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58" r:id="rId6"/>
    <p:sldId id="261" r:id="rId7"/>
    <p:sldId id="303" r:id="rId8"/>
    <p:sldId id="304" r:id="rId9"/>
    <p:sldId id="260" r:id="rId10"/>
    <p:sldId id="262" r:id="rId11"/>
    <p:sldId id="265" r:id="rId12"/>
    <p:sldId id="300" r:id="rId13"/>
    <p:sldId id="266" r:id="rId14"/>
    <p:sldId id="268" r:id="rId15"/>
    <p:sldId id="269" r:id="rId16"/>
    <p:sldId id="270" r:id="rId17"/>
    <p:sldId id="305" r:id="rId18"/>
    <p:sldId id="292" r:id="rId19"/>
    <p:sldId id="272" r:id="rId20"/>
    <p:sldId id="273" r:id="rId21"/>
    <p:sldId id="274" r:id="rId22"/>
    <p:sldId id="275" r:id="rId23"/>
    <p:sldId id="276" r:id="rId24"/>
    <p:sldId id="277" r:id="rId25"/>
    <p:sldId id="278" r:id="rId26"/>
    <p:sldId id="279" r:id="rId27"/>
    <p:sldId id="280" r:id="rId28"/>
    <p:sldId id="281" r:id="rId29"/>
    <p:sldId id="282" r:id="rId30"/>
    <p:sldId id="306" r:id="rId31"/>
    <p:sldId id="307" r:id="rId32"/>
    <p:sldId id="308" r:id="rId33"/>
    <p:sldId id="283" r:id="rId34"/>
    <p:sldId id="284" r:id="rId35"/>
    <p:sldId id="285" r:id="rId36"/>
    <p:sldId id="286" r:id="rId37"/>
    <p:sldId id="293" r:id="rId38"/>
    <p:sldId id="294" r:id="rId39"/>
    <p:sldId id="295" r:id="rId40"/>
    <p:sldId id="296" r:id="rId41"/>
    <p:sldId id="297" r:id="rId42"/>
    <p:sldId id="288" r:id="rId43"/>
    <p:sldId id="301" r:id="rId44"/>
    <p:sldId id="302" r:id="rId45"/>
    <p:sldId id="259" r:id="rId46"/>
  </p:sldIdLst>
  <p:sldSz cx="9144000" cy="6858000" type="screen4x3"/>
  <p:notesSz cx="6858000" cy="9144000"/>
  <p:embeddedFontLst>
    <p:embeddedFont>
      <p:font typeface="Consolas" panose="020B0609020204030204" pitchFamily="49" charset="0"/>
      <p:regular r:id="rId47"/>
      <p:bold r:id="rId48"/>
      <p:italic r:id="rId49"/>
      <p:boldItalic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 id="2" name="Leonora Sheppard" initials="LS" lastIdx="1" clrIdx="1">
    <p:extLst>
      <p:ext uri="{19B8F6BF-5375-455C-9EA6-DF929625EA0E}">
        <p15:presenceInfo xmlns:p15="http://schemas.microsoft.com/office/powerpoint/2012/main" userId="S::Leonora@pgonline.co.uk::3688f6d8-1f97-408e-a4fe-cc859c551ddb" providerId="AD"/>
      </p:ext>
    </p:extLst>
  </p:cmAuthor>
  <p:cmAuthor id="3" name="Mike Bloys" initials="MB" lastIdx="2" clrIdx="2">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5598"/>
    <a:srgbClr val="2C87DA"/>
    <a:srgbClr val="C3E1EB"/>
    <a:srgbClr val="3F6C27"/>
    <a:srgbClr val="E66C34"/>
    <a:srgbClr val="624837"/>
    <a:srgbClr val="BBA366"/>
    <a:srgbClr val="0B8F59"/>
    <a:srgbClr val="015588"/>
    <a:srgbClr val="F56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6" autoAdjust="0"/>
    <p:restoredTop sz="94660"/>
  </p:normalViewPr>
  <p:slideViewPr>
    <p:cSldViewPr snapToGrid="0">
      <p:cViewPr varScale="1">
        <p:scale>
          <a:sx n="159" d="100"/>
          <a:sy n="159" d="100"/>
        </p:scale>
        <p:origin x="96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9F18F4AA-06CC-4703-AFE2-8CEF516E2C9A}"/>
    <pc:docChg chg="undo redo custSel addSld delSld modSld sldOrd">
      <pc:chgData name="James Franklin" userId="cf915d05-507f-491f-b4a6-b2aa085ee4b1" providerId="ADAL" clId="{9F18F4AA-06CC-4703-AFE2-8CEF516E2C9A}" dt="2020-04-28T09:03:08.253" v="2760" actId="20577"/>
      <pc:docMkLst>
        <pc:docMk/>
      </pc:docMkLst>
      <pc:sldChg chg="del">
        <pc:chgData name="James Franklin" userId="cf915d05-507f-491f-b4a6-b2aa085ee4b1" providerId="ADAL" clId="{9F18F4AA-06CC-4703-AFE2-8CEF516E2C9A}" dt="2020-04-21T15:51:01.896" v="211" actId="47"/>
        <pc:sldMkLst>
          <pc:docMk/>
          <pc:sldMk cId="2588047801" sldId="261"/>
        </pc:sldMkLst>
      </pc:sldChg>
      <pc:sldChg chg="addSp modSp">
        <pc:chgData name="James Franklin" userId="cf915d05-507f-491f-b4a6-b2aa085ee4b1" providerId="ADAL" clId="{9F18F4AA-06CC-4703-AFE2-8CEF516E2C9A}" dt="2020-04-22T08:12:38.216" v="787" actId="20577"/>
        <pc:sldMkLst>
          <pc:docMk/>
          <pc:sldMk cId="3788352238" sldId="262"/>
        </pc:sldMkLst>
        <pc:spChg chg="add mod">
          <ac:chgData name="James Franklin" userId="cf915d05-507f-491f-b4a6-b2aa085ee4b1" providerId="ADAL" clId="{9F18F4AA-06CC-4703-AFE2-8CEF516E2C9A}" dt="2020-04-21T15:53:29.084" v="281" actId="207"/>
          <ac:spMkLst>
            <pc:docMk/>
            <pc:sldMk cId="3788352238" sldId="262"/>
            <ac:spMk id="2" creationId="{5679DA21-2FF4-4783-A4ED-8DEA454792E3}"/>
          </ac:spMkLst>
        </pc:spChg>
        <pc:spChg chg="mod">
          <ac:chgData name="James Franklin" userId="cf915d05-507f-491f-b4a6-b2aa085ee4b1" providerId="ADAL" clId="{9F18F4AA-06CC-4703-AFE2-8CEF516E2C9A}" dt="2020-04-22T08:12:38.216" v="787" actId="20577"/>
          <ac:spMkLst>
            <pc:docMk/>
            <pc:sldMk cId="3788352238" sldId="262"/>
            <ac:spMk id="4" creationId="{00000000-0000-0000-0000-000000000000}"/>
          </ac:spMkLst>
        </pc:spChg>
      </pc:sldChg>
      <pc:sldChg chg="addSp modSp">
        <pc:chgData name="James Franklin" userId="cf915d05-507f-491f-b4a6-b2aa085ee4b1" providerId="ADAL" clId="{9F18F4AA-06CC-4703-AFE2-8CEF516E2C9A}" dt="2020-04-28T08:59:00.237" v="2726" actId="20577"/>
        <pc:sldMkLst>
          <pc:docMk/>
          <pc:sldMk cId="2304373901" sldId="263"/>
        </pc:sldMkLst>
        <pc:spChg chg="add mod">
          <ac:chgData name="James Franklin" userId="cf915d05-507f-491f-b4a6-b2aa085ee4b1" providerId="ADAL" clId="{9F18F4AA-06CC-4703-AFE2-8CEF516E2C9A}" dt="2020-04-21T16:37:50.471" v="448" actId="1076"/>
          <ac:spMkLst>
            <pc:docMk/>
            <pc:sldMk cId="2304373901" sldId="263"/>
            <ac:spMk id="2" creationId="{988B3F2C-45A2-40DD-8A69-5AAAA56E9C18}"/>
          </ac:spMkLst>
        </pc:spChg>
        <pc:spChg chg="mod">
          <ac:chgData name="James Franklin" userId="cf915d05-507f-491f-b4a6-b2aa085ee4b1" providerId="ADAL" clId="{9F18F4AA-06CC-4703-AFE2-8CEF516E2C9A}" dt="2020-04-28T08:59:00.237" v="2726" actId="20577"/>
          <ac:spMkLst>
            <pc:docMk/>
            <pc:sldMk cId="2304373901" sldId="263"/>
            <ac:spMk id="3" creationId="{00000000-0000-0000-0000-000000000000}"/>
          </ac:spMkLst>
        </pc:spChg>
        <pc:spChg chg="mod">
          <ac:chgData name="James Franklin" userId="cf915d05-507f-491f-b4a6-b2aa085ee4b1" providerId="ADAL" clId="{9F18F4AA-06CC-4703-AFE2-8CEF516E2C9A}" dt="2020-04-28T08:58:36.732" v="2715" actId="20577"/>
          <ac:spMkLst>
            <pc:docMk/>
            <pc:sldMk cId="2304373901" sldId="263"/>
            <ac:spMk id="4" creationId="{00000000-0000-0000-0000-000000000000}"/>
          </ac:spMkLst>
        </pc:spChg>
        <pc:spChg chg="add mod">
          <ac:chgData name="James Franklin" userId="cf915d05-507f-491f-b4a6-b2aa085ee4b1" providerId="ADAL" clId="{9F18F4AA-06CC-4703-AFE2-8CEF516E2C9A}" dt="2020-04-21T16:37:50.471" v="448" actId="1076"/>
          <ac:spMkLst>
            <pc:docMk/>
            <pc:sldMk cId="2304373901" sldId="263"/>
            <ac:spMk id="7" creationId="{BEC9D18D-D32A-4923-BFDD-7B886EAA114C}"/>
          </ac:spMkLst>
        </pc:spChg>
        <pc:spChg chg="add mod">
          <ac:chgData name="James Franklin" userId="cf915d05-507f-491f-b4a6-b2aa085ee4b1" providerId="ADAL" clId="{9F18F4AA-06CC-4703-AFE2-8CEF516E2C9A}" dt="2020-04-21T16:37:50.471" v="448" actId="1076"/>
          <ac:spMkLst>
            <pc:docMk/>
            <pc:sldMk cId="2304373901" sldId="263"/>
            <ac:spMk id="8" creationId="{E7A631AB-038E-4C0D-9A5B-53F17451FFD1}"/>
          </ac:spMkLst>
        </pc:spChg>
        <pc:spChg chg="add mod">
          <ac:chgData name="James Franklin" userId="cf915d05-507f-491f-b4a6-b2aa085ee4b1" providerId="ADAL" clId="{9F18F4AA-06CC-4703-AFE2-8CEF516E2C9A}" dt="2020-04-21T16:38:10.191" v="461" actId="1076"/>
          <ac:spMkLst>
            <pc:docMk/>
            <pc:sldMk cId="2304373901" sldId="263"/>
            <ac:spMk id="15" creationId="{4747D512-A3CC-4657-966E-BE6FDBE574C3}"/>
          </ac:spMkLst>
        </pc:spChg>
        <pc:cxnChg chg="add mod">
          <ac:chgData name="James Franklin" userId="cf915d05-507f-491f-b4a6-b2aa085ee4b1" providerId="ADAL" clId="{9F18F4AA-06CC-4703-AFE2-8CEF516E2C9A}" dt="2020-04-22T09:31:20.741" v="1595" actId="1582"/>
          <ac:cxnSpMkLst>
            <pc:docMk/>
            <pc:sldMk cId="2304373901" sldId="263"/>
            <ac:cxnSpMk id="6" creationId="{7920BC35-A531-4588-A3D7-481F9672CDA0}"/>
          </ac:cxnSpMkLst>
        </pc:cxnChg>
        <pc:cxnChg chg="add mod">
          <ac:chgData name="James Franklin" userId="cf915d05-507f-491f-b4a6-b2aa085ee4b1" providerId="ADAL" clId="{9F18F4AA-06CC-4703-AFE2-8CEF516E2C9A}" dt="2020-04-22T09:31:20.741" v="1595" actId="1582"/>
          <ac:cxnSpMkLst>
            <pc:docMk/>
            <pc:sldMk cId="2304373901" sldId="263"/>
            <ac:cxnSpMk id="10" creationId="{2612EF27-A47E-4C65-BBEA-DCDD002FA07E}"/>
          </ac:cxnSpMkLst>
        </pc:cxnChg>
        <pc:cxnChg chg="add mod">
          <ac:chgData name="James Franklin" userId="cf915d05-507f-491f-b4a6-b2aa085ee4b1" providerId="ADAL" clId="{9F18F4AA-06CC-4703-AFE2-8CEF516E2C9A}" dt="2020-04-22T09:31:20.741" v="1595" actId="1582"/>
          <ac:cxnSpMkLst>
            <pc:docMk/>
            <pc:sldMk cId="2304373901" sldId="263"/>
            <ac:cxnSpMk id="12" creationId="{132AB735-9941-4E45-91B4-2D0523473D36}"/>
          </ac:cxnSpMkLst>
        </pc:cxnChg>
        <pc:cxnChg chg="add mod">
          <ac:chgData name="James Franklin" userId="cf915d05-507f-491f-b4a6-b2aa085ee4b1" providerId="ADAL" clId="{9F18F4AA-06CC-4703-AFE2-8CEF516E2C9A}" dt="2020-04-22T09:31:20.741" v="1595" actId="1582"/>
          <ac:cxnSpMkLst>
            <pc:docMk/>
            <pc:sldMk cId="2304373901" sldId="263"/>
            <ac:cxnSpMk id="14" creationId="{F8F3EFBE-7609-43BE-B286-A90CADA9EF08}"/>
          </ac:cxnSpMkLst>
        </pc:cxnChg>
      </pc:sldChg>
      <pc:sldChg chg="addSp delSp modSp">
        <pc:chgData name="James Franklin" userId="cf915d05-507f-491f-b4a6-b2aa085ee4b1" providerId="ADAL" clId="{9F18F4AA-06CC-4703-AFE2-8CEF516E2C9A}" dt="2020-04-28T08:59:05.612" v="2737" actId="20577"/>
        <pc:sldMkLst>
          <pc:docMk/>
          <pc:sldMk cId="3983984687" sldId="264"/>
        </pc:sldMkLst>
        <pc:spChg chg="add del mod">
          <ac:chgData name="James Franklin" userId="cf915d05-507f-491f-b4a6-b2aa085ee4b1" providerId="ADAL" clId="{9F18F4AA-06CC-4703-AFE2-8CEF516E2C9A}" dt="2020-04-22T08:04:14.404" v="487" actId="478"/>
          <ac:spMkLst>
            <pc:docMk/>
            <pc:sldMk cId="3983984687" sldId="264"/>
            <ac:spMk id="2" creationId="{7FAEE294-9462-40D7-861C-9D287306C560}"/>
          </ac:spMkLst>
        </pc:spChg>
        <pc:spChg chg="mod">
          <ac:chgData name="James Franklin" userId="cf915d05-507f-491f-b4a6-b2aa085ee4b1" providerId="ADAL" clId="{9F18F4AA-06CC-4703-AFE2-8CEF516E2C9A}" dt="2020-04-28T08:59:05.612" v="2737" actId="20577"/>
          <ac:spMkLst>
            <pc:docMk/>
            <pc:sldMk cId="3983984687" sldId="264"/>
            <ac:spMk id="3" creationId="{00000000-0000-0000-0000-000000000000}"/>
          </ac:spMkLst>
        </pc:spChg>
        <pc:spChg chg="mod">
          <ac:chgData name="James Franklin" userId="cf915d05-507f-491f-b4a6-b2aa085ee4b1" providerId="ADAL" clId="{9F18F4AA-06CC-4703-AFE2-8CEF516E2C9A}" dt="2020-04-22T09:03:42.517" v="1118" actId="2711"/>
          <ac:spMkLst>
            <pc:docMk/>
            <pc:sldMk cId="3983984687" sldId="264"/>
            <ac:spMk id="4" creationId="{00000000-0000-0000-0000-000000000000}"/>
          </ac:spMkLst>
        </pc:spChg>
        <pc:spChg chg="add mod">
          <ac:chgData name="James Franklin" userId="cf915d05-507f-491f-b4a6-b2aa085ee4b1" providerId="ADAL" clId="{9F18F4AA-06CC-4703-AFE2-8CEF516E2C9A}" dt="2020-04-22T08:09:08.013" v="743" actId="1076"/>
          <ac:spMkLst>
            <pc:docMk/>
            <pc:sldMk cId="3983984687" sldId="264"/>
            <ac:spMk id="5" creationId="{C8BE4129-954E-4C36-ACE9-EAD6A81BF1CB}"/>
          </ac:spMkLst>
        </pc:spChg>
        <pc:spChg chg="add mod">
          <ac:chgData name="James Franklin" userId="cf915d05-507f-491f-b4a6-b2aa085ee4b1" providerId="ADAL" clId="{9F18F4AA-06CC-4703-AFE2-8CEF516E2C9A}" dt="2020-04-22T08:14:07.277" v="861" actId="20577"/>
          <ac:spMkLst>
            <pc:docMk/>
            <pc:sldMk cId="3983984687" sldId="264"/>
            <ac:spMk id="7" creationId="{17E2AB32-E5F0-4393-9BFE-4E845E3E6392}"/>
          </ac:spMkLst>
        </pc:spChg>
        <pc:spChg chg="add del mod">
          <ac:chgData name="James Franklin" userId="cf915d05-507f-491f-b4a6-b2aa085ee4b1" providerId="ADAL" clId="{9F18F4AA-06CC-4703-AFE2-8CEF516E2C9A}" dt="2020-04-22T08:08:12.305" v="720" actId="478"/>
          <ac:spMkLst>
            <pc:docMk/>
            <pc:sldMk cId="3983984687" sldId="264"/>
            <ac:spMk id="8" creationId="{BC9575DA-8873-44D9-B069-DABFD4F54A04}"/>
          </ac:spMkLst>
        </pc:spChg>
        <pc:picChg chg="add del">
          <ac:chgData name="James Franklin" userId="cf915d05-507f-491f-b4a6-b2aa085ee4b1" providerId="ADAL" clId="{9F18F4AA-06CC-4703-AFE2-8CEF516E2C9A}" dt="2020-04-22T08:05:21.574" v="509"/>
          <ac:picMkLst>
            <pc:docMk/>
            <pc:sldMk cId="3983984687" sldId="264"/>
            <ac:picMk id="12" creationId="{DBC07296-19F5-4FF9-A499-AA570149E2BC}"/>
          </ac:picMkLst>
        </pc:picChg>
        <pc:cxnChg chg="add mod">
          <ac:chgData name="James Franklin" userId="cf915d05-507f-491f-b4a6-b2aa085ee4b1" providerId="ADAL" clId="{9F18F4AA-06CC-4703-AFE2-8CEF516E2C9A}" dt="2020-04-22T09:31:43.071" v="1596"/>
          <ac:cxnSpMkLst>
            <pc:docMk/>
            <pc:sldMk cId="3983984687" sldId="264"/>
            <ac:cxnSpMk id="6" creationId="{3DEA9758-48BD-4AA9-998C-DEF707D33CBE}"/>
          </ac:cxnSpMkLst>
        </pc:cxnChg>
        <pc:cxnChg chg="add mod">
          <ac:chgData name="James Franklin" userId="cf915d05-507f-491f-b4a6-b2aa085ee4b1" providerId="ADAL" clId="{9F18F4AA-06CC-4703-AFE2-8CEF516E2C9A}" dt="2020-04-22T08:14:29.173" v="863" actId="1035"/>
          <ac:cxnSpMkLst>
            <pc:docMk/>
            <pc:sldMk cId="3983984687" sldId="264"/>
            <ac:cxnSpMk id="9" creationId="{1288C100-BF1B-4F08-A807-280336D2326A}"/>
          </ac:cxnSpMkLst>
        </pc:cxnChg>
        <pc:cxnChg chg="add mod">
          <ac:chgData name="James Franklin" userId="cf915d05-507f-491f-b4a6-b2aa085ee4b1" providerId="ADAL" clId="{9F18F4AA-06CC-4703-AFE2-8CEF516E2C9A}" dt="2020-04-22T08:09:13.677" v="744" actId="14100"/>
          <ac:cxnSpMkLst>
            <pc:docMk/>
            <pc:sldMk cId="3983984687" sldId="264"/>
            <ac:cxnSpMk id="10" creationId="{3084A1CC-D985-43F6-B7BF-F8F5F68C133A}"/>
          </ac:cxnSpMkLst>
        </pc:cxnChg>
        <pc:cxnChg chg="add mod">
          <ac:chgData name="James Franklin" userId="cf915d05-507f-491f-b4a6-b2aa085ee4b1" providerId="ADAL" clId="{9F18F4AA-06CC-4703-AFE2-8CEF516E2C9A}" dt="2020-04-22T08:09:08.013" v="743" actId="1076"/>
          <ac:cxnSpMkLst>
            <pc:docMk/>
            <pc:sldMk cId="3983984687" sldId="264"/>
            <ac:cxnSpMk id="11" creationId="{9E0AAC8E-6C54-4E77-B0CC-85B17689D24F}"/>
          </ac:cxnSpMkLst>
        </pc:cxnChg>
      </pc:sldChg>
      <pc:sldChg chg="addSp delSp modSp">
        <pc:chgData name="James Franklin" userId="cf915d05-507f-491f-b4a6-b2aa085ee4b1" providerId="ADAL" clId="{9F18F4AA-06CC-4703-AFE2-8CEF516E2C9A}" dt="2020-04-22T09:06:29.686" v="1236" actId="20577"/>
        <pc:sldMkLst>
          <pc:docMk/>
          <pc:sldMk cId="3582067344" sldId="265"/>
        </pc:sldMkLst>
        <pc:spChg chg="mod">
          <ac:chgData name="James Franklin" userId="cf915d05-507f-491f-b4a6-b2aa085ee4b1" providerId="ADAL" clId="{9F18F4AA-06CC-4703-AFE2-8CEF516E2C9A}" dt="2020-04-22T09:04:27.502" v="1133" actId="20577"/>
          <ac:spMkLst>
            <pc:docMk/>
            <pc:sldMk cId="3582067344" sldId="265"/>
            <ac:spMk id="4" creationId="{00000000-0000-0000-0000-000000000000}"/>
          </ac:spMkLst>
        </pc:spChg>
        <pc:spChg chg="mod">
          <ac:chgData name="James Franklin" userId="cf915d05-507f-491f-b4a6-b2aa085ee4b1" providerId="ADAL" clId="{9F18F4AA-06CC-4703-AFE2-8CEF516E2C9A}" dt="2020-04-22T09:06:29.686" v="1236" actId="20577"/>
          <ac:spMkLst>
            <pc:docMk/>
            <pc:sldMk cId="3582067344" sldId="265"/>
            <ac:spMk id="8" creationId="{00000000-0000-0000-0000-000000000000}"/>
          </ac:spMkLst>
        </pc:spChg>
        <pc:spChg chg="mod">
          <ac:chgData name="James Franklin" userId="cf915d05-507f-491f-b4a6-b2aa085ee4b1" providerId="ADAL" clId="{9F18F4AA-06CC-4703-AFE2-8CEF516E2C9A}" dt="2020-04-22T09:05:55.990" v="1214"/>
          <ac:spMkLst>
            <pc:docMk/>
            <pc:sldMk cId="3582067344" sldId="265"/>
            <ac:spMk id="9" creationId="{00000000-0000-0000-0000-000000000000}"/>
          </ac:spMkLst>
        </pc:spChg>
        <pc:spChg chg="mod">
          <ac:chgData name="James Franklin" userId="cf915d05-507f-491f-b4a6-b2aa085ee4b1" providerId="ADAL" clId="{9F18F4AA-06CC-4703-AFE2-8CEF516E2C9A}" dt="2020-04-22T09:05:07.501" v="1183"/>
          <ac:spMkLst>
            <pc:docMk/>
            <pc:sldMk cId="3582067344" sldId="265"/>
            <ac:spMk id="10" creationId="{00000000-0000-0000-0000-000000000000}"/>
          </ac:spMkLst>
        </pc:spChg>
        <pc:spChg chg="mod">
          <ac:chgData name="James Franklin" userId="cf915d05-507f-491f-b4a6-b2aa085ee4b1" providerId="ADAL" clId="{9F18F4AA-06CC-4703-AFE2-8CEF516E2C9A}" dt="2020-04-22T09:04:37.605" v="1147" actId="20577"/>
          <ac:spMkLst>
            <pc:docMk/>
            <pc:sldMk cId="3582067344" sldId="265"/>
            <ac:spMk id="34" creationId="{00000000-0000-0000-0000-000000000000}"/>
          </ac:spMkLst>
        </pc:spChg>
        <pc:grpChg chg="add del mod">
          <ac:chgData name="James Franklin" userId="cf915d05-507f-491f-b4a6-b2aa085ee4b1" providerId="ADAL" clId="{9F18F4AA-06CC-4703-AFE2-8CEF516E2C9A}" dt="2020-04-22T09:06:23.437" v="1231" actId="478"/>
          <ac:grpSpMkLst>
            <pc:docMk/>
            <pc:sldMk cId="3582067344" sldId="265"/>
            <ac:grpSpMk id="19" creationId="{00000000-0000-0000-0000-000000000000}"/>
          </ac:grpSpMkLst>
        </pc:grpChg>
        <pc:cxnChg chg="add del">
          <ac:chgData name="James Franklin" userId="cf915d05-507f-491f-b4a6-b2aa085ee4b1" providerId="ADAL" clId="{9F18F4AA-06CC-4703-AFE2-8CEF516E2C9A}" dt="2020-04-22T09:06:27.351" v="1233" actId="478"/>
          <ac:cxnSpMkLst>
            <pc:docMk/>
            <pc:sldMk cId="3582067344" sldId="265"/>
            <ac:cxnSpMk id="37" creationId="{00000000-0000-0000-0000-000000000000}"/>
          </ac:cxnSpMkLst>
        </pc:cxnChg>
        <pc:cxnChg chg="add del">
          <ac:chgData name="James Franklin" userId="cf915d05-507f-491f-b4a6-b2aa085ee4b1" providerId="ADAL" clId="{9F18F4AA-06CC-4703-AFE2-8CEF516E2C9A}" dt="2020-04-22T09:06:27.914" v="1234" actId="478"/>
          <ac:cxnSpMkLst>
            <pc:docMk/>
            <pc:sldMk cId="3582067344" sldId="265"/>
            <ac:cxnSpMk id="43" creationId="{00000000-0000-0000-0000-000000000000}"/>
          </ac:cxnSpMkLst>
        </pc:cxnChg>
      </pc:sldChg>
      <pc:sldChg chg="addSp delSp modSp">
        <pc:chgData name="James Franklin" userId="cf915d05-507f-491f-b4a6-b2aa085ee4b1" providerId="ADAL" clId="{9F18F4AA-06CC-4703-AFE2-8CEF516E2C9A}" dt="2020-04-28T09:03:03.565" v="2754" actId="20577"/>
        <pc:sldMkLst>
          <pc:docMk/>
          <pc:sldMk cId="3218149091" sldId="266"/>
        </pc:sldMkLst>
        <pc:spChg chg="mod">
          <ac:chgData name="James Franklin" userId="cf915d05-507f-491f-b4a6-b2aa085ee4b1" providerId="ADAL" clId="{9F18F4AA-06CC-4703-AFE2-8CEF516E2C9A}" dt="2020-04-28T09:03:03.565" v="2754" actId="20577"/>
          <ac:spMkLst>
            <pc:docMk/>
            <pc:sldMk cId="3218149091" sldId="266"/>
            <ac:spMk id="3" creationId="{00000000-0000-0000-0000-000000000000}"/>
          </ac:spMkLst>
        </pc:spChg>
        <pc:spChg chg="mod">
          <ac:chgData name="James Franklin" userId="cf915d05-507f-491f-b4a6-b2aa085ee4b1" providerId="ADAL" clId="{9F18F4AA-06CC-4703-AFE2-8CEF516E2C9A}" dt="2020-04-22T09:15:04.373" v="1352" actId="20577"/>
          <ac:spMkLst>
            <pc:docMk/>
            <pc:sldMk cId="3218149091" sldId="266"/>
            <ac:spMk id="4" creationId="{00000000-0000-0000-0000-000000000000}"/>
          </ac:spMkLst>
        </pc:spChg>
        <pc:spChg chg="add del">
          <ac:chgData name="James Franklin" userId="cf915d05-507f-491f-b4a6-b2aa085ee4b1" providerId="ADAL" clId="{9F18F4AA-06CC-4703-AFE2-8CEF516E2C9A}" dt="2020-04-22T09:15:27.486" v="1354" actId="21"/>
          <ac:spMkLst>
            <pc:docMk/>
            <pc:sldMk cId="3218149091" sldId="266"/>
            <ac:spMk id="5" creationId="{62B96D59-1303-4708-8361-35BD49A0FFA6}"/>
          </ac:spMkLst>
        </pc:spChg>
        <pc:spChg chg="add del mod">
          <ac:chgData name="James Franklin" userId="cf915d05-507f-491f-b4a6-b2aa085ee4b1" providerId="ADAL" clId="{9F18F4AA-06CC-4703-AFE2-8CEF516E2C9A}" dt="2020-04-22T09:25:10.554" v="1534" actId="21"/>
          <ac:spMkLst>
            <pc:docMk/>
            <pc:sldMk cId="3218149091" sldId="266"/>
            <ac:spMk id="6" creationId="{8D4B9594-89E2-475E-A82F-566E53347F60}"/>
          </ac:spMkLst>
        </pc:spChg>
        <pc:spChg chg="add del mod">
          <ac:chgData name="James Franklin" userId="cf915d05-507f-491f-b4a6-b2aa085ee4b1" providerId="ADAL" clId="{9F18F4AA-06CC-4703-AFE2-8CEF516E2C9A}" dt="2020-04-22T09:25:10.554" v="1534" actId="21"/>
          <ac:spMkLst>
            <pc:docMk/>
            <pc:sldMk cId="3218149091" sldId="266"/>
            <ac:spMk id="8" creationId="{70F0AD5E-CA6A-423B-920C-6A3D9B5772B6}"/>
          </ac:spMkLst>
        </pc:spChg>
        <pc:spChg chg="add del mod">
          <ac:chgData name="James Franklin" userId="cf915d05-507f-491f-b4a6-b2aa085ee4b1" providerId="ADAL" clId="{9F18F4AA-06CC-4703-AFE2-8CEF516E2C9A}" dt="2020-04-22T09:25:10.554" v="1534" actId="21"/>
          <ac:spMkLst>
            <pc:docMk/>
            <pc:sldMk cId="3218149091" sldId="266"/>
            <ac:spMk id="9" creationId="{B140F006-E9E5-4484-A041-8A8579FC3DBF}"/>
          </ac:spMkLst>
        </pc:spChg>
        <pc:cxnChg chg="add del mod">
          <ac:chgData name="James Franklin" userId="cf915d05-507f-491f-b4a6-b2aa085ee4b1" providerId="ADAL" clId="{9F18F4AA-06CC-4703-AFE2-8CEF516E2C9A}" dt="2020-04-22T09:25:10.554" v="1534" actId="21"/>
          <ac:cxnSpMkLst>
            <pc:docMk/>
            <pc:sldMk cId="3218149091" sldId="266"/>
            <ac:cxnSpMk id="7" creationId="{3457B90B-52CE-46B3-A06B-C23732236705}"/>
          </ac:cxnSpMkLst>
        </pc:cxnChg>
        <pc:cxnChg chg="add del mod">
          <ac:chgData name="James Franklin" userId="cf915d05-507f-491f-b4a6-b2aa085ee4b1" providerId="ADAL" clId="{9F18F4AA-06CC-4703-AFE2-8CEF516E2C9A}" dt="2020-04-22T09:25:10.554" v="1534" actId="21"/>
          <ac:cxnSpMkLst>
            <pc:docMk/>
            <pc:sldMk cId="3218149091" sldId="266"/>
            <ac:cxnSpMk id="10" creationId="{A62CA274-66B2-4D7F-B9F0-7C66FF621776}"/>
          </ac:cxnSpMkLst>
        </pc:cxnChg>
        <pc:cxnChg chg="add del mod">
          <ac:chgData name="James Franklin" userId="cf915d05-507f-491f-b4a6-b2aa085ee4b1" providerId="ADAL" clId="{9F18F4AA-06CC-4703-AFE2-8CEF516E2C9A}" dt="2020-04-22T09:25:10.554" v="1534" actId="21"/>
          <ac:cxnSpMkLst>
            <pc:docMk/>
            <pc:sldMk cId="3218149091" sldId="266"/>
            <ac:cxnSpMk id="11" creationId="{CE601C64-C814-46BE-B0B9-0D009DC9A747}"/>
          </ac:cxnSpMkLst>
        </pc:cxnChg>
        <pc:cxnChg chg="add del mod">
          <ac:chgData name="James Franklin" userId="cf915d05-507f-491f-b4a6-b2aa085ee4b1" providerId="ADAL" clId="{9F18F4AA-06CC-4703-AFE2-8CEF516E2C9A}" dt="2020-04-22T09:25:10.554" v="1534" actId="21"/>
          <ac:cxnSpMkLst>
            <pc:docMk/>
            <pc:sldMk cId="3218149091" sldId="266"/>
            <ac:cxnSpMk id="12" creationId="{29864B34-1A09-45BC-96B6-E8C80E3DC021}"/>
          </ac:cxnSpMkLst>
        </pc:cxnChg>
      </pc:sldChg>
      <pc:sldChg chg="del">
        <pc:chgData name="James Franklin" userId="cf915d05-507f-491f-b4a6-b2aa085ee4b1" providerId="ADAL" clId="{9F18F4AA-06CC-4703-AFE2-8CEF516E2C9A}" dt="2020-04-22T09:18:31.821" v="1453" actId="47"/>
        <pc:sldMkLst>
          <pc:docMk/>
          <pc:sldMk cId="2709777884" sldId="267"/>
        </pc:sldMkLst>
      </pc:sldChg>
      <pc:sldChg chg="delSp modSp ord">
        <pc:chgData name="James Franklin" userId="cf915d05-507f-491f-b4a6-b2aa085ee4b1" providerId="ADAL" clId="{9F18F4AA-06CC-4703-AFE2-8CEF516E2C9A}" dt="2020-04-22T11:11:40.741" v="1633" actId="113"/>
        <pc:sldMkLst>
          <pc:docMk/>
          <pc:sldMk cId="1973902826" sldId="268"/>
        </pc:sldMkLst>
        <pc:spChg chg="mod">
          <ac:chgData name="James Franklin" userId="cf915d05-507f-491f-b4a6-b2aa085ee4b1" providerId="ADAL" clId="{9F18F4AA-06CC-4703-AFE2-8CEF516E2C9A}" dt="2020-04-22T11:11:40.741" v="1633" actId="113"/>
          <ac:spMkLst>
            <pc:docMk/>
            <pc:sldMk cId="1973902826" sldId="268"/>
            <ac:spMk id="5" creationId="{00000000-0000-0000-0000-000000000000}"/>
          </ac:spMkLst>
        </pc:spChg>
        <pc:picChg chg="del">
          <ac:chgData name="James Franklin" userId="cf915d05-507f-491f-b4a6-b2aa085ee4b1" providerId="ADAL" clId="{9F18F4AA-06CC-4703-AFE2-8CEF516E2C9A}" dt="2020-04-22T09:18:38.558" v="1454" actId="478"/>
          <ac:picMkLst>
            <pc:docMk/>
            <pc:sldMk cId="1973902826" sldId="268"/>
            <ac:picMk id="6" creationId="{00000000-0000-0000-0000-000000000000}"/>
          </ac:picMkLst>
        </pc:picChg>
      </pc:sldChg>
      <pc:sldChg chg="modSp">
        <pc:chgData name="James Franklin" userId="cf915d05-507f-491f-b4a6-b2aa085ee4b1" providerId="ADAL" clId="{9F18F4AA-06CC-4703-AFE2-8CEF516E2C9A}" dt="2020-04-22T11:56:09.900" v="2594" actId="20577"/>
        <pc:sldMkLst>
          <pc:docMk/>
          <pc:sldMk cId="1330966980" sldId="269"/>
        </pc:sldMkLst>
        <pc:spChg chg="mod">
          <ac:chgData name="James Franklin" userId="cf915d05-507f-491f-b4a6-b2aa085ee4b1" providerId="ADAL" clId="{9F18F4AA-06CC-4703-AFE2-8CEF516E2C9A}" dt="2020-04-22T11:56:09.900" v="2594" actId="20577"/>
          <ac:spMkLst>
            <pc:docMk/>
            <pc:sldMk cId="1330966980" sldId="269"/>
            <ac:spMk id="2" creationId="{00000000-0000-0000-0000-000000000000}"/>
          </ac:spMkLst>
        </pc:spChg>
      </pc:sldChg>
      <pc:sldChg chg="addSp modSp add ord setBg">
        <pc:chgData name="James Franklin" userId="cf915d05-507f-491f-b4a6-b2aa085ee4b1" providerId="ADAL" clId="{9F18F4AA-06CC-4703-AFE2-8CEF516E2C9A}" dt="2020-04-22T11:52:01.901" v="1677" actId="6549"/>
        <pc:sldMkLst>
          <pc:docMk/>
          <pc:sldMk cId="1395918653" sldId="270"/>
        </pc:sldMkLst>
        <pc:spChg chg="mod">
          <ac:chgData name="James Franklin" userId="cf915d05-507f-491f-b4a6-b2aa085ee4b1" providerId="ADAL" clId="{9F18F4AA-06CC-4703-AFE2-8CEF516E2C9A}" dt="2020-04-21T15:49:29.223" v="9" actId="20577"/>
          <ac:spMkLst>
            <pc:docMk/>
            <pc:sldMk cId="1395918653" sldId="270"/>
            <ac:spMk id="2" creationId="{E8F78400-E9AC-4097-9F7D-AB727876A3C5}"/>
          </ac:spMkLst>
        </pc:spChg>
        <pc:spChg chg="mod">
          <ac:chgData name="James Franklin" userId="cf915d05-507f-491f-b4a6-b2aa085ee4b1" providerId="ADAL" clId="{9F18F4AA-06CC-4703-AFE2-8CEF516E2C9A}" dt="2020-04-22T11:52:01.901" v="1677" actId="6549"/>
          <ac:spMkLst>
            <pc:docMk/>
            <pc:sldMk cId="1395918653" sldId="270"/>
            <ac:spMk id="3" creationId="{F6D42BD0-1091-4A1B-BD8F-763E370BED13}"/>
          </ac:spMkLst>
        </pc:spChg>
        <pc:picChg chg="add mod">
          <ac:chgData name="James Franklin" userId="cf915d05-507f-491f-b4a6-b2aa085ee4b1" providerId="ADAL" clId="{9F18F4AA-06CC-4703-AFE2-8CEF516E2C9A}" dt="2020-04-21T16:12:07.353" v="284" actId="1076"/>
          <ac:picMkLst>
            <pc:docMk/>
            <pc:sldMk cId="1395918653" sldId="270"/>
            <ac:picMk id="4" creationId="{44A100EC-A011-45C0-AA1C-B27093F3065A}"/>
          </ac:picMkLst>
        </pc:picChg>
        <pc:picChg chg="add mod">
          <ac:chgData name="James Franklin" userId="cf915d05-507f-491f-b4a6-b2aa085ee4b1" providerId="ADAL" clId="{9F18F4AA-06CC-4703-AFE2-8CEF516E2C9A}" dt="2020-04-21T16:12:42.567" v="291" actId="732"/>
          <ac:picMkLst>
            <pc:docMk/>
            <pc:sldMk cId="1395918653" sldId="270"/>
            <ac:picMk id="2050" creationId="{D998E994-EBA8-4AB2-84FE-EA1380EFD14E}"/>
          </ac:picMkLst>
        </pc:picChg>
      </pc:sldChg>
      <pc:sldChg chg="addSp modSp add">
        <pc:chgData name="James Franklin" userId="cf915d05-507f-491f-b4a6-b2aa085ee4b1" providerId="ADAL" clId="{9F18F4AA-06CC-4703-AFE2-8CEF516E2C9A}" dt="2020-04-28T08:59:10.013" v="2748" actId="20577"/>
        <pc:sldMkLst>
          <pc:docMk/>
          <pc:sldMk cId="2051504437" sldId="271"/>
        </pc:sldMkLst>
        <pc:spChg chg="mod">
          <ac:chgData name="James Franklin" userId="cf915d05-507f-491f-b4a6-b2aa085ee4b1" providerId="ADAL" clId="{9F18F4AA-06CC-4703-AFE2-8CEF516E2C9A}" dt="2020-04-28T08:59:10.013" v="2748" actId="20577"/>
          <ac:spMkLst>
            <pc:docMk/>
            <pc:sldMk cId="2051504437" sldId="271"/>
            <ac:spMk id="2" creationId="{E3C6C056-0E5C-4160-8125-E10D12CDDB3E}"/>
          </ac:spMkLst>
        </pc:spChg>
        <pc:spChg chg="mod">
          <ac:chgData name="James Franklin" userId="cf915d05-507f-491f-b4a6-b2aa085ee4b1" providerId="ADAL" clId="{9F18F4AA-06CC-4703-AFE2-8CEF516E2C9A}" dt="2020-04-22T13:08:13.111" v="2711" actId="207"/>
          <ac:spMkLst>
            <pc:docMk/>
            <pc:sldMk cId="2051504437" sldId="271"/>
            <ac:spMk id="3" creationId="{F9F77F0F-39BB-4D0C-BEBC-35684CA5EABD}"/>
          </ac:spMkLst>
        </pc:spChg>
        <pc:spChg chg="add">
          <ac:chgData name="James Franklin" userId="cf915d05-507f-491f-b4a6-b2aa085ee4b1" providerId="ADAL" clId="{9F18F4AA-06CC-4703-AFE2-8CEF516E2C9A}" dt="2020-04-22T08:11:27.298" v="777"/>
          <ac:spMkLst>
            <pc:docMk/>
            <pc:sldMk cId="2051504437" sldId="271"/>
            <ac:spMk id="4" creationId="{D7B22BB0-AB2A-46E3-9E4B-46E2AC711D8D}"/>
          </ac:spMkLst>
        </pc:spChg>
      </pc:sldChg>
      <pc:sldChg chg="addSp delSp modSp add">
        <pc:chgData name="James Franklin" userId="cf915d05-507f-491f-b4a6-b2aa085ee4b1" providerId="ADAL" clId="{9F18F4AA-06CC-4703-AFE2-8CEF516E2C9A}" dt="2020-04-28T09:03:08.253" v="2760" actId="20577"/>
        <pc:sldMkLst>
          <pc:docMk/>
          <pc:sldMk cId="1597149185" sldId="272"/>
        </pc:sldMkLst>
        <pc:spChg chg="mod">
          <ac:chgData name="James Franklin" userId="cf915d05-507f-491f-b4a6-b2aa085ee4b1" providerId="ADAL" clId="{9F18F4AA-06CC-4703-AFE2-8CEF516E2C9A}" dt="2020-04-28T09:03:08.253" v="2760" actId="20577"/>
          <ac:spMkLst>
            <pc:docMk/>
            <pc:sldMk cId="1597149185" sldId="272"/>
            <ac:spMk id="3" creationId="{00000000-0000-0000-0000-000000000000}"/>
          </ac:spMkLst>
        </pc:spChg>
        <pc:spChg chg="mod">
          <ac:chgData name="James Franklin" userId="cf915d05-507f-491f-b4a6-b2aa085ee4b1" providerId="ADAL" clId="{9F18F4AA-06CC-4703-AFE2-8CEF516E2C9A}" dt="2020-04-22T09:25:19.271" v="1536" actId="207"/>
          <ac:spMkLst>
            <pc:docMk/>
            <pc:sldMk cId="1597149185" sldId="272"/>
            <ac:spMk id="4" creationId="{00000000-0000-0000-0000-000000000000}"/>
          </ac:spMkLst>
        </pc:spChg>
        <pc:spChg chg="add">
          <ac:chgData name="James Franklin" userId="cf915d05-507f-491f-b4a6-b2aa085ee4b1" providerId="ADAL" clId="{9F18F4AA-06CC-4703-AFE2-8CEF516E2C9A}" dt="2020-04-22T09:15:29.059" v="1355"/>
          <ac:spMkLst>
            <pc:docMk/>
            <pc:sldMk cId="1597149185" sldId="272"/>
            <ac:spMk id="5" creationId="{7538657C-3E1F-4543-99AB-ED3908C05DD2}"/>
          </ac:spMkLst>
        </pc:spChg>
        <pc:spChg chg="add del">
          <ac:chgData name="James Franklin" userId="cf915d05-507f-491f-b4a6-b2aa085ee4b1" providerId="ADAL" clId="{9F18F4AA-06CC-4703-AFE2-8CEF516E2C9A}" dt="2020-04-22T09:29:00.202" v="1537" actId="478"/>
          <ac:spMkLst>
            <pc:docMk/>
            <pc:sldMk cId="1597149185" sldId="272"/>
            <ac:spMk id="6" creationId="{ED55F4DC-3150-4A9E-A9F9-BDA598559BF8}"/>
          </ac:spMkLst>
        </pc:spChg>
        <pc:spChg chg="add mod">
          <ac:chgData name="James Franklin" userId="cf915d05-507f-491f-b4a6-b2aa085ee4b1" providerId="ADAL" clId="{9F18F4AA-06CC-4703-AFE2-8CEF516E2C9A}" dt="2020-04-22T09:30:35.020" v="1591" actId="1076"/>
          <ac:spMkLst>
            <pc:docMk/>
            <pc:sldMk cId="1597149185" sldId="272"/>
            <ac:spMk id="8" creationId="{A64BC892-9A09-47CB-A92C-D8ADB6429B30}"/>
          </ac:spMkLst>
        </pc:spChg>
        <pc:spChg chg="add mod">
          <ac:chgData name="James Franklin" userId="cf915d05-507f-491f-b4a6-b2aa085ee4b1" providerId="ADAL" clId="{9F18F4AA-06CC-4703-AFE2-8CEF516E2C9A}" dt="2020-04-22T09:30:41.319" v="1593" actId="14100"/>
          <ac:spMkLst>
            <pc:docMk/>
            <pc:sldMk cId="1597149185" sldId="272"/>
            <ac:spMk id="9" creationId="{5D12AAF2-11CB-4345-B0CB-ECAEE853DAE8}"/>
          </ac:spMkLst>
        </pc:spChg>
        <pc:spChg chg="add mod">
          <ac:chgData name="James Franklin" userId="cf915d05-507f-491f-b4a6-b2aa085ee4b1" providerId="ADAL" clId="{9F18F4AA-06CC-4703-AFE2-8CEF516E2C9A}" dt="2020-04-22T09:30:35.020" v="1591" actId="1076"/>
          <ac:spMkLst>
            <pc:docMk/>
            <pc:sldMk cId="1597149185" sldId="272"/>
            <ac:spMk id="17" creationId="{5D5E6758-1D53-40ED-AE21-A5F627B6FB10}"/>
          </ac:spMkLst>
        </pc:spChg>
        <pc:cxnChg chg="add mod">
          <ac:chgData name="James Franklin" userId="cf915d05-507f-491f-b4a6-b2aa085ee4b1" providerId="ADAL" clId="{9F18F4AA-06CC-4703-AFE2-8CEF516E2C9A}" dt="2020-04-22T09:30:35.020" v="1591" actId="1076"/>
          <ac:cxnSpMkLst>
            <pc:docMk/>
            <pc:sldMk cId="1597149185" sldId="272"/>
            <ac:cxnSpMk id="7" creationId="{5CC48937-A0FB-469A-8D68-6F58A564E103}"/>
          </ac:cxnSpMkLst>
        </pc:cxnChg>
        <pc:cxnChg chg="add mod">
          <ac:chgData name="James Franklin" userId="cf915d05-507f-491f-b4a6-b2aa085ee4b1" providerId="ADAL" clId="{9F18F4AA-06CC-4703-AFE2-8CEF516E2C9A}" dt="2020-04-22T09:30:35.020" v="1591" actId="1076"/>
          <ac:cxnSpMkLst>
            <pc:docMk/>
            <pc:sldMk cId="1597149185" sldId="272"/>
            <ac:cxnSpMk id="10" creationId="{AEBD969A-6466-406A-8F48-6C8E23D825FA}"/>
          </ac:cxnSpMkLst>
        </pc:cxnChg>
        <pc:cxnChg chg="add mod">
          <ac:chgData name="James Franklin" userId="cf915d05-507f-491f-b4a6-b2aa085ee4b1" providerId="ADAL" clId="{9F18F4AA-06CC-4703-AFE2-8CEF516E2C9A}" dt="2020-04-22T09:30:35.020" v="1591" actId="1076"/>
          <ac:cxnSpMkLst>
            <pc:docMk/>
            <pc:sldMk cId="1597149185" sldId="272"/>
            <ac:cxnSpMk id="11" creationId="{691496E3-E9FD-471F-A10D-6E03E3BA255F}"/>
          </ac:cxnSpMkLst>
        </pc:cxnChg>
        <pc:cxnChg chg="add mod">
          <ac:chgData name="James Franklin" userId="cf915d05-507f-491f-b4a6-b2aa085ee4b1" providerId="ADAL" clId="{9F18F4AA-06CC-4703-AFE2-8CEF516E2C9A}" dt="2020-04-22T09:30:48.316" v="1594" actId="14100"/>
          <ac:cxnSpMkLst>
            <pc:docMk/>
            <pc:sldMk cId="1597149185" sldId="272"/>
            <ac:cxnSpMk id="12" creationId="{57C36823-A5F9-4E51-B36F-5FB9FF7149F1}"/>
          </ac:cxnSpMkLst>
        </pc:cxnChg>
        <pc:cxnChg chg="add mod">
          <ac:chgData name="James Franklin" userId="cf915d05-507f-491f-b4a6-b2aa085ee4b1" providerId="ADAL" clId="{9F18F4AA-06CC-4703-AFE2-8CEF516E2C9A}" dt="2020-04-22T09:30:35.020" v="1591" actId="1076"/>
          <ac:cxnSpMkLst>
            <pc:docMk/>
            <pc:sldMk cId="1597149185" sldId="272"/>
            <ac:cxnSpMk id="13" creationId="{57BE362B-532C-4900-80BF-5EF340BB89A3}"/>
          </ac:cxnSpMkLst>
        </pc:cxnChg>
      </pc:sldChg>
      <pc:sldChg chg="addSp delSp modSp add del">
        <pc:chgData name="James Franklin" userId="cf915d05-507f-491f-b4a6-b2aa085ee4b1" providerId="ADAL" clId="{9F18F4AA-06CC-4703-AFE2-8CEF516E2C9A}" dt="2020-04-22T11:56:20.367" v="2598" actId="47"/>
        <pc:sldMkLst>
          <pc:docMk/>
          <pc:sldMk cId="2677044905" sldId="273"/>
        </pc:sldMkLst>
        <pc:spChg chg="mod">
          <ac:chgData name="James Franklin" userId="cf915d05-507f-491f-b4a6-b2aa085ee4b1" providerId="ADAL" clId="{9F18F4AA-06CC-4703-AFE2-8CEF516E2C9A}" dt="2020-04-22T09:18:58.336" v="1463" actId="20577"/>
          <ac:spMkLst>
            <pc:docMk/>
            <pc:sldMk cId="2677044905" sldId="273"/>
            <ac:spMk id="2" creationId="{8590684C-62CC-442C-A0A5-D575E7E7F5C7}"/>
          </ac:spMkLst>
        </pc:spChg>
        <pc:spChg chg="add del">
          <ac:chgData name="James Franklin" userId="cf915d05-507f-491f-b4a6-b2aa085ee4b1" providerId="ADAL" clId="{9F18F4AA-06CC-4703-AFE2-8CEF516E2C9A}" dt="2020-04-22T11:56:16.651" v="2596" actId="21"/>
          <ac:spMkLst>
            <pc:docMk/>
            <pc:sldMk cId="2677044905" sldId="273"/>
            <ac:spMk id="4" creationId="{6D5865CA-B009-42CB-941F-FAF9386E13CC}"/>
          </ac:spMkLst>
        </pc:spChg>
      </pc:sldChg>
      <pc:sldChg chg="modSp add">
        <pc:chgData name="James Franklin" userId="cf915d05-507f-491f-b4a6-b2aa085ee4b1" providerId="ADAL" clId="{9F18F4AA-06CC-4703-AFE2-8CEF516E2C9A}" dt="2020-04-22T11:11:57.532" v="1634" actId="6549"/>
        <pc:sldMkLst>
          <pc:docMk/>
          <pc:sldMk cId="3145880838" sldId="274"/>
        </pc:sldMkLst>
        <pc:spChg chg="mod">
          <ac:chgData name="James Franklin" userId="cf915d05-507f-491f-b4a6-b2aa085ee4b1" providerId="ADAL" clId="{9F18F4AA-06CC-4703-AFE2-8CEF516E2C9A}" dt="2020-04-22T11:11:57.532" v="1634" actId="6549"/>
          <ac:spMkLst>
            <pc:docMk/>
            <pc:sldMk cId="3145880838" sldId="274"/>
            <ac:spMk id="5" creationId="{00000000-0000-0000-0000-000000000000}"/>
          </ac:spMkLst>
        </pc:spChg>
      </pc:sldChg>
      <pc:sldChg chg="addSp modSp add">
        <pc:chgData name="James Franklin" userId="cf915d05-507f-491f-b4a6-b2aa085ee4b1" providerId="ADAL" clId="{9F18F4AA-06CC-4703-AFE2-8CEF516E2C9A}" dt="2020-04-22T11:57:30.021" v="2710" actId="207"/>
        <pc:sldMkLst>
          <pc:docMk/>
          <pc:sldMk cId="1553136089" sldId="275"/>
        </pc:sldMkLst>
        <pc:spChg chg="mod">
          <ac:chgData name="James Franklin" userId="cf915d05-507f-491f-b4a6-b2aa085ee4b1" providerId="ADAL" clId="{9F18F4AA-06CC-4703-AFE2-8CEF516E2C9A}" dt="2020-04-22T11:57:30.021" v="2710" actId="207"/>
          <ac:spMkLst>
            <pc:docMk/>
            <pc:sldMk cId="1553136089" sldId="275"/>
            <ac:spMk id="2" creationId="{00000000-0000-0000-0000-000000000000}"/>
          </ac:spMkLst>
        </pc:spChg>
        <pc:spChg chg="add">
          <ac:chgData name="James Franklin" userId="cf915d05-507f-491f-b4a6-b2aa085ee4b1" providerId="ADAL" clId="{9F18F4AA-06CC-4703-AFE2-8CEF516E2C9A}" dt="2020-04-22T11:56:18.044" v="2597"/>
          <ac:spMkLst>
            <pc:docMk/>
            <pc:sldMk cId="1553136089" sldId="275"/>
            <ac:spMk id="5" creationId="{767F4784-5A52-4086-8328-7F6114F3F66D}"/>
          </ac:spMkLst>
        </pc:spChg>
      </pc:sldChg>
    </pc:docChg>
  </pc:docChgLst>
  <pc:docChgLst>
    <pc:chgData name="James Franklin" userId="cf915d05-507f-491f-b4a6-b2aa085ee4b1" providerId="ADAL" clId="{9EFE7C45-C7E9-4A8A-8270-EF0B7A9DC5FF}"/>
    <pc:docChg chg="undo custSel modSld">
      <pc:chgData name="James Franklin" userId="cf915d05-507f-491f-b4a6-b2aa085ee4b1" providerId="ADAL" clId="{9EFE7C45-C7E9-4A8A-8270-EF0B7A9DC5FF}" dt="2020-06-01T13:40:02.910" v="754" actId="20577"/>
      <pc:docMkLst>
        <pc:docMk/>
      </pc:docMkLst>
      <pc:sldChg chg="modSp mod">
        <pc:chgData name="James Franklin" userId="cf915d05-507f-491f-b4a6-b2aa085ee4b1" providerId="ADAL" clId="{9EFE7C45-C7E9-4A8A-8270-EF0B7A9DC5FF}" dt="2020-05-29T14:09:44.195" v="96" actId="6549"/>
        <pc:sldMkLst>
          <pc:docMk/>
          <pc:sldMk cId="3788352238" sldId="262"/>
        </pc:sldMkLst>
        <pc:spChg chg="mod">
          <ac:chgData name="James Franklin" userId="cf915d05-507f-491f-b4a6-b2aa085ee4b1" providerId="ADAL" clId="{9EFE7C45-C7E9-4A8A-8270-EF0B7A9DC5FF}" dt="2020-05-29T14:09:44.195" v="96" actId="6549"/>
          <ac:spMkLst>
            <pc:docMk/>
            <pc:sldMk cId="3788352238" sldId="262"/>
            <ac:spMk id="4" creationId="{00000000-0000-0000-0000-000000000000}"/>
          </ac:spMkLst>
        </pc:spChg>
      </pc:sldChg>
      <pc:sldChg chg="modSp mod">
        <pc:chgData name="James Franklin" userId="cf915d05-507f-491f-b4a6-b2aa085ee4b1" providerId="ADAL" clId="{9EFE7C45-C7E9-4A8A-8270-EF0B7A9DC5FF}" dt="2020-06-01T13:40:02.910" v="754" actId="20577"/>
        <pc:sldMkLst>
          <pc:docMk/>
          <pc:sldMk cId="2304373901" sldId="263"/>
        </pc:sldMkLst>
        <pc:spChg chg="mod">
          <ac:chgData name="James Franklin" userId="cf915d05-507f-491f-b4a6-b2aa085ee4b1" providerId="ADAL" clId="{9EFE7C45-C7E9-4A8A-8270-EF0B7A9DC5FF}" dt="2020-06-01T13:40:02.910" v="754" actId="20577"/>
          <ac:spMkLst>
            <pc:docMk/>
            <pc:sldMk cId="2304373901" sldId="263"/>
            <ac:spMk id="3" creationId="{00000000-0000-0000-0000-000000000000}"/>
          </ac:spMkLst>
        </pc:spChg>
        <pc:spChg chg="mod">
          <ac:chgData name="James Franklin" userId="cf915d05-507f-491f-b4a6-b2aa085ee4b1" providerId="ADAL" clId="{9EFE7C45-C7E9-4A8A-8270-EF0B7A9DC5FF}" dt="2020-05-29T14:25:11.945" v="153" actId="20577"/>
          <ac:spMkLst>
            <pc:docMk/>
            <pc:sldMk cId="2304373901" sldId="263"/>
            <ac:spMk id="4" creationId="{00000000-0000-0000-0000-000000000000}"/>
          </ac:spMkLst>
        </pc:spChg>
      </pc:sldChg>
      <pc:sldChg chg="modSp mod">
        <pc:chgData name="James Franklin" userId="cf915d05-507f-491f-b4a6-b2aa085ee4b1" providerId="ADAL" clId="{9EFE7C45-C7E9-4A8A-8270-EF0B7A9DC5FF}" dt="2020-06-01T13:39:31.024" v="745" actId="20577"/>
        <pc:sldMkLst>
          <pc:docMk/>
          <pc:sldMk cId="3983984687" sldId="264"/>
        </pc:sldMkLst>
        <pc:spChg chg="mod">
          <ac:chgData name="James Franklin" userId="cf915d05-507f-491f-b4a6-b2aa085ee4b1" providerId="ADAL" clId="{9EFE7C45-C7E9-4A8A-8270-EF0B7A9DC5FF}" dt="2020-06-01T13:39:26.145" v="740" actId="20577"/>
          <ac:spMkLst>
            <pc:docMk/>
            <pc:sldMk cId="3983984687" sldId="264"/>
            <ac:spMk id="3" creationId="{00000000-0000-0000-0000-000000000000}"/>
          </ac:spMkLst>
        </pc:spChg>
        <pc:spChg chg="mod">
          <ac:chgData name="James Franklin" userId="cf915d05-507f-491f-b4a6-b2aa085ee4b1" providerId="ADAL" clId="{9EFE7C45-C7E9-4A8A-8270-EF0B7A9DC5FF}" dt="2020-06-01T13:39:31.024" v="745" actId="20577"/>
          <ac:spMkLst>
            <pc:docMk/>
            <pc:sldMk cId="3983984687" sldId="264"/>
            <ac:spMk id="4" creationId="{00000000-0000-0000-0000-000000000000}"/>
          </ac:spMkLst>
        </pc:spChg>
      </pc:sldChg>
      <pc:sldChg chg="modSp mod">
        <pc:chgData name="James Franklin" userId="cf915d05-507f-491f-b4a6-b2aa085ee4b1" providerId="ADAL" clId="{9EFE7C45-C7E9-4A8A-8270-EF0B7A9DC5FF}" dt="2020-05-29T14:39:06.071" v="488" actId="20577"/>
        <pc:sldMkLst>
          <pc:docMk/>
          <pc:sldMk cId="3582067344" sldId="265"/>
        </pc:sldMkLst>
        <pc:spChg chg="mod">
          <ac:chgData name="James Franklin" userId="cf915d05-507f-491f-b4a6-b2aa085ee4b1" providerId="ADAL" clId="{9EFE7C45-C7E9-4A8A-8270-EF0B7A9DC5FF}" dt="2020-05-29T14:39:06.071" v="488" actId="20577"/>
          <ac:spMkLst>
            <pc:docMk/>
            <pc:sldMk cId="3582067344" sldId="265"/>
            <ac:spMk id="3" creationId="{00000000-0000-0000-0000-000000000000}"/>
          </ac:spMkLst>
        </pc:spChg>
        <pc:spChg chg="mod">
          <ac:chgData name="James Franklin" userId="cf915d05-507f-491f-b4a6-b2aa085ee4b1" providerId="ADAL" clId="{9EFE7C45-C7E9-4A8A-8270-EF0B7A9DC5FF}" dt="2020-05-29T14:38:42.847" v="423" actId="20577"/>
          <ac:spMkLst>
            <pc:docMk/>
            <pc:sldMk cId="3582067344" sldId="265"/>
            <ac:spMk id="4" creationId="{00000000-0000-0000-0000-000000000000}"/>
          </ac:spMkLst>
        </pc:spChg>
      </pc:sldChg>
      <pc:sldChg chg="modSp mod">
        <pc:chgData name="James Franklin" userId="cf915d05-507f-491f-b4a6-b2aa085ee4b1" providerId="ADAL" clId="{9EFE7C45-C7E9-4A8A-8270-EF0B7A9DC5FF}" dt="2020-05-29T14:44:01.729" v="610" actId="20577"/>
        <pc:sldMkLst>
          <pc:docMk/>
          <pc:sldMk cId="3218149091" sldId="266"/>
        </pc:sldMkLst>
        <pc:spChg chg="mod">
          <ac:chgData name="James Franklin" userId="cf915d05-507f-491f-b4a6-b2aa085ee4b1" providerId="ADAL" clId="{9EFE7C45-C7E9-4A8A-8270-EF0B7A9DC5FF}" dt="2020-05-29T14:42:34.871" v="506" actId="20577"/>
          <ac:spMkLst>
            <pc:docMk/>
            <pc:sldMk cId="3218149091" sldId="266"/>
            <ac:spMk id="3" creationId="{00000000-0000-0000-0000-000000000000}"/>
          </ac:spMkLst>
        </pc:spChg>
        <pc:spChg chg="mod">
          <ac:chgData name="James Franklin" userId="cf915d05-507f-491f-b4a6-b2aa085ee4b1" providerId="ADAL" clId="{9EFE7C45-C7E9-4A8A-8270-EF0B7A9DC5FF}" dt="2020-05-29T14:44:01.729" v="610" actId="20577"/>
          <ac:spMkLst>
            <pc:docMk/>
            <pc:sldMk cId="3218149091" sldId="266"/>
            <ac:spMk id="4" creationId="{00000000-0000-0000-0000-000000000000}"/>
          </ac:spMkLst>
        </pc:spChg>
      </pc:sldChg>
      <pc:sldChg chg="modSp mod">
        <pc:chgData name="James Franklin" userId="cf915d05-507f-491f-b4a6-b2aa085ee4b1" providerId="ADAL" clId="{9EFE7C45-C7E9-4A8A-8270-EF0B7A9DC5FF}" dt="2020-06-01T13:39:39.590" v="750" actId="20577"/>
        <pc:sldMkLst>
          <pc:docMk/>
          <pc:sldMk cId="2051504437" sldId="271"/>
        </pc:sldMkLst>
        <pc:spChg chg="mod">
          <ac:chgData name="James Franklin" userId="cf915d05-507f-491f-b4a6-b2aa085ee4b1" providerId="ADAL" clId="{9EFE7C45-C7E9-4A8A-8270-EF0B7A9DC5FF}" dt="2020-06-01T13:39:39.590" v="750" actId="20577"/>
          <ac:spMkLst>
            <pc:docMk/>
            <pc:sldMk cId="2051504437" sldId="271"/>
            <ac:spMk id="2" creationId="{E3C6C056-0E5C-4160-8125-E10D12CDDB3E}"/>
          </ac:spMkLst>
        </pc:spChg>
        <pc:spChg chg="mod">
          <ac:chgData name="James Franklin" userId="cf915d05-507f-491f-b4a6-b2aa085ee4b1" providerId="ADAL" clId="{9EFE7C45-C7E9-4A8A-8270-EF0B7A9DC5FF}" dt="2020-05-29T14:34:24.274" v="312" actId="313"/>
          <ac:spMkLst>
            <pc:docMk/>
            <pc:sldMk cId="2051504437" sldId="271"/>
            <ac:spMk id="3" creationId="{F9F77F0F-39BB-4D0C-BEBC-35684CA5EABD}"/>
          </ac:spMkLst>
        </pc:spChg>
      </pc:sldChg>
      <pc:sldChg chg="modSp mod">
        <pc:chgData name="James Franklin" userId="cf915d05-507f-491f-b4a6-b2aa085ee4b1" providerId="ADAL" clId="{9EFE7C45-C7E9-4A8A-8270-EF0B7A9DC5FF}" dt="2020-05-29T14:46:00.014" v="695" actId="20577"/>
        <pc:sldMkLst>
          <pc:docMk/>
          <pc:sldMk cId="1597149185" sldId="272"/>
        </pc:sldMkLst>
        <pc:spChg chg="mod">
          <ac:chgData name="James Franklin" userId="cf915d05-507f-491f-b4a6-b2aa085ee4b1" providerId="ADAL" clId="{9EFE7C45-C7E9-4A8A-8270-EF0B7A9DC5FF}" dt="2020-05-29T14:45:08.175" v="628" actId="20577"/>
          <ac:spMkLst>
            <pc:docMk/>
            <pc:sldMk cId="1597149185" sldId="272"/>
            <ac:spMk id="3" creationId="{00000000-0000-0000-0000-000000000000}"/>
          </ac:spMkLst>
        </pc:spChg>
        <pc:spChg chg="mod">
          <ac:chgData name="James Franklin" userId="cf915d05-507f-491f-b4a6-b2aa085ee4b1" providerId="ADAL" clId="{9EFE7C45-C7E9-4A8A-8270-EF0B7A9DC5FF}" dt="2020-05-29T14:46:00.014" v="695" actId="20577"/>
          <ac:spMkLst>
            <pc:docMk/>
            <pc:sldMk cId="1597149185" sldId="272"/>
            <ac:spMk id="4" creationId="{00000000-0000-0000-0000-000000000000}"/>
          </ac:spMkLst>
        </pc:spChg>
      </pc:sldChg>
      <pc:sldChg chg="modSp mod">
        <pc:chgData name="James Franklin" userId="cf915d05-507f-491f-b4a6-b2aa085ee4b1" providerId="ADAL" clId="{9EFE7C45-C7E9-4A8A-8270-EF0B7A9DC5FF}" dt="2020-05-29T14:47:26.278" v="735" actId="20577"/>
        <pc:sldMkLst>
          <pc:docMk/>
          <pc:sldMk cId="1553136089" sldId="275"/>
        </pc:sldMkLst>
        <pc:spChg chg="mod">
          <ac:chgData name="James Franklin" userId="cf915d05-507f-491f-b4a6-b2aa085ee4b1" providerId="ADAL" clId="{9EFE7C45-C7E9-4A8A-8270-EF0B7A9DC5FF}" dt="2020-05-29T14:47:26.278" v="735" actId="20577"/>
          <ac:spMkLst>
            <pc:docMk/>
            <pc:sldMk cId="1553136089" sldId="275"/>
            <ac:spMk id="2" creationId="{00000000-0000-0000-0000-000000000000}"/>
          </ac:spMkLst>
        </pc:spChg>
      </pc:sldChg>
    </pc:docChg>
  </pc:docChgLst>
  <pc:docChgLst>
    <pc:chgData name="Leonora Sheppard" userId="3688f6d8-1f97-408e-a4fe-cc859c551ddb" providerId="ADAL" clId="{D1DCED41-014A-4700-A1A2-E01C60E4DA22}"/>
    <pc:docChg chg="modSld">
      <pc:chgData name="Leonora Sheppard" userId="3688f6d8-1f97-408e-a4fe-cc859c551ddb" providerId="ADAL" clId="{D1DCED41-014A-4700-A1A2-E01C60E4DA22}" dt="2020-06-01T13:23:03.086" v="2" actId="20577"/>
      <pc:docMkLst>
        <pc:docMk/>
      </pc:docMkLst>
      <pc:sldChg chg="modSp mod">
        <pc:chgData name="Leonora Sheppard" userId="3688f6d8-1f97-408e-a4fe-cc859c551ddb" providerId="ADAL" clId="{D1DCED41-014A-4700-A1A2-E01C60E4DA22}" dt="2020-06-01T13:23:03.086" v="2" actId="20577"/>
        <pc:sldMkLst>
          <pc:docMk/>
          <pc:sldMk cId="3870191183" sldId="260"/>
        </pc:sldMkLst>
        <pc:spChg chg="mod">
          <ac:chgData name="Leonora Sheppard" userId="3688f6d8-1f97-408e-a4fe-cc859c551ddb" providerId="ADAL" clId="{D1DCED41-014A-4700-A1A2-E01C60E4DA22}" dt="2020-06-01T13:23:03.086" v="2" actId="20577"/>
          <ac:spMkLst>
            <pc:docMk/>
            <pc:sldMk cId="3870191183" sldId="260"/>
            <ac:spMk id="5" creationId="{00000000-0000-0000-0000-000000000000}"/>
          </ac:spMkLst>
        </pc:spChg>
      </pc:sldChg>
    </pc:docChg>
  </pc:docChgLst>
  <pc:docChgLst>
    <pc:chgData name="Leonora Sheppard" userId="3688f6d8-1f97-408e-a4fe-cc859c551ddb" providerId="ADAL" clId="{E2D1D880-3757-4C6A-ADD6-6E14CE592729}"/>
    <pc:docChg chg="custSel modSld">
      <pc:chgData name="Leonora Sheppard" userId="3688f6d8-1f97-408e-a4fe-cc859c551ddb" providerId="ADAL" clId="{E2D1D880-3757-4C6A-ADD6-6E14CE592729}" dt="2021-10-21T15:55:13.793" v="4" actId="20577"/>
      <pc:docMkLst>
        <pc:docMk/>
      </pc:docMkLst>
      <pc:sldChg chg="addCm">
        <pc:chgData name="Leonora Sheppard" userId="3688f6d8-1f97-408e-a4fe-cc859c551ddb" providerId="ADAL" clId="{E2D1D880-3757-4C6A-ADD6-6E14CE592729}" dt="2021-10-21T15:52:03.572" v="0" actId="1589"/>
        <pc:sldMkLst>
          <pc:docMk/>
          <pc:sldMk cId="3148882095" sldId="256"/>
        </pc:sldMkLst>
      </pc:sldChg>
      <pc:sldChg chg="modSp mod">
        <pc:chgData name="Leonora Sheppard" userId="3688f6d8-1f97-408e-a4fe-cc859c551ddb" providerId="ADAL" clId="{E2D1D880-3757-4C6A-ADD6-6E14CE592729}" dt="2021-10-21T15:55:13.793" v="4" actId="20577"/>
        <pc:sldMkLst>
          <pc:docMk/>
          <pc:sldMk cId="1204024030" sldId="268"/>
        </pc:sldMkLst>
        <pc:spChg chg="mod">
          <ac:chgData name="Leonora Sheppard" userId="3688f6d8-1f97-408e-a4fe-cc859c551ddb" providerId="ADAL" clId="{E2D1D880-3757-4C6A-ADD6-6E14CE592729}" dt="2021-10-21T15:55:13.793" v="4" actId="20577"/>
          <ac:spMkLst>
            <pc:docMk/>
            <pc:sldMk cId="1204024030" sldId="268"/>
            <ac:spMk id="16" creationId="{00000000-0000-0000-0000-000000000000}"/>
          </ac:spMkLst>
        </pc:spChg>
      </pc:sldChg>
    </pc:docChg>
  </pc:docChgLst>
  <pc:docChgLst>
    <pc:chgData name="Leonora Sheppard" userId="3688f6d8-1f97-408e-a4fe-cc859c551ddb" providerId="ADAL" clId="{323DD91C-2E13-49F0-ABAD-F2E74B3E55FD}"/>
    <pc:docChg chg="modSld">
      <pc:chgData name="Leonora Sheppard" userId="3688f6d8-1f97-408e-a4fe-cc859c551ddb" providerId="ADAL" clId="{323DD91C-2E13-49F0-ABAD-F2E74B3E55FD}" dt="2020-04-22T12:56:36.713" v="1" actId="113"/>
      <pc:docMkLst>
        <pc:docMk/>
      </pc:docMkLst>
      <pc:sldChg chg="modSp mod">
        <pc:chgData name="Leonora Sheppard" userId="3688f6d8-1f97-408e-a4fe-cc859c551ddb" providerId="ADAL" clId="{323DD91C-2E13-49F0-ABAD-F2E74B3E55FD}" dt="2020-04-22T12:55:13.453" v="0" actId="20577"/>
        <pc:sldMkLst>
          <pc:docMk/>
          <pc:sldMk cId="3218149091" sldId="266"/>
        </pc:sldMkLst>
        <pc:spChg chg="mod">
          <ac:chgData name="Leonora Sheppard" userId="3688f6d8-1f97-408e-a4fe-cc859c551ddb" providerId="ADAL" clId="{323DD91C-2E13-49F0-ABAD-F2E74B3E55FD}" dt="2020-04-22T12:55:13.453" v="0" actId="20577"/>
          <ac:spMkLst>
            <pc:docMk/>
            <pc:sldMk cId="3218149091" sldId="266"/>
            <ac:spMk id="4" creationId="{00000000-0000-0000-0000-000000000000}"/>
          </ac:spMkLst>
        </pc:spChg>
      </pc:sldChg>
      <pc:sldChg chg="modSp mod">
        <pc:chgData name="Leonora Sheppard" userId="3688f6d8-1f97-408e-a4fe-cc859c551ddb" providerId="ADAL" clId="{323DD91C-2E13-49F0-ABAD-F2E74B3E55FD}" dt="2020-04-22T12:56:36.713" v="1" actId="113"/>
        <pc:sldMkLst>
          <pc:docMk/>
          <pc:sldMk cId="1330966980" sldId="269"/>
        </pc:sldMkLst>
        <pc:spChg chg="mod">
          <ac:chgData name="Leonora Sheppard" userId="3688f6d8-1f97-408e-a4fe-cc859c551ddb" providerId="ADAL" clId="{323DD91C-2E13-49F0-ABAD-F2E74B3E55FD}" dt="2020-04-22T12:56:36.713" v="1" actId="113"/>
          <ac:spMkLst>
            <pc:docMk/>
            <pc:sldMk cId="1330966980" sldId="269"/>
            <ac:spMk id="2" creationId="{00000000-0000-0000-0000-000000000000}"/>
          </ac:spMkLst>
        </pc:spChg>
      </pc:sldChg>
    </pc:docChg>
  </pc:docChgLst>
  <pc:docChgLst>
    <pc:chgData name="Mike Bloys" userId="1248c4d8-7b2b-4b32-b8bd-163ae845f9bb" providerId="ADAL" clId="{943250BA-80FF-43CA-BB3C-8CA0E54B2557}"/>
    <pc:docChg chg="undo redo custSel modSld modMainMaster">
      <pc:chgData name="Mike Bloys" userId="1248c4d8-7b2b-4b32-b8bd-163ae845f9bb" providerId="ADAL" clId="{943250BA-80FF-43CA-BB3C-8CA0E54B2557}" dt="2020-04-28T15:58:14.233" v="412" actId="113"/>
      <pc:docMkLst>
        <pc:docMk/>
      </pc:docMkLst>
      <pc:sldChg chg="addSp delSp modSp">
        <pc:chgData name="Mike Bloys" userId="1248c4d8-7b2b-4b32-b8bd-163ae845f9bb" providerId="ADAL" clId="{943250BA-80FF-43CA-BB3C-8CA0E54B2557}" dt="2020-04-22T14:35:49.673" v="1" actId="478"/>
        <pc:sldMkLst>
          <pc:docMk/>
          <pc:sldMk cId="3148882095" sldId="256"/>
        </pc:sldMkLst>
        <pc:spChg chg="add del mod">
          <ac:chgData name="Mike Bloys" userId="1248c4d8-7b2b-4b32-b8bd-163ae845f9bb" providerId="ADAL" clId="{943250BA-80FF-43CA-BB3C-8CA0E54B2557}" dt="2020-04-22T14:35:49.673" v="1" actId="478"/>
          <ac:spMkLst>
            <pc:docMk/>
            <pc:sldMk cId="3148882095" sldId="256"/>
            <ac:spMk id="3" creationId="{50405028-509F-4358-AFF3-7E88768F35C1}"/>
          </ac:spMkLst>
        </pc:spChg>
        <pc:spChg chg="del">
          <ac:chgData name="Mike Bloys" userId="1248c4d8-7b2b-4b32-b8bd-163ae845f9bb" providerId="ADAL" clId="{943250BA-80FF-43CA-BB3C-8CA0E54B2557}" dt="2020-04-22T14:35:48.357" v="0" actId="478"/>
          <ac:spMkLst>
            <pc:docMk/>
            <pc:sldMk cId="3148882095" sldId="256"/>
            <ac:spMk id="5" creationId="{00000000-0000-0000-0000-000000000000}"/>
          </ac:spMkLst>
        </pc:spChg>
        <pc:spChg chg="del">
          <ac:chgData name="Mike Bloys" userId="1248c4d8-7b2b-4b32-b8bd-163ae845f9bb" providerId="ADAL" clId="{943250BA-80FF-43CA-BB3C-8CA0E54B2557}" dt="2020-04-22T14:35:48.357" v="0" actId="478"/>
          <ac:spMkLst>
            <pc:docMk/>
            <pc:sldMk cId="3148882095" sldId="256"/>
            <ac:spMk id="6" creationId="{00000000-0000-0000-0000-000000000000}"/>
          </ac:spMkLst>
        </pc:spChg>
        <pc:spChg chg="del">
          <ac:chgData name="Mike Bloys" userId="1248c4d8-7b2b-4b32-b8bd-163ae845f9bb" providerId="ADAL" clId="{943250BA-80FF-43CA-BB3C-8CA0E54B2557}" dt="2020-04-22T14:35:48.357" v="0" actId="478"/>
          <ac:spMkLst>
            <pc:docMk/>
            <pc:sldMk cId="3148882095" sldId="256"/>
            <ac:spMk id="7" creationId="{00000000-0000-0000-0000-000000000000}"/>
          </ac:spMkLst>
        </pc:spChg>
        <pc:spChg chg="add del mod">
          <ac:chgData name="Mike Bloys" userId="1248c4d8-7b2b-4b32-b8bd-163ae845f9bb" providerId="ADAL" clId="{943250BA-80FF-43CA-BB3C-8CA0E54B2557}" dt="2020-04-22T14:35:49.673" v="1" actId="478"/>
          <ac:spMkLst>
            <pc:docMk/>
            <pc:sldMk cId="3148882095" sldId="256"/>
            <ac:spMk id="9" creationId="{9E7C80CB-0EA7-47A0-8232-D9CEB9688892}"/>
          </ac:spMkLst>
        </pc:spChg>
        <pc:spChg chg="add del mod">
          <ac:chgData name="Mike Bloys" userId="1248c4d8-7b2b-4b32-b8bd-163ae845f9bb" providerId="ADAL" clId="{943250BA-80FF-43CA-BB3C-8CA0E54B2557}" dt="2020-04-22T14:35:49.673" v="1" actId="478"/>
          <ac:spMkLst>
            <pc:docMk/>
            <pc:sldMk cId="3148882095" sldId="256"/>
            <ac:spMk id="11" creationId="{CFEFC903-49E2-496E-B890-AAC30E01CA75}"/>
          </ac:spMkLst>
        </pc:spChg>
        <pc:graphicFrameChg chg="del">
          <ac:chgData name="Mike Bloys" userId="1248c4d8-7b2b-4b32-b8bd-163ae845f9bb" providerId="ADAL" clId="{943250BA-80FF-43CA-BB3C-8CA0E54B2557}" dt="2020-04-22T14:35:48.357"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943250BA-80FF-43CA-BB3C-8CA0E54B2557}" dt="2020-04-22T14:42:29.883" v="63" actId="478"/>
        <pc:sldMkLst>
          <pc:docMk/>
          <pc:sldMk cId="3870191183" sldId="260"/>
        </pc:sldMkLst>
        <pc:spChg chg="add del mod">
          <ac:chgData name="Mike Bloys" userId="1248c4d8-7b2b-4b32-b8bd-163ae845f9bb" providerId="ADAL" clId="{943250BA-80FF-43CA-BB3C-8CA0E54B2557}" dt="2020-04-22T14:42:29.883" v="63" actId="478"/>
          <ac:spMkLst>
            <pc:docMk/>
            <pc:sldMk cId="3870191183" sldId="260"/>
            <ac:spMk id="6" creationId="{4517C807-DF12-4C05-A811-C6E3E962A9C0}"/>
          </ac:spMkLst>
        </pc:spChg>
      </pc:sldChg>
      <pc:sldChg chg="delSp modSp">
        <pc:chgData name="Mike Bloys" userId="1248c4d8-7b2b-4b32-b8bd-163ae845f9bb" providerId="ADAL" clId="{943250BA-80FF-43CA-BB3C-8CA0E54B2557}" dt="2020-04-22T15:13:24.942" v="286" actId="113"/>
        <pc:sldMkLst>
          <pc:docMk/>
          <pc:sldMk cId="3788352238" sldId="262"/>
        </pc:sldMkLst>
        <pc:spChg chg="del">
          <ac:chgData name="Mike Bloys" userId="1248c4d8-7b2b-4b32-b8bd-163ae845f9bb" providerId="ADAL" clId="{943250BA-80FF-43CA-BB3C-8CA0E54B2557}" dt="2020-04-22T15:12:47.387" v="281" actId="478"/>
          <ac:spMkLst>
            <pc:docMk/>
            <pc:sldMk cId="3788352238" sldId="262"/>
            <ac:spMk id="2" creationId="{5679DA21-2FF4-4783-A4ED-8DEA454792E3}"/>
          </ac:spMkLst>
        </pc:spChg>
        <pc:spChg chg="mod">
          <ac:chgData name="Mike Bloys" userId="1248c4d8-7b2b-4b32-b8bd-163ae845f9bb" providerId="ADAL" clId="{943250BA-80FF-43CA-BB3C-8CA0E54B2557}" dt="2020-04-22T15:13:24.942" v="286" actId="113"/>
          <ac:spMkLst>
            <pc:docMk/>
            <pc:sldMk cId="3788352238" sldId="262"/>
            <ac:spMk id="4" creationId="{00000000-0000-0000-0000-000000000000}"/>
          </ac:spMkLst>
        </pc:spChg>
      </pc:sldChg>
      <pc:sldChg chg="modSp">
        <pc:chgData name="Mike Bloys" userId="1248c4d8-7b2b-4b32-b8bd-163ae845f9bb" providerId="ADAL" clId="{943250BA-80FF-43CA-BB3C-8CA0E54B2557}" dt="2020-04-22T15:26:49.447" v="387" actId="692"/>
        <pc:sldMkLst>
          <pc:docMk/>
          <pc:sldMk cId="2304373901" sldId="263"/>
        </pc:sldMkLst>
        <pc:spChg chg="mod">
          <ac:chgData name="Mike Bloys" userId="1248c4d8-7b2b-4b32-b8bd-163ae845f9bb" providerId="ADAL" clId="{943250BA-80FF-43CA-BB3C-8CA0E54B2557}" dt="2020-04-22T15:20:32.883" v="356" actId="14100"/>
          <ac:spMkLst>
            <pc:docMk/>
            <pc:sldMk cId="2304373901" sldId="263"/>
            <ac:spMk id="2" creationId="{988B3F2C-45A2-40DD-8A69-5AAAA56E9C18}"/>
          </ac:spMkLst>
        </pc:spChg>
        <pc:spChg chg="mod">
          <ac:chgData name="Mike Bloys" userId="1248c4d8-7b2b-4b32-b8bd-163ae845f9bb" providerId="ADAL" clId="{943250BA-80FF-43CA-BB3C-8CA0E54B2557}" dt="2020-04-22T15:14:30.892" v="295" actId="179"/>
          <ac:spMkLst>
            <pc:docMk/>
            <pc:sldMk cId="2304373901" sldId="263"/>
            <ac:spMk id="4" creationId="{00000000-0000-0000-0000-000000000000}"/>
          </ac:spMkLst>
        </pc:spChg>
        <pc:spChg chg="mod">
          <ac:chgData name="Mike Bloys" userId="1248c4d8-7b2b-4b32-b8bd-163ae845f9bb" providerId="ADAL" clId="{943250BA-80FF-43CA-BB3C-8CA0E54B2557}" dt="2020-04-22T15:20:53.369" v="361" actId="1076"/>
          <ac:spMkLst>
            <pc:docMk/>
            <pc:sldMk cId="2304373901" sldId="263"/>
            <ac:spMk id="7" creationId="{BEC9D18D-D32A-4923-BFDD-7B886EAA114C}"/>
          </ac:spMkLst>
        </pc:spChg>
        <pc:spChg chg="mod">
          <ac:chgData name="Mike Bloys" userId="1248c4d8-7b2b-4b32-b8bd-163ae845f9bb" providerId="ADAL" clId="{943250BA-80FF-43CA-BB3C-8CA0E54B2557}" dt="2020-04-22T15:20:57.233" v="362" actId="1076"/>
          <ac:spMkLst>
            <pc:docMk/>
            <pc:sldMk cId="2304373901" sldId="263"/>
            <ac:spMk id="8" creationId="{E7A631AB-038E-4C0D-9A5B-53F17451FFD1}"/>
          </ac:spMkLst>
        </pc:spChg>
        <pc:spChg chg="mod">
          <ac:chgData name="Mike Bloys" userId="1248c4d8-7b2b-4b32-b8bd-163ae845f9bb" providerId="ADAL" clId="{943250BA-80FF-43CA-BB3C-8CA0E54B2557}" dt="2020-04-22T15:14:13.947" v="293" actId="14100"/>
          <ac:spMkLst>
            <pc:docMk/>
            <pc:sldMk cId="2304373901" sldId="263"/>
            <ac:spMk id="15" creationId="{4747D512-A3CC-4657-966E-BE6FDBE574C3}"/>
          </ac:spMkLst>
        </pc:spChg>
        <pc:cxnChg chg="mod">
          <ac:chgData name="Mike Bloys" userId="1248c4d8-7b2b-4b32-b8bd-163ae845f9bb" providerId="ADAL" clId="{943250BA-80FF-43CA-BB3C-8CA0E54B2557}" dt="2020-04-22T15:26:49.447" v="387" actId="692"/>
          <ac:cxnSpMkLst>
            <pc:docMk/>
            <pc:sldMk cId="2304373901" sldId="263"/>
            <ac:cxnSpMk id="6" creationId="{7920BC35-A531-4588-A3D7-481F9672CDA0}"/>
          </ac:cxnSpMkLst>
        </pc:cxnChg>
        <pc:cxnChg chg="mod">
          <ac:chgData name="Mike Bloys" userId="1248c4d8-7b2b-4b32-b8bd-163ae845f9bb" providerId="ADAL" clId="{943250BA-80FF-43CA-BB3C-8CA0E54B2557}" dt="2020-04-22T15:16:16.125" v="311" actId="692"/>
          <ac:cxnSpMkLst>
            <pc:docMk/>
            <pc:sldMk cId="2304373901" sldId="263"/>
            <ac:cxnSpMk id="10" creationId="{2612EF27-A47E-4C65-BBEA-DCDD002FA07E}"/>
          </ac:cxnSpMkLst>
        </pc:cxnChg>
        <pc:cxnChg chg="mod">
          <ac:chgData name="Mike Bloys" userId="1248c4d8-7b2b-4b32-b8bd-163ae845f9bb" providerId="ADAL" clId="{943250BA-80FF-43CA-BB3C-8CA0E54B2557}" dt="2020-04-22T15:20:47.194" v="360" actId="14100"/>
          <ac:cxnSpMkLst>
            <pc:docMk/>
            <pc:sldMk cId="2304373901" sldId="263"/>
            <ac:cxnSpMk id="12" creationId="{132AB735-9941-4E45-91B4-2D0523473D36}"/>
          </ac:cxnSpMkLst>
        </pc:cxnChg>
        <pc:cxnChg chg="mod">
          <ac:chgData name="Mike Bloys" userId="1248c4d8-7b2b-4b32-b8bd-163ae845f9bb" providerId="ADAL" clId="{943250BA-80FF-43CA-BB3C-8CA0E54B2557}" dt="2020-04-22T15:26:49.447" v="387" actId="692"/>
          <ac:cxnSpMkLst>
            <pc:docMk/>
            <pc:sldMk cId="2304373901" sldId="263"/>
            <ac:cxnSpMk id="14" creationId="{F8F3EFBE-7609-43BE-B286-A90CADA9EF08}"/>
          </ac:cxnSpMkLst>
        </pc:cxnChg>
      </pc:sldChg>
      <pc:sldChg chg="modSp">
        <pc:chgData name="Mike Bloys" userId="1248c4d8-7b2b-4b32-b8bd-163ae845f9bb" providerId="ADAL" clId="{943250BA-80FF-43CA-BB3C-8CA0E54B2557}" dt="2020-04-22T15:26:21.863" v="386" actId="692"/>
        <pc:sldMkLst>
          <pc:docMk/>
          <pc:sldMk cId="3983984687" sldId="264"/>
        </pc:sldMkLst>
        <pc:spChg chg="mod">
          <ac:chgData name="Mike Bloys" userId="1248c4d8-7b2b-4b32-b8bd-163ae845f9bb" providerId="ADAL" clId="{943250BA-80FF-43CA-BB3C-8CA0E54B2557}" dt="2020-04-22T15:19:58.620" v="349" actId="207"/>
          <ac:spMkLst>
            <pc:docMk/>
            <pc:sldMk cId="3983984687" sldId="264"/>
            <ac:spMk id="4" creationId="{00000000-0000-0000-0000-000000000000}"/>
          </ac:spMkLst>
        </pc:spChg>
        <pc:spChg chg="mod">
          <ac:chgData name="Mike Bloys" userId="1248c4d8-7b2b-4b32-b8bd-163ae845f9bb" providerId="ADAL" clId="{943250BA-80FF-43CA-BB3C-8CA0E54B2557}" dt="2020-04-22T15:19:52.593" v="348" actId="1076"/>
          <ac:spMkLst>
            <pc:docMk/>
            <pc:sldMk cId="3983984687" sldId="264"/>
            <ac:spMk id="5" creationId="{C8BE4129-954E-4C36-ACE9-EAD6A81BF1CB}"/>
          </ac:spMkLst>
        </pc:spChg>
        <pc:spChg chg="mod">
          <ac:chgData name="Mike Bloys" userId="1248c4d8-7b2b-4b32-b8bd-163ae845f9bb" providerId="ADAL" clId="{943250BA-80FF-43CA-BB3C-8CA0E54B2557}" dt="2020-04-22T15:17:34.833" v="329" actId="1076"/>
          <ac:spMkLst>
            <pc:docMk/>
            <pc:sldMk cId="3983984687" sldId="264"/>
            <ac:spMk id="7" creationId="{17E2AB32-E5F0-4393-9BFE-4E845E3E6392}"/>
          </ac:spMkLst>
        </pc:spChg>
        <pc:cxnChg chg="mod">
          <ac:chgData name="Mike Bloys" userId="1248c4d8-7b2b-4b32-b8bd-163ae845f9bb" providerId="ADAL" clId="{943250BA-80FF-43CA-BB3C-8CA0E54B2557}" dt="2020-04-22T15:18:13.910" v="337" actId="692"/>
          <ac:cxnSpMkLst>
            <pc:docMk/>
            <pc:sldMk cId="3983984687" sldId="264"/>
            <ac:cxnSpMk id="6" creationId="{3DEA9758-48BD-4AA9-998C-DEF707D33CBE}"/>
          </ac:cxnSpMkLst>
        </pc:cxnChg>
        <pc:cxnChg chg="mod">
          <ac:chgData name="Mike Bloys" userId="1248c4d8-7b2b-4b32-b8bd-163ae845f9bb" providerId="ADAL" clId="{943250BA-80FF-43CA-BB3C-8CA0E54B2557}" dt="2020-04-22T15:18:13.910" v="337" actId="692"/>
          <ac:cxnSpMkLst>
            <pc:docMk/>
            <pc:sldMk cId="3983984687" sldId="264"/>
            <ac:cxnSpMk id="9" creationId="{1288C100-BF1B-4F08-A807-280336D2326A}"/>
          </ac:cxnSpMkLst>
        </pc:cxnChg>
        <pc:cxnChg chg="mod">
          <ac:chgData name="Mike Bloys" userId="1248c4d8-7b2b-4b32-b8bd-163ae845f9bb" providerId="ADAL" clId="{943250BA-80FF-43CA-BB3C-8CA0E54B2557}" dt="2020-04-22T15:26:18.641" v="385" actId="14100"/>
          <ac:cxnSpMkLst>
            <pc:docMk/>
            <pc:sldMk cId="3983984687" sldId="264"/>
            <ac:cxnSpMk id="10" creationId="{3084A1CC-D985-43F6-B7BF-F8F5F68C133A}"/>
          </ac:cxnSpMkLst>
        </pc:cxnChg>
        <pc:cxnChg chg="mod">
          <ac:chgData name="Mike Bloys" userId="1248c4d8-7b2b-4b32-b8bd-163ae845f9bb" providerId="ADAL" clId="{943250BA-80FF-43CA-BB3C-8CA0E54B2557}" dt="2020-04-22T15:26:21.863" v="386" actId="692"/>
          <ac:cxnSpMkLst>
            <pc:docMk/>
            <pc:sldMk cId="3983984687" sldId="264"/>
            <ac:cxnSpMk id="11" creationId="{9E0AAC8E-6C54-4E77-B0CC-85B17689D24F}"/>
          </ac:cxnSpMkLst>
        </pc:cxnChg>
      </pc:sldChg>
      <pc:sldChg chg="modSp">
        <pc:chgData name="Mike Bloys" userId="1248c4d8-7b2b-4b32-b8bd-163ae845f9bb" providerId="ADAL" clId="{943250BA-80FF-43CA-BB3C-8CA0E54B2557}" dt="2020-04-22T15:28:42.631" v="394" actId="692"/>
        <pc:sldMkLst>
          <pc:docMk/>
          <pc:sldMk cId="3582067344" sldId="265"/>
        </pc:sldMkLst>
        <pc:spChg chg="mod">
          <ac:chgData name="Mike Bloys" userId="1248c4d8-7b2b-4b32-b8bd-163ae845f9bb" providerId="ADAL" clId="{943250BA-80FF-43CA-BB3C-8CA0E54B2557}" dt="2020-04-22T15:27:56.018" v="389" actId="207"/>
          <ac:spMkLst>
            <pc:docMk/>
            <pc:sldMk cId="3582067344" sldId="265"/>
            <ac:spMk id="2" creationId="{00000000-0000-0000-0000-000000000000}"/>
          </ac:spMkLst>
        </pc:spChg>
        <pc:spChg chg="mod">
          <ac:chgData name="Mike Bloys" userId="1248c4d8-7b2b-4b32-b8bd-163ae845f9bb" providerId="ADAL" clId="{943250BA-80FF-43CA-BB3C-8CA0E54B2557}" dt="2020-04-22T15:23:19.997" v="370" actId="255"/>
          <ac:spMkLst>
            <pc:docMk/>
            <pc:sldMk cId="3582067344" sldId="265"/>
            <ac:spMk id="4" creationId="{00000000-0000-0000-0000-000000000000}"/>
          </ac:spMkLst>
        </pc:spChg>
        <pc:spChg chg="mod">
          <ac:chgData name="Mike Bloys" userId="1248c4d8-7b2b-4b32-b8bd-163ae845f9bb" providerId="ADAL" clId="{943250BA-80FF-43CA-BB3C-8CA0E54B2557}" dt="2020-04-22T15:22:21.841" v="367" actId="1076"/>
          <ac:spMkLst>
            <pc:docMk/>
            <pc:sldMk cId="3582067344" sldId="265"/>
            <ac:spMk id="8" creationId="{00000000-0000-0000-0000-000000000000}"/>
          </ac:spMkLst>
        </pc:spChg>
        <pc:spChg chg="mod">
          <ac:chgData name="Mike Bloys" userId="1248c4d8-7b2b-4b32-b8bd-163ae845f9bb" providerId="ADAL" clId="{943250BA-80FF-43CA-BB3C-8CA0E54B2557}" dt="2020-04-22T15:27:56.018" v="389" actId="207"/>
          <ac:spMkLst>
            <pc:docMk/>
            <pc:sldMk cId="3582067344" sldId="265"/>
            <ac:spMk id="31" creationId="{00000000-0000-0000-0000-000000000000}"/>
          </ac:spMkLst>
        </pc:spChg>
        <pc:spChg chg="mod">
          <ac:chgData name="Mike Bloys" userId="1248c4d8-7b2b-4b32-b8bd-163ae845f9bb" providerId="ADAL" clId="{943250BA-80FF-43CA-BB3C-8CA0E54B2557}" dt="2020-04-22T15:22:17.417" v="366" actId="1076"/>
          <ac:spMkLst>
            <pc:docMk/>
            <pc:sldMk cId="3582067344" sldId="265"/>
            <ac:spMk id="34" creationId="{00000000-0000-0000-0000-000000000000}"/>
          </ac:spMkLst>
        </pc:spChg>
        <pc:spChg chg="mod">
          <ac:chgData name="Mike Bloys" userId="1248c4d8-7b2b-4b32-b8bd-163ae845f9bb" providerId="ADAL" clId="{943250BA-80FF-43CA-BB3C-8CA0E54B2557}" dt="2020-04-22T15:27:56.018" v="389" actId="207"/>
          <ac:spMkLst>
            <pc:docMk/>
            <pc:sldMk cId="3582067344" sldId="265"/>
            <ac:spMk id="41" creationId="{00000000-0000-0000-0000-000000000000}"/>
          </ac:spMkLst>
        </pc:spChg>
        <pc:spChg chg="mod">
          <ac:chgData name="Mike Bloys" userId="1248c4d8-7b2b-4b32-b8bd-163ae845f9bb" providerId="ADAL" clId="{943250BA-80FF-43CA-BB3C-8CA0E54B2557}" dt="2020-04-22T15:27:56.018" v="389" actId="207"/>
          <ac:spMkLst>
            <pc:docMk/>
            <pc:sldMk cId="3582067344" sldId="265"/>
            <ac:spMk id="42" creationId="{00000000-0000-0000-0000-000000000000}"/>
          </ac:spMkLst>
        </pc:spChg>
        <pc:cxnChg chg="mod">
          <ac:chgData name="Mike Bloys" userId="1248c4d8-7b2b-4b32-b8bd-163ae845f9bb" providerId="ADAL" clId="{943250BA-80FF-43CA-BB3C-8CA0E54B2557}" dt="2020-04-22T15:28:35.624" v="393" actId="692"/>
          <ac:cxnSpMkLst>
            <pc:docMk/>
            <pc:sldMk cId="3582067344" sldId="265"/>
            <ac:cxnSpMk id="28" creationId="{00000000-0000-0000-0000-000000000000}"/>
          </ac:cxnSpMkLst>
        </pc:cxnChg>
        <pc:cxnChg chg="mod">
          <ac:chgData name="Mike Bloys" userId="1248c4d8-7b2b-4b32-b8bd-163ae845f9bb" providerId="ADAL" clId="{943250BA-80FF-43CA-BB3C-8CA0E54B2557}" dt="2020-04-22T15:28:42.631" v="394" actId="692"/>
          <ac:cxnSpMkLst>
            <pc:docMk/>
            <pc:sldMk cId="3582067344" sldId="265"/>
            <ac:cxnSpMk id="29" creationId="{00000000-0000-0000-0000-000000000000}"/>
          </ac:cxnSpMkLst>
        </pc:cxnChg>
        <pc:cxnChg chg="mod">
          <ac:chgData name="Mike Bloys" userId="1248c4d8-7b2b-4b32-b8bd-163ae845f9bb" providerId="ADAL" clId="{943250BA-80FF-43CA-BB3C-8CA0E54B2557}" dt="2020-04-22T15:28:35.624" v="393" actId="692"/>
          <ac:cxnSpMkLst>
            <pc:docMk/>
            <pc:sldMk cId="3582067344" sldId="265"/>
            <ac:cxnSpMk id="30"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2"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5"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6"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7"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8" creationId="{00000000-0000-0000-0000-000000000000}"/>
          </ac:cxnSpMkLst>
        </pc:cxnChg>
        <pc:cxnChg chg="mod">
          <ac:chgData name="Mike Bloys" userId="1248c4d8-7b2b-4b32-b8bd-163ae845f9bb" providerId="ADAL" clId="{943250BA-80FF-43CA-BB3C-8CA0E54B2557}" dt="2020-04-22T15:28:26.323" v="392" actId="692"/>
          <ac:cxnSpMkLst>
            <pc:docMk/>
            <pc:sldMk cId="3582067344" sldId="265"/>
            <ac:cxnSpMk id="39"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40"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43" creationId="{00000000-0000-0000-0000-000000000000}"/>
          </ac:cxnSpMkLst>
        </pc:cxnChg>
      </pc:sldChg>
      <pc:sldChg chg="modSp">
        <pc:chgData name="Mike Bloys" userId="1248c4d8-7b2b-4b32-b8bd-163ae845f9bb" providerId="ADAL" clId="{943250BA-80FF-43CA-BB3C-8CA0E54B2557}" dt="2020-04-22T15:23:42.780" v="373" actId="2711"/>
        <pc:sldMkLst>
          <pc:docMk/>
          <pc:sldMk cId="3218149091" sldId="266"/>
        </pc:sldMkLst>
        <pc:spChg chg="mod">
          <ac:chgData name="Mike Bloys" userId="1248c4d8-7b2b-4b32-b8bd-163ae845f9bb" providerId="ADAL" clId="{943250BA-80FF-43CA-BB3C-8CA0E54B2557}" dt="2020-04-22T15:23:42.780" v="373" actId="2711"/>
          <ac:spMkLst>
            <pc:docMk/>
            <pc:sldMk cId="3218149091" sldId="266"/>
            <ac:spMk id="4" creationId="{00000000-0000-0000-0000-000000000000}"/>
          </ac:spMkLst>
        </pc:spChg>
      </pc:sldChg>
      <pc:sldChg chg="addSp delSp modSp">
        <pc:chgData name="Mike Bloys" userId="1248c4d8-7b2b-4b32-b8bd-163ae845f9bb" providerId="ADAL" clId="{943250BA-80FF-43CA-BB3C-8CA0E54B2557}" dt="2020-04-28T15:58:01.465" v="409" actId="113"/>
        <pc:sldMkLst>
          <pc:docMk/>
          <pc:sldMk cId="1973902826" sldId="268"/>
        </pc:sldMkLst>
        <pc:spChg chg="add del mod">
          <ac:chgData name="Mike Bloys" userId="1248c4d8-7b2b-4b32-b8bd-163ae845f9bb" providerId="ADAL" clId="{943250BA-80FF-43CA-BB3C-8CA0E54B2557}" dt="2020-04-28T15:57:50.565" v="405"/>
          <ac:spMkLst>
            <pc:docMk/>
            <pc:sldMk cId="1973902826" sldId="268"/>
            <ac:spMk id="2" creationId="{F7BD8F83-573C-4BB1-9693-C05E9E2F62C1}"/>
          </ac:spMkLst>
        </pc:spChg>
        <pc:spChg chg="add del mod">
          <ac:chgData name="Mike Bloys" userId="1248c4d8-7b2b-4b32-b8bd-163ae845f9bb" providerId="ADAL" clId="{943250BA-80FF-43CA-BB3C-8CA0E54B2557}" dt="2020-04-28T15:57:50.565" v="405"/>
          <ac:spMkLst>
            <pc:docMk/>
            <pc:sldMk cId="1973902826" sldId="268"/>
            <ac:spMk id="3" creationId="{8194FB3B-3F48-4197-A938-D8005772DE61}"/>
          </ac:spMkLst>
        </pc:spChg>
        <pc:spChg chg="mod">
          <ac:chgData name="Mike Bloys" userId="1248c4d8-7b2b-4b32-b8bd-163ae845f9bb" providerId="ADAL" clId="{943250BA-80FF-43CA-BB3C-8CA0E54B2557}" dt="2020-04-28T15:58:01.465" v="409" actId="113"/>
          <ac:spMkLst>
            <pc:docMk/>
            <pc:sldMk cId="1973902826" sldId="268"/>
            <ac:spMk id="5" creationId="{00000000-0000-0000-0000-000000000000}"/>
          </ac:spMkLst>
        </pc:spChg>
      </pc:sldChg>
      <pc:sldChg chg="addSp delSp modSp">
        <pc:chgData name="Mike Bloys" userId="1248c4d8-7b2b-4b32-b8bd-163ae845f9bb" providerId="ADAL" clId="{943250BA-80FF-43CA-BB3C-8CA0E54B2557}" dt="2020-04-23T08:58:52.095" v="400" actId="13244"/>
        <pc:sldMkLst>
          <pc:docMk/>
          <pc:sldMk cId="1395918653" sldId="270"/>
        </pc:sldMkLst>
        <pc:spChg chg="mod">
          <ac:chgData name="Mike Bloys" userId="1248c4d8-7b2b-4b32-b8bd-163ae845f9bb" providerId="ADAL" clId="{943250BA-80FF-43CA-BB3C-8CA0E54B2557}" dt="2020-04-22T15:04:24.849" v="73" actId="15"/>
          <ac:spMkLst>
            <pc:docMk/>
            <pc:sldMk cId="1395918653" sldId="270"/>
            <ac:spMk id="3" creationId="{F6D42BD0-1091-4A1B-BD8F-763E370BED13}"/>
          </ac:spMkLst>
        </pc:spChg>
        <pc:spChg chg="add mod">
          <ac:chgData name="Mike Bloys" userId="1248c4d8-7b2b-4b32-b8bd-163ae845f9bb" providerId="ADAL" clId="{943250BA-80FF-43CA-BB3C-8CA0E54B2557}" dt="2020-04-23T08:58:52.095" v="400" actId="13244"/>
          <ac:spMkLst>
            <pc:docMk/>
            <pc:sldMk cId="1395918653" sldId="270"/>
            <ac:spMk id="10" creationId="{1FDD3DE8-5588-4796-8BE6-CAC312BB7F03}"/>
          </ac:spMkLst>
        </pc:spChg>
        <pc:picChg chg="del">
          <ac:chgData name="Mike Bloys" userId="1248c4d8-7b2b-4b32-b8bd-163ae845f9bb" providerId="ADAL" clId="{943250BA-80FF-43CA-BB3C-8CA0E54B2557}" dt="2020-04-22T15:03:52.170" v="65" actId="478"/>
          <ac:picMkLst>
            <pc:docMk/>
            <pc:sldMk cId="1395918653" sldId="270"/>
            <ac:picMk id="4" creationId="{44A100EC-A011-45C0-AA1C-B27093F3065A}"/>
          </ac:picMkLst>
        </pc:picChg>
        <pc:picChg chg="add del mod">
          <ac:chgData name="Mike Bloys" userId="1248c4d8-7b2b-4b32-b8bd-163ae845f9bb" providerId="ADAL" clId="{943250BA-80FF-43CA-BB3C-8CA0E54B2557}" dt="2020-04-22T15:03:55.965" v="66" actId="21"/>
          <ac:picMkLst>
            <pc:docMk/>
            <pc:sldMk cId="1395918653" sldId="270"/>
            <ac:picMk id="6" creationId="{3EDBF2D4-F75B-4E74-9859-5A269CDC323A}"/>
          </ac:picMkLst>
        </pc:picChg>
        <pc:picChg chg="add del ord">
          <ac:chgData name="Mike Bloys" userId="1248c4d8-7b2b-4b32-b8bd-163ae845f9bb" providerId="ADAL" clId="{943250BA-80FF-43CA-BB3C-8CA0E54B2557}" dt="2020-04-22T15:10:23.546" v="77" actId="478"/>
          <ac:picMkLst>
            <pc:docMk/>
            <pc:sldMk cId="1395918653" sldId="270"/>
            <ac:picMk id="8" creationId="{C2C85FB9-54DF-4033-9493-64F50CC503A0}"/>
          </ac:picMkLst>
        </pc:picChg>
        <pc:picChg chg="add mod ord modCrop">
          <ac:chgData name="Mike Bloys" userId="1248c4d8-7b2b-4b32-b8bd-163ae845f9bb" providerId="ADAL" clId="{943250BA-80FF-43CA-BB3C-8CA0E54B2557}" dt="2020-04-22T15:10:21.938" v="76" actId="167"/>
          <ac:picMkLst>
            <pc:docMk/>
            <pc:sldMk cId="1395918653" sldId="270"/>
            <ac:picMk id="9" creationId="{E39F0A4A-271E-41F5-BFFD-BBB5C99A4EE6}"/>
          </ac:picMkLst>
        </pc:picChg>
        <pc:picChg chg="del">
          <ac:chgData name="Mike Bloys" userId="1248c4d8-7b2b-4b32-b8bd-163ae845f9bb" providerId="ADAL" clId="{943250BA-80FF-43CA-BB3C-8CA0E54B2557}" dt="2020-04-22T15:04:20.314" v="72" actId="478"/>
          <ac:picMkLst>
            <pc:docMk/>
            <pc:sldMk cId="1395918653" sldId="270"/>
            <ac:picMk id="2050" creationId="{D998E994-EBA8-4AB2-84FE-EA1380EFD14E}"/>
          </ac:picMkLst>
        </pc:picChg>
      </pc:sldChg>
      <pc:sldChg chg="delSp modSp">
        <pc:chgData name="Mike Bloys" userId="1248c4d8-7b2b-4b32-b8bd-163ae845f9bb" providerId="ADAL" clId="{943250BA-80FF-43CA-BB3C-8CA0E54B2557}" dt="2020-04-22T15:21:40.976" v="365" actId="2711"/>
        <pc:sldMkLst>
          <pc:docMk/>
          <pc:sldMk cId="2051504437" sldId="271"/>
        </pc:sldMkLst>
        <pc:spChg chg="mod">
          <ac:chgData name="Mike Bloys" userId="1248c4d8-7b2b-4b32-b8bd-163ae845f9bb" providerId="ADAL" clId="{943250BA-80FF-43CA-BB3C-8CA0E54B2557}" dt="2020-04-22T15:21:40.976" v="365" actId="2711"/>
          <ac:spMkLst>
            <pc:docMk/>
            <pc:sldMk cId="2051504437" sldId="271"/>
            <ac:spMk id="3" creationId="{F9F77F0F-39BB-4D0C-BEBC-35684CA5EABD}"/>
          </ac:spMkLst>
        </pc:spChg>
        <pc:spChg chg="del">
          <ac:chgData name="Mike Bloys" userId="1248c4d8-7b2b-4b32-b8bd-163ae845f9bb" providerId="ADAL" clId="{943250BA-80FF-43CA-BB3C-8CA0E54B2557}" dt="2020-04-22T15:21:25.194" v="363" actId="478"/>
          <ac:spMkLst>
            <pc:docMk/>
            <pc:sldMk cId="2051504437" sldId="271"/>
            <ac:spMk id="4" creationId="{D7B22BB0-AB2A-46E3-9E4B-46E2AC711D8D}"/>
          </ac:spMkLst>
        </pc:spChg>
      </pc:sldChg>
      <pc:sldChg chg="delSp modSp">
        <pc:chgData name="Mike Bloys" userId="1248c4d8-7b2b-4b32-b8bd-163ae845f9bb" providerId="ADAL" clId="{943250BA-80FF-43CA-BB3C-8CA0E54B2557}" dt="2020-04-22T15:25:35.019" v="384" actId="692"/>
        <pc:sldMkLst>
          <pc:docMk/>
          <pc:sldMk cId="1597149185" sldId="272"/>
        </pc:sldMkLst>
        <pc:spChg chg="mod">
          <ac:chgData name="Mike Bloys" userId="1248c4d8-7b2b-4b32-b8bd-163ae845f9bb" providerId="ADAL" clId="{943250BA-80FF-43CA-BB3C-8CA0E54B2557}" dt="2020-04-22T15:24:34.341" v="375" actId="2711"/>
          <ac:spMkLst>
            <pc:docMk/>
            <pc:sldMk cId="1597149185" sldId="272"/>
            <ac:spMk id="4" creationId="{00000000-0000-0000-0000-000000000000}"/>
          </ac:spMkLst>
        </pc:spChg>
        <pc:spChg chg="del">
          <ac:chgData name="Mike Bloys" userId="1248c4d8-7b2b-4b32-b8bd-163ae845f9bb" providerId="ADAL" clId="{943250BA-80FF-43CA-BB3C-8CA0E54B2557}" dt="2020-04-22T15:25:25.466" v="383" actId="478"/>
          <ac:spMkLst>
            <pc:docMk/>
            <pc:sldMk cId="1597149185" sldId="272"/>
            <ac:spMk id="5" creationId="{7538657C-3E1F-4543-99AB-ED3908C05DD2}"/>
          </ac:spMkLst>
        </pc:spChg>
        <pc:spChg chg="mod">
          <ac:chgData name="Mike Bloys" userId="1248c4d8-7b2b-4b32-b8bd-163ae845f9bb" providerId="ADAL" clId="{943250BA-80FF-43CA-BB3C-8CA0E54B2557}" dt="2020-04-22T15:24:47.201" v="376" actId="255"/>
          <ac:spMkLst>
            <pc:docMk/>
            <pc:sldMk cId="1597149185" sldId="272"/>
            <ac:spMk id="8" creationId="{A64BC892-9A09-47CB-A92C-D8ADB6429B30}"/>
          </ac:spMkLst>
        </pc:spChg>
        <pc:spChg chg="mod">
          <ac:chgData name="Mike Bloys" userId="1248c4d8-7b2b-4b32-b8bd-163ae845f9bb" providerId="ADAL" clId="{943250BA-80FF-43CA-BB3C-8CA0E54B2557}" dt="2020-04-22T15:24:47.201" v="376" actId="255"/>
          <ac:spMkLst>
            <pc:docMk/>
            <pc:sldMk cId="1597149185" sldId="272"/>
            <ac:spMk id="9" creationId="{5D12AAF2-11CB-4345-B0CB-ECAEE853DAE8}"/>
          </ac:spMkLst>
        </pc:spChg>
        <pc:spChg chg="mod">
          <ac:chgData name="Mike Bloys" userId="1248c4d8-7b2b-4b32-b8bd-163ae845f9bb" providerId="ADAL" clId="{943250BA-80FF-43CA-BB3C-8CA0E54B2557}" dt="2020-04-22T15:24:47.201" v="376" actId="255"/>
          <ac:spMkLst>
            <pc:docMk/>
            <pc:sldMk cId="1597149185" sldId="272"/>
            <ac:spMk id="17" creationId="{5D5E6758-1D53-40ED-AE21-A5F627B6FB10}"/>
          </ac:spMkLst>
        </pc:spChg>
        <pc:cxnChg chg="mod">
          <ac:chgData name="Mike Bloys" userId="1248c4d8-7b2b-4b32-b8bd-163ae845f9bb" providerId="ADAL" clId="{943250BA-80FF-43CA-BB3C-8CA0E54B2557}" dt="2020-04-22T15:25:35.019" v="384" actId="692"/>
          <ac:cxnSpMkLst>
            <pc:docMk/>
            <pc:sldMk cId="1597149185" sldId="272"/>
            <ac:cxnSpMk id="7" creationId="{5CC48937-A0FB-469A-8D68-6F58A564E103}"/>
          </ac:cxnSpMkLst>
        </pc:cxnChg>
        <pc:cxnChg chg="mod">
          <ac:chgData name="Mike Bloys" userId="1248c4d8-7b2b-4b32-b8bd-163ae845f9bb" providerId="ADAL" clId="{943250BA-80FF-43CA-BB3C-8CA0E54B2557}" dt="2020-04-22T15:25:05.072" v="380" actId="692"/>
          <ac:cxnSpMkLst>
            <pc:docMk/>
            <pc:sldMk cId="1597149185" sldId="272"/>
            <ac:cxnSpMk id="10" creationId="{AEBD969A-6466-406A-8F48-6C8E23D825FA}"/>
          </ac:cxnSpMkLst>
        </pc:cxnChg>
        <pc:cxnChg chg="mod">
          <ac:chgData name="Mike Bloys" userId="1248c4d8-7b2b-4b32-b8bd-163ae845f9bb" providerId="ADAL" clId="{943250BA-80FF-43CA-BB3C-8CA0E54B2557}" dt="2020-04-22T15:25:05.072" v="380" actId="692"/>
          <ac:cxnSpMkLst>
            <pc:docMk/>
            <pc:sldMk cId="1597149185" sldId="272"/>
            <ac:cxnSpMk id="11" creationId="{691496E3-E9FD-471F-A10D-6E03E3BA255F}"/>
          </ac:cxnSpMkLst>
        </pc:cxnChg>
        <pc:cxnChg chg="mod">
          <ac:chgData name="Mike Bloys" userId="1248c4d8-7b2b-4b32-b8bd-163ae845f9bb" providerId="ADAL" clId="{943250BA-80FF-43CA-BB3C-8CA0E54B2557}" dt="2020-04-22T15:25:35.019" v="384" actId="692"/>
          <ac:cxnSpMkLst>
            <pc:docMk/>
            <pc:sldMk cId="1597149185" sldId="272"/>
            <ac:cxnSpMk id="12" creationId="{57C36823-A5F9-4E51-B36F-5FB9FF7149F1}"/>
          </ac:cxnSpMkLst>
        </pc:cxnChg>
        <pc:cxnChg chg="mod">
          <ac:chgData name="Mike Bloys" userId="1248c4d8-7b2b-4b32-b8bd-163ae845f9bb" providerId="ADAL" clId="{943250BA-80FF-43CA-BB3C-8CA0E54B2557}" dt="2020-04-22T15:25:35.019" v="384" actId="692"/>
          <ac:cxnSpMkLst>
            <pc:docMk/>
            <pc:sldMk cId="1597149185" sldId="272"/>
            <ac:cxnSpMk id="13" creationId="{57BE362B-532C-4900-80BF-5EF340BB89A3}"/>
          </ac:cxnSpMkLst>
        </pc:cxnChg>
      </pc:sldChg>
      <pc:sldChg chg="addSp delSp modSp">
        <pc:chgData name="Mike Bloys" userId="1248c4d8-7b2b-4b32-b8bd-163ae845f9bb" providerId="ADAL" clId="{943250BA-80FF-43CA-BB3C-8CA0E54B2557}" dt="2020-04-28T15:58:14.233" v="412" actId="113"/>
        <pc:sldMkLst>
          <pc:docMk/>
          <pc:sldMk cId="3145880838" sldId="274"/>
        </pc:sldMkLst>
        <pc:spChg chg="add del mod">
          <ac:chgData name="Mike Bloys" userId="1248c4d8-7b2b-4b32-b8bd-163ae845f9bb" providerId="ADAL" clId="{943250BA-80FF-43CA-BB3C-8CA0E54B2557}" dt="2020-04-28T15:58:09.363" v="410"/>
          <ac:spMkLst>
            <pc:docMk/>
            <pc:sldMk cId="3145880838" sldId="274"/>
            <ac:spMk id="2" creationId="{C1A6D781-FC75-46E2-81CA-494BE92783BD}"/>
          </ac:spMkLst>
        </pc:spChg>
        <pc:spChg chg="add del mod">
          <ac:chgData name="Mike Bloys" userId="1248c4d8-7b2b-4b32-b8bd-163ae845f9bb" providerId="ADAL" clId="{943250BA-80FF-43CA-BB3C-8CA0E54B2557}" dt="2020-04-28T15:58:09.363" v="410"/>
          <ac:spMkLst>
            <pc:docMk/>
            <pc:sldMk cId="3145880838" sldId="274"/>
            <ac:spMk id="3" creationId="{76FB4746-E1CA-4022-86DB-DD54A2E6F118}"/>
          </ac:spMkLst>
        </pc:spChg>
        <pc:spChg chg="mod">
          <ac:chgData name="Mike Bloys" userId="1248c4d8-7b2b-4b32-b8bd-163ae845f9bb" providerId="ADAL" clId="{943250BA-80FF-43CA-BB3C-8CA0E54B2557}" dt="2020-04-28T15:58:14.233" v="412" actId="113"/>
          <ac:spMkLst>
            <pc:docMk/>
            <pc:sldMk cId="3145880838" sldId="274"/>
            <ac:spMk id="5" creationId="{00000000-0000-0000-0000-000000000000}"/>
          </ac:spMkLst>
        </pc:spChg>
      </pc:sldChg>
      <pc:sldChg chg="delSp modSp">
        <pc:chgData name="Mike Bloys" userId="1248c4d8-7b2b-4b32-b8bd-163ae845f9bb" providerId="ADAL" clId="{943250BA-80FF-43CA-BB3C-8CA0E54B2557}" dt="2020-04-22T15:29:48.107" v="399" actId="2711"/>
        <pc:sldMkLst>
          <pc:docMk/>
          <pc:sldMk cId="1553136089" sldId="275"/>
        </pc:sldMkLst>
        <pc:spChg chg="mod">
          <ac:chgData name="Mike Bloys" userId="1248c4d8-7b2b-4b32-b8bd-163ae845f9bb" providerId="ADAL" clId="{943250BA-80FF-43CA-BB3C-8CA0E54B2557}" dt="2020-04-22T15:29:48.107" v="399" actId="2711"/>
          <ac:spMkLst>
            <pc:docMk/>
            <pc:sldMk cId="1553136089" sldId="275"/>
            <ac:spMk id="2" creationId="{00000000-0000-0000-0000-000000000000}"/>
          </ac:spMkLst>
        </pc:spChg>
        <pc:spChg chg="del">
          <ac:chgData name="Mike Bloys" userId="1248c4d8-7b2b-4b32-b8bd-163ae845f9bb" providerId="ADAL" clId="{943250BA-80FF-43CA-BB3C-8CA0E54B2557}" dt="2020-04-22T15:29:17.081" v="395" actId="478"/>
          <ac:spMkLst>
            <pc:docMk/>
            <pc:sldMk cId="1553136089" sldId="275"/>
            <ac:spMk id="5" creationId="{767F4784-5A52-4086-8328-7F6114F3F66D}"/>
          </ac:spMkLst>
        </pc:spChg>
      </pc:sldChg>
      <pc:sldMasterChg chg="modSldLayout">
        <pc:chgData name="Mike Bloys" userId="1248c4d8-7b2b-4b32-b8bd-163ae845f9bb" providerId="ADAL" clId="{943250BA-80FF-43CA-BB3C-8CA0E54B2557}" dt="2020-04-23T09:05:46.388" v="404" actId="20577"/>
        <pc:sldMasterMkLst>
          <pc:docMk/>
          <pc:sldMasterMk cId="4112846155" sldId="2147483660"/>
        </pc:sldMasterMkLst>
        <pc:sldLayoutChg chg="addSp delSp modSp">
          <pc:chgData name="Mike Bloys" userId="1248c4d8-7b2b-4b32-b8bd-163ae845f9bb" providerId="ADAL" clId="{943250BA-80FF-43CA-BB3C-8CA0E54B2557}" dt="2020-04-22T14:36:40.721" v="5" actId="16037"/>
          <pc:sldLayoutMkLst>
            <pc:docMk/>
            <pc:sldMasterMk cId="4112846155" sldId="2147483660"/>
            <pc:sldLayoutMk cId="939894443" sldId="2147483662"/>
          </pc:sldLayoutMkLst>
          <pc:spChg chg="del">
            <ac:chgData name="Mike Bloys" userId="1248c4d8-7b2b-4b32-b8bd-163ae845f9bb" providerId="ADAL" clId="{943250BA-80FF-43CA-BB3C-8CA0E54B2557}" dt="2020-04-22T14:36:08.092"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943250BA-80FF-43CA-BB3C-8CA0E54B2557}" dt="2020-04-22T14:36:08.092"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943250BA-80FF-43CA-BB3C-8CA0E54B2557}" dt="2020-04-22T14:36:08.092"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943250BA-80FF-43CA-BB3C-8CA0E54B2557}" dt="2020-04-22T14:36:08.092"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943250BA-80FF-43CA-BB3C-8CA0E54B2557}" dt="2020-04-22T14:36:40.721" v="5" actId="16037"/>
            <ac:picMkLst>
              <pc:docMk/>
              <pc:sldMasterMk cId="4112846155" sldId="2147483660"/>
              <pc:sldLayoutMk cId="939894443" sldId="2147483662"/>
              <ac:picMk id="4" creationId="{7378F2DA-BE42-4FD2-828E-C1FA766E02C0}"/>
            </ac:picMkLst>
          </pc:picChg>
          <pc:cxnChg chg="del">
            <ac:chgData name="Mike Bloys" userId="1248c4d8-7b2b-4b32-b8bd-163ae845f9bb" providerId="ADAL" clId="{943250BA-80FF-43CA-BB3C-8CA0E54B2557}" dt="2020-04-22T14:36:08.092" v="2" actId="478"/>
            <ac:cxnSpMkLst>
              <pc:docMk/>
              <pc:sldMasterMk cId="4112846155" sldId="2147483660"/>
              <pc:sldLayoutMk cId="939894443" sldId="2147483662"/>
              <ac:cxnSpMk id="14" creationId="{00000000-0000-0000-0000-000000000000}"/>
            </ac:cxnSpMkLst>
          </pc:cxnChg>
        </pc:sldLayoutChg>
        <pc:sldLayoutChg chg="setBg">
          <pc:chgData name="Mike Bloys" userId="1248c4d8-7b2b-4b32-b8bd-163ae845f9bb" providerId="ADAL" clId="{943250BA-80FF-43CA-BB3C-8CA0E54B2557}" dt="2020-04-22T14:37:17.326" v="6"/>
          <pc:sldLayoutMkLst>
            <pc:docMk/>
            <pc:sldMasterMk cId="4112846155" sldId="2147483660"/>
            <pc:sldLayoutMk cId="7990883" sldId="2147483663"/>
          </pc:sldLayoutMkLst>
        </pc:sldLayoutChg>
        <pc:sldLayoutChg chg="modSp setBg">
          <pc:chgData name="Mike Bloys" userId="1248c4d8-7b2b-4b32-b8bd-163ae845f9bb" providerId="ADAL" clId="{943250BA-80FF-43CA-BB3C-8CA0E54B2557}" dt="2020-04-22T14:37:46.804" v="13"/>
          <pc:sldLayoutMkLst>
            <pc:docMk/>
            <pc:sldMasterMk cId="4112846155" sldId="2147483660"/>
            <pc:sldLayoutMk cId="4097881477" sldId="2147483664"/>
          </pc:sldLayoutMkLst>
          <pc:spChg chg="mod">
            <ac:chgData name="Mike Bloys" userId="1248c4d8-7b2b-4b32-b8bd-163ae845f9bb" providerId="ADAL" clId="{943250BA-80FF-43CA-BB3C-8CA0E54B2557}" dt="2020-04-22T14:37:27.577" v="7"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943250BA-80FF-43CA-BB3C-8CA0E54B2557}" dt="2020-04-22T14:37:27.577" v="7"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943250BA-80FF-43CA-BB3C-8CA0E54B2557}" dt="2020-04-22T14:37:37.931" v="12"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943250BA-80FF-43CA-BB3C-8CA0E54B2557}" dt="2020-04-22T15:04:12.300" v="69" actId="21"/>
          <pc:sldLayoutMkLst>
            <pc:docMk/>
            <pc:sldMasterMk cId="4112846155" sldId="2147483660"/>
            <pc:sldLayoutMk cId="1415037018" sldId="2147483665"/>
          </pc:sldLayoutMkLst>
          <pc:spChg chg="mod">
            <ac:chgData name="Mike Bloys" userId="1248c4d8-7b2b-4b32-b8bd-163ae845f9bb" providerId="ADAL" clId="{943250BA-80FF-43CA-BB3C-8CA0E54B2557}" dt="2020-04-22T14:38:43.120" v="35"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943250BA-80FF-43CA-BB3C-8CA0E54B2557}" dt="2020-04-22T14:38:25.689" v="33"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943250BA-80FF-43CA-BB3C-8CA0E54B2557}" dt="2020-04-22T14:38:22.171" v="32" actId="6549"/>
            <ac:spMkLst>
              <pc:docMk/>
              <pc:sldMasterMk cId="4112846155" sldId="2147483660"/>
              <pc:sldLayoutMk cId="1415037018" sldId="2147483665"/>
              <ac:spMk id="13" creationId="{0AE55754-8F2D-4074-8CD5-7C724A745729}"/>
            </ac:spMkLst>
          </pc:spChg>
          <pc:picChg chg="del mod">
            <ac:chgData name="Mike Bloys" userId="1248c4d8-7b2b-4b32-b8bd-163ae845f9bb" providerId="ADAL" clId="{943250BA-80FF-43CA-BB3C-8CA0E54B2557}" dt="2020-04-22T14:38:25.689" v="33" actId="478"/>
            <ac:picMkLst>
              <pc:docMk/>
              <pc:sldMasterMk cId="4112846155" sldId="2147483660"/>
              <pc:sldLayoutMk cId="1415037018" sldId="2147483665"/>
              <ac:picMk id="2" creationId="{00000000-0000-0000-0000-000000000000}"/>
            </ac:picMkLst>
          </pc:picChg>
          <pc:picChg chg="add">
            <ac:chgData name="Mike Bloys" userId="1248c4d8-7b2b-4b32-b8bd-163ae845f9bb" providerId="ADAL" clId="{943250BA-80FF-43CA-BB3C-8CA0E54B2557}" dt="2020-04-22T14:38:05.191" v="16"/>
            <ac:picMkLst>
              <pc:docMk/>
              <pc:sldMasterMk cId="4112846155" sldId="2147483660"/>
              <pc:sldLayoutMk cId="1415037018" sldId="2147483665"/>
              <ac:picMk id="7" creationId="{A7195EE7-C5D6-4EBB-A977-BB70313C1126}"/>
            </ac:picMkLst>
          </pc:picChg>
          <pc:picChg chg="del">
            <ac:chgData name="Mike Bloys" userId="1248c4d8-7b2b-4b32-b8bd-163ae845f9bb" providerId="ADAL" clId="{943250BA-80FF-43CA-BB3C-8CA0E54B2557}" dt="2020-04-22T14:37:52.460" v="15" actId="478"/>
            <ac:picMkLst>
              <pc:docMk/>
              <pc:sldMasterMk cId="4112846155" sldId="2147483660"/>
              <pc:sldLayoutMk cId="1415037018" sldId="2147483665"/>
              <ac:picMk id="10" creationId="{00000000-0000-0000-0000-000000000000}"/>
            </ac:picMkLst>
          </pc:picChg>
          <pc:picChg chg="add">
            <ac:chgData name="Mike Bloys" userId="1248c4d8-7b2b-4b32-b8bd-163ae845f9bb" providerId="ADAL" clId="{943250BA-80FF-43CA-BB3C-8CA0E54B2557}" dt="2020-04-22T14:38:05.191" v="16"/>
            <ac:picMkLst>
              <pc:docMk/>
              <pc:sldMasterMk cId="4112846155" sldId="2147483660"/>
              <pc:sldLayoutMk cId="1415037018" sldId="2147483665"/>
              <ac:picMk id="11" creationId="{2B27CF76-3517-4EC8-A5F4-9900FF0972E1}"/>
            </ac:picMkLst>
          </pc:picChg>
          <pc:picChg chg="add del mod modCrop">
            <ac:chgData name="Mike Bloys" userId="1248c4d8-7b2b-4b32-b8bd-163ae845f9bb" providerId="ADAL" clId="{943250BA-80FF-43CA-BB3C-8CA0E54B2557}" dt="2020-04-22T15:04:12.300" v="69" actId="21"/>
            <ac:picMkLst>
              <pc:docMk/>
              <pc:sldMasterMk cId="4112846155" sldId="2147483660"/>
              <pc:sldLayoutMk cId="1415037018" sldId="2147483665"/>
              <ac:picMk id="14" creationId="{AD8AFDD0-7476-47C4-A2AC-11CC448D5448}"/>
            </ac:picMkLst>
          </pc:picChg>
        </pc:sldLayoutChg>
        <pc:sldLayoutChg chg="addSp delSp modSp">
          <pc:chgData name="Mike Bloys" userId="1248c4d8-7b2b-4b32-b8bd-163ae845f9bb" providerId="ADAL" clId="{943250BA-80FF-43CA-BB3C-8CA0E54B2557}" dt="2020-04-22T14:40:51.935" v="53"/>
          <pc:sldLayoutMkLst>
            <pc:docMk/>
            <pc:sldMasterMk cId="4112846155" sldId="2147483660"/>
            <pc:sldLayoutMk cId="2159895046" sldId="2147483666"/>
          </pc:sldLayoutMkLst>
          <pc:spChg chg="add del">
            <ac:chgData name="Mike Bloys" userId="1248c4d8-7b2b-4b32-b8bd-163ae845f9bb" providerId="ADAL" clId="{943250BA-80FF-43CA-BB3C-8CA0E54B2557}" dt="2020-04-22T14:39:34.527" v="39" actId="478"/>
            <ac:spMkLst>
              <pc:docMk/>
              <pc:sldMasterMk cId="4112846155" sldId="2147483660"/>
              <pc:sldLayoutMk cId="2159895046" sldId="2147483666"/>
              <ac:spMk id="2" creationId="{D8B16549-2C50-4D12-A430-43A5CC548840}"/>
            </ac:spMkLst>
          </pc:spChg>
          <pc:spChg chg="del">
            <ac:chgData name="Mike Bloys" userId="1248c4d8-7b2b-4b32-b8bd-163ae845f9bb" providerId="ADAL" clId="{943250BA-80FF-43CA-BB3C-8CA0E54B2557}" dt="2020-04-22T14:39:28.332" v="37" actId="478"/>
            <ac:spMkLst>
              <pc:docMk/>
              <pc:sldMasterMk cId="4112846155" sldId="2147483660"/>
              <pc:sldLayoutMk cId="2159895046" sldId="2147483666"/>
              <ac:spMk id="9" creationId="{00000000-0000-0000-0000-000000000000}"/>
            </ac:spMkLst>
          </pc:spChg>
          <pc:spChg chg="add">
            <ac:chgData name="Mike Bloys" userId="1248c4d8-7b2b-4b32-b8bd-163ae845f9bb" providerId="ADAL" clId="{943250BA-80FF-43CA-BB3C-8CA0E54B2557}" dt="2020-04-22T14:39:43.204" v="40"/>
            <ac:spMkLst>
              <pc:docMk/>
              <pc:sldMasterMk cId="4112846155" sldId="2147483660"/>
              <pc:sldLayoutMk cId="2159895046" sldId="2147483666"/>
              <ac:spMk id="13" creationId="{A298A456-33F1-4B8F-8CD2-9A10DEE8E84A}"/>
            </ac:spMkLst>
          </pc:spChg>
          <pc:spChg chg="add">
            <ac:chgData name="Mike Bloys" userId="1248c4d8-7b2b-4b32-b8bd-163ae845f9bb" providerId="ADAL" clId="{943250BA-80FF-43CA-BB3C-8CA0E54B2557}" dt="2020-04-22T14:40:51.935" v="53"/>
            <ac:spMkLst>
              <pc:docMk/>
              <pc:sldMasterMk cId="4112846155" sldId="2147483660"/>
              <pc:sldLayoutMk cId="2159895046" sldId="2147483666"/>
              <ac:spMk id="14" creationId="{79B5B55C-77F9-4B77-9462-2B64404E5E0C}"/>
            </ac:spMkLst>
          </pc:spChg>
          <pc:spChg chg="del mod">
            <ac:chgData name="Mike Bloys" userId="1248c4d8-7b2b-4b32-b8bd-163ae845f9bb" providerId="ADAL" clId="{943250BA-80FF-43CA-BB3C-8CA0E54B2557}" dt="2020-04-22T14:40:51.323" v="52" actId="478"/>
            <ac:spMkLst>
              <pc:docMk/>
              <pc:sldMasterMk cId="4112846155" sldId="2147483660"/>
              <pc:sldLayoutMk cId="2159895046" sldId="2147483666"/>
              <ac:spMk id="42" creationId="{00000000-0000-0000-0000-000000000000}"/>
            </ac:spMkLst>
          </pc:spChg>
          <pc:picChg chg="del">
            <ac:chgData name="Mike Bloys" userId="1248c4d8-7b2b-4b32-b8bd-163ae845f9bb" providerId="ADAL" clId="{943250BA-80FF-43CA-BB3C-8CA0E54B2557}" dt="2020-04-22T14:39:28.332" v="37"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943250BA-80FF-43CA-BB3C-8CA0E54B2557}" dt="2020-04-22T14:39:28.332" v="37" actId="478"/>
            <ac:picMkLst>
              <pc:docMk/>
              <pc:sldMasterMk cId="4112846155" sldId="2147483660"/>
              <pc:sldLayoutMk cId="2159895046" sldId="2147483666"/>
              <ac:picMk id="10" creationId="{00000000-0000-0000-0000-000000000000}"/>
            </ac:picMkLst>
          </pc:picChg>
          <pc:picChg chg="add">
            <ac:chgData name="Mike Bloys" userId="1248c4d8-7b2b-4b32-b8bd-163ae845f9bb" providerId="ADAL" clId="{943250BA-80FF-43CA-BB3C-8CA0E54B2557}" dt="2020-04-22T14:39:43.204" v="40"/>
            <ac:picMkLst>
              <pc:docMk/>
              <pc:sldMasterMk cId="4112846155" sldId="2147483660"/>
              <pc:sldLayoutMk cId="2159895046" sldId="2147483666"/>
              <ac:picMk id="11" creationId="{A10D9A85-A0C6-4276-B6E8-7359F6CAC37F}"/>
            </ac:picMkLst>
          </pc:picChg>
          <pc:picChg chg="add">
            <ac:chgData name="Mike Bloys" userId="1248c4d8-7b2b-4b32-b8bd-163ae845f9bb" providerId="ADAL" clId="{943250BA-80FF-43CA-BB3C-8CA0E54B2557}" dt="2020-04-22T14:39:43.204" v="40"/>
            <ac:picMkLst>
              <pc:docMk/>
              <pc:sldMasterMk cId="4112846155" sldId="2147483660"/>
              <pc:sldLayoutMk cId="2159895046" sldId="2147483666"/>
              <ac:picMk id="12" creationId="{99F9F844-7A8B-4D90-81EB-7479D93BF18D}"/>
            </ac:picMkLst>
          </pc:picChg>
        </pc:sldLayoutChg>
        <pc:sldLayoutChg chg="addSp delSp modSp">
          <pc:chgData name="Mike Bloys" userId="1248c4d8-7b2b-4b32-b8bd-163ae845f9bb" providerId="ADAL" clId="{943250BA-80FF-43CA-BB3C-8CA0E54B2557}" dt="2020-04-22T14:41:10.643" v="57"/>
          <pc:sldLayoutMkLst>
            <pc:docMk/>
            <pc:sldMasterMk cId="4112846155" sldId="2147483660"/>
            <pc:sldLayoutMk cId="2484285243" sldId="2147483667"/>
          </pc:sldLayoutMkLst>
          <pc:spChg chg="del">
            <ac:chgData name="Mike Bloys" userId="1248c4d8-7b2b-4b32-b8bd-163ae845f9bb" providerId="ADAL" clId="{943250BA-80FF-43CA-BB3C-8CA0E54B2557}" dt="2020-04-22T14:39:48.987" v="41"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943250BA-80FF-43CA-BB3C-8CA0E54B2557}" dt="2020-04-22T14:39:49.573" v="42"/>
            <ac:spMkLst>
              <pc:docMk/>
              <pc:sldMasterMk cId="4112846155" sldId="2147483660"/>
              <pc:sldLayoutMk cId="2484285243" sldId="2147483667"/>
              <ac:spMk id="10" creationId="{D72E7F9C-2076-4554-95FC-7185C533335F}"/>
            </ac:spMkLst>
          </pc:spChg>
          <pc:spChg chg="add">
            <ac:chgData name="Mike Bloys" userId="1248c4d8-7b2b-4b32-b8bd-163ae845f9bb" providerId="ADAL" clId="{943250BA-80FF-43CA-BB3C-8CA0E54B2557}" dt="2020-04-22T14:41:10.643" v="57"/>
            <ac:spMkLst>
              <pc:docMk/>
              <pc:sldMasterMk cId="4112846155" sldId="2147483660"/>
              <pc:sldLayoutMk cId="2484285243" sldId="2147483667"/>
              <ac:spMk id="11" creationId="{61949922-D797-4D0E-9F02-92C76A1ACA3C}"/>
            </ac:spMkLst>
          </pc:spChg>
          <pc:spChg chg="del mod">
            <ac:chgData name="Mike Bloys" userId="1248c4d8-7b2b-4b32-b8bd-163ae845f9bb" providerId="ADAL" clId="{943250BA-80FF-43CA-BB3C-8CA0E54B2557}" dt="2020-04-22T14:41:09.515" v="56" actId="478"/>
            <ac:spMkLst>
              <pc:docMk/>
              <pc:sldMasterMk cId="4112846155" sldId="2147483660"/>
              <pc:sldLayoutMk cId="2484285243" sldId="2147483667"/>
              <ac:spMk id="43" creationId="{00000000-0000-0000-0000-000000000000}"/>
            </ac:spMkLst>
          </pc:spChg>
          <pc:picChg chg="del">
            <ac:chgData name="Mike Bloys" userId="1248c4d8-7b2b-4b32-b8bd-163ae845f9bb" providerId="ADAL" clId="{943250BA-80FF-43CA-BB3C-8CA0E54B2557}" dt="2020-04-22T14:39:48.987" v="41"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943250BA-80FF-43CA-BB3C-8CA0E54B2557}" dt="2020-04-22T14:39:49.573" v="42"/>
            <ac:picMkLst>
              <pc:docMk/>
              <pc:sldMasterMk cId="4112846155" sldId="2147483660"/>
              <pc:sldLayoutMk cId="2484285243" sldId="2147483667"/>
              <ac:picMk id="8" creationId="{FDE4993B-F086-4337-B3E6-342B95BBD8CC}"/>
            </ac:picMkLst>
          </pc:picChg>
          <pc:picChg chg="add del">
            <ac:chgData name="Mike Bloys" userId="1248c4d8-7b2b-4b32-b8bd-163ae845f9bb" providerId="ADAL" clId="{943250BA-80FF-43CA-BB3C-8CA0E54B2557}" dt="2020-04-22T14:39:52.109" v="43" actId="478"/>
            <ac:picMkLst>
              <pc:docMk/>
              <pc:sldMasterMk cId="4112846155" sldId="2147483660"/>
              <pc:sldLayoutMk cId="2484285243" sldId="2147483667"/>
              <ac:picMk id="9" creationId="{EAEF980F-D29F-4346-AE74-33112284D38F}"/>
            </ac:picMkLst>
          </pc:picChg>
        </pc:sldLayoutChg>
        <pc:sldLayoutChg chg="addSp delSp">
          <pc:chgData name="Mike Bloys" userId="1248c4d8-7b2b-4b32-b8bd-163ae845f9bb" providerId="ADAL" clId="{943250BA-80FF-43CA-BB3C-8CA0E54B2557}" dt="2020-04-22T14:41:22.539" v="59"/>
          <pc:sldLayoutMkLst>
            <pc:docMk/>
            <pc:sldMasterMk cId="4112846155" sldId="2147483660"/>
            <pc:sldLayoutMk cId="88482964" sldId="2147483668"/>
          </pc:sldLayoutMkLst>
          <pc:spChg chg="del">
            <ac:chgData name="Mike Bloys" userId="1248c4d8-7b2b-4b32-b8bd-163ae845f9bb" providerId="ADAL" clId="{943250BA-80FF-43CA-BB3C-8CA0E54B2557}" dt="2020-04-22T14:39:56.043" v="44"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943250BA-80FF-43CA-BB3C-8CA0E54B2557}" dt="2020-04-22T14:39:57.477" v="45"/>
            <ac:spMkLst>
              <pc:docMk/>
              <pc:sldMasterMk cId="4112846155" sldId="2147483660"/>
              <pc:sldLayoutMk cId="88482964" sldId="2147483668"/>
              <ac:spMk id="11" creationId="{30317272-29D2-41AA-BAF0-EA17815C56EB}"/>
            </ac:spMkLst>
          </pc:spChg>
          <pc:spChg chg="add">
            <ac:chgData name="Mike Bloys" userId="1248c4d8-7b2b-4b32-b8bd-163ae845f9bb" providerId="ADAL" clId="{943250BA-80FF-43CA-BB3C-8CA0E54B2557}" dt="2020-04-22T14:41:22.539" v="59"/>
            <ac:spMkLst>
              <pc:docMk/>
              <pc:sldMasterMk cId="4112846155" sldId="2147483660"/>
              <pc:sldLayoutMk cId="88482964" sldId="2147483668"/>
              <ac:spMk id="12" creationId="{80C87BBC-BA0B-4D0F-952A-651B9E6F930B}"/>
            </ac:spMkLst>
          </pc:spChg>
          <pc:spChg chg="del">
            <ac:chgData name="Mike Bloys" userId="1248c4d8-7b2b-4b32-b8bd-163ae845f9bb" providerId="ADAL" clId="{943250BA-80FF-43CA-BB3C-8CA0E54B2557}" dt="2020-04-22T14:41:21.979" v="58" actId="478"/>
            <ac:spMkLst>
              <pc:docMk/>
              <pc:sldMasterMk cId="4112846155" sldId="2147483660"/>
              <pc:sldLayoutMk cId="88482964" sldId="2147483668"/>
              <ac:spMk id="46" creationId="{00000000-0000-0000-0000-000000000000}"/>
            </ac:spMkLst>
          </pc:spChg>
          <pc:picChg chg="del">
            <ac:chgData name="Mike Bloys" userId="1248c4d8-7b2b-4b32-b8bd-163ae845f9bb" providerId="ADAL" clId="{943250BA-80FF-43CA-BB3C-8CA0E54B2557}" dt="2020-04-22T14:39:56.043" v="44"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943250BA-80FF-43CA-BB3C-8CA0E54B2557}" dt="2020-04-22T14:39:57.477" v="45"/>
            <ac:picMkLst>
              <pc:docMk/>
              <pc:sldMasterMk cId="4112846155" sldId="2147483660"/>
              <pc:sldLayoutMk cId="88482964" sldId="2147483668"/>
              <ac:picMk id="9" creationId="{4036D225-B498-4A20-A60D-4740F7654482}"/>
            </ac:picMkLst>
          </pc:picChg>
          <pc:picChg chg="add del">
            <ac:chgData name="Mike Bloys" userId="1248c4d8-7b2b-4b32-b8bd-163ae845f9bb" providerId="ADAL" clId="{943250BA-80FF-43CA-BB3C-8CA0E54B2557}" dt="2020-04-22T14:40:02.180" v="46" actId="478"/>
            <ac:picMkLst>
              <pc:docMk/>
              <pc:sldMasterMk cId="4112846155" sldId="2147483660"/>
              <pc:sldLayoutMk cId="88482964" sldId="2147483668"/>
              <ac:picMk id="10" creationId="{F282106A-E0F7-4CBB-BD40-228748C1E511}"/>
            </ac:picMkLst>
          </pc:picChg>
        </pc:sldLayoutChg>
        <pc:sldLayoutChg chg="addSp delSp modSp">
          <pc:chgData name="Mike Bloys" userId="1248c4d8-7b2b-4b32-b8bd-163ae845f9bb" providerId="ADAL" clId="{943250BA-80FF-43CA-BB3C-8CA0E54B2557}" dt="2020-04-23T09:05:46.388" v="404" actId="20577"/>
          <pc:sldLayoutMkLst>
            <pc:docMk/>
            <pc:sldMasterMk cId="4112846155" sldId="2147483660"/>
            <pc:sldLayoutMk cId="2302417356" sldId="2147483669"/>
          </pc:sldLayoutMkLst>
          <pc:spChg chg="mod">
            <ac:chgData name="Mike Bloys" userId="1248c4d8-7b2b-4b32-b8bd-163ae845f9bb" providerId="ADAL" clId="{943250BA-80FF-43CA-BB3C-8CA0E54B2557}" dt="2020-04-23T09:05:46.388" v="404" actId="20577"/>
            <ac:spMkLst>
              <pc:docMk/>
              <pc:sldMasterMk cId="4112846155" sldId="2147483660"/>
              <pc:sldLayoutMk cId="2302417356" sldId="2147483669"/>
              <ac:spMk id="2" creationId="{00000000-0000-0000-0000-000000000000}"/>
            </ac:spMkLst>
          </pc:spChg>
          <pc:spChg chg="add">
            <ac:chgData name="Mike Bloys" userId="1248c4d8-7b2b-4b32-b8bd-163ae845f9bb" providerId="ADAL" clId="{943250BA-80FF-43CA-BB3C-8CA0E54B2557}" dt="2020-04-22T14:40:08.691" v="48"/>
            <ac:spMkLst>
              <pc:docMk/>
              <pc:sldMasterMk cId="4112846155" sldId="2147483660"/>
              <pc:sldLayoutMk cId="2302417356" sldId="2147483669"/>
              <ac:spMk id="9" creationId="{8969F8C6-703E-4AA5-8BC1-A133C59BDF9D}"/>
            </ac:spMkLst>
          </pc:spChg>
          <pc:spChg chg="del">
            <ac:chgData name="Mike Bloys" userId="1248c4d8-7b2b-4b32-b8bd-163ae845f9bb" providerId="ADAL" clId="{943250BA-80FF-43CA-BB3C-8CA0E54B2557}" dt="2020-04-22T14:40:08.028" v="47"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943250BA-80FF-43CA-BB3C-8CA0E54B2557}" dt="2020-04-22T14:40:08.028" v="47"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943250BA-80FF-43CA-BB3C-8CA0E54B2557}" dt="2020-04-22T14:40:08.691" v="48"/>
            <ac:picMkLst>
              <pc:docMk/>
              <pc:sldMasterMk cId="4112846155" sldId="2147483660"/>
              <pc:sldLayoutMk cId="2302417356" sldId="2147483669"/>
              <ac:picMk id="7" creationId="{BD496F9D-0FC1-459B-B4CD-90F1E3CD0362}"/>
            </ac:picMkLst>
          </pc:picChg>
          <pc:picChg chg="add">
            <ac:chgData name="Mike Bloys" userId="1248c4d8-7b2b-4b32-b8bd-163ae845f9bb" providerId="ADAL" clId="{943250BA-80FF-43CA-BB3C-8CA0E54B2557}" dt="2020-04-22T14:40:08.691" v="48"/>
            <ac:picMkLst>
              <pc:docMk/>
              <pc:sldMasterMk cId="4112846155" sldId="2147483660"/>
              <pc:sldLayoutMk cId="2302417356" sldId="2147483669"/>
              <ac:picMk id="8" creationId="{3A59599F-16B4-457C-B308-DED8B650401A}"/>
            </ac:picMkLst>
          </pc:picChg>
          <pc:picChg chg="del">
            <ac:chgData name="Mike Bloys" userId="1248c4d8-7b2b-4b32-b8bd-163ae845f9bb" providerId="ADAL" clId="{943250BA-80FF-43CA-BB3C-8CA0E54B2557}" dt="2020-04-22T14:40:08.028" v="47"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943250BA-80FF-43CA-BB3C-8CA0E54B2557}" dt="2020-04-22T14:40:18.418" v="49"/>
          <pc:sldLayoutMkLst>
            <pc:docMk/>
            <pc:sldMasterMk cId="4112846155" sldId="2147483660"/>
            <pc:sldLayoutMk cId="4012856817" sldId="2147483670"/>
          </pc:sldLayoutMkLst>
          <pc:picChg chg="add">
            <ac:chgData name="Mike Bloys" userId="1248c4d8-7b2b-4b32-b8bd-163ae845f9bb" providerId="ADAL" clId="{943250BA-80FF-43CA-BB3C-8CA0E54B2557}" dt="2020-04-22T14:40:18.418" v="49"/>
            <ac:picMkLst>
              <pc:docMk/>
              <pc:sldMasterMk cId="4112846155" sldId="2147483660"/>
              <pc:sldLayoutMk cId="4012856817" sldId="2147483670"/>
              <ac:picMk id="10" creationId="{A40D4CD8-B76C-4D68-AAC3-705893253C2C}"/>
            </ac:picMkLst>
          </pc:picChg>
        </pc:sldLayoutChg>
      </pc:sldMasterChg>
    </pc:docChg>
  </pc:docChgLst>
  <pc:docChgLst>
    <pc:chgData name="Mike Bloys" userId="1248c4d8-7b2b-4b32-b8bd-163ae845f9bb" providerId="ADAL" clId="{512D1C21-C37A-4374-A174-911809F93B20}"/>
    <pc:docChg chg="undo redo custSel modSld modMainMaster">
      <pc:chgData name="Mike Bloys" userId="1248c4d8-7b2b-4b32-b8bd-163ae845f9bb" providerId="ADAL" clId="{512D1C21-C37A-4374-A174-911809F93B20}" dt="2021-08-26T08:55:01.410" v="87" actId="208"/>
      <pc:docMkLst>
        <pc:docMk/>
      </pc:docMkLst>
      <pc:sldChg chg="addSp delSp modSp mod modClrScheme chgLayout">
        <pc:chgData name="Mike Bloys" userId="1248c4d8-7b2b-4b32-b8bd-163ae845f9bb" providerId="ADAL" clId="{512D1C21-C37A-4374-A174-911809F93B20}" dt="2021-08-26T08:49:25.486" v="53" actId="21"/>
        <pc:sldMkLst>
          <pc:docMk/>
          <pc:sldMk cId="3870191183" sldId="260"/>
        </pc:sldMkLst>
        <pc:spChg chg="add del mod">
          <ac:chgData name="Mike Bloys" userId="1248c4d8-7b2b-4b32-b8bd-163ae845f9bb" providerId="ADAL" clId="{512D1C21-C37A-4374-A174-911809F93B20}" dt="2021-08-26T08:49:08.723" v="49" actId="6264"/>
          <ac:spMkLst>
            <pc:docMk/>
            <pc:sldMk cId="3870191183" sldId="260"/>
            <ac:spMk id="2" creationId="{7457D43F-BBC6-4CA8-B5B7-69C9ADB8572A}"/>
          </ac:spMkLst>
        </pc:spChg>
        <pc:spChg chg="add del mod">
          <ac:chgData name="Mike Bloys" userId="1248c4d8-7b2b-4b32-b8bd-163ae845f9bb" providerId="ADAL" clId="{512D1C21-C37A-4374-A174-911809F93B20}" dt="2021-08-26T08:49:08.723" v="49" actId="6264"/>
          <ac:spMkLst>
            <pc:docMk/>
            <pc:sldMk cId="3870191183" sldId="260"/>
            <ac:spMk id="3" creationId="{A5B44EA4-5270-441A-AAD1-08DAA1D39216}"/>
          </ac:spMkLst>
        </pc:spChg>
        <pc:spChg chg="mod ord">
          <ac:chgData name="Mike Bloys" userId="1248c4d8-7b2b-4b32-b8bd-163ae845f9bb" providerId="ADAL" clId="{512D1C21-C37A-4374-A174-911809F93B20}" dt="2021-08-26T08:49:11.208" v="50" actId="700"/>
          <ac:spMkLst>
            <pc:docMk/>
            <pc:sldMk cId="3870191183" sldId="260"/>
            <ac:spMk id="4" creationId="{00000000-0000-0000-0000-000000000000}"/>
          </ac:spMkLst>
        </pc:spChg>
        <pc:spChg chg="mod ord">
          <ac:chgData name="Mike Bloys" userId="1248c4d8-7b2b-4b32-b8bd-163ae845f9bb" providerId="ADAL" clId="{512D1C21-C37A-4374-A174-911809F93B20}" dt="2021-08-26T08:49:11.208" v="50" actId="700"/>
          <ac:spMkLst>
            <pc:docMk/>
            <pc:sldMk cId="3870191183" sldId="260"/>
            <ac:spMk id="5" creationId="{00000000-0000-0000-0000-000000000000}"/>
          </ac:spMkLst>
        </pc:spChg>
        <pc:spChg chg="add del mod">
          <ac:chgData name="Mike Bloys" userId="1248c4d8-7b2b-4b32-b8bd-163ae845f9bb" providerId="ADAL" clId="{512D1C21-C37A-4374-A174-911809F93B20}" dt="2021-08-26T08:49:25.486" v="53" actId="21"/>
          <ac:spMkLst>
            <pc:docMk/>
            <pc:sldMk cId="3870191183" sldId="260"/>
            <ac:spMk id="6" creationId="{F012099A-DBCB-4BF4-AEA3-9534D59BB20A}"/>
          </ac:spMkLst>
        </pc:spChg>
      </pc:sldChg>
      <pc:sldChg chg="modSp mod">
        <pc:chgData name="Mike Bloys" userId="1248c4d8-7b2b-4b32-b8bd-163ae845f9bb" providerId="ADAL" clId="{512D1C21-C37A-4374-A174-911809F93B20}" dt="2021-08-26T08:51:22.479" v="66" actId="207"/>
        <pc:sldMkLst>
          <pc:docMk/>
          <pc:sldMk cId="3788352238" sldId="262"/>
        </pc:sldMkLst>
        <pc:spChg chg="mod">
          <ac:chgData name="Mike Bloys" userId="1248c4d8-7b2b-4b32-b8bd-163ae845f9bb" providerId="ADAL" clId="{512D1C21-C37A-4374-A174-911809F93B20}" dt="2021-08-26T08:51:22.479" v="66" actId="207"/>
          <ac:spMkLst>
            <pc:docMk/>
            <pc:sldMk cId="3788352238" sldId="262"/>
            <ac:spMk id="4" creationId="{00000000-0000-0000-0000-000000000000}"/>
          </ac:spMkLst>
        </pc:spChg>
      </pc:sldChg>
      <pc:sldChg chg="modSp mod">
        <pc:chgData name="Mike Bloys" userId="1248c4d8-7b2b-4b32-b8bd-163ae845f9bb" providerId="ADAL" clId="{512D1C21-C37A-4374-A174-911809F93B20}" dt="2021-08-26T08:51:44.183" v="68" actId="208"/>
        <pc:sldMkLst>
          <pc:docMk/>
          <pc:sldMk cId="2304373901" sldId="263"/>
        </pc:sldMkLst>
        <pc:spChg chg="mod">
          <ac:chgData name="Mike Bloys" userId="1248c4d8-7b2b-4b32-b8bd-163ae845f9bb" providerId="ADAL" clId="{512D1C21-C37A-4374-A174-911809F93B20}" dt="2021-08-26T08:51:31.350" v="67" actId="207"/>
          <ac:spMkLst>
            <pc:docMk/>
            <pc:sldMk cId="2304373901" sldId="263"/>
            <ac:spMk id="4" creationId="{00000000-0000-0000-0000-000000000000}"/>
          </ac:spMkLst>
        </pc:spChg>
        <pc:cxnChg chg="mod">
          <ac:chgData name="Mike Bloys" userId="1248c4d8-7b2b-4b32-b8bd-163ae845f9bb" providerId="ADAL" clId="{512D1C21-C37A-4374-A174-911809F93B20}" dt="2021-08-26T08:51:44.183" v="68" actId="208"/>
          <ac:cxnSpMkLst>
            <pc:docMk/>
            <pc:sldMk cId="2304373901" sldId="263"/>
            <ac:cxnSpMk id="6" creationId="{7920BC35-A531-4588-A3D7-481F9672CDA0}"/>
          </ac:cxnSpMkLst>
        </pc:cxnChg>
        <pc:cxnChg chg="mod">
          <ac:chgData name="Mike Bloys" userId="1248c4d8-7b2b-4b32-b8bd-163ae845f9bb" providerId="ADAL" clId="{512D1C21-C37A-4374-A174-911809F93B20}" dt="2021-08-26T08:51:44.183" v="68" actId="208"/>
          <ac:cxnSpMkLst>
            <pc:docMk/>
            <pc:sldMk cId="2304373901" sldId="263"/>
            <ac:cxnSpMk id="10" creationId="{2612EF27-A47E-4C65-BBEA-DCDD002FA07E}"/>
          </ac:cxnSpMkLst>
        </pc:cxnChg>
        <pc:cxnChg chg="mod">
          <ac:chgData name="Mike Bloys" userId="1248c4d8-7b2b-4b32-b8bd-163ae845f9bb" providerId="ADAL" clId="{512D1C21-C37A-4374-A174-911809F93B20}" dt="2021-08-26T08:51:44.183" v="68" actId="208"/>
          <ac:cxnSpMkLst>
            <pc:docMk/>
            <pc:sldMk cId="2304373901" sldId="263"/>
            <ac:cxnSpMk id="12" creationId="{132AB735-9941-4E45-91B4-2D0523473D36}"/>
          </ac:cxnSpMkLst>
        </pc:cxnChg>
        <pc:cxnChg chg="mod">
          <ac:chgData name="Mike Bloys" userId="1248c4d8-7b2b-4b32-b8bd-163ae845f9bb" providerId="ADAL" clId="{512D1C21-C37A-4374-A174-911809F93B20}" dt="2021-08-26T08:51:44.183" v="68" actId="208"/>
          <ac:cxnSpMkLst>
            <pc:docMk/>
            <pc:sldMk cId="2304373901" sldId="263"/>
            <ac:cxnSpMk id="14" creationId="{F8F3EFBE-7609-43BE-B286-A90CADA9EF08}"/>
          </ac:cxnSpMkLst>
        </pc:cxnChg>
      </pc:sldChg>
      <pc:sldChg chg="modSp mod">
        <pc:chgData name="Mike Bloys" userId="1248c4d8-7b2b-4b32-b8bd-163ae845f9bb" providerId="ADAL" clId="{512D1C21-C37A-4374-A174-911809F93B20}" dt="2021-08-26T08:52:56.582" v="75" actId="207"/>
        <pc:sldMkLst>
          <pc:docMk/>
          <pc:sldMk cId="3983984687" sldId="264"/>
        </pc:sldMkLst>
        <pc:spChg chg="mod">
          <ac:chgData name="Mike Bloys" userId="1248c4d8-7b2b-4b32-b8bd-163ae845f9bb" providerId="ADAL" clId="{512D1C21-C37A-4374-A174-911809F93B20}" dt="2021-08-26T08:52:56.582" v="75" actId="207"/>
          <ac:spMkLst>
            <pc:docMk/>
            <pc:sldMk cId="3983984687" sldId="264"/>
            <ac:spMk id="4" creationId="{00000000-0000-0000-0000-000000000000}"/>
          </ac:spMkLst>
        </pc:spChg>
        <pc:cxnChg chg="mod">
          <ac:chgData name="Mike Bloys" userId="1248c4d8-7b2b-4b32-b8bd-163ae845f9bb" providerId="ADAL" clId="{512D1C21-C37A-4374-A174-911809F93B20}" dt="2021-08-26T08:52:50.048" v="74" actId="692"/>
          <ac:cxnSpMkLst>
            <pc:docMk/>
            <pc:sldMk cId="3983984687" sldId="264"/>
            <ac:cxnSpMk id="6" creationId="{3DEA9758-48BD-4AA9-998C-DEF707D33CBE}"/>
          </ac:cxnSpMkLst>
        </pc:cxnChg>
        <pc:cxnChg chg="mod">
          <ac:chgData name="Mike Bloys" userId="1248c4d8-7b2b-4b32-b8bd-163ae845f9bb" providerId="ADAL" clId="{512D1C21-C37A-4374-A174-911809F93B20}" dt="2021-08-26T08:52:50.048" v="74" actId="692"/>
          <ac:cxnSpMkLst>
            <pc:docMk/>
            <pc:sldMk cId="3983984687" sldId="264"/>
            <ac:cxnSpMk id="9" creationId="{1288C100-BF1B-4F08-A807-280336D2326A}"/>
          </ac:cxnSpMkLst>
        </pc:cxnChg>
        <pc:cxnChg chg="mod">
          <ac:chgData name="Mike Bloys" userId="1248c4d8-7b2b-4b32-b8bd-163ae845f9bb" providerId="ADAL" clId="{512D1C21-C37A-4374-A174-911809F93B20}" dt="2021-08-26T08:52:50.048" v="74" actId="692"/>
          <ac:cxnSpMkLst>
            <pc:docMk/>
            <pc:sldMk cId="3983984687" sldId="264"/>
            <ac:cxnSpMk id="10" creationId="{3084A1CC-D985-43F6-B7BF-F8F5F68C133A}"/>
          </ac:cxnSpMkLst>
        </pc:cxnChg>
        <pc:cxnChg chg="mod">
          <ac:chgData name="Mike Bloys" userId="1248c4d8-7b2b-4b32-b8bd-163ae845f9bb" providerId="ADAL" clId="{512D1C21-C37A-4374-A174-911809F93B20}" dt="2021-08-26T08:52:50.048" v="74" actId="692"/>
          <ac:cxnSpMkLst>
            <pc:docMk/>
            <pc:sldMk cId="3983984687" sldId="264"/>
            <ac:cxnSpMk id="11" creationId="{9E0AAC8E-6C54-4E77-B0CC-85B17689D24F}"/>
          </ac:cxnSpMkLst>
        </pc:cxnChg>
      </pc:sldChg>
      <pc:sldChg chg="modSp mod">
        <pc:chgData name="Mike Bloys" userId="1248c4d8-7b2b-4b32-b8bd-163ae845f9bb" providerId="ADAL" clId="{512D1C21-C37A-4374-A174-911809F93B20}" dt="2021-08-26T08:54:24.392" v="84" actId="692"/>
        <pc:sldMkLst>
          <pc:docMk/>
          <pc:sldMk cId="3582067344" sldId="265"/>
        </pc:sldMkLst>
        <pc:spChg chg="mod">
          <ac:chgData name="Mike Bloys" userId="1248c4d8-7b2b-4b32-b8bd-163ae845f9bb" providerId="ADAL" clId="{512D1C21-C37A-4374-A174-911809F93B20}" dt="2021-08-26T08:53:41.344" v="78" actId="207"/>
          <ac:spMkLst>
            <pc:docMk/>
            <pc:sldMk cId="3582067344" sldId="265"/>
            <ac:spMk id="2" creationId="{00000000-0000-0000-0000-000000000000}"/>
          </ac:spMkLst>
        </pc:spChg>
        <pc:spChg chg="mod">
          <ac:chgData name="Mike Bloys" userId="1248c4d8-7b2b-4b32-b8bd-163ae845f9bb" providerId="ADAL" clId="{512D1C21-C37A-4374-A174-911809F93B20}" dt="2021-08-26T08:53:47.230" v="79" actId="207"/>
          <ac:spMkLst>
            <pc:docMk/>
            <pc:sldMk cId="3582067344" sldId="265"/>
            <ac:spMk id="31" creationId="{00000000-0000-0000-0000-000000000000}"/>
          </ac:spMkLst>
        </pc:spChg>
        <pc:spChg chg="mod">
          <ac:chgData name="Mike Bloys" userId="1248c4d8-7b2b-4b32-b8bd-163ae845f9bb" providerId="ADAL" clId="{512D1C21-C37A-4374-A174-911809F93B20}" dt="2021-08-26T08:53:35.993" v="77" actId="207"/>
          <ac:spMkLst>
            <pc:docMk/>
            <pc:sldMk cId="3582067344" sldId="265"/>
            <ac:spMk id="41" creationId="{00000000-0000-0000-0000-000000000000}"/>
          </ac:spMkLst>
        </pc:spChg>
        <pc:spChg chg="mod">
          <ac:chgData name="Mike Bloys" userId="1248c4d8-7b2b-4b32-b8bd-163ae845f9bb" providerId="ADAL" clId="{512D1C21-C37A-4374-A174-911809F93B20}" dt="2021-08-26T08:53:51.664" v="80" actId="207"/>
          <ac:spMkLst>
            <pc:docMk/>
            <pc:sldMk cId="3582067344" sldId="265"/>
            <ac:spMk id="42" creationId="{00000000-0000-0000-0000-000000000000}"/>
          </ac:spMkLst>
        </pc:spChg>
        <pc:cxnChg chg="mod">
          <ac:chgData name="Mike Bloys" userId="1248c4d8-7b2b-4b32-b8bd-163ae845f9bb" providerId="ADAL" clId="{512D1C21-C37A-4374-A174-911809F93B20}" dt="2021-08-26T08:54:24.392" v="84" actId="692"/>
          <ac:cxnSpMkLst>
            <pc:docMk/>
            <pc:sldMk cId="3582067344" sldId="265"/>
            <ac:cxnSpMk id="28"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29"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0" creationId="{00000000-0000-0000-0000-000000000000}"/>
          </ac:cxnSpMkLst>
        </pc:cxnChg>
        <pc:cxnChg chg="mod">
          <ac:chgData name="Mike Bloys" userId="1248c4d8-7b2b-4b32-b8bd-163ae845f9bb" providerId="ADAL" clId="{512D1C21-C37A-4374-A174-911809F93B20}" dt="2021-08-26T08:54:00.657" v="82" actId="692"/>
          <ac:cxnSpMkLst>
            <pc:docMk/>
            <pc:sldMk cId="3582067344" sldId="265"/>
            <ac:cxnSpMk id="32"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35"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6"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37"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8"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9" creationId="{00000000-0000-0000-0000-000000000000}"/>
          </ac:cxnSpMkLst>
        </pc:cxnChg>
        <pc:cxnChg chg="mod">
          <ac:chgData name="Mike Bloys" userId="1248c4d8-7b2b-4b32-b8bd-163ae845f9bb" providerId="ADAL" clId="{512D1C21-C37A-4374-A174-911809F93B20}" dt="2021-08-26T08:53:56.100" v="81" actId="692"/>
          <ac:cxnSpMkLst>
            <pc:docMk/>
            <pc:sldMk cId="3582067344" sldId="265"/>
            <ac:cxnSpMk id="40"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43" creationId="{00000000-0000-0000-0000-000000000000}"/>
          </ac:cxnSpMkLst>
        </pc:cxnChg>
      </pc:sldChg>
      <pc:sldChg chg="modSp mod">
        <pc:chgData name="Mike Bloys" userId="1248c4d8-7b2b-4b32-b8bd-163ae845f9bb" providerId="ADAL" clId="{512D1C21-C37A-4374-A174-911809F93B20}" dt="2021-08-26T08:54:43.355" v="86" actId="948"/>
        <pc:sldMkLst>
          <pc:docMk/>
          <pc:sldMk cId="3218149091" sldId="266"/>
        </pc:sldMkLst>
        <pc:spChg chg="mod">
          <ac:chgData name="Mike Bloys" userId="1248c4d8-7b2b-4b32-b8bd-163ae845f9bb" providerId="ADAL" clId="{512D1C21-C37A-4374-A174-911809F93B20}" dt="2021-08-26T08:54:43.355" v="86" actId="948"/>
          <ac:spMkLst>
            <pc:docMk/>
            <pc:sldMk cId="3218149091" sldId="266"/>
            <ac:spMk id="4" creationId="{00000000-0000-0000-0000-000000000000}"/>
          </ac:spMkLst>
        </pc:spChg>
      </pc:sldChg>
      <pc:sldChg chg="addSp delSp modSp mod">
        <pc:chgData name="Mike Bloys" userId="1248c4d8-7b2b-4b32-b8bd-163ae845f9bb" providerId="ADAL" clId="{512D1C21-C37A-4374-A174-911809F93B20}" dt="2021-08-26T08:51:10.491" v="65" actId="207"/>
        <pc:sldMkLst>
          <pc:docMk/>
          <pc:sldMk cId="1395918653" sldId="270"/>
        </pc:sldMkLst>
        <pc:picChg chg="add mod ord">
          <ac:chgData name="Mike Bloys" userId="1248c4d8-7b2b-4b32-b8bd-163ae845f9bb" providerId="ADAL" clId="{512D1C21-C37A-4374-A174-911809F93B20}" dt="2021-08-26T08:51:00.225" v="63" actId="14100"/>
          <ac:picMkLst>
            <pc:docMk/>
            <pc:sldMk cId="1395918653" sldId="270"/>
            <ac:picMk id="5" creationId="{3EFD7499-DE85-449C-9C6E-7F2F82D3DA11}"/>
          </ac:picMkLst>
        </pc:picChg>
        <pc:picChg chg="mod">
          <ac:chgData name="Mike Bloys" userId="1248c4d8-7b2b-4b32-b8bd-163ae845f9bb" providerId="ADAL" clId="{512D1C21-C37A-4374-A174-911809F93B20}" dt="2021-08-26T08:51:10.491" v="65" actId="207"/>
          <ac:picMkLst>
            <pc:docMk/>
            <pc:sldMk cId="1395918653" sldId="270"/>
            <ac:picMk id="6" creationId="{49CFAFDC-3AC8-4E2F-8488-2EF4557CBD57}"/>
          </ac:picMkLst>
        </pc:picChg>
        <pc:picChg chg="del">
          <ac:chgData name="Mike Bloys" userId="1248c4d8-7b2b-4b32-b8bd-163ae845f9bb" providerId="ADAL" clId="{512D1C21-C37A-4374-A174-911809F93B20}" dt="2021-08-26T08:51:05.690" v="64" actId="478"/>
          <ac:picMkLst>
            <pc:docMk/>
            <pc:sldMk cId="1395918653" sldId="270"/>
            <ac:picMk id="12" creationId="{D3ED521A-90A1-496A-9342-A6C054589717}"/>
          </ac:picMkLst>
        </pc:picChg>
        <pc:picChg chg="del">
          <ac:chgData name="Mike Bloys" userId="1248c4d8-7b2b-4b32-b8bd-163ae845f9bb" providerId="ADAL" clId="{512D1C21-C37A-4374-A174-911809F93B20}" dt="2021-08-26T08:50:55.643" v="62" actId="478"/>
          <ac:picMkLst>
            <pc:docMk/>
            <pc:sldMk cId="1395918653" sldId="270"/>
            <ac:picMk id="1028" creationId="{C93CFF73-FFD0-4E59-8F55-0736E87AC23E}"/>
          </ac:picMkLst>
        </pc:picChg>
      </pc:sldChg>
      <pc:sldChg chg="modSp mod">
        <pc:chgData name="Mike Bloys" userId="1248c4d8-7b2b-4b32-b8bd-163ae845f9bb" providerId="ADAL" clId="{512D1C21-C37A-4374-A174-911809F93B20}" dt="2021-08-26T08:53:05.054" v="76" actId="207"/>
        <pc:sldMkLst>
          <pc:docMk/>
          <pc:sldMk cId="2051504437" sldId="271"/>
        </pc:sldMkLst>
        <pc:spChg chg="mod">
          <ac:chgData name="Mike Bloys" userId="1248c4d8-7b2b-4b32-b8bd-163ae845f9bb" providerId="ADAL" clId="{512D1C21-C37A-4374-A174-911809F93B20}" dt="2021-08-26T08:53:05.054" v="76" actId="207"/>
          <ac:spMkLst>
            <pc:docMk/>
            <pc:sldMk cId="2051504437" sldId="271"/>
            <ac:spMk id="3" creationId="{F9F77F0F-39BB-4D0C-BEBC-35684CA5EABD}"/>
          </ac:spMkLst>
        </pc:spChg>
      </pc:sldChg>
      <pc:sldChg chg="modSp mod">
        <pc:chgData name="Mike Bloys" userId="1248c4d8-7b2b-4b32-b8bd-163ae845f9bb" providerId="ADAL" clId="{512D1C21-C37A-4374-A174-911809F93B20}" dt="2021-08-26T08:55:01.410" v="87" actId="208"/>
        <pc:sldMkLst>
          <pc:docMk/>
          <pc:sldMk cId="1597149185" sldId="272"/>
        </pc:sldMkLst>
        <pc:cxnChg chg="mod">
          <ac:chgData name="Mike Bloys" userId="1248c4d8-7b2b-4b32-b8bd-163ae845f9bb" providerId="ADAL" clId="{512D1C21-C37A-4374-A174-911809F93B20}" dt="2021-08-26T08:55:01.410" v="87" actId="208"/>
          <ac:cxnSpMkLst>
            <pc:docMk/>
            <pc:sldMk cId="1597149185" sldId="272"/>
            <ac:cxnSpMk id="7" creationId="{5CC48937-A0FB-469A-8D68-6F58A564E103}"/>
          </ac:cxnSpMkLst>
        </pc:cxnChg>
        <pc:cxnChg chg="mod">
          <ac:chgData name="Mike Bloys" userId="1248c4d8-7b2b-4b32-b8bd-163ae845f9bb" providerId="ADAL" clId="{512D1C21-C37A-4374-A174-911809F93B20}" dt="2021-08-26T08:55:01.410" v="87" actId="208"/>
          <ac:cxnSpMkLst>
            <pc:docMk/>
            <pc:sldMk cId="1597149185" sldId="272"/>
            <ac:cxnSpMk id="10" creationId="{AEBD969A-6466-406A-8F48-6C8E23D825FA}"/>
          </ac:cxnSpMkLst>
        </pc:cxnChg>
        <pc:cxnChg chg="mod">
          <ac:chgData name="Mike Bloys" userId="1248c4d8-7b2b-4b32-b8bd-163ae845f9bb" providerId="ADAL" clId="{512D1C21-C37A-4374-A174-911809F93B20}" dt="2021-08-26T08:55:01.410" v="87" actId="208"/>
          <ac:cxnSpMkLst>
            <pc:docMk/>
            <pc:sldMk cId="1597149185" sldId="272"/>
            <ac:cxnSpMk id="11" creationId="{691496E3-E9FD-471F-A10D-6E03E3BA255F}"/>
          </ac:cxnSpMkLst>
        </pc:cxnChg>
        <pc:cxnChg chg="mod">
          <ac:chgData name="Mike Bloys" userId="1248c4d8-7b2b-4b32-b8bd-163ae845f9bb" providerId="ADAL" clId="{512D1C21-C37A-4374-A174-911809F93B20}" dt="2021-08-26T08:55:01.410" v="87" actId="208"/>
          <ac:cxnSpMkLst>
            <pc:docMk/>
            <pc:sldMk cId="1597149185" sldId="272"/>
            <ac:cxnSpMk id="12" creationId="{57C36823-A5F9-4E51-B36F-5FB9FF7149F1}"/>
          </ac:cxnSpMkLst>
        </pc:cxnChg>
        <pc:cxnChg chg="mod">
          <ac:chgData name="Mike Bloys" userId="1248c4d8-7b2b-4b32-b8bd-163ae845f9bb" providerId="ADAL" clId="{512D1C21-C37A-4374-A174-911809F93B20}" dt="2021-08-26T08:55:01.410" v="87" actId="208"/>
          <ac:cxnSpMkLst>
            <pc:docMk/>
            <pc:sldMk cId="1597149185" sldId="272"/>
            <ac:cxnSpMk id="13" creationId="{57BE362B-532C-4900-80BF-5EF340BB89A3}"/>
          </ac:cxnSpMkLst>
        </pc:cxnChg>
      </pc:sldChg>
      <pc:sldChg chg="modSp mod">
        <pc:chgData name="Mike Bloys" userId="1248c4d8-7b2b-4b32-b8bd-163ae845f9bb" providerId="ADAL" clId="{512D1C21-C37A-4374-A174-911809F93B20}" dt="2021-08-26T08:51:56.736" v="69" actId="207"/>
        <pc:sldMkLst>
          <pc:docMk/>
          <pc:sldMk cId="3298244599" sldId="276"/>
        </pc:sldMkLst>
        <pc:spChg chg="mod">
          <ac:chgData name="Mike Bloys" userId="1248c4d8-7b2b-4b32-b8bd-163ae845f9bb" providerId="ADAL" clId="{512D1C21-C37A-4374-A174-911809F93B20}" dt="2021-08-26T08:51:56.736" v="69" actId="207"/>
          <ac:spMkLst>
            <pc:docMk/>
            <pc:sldMk cId="3298244599" sldId="276"/>
            <ac:spMk id="4" creationId="{4091422D-3043-4649-9C09-6973069EDF85}"/>
          </ac:spMkLst>
        </pc:spChg>
        <pc:spChg chg="mod">
          <ac:chgData name="Mike Bloys" userId="1248c4d8-7b2b-4b32-b8bd-163ae845f9bb" providerId="ADAL" clId="{512D1C21-C37A-4374-A174-911809F93B20}" dt="2021-08-26T08:51:56.736" v="69" actId="207"/>
          <ac:spMkLst>
            <pc:docMk/>
            <pc:sldMk cId="3298244599" sldId="276"/>
            <ac:spMk id="5" creationId="{D22DB2CC-0A56-419C-989A-48A81DC24601}"/>
          </ac:spMkLst>
        </pc:spChg>
      </pc:sldChg>
      <pc:sldChg chg="modSp mod">
        <pc:chgData name="Mike Bloys" userId="1248c4d8-7b2b-4b32-b8bd-163ae845f9bb" providerId="ADAL" clId="{512D1C21-C37A-4374-A174-911809F93B20}" dt="2021-08-26T08:52:19.198" v="72" actId="20577"/>
        <pc:sldMkLst>
          <pc:docMk/>
          <pc:sldMk cId="1522316545" sldId="277"/>
        </pc:sldMkLst>
        <pc:spChg chg="mod">
          <ac:chgData name="Mike Bloys" userId="1248c4d8-7b2b-4b32-b8bd-163ae845f9bb" providerId="ADAL" clId="{512D1C21-C37A-4374-A174-911809F93B20}" dt="2021-08-26T08:52:19.198" v="72" actId="20577"/>
          <ac:spMkLst>
            <pc:docMk/>
            <pc:sldMk cId="1522316545" sldId="277"/>
            <ac:spMk id="3" creationId="{52AB877A-822F-4DE8-B6FC-979FD9739ADD}"/>
          </ac:spMkLst>
        </pc:spChg>
        <pc:spChg chg="mod">
          <ac:chgData name="Mike Bloys" userId="1248c4d8-7b2b-4b32-b8bd-163ae845f9bb" providerId="ADAL" clId="{512D1C21-C37A-4374-A174-911809F93B20}" dt="2021-08-26T08:52:04.294" v="70" actId="207"/>
          <ac:spMkLst>
            <pc:docMk/>
            <pc:sldMk cId="1522316545" sldId="277"/>
            <ac:spMk id="4" creationId="{8D4707F5-0246-4B26-9E26-1500265368B8}"/>
          </ac:spMkLst>
        </pc:spChg>
        <pc:spChg chg="mod">
          <ac:chgData name="Mike Bloys" userId="1248c4d8-7b2b-4b32-b8bd-163ae845f9bb" providerId="ADAL" clId="{512D1C21-C37A-4374-A174-911809F93B20}" dt="2021-08-26T08:52:04.294" v="70" actId="207"/>
          <ac:spMkLst>
            <pc:docMk/>
            <pc:sldMk cId="1522316545" sldId="277"/>
            <ac:spMk id="5" creationId="{EE2FF19D-1890-4380-9337-2559A45F4944}"/>
          </ac:spMkLst>
        </pc:spChg>
      </pc:sldChg>
      <pc:sldChg chg="modSp mod">
        <pc:chgData name="Mike Bloys" userId="1248c4d8-7b2b-4b32-b8bd-163ae845f9bb" providerId="ADAL" clId="{512D1C21-C37A-4374-A174-911809F93B20}" dt="2021-08-26T08:52:39.397" v="73" actId="207"/>
        <pc:sldMkLst>
          <pc:docMk/>
          <pc:sldMk cId="711142418" sldId="278"/>
        </pc:sldMkLst>
        <pc:spChg chg="mod">
          <ac:chgData name="Mike Bloys" userId="1248c4d8-7b2b-4b32-b8bd-163ae845f9bb" providerId="ADAL" clId="{512D1C21-C37A-4374-A174-911809F93B20}" dt="2021-08-26T08:52:39.397" v="73" actId="207"/>
          <ac:spMkLst>
            <pc:docMk/>
            <pc:sldMk cId="711142418" sldId="278"/>
            <ac:spMk id="4" creationId="{8D4707F5-0246-4B26-9E26-1500265368B8}"/>
          </ac:spMkLst>
        </pc:spChg>
        <pc:spChg chg="mod">
          <ac:chgData name="Mike Bloys" userId="1248c4d8-7b2b-4b32-b8bd-163ae845f9bb" providerId="ADAL" clId="{512D1C21-C37A-4374-A174-911809F93B20}" dt="2021-08-26T08:52:39.397" v="73" actId="207"/>
          <ac:spMkLst>
            <pc:docMk/>
            <pc:sldMk cId="711142418" sldId="278"/>
            <ac:spMk id="5" creationId="{EE2FF19D-1890-4380-9337-2559A45F4944}"/>
          </ac:spMkLst>
        </pc:spChg>
      </pc:sldChg>
      <pc:sldMasterChg chg="delSldLayout modSldLayout">
        <pc:chgData name="Mike Bloys" userId="1248c4d8-7b2b-4b32-b8bd-163ae845f9bb" providerId="ADAL" clId="{512D1C21-C37A-4374-A174-911809F93B20}" dt="2021-08-26T08:49:34.621" v="56" actId="478"/>
        <pc:sldMasterMkLst>
          <pc:docMk/>
          <pc:sldMasterMk cId="4112846155" sldId="2147483660"/>
        </pc:sldMasterMkLst>
        <pc:sldLayoutChg chg="modSp">
          <pc:chgData name="Mike Bloys" userId="1248c4d8-7b2b-4b32-b8bd-163ae845f9bb" providerId="ADAL" clId="{512D1C21-C37A-4374-A174-911809F93B20}" dt="2021-08-25T10:32:35.349" v="0" actId="14826"/>
          <pc:sldLayoutMkLst>
            <pc:docMk/>
            <pc:sldMasterMk cId="4112846155" sldId="2147483660"/>
            <pc:sldLayoutMk cId="939894443" sldId="2147483662"/>
          </pc:sldLayoutMkLst>
          <pc:picChg chg="mod">
            <ac:chgData name="Mike Bloys" userId="1248c4d8-7b2b-4b32-b8bd-163ae845f9bb" providerId="ADAL" clId="{512D1C21-C37A-4374-A174-911809F93B20}" dt="2021-08-25T10:32:35.349" v="0" actId="14826"/>
            <ac:picMkLst>
              <pc:docMk/>
              <pc:sldMasterMk cId="4112846155" sldId="2147483660"/>
              <pc:sldLayoutMk cId="939894443" sldId="2147483662"/>
              <ac:picMk id="4" creationId="{7378F2DA-BE42-4FD2-828E-C1FA766E02C0}"/>
            </ac:picMkLst>
          </pc:picChg>
        </pc:sldLayoutChg>
        <pc:sldLayoutChg chg="addSp delSp modSp mod">
          <pc:chgData name="Mike Bloys" userId="1248c4d8-7b2b-4b32-b8bd-163ae845f9bb" providerId="ADAL" clId="{512D1C21-C37A-4374-A174-911809F93B20}" dt="2021-08-26T08:49:34.621" v="56" actId="478"/>
          <pc:sldLayoutMkLst>
            <pc:docMk/>
            <pc:sldMasterMk cId="4112846155" sldId="2147483660"/>
            <pc:sldLayoutMk cId="4097881477" sldId="2147483664"/>
          </pc:sldLayoutMkLst>
          <pc:spChg chg="add mod">
            <ac:chgData name="Mike Bloys" userId="1248c4d8-7b2b-4b32-b8bd-163ae845f9bb" providerId="ADAL" clId="{512D1C21-C37A-4374-A174-911809F93B20}" dt="2021-08-26T08:48:55.817" v="47" actId="207"/>
            <ac:spMkLst>
              <pc:docMk/>
              <pc:sldMasterMk cId="4112846155" sldId="2147483660"/>
              <pc:sldLayoutMk cId="4097881477" sldId="2147483664"/>
              <ac:spMk id="5" creationId="{C27FDAAD-E1C8-4DC7-92EC-B4AAC0DF0C56}"/>
            </ac:spMkLst>
          </pc:spChg>
          <pc:spChg chg="add del mod">
            <ac:chgData name="Mike Bloys" userId="1248c4d8-7b2b-4b32-b8bd-163ae845f9bb" providerId="ADAL" clId="{512D1C21-C37A-4374-A174-911809F93B20}" dt="2021-08-26T08:49:34.621" v="56" actId="478"/>
            <ac:spMkLst>
              <pc:docMk/>
              <pc:sldMasterMk cId="4112846155" sldId="2147483660"/>
              <pc:sldLayoutMk cId="4097881477" sldId="2147483664"/>
              <ac:spMk id="7" creationId="{E2B1CD20-5A89-496B-961C-C8076F37FF6E}"/>
            </ac:spMkLst>
          </pc:spChg>
          <pc:spChg chg="del">
            <ac:chgData name="Mike Bloys" userId="1248c4d8-7b2b-4b32-b8bd-163ae845f9bb" providerId="ADAL" clId="{512D1C21-C37A-4374-A174-911809F93B20}" dt="2021-08-26T08:48:57.754" v="48" actId="478"/>
            <ac:spMkLst>
              <pc:docMk/>
              <pc:sldMasterMk cId="4112846155" sldId="2147483660"/>
              <pc:sldLayoutMk cId="4097881477" sldId="2147483664"/>
              <ac:spMk id="10" creationId="{00000000-0000-0000-0000-000000000000}"/>
            </ac:spMkLst>
          </pc:spChg>
          <pc:cxnChg chg="mod">
            <ac:chgData name="Mike Bloys" userId="1248c4d8-7b2b-4b32-b8bd-163ae845f9bb" providerId="ADAL" clId="{512D1C21-C37A-4374-A174-911809F93B20}" dt="2021-08-26T08:49:33.243" v="55" actId="14100"/>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512D1C21-C37A-4374-A174-911809F93B20}" dt="2021-08-26T08:47:31.579" v="26" actId="20577"/>
          <pc:sldLayoutMkLst>
            <pc:docMk/>
            <pc:sldMasterMk cId="4112846155" sldId="2147483660"/>
            <pc:sldLayoutMk cId="1415037018" sldId="2147483665"/>
          </pc:sldLayoutMkLst>
          <pc:spChg chg="mod">
            <ac:chgData name="Mike Bloys" userId="1248c4d8-7b2b-4b32-b8bd-163ae845f9bb" providerId="ADAL" clId="{512D1C21-C37A-4374-A174-911809F93B20}" dt="2021-08-26T08:47:01.096" v="8"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512D1C21-C37A-4374-A174-911809F93B20}" dt="2021-08-26T08:47:31.579" v="26" actId="20577"/>
            <ac:spMkLst>
              <pc:docMk/>
              <pc:sldMasterMk cId="4112846155" sldId="2147483660"/>
              <pc:sldLayoutMk cId="1415037018" sldId="2147483665"/>
              <ac:spMk id="13" creationId="{0AE55754-8F2D-4074-8CD5-7C724A745729}"/>
            </ac:spMkLst>
          </pc:spChg>
          <pc:picChg chg="add del">
            <ac:chgData name="Mike Bloys" userId="1248c4d8-7b2b-4b32-b8bd-163ae845f9bb" providerId="ADAL" clId="{512D1C21-C37A-4374-A174-911809F93B20}" dt="2021-08-26T08:29:40.159" v="2" actId="478"/>
            <ac:picMkLst>
              <pc:docMk/>
              <pc:sldMasterMk cId="4112846155" sldId="2147483660"/>
              <pc:sldLayoutMk cId="1415037018" sldId="2147483665"/>
              <ac:picMk id="3" creationId="{06F8F4E3-EFFF-4B25-BD10-F285DBCFB234}"/>
            </ac:picMkLst>
          </pc:picChg>
          <pc:picChg chg="del">
            <ac:chgData name="Mike Bloys" userId="1248c4d8-7b2b-4b32-b8bd-163ae845f9bb" providerId="ADAL" clId="{512D1C21-C37A-4374-A174-911809F93B20}" dt="2021-08-26T08:30:02.430" v="6" actId="478"/>
            <ac:picMkLst>
              <pc:docMk/>
              <pc:sldMasterMk cId="4112846155" sldId="2147483660"/>
              <pc:sldLayoutMk cId="1415037018" sldId="2147483665"/>
              <ac:picMk id="10" creationId="{3865AF41-2601-4ADE-89F9-1C049743849A}"/>
            </ac:picMkLst>
          </pc:picChg>
          <pc:picChg chg="mod">
            <ac:chgData name="Mike Bloys" userId="1248c4d8-7b2b-4b32-b8bd-163ae845f9bb" providerId="ADAL" clId="{512D1C21-C37A-4374-A174-911809F93B20}" dt="2021-08-26T08:47:08.450" v="9" actId="207"/>
            <ac:picMkLst>
              <pc:docMk/>
              <pc:sldMasterMk cId="4112846155" sldId="2147483660"/>
              <pc:sldLayoutMk cId="1415037018" sldId="2147483665"/>
              <ac:picMk id="11" creationId="{2B27CF76-3517-4EC8-A5F4-9900FF0972E1}"/>
            </ac:picMkLst>
          </pc:picChg>
          <pc:picChg chg="add mod ord modCrop">
            <ac:chgData name="Mike Bloys" userId="1248c4d8-7b2b-4b32-b8bd-163ae845f9bb" providerId="ADAL" clId="{512D1C21-C37A-4374-A174-911809F93B20}" dt="2021-08-26T08:29:58.937" v="5" actId="167"/>
            <ac:picMkLst>
              <pc:docMk/>
              <pc:sldMasterMk cId="4112846155" sldId="2147483660"/>
              <pc:sldLayoutMk cId="1415037018" sldId="2147483665"/>
              <ac:picMk id="12" creationId="{F70CC85E-952B-4646-9E68-34567284BD6F}"/>
            </ac:picMkLst>
          </pc:picChg>
        </pc:sldLayoutChg>
        <pc:sldLayoutChg chg="addSp delSp modSp mod">
          <pc:chgData name="Mike Bloys" userId="1248c4d8-7b2b-4b32-b8bd-163ae845f9bb" providerId="ADAL" clId="{512D1C21-C37A-4374-A174-911809F93B20}" dt="2021-08-26T08:48:11.962" v="36" actId="207"/>
          <pc:sldLayoutMkLst>
            <pc:docMk/>
            <pc:sldMasterMk cId="4112846155" sldId="2147483660"/>
            <pc:sldLayoutMk cId="2159895046" sldId="2147483666"/>
          </pc:sldLayoutMkLst>
          <pc:spChg chg="del">
            <ac:chgData name="Mike Bloys" userId="1248c4d8-7b2b-4b32-b8bd-163ae845f9bb" providerId="ADAL" clId="{512D1C21-C37A-4374-A174-911809F93B20}" dt="2021-08-26T08:48:00.684" v="32" actId="478"/>
            <ac:spMkLst>
              <pc:docMk/>
              <pc:sldMasterMk cId="4112846155" sldId="2147483660"/>
              <pc:sldLayoutMk cId="2159895046" sldId="2147483666"/>
              <ac:spMk id="9" creationId="{7C973D96-00B6-4729-BED1-36AE68B6B863}"/>
            </ac:spMkLst>
          </pc:spChg>
          <pc:spChg chg="add mod">
            <ac:chgData name="Mike Bloys" userId="1248c4d8-7b2b-4b32-b8bd-163ae845f9bb" providerId="ADAL" clId="{512D1C21-C37A-4374-A174-911809F93B20}" dt="2021-08-26T08:48:01.294" v="33"/>
            <ac:spMkLst>
              <pc:docMk/>
              <pc:sldMasterMk cId="4112846155" sldId="2147483660"/>
              <pc:sldLayoutMk cId="2159895046" sldId="2147483666"/>
              <ac:spMk id="12" creationId="{19CAB6F7-220C-4E33-9929-CB4290464910}"/>
            </ac:spMkLst>
          </pc:spChg>
          <pc:spChg chg="mod">
            <ac:chgData name="Mike Bloys" userId="1248c4d8-7b2b-4b32-b8bd-163ae845f9bb" providerId="ADAL" clId="{512D1C21-C37A-4374-A174-911809F93B20}" dt="2021-08-26T08:48:11.962" v="36" actId="207"/>
            <ac:spMkLst>
              <pc:docMk/>
              <pc:sldMasterMk cId="4112846155" sldId="2147483660"/>
              <pc:sldLayoutMk cId="2159895046" sldId="2147483666"/>
              <ac:spMk id="14" creationId="{79B5B55C-77F9-4B77-9462-2B64404E5E0C}"/>
            </ac:spMkLst>
          </pc:spChg>
          <pc:picChg chg="del">
            <ac:chgData name="Mike Bloys" userId="1248c4d8-7b2b-4b32-b8bd-163ae845f9bb" providerId="ADAL" clId="{512D1C21-C37A-4374-A174-911809F93B20}" dt="2021-08-26T08:48:00.684" v="32" actId="478"/>
            <ac:picMkLst>
              <pc:docMk/>
              <pc:sldMasterMk cId="4112846155" sldId="2147483660"/>
              <pc:sldLayoutMk cId="2159895046" sldId="2147483666"/>
              <ac:picMk id="8" creationId="{83FA6188-A36B-47D7-8E23-C9BF995DE9E2}"/>
            </ac:picMkLst>
          </pc:picChg>
          <pc:picChg chg="mod">
            <ac:chgData name="Mike Bloys" userId="1248c4d8-7b2b-4b32-b8bd-163ae845f9bb" providerId="ADAL" clId="{512D1C21-C37A-4374-A174-911809F93B20}" dt="2021-08-26T08:48:04.928" v="34" actId="207"/>
            <ac:picMkLst>
              <pc:docMk/>
              <pc:sldMasterMk cId="4112846155" sldId="2147483660"/>
              <pc:sldLayoutMk cId="2159895046" sldId="2147483666"/>
              <ac:picMk id="10" creationId="{FCA0D266-8F5A-4973-A5F2-45C8FE9C9190}"/>
            </ac:picMkLst>
          </pc:picChg>
          <pc:picChg chg="add mod">
            <ac:chgData name="Mike Bloys" userId="1248c4d8-7b2b-4b32-b8bd-163ae845f9bb" providerId="ADAL" clId="{512D1C21-C37A-4374-A174-911809F93B20}" dt="2021-08-26T08:48:01.294" v="33"/>
            <ac:picMkLst>
              <pc:docMk/>
              <pc:sldMasterMk cId="4112846155" sldId="2147483660"/>
              <pc:sldLayoutMk cId="2159895046" sldId="2147483666"/>
              <ac:picMk id="11" creationId="{7433FA7F-7231-4270-9750-1D83E3EC7D35}"/>
            </ac:picMkLst>
          </pc:picChg>
        </pc:sldLayoutChg>
        <pc:sldLayoutChg chg="addSp delSp modSp mod">
          <pc:chgData name="Mike Bloys" userId="1248c4d8-7b2b-4b32-b8bd-163ae845f9bb" providerId="ADAL" clId="{512D1C21-C37A-4374-A174-911809F93B20}" dt="2021-08-26T08:48:26.632" v="40" actId="207"/>
          <pc:sldLayoutMkLst>
            <pc:docMk/>
            <pc:sldMasterMk cId="4112846155" sldId="2147483660"/>
            <pc:sldLayoutMk cId="2484285243" sldId="2147483667"/>
          </pc:sldLayoutMkLst>
          <pc:spChg chg="del">
            <ac:chgData name="Mike Bloys" userId="1248c4d8-7b2b-4b32-b8bd-163ae845f9bb" providerId="ADAL" clId="{512D1C21-C37A-4374-A174-911809F93B20}" dt="2021-08-26T08:48:19.213" v="37" actId="478"/>
            <ac:spMkLst>
              <pc:docMk/>
              <pc:sldMasterMk cId="4112846155" sldId="2147483660"/>
              <pc:sldLayoutMk cId="2484285243" sldId="2147483667"/>
              <ac:spMk id="7" creationId="{EE1A80AC-3E84-429D-9E41-76A7D43885DE}"/>
            </ac:spMkLst>
          </pc:spChg>
          <pc:spChg chg="add mod">
            <ac:chgData name="Mike Bloys" userId="1248c4d8-7b2b-4b32-b8bd-163ae845f9bb" providerId="ADAL" clId="{512D1C21-C37A-4374-A174-911809F93B20}" dt="2021-08-26T08:48:19.708" v="38"/>
            <ac:spMkLst>
              <pc:docMk/>
              <pc:sldMasterMk cId="4112846155" sldId="2147483660"/>
              <pc:sldLayoutMk cId="2484285243" sldId="2147483667"/>
              <ac:spMk id="9" creationId="{C8D801CF-0FF8-4849-8A03-B04A94455BDC}"/>
            </ac:spMkLst>
          </pc:spChg>
          <pc:spChg chg="mod">
            <ac:chgData name="Mike Bloys" userId="1248c4d8-7b2b-4b32-b8bd-163ae845f9bb" providerId="ADAL" clId="{512D1C21-C37A-4374-A174-911809F93B20}" dt="2021-08-26T08:48:26.632" v="40" actId="207"/>
            <ac:spMkLst>
              <pc:docMk/>
              <pc:sldMasterMk cId="4112846155" sldId="2147483660"/>
              <pc:sldLayoutMk cId="2484285243" sldId="2147483667"/>
              <ac:spMk id="11" creationId="{61949922-D797-4D0E-9F02-92C76A1ACA3C}"/>
            </ac:spMkLst>
          </pc:spChg>
          <pc:picChg chg="del">
            <ac:chgData name="Mike Bloys" userId="1248c4d8-7b2b-4b32-b8bd-163ae845f9bb" providerId="ADAL" clId="{512D1C21-C37A-4374-A174-911809F93B20}" dt="2021-08-26T08:48:19.213" v="37" actId="478"/>
            <ac:picMkLst>
              <pc:docMk/>
              <pc:sldMasterMk cId="4112846155" sldId="2147483660"/>
              <pc:sldLayoutMk cId="2484285243" sldId="2147483667"/>
              <ac:picMk id="6" creationId="{2F26CBB1-6D46-4018-A3B1-121317E7F3EF}"/>
            </ac:picMkLst>
          </pc:picChg>
          <pc:picChg chg="add mod">
            <ac:chgData name="Mike Bloys" userId="1248c4d8-7b2b-4b32-b8bd-163ae845f9bb" providerId="ADAL" clId="{512D1C21-C37A-4374-A174-911809F93B20}" dt="2021-08-26T08:48:19.708" v="38"/>
            <ac:picMkLst>
              <pc:docMk/>
              <pc:sldMasterMk cId="4112846155" sldId="2147483660"/>
              <pc:sldLayoutMk cId="2484285243" sldId="2147483667"/>
              <ac:picMk id="8" creationId="{196E8AA1-67F9-42DA-A111-A830DE4E3511}"/>
            </ac:picMkLst>
          </pc:picChg>
        </pc:sldLayoutChg>
        <pc:sldLayoutChg chg="del">
          <pc:chgData name="Mike Bloys" userId="1248c4d8-7b2b-4b32-b8bd-163ae845f9bb" providerId="ADAL" clId="{512D1C21-C37A-4374-A174-911809F93B20}" dt="2021-08-26T08:48:31.817" v="41" actId="2696"/>
          <pc:sldLayoutMkLst>
            <pc:docMk/>
            <pc:sldMasterMk cId="4112846155" sldId="2147483660"/>
            <pc:sldLayoutMk cId="88482964" sldId="2147483668"/>
          </pc:sldLayoutMkLst>
        </pc:sldLayoutChg>
        <pc:sldLayoutChg chg="addSp delSp modSp mod">
          <pc:chgData name="Mike Bloys" userId="1248c4d8-7b2b-4b32-b8bd-163ae845f9bb" providerId="ADAL" clId="{512D1C21-C37A-4374-A174-911809F93B20}" dt="2021-08-26T08:48:42.367" v="45" actId="207"/>
          <pc:sldLayoutMkLst>
            <pc:docMk/>
            <pc:sldMasterMk cId="4112846155" sldId="2147483660"/>
            <pc:sldLayoutMk cId="2302417356" sldId="2147483669"/>
          </pc:sldLayoutMkLst>
          <pc:spChg chg="mod">
            <ac:chgData name="Mike Bloys" userId="1248c4d8-7b2b-4b32-b8bd-163ae845f9bb" providerId="ADAL" clId="{512D1C21-C37A-4374-A174-911809F93B20}" dt="2021-08-26T08:48:35.708" v="42" actId="20577"/>
            <ac:spMkLst>
              <pc:docMk/>
              <pc:sldMasterMk cId="4112846155" sldId="2147483660"/>
              <pc:sldLayoutMk cId="2302417356" sldId="2147483669"/>
              <ac:spMk id="2" creationId="{00000000-0000-0000-0000-000000000000}"/>
            </ac:spMkLst>
          </pc:spChg>
          <pc:spChg chg="add mod">
            <ac:chgData name="Mike Bloys" userId="1248c4d8-7b2b-4b32-b8bd-163ae845f9bb" providerId="ADAL" clId="{512D1C21-C37A-4374-A174-911809F93B20}" dt="2021-08-26T08:48:38.349" v="44"/>
            <ac:spMkLst>
              <pc:docMk/>
              <pc:sldMasterMk cId="4112846155" sldId="2147483660"/>
              <pc:sldLayoutMk cId="2302417356" sldId="2147483669"/>
              <ac:spMk id="9" creationId="{1DC443D9-642A-4A18-9AC7-04033079D69C}"/>
            </ac:spMkLst>
          </pc:spChg>
          <pc:spChg chg="del">
            <ac:chgData name="Mike Bloys" userId="1248c4d8-7b2b-4b32-b8bd-163ae845f9bb" providerId="ADAL" clId="{512D1C21-C37A-4374-A174-911809F93B20}" dt="2021-08-26T08:48:37.917" v="43" actId="478"/>
            <ac:spMkLst>
              <pc:docMk/>
              <pc:sldMasterMk cId="4112846155" sldId="2147483660"/>
              <pc:sldLayoutMk cId="2302417356" sldId="2147483669"/>
              <ac:spMk id="10" creationId="{AB8AAD8A-FC1D-45CB-9E9D-5CF46BFA8E8F}"/>
            </ac:spMkLst>
          </pc:spChg>
          <pc:picChg chg="del">
            <ac:chgData name="Mike Bloys" userId="1248c4d8-7b2b-4b32-b8bd-163ae845f9bb" providerId="ADAL" clId="{512D1C21-C37A-4374-A174-911809F93B20}" dt="2021-08-26T08:48:37.917" v="43" actId="478"/>
            <ac:picMkLst>
              <pc:docMk/>
              <pc:sldMasterMk cId="4112846155" sldId="2147483660"/>
              <pc:sldLayoutMk cId="2302417356" sldId="2147483669"/>
              <ac:picMk id="6" creationId="{82C1F172-A461-4FAB-B6F6-B1052B06CAE0}"/>
            </ac:picMkLst>
          </pc:picChg>
          <pc:picChg chg="add mod">
            <ac:chgData name="Mike Bloys" userId="1248c4d8-7b2b-4b32-b8bd-163ae845f9bb" providerId="ADAL" clId="{512D1C21-C37A-4374-A174-911809F93B20}" dt="2021-08-26T08:48:38.349" v="44"/>
            <ac:picMkLst>
              <pc:docMk/>
              <pc:sldMasterMk cId="4112846155" sldId="2147483660"/>
              <pc:sldLayoutMk cId="2302417356" sldId="2147483669"/>
              <ac:picMk id="7" creationId="{AB63E21C-927D-4D83-B41D-00EA5F7CBD23}"/>
            </ac:picMkLst>
          </pc:picChg>
          <pc:picChg chg="mod">
            <ac:chgData name="Mike Bloys" userId="1248c4d8-7b2b-4b32-b8bd-163ae845f9bb" providerId="ADAL" clId="{512D1C21-C37A-4374-A174-911809F93B20}" dt="2021-08-26T08:48:42.367" v="45" actId="207"/>
            <ac:picMkLst>
              <pc:docMk/>
              <pc:sldMasterMk cId="4112846155" sldId="2147483660"/>
              <pc:sldLayoutMk cId="2302417356" sldId="2147483669"/>
              <ac:picMk id="8" creationId="{3A59599F-16B4-457C-B308-DED8B650401A}"/>
            </ac:picMkLst>
          </pc:picChg>
        </pc:sldLayoutChg>
        <pc:sldLayoutChg chg="addSp delSp modSp mod">
          <pc:chgData name="Mike Bloys" userId="1248c4d8-7b2b-4b32-b8bd-163ae845f9bb" providerId="ADAL" clId="{512D1C21-C37A-4374-A174-911809F93B20}" dt="2021-08-26T08:47:56.342" v="31" actId="207"/>
          <pc:sldLayoutMkLst>
            <pc:docMk/>
            <pc:sldMasterMk cId="4112846155" sldId="2147483660"/>
            <pc:sldLayoutMk cId="4012856817" sldId="2147483670"/>
          </pc:sldLayoutMkLst>
          <pc:spChg chg="mod">
            <ac:chgData name="Mike Bloys" userId="1248c4d8-7b2b-4b32-b8bd-163ae845f9bb" providerId="ADAL" clId="{512D1C21-C37A-4374-A174-911809F93B20}" dt="2021-08-26T08:47:52.416" v="30" actId="207"/>
            <ac:spMkLst>
              <pc:docMk/>
              <pc:sldMasterMk cId="4112846155" sldId="2147483660"/>
              <pc:sldLayoutMk cId="4012856817" sldId="2147483670"/>
              <ac:spMk id="9" creationId="{00000000-0000-0000-0000-000000000000}"/>
            </ac:spMkLst>
          </pc:spChg>
          <pc:spChg chg="del">
            <ac:chgData name="Mike Bloys" userId="1248c4d8-7b2b-4b32-b8bd-163ae845f9bb" providerId="ADAL" clId="{512D1C21-C37A-4374-A174-911809F93B20}" dt="2021-08-26T08:47:38.635" v="27" actId="478"/>
            <ac:spMkLst>
              <pc:docMk/>
              <pc:sldMasterMk cId="4112846155" sldId="2147483660"/>
              <pc:sldLayoutMk cId="4012856817" sldId="2147483670"/>
              <ac:spMk id="14" creationId="{C16E6FA3-3769-412F-BD38-2EFC6BAD43AA}"/>
            </ac:spMkLst>
          </pc:spChg>
          <pc:spChg chg="add mod">
            <ac:chgData name="Mike Bloys" userId="1248c4d8-7b2b-4b32-b8bd-163ae845f9bb" providerId="ADAL" clId="{512D1C21-C37A-4374-A174-911809F93B20}" dt="2021-08-26T08:47:39.167" v="28"/>
            <ac:spMkLst>
              <pc:docMk/>
              <pc:sldMasterMk cId="4112846155" sldId="2147483660"/>
              <pc:sldLayoutMk cId="4012856817" sldId="2147483670"/>
              <ac:spMk id="15" creationId="{C45B33DF-7C16-4C43-98B2-A01DC0287AA8}"/>
            </ac:spMkLst>
          </pc:spChg>
          <pc:picChg chg="mod">
            <ac:chgData name="Mike Bloys" userId="1248c4d8-7b2b-4b32-b8bd-163ae845f9bb" providerId="ADAL" clId="{512D1C21-C37A-4374-A174-911809F93B20}" dt="2021-08-26T08:47:56.342" v="31" actId="207"/>
            <ac:picMkLst>
              <pc:docMk/>
              <pc:sldMasterMk cId="4112846155" sldId="2147483660"/>
              <pc:sldLayoutMk cId="4012856817" sldId="2147483670"/>
              <ac:picMk id="11" creationId="{2B27CF76-3517-4EC8-A5F4-9900FF0972E1}"/>
            </ac:picMkLst>
          </pc:picChg>
          <pc:picChg chg="del">
            <ac:chgData name="Mike Bloys" userId="1248c4d8-7b2b-4b32-b8bd-163ae845f9bb" providerId="ADAL" clId="{512D1C21-C37A-4374-A174-911809F93B20}" dt="2021-08-26T08:47:38.635" v="27" actId="478"/>
            <ac:picMkLst>
              <pc:docMk/>
              <pc:sldMasterMk cId="4112846155" sldId="2147483660"/>
              <pc:sldLayoutMk cId="4012856817" sldId="2147483670"/>
              <ac:picMk id="12" creationId="{8A70487E-4C82-4576-B99A-826A4FAEDB0A}"/>
            </ac:picMkLst>
          </pc:picChg>
          <pc:picChg chg="add mod">
            <ac:chgData name="Mike Bloys" userId="1248c4d8-7b2b-4b32-b8bd-163ae845f9bb" providerId="ADAL" clId="{512D1C21-C37A-4374-A174-911809F93B20}" dt="2021-08-26T08:47:39.167" v="28"/>
            <ac:picMkLst>
              <pc:docMk/>
              <pc:sldMasterMk cId="4112846155" sldId="2147483660"/>
              <pc:sldLayoutMk cId="4012856817" sldId="2147483670"/>
              <ac:picMk id="13" creationId="{66588977-FF81-4F26-AD03-FEC27F6D7327}"/>
            </ac:picMkLst>
          </pc:picChg>
        </pc:sldLayoutChg>
      </pc:sldMasterChg>
    </pc:docChg>
  </pc:docChgLst>
  <pc:docChgLst>
    <pc:chgData name="James Franklin" userId="cf915d05-507f-491f-b4a6-b2aa085ee4b1" providerId="ADAL" clId="{D55CEDDA-E60A-4E02-9E8F-9FA99E4E6EC1}"/>
    <pc:docChg chg="undo custSel addSld delSld modSld sldOrd">
      <pc:chgData name="James Franklin" userId="cf915d05-507f-491f-b4a6-b2aa085ee4b1" providerId="ADAL" clId="{D55CEDDA-E60A-4E02-9E8F-9FA99E4E6EC1}" dt="2021-10-27T10:00:24.986" v="1612" actId="6549"/>
      <pc:docMkLst>
        <pc:docMk/>
      </pc:docMkLst>
      <pc:sldChg chg="addCm modCm">
        <pc:chgData name="James Franklin" userId="cf915d05-507f-491f-b4a6-b2aa085ee4b1" providerId="ADAL" clId="{D55CEDDA-E60A-4E02-9E8F-9FA99E4E6EC1}" dt="2021-10-26T11:11:50.522" v="1597" actId="1589"/>
        <pc:sldMkLst>
          <pc:docMk/>
          <pc:sldMk cId="3148882095" sldId="256"/>
        </pc:sldMkLst>
      </pc:sldChg>
      <pc:sldChg chg="modSp add mod">
        <pc:chgData name="James Franklin" userId="cf915d05-507f-491f-b4a6-b2aa085ee4b1" providerId="ADAL" clId="{D55CEDDA-E60A-4E02-9E8F-9FA99E4E6EC1}" dt="2021-10-27T10:00:24.986" v="1612" actId="6549"/>
        <pc:sldMkLst>
          <pc:docMk/>
          <pc:sldMk cId="2400433607" sldId="258"/>
        </pc:sldMkLst>
        <pc:spChg chg="mod">
          <ac:chgData name="James Franklin" userId="cf915d05-507f-491f-b4a6-b2aa085ee4b1" providerId="ADAL" clId="{D55CEDDA-E60A-4E02-9E8F-9FA99E4E6EC1}" dt="2021-10-27T10:00:24.986" v="1612" actId="6549"/>
          <ac:spMkLst>
            <pc:docMk/>
            <pc:sldMk cId="2400433607" sldId="258"/>
            <ac:spMk id="2" creationId="{00000000-0000-0000-0000-000000000000}"/>
          </ac:spMkLst>
        </pc:spChg>
      </pc:sldChg>
      <pc:sldChg chg="modSp add mod">
        <pc:chgData name="James Franklin" userId="cf915d05-507f-491f-b4a6-b2aa085ee4b1" providerId="ADAL" clId="{D55CEDDA-E60A-4E02-9E8F-9FA99E4E6EC1}" dt="2021-10-20T14:10:02.409" v="411" actId="20577"/>
        <pc:sldMkLst>
          <pc:docMk/>
          <pc:sldMk cId="2181948687" sldId="260"/>
        </pc:sldMkLst>
        <pc:spChg chg="mod">
          <ac:chgData name="James Franklin" userId="cf915d05-507f-491f-b4a6-b2aa085ee4b1" providerId="ADAL" clId="{D55CEDDA-E60A-4E02-9E8F-9FA99E4E6EC1}" dt="2021-10-20T14:10:02.409" v="411" actId="20577"/>
          <ac:spMkLst>
            <pc:docMk/>
            <pc:sldMk cId="2181948687" sldId="260"/>
            <ac:spMk id="4" creationId="{00000000-0000-0000-0000-000000000000}"/>
          </ac:spMkLst>
        </pc:spChg>
      </pc:sldChg>
      <pc:sldChg chg="del">
        <pc:chgData name="James Franklin" userId="cf915d05-507f-491f-b4a6-b2aa085ee4b1" providerId="ADAL" clId="{D55CEDDA-E60A-4E02-9E8F-9FA99E4E6EC1}" dt="2021-10-20T13:38:53.009" v="0" actId="47"/>
        <pc:sldMkLst>
          <pc:docMk/>
          <pc:sldMk cId="3870191183" sldId="260"/>
        </pc:sldMkLst>
      </pc:sldChg>
      <pc:sldChg chg="modSp add mod">
        <pc:chgData name="James Franklin" userId="cf915d05-507f-491f-b4a6-b2aa085ee4b1" providerId="ADAL" clId="{D55CEDDA-E60A-4E02-9E8F-9FA99E4E6EC1}" dt="2021-10-21T09:05:31.994" v="1435" actId="20577"/>
        <pc:sldMkLst>
          <pc:docMk/>
          <pc:sldMk cId="1995414931" sldId="261"/>
        </pc:sldMkLst>
        <pc:spChg chg="mod">
          <ac:chgData name="James Franklin" userId="cf915d05-507f-491f-b4a6-b2aa085ee4b1" providerId="ADAL" clId="{D55CEDDA-E60A-4E02-9E8F-9FA99E4E6EC1}" dt="2021-10-21T09:05:31.994" v="1435" actId="20577"/>
          <ac:spMkLst>
            <pc:docMk/>
            <pc:sldMk cId="1995414931" sldId="261"/>
            <ac:spMk id="4" creationId="{00000000-0000-0000-0000-000000000000}"/>
          </ac:spMkLst>
        </pc:spChg>
      </pc:sldChg>
      <pc:sldChg chg="modSp add mod">
        <pc:chgData name="James Franklin" userId="cf915d05-507f-491f-b4a6-b2aa085ee4b1" providerId="ADAL" clId="{D55CEDDA-E60A-4E02-9E8F-9FA99E4E6EC1}" dt="2021-10-20T14:10:43.330" v="468" actId="20577"/>
        <pc:sldMkLst>
          <pc:docMk/>
          <pc:sldMk cId="2071378872" sldId="262"/>
        </pc:sldMkLst>
        <pc:spChg chg="mod">
          <ac:chgData name="James Franklin" userId="cf915d05-507f-491f-b4a6-b2aa085ee4b1" providerId="ADAL" clId="{D55CEDDA-E60A-4E02-9E8F-9FA99E4E6EC1}" dt="2021-10-20T14:10:43.330" v="468" actId="20577"/>
          <ac:spMkLst>
            <pc:docMk/>
            <pc:sldMk cId="2071378872" sldId="262"/>
            <ac:spMk id="4" creationId="{00000000-0000-0000-0000-000000000000}"/>
          </ac:spMkLst>
        </pc:spChg>
      </pc:sldChg>
      <pc:sldChg chg="del">
        <pc:chgData name="James Franklin" userId="cf915d05-507f-491f-b4a6-b2aa085ee4b1" providerId="ADAL" clId="{D55CEDDA-E60A-4E02-9E8F-9FA99E4E6EC1}" dt="2021-10-20T13:38:53.009" v="0" actId="47"/>
        <pc:sldMkLst>
          <pc:docMk/>
          <pc:sldMk cId="3788352238" sldId="262"/>
        </pc:sldMkLst>
      </pc:sldChg>
      <pc:sldChg chg="del">
        <pc:chgData name="James Franklin" userId="cf915d05-507f-491f-b4a6-b2aa085ee4b1" providerId="ADAL" clId="{D55CEDDA-E60A-4E02-9E8F-9FA99E4E6EC1}" dt="2021-10-20T13:38:53.009" v="0" actId="47"/>
        <pc:sldMkLst>
          <pc:docMk/>
          <pc:sldMk cId="2304373901" sldId="263"/>
        </pc:sldMkLst>
      </pc:sldChg>
      <pc:sldChg chg="del">
        <pc:chgData name="James Franklin" userId="cf915d05-507f-491f-b4a6-b2aa085ee4b1" providerId="ADAL" clId="{D55CEDDA-E60A-4E02-9E8F-9FA99E4E6EC1}" dt="2021-10-20T13:38:53.009" v="0" actId="47"/>
        <pc:sldMkLst>
          <pc:docMk/>
          <pc:sldMk cId="3983984687" sldId="264"/>
        </pc:sldMkLst>
      </pc:sldChg>
      <pc:sldChg chg="add">
        <pc:chgData name="James Franklin" userId="cf915d05-507f-491f-b4a6-b2aa085ee4b1" providerId="ADAL" clId="{D55CEDDA-E60A-4E02-9E8F-9FA99E4E6EC1}" dt="2021-10-20T13:39:10.290" v="1"/>
        <pc:sldMkLst>
          <pc:docMk/>
          <pc:sldMk cId="341126765" sldId="265"/>
        </pc:sldMkLst>
      </pc:sldChg>
      <pc:sldChg chg="del">
        <pc:chgData name="James Franklin" userId="cf915d05-507f-491f-b4a6-b2aa085ee4b1" providerId="ADAL" clId="{D55CEDDA-E60A-4E02-9E8F-9FA99E4E6EC1}" dt="2021-10-20T13:38:53.009" v="0" actId="47"/>
        <pc:sldMkLst>
          <pc:docMk/>
          <pc:sldMk cId="3582067344" sldId="265"/>
        </pc:sldMkLst>
      </pc:sldChg>
      <pc:sldChg chg="del">
        <pc:chgData name="James Franklin" userId="cf915d05-507f-491f-b4a6-b2aa085ee4b1" providerId="ADAL" clId="{D55CEDDA-E60A-4E02-9E8F-9FA99E4E6EC1}" dt="2021-10-20T13:38:53.009" v="0" actId="47"/>
        <pc:sldMkLst>
          <pc:docMk/>
          <pc:sldMk cId="3218149091" sldId="266"/>
        </pc:sldMkLst>
      </pc:sldChg>
      <pc:sldChg chg="add">
        <pc:chgData name="James Franklin" userId="cf915d05-507f-491f-b4a6-b2aa085ee4b1" providerId="ADAL" clId="{D55CEDDA-E60A-4E02-9E8F-9FA99E4E6EC1}" dt="2021-10-20T13:39:10.290" v="1"/>
        <pc:sldMkLst>
          <pc:docMk/>
          <pc:sldMk cId="3705187807" sldId="266"/>
        </pc:sldMkLst>
      </pc:sldChg>
      <pc:sldChg chg="add">
        <pc:chgData name="James Franklin" userId="cf915d05-507f-491f-b4a6-b2aa085ee4b1" providerId="ADAL" clId="{D55CEDDA-E60A-4E02-9E8F-9FA99E4E6EC1}" dt="2021-10-20T13:39:10.290" v="1"/>
        <pc:sldMkLst>
          <pc:docMk/>
          <pc:sldMk cId="1204024030" sldId="268"/>
        </pc:sldMkLst>
      </pc:sldChg>
      <pc:sldChg chg="del">
        <pc:chgData name="James Franklin" userId="cf915d05-507f-491f-b4a6-b2aa085ee4b1" providerId="ADAL" clId="{D55CEDDA-E60A-4E02-9E8F-9FA99E4E6EC1}" dt="2021-10-20T13:38:53.009" v="0" actId="47"/>
        <pc:sldMkLst>
          <pc:docMk/>
          <pc:sldMk cId="1973902826" sldId="268"/>
        </pc:sldMkLst>
      </pc:sldChg>
      <pc:sldChg chg="del">
        <pc:chgData name="James Franklin" userId="cf915d05-507f-491f-b4a6-b2aa085ee4b1" providerId="ADAL" clId="{D55CEDDA-E60A-4E02-9E8F-9FA99E4E6EC1}" dt="2021-10-20T13:38:53.009" v="0" actId="47"/>
        <pc:sldMkLst>
          <pc:docMk/>
          <pc:sldMk cId="1330966980" sldId="269"/>
        </pc:sldMkLst>
      </pc:sldChg>
      <pc:sldChg chg="add">
        <pc:chgData name="James Franklin" userId="cf915d05-507f-491f-b4a6-b2aa085ee4b1" providerId="ADAL" clId="{D55CEDDA-E60A-4E02-9E8F-9FA99E4E6EC1}" dt="2021-10-20T13:39:10.290" v="1"/>
        <pc:sldMkLst>
          <pc:docMk/>
          <pc:sldMk cId="2037681845" sldId="269"/>
        </pc:sldMkLst>
      </pc:sldChg>
      <pc:sldChg chg="del">
        <pc:chgData name="James Franklin" userId="cf915d05-507f-491f-b4a6-b2aa085ee4b1" providerId="ADAL" clId="{D55CEDDA-E60A-4E02-9E8F-9FA99E4E6EC1}" dt="2021-10-20T13:38:53.009" v="0" actId="47"/>
        <pc:sldMkLst>
          <pc:docMk/>
          <pc:sldMk cId="1395918653" sldId="270"/>
        </pc:sldMkLst>
      </pc:sldChg>
      <pc:sldChg chg="add">
        <pc:chgData name="James Franklin" userId="cf915d05-507f-491f-b4a6-b2aa085ee4b1" providerId="ADAL" clId="{D55CEDDA-E60A-4E02-9E8F-9FA99E4E6EC1}" dt="2021-10-20T13:39:10.290" v="1"/>
        <pc:sldMkLst>
          <pc:docMk/>
          <pc:sldMk cId="2157290167" sldId="270"/>
        </pc:sldMkLst>
      </pc:sldChg>
      <pc:sldChg chg="del">
        <pc:chgData name="James Franklin" userId="cf915d05-507f-491f-b4a6-b2aa085ee4b1" providerId="ADAL" clId="{D55CEDDA-E60A-4E02-9E8F-9FA99E4E6EC1}" dt="2021-10-20T13:38:53.009" v="0" actId="47"/>
        <pc:sldMkLst>
          <pc:docMk/>
          <pc:sldMk cId="2051504437" sldId="271"/>
        </pc:sldMkLst>
      </pc:sldChg>
      <pc:sldChg chg="del">
        <pc:chgData name="James Franklin" userId="cf915d05-507f-491f-b4a6-b2aa085ee4b1" providerId="ADAL" clId="{D55CEDDA-E60A-4E02-9E8F-9FA99E4E6EC1}" dt="2021-10-20T13:38:53.009" v="0" actId="47"/>
        <pc:sldMkLst>
          <pc:docMk/>
          <pc:sldMk cId="1597149185" sldId="272"/>
        </pc:sldMkLst>
      </pc:sldChg>
      <pc:sldChg chg="add">
        <pc:chgData name="James Franklin" userId="cf915d05-507f-491f-b4a6-b2aa085ee4b1" providerId="ADAL" clId="{D55CEDDA-E60A-4E02-9E8F-9FA99E4E6EC1}" dt="2021-10-20T13:39:10.290" v="1"/>
        <pc:sldMkLst>
          <pc:docMk/>
          <pc:sldMk cId="3626491580" sldId="272"/>
        </pc:sldMkLst>
      </pc:sldChg>
      <pc:sldChg chg="add">
        <pc:chgData name="James Franklin" userId="cf915d05-507f-491f-b4a6-b2aa085ee4b1" providerId="ADAL" clId="{D55CEDDA-E60A-4E02-9E8F-9FA99E4E6EC1}" dt="2021-10-20T13:39:10.290" v="1"/>
        <pc:sldMkLst>
          <pc:docMk/>
          <pc:sldMk cId="2364534697" sldId="273"/>
        </pc:sldMkLst>
      </pc:sldChg>
      <pc:sldChg chg="modSp add mod">
        <pc:chgData name="James Franklin" userId="cf915d05-507f-491f-b4a6-b2aa085ee4b1" providerId="ADAL" clId="{D55CEDDA-E60A-4E02-9E8F-9FA99E4E6EC1}" dt="2021-10-21T10:13:09.903" v="1460" actId="20577"/>
        <pc:sldMkLst>
          <pc:docMk/>
          <pc:sldMk cId="1605577091" sldId="274"/>
        </pc:sldMkLst>
        <pc:spChg chg="mod">
          <ac:chgData name="James Franklin" userId="cf915d05-507f-491f-b4a6-b2aa085ee4b1" providerId="ADAL" clId="{D55CEDDA-E60A-4E02-9E8F-9FA99E4E6EC1}" dt="2021-10-21T10:13:09.903" v="1460" actId="20577"/>
          <ac:spMkLst>
            <pc:docMk/>
            <pc:sldMk cId="1605577091" sldId="274"/>
            <ac:spMk id="2" creationId="{00000000-0000-0000-0000-000000000000}"/>
          </ac:spMkLst>
        </pc:spChg>
        <pc:spChg chg="mod">
          <ac:chgData name="James Franklin" userId="cf915d05-507f-491f-b4a6-b2aa085ee4b1" providerId="ADAL" clId="{D55CEDDA-E60A-4E02-9E8F-9FA99E4E6EC1}" dt="2021-10-21T10:13:07.575" v="1458" actId="20577"/>
          <ac:spMkLst>
            <pc:docMk/>
            <pc:sldMk cId="1605577091" sldId="274"/>
            <ac:spMk id="3" creationId="{00000000-0000-0000-0000-000000000000}"/>
          </ac:spMkLst>
        </pc:spChg>
      </pc:sldChg>
      <pc:sldChg chg="del">
        <pc:chgData name="James Franklin" userId="cf915d05-507f-491f-b4a6-b2aa085ee4b1" providerId="ADAL" clId="{D55CEDDA-E60A-4E02-9E8F-9FA99E4E6EC1}" dt="2021-10-20T13:38:53.009" v="0" actId="47"/>
        <pc:sldMkLst>
          <pc:docMk/>
          <pc:sldMk cId="3145880838" sldId="274"/>
        </pc:sldMkLst>
      </pc:sldChg>
      <pc:sldChg chg="del">
        <pc:chgData name="James Franklin" userId="cf915d05-507f-491f-b4a6-b2aa085ee4b1" providerId="ADAL" clId="{D55CEDDA-E60A-4E02-9E8F-9FA99E4E6EC1}" dt="2021-10-20T13:38:53.009" v="0" actId="47"/>
        <pc:sldMkLst>
          <pc:docMk/>
          <pc:sldMk cId="1553136089" sldId="275"/>
        </pc:sldMkLst>
      </pc:sldChg>
      <pc:sldChg chg="addSp delSp modSp add mod">
        <pc:chgData name="James Franklin" userId="cf915d05-507f-491f-b4a6-b2aa085ee4b1" providerId="ADAL" clId="{D55CEDDA-E60A-4E02-9E8F-9FA99E4E6EC1}" dt="2021-10-20T14:50:18.892" v="624" actId="478"/>
        <pc:sldMkLst>
          <pc:docMk/>
          <pc:sldMk cId="1901437170" sldId="275"/>
        </pc:sldMkLst>
        <pc:spChg chg="add del mod">
          <ac:chgData name="James Franklin" userId="cf915d05-507f-491f-b4a6-b2aa085ee4b1" providerId="ADAL" clId="{D55CEDDA-E60A-4E02-9E8F-9FA99E4E6EC1}" dt="2021-10-20T14:50:18.892" v="624" actId="478"/>
          <ac:spMkLst>
            <pc:docMk/>
            <pc:sldMk cId="1901437170" sldId="275"/>
            <ac:spMk id="2" creationId="{42474568-CC26-4245-8DEE-9CA015F4B424}"/>
          </ac:spMkLst>
        </pc:spChg>
        <pc:spChg chg="mod">
          <ac:chgData name="James Franklin" userId="cf915d05-507f-491f-b4a6-b2aa085ee4b1" providerId="ADAL" clId="{D55CEDDA-E60A-4E02-9E8F-9FA99E4E6EC1}" dt="2021-10-20T14:50:10.955" v="623" actId="20577"/>
          <ac:spMkLst>
            <pc:docMk/>
            <pc:sldMk cId="1901437170" sldId="275"/>
            <ac:spMk id="4" creationId="{00000000-0000-0000-0000-000000000000}"/>
          </ac:spMkLst>
        </pc:spChg>
      </pc:sldChg>
      <pc:sldChg chg="modSp add">
        <pc:chgData name="James Franklin" userId="cf915d05-507f-491f-b4a6-b2aa085ee4b1" providerId="ADAL" clId="{D55CEDDA-E60A-4E02-9E8F-9FA99E4E6EC1}" dt="2021-10-26T11:10:53.458" v="1595"/>
        <pc:sldMkLst>
          <pc:docMk/>
          <pc:sldMk cId="1197488529" sldId="276"/>
        </pc:sldMkLst>
        <pc:graphicFrameChg chg="mod">
          <ac:chgData name="James Franklin" userId="cf915d05-507f-491f-b4a6-b2aa085ee4b1" providerId="ADAL" clId="{D55CEDDA-E60A-4E02-9E8F-9FA99E4E6EC1}" dt="2021-10-26T11:10:53.458" v="1595"/>
          <ac:graphicFrameMkLst>
            <pc:docMk/>
            <pc:sldMk cId="1197488529" sldId="276"/>
            <ac:graphicFrameMk id="18" creationId="{00000000-0000-0000-0000-000000000000}"/>
          </ac:graphicFrameMkLst>
        </pc:graphicFrameChg>
      </pc:sldChg>
      <pc:sldChg chg="del">
        <pc:chgData name="James Franklin" userId="cf915d05-507f-491f-b4a6-b2aa085ee4b1" providerId="ADAL" clId="{D55CEDDA-E60A-4E02-9E8F-9FA99E4E6EC1}" dt="2021-10-20T13:38:53.009" v="0" actId="47"/>
        <pc:sldMkLst>
          <pc:docMk/>
          <pc:sldMk cId="3298244599" sldId="276"/>
        </pc:sldMkLst>
      </pc:sldChg>
      <pc:sldChg chg="del">
        <pc:chgData name="James Franklin" userId="cf915d05-507f-491f-b4a6-b2aa085ee4b1" providerId="ADAL" clId="{D55CEDDA-E60A-4E02-9E8F-9FA99E4E6EC1}" dt="2021-10-20T13:38:53.009" v="0" actId="47"/>
        <pc:sldMkLst>
          <pc:docMk/>
          <pc:sldMk cId="1522316545" sldId="277"/>
        </pc:sldMkLst>
      </pc:sldChg>
      <pc:sldChg chg="add">
        <pc:chgData name="James Franklin" userId="cf915d05-507f-491f-b4a6-b2aa085ee4b1" providerId="ADAL" clId="{D55CEDDA-E60A-4E02-9E8F-9FA99E4E6EC1}" dt="2021-10-20T13:39:10.290" v="1"/>
        <pc:sldMkLst>
          <pc:docMk/>
          <pc:sldMk cId="2040081320" sldId="277"/>
        </pc:sldMkLst>
      </pc:sldChg>
      <pc:sldChg chg="del">
        <pc:chgData name="James Franklin" userId="cf915d05-507f-491f-b4a6-b2aa085ee4b1" providerId="ADAL" clId="{D55CEDDA-E60A-4E02-9E8F-9FA99E4E6EC1}" dt="2021-10-20T13:38:53.009" v="0" actId="47"/>
        <pc:sldMkLst>
          <pc:docMk/>
          <pc:sldMk cId="711142418" sldId="278"/>
        </pc:sldMkLst>
      </pc:sldChg>
      <pc:sldChg chg="add">
        <pc:chgData name="James Franklin" userId="cf915d05-507f-491f-b4a6-b2aa085ee4b1" providerId="ADAL" clId="{D55CEDDA-E60A-4E02-9E8F-9FA99E4E6EC1}" dt="2021-10-20T13:39:10.290" v="1"/>
        <pc:sldMkLst>
          <pc:docMk/>
          <pc:sldMk cId="3124003125" sldId="278"/>
        </pc:sldMkLst>
      </pc:sldChg>
      <pc:sldChg chg="add">
        <pc:chgData name="James Franklin" userId="cf915d05-507f-491f-b4a6-b2aa085ee4b1" providerId="ADAL" clId="{D55CEDDA-E60A-4E02-9E8F-9FA99E4E6EC1}" dt="2021-10-20T13:39:10.290" v="1"/>
        <pc:sldMkLst>
          <pc:docMk/>
          <pc:sldMk cId="3945189876" sldId="279"/>
        </pc:sldMkLst>
      </pc:sldChg>
      <pc:sldChg chg="modSp add">
        <pc:chgData name="James Franklin" userId="cf915d05-507f-491f-b4a6-b2aa085ee4b1" providerId="ADAL" clId="{D55CEDDA-E60A-4E02-9E8F-9FA99E4E6EC1}" dt="2021-10-26T11:11:14.964" v="1596"/>
        <pc:sldMkLst>
          <pc:docMk/>
          <pc:sldMk cId="3016544477" sldId="280"/>
        </pc:sldMkLst>
        <pc:graphicFrameChg chg="mod">
          <ac:chgData name="James Franklin" userId="cf915d05-507f-491f-b4a6-b2aa085ee4b1" providerId="ADAL" clId="{D55CEDDA-E60A-4E02-9E8F-9FA99E4E6EC1}" dt="2021-10-26T11:11:14.964" v="1596"/>
          <ac:graphicFrameMkLst>
            <pc:docMk/>
            <pc:sldMk cId="3016544477" sldId="280"/>
            <ac:graphicFrameMk id="46" creationId="{00000000-0000-0000-0000-000000000000}"/>
          </ac:graphicFrameMkLst>
        </pc:graphicFrameChg>
      </pc:sldChg>
      <pc:sldChg chg="add">
        <pc:chgData name="James Franklin" userId="cf915d05-507f-491f-b4a6-b2aa085ee4b1" providerId="ADAL" clId="{D55CEDDA-E60A-4E02-9E8F-9FA99E4E6EC1}" dt="2021-10-20T13:39:10.290" v="1"/>
        <pc:sldMkLst>
          <pc:docMk/>
          <pc:sldMk cId="1539232694" sldId="281"/>
        </pc:sldMkLst>
      </pc:sldChg>
      <pc:sldChg chg="modSp add mod ord">
        <pc:chgData name="James Franklin" userId="cf915d05-507f-491f-b4a6-b2aa085ee4b1" providerId="ADAL" clId="{D55CEDDA-E60A-4E02-9E8F-9FA99E4E6EC1}" dt="2021-10-21T10:13:00.375" v="1456" actId="20577"/>
        <pc:sldMkLst>
          <pc:docMk/>
          <pc:sldMk cId="2899897946" sldId="282"/>
        </pc:sldMkLst>
        <pc:spChg chg="mod">
          <ac:chgData name="James Franklin" userId="cf915d05-507f-491f-b4a6-b2aa085ee4b1" providerId="ADAL" clId="{D55CEDDA-E60A-4E02-9E8F-9FA99E4E6EC1}" dt="2021-10-21T10:12:58.359" v="1454" actId="20577"/>
          <ac:spMkLst>
            <pc:docMk/>
            <pc:sldMk cId="2899897946" sldId="282"/>
            <ac:spMk id="4" creationId="{00000000-0000-0000-0000-000000000000}"/>
          </ac:spMkLst>
        </pc:spChg>
        <pc:spChg chg="mod">
          <ac:chgData name="James Franklin" userId="cf915d05-507f-491f-b4a6-b2aa085ee4b1" providerId="ADAL" clId="{D55CEDDA-E60A-4E02-9E8F-9FA99E4E6EC1}" dt="2021-10-21T10:13:00.375" v="1456" actId="20577"/>
          <ac:spMkLst>
            <pc:docMk/>
            <pc:sldMk cId="2899897946" sldId="282"/>
            <ac:spMk id="5" creationId="{00000000-0000-0000-0000-000000000000}"/>
          </ac:spMkLst>
        </pc:spChg>
      </pc:sldChg>
      <pc:sldChg chg="add">
        <pc:chgData name="James Franklin" userId="cf915d05-507f-491f-b4a6-b2aa085ee4b1" providerId="ADAL" clId="{D55CEDDA-E60A-4E02-9E8F-9FA99E4E6EC1}" dt="2021-10-20T13:39:10.290" v="1"/>
        <pc:sldMkLst>
          <pc:docMk/>
          <pc:sldMk cId="3703144201" sldId="283"/>
        </pc:sldMkLst>
      </pc:sldChg>
      <pc:sldChg chg="add">
        <pc:chgData name="James Franklin" userId="cf915d05-507f-491f-b4a6-b2aa085ee4b1" providerId="ADAL" clId="{D55CEDDA-E60A-4E02-9E8F-9FA99E4E6EC1}" dt="2021-10-20T13:39:10.290" v="1"/>
        <pc:sldMkLst>
          <pc:docMk/>
          <pc:sldMk cId="739094356" sldId="284"/>
        </pc:sldMkLst>
      </pc:sldChg>
      <pc:sldChg chg="add">
        <pc:chgData name="James Franklin" userId="cf915d05-507f-491f-b4a6-b2aa085ee4b1" providerId="ADAL" clId="{D55CEDDA-E60A-4E02-9E8F-9FA99E4E6EC1}" dt="2021-10-20T13:39:10.290" v="1"/>
        <pc:sldMkLst>
          <pc:docMk/>
          <pc:sldMk cId="3731644478" sldId="285"/>
        </pc:sldMkLst>
      </pc:sldChg>
      <pc:sldChg chg="add">
        <pc:chgData name="James Franklin" userId="cf915d05-507f-491f-b4a6-b2aa085ee4b1" providerId="ADAL" clId="{D55CEDDA-E60A-4E02-9E8F-9FA99E4E6EC1}" dt="2021-10-20T13:39:10.290" v="1"/>
        <pc:sldMkLst>
          <pc:docMk/>
          <pc:sldMk cId="4236199949" sldId="286"/>
        </pc:sldMkLst>
      </pc:sldChg>
      <pc:sldChg chg="modSp add mod">
        <pc:chgData name="James Franklin" userId="cf915d05-507f-491f-b4a6-b2aa085ee4b1" providerId="ADAL" clId="{D55CEDDA-E60A-4E02-9E8F-9FA99E4E6EC1}" dt="2021-10-21T10:31:54.184" v="1478" actId="113"/>
        <pc:sldMkLst>
          <pc:docMk/>
          <pc:sldMk cId="3283081121" sldId="288"/>
        </pc:sldMkLst>
        <pc:spChg chg="mod">
          <ac:chgData name="James Franklin" userId="cf915d05-507f-491f-b4a6-b2aa085ee4b1" providerId="ADAL" clId="{D55CEDDA-E60A-4E02-9E8F-9FA99E4E6EC1}" dt="2021-10-21T10:13:18.095" v="1462" actId="20577"/>
          <ac:spMkLst>
            <pc:docMk/>
            <pc:sldMk cId="3283081121" sldId="288"/>
            <ac:spMk id="4" creationId="{00000000-0000-0000-0000-000000000000}"/>
          </ac:spMkLst>
        </pc:spChg>
        <pc:spChg chg="mod">
          <ac:chgData name="James Franklin" userId="cf915d05-507f-491f-b4a6-b2aa085ee4b1" providerId="ADAL" clId="{D55CEDDA-E60A-4E02-9E8F-9FA99E4E6EC1}" dt="2021-10-21T10:31:54.184" v="1478" actId="113"/>
          <ac:spMkLst>
            <pc:docMk/>
            <pc:sldMk cId="3283081121" sldId="288"/>
            <ac:spMk id="5" creationId="{00000000-0000-0000-0000-000000000000}"/>
          </ac:spMkLst>
        </pc:spChg>
      </pc:sldChg>
      <pc:sldChg chg="add">
        <pc:chgData name="James Franklin" userId="cf915d05-507f-491f-b4a6-b2aa085ee4b1" providerId="ADAL" clId="{D55CEDDA-E60A-4E02-9E8F-9FA99E4E6EC1}" dt="2021-10-20T13:39:10.290" v="1"/>
        <pc:sldMkLst>
          <pc:docMk/>
          <pc:sldMk cId="2921214733" sldId="292"/>
        </pc:sldMkLst>
      </pc:sldChg>
      <pc:sldChg chg="add">
        <pc:chgData name="James Franklin" userId="cf915d05-507f-491f-b4a6-b2aa085ee4b1" providerId="ADAL" clId="{D55CEDDA-E60A-4E02-9E8F-9FA99E4E6EC1}" dt="2021-10-20T13:39:10.290" v="1"/>
        <pc:sldMkLst>
          <pc:docMk/>
          <pc:sldMk cId="2623614483" sldId="293"/>
        </pc:sldMkLst>
      </pc:sldChg>
      <pc:sldChg chg="add">
        <pc:chgData name="James Franklin" userId="cf915d05-507f-491f-b4a6-b2aa085ee4b1" providerId="ADAL" clId="{D55CEDDA-E60A-4E02-9E8F-9FA99E4E6EC1}" dt="2021-10-20T13:39:10.290" v="1"/>
        <pc:sldMkLst>
          <pc:docMk/>
          <pc:sldMk cId="1798340668" sldId="294"/>
        </pc:sldMkLst>
      </pc:sldChg>
      <pc:sldChg chg="add">
        <pc:chgData name="James Franklin" userId="cf915d05-507f-491f-b4a6-b2aa085ee4b1" providerId="ADAL" clId="{D55CEDDA-E60A-4E02-9E8F-9FA99E4E6EC1}" dt="2021-10-20T13:39:10.290" v="1"/>
        <pc:sldMkLst>
          <pc:docMk/>
          <pc:sldMk cId="3115600504" sldId="295"/>
        </pc:sldMkLst>
      </pc:sldChg>
      <pc:sldChg chg="add">
        <pc:chgData name="James Franklin" userId="cf915d05-507f-491f-b4a6-b2aa085ee4b1" providerId="ADAL" clId="{D55CEDDA-E60A-4E02-9E8F-9FA99E4E6EC1}" dt="2021-10-20T13:39:10.290" v="1"/>
        <pc:sldMkLst>
          <pc:docMk/>
          <pc:sldMk cId="118304465" sldId="296"/>
        </pc:sldMkLst>
      </pc:sldChg>
      <pc:sldChg chg="add">
        <pc:chgData name="James Franklin" userId="cf915d05-507f-491f-b4a6-b2aa085ee4b1" providerId="ADAL" clId="{D55CEDDA-E60A-4E02-9E8F-9FA99E4E6EC1}" dt="2021-10-20T13:39:10.290" v="1"/>
        <pc:sldMkLst>
          <pc:docMk/>
          <pc:sldMk cId="3742530496" sldId="297"/>
        </pc:sldMkLst>
      </pc:sldChg>
      <pc:sldChg chg="add">
        <pc:chgData name="James Franklin" userId="cf915d05-507f-491f-b4a6-b2aa085ee4b1" providerId="ADAL" clId="{D55CEDDA-E60A-4E02-9E8F-9FA99E4E6EC1}" dt="2021-10-20T13:39:10.290" v="1"/>
        <pc:sldMkLst>
          <pc:docMk/>
          <pc:sldMk cId="2591513599" sldId="300"/>
        </pc:sldMkLst>
      </pc:sldChg>
      <pc:sldChg chg="modSp add mod setBg">
        <pc:chgData name="James Franklin" userId="cf915d05-507f-491f-b4a6-b2aa085ee4b1" providerId="ADAL" clId="{D55CEDDA-E60A-4E02-9E8F-9FA99E4E6EC1}" dt="2021-10-21T08:34:45.987" v="1278" actId="20577"/>
        <pc:sldMkLst>
          <pc:docMk/>
          <pc:sldMk cId="1180986557" sldId="301"/>
        </pc:sldMkLst>
        <pc:spChg chg="mod">
          <ac:chgData name="James Franklin" userId="cf915d05-507f-491f-b4a6-b2aa085ee4b1" providerId="ADAL" clId="{D55CEDDA-E60A-4E02-9E8F-9FA99E4E6EC1}" dt="2021-10-21T08:34:45.987" v="1278" actId="20577"/>
          <ac:spMkLst>
            <pc:docMk/>
            <pc:sldMk cId="1180986557" sldId="301"/>
            <ac:spMk id="3" creationId="{3899A198-EA4B-4707-B32F-50358CFC3AC8}"/>
          </ac:spMkLst>
        </pc:spChg>
      </pc:sldChg>
      <pc:sldChg chg="addSp modSp add mod">
        <pc:chgData name="James Franklin" userId="cf915d05-507f-491f-b4a6-b2aa085ee4b1" providerId="ADAL" clId="{D55CEDDA-E60A-4E02-9E8F-9FA99E4E6EC1}" dt="2021-10-22T14:31:45.720" v="1594" actId="20577"/>
        <pc:sldMkLst>
          <pc:docMk/>
          <pc:sldMk cId="2431075093" sldId="302"/>
        </pc:sldMkLst>
        <pc:spChg chg="mod">
          <ac:chgData name="James Franklin" userId="cf915d05-507f-491f-b4a6-b2aa085ee4b1" providerId="ADAL" clId="{D55CEDDA-E60A-4E02-9E8F-9FA99E4E6EC1}" dt="2021-10-22T14:31:45.720" v="1594" actId="20577"/>
          <ac:spMkLst>
            <pc:docMk/>
            <pc:sldMk cId="2431075093" sldId="302"/>
            <ac:spMk id="3" creationId="{3899A198-EA4B-4707-B32F-50358CFC3AC8}"/>
          </ac:spMkLst>
        </pc:spChg>
        <pc:spChg chg="mod">
          <ac:chgData name="James Franklin" userId="cf915d05-507f-491f-b4a6-b2aa085ee4b1" providerId="ADAL" clId="{D55CEDDA-E60A-4E02-9E8F-9FA99E4E6EC1}" dt="2021-10-21T08:38:34.112" v="1384" actId="14100"/>
          <ac:spMkLst>
            <pc:docMk/>
            <pc:sldMk cId="2431075093" sldId="302"/>
            <ac:spMk id="19" creationId="{209A0B81-F96A-4E61-A8B6-921352B7EAE4}"/>
          </ac:spMkLst>
        </pc:spChg>
        <pc:spChg chg="mod">
          <ac:chgData name="James Franklin" userId="cf915d05-507f-491f-b4a6-b2aa085ee4b1" providerId="ADAL" clId="{D55CEDDA-E60A-4E02-9E8F-9FA99E4E6EC1}" dt="2021-10-21T08:38:34.112" v="1384" actId="14100"/>
          <ac:spMkLst>
            <pc:docMk/>
            <pc:sldMk cId="2431075093" sldId="302"/>
            <ac:spMk id="20" creationId="{6A9E39B9-C1EB-4DF6-AB9B-988D224E7794}"/>
          </ac:spMkLst>
        </pc:spChg>
        <pc:spChg chg="mod">
          <ac:chgData name="James Franklin" userId="cf915d05-507f-491f-b4a6-b2aa085ee4b1" providerId="ADAL" clId="{D55CEDDA-E60A-4E02-9E8F-9FA99E4E6EC1}" dt="2021-10-21T08:38:34.112" v="1384" actId="14100"/>
          <ac:spMkLst>
            <pc:docMk/>
            <pc:sldMk cId="2431075093" sldId="302"/>
            <ac:spMk id="21" creationId="{03EB8460-24E8-4D3F-9A30-C1222393BAF7}"/>
          </ac:spMkLst>
        </pc:spChg>
        <pc:spChg chg="mod">
          <ac:chgData name="James Franklin" userId="cf915d05-507f-491f-b4a6-b2aa085ee4b1" providerId="ADAL" clId="{D55CEDDA-E60A-4E02-9E8F-9FA99E4E6EC1}" dt="2021-10-21T08:38:34.112" v="1384" actId="14100"/>
          <ac:spMkLst>
            <pc:docMk/>
            <pc:sldMk cId="2431075093" sldId="302"/>
            <ac:spMk id="22" creationId="{225E1F9B-6353-4F9A-8B4F-124E538AF996}"/>
          </ac:spMkLst>
        </pc:spChg>
        <pc:spChg chg="mod">
          <ac:chgData name="James Franklin" userId="cf915d05-507f-491f-b4a6-b2aa085ee4b1" providerId="ADAL" clId="{D55CEDDA-E60A-4E02-9E8F-9FA99E4E6EC1}" dt="2021-10-21T08:38:16.590" v="1373" actId="1076"/>
          <ac:spMkLst>
            <pc:docMk/>
            <pc:sldMk cId="2431075093" sldId="302"/>
            <ac:spMk id="24" creationId="{F0A77AE7-F436-46E0-997E-75F1BA8ECD6B}"/>
          </ac:spMkLst>
        </pc:spChg>
        <pc:spChg chg="mod">
          <ac:chgData name="James Franklin" userId="cf915d05-507f-491f-b4a6-b2aa085ee4b1" providerId="ADAL" clId="{D55CEDDA-E60A-4E02-9E8F-9FA99E4E6EC1}" dt="2021-10-21T08:38:16.590" v="1373" actId="1076"/>
          <ac:spMkLst>
            <pc:docMk/>
            <pc:sldMk cId="2431075093" sldId="302"/>
            <ac:spMk id="25" creationId="{0343ADB2-8D46-45A0-B0CC-A3772D2742AB}"/>
          </ac:spMkLst>
        </pc:spChg>
        <pc:spChg chg="mod">
          <ac:chgData name="James Franklin" userId="cf915d05-507f-491f-b4a6-b2aa085ee4b1" providerId="ADAL" clId="{D55CEDDA-E60A-4E02-9E8F-9FA99E4E6EC1}" dt="2021-10-21T08:38:16.590" v="1373" actId="1076"/>
          <ac:spMkLst>
            <pc:docMk/>
            <pc:sldMk cId="2431075093" sldId="302"/>
            <ac:spMk id="26" creationId="{BEB71C98-9430-42B9-B9B1-CBEDCB4F1B09}"/>
          </ac:spMkLst>
        </pc:spChg>
        <pc:spChg chg="mod">
          <ac:chgData name="James Franklin" userId="cf915d05-507f-491f-b4a6-b2aa085ee4b1" providerId="ADAL" clId="{D55CEDDA-E60A-4E02-9E8F-9FA99E4E6EC1}" dt="2021-10-21T08:38:16.590" v="1373" actId="1076"/>
          <ac:spMkLst>
            <pc:docMk/>
            <pc:sldMk cId="2431075093" sldId="302"/>
            <ac:spMk id="27" creationId="{36CF9D77-955D-41EC-AF97-435E526AC42F}"/>
          </ac:spMkLst>
        </pc:spChg>
        <pc:spChg chg="mod">
          <ac:chgData name="James Franklin" userId="cf915d05-507f-491f-b4a6-b2aa085ee4b1" providerId="ADAL" clId="{D55CEDDA-E60A-4E02-9E8F-9FA99E4E6EC1}" dt="2021-10-21T08:38:16.590" v="1373" actId="1076"/>
          <ac:spMkLst>
            <pc:docMk/>
            <pc:sldMk cId="2431075093" sldId="302"/>
            <ac:spMk id="28" creationId="{659F7434-EED8-4642-8B8B-A0037903F308}"/>
          </ac:spMkLst>
        </pc:spChg>
        <pc:spChg chg="mod">
          <ac:chgData name="James Franklin" userId="cf915d05-507f-491f-b4a6-b2aa085ee4b1" providerId="ADAL" clId="{D55CEDDA-E60A-4E02-9E8F-9FA99E4E6EC1}" dt="2021-10-21T08:38:16.590" v="1373" actId="1076"/>
          <ac:spMkLst>
            <pc:docMk/>
            <pc:sldMk cId="2431075093" sldId="302"/>
            <ac:spMk id="29" creationId="{A6CACA9D-2226-4B91-8FAD-FAEBFA8116E9}"/>
          </ac:spMkLst>
        </pc:spChg>
        <pc:spChg chg="mod">
          <ac:chgData name="James Franklin" userId="cf915d05-507f-491f-b4a6-b2aa085ee4b1" providerId="ADAL" clId="{D55CEDDA-E60A-4E02-9E8F-9FA99E4E6EC1}" dt="2021-10-21T08:35:22.142" v="1286" actId="1076"/>
          <ac:spMkLst>
            <pc:docMk/>
            <pc:sldMk cId="2431075093" sldId="302"/>
            <ac:spMk id="32" creationId="{84FCC4B9-9C50-476A-9C48-14E6B0BE529E}"/>
          </ac:spMkLst>
        </pc:spChg>
        <pc:spChg chg="mod">
          <ac:chgData name="James Franklin" userId="cf915d05-507f-491f-b4a6-b2aa085ee4b1" providerId="ADAL" clId="{D55CEDDA-E60A-4E02-9E8F-9FA99E4E6EC1}" dt="2021-10-21T08:35:22.142" v="1286" actId="1076"/>
          <ac:spMkLst>
            <pc:docMk/>
            <pc:sldMk cId="2431075093" sldId="302"/>
            <ac:spMk id="33" creationId="{ABF427F4-6A48-4CC2-8706-7794BF190718}"/>
          </ac:spMkLst>
        </pc:spChg>
        <pc:spChg chg="mod">
          <ac:chgData name="James Franklin" userId="cf915d05-507f-491f-b4a6-b2aa085ee4b1" providerId="ADAL" clId="{D55CEDDA-E60A-4E02-9E8F-9FA99E4E6EC1}" dt="2021-10-21T08:35:22.142" v="1286" actId="1076"/>
          <ac:spMkLst>
            <pc:docMk/>
            <pc:sldMk cId="2431075093" sldId="302"/>
            <ac:spMk id="34" creationId="{8B96E634-7572-4EDA-91E3-499AF43037D7}"/>
          </ac:spMkLst>
        </pc:spChg>
        <pc:spChg chg="mod">
          <ac:chgData name="James Franklin" userId="cf915d05-507f-491f-b4a6-b2aa085ee4b1" providerId="ADAL" clId="{D55CEDDA-E60A-4E02-9E8F-9FA99E4E6EC1}" dt="2021-10-21T08:37:20.489" v="1367" actId="1076"/>
          <ac:spMkLst>
            <pc:docMk/>
            <pc:sldMk cId="2431075093" sldId="302"/>
            <ac:spMk id="36" creationId="{54C071AE-1255-4894-99AB-099F119C3789}"/>
          </ac:spMkLst>
        </pc:spChg>
        <pc:spChg chg="mod">
          <ac:chgData name="James Franklin" userId="cf915d05-507f-491f-b4a6-b2aa085ee4b1" providerId="ADAL" clId="{D55CEDDA-E60A-4E02-9E8F-9FA99E4E6EC1}" dt="2021-10-21T08:37:20.489" v="1367" actId="1076"/>
          <ac:spMkLst>
            <pc:docMk/>
            <pc:sldMk cId="2431075093" sldId="302"/>
            <ac:spMk id="37" creationId="{6EEB8B2B-3074-4259-872B-8B07AEF883CE}"/>
          </ac:spMkLst>
        </pc:spChg>
        <pc:spChg chg="mod">
          <ac:chgData name="James Franklin" userId="cf915d05-507f-491f-b4a6-b2aa085ee4b1" providerId="ADAL" clId="{D55CEDDA-E60A-4E02-9E8F-9FA99E4E6EC1}" dt="2021-10-21T08:37:20.489" v="1367" actId="1076"/>
          <ac:spMkLst>
            <pc:docMk/>
            <pc:sldMk cId="2431075093" sldId="302"/>
            <ac:spMk id="38" creationId="{30CBF10D-B713-4EB5-8EF5-AC8B362DBD28}"/>
          </ac:spMkLst>
        </pc:spChg>
        <pc:spChg chg="mod">
          <ac:chgData name="James Franklin" userId="cf915d05-507f-491f-b4a6-b2aa085ee4b1" providerId="ADAL" clId="{D55CEDDA-E60A-4E02-9E8F-9FA99E4E6EC1}" dt="2021-10-21T08:37:20.489" v="1367" actId="1076"/>
          <ac:spMkLst>
            <pc:docMk/>
            <pc:sldMk cId="2431075093" sldId="302"/>
            <ac:spMk id="41" creationId="{74CA1813-EB5C-4229-9554-39567686DAC4}"/>
          </ac:spMkLst>
        </pc:spChg>
        <pc:spChg chg="mod">
          <ac:chgData name="James Franklin" userId="cf915d05-507f-491f-b4a6-b2aa085ee4b1" providerId="ADAL" clId="{D55CEDDA-E60A-4E02-9E8F-9FA99E4E6EC1}" dt="2021-10-21T08:37:20.489" v="1367" actId="1076"/>
          <ac:spMkLst>
            <pc:docMk/>
            <pc:sldMk cId="2431075093" sldId="302"/>
            <ac:spMk id="42" creationId="{38E70966-FB79-4162-B6C7-90B1B54CA4C0}"/>
          </ac:spMkLst>
        </pc:spChg>
        <pc:spChg chg="mod">
          <ac:chgData name="James Franklin" userId="cf915d05-507f-491f-b4a6-b2aa085ee4b1" providerId="ADAL" clId="{D55CEDDA-E60A-4E02-9E8F-9FA99E4E6EC1}" dt="2021-10-21T08:37:20.489" v="1367" actId="1076"/>
          <ac:spMkLst>
            <pc:docMk/>
            <pc:sldMk cId="2431075093" sldId="302"/>
            <ac:spMk id="43" creationId="{11EA294F-955F-432D-89A1-C3BE364D529A}"/>
          </ac:spMkLst>
        </pc:spChg>
        <pc:spChg chg="mod">
          <ac:chgData name="James Franklin" userId="cf915d05-507f-491f-b4a6-b2aa085ee4b1" providerId="ADAL" clId="{D55CEDDA-E60A-4E02-9E8F-9FA99E4E6EC1}" dt="2021-10-21T08:37:20.489" v="1367" actId="1076"/>
          <ac:spMkLst>
            <pc:docMk/>
            <pc:sldMk cId="2431075093" sldId="302"/>
            <ac:spMk id="44" creationId="{693345FF-A4E0-4EB0-A635-C15AE217789F}"/>
          </ac:spMkLst>
        </pc:spChg>
        <pc:spChg chg="mod">
          <ac:chgData name="James Franklin" userId="cf915d05-507f-491f-b4a6-b2aa085ee4b1" providerId="ADAL" clId="{D55CEDDA-E60A-4E02-9E8F-9FA99E4E6EC1}" dt="2021-10-21T08:37:09.591" v="1365" actId="1076"/>
          <ac:spMkLst>
            <pc:docMk/>
            <pc:sldMk cId="2431075093" sldId="302"/>
            <ac:spMk id="47" creationId="{B48F2DE7-2F24-402B-AA76-63BDE222B009}"/>
          </ac:spMkLst>
        </pc:spChg>
        <pc:spChg chg="mod">
          <ac:chgData name="James Franklin" userId="cf915d05-507f-491f-b4a6-b2aa085ee4b1" providerId="ADAL" clId="{D55CEDDA-E60A-4E02-9E8F-9FA99E4E6EC1}" dt="2021-10-21T08:37:09.591" v="1365" actId="1076"/>
          <ac:spMkLst>
            <pc:docMk/>
            <pc:sldMk cId="2431075093" sldId="302"/>
            <ac:spMk id="48" creationId="{3BE2592C-21C7-414B-BD86-B1D9A1C33F01}"/>
          </ac:spMkLst>
        </pc:spChg>
        <pc:spChg chg="mod">
          <ac:chgData name="James Franklin" userId="cf915d05-507f-491f-b4a6-b2aa085ee4b1" providerId="ADAL" clId="{D55CEDDA-E60A-4E02-9E8F-9FA99E4E6EC1}" dt="2021-10-21T08:37:09.591" v="1365" actId="1076"/>
          <ac:spMkLst>
            <pc:docMk/>
            <pc:sldMk cId="2431075093" sldId="302"/>
            <ac:spMk id="49" creationId="{1A555CD0-0F2E-4779-86C7-5D643C73A75E}"/>
          </ac:spMkLst>
        </pc:spChg>
        <pc:spChg chg="mod">
          <ac:chgData name="James Franklin" userId="cf915d05-507f-491f-b4a6-b2aa085ee4b1" providerId="ADAL" clId="{D55CEDDA-E60A-4E02-9E8F-9FA99E4E6EC1}" dt="2021-10-21T08:37:09.591" v="1365" actId="1076"/>
          <ac:spMkLst>
            <pc:docMk/>
            <pc:sldMk cId="2431075093" sldId="302"/>
            <ac:spMk id="50" creationId="{B7A8DC01-7224-42C2-B019-A49AC9697D16}"/>
          </ac:spMkLst>
        </pc:spChg>
        <pc:spChg chg="mod">
          <ac:chgData name="James Franklin" userId="cf915d05-507f-491f-b4a6-b2aa085ee4b1" providerId="ADAL" clId="{D55CEDDA-E60A-4E02-9E8F-9FA99E4E6EC1}" dt="2021-10-21T08:37:09.591" v="1365" actId="1076"/>
          <ac:spMkLst>
            <pc:docMk/>
            <pc:sldMk cId="2431075093" sldId="302"/>
            <ac:spMk id="51" creationId="{7884A2A8-0B51-401D-81E3-468741896AF4}"/>
          </ac:spMkLst>
        </pc:spChg>
        <pc:spChg chg="mod">
          <ac:chgData name="James Franklin" userId="cf915d05-507f-491f-b4a6-b2aa085ee4b1" providerId="ADAL" clId="{D55CEDDA-E60A-4E02-9E8F-9FA99E4E6EC1}" dt="2021-10-21T08:37:14.264" v="1366" actId="1076"/>
          <ac:spMkLst>
            <pc:docMk/>
            <pc:sldMk cId="2431075093" sldId="302"/>
            <ac:spMk id="54" creationId="{1B284A54-E186-41D7-B203-2ECCBF505320}"/>
          </ac:spMkLst>
        </pc:spChg>
        <pc:spChg chg="mod">
          <ac:chgData name="James Franklin" userId="cf915d05-507f-491f-b4a6-b2aa085ee4b1" providerId="ADAL" clId="{D55CEDDA-E60A-4E02-9E8F-9FA99E4E6EC1}" dt="2021-10-21T08:37:14.264" v="1366" actId="1076"/>
          <ac:spMkLst>
            <pc:docMk/>
            <pc:sldMk cId="2431075093" sldId="302"/>
            <ac:spMk id="55" creationId="{828FBFE6-4549-4346-A978-5B7D956D5CE7}"/>
          </ac:spMkLst>
        </pc:spChg>
        <pc:spChg chg="mod">
          <ac:chgData name="James Franklin" userId="cf915d05-507f-491f-b4a6-b2aa085ee4b1" providerId="ADAL" clId="{D55CEDDA-E60A-4E02-9E8F-9FA99E4E6EC1}" dt="2021-10-21T08:37:14.264" v="1366" actId="1076"/>
          <ac:spMkLst>
            <pc:docMk/>
            <pc:sldMk cId="2431075093" sldId="302"/>
            <ac:spMk id="56" creationId="{D388811C-4022-4689-B487-58DD4486B80F}"/>
          </ac:spMkLst>
        </pc:spChg>
        <pc:spChg chg="mod">
          <ac:chgData name="James Franklin" userId="cf915d05-507f-491f-b4a6-b2aa085ee4b1" providerId="ADAL" clId="{D55CEDDA-E60A-4E02-9E8F-9FA99E4E6EC1}" dt="2021-10-21T08:37:14.264" v="1366" actId="1076"/>
          <ac:spMkLst>
            <pc:docMk/>
            <pc:sldMk cId="2431075093" sldId="302"/>
            <ac:spMk id="57" creationId="{8C03D9D7-13A0-4AB8-AA13-90F29FC69496}"/>
          </ac:spMkLst>
        </pc:spChg>
        <pc:spChg chg="mod">
          <ac:chgData name="James Franklin" userId="cf915d05-507f-491f-b4a6-b2aa085ee4b1" providerId="ADAL" clId="{D55CEDDA-E60A-4E02-9E8F-9FA99E4E6EC1}" dt="2021-10-21T08:37:14.264" v="1366" actId="1076"/>
          <ac:spMkLst>
            <pc:docMk/>
            <pc:sldMk cId="2431075093" sldId="302"/>
            <ac:spMk id="60" creationId="{B17C15BD-516A-4BDE-830B-25402D1A4A42}"/>
          </ac:spMkLst>
        </pc:spChg>
        <pc:spChg chg="mod">
          <ac:chgData name="James Franklin" userId="cf915d05-507f-491f-b4a6-b2aa085ee4b1" providerId="ADAL" clId="{D55CEDDA-E60A-4E02-9E8F-9FA99E4E6EC1}" dt="2021-10-21T08:37:14.264" v="1366" actId="1076"/>
          <ac:spMkLst>
            <pc:docMk/>
            <pc:sldMk cId="2431075093" sldId="302"/>
            <ac:spMk id="61" creationId="{95D86368-E330-4E69-9446-6DB8F8A887F7}"/>
          </ac:spMkLst>
        </pc:spChg>
        <pc:spChg chg="mod">
          <ac:chgData name="James Franklin" userId="cf915d05-507f-491f-b4a6-b2aa085ee4b1" providerId="ADAL" clId="{D55CEDDA-E60A-4E02-9E8F-9FA99E4E6EC1}" dt="2021-10-21T08:37:14.264" v="1366" actId="1076"/>
          <ac:spMkLst>
            <pc:docMk/>
            <pc:sldMk cId="2431075093" sldId="302"/>
            <ac:spMk id="62" creationId="{F18164D9-BC19-4E9C-902B-383041DB089D}"/>
          </ac:spMkLst>
        </pc:spChg>
        <pc:grpChg chg="add mod">
          <ac:chgData name="James Franklin" userId="cf915d05-507f-491f-b4a6-b2aa085ee4b1" providerId="ADAL" clId="{D55CEDDA-E60A-4E02-9E8F-9FA99E4E6EC1}" dt="2021-10-21T08:37:32.736" v="1369" actId="208"/>
          <ac:grpSpMkLst>
            <pc:docMk/>
            <pc:sldMk cId="2431075093" sldId="302"/>
            <ac:grpSpMk id="23" creationId="{80DC019B-4771-4498-862E-54BFCC7F5B30}"/>
          </ac:grpSpMkLst>
        </pc:grpChg>
        <pc:grpChg chg="mod">
          <ac:chgData name="James Franklin" userId="cf915d05-507f-491f-b4a6-b2aa085ee4b1" providerId="ADAL" clId="{D55CEDDA-E60A-4E02-9E8F-9FA99E4E6EC1}" dt="2021-10-21T08:38:16.590" v="1373" actId="1076"/>
          <ac:grpSpMkLst>
            <pc:docMk/>
            <pc:sldMk cId="2431075093" sldId="302"/>
            <ac:grpSpMk id="30" creationId="{95A184BC-A1CD-413F-9179-C2060A677E40}"/>
          </ac:grpSpMkLst>
        </pc:grpChg>
        <pc:grpChg chg="mod">
          <ac:chgData name="James Franklin" userId="cf915d05-507f-491f-b4a6-b2aa085ee4b1" providerId="ADAL" clId="{D55CEDDA-E60A-4E02-9E8F-9FA99E4E6EC1}" dt="2021-10-21T08:38:34.112" v="1384" actId="14100"/>
          <ac:grpSpMkLst>
            <pc:docMk/>
            <pc:sldMk cId="2431075093" sldId="302"/>
            <ac:grpSpMk id="31" creationId="{7DA991A7-F42F-4BA3-8224-25B331E8D48A}"/>
          </ac:grpSpMkLst>
        </pc:grpChg>
        <pc:grpChg chg="mod">
          <ac:chgData name="James Franklin" userId="cf915d05-507f-491f-b4a6-b2aa085ee4b1" providerId="ADAL" clId="{D55CEDDA-E60A-4E02-9E8F-9FA99E4E6EC1}" dt="2021-10-21T08:37:58.228" v="1370" actId="1582"/>
          <ac:grpSpMkLst>
            <pc:docMk/>
            <pc:sldMk cId="2431075093" sldId="302"/>
            <ac:grpSpMk id="35" creationId="{AB204AA2-958B-4A73-AB4F-89E5BE1A348A}"/>
          </ac:grpSpMkLst>
        </pc:grpChg>
        <pc:grpChg chg="mod">
          <ac:chgData name="James Franklin" userId="cf915d05-507f-491f-b4a6-b2aa085ee4b1" providerId="ADAL" clId="{D55CEDDA-E60A-4E02-9E8F-9FA99E4E6EC1}" dt="2021-10-21T08:37:20.489" v="1367" actId="1076"/>
          <ac:grpSpMkLst>
            <pc:docMk/>
            <pc:sldMk cId="2431075093" sldId="302"/>
            <ac:grpSpMk id="39" creationId="{002395F9-ED47-4057-9CC4-5EEAE8E37D1E}"/>
          </ac:grpSpMkLst>
        </pc:grpChg>
        <pc:grpChg chg="mod">
          <ac:chgData name="James Franklin" userId="cf915d05-507f-491f-b4a6-b2aa085ee4b1" providerId="ADAL" clId="{D55CEDDA-E60A-4E02-9E8F-9FA99E4E6EC1}" dt="2021-10-21T08:37:20.489" v="1367" actId="1076"/>
          <ac:grpSpMkLst>
            <pc:docMk/>
            <pc:sldMk cId="2431075093" sldId="302"/>
            <ac:grpSpMk id="40" creationId="{C6611092-F38D-49BD-8A8C-91E17508C775}"/>
          </ac:grpSpMkLst>
        </pc:grpChg>
        <pc:grpChg chg="add mod">
          <ac:chgData name="James Franklin" userId="cf915d05-507f-491f-b4a6-b2aa085ee4b1" providerId="ADAL" clId="{D55CEDDA-E60A-4E02-9E8F-9FA99E4E6EC1}" dt="2021-10-21T08:37:32.736" v="1369" actId="208"/>
          <ac:grpSpMkLst>
            <pc:docMk/>
            <pc:sldMk cId="2431075093" sldId="302"/>
            <ac:grpSpMk id="45" creationId="{750AA129-69CD-4DA5-97D1-5076A0514FF2}"/>
          </ac:grpSpMkLst>
        </pc:grpChg>
        <pc:grpChg chg="mod">
          <ac:chgData name="James Franklin" userId="cf915d05-507f-491f-b4a6-b2aa085ee4b1" providerId="ADAL" clId="{D55CEDDA-E60A-4E02-9E8F-9FA99E4E6EC1}" dt="2021-10-21T08:37:09.591" v="1365" actId="1076"/>
          <ac:grpSpMkLst>
            <pc:docMk/>
            <pc:sldMk cId="2431075093" sldId="302"/>
            <ac:grpSpMk id="46" creationId="{7A73D7D1-A2C1-4629-96CC-9991F548DA88}"/>
          </ac:grpSpMkLst>
        </pc:grpChg>
        <pc:grpChg chg="add mod">
          <ac:chgData name="James Franklin" userId="cf915d05-507f-491f-b4a6-b2aa085ee4b1" providerId="ADAL" clId="{D55CEDDA-E60A-4E02-9E8F-9FA99E4E6EC1}" dt="2021-10-21T08:37:32.736" v="1369" actId="208"/>
          <ac:grpSpMkLst>
            <pc:docMk/>
            <pc:sldMk cId="2431075093" sldId="302"/>
            <ac:grpSpMk id="52" creationId="{9FD5E58C-FD0C-4EC7-956F-9126EA5BD1EC}"/>
          </ac:grpSpMkLst>
        </pc:grpChg>
        <pc:grpChg chg="mod">
          <ac:chgData name="James Franklin" userId="cf915d05-507f-491f-b4a6-b2aa085ee4b1" providerId="ADAL" clId="{D55CEDDA-E60A-4E02-9E8F-9FA99E4E6EC1}" dt="2021-10-21T08:37:14.264" v="1366" actId="1076"/>
          <ac:grpSpMkLst>
            <pc:docMk/>
            <pc:sldMk cId="2431075093" sldId="302"/>
            <ac:grpSpMk id="53" creationId="{6F7A6899-AF4F-4EB7-BF88-B39BBDC38D7B}"/>
          </ac:grpSpMkLst>
        </pc:grpChg>
        <pc:grpChg chg="mod">
          <ac:chgData name="James Franklin" userId="cf915d05-507f-491f-b4a6-b2aa085ee4b1" providerId="ADAL" clId="{D55CEDDA-E60A-4E02-9E8F-9FA99E4E6EC1}" dt="2021-10-21T08:37:14.264" v="1366" actId="1076"/>
          <ac:grpSpMkLst>
            <pc:docMk/>
            <pc:sldMk cId="2431075093" sldId="302"/>
            <ac:grpSpMk id="58" creationId="{BEE16D5B-AE3A-4112-B503-10B5DF7787AA}"/>
          </ac:grpSpMkLst>
        </pc:grpChg>
        <pc:grpChg chg="mod">
          <ac:chgData name="James Franklin" userId="cf915d05-507f-491f-b4a6-b2aa085ee4b1" providerId="ADAL" clId="{D55CEDDA-E60A-4E02-9E8F-9FA99E4E6EC1}" dt="2021-10-21T08:37:14.264" v="1366" actId="1076"/>
          <ac:grpSpMkLst>
            <pc:docMk/>
            <pc:sldMk cId="2431075093" sldId="302"/>
            <ac:grpSpMk id="59" creationId="{05D1BD14-1EB7-47D5-A4FB-C6F576D3D398}"/>
          </ac:grpSpMkLst>
        </pc:grpChg>
      </pc:sldChg>
      <pc:sldChg chg="modSp add mod">
        <pc:chgData name="James Franklin" userId="cf915d05-507f-491f-b4a6-b2aa085ee4b1" providerId="ADAL" clId="{D55CEDDA-E60A-4E02-9E8F-9FA99E4E6EC1}" dt="2021-10-21T09:04:54.562" v="1414" actId="20577"/>
        <pc:sldMkLst>
          <pc:docMk/>
          <pc:sldMk cId="2668494802" sldId="303"/>
        </pc:sldMkLst>
        <pc:spChg chg="mod">
          <ac:chgData name="James Franklin" userId="cf915d05-507f-491f-b4a6-b2aa085ee4b1" providerId="ADAL" clId="{D55CEDDA-E60A-4E02-9E8F-9FA99E4E6EC1}" dt="2021-10-21T09:04:54.562" v="1414" actId="20577"/>
          <ac:spMkLst>
            <pc:docMk/>
            <pc:sldMk cId="2668494802" sldId="303"/>
            <ac:spMk id="4" creationId="{00000000-0000-0000-0000-000000000000}"/>
          </ac:spMkLst>
        </pc:spChg>
      </pc:sldChg>
      <pc:sldChg chg="modSp add mod">
        <pc:chgData name="James Franklin" userId="cf915d05-507f-491f-b4a6-b2aa085ee4b1" providerId="ADAL" clId="{D55CEDDA-E60A-4E02-9E8F-9FA99E4E6EC1}" dt="2021-10-20T14:09:45.830" v="393" actId="20577"/>
        <pc:sldMkLst>
          <pc:docMk/>
          <pc:sldMk cId="817957214" sldId="304"/>
        </pc:sldMkLst>
        <pc:spChg chg="mod">
          <ac:chgData name="James Franklin" userId="cf915d05-507f-491f-b4a6-b2aa085ee4b1" providerId="ADAL" clId="{D55CEDDA-E60A-4E02-9E8F-9FA99E4E6EC1}" dt="2021-10-20T14:09:45.830" v="393" actId="20577"/>
          <ac:spMkLst>
            <pc:docMk/>
            <pc:sldMk cId="817957214" sldId="304"/>
            <ac:spMk id="4" creationId="{00000000-0000-0000-0000-000000000000}"/>
          </ac:spMkLst>
        </pc:spChg>
      </pc:sldChg>
      <pc:sldChg chg="add">
        <pc:chgData name="James Franklin" userId="cf915d05-507f-491f-b4a6-b2aa085ee4b1" providerId="ADAL" clId="{D55CEDDA-E60A-4E02-9E8F-9FA99E4E6EC1}" dt="2021-10-20T13:39:10.290" v="1"/>
        <pc:sldMkLst>
          <pc:docMk/>
          <pc:sldMk cId="2140307667" sldId="305"/>
        </pc:sldMkLst>
      </pc:sldChg>
      <pc:sldChg chg="addSp delSp modSp new mod modClrScheme chgLayout">
        <pc:chgData name="James Franklin" userId="cf915d05-507f-491f-b4a6-b2aa085ee4b1" providerId="ADAL" clId="{D55CEDDA-E60A-4E02-9E8F-9FA99E4E6EC1}" dt="2021-10-20T14:54:36.322" v="1166" actId="20577"/>
        <pc:sldMkLst>
          <pc:docMk/>
          <pc:sldMk cId="564014801" sldId="306"/>
        </pc:sldMkLst>
        <pc:spChg chg="mod ord">
          <ac:chgData name="James Franklin" userId="cf915d05-507f-491f-b4a6-b2aa085ee4b1" providerId="ADAL" clId="{D55CEDDA-E60A-4E02-9E8F-9FA99E4E6EC1}" dt="2021-10-20T14:51:22.559" v="649" actId="700"/>
          <ac:spMkLst>
            <pc:docMk/>
            <pc:sldMk cId="564014801" sldId="306"/>
            <ac:spMk id="2" creationId="{85F06BC1-BDC4-4DFC-A8C0-29A937D88CE0}"/>
          </ac:spMkLst>
        </pc:spChg>
        <pc:spChg chg="del mod ord">
          <ac:chgData name="James Franklin" userId="cf915d05-507f-491f-b4a6-b2aa085ee4b1" providerId="ADAL" clId="{D55CEDDA-E60A-4E02-9E8F-9FA99E4E6EC1}" dt="2021-10-20T14:51:22.559" v="649" actId="700"/>
          <ac:spMkLst>
            <pc:docMk/>
            <pc:sldMk cId="564014801" sldId="306"/>
            <ac:spMk id="3" creationId="{6623F426-6BB3-47F0-B0DB-C5081A6BBCFD}"/>
          </ac:spMkLst>
        </pc:spChg>
        <pc:spChg chg="add mod ord">
          <ac:chgData name="James Franklin" userId="cf915d05-507f-491f-b4a6-b2aa085ee4b1" providerId="ADAL" clId="{D55CEDDA-E60A-4E02-9E8F-9FA99E4E6EC1}" dt="2021-10-20T14:54:36.322" v="1166" actId="20577"/>
          <ac:spMkLst>
            <pc:docMk/>
            <pc:sldMk cId="564014801" sldId="306"/>
            <ac:spMk id="4" creationId="{B6FF7435-D24B-47BE-A503-49490DD2DF8B}"/>
          </ac:spMkLst>
        </pc:spChg>
      </pc:sldChg>
      <pc:sldChg chg="addSp delSp modSp add mod modClrScheme chgLayout">
        <pc:chgData name="James Franklin" userId="cf915d05-507f-491f-b4a6-b2aa085ee4b1" providerId="ADAL" clId="{D55CEDDA-E60A-4E02-9E8F-9FA99E4E6EC1}" dt="2021-10-21T10:52:40.941" v="1483" actId="21"/>
        <pc:sldMkLst>
          <pc:docMk/>
          <pc:sldMk cId="3348203115" sldId="307"/>
        </pc:sldMkLst>
        <pc:spChg chg="mod ord">
          <ac:chgData name="James Franklin" userId="cf915d05-507f-491f-b4a6-b2aa085ee4b1" providerId="ADAL" clId="{D55CEDDA-E60A-4E02-9E8F-9FA99E4E6EC1}" dt="2021-10-20T14:51:30.367" v="651" actId="700"/>
          <ac:spMkLst>
            <pc:docMk/>
            <pc:sldMk cId="3348203115" sldId="307"/>
            <ac:spMk id="2" creationId="{85F06BC1-BDC4-4DFC-A8C0-29A937D88CE0}"/>
          </ac:spMkLst>
        </pc:spChg>
        <pc:spChg chg="add del mod ord">
          <ac:chgData name="James Franklin" userId="cf915d05-507f-491f-b4a6-b2aa085ee4b1" providerId="ADAL" clId="{D55CEDDA-E60A-4E02-9E8F-9FA99E4E6EC1}" dt="2021-10-21T08:33:15.643" v="1268" actId="478"/>
          <ac:spMkLst>
            <pc:docMk/>
            <pc:sldMk cId="3348203115" sldId="307"/>
            <ac:spMk id="3" creationId="{79555E1B-3433-474D-9A76-730B053B2D05}"/>
          </ac:spMkLst>
        </pc:spChg>
        <pc:spChg chg="del mod ord">
          <ac:chgData name="James Franklin" userId="cf915d05-507f-491f-b4a6-b2aa085ee4b1" providerId="ADAL" clId="{D55CEDDA-E60A-4E02-9E8F-9FA99E4E6EC1}" dt="2021-10-20T14:51:30.367" v="651" actId="700"/>
          <ac:spMkLst>
            <pc:docMk/>
            <pc:sldMk cId="3348203115" sldId="307"/>
            <ac:spMk id="4" creationId="{B6FF7435-D24B-47BE-A503-49490DD2DF8B}"/>
          </ac:spMkLst>
        </pc:spChg>
        <pc:spChg chg="mod">
          <ac:chgData name="James Franklin" userId="cf915d05-507f-491f-b4a6-b2aa085ee4b1" providerId="ADAL" clId="{D55CEDDA-E60A-4E02-9E8F-9FA99E4E6EC1}" dt="2021-10-21T08:33:22.227" v="1269" actId="1076"/>
          <ac:spMkLst>
            <pc:docMk/>
            <pc:sldMk cId="3348203115" sldId="307"/>
            <ac:spMk id="7" creationId="{68F13E32-AFAA-4962-BE9F-F2C0918F1795}"/>
          </ac:spMkLst>
        </pc:spChg>
        <pc:spChg chg="mod">
          <ac:chgData name="James Franklin" userId="cf915d05-507f-491f-b4a6-b2aa085ee4b1" providerId="ADAL" clId="{D55CEDDA-E60A-4E02-9E8F-9FA99E4E6EC1}" dt="2021-10-21T08:33:22.227" v="1269" actId="1076"/>
          <ac:spMkLst>
            <pc:docMk/>
            <pc:sldMk cId="3348203115" sldId="307"/>
            <ac:spMk id="8" creationId="{A040C836-AC0B-42BB-9D2C-72756996FAFE}"/>
          </ac:spMkLst>
        </pc:spChg>
        <pc:spChg chg="mod">
          <ac:chgData name="James Franklin" userId="cf915d05-507f-491f-b4a6-b2aa085ee4b1" providerId="ADAL" clId="{D55CEDDA-E60A-4E02-9E8F-9FA99E4E6EC1}" dt="2021-10-21T08:33:22.227" v="1269" actId="1076"/>
          <ac:spMkLst>
            <pc:docMk/>
            <pc:sldMk cId="3348203115" sldId="307"/>
            <ac:spMk id="9" creationId="{CDFD0360-9A7D-477E-9157-3F5D1B31448E}"/>
          </ac:spMkLst>
        </pc:spChg>
        <pc:spChg chg="mod">
          <ac:chgData name="James Franklin" userId="cf915d05-507f-491f-b4a6-b2aa085ee4b1" providerId="ADAL" clId="{D55CEDDA-E60A-4E02-9E8F-9FA99E4E6EC1}" dt="2021-10-21T08:33:22.227" v="1269" actId="1076"/>
          <ac:spMkLst>
            <pc:docMk/>
            <pc:sldMk cId="3348203115" sldId="307"/>
            <ac:spMk id="12" creationId="{47B405E7-5C8A-4BA1-9E41-CFCED6DD9D1D}"/>
          </ac:spMkLst>
        </pc:spChg>
        <pc:spChg chg="mod">
          <ac:chgData name="James Franklin" userId="cf915d05-507f-491f-b4a6-b2aa085ee4b1" providerId="ADAL" clId="{D55CEDDA-E60A-4E02-9E8F-9FA99E4E6EC1}" dt="2021-10-21T08:33:22.227" v="1269" actId="1076"/>
          <ac:spMkLst>
            <pc:docMk/>
            <pc:sldMk cId="3348203115" sldId="307"/>
            <ac:spMk id="13" creationId="{BF4D3786-CA66-4B1B-A7C0-7BC1059A3348}"/>
          </ac:spMkLst>
        </pc:spChg>
        <pc:spChg chg="mod">
          <ac:chgData name="James Franklin" userId="cf915d05-507f-491f-b4a6-b2aa085ee4b1" providerId="ADAL" clId="{D55CEDDA-E60A-4E02-9E8F-9FA99E4E6EC1}" dt="2021-10-21T08:33:22.227" v="1269" actId="1076"/>
          <ac:spMkLst>
            <pc:docMk/>
            <pc:sldMk cId="3348203115" sldId="307"/>
            <ac:spMk id="14" creationId="{1839E756-71B0-4FE7-983C-F7B43531D2D6}"/>
          </ac:spMkLst>
        </pc:spChg>
        <pc:spChg chg="mod topLvl">
          <ac:chgData name="James Franklin" userId="cf915d05-507f-491f-b4a6-b2aa085ee4b1" providerId="ADAL" clId="{D55CEDDA-E60A-4E02-9E8F-9FA99E4E6EC1}" dt="2021-10-21T08:33:22.227" v="1269" actId="1076"/>
          <ac:spMkLst>
            <pc:docMk/>
            <pc:sldMk cId="3348203115" sldId="307"/>
            <ac:spMk id="17" creationId="{C9D72795-F16C-4410-84FB-FCFD9F0F925F}"/>
          </ac:spMkLst>
        </pc:spChg>
        <pc:spChg chg="del mod">
          <ac:chgData name="James Franklin" userId="cf915d05-507f-491f-b4a6-b2aa085ee4b1" providerId="ADAL" clId="{D55CEDDA-E60A-4E02-9E8F-9FA99E4E6EC1}" dt="2021-10-21T08:14:24.951" v="1228" actId="478"/>
          <ac:spMkLst>
            <pc:docMk/>
            <pc:sldMk cId="3348203115" sldId="307"/>
            <ac:spMk id="19" creationId="{EA39C7F2-B554-4CF9-A9F3-463F565C97FC}"/>
          </ac:spMkLst>
        </pc:spChg>
        <pc:spChg chg="del mod">
          <ac:chgData name="James Franklin" userId="cf915d05-507f-491f-b4a6-b2aa085ee4b1" providerId="ADAL" clId="{D55CEDDA-E60A-4E02-9E8F-9FA99E4E6EC1}" dt="2021-10-21T08:14:24.951" v="1228" actId="478"/>
          <ac:spMkLst>
            <pc:docMk/>
            <pc:sldMk cId="3348203115" sldId="307"/>
            <ac:spMk id="20" creationId="{6F11F691-F6CE-42D4-A4A1-C1B4D8A52147}"/>
          </ac:spMkLst>
        </pc:spChg>
        <pc:spChg chg="del mod">
          <ac:chgData name="James Franklin" userId="cf915d05-507f-491f-b4a6-b2aa085ee4b1" providerId="ADAL" clId="{D55CEDDA-E60A-4E02-9E8F-9FA99E4E6EC1}" dt="2021-10-21T08:14:24.951" v="1228" actId="478"/>
          <ac:spMkLst>
            <pc:docMk/>
            <pc:sldMk cId="3348203115" sldId="307"/>
            <ac:spMk id="21" creationId="{518B862F-D348-46CB-AFBE-3DC3E5F70F93}"/>
          </ac:spMkLst>
        </pc:spChg>
        <pc:spChg chg="del mod topLvl">
          <ac:chgData name="James Franklin" userId="cf915d05-507f-491f-b4a6-b2aa085ee4b1" providerId="ADAL" clId="{D55CEDDA-E60A-4E02-9E8F-9FA99E4E6EC1}" dt="2021-10-21T08:14:24.951" v="1228" actId="478"/>
          <ac:spMkLst>
            <pc:docMk/>
            <pc:sldMk cId="3348203115" sldId="307"/>
            <ac:spMk id="22" creationId="{45205B8A-B8BE-48A9-B9A0-65A3F5AFFF5C}"/>
          </ac:spMkLst>
        </pc:spChg>
        <pc:spChg chg="mod">
          <ac:chgData name="James Franklin" userId="cf915d05-507f-491f-b4a6-b2aa085ee4b1" providerId="ADAL" clId="{D55CEDDA-E60A-4E02-9E8F-9FA99E4E6EC1}" dt="2021-10-21T08:33:22.227" v="1269" actId="1076"/>
          <ac:spMkLst>
            <pc:docMk/>
            <pc:sldMk cId="3348203115" sldId="307"/>
            <ac:spMk id="23" creationId="{871B10C2-3382-47C3-8163-D9E1194CB83E}"/>
          </ac:spMkLst>
        </pc:spChg>
        <pc:spChg chg="mod">
          <ac:chgData name="James Franklin" userId="cf915d05-507f-491f-b4a6-b2aa085ee4b1" providerId="ADAL" clId="{D55CEDDA-E60A-4E02-9E8F-9FA99E4E6EC1}" dt="2021-10-21T08:33:22.227" v="1269" actId="1076"/>
          <ac:spMkLst>
            <pc:docMk/>
            <pc:sldMk cId="3348203115" sldId="307"/>
            <ac:spMk id="24" creationId="{BEE46F06-91B5-4D74-BA44-883F83DE1D64}"/>
          </ac:spMkLst>
        </pc:spChg>
        <pc:spChg chg="mod">
          <ac:chgData name="James Franklin" userId="cf915d05-507f-491f-b4a6-b2aa085ee4b1" providerId="ADAL" clId="{D55CEDDA-E60A-4E02-9E8F-9FA99E4E6EC1}" dt="2021-10-21T08:33:22.227" v="1269" actId="1076"/>
          <ac:spMkLst>
            <pc:docMk/>
            <pc:sldMk cId="3348203115" sldId="307"/>
            <ac:spMk id="25" creationId="{CBAC63C8-A337-4AA6-B2CC-14C7AF73D59C}"/>
          </ac:spMkLst>
        </pc:spChg>
        <pc:spChg chg="mod">
          <ac:chgData name="James Franklin" userId="cf915d05-507f-491f-b4a6-b2aa085ee4b1" providerId="ADAL" clId="{D55CEDDA-E60A-4E02-9E8F-9FA99E4E6EC1}" dt="2021-10-21T08:33:22.227" v="1269" actId="1076"/>
          <ac:spMkLst>
            <pc:docMk/>
            <pc:sldMk cId="3348203115" sldId="307"/>
            <ac:spMk id="28" creationId="{EEACC43D-88C6-4336-A83C-498AEBD8D6B6}"/>
          </ac:spMkLst>
        </pc:spChg>
        <pc:spChg chg="mod">
          <ac:chgData name="James Franklin" userId="cf915d05-507f-491f-b4a6-b2aa085ee4b1" providerId="ADAL" clId="{D55CEDDA-E60A-4E02-9E8F-9FA99E4E6EC1}" dt="2021-10-21T08:33:22.227" v="1269" actId="1076"/>
          <ac:spMkLst>
            <pc:docMk/>
            <pc:sldMk cId="3348203115" sldId="307"/>
            <ac:spMk id="29" creationId="{862DDE0F-58F1-4A7F-A62E-6D5193105281}"/>
          </ac:spMkLst>
        </pc:spChg>
        <pc:spChg chg="mod">
          <ac:chgData name="James Franklin" userId="cf915d05-507f-491f-b4a6-b2aa085ee4b1" providerId="ADAL" clId="{D55CEDDA-E60A-4E02-9E8F-9FA99E4E6EC1}" dt="2021-10-21T08:33:22.227" v="1269" actId="1076"/>
          <ac:spMkLst>
            <pc:docMk/>
            <pc:sldMk cId="3348203115" sldId="307"/>
            <ac:spMk id="30" creationId="{D0C9386C-4322-4FFD-8E55-5A2BCB57000A}"/>
          </ac:spMkLst>
        </pc:spChg>
        <pc:spChg chg="mod">
          <ac:chgData name="James Franklin" userId="cf915d05-507f-491f-b4a6-b2aa085ee4b1" providerId="ADAL" clId="{D55CEDDA-E60A-4E02-9E8F-9FA99E4E6EC1}" dt="2021-10-21T08:33:22.227" v="1269" actId="1076"/>
          <ac:spMkLst>
            <pc:docMk/>
            <pc:sldMk cId="3348203115" sldId="307"/>
            <ac:spMk id="33" creationId="{631B7E35-B7F9-4FA9-A474-A91A2D7605BB}"/>
          </ac:spMkLst>
        </pc:spChg>
        <pc:spChg chg="mod">
          <ac:chgData name="James Franklin" userId="cf915d05-507f-491f-b4a6-b2aa085ee4b1" providerId="ADAL" clId="{D55CEDDA-E60A-4E02-9E8F-9FA99E4E6EC1}" dt="2021-10-21T08:33:22.227" v="1269" actId="1076"/>
          <ac:spMkLst>
            <pc:docMk/>
            <pc:sldMk cId="3348203115" sldId="307"/>
            <ac:spMk id="34" creationId="{5C0266C3-3395-4CF9-A533-32D104C0BADB}"/>
          </ac:spMkLst>
        </pc:spChg>
        <pc:spChg chg="mod">
          <ac:chgData name="James Franklin" userId="cf915d05-507f-491f-b4a6-b2aa085ee4b1" providerId="ADAL" clId="{D55CEDDA-E60A-4E02-9E8F-9FA99E4E6EC1}" dt="2021-10-21T08:33:22.227" v="1269" actId="1076"/>
          <ac:spMkLst>
            <pc:docMk/>
            <pc:sldMk cId="3348203115" sldId="307"/>
            <ac:spMk id="35" creationId="{FFAC0F7D-4DDA-4D86-BE01-03D225B03821}"/>
          </ac:spMkLst>
        </pc:spChg>
        <pc:spChg chg="add mod">
          <ac:chgData name="James Franklin" userId="cf915d05-507f-491f-b4a6-b2aa085ee4b1" providerId="ADAL" clId="{D55CEDDA-E60A-4E02-9E8F-9FA99E4E6EC1}" dt="2021-10-21T08:33:22.227" v="1269" actId="1076"/>
          <ac:spMkLst>
            <pc:docMk/>
            <pc:sldMk cId="3348203115" sldId="307"/>
            <ac:spMk id="36" creationId="{3F90AA5C-0341-4C5B-90F8-5E672195184F}"/>
          </ac:spMkLst>
        </pc:spChg>
        <pc:spChg chg="add mod">
          <ac:chgData name="James Franklin" userId="cf915d05-507f-491f-b4a6-b2aa085ee4b1" providerId="ADAL" clId="{D55CEDDA-E60A-4E02-9E8F-9FA99E4E6EC1}" dt="2021-10-21T08:33:22.227" v="1269" actId="1076"/>
          <ac:spMkLst>
            <pc:docMk/>
            <pc:sldMk cId="3348203115" sldId="307"/>
            <ac:spMk id="38" creationId="{C2AB15AC-2D53-4CEB-BA75-31FEA485B4E0}"/>
          </ac:spMkLst>
        </pc:spChg>
        <pc:spChg chg="add mod">
          <ac:chgData name="James Franklin" userId="cf915d05-507f-491f-b4a6-b2aa085ee4b1" providerId="ADAL" clId="{D55CEDDA-E60A-4E02-9E8F-9FA99E4E6EC1}" dt="2021-10-21T08:33:22.227" v="1269" actId="1076"/>
          <ac:spMkLst>
            <pc:docMk/>
            <pc:sldMk cId="3348203115" sldId="307"/>
            <ac:spMk id="40" creationId="{6BC7341B-39E0-4ABF-8940-E886EB88D575}"/>
          </ac:spMkLst>
        </pc:spChg>
        <pc:spChg chg="mod">
          <ac:chgData name="James Franklin" userId="cf915d05-507f-491f-b4a6-b2aa085ee4b1" providerId="ADAL" clId="{D55CEDDA-E60A-4E02-9E8F-9FA99E4E6EC1}" dt="2021-10-21T10:52:19.236" v="1480" actId="1076"/>
          <ac:spMkLst>
            <pc:docMk/>
            <pc:sldMk cId="3348203115" sldId="307"/>
            <ac:spMk id="43" creationId="{84E62569-931C-43F2-92FE-B1731D8D4A13}"/>
          </ac:spMkLst>
        </pc:spChg>
        <pc:spChg chg="mod">
          <ac:chgData name="James Franklin" userId="cf915d05-507f-491f-b4a6-b2aa085ee4b1" providerId="ADAL" clId="{D55CEDDA-E60A-4E02-9E8F-9FA99E4E6EC1}" dt="2021-10-21T10:52:19.236" v="1480" actId="1076"/>
          <ac:spMkLst>
            <pc:docMk/>
            <pc:sldMk cId="3348203115" sldId="307"/>
            <ac:spMk id="44" creationId="{05AD00E0-8DEB-4E56-A843-732AA2FA57F9}"/>
          </ac:spMkLst>
        </pc:spChg>
        <pc:spChg chg="mod">
          <ac:chgData name="James Franklin" userId="cf915d05-507f-491f-b4a6-b2aa085ee4b1" providerId="ADAL" clId="{D55CEDDA-E60A-4E02-9E8F-9FA99E4E6EC1}" dt="2021-10-21T10:52:19.236" v="1480" actId="1076"/>
          <ac:spMkLst>
            <pc:docMk/>
            <pc:sldMk cId="3348203115" sldId="307"/>
            <ac:spMk id="45" creationId="{D7BB37F2-6EAD-436E-93DD-0B326E1A1695}"/>
          </ac:spMkLst>
        </pc:spChg>
        <pc:spChg chg="mod">
          <ac:chgData name="James Franklin" userId="cf915d05-507f-491f-b4a6-b2aa085ee4b1" providerId="ADAL" clId="{D55CEDDA-E60A-4E02-9E8F-9FA99E4E6EC1}" dt="2021-10-21T10:52:19.236" v="1480" actId="1076"/>
          <ac:spMkLst>
            <pc:docMk/>
            <pc:sldMk cId="3348203115" sldId="307"/>
            <ac:spMk id="46" creationId="{7569CB77-B66C-463D-9EAA-4CC65412FC31}"/>
          </ac:spMkLst>
        </pc:spChg>
        <pc:spChg chg="mod">
          <ac:chgData name="James Franklin" userId="cf915d05-507f-491f-b4a6-b2aa085ee4b1" providerId="ADAL" clId="{D55CEDDA-E60A-4E02-9E8F-9FA99E4E6EC1}" dt="2021-10-21T10:52:19.236" v="1480" actId="1076"/>
          <ac:spMkLst>
            <pc:docMk/>
            <pc:sldMk cId="3348203115" sldId="307"/>
            <ac:spMk id="49" creationId="{A81E3D66-932B-426C-8AEF-8C97062ADAB1}"/>
          </ac:spMkLst>
        </pc:spChg>
        <pc:spChg chg="mod">
          <ac:chgData name="James Franklin" userId="cf915d05-507f-491f-b4a6-b2aa085ee4b1" providerId="ADAL" clId="{D55CEDDA-E60A-4E02-9E8F-9FA99E4E6EC1}" dt="2021-10-21T10:52:19.236" v="1480" actId="1076"/>
          <ac:spMkLst>
            <pc:docMk/>
            <pc:sldMk cId="3348203115" sldId="307"/>
            <ac:spMk id="50" creationId="{C563FA41-A725-4B20-B10E-BEA815C941BC}"/>
          </ac:spMkLst>
        </pc:spChg>
        <pc:spChg chg="mod">
          <ac:chgData name="James Franklin" userId="cf915d05-507f-491f-b4a6-b2aa085ee4b1" providerId="ADAL" clId="{D55CEDDA-E60A-4E02-9E8F-9FA99E4E6EC1}" dt="2021-10-21T10:52:19.236" v="1480" actId="1076"/>
          <ac:spMkLst>
            <pc:docMk/>
            <pc:sldMk cId="3348203115" sldId="307"/>
            <ac:spMk id="51" creationId="{4F35CAD1-8E6F-4791-B7A4-9636CCF73AB0}"/>
          </ac:spMkLst>
        </pc:spChg>
        <pc:grpChg chg="add mod">
          <ac:chgData name="James Franklin" userId="cf915d05-507f-491f-b4a6-b2aa085ee4b1" providerId="ADAL" clId="{D55CEDDA-E60A-4E02-9E8F-9FA99E4E6EC1}" dt="2021-10-21T08:33:22.227" v="1269" actId="1076"/>
          <ac:grpSpMkLst>
            <pc:docMk/>
            <pc:sldMk cId="3348203115" sldId="307"/>
            <ac:grpSpMk id="6" creationId="{35983BDB-6896-4492-8841-6C21A8E72553}"/>
          </ac:grpSpMkLst>
        </pc:grpChg>
        <pc:grpChg chg="mod">
          <ac:chgData name="James Franklin" userId="cf915d05-507f-491f-b4a6-b2aa085ee4b1" providerId="ADAL" clId="{D55CEDDA-E60A-4E02-9E8F-9FA99E4E6EC1}" dt="2021-10-21T08:33:22.227" v="1269" actId="1076"/>
          <ac:grpSpMkLst>
            <pc:docMk/>
            <pc:sldMk cId="3348203115" sldId="307"/>
            <ac:grpSpMk id="10" creationId="{CD226684-12FE-4D59-8D57-8E8BB96DE4C1}"/>
          </ac:grpSpMkLst>
        </pc:grpChg>
        <pc:grpChg chg="mod">
          <ac:chgData name="James Franklin" userId="cf915d05-507f-491f-b4a6-b2aa085ee4b1" providerId="ADAL" clId="{D55CEDDA-E60A-4E02-9E8F-9FA99E4E6EC1}" dt="2021-10-21T08:33:22.227" v="1269" actId="1076"/>
          <ac:grpSpMkLst>
            <pc:docMk/>
            <pc:sldMk cId="3348203115" sldId="307"/>
            <ac:grpSpMk id="11" creationId="{A10FBABD-0B15-4BD6-A653-773A2CD73852}"/>
          </ac:grpSpMkLst>
        </pc:grpChg>
        <pc:grpChg chg="add del mod">
          <ac:chgData name="James Franklin" userId="cf915d05-507f-491f-b4a6-b2aa085ee4b1" providerId="ADAL" clId="{D55CEDDA-E60A-4E02-9E8F-9FA99E4E6EC1}" dt="2021-10-21T08:14:19.583" v="1227" actId="165"/>
          <ac:grpSpMkLst>
            <pc:docMk/>
            <pc:sldMk cId="3348203115" sldId="307"/>
            <ac:grpSpMk id="15" creationId="{29864681-A028-43C2-8B9E-FC1E0AB0EB1F}"/>
          </ac:grpSpMkLst>
        </pc:grpChg>
        <pc:grpChg chg="del mod topLvl">
          <ac:chgData name="James Franklin" userId="cf915d05-507f-491f-b4a6-b2aa085ee4b1" providerId="ADAL" clId="{D55CEDDA-E60A-4E02-9E8F-9FA99E4E6EC1}" dt="2021-10-21T08:14:24.951" v="1228" actId="478"/>
          <ac:grpSpMkLst>
            <pc:docMk/>
            <pc:sldMk cId="3348203115" sldId="307"/>
            <ac:grpSpMk id="16" creationId="{68DFCEBD-7003-4544-9488-A10F0FA52743}"/>
          </ac:grpSpMkLst>
        </pc:grpChg>
        <pc:grpChg chg="mod topLvl">
          <ac:chgData name="James Franklin" userId="cf915d05-507f-491f-b4a6-b2aa085ee4b1" providerId="ADAL" clId="{D55CEDDA-E60A-4E02-9E8F-9FA99E4E6EC1}" dt="2021-10-21T08:33:22.227" v="1269" actId="1076"/>
          <ac:grpSpMkLst>
            <pc:docMk/>
            <pc:sldMk cId="3348203115" sldId="307"/>
            <ac:grpSpMk id="18" creationId="{F97099EE-A836-4206-A00E-D7794BA6B691}"/>
          </ac:grpSpMkLst>
        </pc:grpChg>
        <pc:grpChg chg="add del mod">
          <ac:chgData name="James Franklin" userId="cf915d05-507f-491f-b4a6-b2aa085ee4b1" providerId="ADAL" clId="{D55CEDDA-E60A-4E02-9E8F-9FA99E4E6EC1}" dt="2021-10-21T08:22:48.827" v="1248" actId="165"/>
          <ac:grpSpMkLst>
            <pc:docMk/>
            <pc:sldMk cId="3348203115" sldId="307"/>
            <ac:grpSpMk id="26" creationId="{AC6EE4DE-A8A7-4C6F-BC68-9CA83EBE28D1}"/>
          </ac:grpSpMkLst>
        </pc:grpChg>
        <pc:grpChg chg="add mod">
          <ac:chgData name="James Franklin" userId="cf915d05-507f-491f-b4a6-b2aa085ee4b1" providerId="ADAL" clId="{D55CEDDA-E60A-4E02-9E8F-9FA99E4E6EC1}" dt="2021-10-21T08:33:22.227" v="1269" actId="1076"/>
          <ac:grpSpMkLst>
            <pc:docMk/>
            <pc:sldMk cId="3348203115" sldId="307"/>
            <ac:grpSpMk id="27" creationId="{9824A1F6-05D2-4D65-8439-0B28E0BD1296}"/>
          </ac:grpSpMkLst>
        </pc:grpChg>
        <pc:grpChg chg="mod">
          <ac:chgData name="James Franklin" userId="cf915d05-507f-491f-b4a6-b2aa085ee4b1" providerId="ADAL" clId="{D55CEDDA-E60A-4E02-9E8F-9FA99E4E6EC1}" dt="2021-10-21T08:33:22.227" v="1269" actId="1076"/>
          <ac:grpSpMkLst>
            <pc:docMk/>
            <pc:sldMk cId="3348203115" sldId="307"/>
            <ac:grpSpMk id="31" creationId="{491F2CA6-BBC7-43F5-99A2-E0BAB38F4EF5}"/>
          </ac:grpSpMkLst>
        </pc:grpChg>
        <pc:grpChg chg="mod">
          <ac:chgData name="James Franklin" userId="cf915d05-507f-491f-b4a6-b2aa085ee4b1" providerId="ADAL" clId="{D55CEDDA-E60A-4E02-9E8F-9FA99E4E6EC1}" dt="2021-10-21T08:33:22.227" v="1269" actId="1076"/>
          <ac:grpSpMkLst>
            <pc:docMk/>
            <pc:sldMk cId="3348203115" sldId="307"/>
            <ac:grpSpMk id="32" creationId="{63600E6A-6B9E-4676-81B8-9DB8907F6BCA}"/>
          </ac:grpSpMkLst>
        </pc:grpChg>
        <pc:grpChg chg="add del mod">
          <ac:chgData name="James Franklin" userId="cf915d05-507f-491f-b4a6-b2aa085ee4b1" providerId="ADAL" clId="{D55CEDDA-E60A-4E02-9E8F-9FA99E4E6EC1}" dt="2021-10-21T08:33:22.227" v="1269" actId="1076"/>
          <ac:grpSpMkLst>
            <pc:docMk/>
            <pc:sldMk cId="3348203115" sldId="307"/>
            <ac:grpSpMk id="37" creationId="{1578CC4E-EE92-4646-B6B7-1A9A2C989C85}"/>
          </ac:grpSpMkLst>
        </pc:grpChg>
        <pc:grpChg chg="add mod">
          <ac:chgData name="James Franklin" userId="cf915d05-507f-491f-b4a6-b2aa085ee4b1" providerId="ADAL" clId="{D55CEDDA-E60A-4E02-9E8F-9FA99E4E6EC1}" dt="2021-10-21T08:33:22.227" v="1269" actId="1076"/>
          <ac:grpSpMkLst>
            <pc:docMk/>
            <pc:sldMk cId="3348203115" sldId="307"/>
            <ac:grpSpMk id="39" creationId="{41274B79-00E7-49B0-ABDE-318F95149221}"/>
          </ac:grpSpMkLst>
        </pc:grpChg>
        <pc:grpChg chg="add del mod">
          <ac:chgData name="James Franklin" userId="cf915d05-507f-491f-b4a6-b2aa085ee4b1" providerId="ADAL" clId="{D55CEDDA-E60A-4E02-9E8F-9FA99E4E6EC1}" dt="2021-10-21T10:52:40.941" v="1483" actId="21"/>
          <ac:grpSpMkLst>
            <pc:docMk/>
            <pc:sldMk cId="3348203115" sldId="307"/>
            <ac:grpSpMk id="41" creationId="{95C8E92A-E73D-42F7-A6CF-C98948FF852C}"/>
          </ac:grpSpMkLst>
        </pc:grpChg>
        <pc:grpChg chg="mod">
          <ac:chgData name="James Franklin" userId="cf915d05-507f-491f-b4a6-b2aa085ee4b1" providerId="ADAL" clId="{D55CEDDA-E60A-4E02-9E8F-9FA99E4E6EC1}" dt="2021-10-21T10:52:19.236" v="1480" actId="1076"/>
          <ac:grpSpMkLst>
            <pc:docMk/>
            <pc:sldMk cId="3348203115" sldId="307"/>
            <ac:grpSpMk id="42" creationId="{D6D60AB4-4101-4CCF-844B-152A55269783}"/>
          </ac:grpSpMkLst>
        </pc:grpChg>
        <pc:grpChg chg="mod">
          <ac:chgData name="James Franklin" userId="cf915d05-507f-491f-b4a6-b2aa085ee4b1" providerId="ADAL" clId="{D55CEDDA-E60A-4E02-9E8F-9FA99E4E6EC1}" dt="2021-10-21T10:52:19.236" v="1480" actId="1076"/>
          <ac:grpSpMkLst>
            <pc:docMk/>
            <pc:sldMk cId="3348203115" sldId="307"/>
            <ac:grpSpMk id="47" creationId="{D4D3EC93-69C2-4EA6-870C-9AFB94DE8CD0}"/>
          </ac:grpSpMkLst>
        </pc:grpChg>
        <pc:grpChg chg="mod">
          <ac:chgData name="James Franklin" userId="cf915d05-507f-491f-b4a6-b2aa085ee4b1" providerId="ADAL" clId="{D55CEDDA-E60A-4E02-9E8F-9FA99E4E6EC1}" dt="2021-10-21T10:52:19.236" v="1480" actId="1076"/>
          <ac:grpSpMkLst>
            <pc:docMk/>
            <pc:sldMk cId="3348203115" sldId="307"/>
            <ac:grpSpMk id="48" creationId="{C9FD518E-04B3-4C56-AB62-627BF7370E42}"/>
          </ac:grpSpMkLst>
        </pc:grpChg>
        <pc:graphicFrameChg chg="add mod modGraphic">
          <ac:chgData name="James Franklin" userId="cf915d05-507f-491f-b4a6-b2aa085ee4b1" providerId="ADAL" clId="{D55CEDDA-E60A-4E02-9E8F-9FA99E4E6EC1}" dt="2021-10-21T08:33:22.227" v="1269" actId="1076"/>
          <ac:graphicFrameMkLst>
            <pc:docMk/>
            <pc:sldMk cId="3348203115" sldId="307"/>
            <ac:graphicFrameMk id="5" creationId="{87176366-8A9A-4B45-8019-297C164ACD2E}"/>
          </ac:graphicFrameMkLst>
        </pc:graphicFrameChg>
      </pc:sldChg>
      <pc:sldChg chg="modSp add mod ord">
        <pc:chgData name="James Franklin" userId="cf915d05-507f-491f-b4a6-b2aa085ee4b1" providerId="ADAL" clId="{D55CEDDA-E60A-4E02-9E8F-9FA99E4E6EC1}" dt="2021-10-21T10:12:54.127" v="1452" actId="20577"/>
        <pc:sldMkLst>
          <pc:docMk/>
          <pc:sldMk cId="1824696902" sldId="308"/>
        </pc:sldMkLst>
        <pc:spChg chg="mod">
          <ac:chgData name="James Franklin" userId="cf915d05-507f-491f-b4a6-b2aa085ee4b1" providerId="ADAL" clId="{D55CEDDA-E60A-4E02-9E8F-9FA99E4E6EC1}" dt="2021-10-21T10:12:54.127" v="1452" actId="20577"/>
          <ac:spMkLst>
            <pc:docMk/>
            <pc:sldMk cId="1824696902" sldId="308"/>
            <ac:spMk id="4" creationId="{00000000-0000-0000-0000-000000000000}"/>
          </ac:spMkLst>
        </pc:spChg>
        <pc:spChg chg="mod">
          <ac:chgData name="James Franklin" userId="cf915d05-507f-491f-b4a6-b2aa085ee4b1" providerId="ADAL" clId="{D55CEDDA-E60A-4E02-9E8F-9FA99E4E6EC1}" dt="2021-10-21T10:12:51.658" v="1450" actId="20577"/>
          <ac:spMkLst>
            <pc:docMk/>
            <pc:sldMk cId="1824696902" sldId="308"/>
            <ac:spMk id="5" creationId="{00000000-0000-0000-0000-000000000000}"/>
          </ac:spMkLst>
        </pc:spChg>
      </pc:sldChg>
      <pc:sldChg chg="add del ord">
        <pc:chgData name="James Franklin" userId="cf915d05-507f-491f-b4a6-b2aa085ee4b1" providerId="ADAL" clId="{D55CEDDA-E60A-4E02-9E8F-9FA99E4E6EC1}" dt="2021-10-21T09:12:45.614" v="1441" actId="47"/>
        <pc:sldMkLst>
          <pc:docMk/>
          <pc:sldMk cId="3520683061" sldId="308"/>
        </pc:sldMkLst>
      </pc:sldChg>
      <pc:sldChg chg="addSp delSp modSp new mod addCm modCm">
        <pc:chgData name="James Franklin" userId="cf915d05-507f-491f-b4a6-b2aa085ee4b1" providerId="ADAL" clId="{D55CEDDA-E60A-4E02-9E8F-9FA99E4E6EC1}" dt="2021-10-21T11:07:04.781" v="1586"/>
        <pc:sldMkLst>
          <pc:docMk/>
          <pc:sldMk cId="994516880" sldId="309"/>
        </pc:sldMkLst>
        <pc:spChg chg="del">
          <ac:chgData name="James Franklin" userId="cf915d05-507f-491f-b4a6-b2aa085ee4b1" providerId="ADAL" clId="{D55CEDDA-E60A-4E02-9E8F-9FA99E4E6EC1}" dt="2021-10-21T10:55:41.431" v="1531" actId="478"/>
          <ac:spMkLst>
            <pc:docMk/>
            <pc:sldMk cId="994516880" sldId="309"/>
            <ac:spMk id="2" creationId="{0D87E23C-943E-4484-A015-28B353FC729C}"/>
          </ac:spMkLst>
        </pc:spChg>
        <pc:spChg chg="del">
          <ac:chgData name="James Franklin" userId="cf915d05-507f-491f-b4a6-b2aa085ee4b1" providerId="ADAL" clId="{D55CEDDA-E60A-4E02-9E8F-9FA99E4E6EC1}" dt="2021-10-21T10:55:41.431" v="1531" actId="478"/>
          <ac:spMkLst>
            <pc:docMk/>
            <pc:sldMk cId="994516880" sldId="309"/>
            <ac:spMk id="3" creationId="{9C6A01DC-2D09-4E82-98EF-CC0120AF17CB}"/>
          </ac:spMkLst>
        </pc:spChg>
        <pc:spChg chg="mod">
          <ac:chgData name="James Franklin" userId="cf915d05-507f-491f-b4a6-b2aa085ee4b1" providerId="ADAL" clId="{D55CEDDA-E60A-4E02-9E8F-9FA99E4E6EC1}" dt="2021-10-21T10:57:07.325" v="1557" actId="14100"/>
          <ac:spMkLst>
            <pc:docMk/>
            <pc:sldMk cId="994516880" sldId="309"/>
            <ac:spMk id="5" creationId="{34AC4266-3C76-4179-9C8D-3CAD8FB6DC71}"/>
          </ac:spMkLst>
        </pc:spChg>
        <pc:spChg chg="mod">
          <ac:chgData name="James Franklin" userId="cf915d05-507f-491f-b4a6-b2aa085ee4b1" providerId="ADAL" clId="{D55CEDDA-E60A-4E02-9E8F-9FA99E4E6EC1}" dt="2021-10-21T10:57:07.325" v="1557" actId="14100"/>
          <ac:spMkLst>
            <pc:docMk/>
            <pc:sldMk cId="994516880" sldId="309"/>
            <ac:spMk id="6" creationId="{09D12452-69AB-4198-8757-50AD05B12FE1}"/>
          </ac:spMkLst>
        </pc:spChg>
        <pc:spChg chg="mod">
          <ac:chgData name="James Franklin" userId="cf915d05-507f-491f-b4a6-b2aa085ee4b1" providerId="ADAL" clId="{D55CEDDA-E60A-4E02-9E8F-9FA99E4E6EC1}" dt="2021-10-21T10:57:07.325" v="1557" actId="14100"/>
          <ac:spMkLst>
            <pc:docMk/>
            <pc:sldMk cId="994516880" sldId="309"/>
            <ac:spMk id="7" creationId="{689EAB08-B76F-4813-B6B5-25B04AF91E1B}"/>
          </ac:spMkLst>
        </pc:spChg>
        <pc:spChg chg="mod">
          <ac:chgData name="James Franklin" userId="cf915d05-507f-491f-b4a6-b2aa085ee4b1" providerId="ADAL" clId="{D55CEDDA-E60A-4E02-9E8F-9FA99E4E6EC1}" dt="2021-10-21T10:57:07.325" v="1557" actId="14100"/>
          <ac:spMkLst>
            <pc:docMk/>
            <pc:sldMk cId="994516880" sldId="309"/>
            <ac:spMk id="10" creationId="{630CB180-1AC8-4BBC-919E-AC3D412E8CAB}"/>
          </ac:spMkLst>
        </pc:spChg>
        <pc:spChg chg="mod">
          <ac:chgData name="James Franklin" userId="cf915d05-507f-491f-b4a6-b2aa085ee4b1" providerId="ADAL" clId="{D55CEDDA-E60A-4E02-9E8F-9FA99E4E6EC1}" dt="2021-10-21T10:57:07.325" v="1557" actId="14100"/>
          <ac:spMkLst>
            <pc:docMk/>
            <pc:sldMk cId="994516880" sldId="309"/>
            <ac:spMk id="11" creationId="{4C87ED19-D5EA-4A2F-BF40-48333C241CC3}"/>
          </ac:spMkLst>
        </pc:spChg>
        <pc:spChg chg="mod">
          <ac:chgData name="James Franklin" userId="cf915d05-507f-491f-b4a6-b2aa085ee4b1" providerId="ADAL" clId="{D55CEDDA-E60A-4E02-9E8F-9FA99E4E6EC1}" dt="2021-10-21T10:57:07.325" v="1557" actId="14100"/>
          <ac:spMkLst>
            <pc:docMk/>
            <pc:sldMk cId="994516880" sldId="309"/>
            <ac:spMk id="12" creationId="{DC8E070B-7F71-4A3F-A430-5799289DB923}"/>
          </ac:spMkLst>
        </pc:spChg>
        <pc:spChg chg="mod">
          <ac:chgData name="James Franklin" userId="cf915d05-507f-491f-b4a6-b2aa085ee4b1" providerId="ADAL" clId="{D55CEDDA-E60A-4E02-9E8F-9FA99E4E6EC1}" dt="2021-10-21T10:56:23.942" v="1548" actId="14100"/>
          <ac:spMkLst>
            <pc:docMk/>
            <pc:sldMk cId="994516880" sldId="309"/>
            <ac:spMk id="15" creationId="{2B9B8C3A-3BDF-40D3-9FFA-7B04137A4F1C}"/>
          </ac:spMkLst>
        </pc:spChg>
        <pc:spChg chg="mod">
          <ac:chgData name="James Franklin" userId="cf915d05-507f-491f-b4a6-b2aa085ee4b1" providerId="ADAL" clId="{D55CEDDA-E60A-4E02-9E8F-9FA99E4E6EC1}" dt="2021-10-21T10:56:23.942" v="1548" actId="14100"/>
          <ac:spMkLst>
            <pc:docMk/>
            <pc:sldMk cId="994516880" sldId="309"/>
            <ac:spMk id="16" creationId="{832089E6-0B9E-4C26-A260-95AB17E04953}"/>
          </ac:spMkLst>
        </pc:spChg>
        <pc:spChg chg="mod">
          <ac:chgData name="James Franklin" userId="cf915d05-507f-491f-b4a6-b2aa085ee4b1" providerId="ADAL" clId="{D55CEDDA-E60A-4E02-9E8F-9FA99E4E6EC1}" dt="2021-10-21T10:56:23.942" v="1548" actId="14100"/>
          <ac:spMkLst>
            <pc:docMk/>
            <pc:sldMk cId="994516880" sldId="309"/>
            <ac:spMk id="17" creationId="{329BE50E-DC89-4F12-BE84-264AE73B604E}"/>
          </ac:spMkLst>
        </pc:spChg>
        <pc:spChg chg="mod">
          <ac:chgData name="James Franklin" userId="cf915d05-507f-491f-b4a6-b2aa085ee4b1" providerId="ADAL" clId="{D55CEDDA-E60A-4E02-9E8F-9FA99E4E6EC1}" dt="2021-10-21T10:56:23.942" v="1548" actId="14100"/>
          <ac:spMkLst>
            <pc:docMk/>
            <pc:sldMk cId="994516880" sldId="309"/>
            <ac:spMk id="18" creationId="{EF437B85-4354-41A6-BE07-C02C5B844433}"/>
          </ac:spMkLst>
        </pc:spChg>
        <pc:spChg chg="mod">
          <ac:chgData name="James Franklin" userId="cf915d05-507f-491f-b4a6-b2aa085ee4b1" providerId="ADAL" clId="{D55CEDDA-E60A-4E02-9E8F-9FA99E4E6EC1}" dt="2021-10-21T10:56:23.942" v="1548" actId="14100"/>
          <ac:spMkLst>
            <pc:docMk/>
            <pc:sldMk cId="994516880" sldId="309"/>
            <ac:spMk id="21" creationId="{ADB8C872-2208-4C04-B8B0-5384B96F8B28}"/>
          </ac:spMkLst>
        </pc:spChg>
        <pc:spChg chg="mod">
          <ac:chgData name="James Franklin" userId="cf915d05-507f-491f-b4a6-b2aa085ee4b1" providerId="ADAL" clId="{D55CEDDA-E60A-4E02-9E8F-9FA99E4E6EC1}" dt="2021-10-21T10:56:23.942" v="1548" actId="14100"/>
          <ac:spMkLst>
            <pc:docMk/>
            <pc:sldMk cId="994516880" sldId="309"/>
            <ac:spMk id="22" creationId="{4418D953-5163-4779-8DF2-83A1EA383971}"/>
          </ac:spMkLst>
        </pc:spChg>
        <pc:spChg chg="mod">
          <ac:chgData name="James Franklin" userId="cf915d05-507f-491f-b4a6-b2aa085ee4b1" providerId="ADAL" clId="{D55CEDDA-E60A-4E02-9E8F-9FA99E4E6EC1}" dt="2021-10-21T10:56:23.942" v="1548" actId="14100"/>
          <ac:spMkLst>
            <pc:docMk/>
            <pc:sldMk cId="994516880" sldId="309"/>
            <ac:spMk id="23" creationId="{9A98B362-A607-4609-9C36-2F0D4EBAC0B6}"/>
          </ac:spMkLst>
        </pc:spChg>
        <pc:spChg chg="mod">
          <ac:chgData name="James Franklin" userId="cf915d05-507f-491f-b4a6-b2aa085ee4b1" providerId="ADAL" clId="{D55CEDDA-E60A-4E02-9E8F-9FA99E4E6EC1}" dt="2021-10-21T11:00:49.326" v="1581" actId="14100"/>
          <ac:spMkLst>
            <pc:docMk/>
            <pc:sldMk cId="994516880" sldId="309"/>
            <ac:spMk id="26" creationId="{2E57634B-467C-4CC0-91AE-A548A3F27018}"/>
          </ac:spMkLst>
        </pc:spChg>
        <pc:spChg chg="del mod">
          <ac:chgData name="James Franklin" userId="cf915d05-507f-491f-b4a6-b2aa085ee4b1" providerId="ADAL" clId="{D55CEDDA-E60A-4E02-9E8F-9FA99E4E6EC1}" dt="2021-10-21T10:52:59.387" v="1486" actId="478"/>
          <ac:spMkLst>
            <pc:docMk/>
            <pc:sldMk cId="994516880" sldId="309"/>
            <ac:spMk id="28" creationId="{BD857277-252F-496F-A1C8-5178DC2E81DB}"/>
          </ac:spMkLst>
        </pc:spChg>
        <pc:spChg chg="del mod">
          <ac:chgData name="James Franklin" userId="cf915d05-507f-491f-b4a6-b2aa085ee4b1" providerId="ADAL" clId="{D55CEDDA-E60A-4E02-9E8F-9FA99E4E6EC1}" dt="2021-10-21T10:52:59.387" v="1486" actId="478"/>
          <ac:spMkLst>
            <pc:docMk/>
            <pc:sldMk cId="994516880" sldId="309"/>
            <ac:spMk id="29" creationId="{75DC78DD-B12E-46D2-A9AA-2F0731852E1E}"/>
          </ac:spMkLst>
        </pc:spChg>
        <pc:spChg chg="del mod">
          <ac:chgData name="James Franklin" userId="cf915d05-507f-491f-b4a6-b2aa085ee4b1" providerId="ADAL" clId="{D55CEDDA-E60A-4E02-9E8F-9FA99E4E6EC1}" dt="2021-10-21T10:52:59.387" v="1486" actId="478"/>
          <ac:spMkLst>
            <pc:docMk/>
            <pc:sldMk cId="994516880" sldId="309"/>
            <ac:spMk id="30" creationId="{AEE6AACD-6BE4-4C25-802C-CDC5A4341AC7}"/>
          </ac:spMkLst>
        </pc:spChg>
        <pc:spChg chg="del mod">
          <ac:chgData name="James Franklin" userId="cf915d05-507f-491f-b4a6-b2aa085ee4b1" providerId="ADAL" clId="{D55CEDDA-E60A-4E02-9E8F-9FA99E4E6EC1}" dt="2021-10-21T10:52:59.387" v="1486" actId="478"/>
          <ac:spMkLst>
            <pc:docMk/>
            <pc:sldMk cId="994516880" sldId="309"/>
            <ac:spMk id="31" creationId="{80AD140A-10E6-4A37-8043-B165FC43B0E9}"/>
          </ac:spMkLst>
        </pc:spChg>
        <pc:spChg chg="mod">
          <ac:chgData name="James Franklin" userId="cf915d05-507f-491f-b4a6-b2aa085ee4b1" providerId="ADAL" clId="{D55CEDDA-E60A-4E02-9E8F-9FA99E4E6EC1}" dt="2021-10-21T11:00:49.326" v="1581" actId="14100"/>
          <ac:spMkLst>
            <pc:docMk/>
            <pc:sldMk cId="994516880" sldId="309"/>
            <ac:spMk id="32" creationId="{12184105-470C-4E62-94B9-60AF9C9E494F}"/>
          </ac:spMkLst>
        </pc:spChg>
        <pc:spChg chg="mod">
          <ac:chgData name="James Franklin" userId="cf915d05-507f-491f-b4a6-b2aa085ee4b1" providerId="ADAL" clId="{D55CEDDA-E60A-4E02-9E8F-9FA99E4E6EC1}" dt="2021-10-21T11:00:49.326" v="1581" actId="14100"/>
          <ac:spMkLst>
            <pc:docMk/>
            <pc:sldMk cId="994516880" sldId="309"/>
            <ac:spMk id="33" creationId="{004A6F33-A29D-4491-8FE3-A2FAC7EE22D6}"/>
          </ac:spMkLst>
        </pc:spChg>
        <pc:spChg chg="mod">
          <ac:chgData name="James Franklin" userId="cf915d05-507f-491f-b4a6-b2aa085ee4b1" providerId="ADAL" clId="{D55CEDDA-E60A-4E02-9E8F-9FA99E4E6EC1}" dt="2021-10-21T11:00:49.326" v="1581" actId="14100"/>
          <ac:spMkLst>
            <pc:docMk/>
            <pc:sldMk cId="994516880" sldId="309"/>
            <ac:spMk id="34" creationId="{260B1471-98A8-44A4-B3E9-312AFDD336E5}"/>
          </ac:spMkLst>
        </pc:spChg>
        <pc:spChg chg="add mod">
          <ac:chgData name="James Franklin" userId="cf915d05-507f-491f-b4a6-b2aa085ee4b1" providerId="ADAL" clId="{D55CEDDA-E60A-4E02-9E8F-9FA99E4E6EC1}" dt="2021-10-21T11:01:21.303" v="1584" actId="164"/>
          <ac:spMkLst>
            <pc:docMk/>
            <pc:sldMk cId="994516880" sldId="309"/>
            <ac:spMk id="40" creationId="{1D219061-EE02-4F06-9AED-BBEA4E6DFA60}"/>
          </ac:spMkLst>
        </pc:spChg>
        <pc:spChg chg="add mod">
          <ac:chgData name="James Franklin" userId="cf915d05-507f-491f-b4a6-b2aa085ee4b1" providerId="ADAL" clId="{D55CEDDA-E60A-4E02-9E8F-9FA99E4E6EC1}" dt="2021-10-21T11:01:21.303" v="1584" actId="164"/>
          <ac:spMkLst>
            <pc:docMk/>
            <pc:sldMk cId="994516880" sldId="309"/>
            <ac:spMk id="41" creationId="{DFE97952-8FA4-4CCE-B4A1-7B67706D66A9}"/>
          </ac:spMkLst>
        </pc:spChg>
        <pc:spChg chg="add mod">
          <ac:chgData name="James Franklin" userId="cf915d05-507f-491f-b4a6-b2aa085ee4b1" providerId="ADAL" clId="{D55CEDDA-E60A-4E02-9E8F-9FA99E4E6EC1}" dt="2021-10-21T11:01:21.303" v="1584" actId="164"/>
          <ac:spMkLst>
            <pc:docMk/>
            <pc:sldMk cId="994516880" sldId="309"/>
            <ac:spMk id="45" creationId="{BAD587F9-19D4-48E7-927C-E451C193BB54}"/>
          </ac:spMkLst>
        </pc:spChg>
        <pc:spChg chg="add mod">
          <ac:chgData name="James Franklin" userId="cf915d05-507f-491f-b4a6-b2aa085ee4b1" providerId="ADAL" clId="{D55CEDDA-E60A-4E02-9E8F-9FA99E4E6EC1}" dt="2021-10-21T11:01:21.303" v="1584" actId="164"/>
          <ac:spMkLst>
            <pc:docMk/>
            <pc:sldMk cId="994516880" sldId="309"/>
            <ac:spMk id="47" creationId="{B5A9C39E-8F9D-481B-A737-C2BE76C8567E}"/>
          </ac:spMkLst>
        </pc:spChg>
        <pc:spChg chg="add mod">
          <ac:chgData name="James Franklin" userId="cf915d05-507f-491f-b4a6-b2aa085ee4b1" providerId="ADAL" clId="{D55CEDDA-E60A-4E02-9E8F-9FA99E4E6EC1}" dt="2021-10-21T11:01:21.303" v="1584" actId="164"/>
          <ac:spMkLst>
            <pc:docMk/>
            <pc:sldMk cId="994516880" sldId="309"/>
            <ac:spMk id="48" creationId="{69CADBD5-5FCA-43BE-B7B2-55D2CC918291}"/>
          </ac:spMkLst>
        </pc:spChg>
        <pc:grpChg chg="add mod">
          <ac:chgData name="James Franklin" userId="cf915d05-507f-491f-b4a6-b2aa085ee4b1" providerId="ADAL" clId="{D55CEDDA-E60A-4E02-9E8F-9FA99E4E6EC1}" dt="2021-10-21T11:01:21.303" v="1584" actId="164"/>
          <ac:grpSpMkLst>
            <pc:docMk/>
            <pc:sldMk cId="994516880" sldId="309"/>
            <ac:grpSpMk id="4" creationId="{228A7A03-F15E-4073-8A01-AA5088C19B33}"/>
          </ac:grpSpMkLst>
        </pc:grpChg>
        <pc:grpChg chg="mod">
          <ac:chgData name="James Franklin" userId="cf915d05-507f-491f-b4a6-b2aa085ee4b1" providerId="ADAL" clId="{D55CEDDA-E60A-4E02-9E8F-9FA99E4E6EC1}" dt="2021-10-21T10:57:07.325" v="1557" actId="14100"/>
          <ac:grpSpMkLst>
            <pc:docMk/>
            <pc:sldMk cId="994516880" sldId="309"/>
            <ac:grpSpMk id="8" creationId="{F3057962-308F-46DD-8CDC-23D1B4FAF809}"/>
          </ac:grpSpMkLst>
        </pc:grpChg>
        <pc:grpChg chg="mod">
          <ac:chgData name="James Franklin" userId="cf915d05-507f-491f-b4a6-b2aa085ee4b1" providerId="ADAL" clId="{D55CEDDA-E60A-4E02-9E8F-9FA99E4E6EC1}" dt="2021-10-21T10:57:07.325" v="1557" actId="14100"/>
          <ac:grpSpMkLst>
            <pc:docMk/>
            <pc:sldMk cId="994516880" sldId="309"/>
            <ac:grpSpMk id="9" creationId="{81D4BD8F-A584-4236-A9C7-52DC9F85B8C5}"/>
          </ac:grpSpMkLst>
        </pc:grpChg>
        <pc:grpChg chg="add mod">
          <ac:chgData name="James Franklin" userId="cf915d05-507f-491f-b4a6-b2aa085ee4b1" providerId="ADAL" clId="{D55CEDDA-E60A-4E02-9E8F-9FA99E4E6EC1}" dt="2021-10-21T11:01:21.303" v="1584" actId="164"/>
          <ac:grpSpMkLst>
            <pc:docMk/>
            <pc:sldMk cId="994516880" sldId="309"/>
            <ac:grpSpMk id="13" creationId="{542B7E70-38CE-44DA-8544-76EFF6741FF8}"/>
          </ac:grpSpMkLst>
        </pc:grpChg>
        <pc:grpChg chg="mod">
          <ac:chgData name="James Franklin" userId="cf915d05-507f-491f-b4a6-b2aa085ee4b1" providerId="ADAL" clId="{D55CEDDA-E60A-4E02-9E8F-9FA99E4E6EC1}" dt="2021-10-21T10:56:23.942" v="1548" actId="14100"/>
          <ac:grpSpMkLst>
            <pc:docMk/>
            <pc:sldMk cId="994516880" sldId="309"/>
            <ac:grpSpMk id="14" creationId="{DE03B747-5A93-4C2C-96C1-D63D931590E7}"/>
          </ac:grpSpMkLst>
        </pc:grpChg>
        <pc:grpChg chg="mod">
          <ac:chgData name="James Franklin" userId="cf915d05-507f-491f-b4a6-b2aa085ee4b1" providerId="ADAL" clId="{D55CEDDA-E60A-4E02-9E8F-9FA99E4E6EC1}" dt="2021-10-21T10:56:23.942" v="1548" actId="14100"/>
          <ac:grpSpMkLst>
            <pc:docMk/>
            <pc:sldMk cId="994516880" sldId="309"/>
            <ac:grpSpMk id="19" creationId="{5D1AB890-4177-484B-BAD3-60D4A769BBEF}"/>
          </ac:grpSpMkLst>
        </pc:grpChg>
        <pc:grpChg chg="mod">
          <ac:chgData name="James Franklin" userId="cf915d05-507f-491f-b4a6-b2aa085ee4b1" providerId="ADAL" clId="{D55CEDDA-E60A-4E02-9E8F-9FA99E4E6EC1}" dt="2021-10-21T10:56:23.942" v="1548" actId="14100"/>
          <ac:grpSpMkLst>
            <pc:docMk/>
            <pc:sldMk cId="994516880" sldId="309"/>
            <ac:grpSpMk id="20" creationId="{F149BE78-5DB4-4093-B02F-E3992E0F68DB}"/>
          </ac:grpSpMkLst>
        </pc:grpChg>
        <pc:grpChg chg="add mod">
          <ac:chgData name="James Franklin" userId="cf915d05-507f-491f-b4a6-b2aa085ee4b1" providerId="ADAL" clId="{D55CEDDA-E60A-4E02-9E8F-9FA99E4E6EC1}" dt="2021-10-21T11:01:21.303" v="1584" actId="164"/>
          <ac:grpSpMkLst>
            <pc:docMk/>
            <pc:sldMk cId="994516880" sldId="309"/>
            <ac:grpSpMk id="24" creationId="{D011FADD-E648-4E7A-A6E3-941AB372ED53}"/>
          </ac:grpSpMkLst>
        </pc:grpChg>
        <pc:grpChg chg="del mod">
          <ac:chgData name="James Franklin" userId="cf915d05-507f-491f-b4a6-b2aa085ee4b1" providerId="ADAL" clId="{D55CEDDA-E60A-4E02-9E8F-9FA99E4E6EC1}" dt="2021-10-21T10:52:59.387" v="1486" actId="478"/>
          <ac:grpSpMkLst>
            <pc:docMk/>
            <pc:sldMk cId="994516880" sldId="309"/>
            <ac:grpSpMk id="25" creationId="{57D7CB0C-88D7-4784-880F-CB0B59FA4791}"/>
          </ac:grpSpMkLst>
        </pc:grpChg>
        <pc:grpChg chg="mod">
          <ac:chgData name="James Franklin" userId="cf915d05-507f-491f-b4a6-b2aa085ee4b1" providerId="ADAL" clId="{D55CEDDA-E60A-4E02-9E8F-9FA99E4E6EC1}" dt="2021-10-21T11:00:49.326" v="1581" actId="14100"/>
          <ac:grpSpMkLst>
            <pc:docMk/>
            <pc:sldMk cId="994516880" sldId="309"/>
            <ac:grpSpMk id="27" creationId="{C2DCF7B4-D3A8-4A7C-9F87-50DBA241625C}"/>
          </ac:grpSpMkLst>
        </pc:grpChg>
        <pc:grpChg chg="add mod">
          <ac:chgData name="James Franklin" userId="cf915d05-507f-491f-b4a6-b2aa085ee4b1" providerId="ADAL" clId="{D55CEDDA-E60A-4E02-9E8F-9FA99E4E6EC1}" dt="2021-10-21T11:01:21.303" v="1584" actId="164"/>
          <ac:grpSpMkLst>
            <pc:docMk/>
            <pc:sldMk cId="994516880" sldId="309"/>
            <ac:grpSpMk id="49" creationId="{8708B857-6D44-4D42-96A0-96DC4B861F46}"/>
          </ac:grpSpMkLst>
        </pc:grpChg>
        <pc:cxnChg chg="add mod">
          <ac:chgData name="James Franklin" userId="cf915d05-507f-491f-b4a6-b2aa085ee4b1" providerId="ADAL" clId="{D55CEDDA-E60A-4E02-9E8F-9FA99E4E6EC1}" dt="2021-10-21T11:01:21.303" v="1584" actId="164"/>
          <ac:cxnSpMkLst>
            <pc:docMk/>
            <pc:sldMk cId="994516880" sldId="309"/>
            <ac:cxnSpMk id="36" creationId="{FCCCCDF4-0A9B-4B1A-8EE2-2510E3E845F0}"/>
          </ac:cxnSpMkLst>
        </pc:cxnChg>
        <pc:cxnChg chg="add mod">
          <ac:chgData name="James Franklin" userId="cf915d05-507f-491f-b4a6-b2aa085ee4b1" providerId="ADAL" clId="{D55CEDDA-E60A-4E02-9E8F-9FA99E4E6EC1}" dt="2021-10-21T11:01:21.303" v="1584" actId="164"/>
          <ac:cxnSpMkLst>
            <pc:docMk/>
            <pc:sldMk cId="994516880" sldId="309"/>
            <ac:cxnSpMk id="38" creationId="{FD8502F1-260C-4AA8-860B-E41B96C60CF3}"/>
          </ac:cxnSpMkLst>
        </pc:cxnChg>
        <pc:cxnChg chg="add mod">
          <ac:chgData name="James Franklin" userId="cf915d05-507f-491f-b4a6-b2aa085ee4b1" providerId="ADAL" clId="{D55CEDDA-E60A-4E02-9E8F-9FA99E4E6EC1}" dt="2021-10-21T11:01:21.303" v="1584" actId="164"/>
          <ac:cxnSpMkLst>
            <pc:docMk/>
            <pc:sldMk cId="994516880" sldId="309"/>
            <ac:cxnSpMk id="42" creationId="{4E8A66AE-1C3A-4876-B720-1442C7A68805}"/>
          </ac:cxnSpMkLst>
        </pc:cxnChg>
        <pc:cxnChg chg="add mod">
          <ac:chgData name="James Franklin" userId="cf915d05-507f-491f-b4a6-b2aa085ee4b1" providerId="ADAL" clId="{D55CEDDA-E60A-4E02-9E8F-9FA99E4E6EC1}" dt="2021-10-21T11:01:21.303" v="1584" actId="164"/>
          <ac:cxnSpMkLst>
            <pc:docMk/>
            <pc:sldMk cId="994516880" sldId="309"/>
            <ac:cxnSpMk id="44" creationId="{6E26B9C1-2A79-4081-B9D8-64C4FEFA79FF}"/>
          </ac:cxnSpMkLst>
        </pc:cxnChg>
      </pc:sldChg>
    </pc:docChg>
  </pc:docChgLst>
  <pc:docChgLst>
    <pc:chgData name="Mike Bloys" userId="1248c4d8-7b2b-4b32-b8bd-163ae845f9bb" providerId="ADAL" clId="{4F5646E2-DBFC-4A96-BEDB-79B528158F4E}"/>
    <pc:docChg chg="undo redo custSel delSld modSld modMainMaster">
      <pc:chgData name="Mike Bloys" userId="1248c4d8-7b2b-4b32-b8bd-163ae845f9bb" providerId="ADAL" clId="{4F5646E2-DBFC-4A96-BEDB-79B528158F4E}" dt="2021-10-27T10:58:25.051" v="326" actId="1589"/>
      <pc:docMkLst>
        <pc:docMk/>
      </pc:docMkLst>
      <pc:sldChg chg="addCm">
        <pc:chgData name="Mike Bloys" userId="1248c4d8-7b2b-4b32-b8bd-163ae845f9bb" providerId="ADAL" clId="{4F5646E2-DBFC-4A96-BEDB-79B528158F4E}" dt="2021-10-27T10:58:25.051" v="326" actId="1589"/>
        <pc:sldMkLst>
          <pc:docMk/>
          <pc:sldMk cId="3148882095" sldId="256"/>
        </pc:sldMkLst>
      </pc:sldChg>
      <pc:sldChg chg="addSp delSp modSp mod modClrScheme chgLayout">
        <pc:chgData name="Mike Bloys" userId="1248c4d8-7b2b-4b32-b8bd-163ae845f9bb" providerId="ADAL" clId="{4F5646E2-DBFC-4A96-BEDB-79B528158F4E}" dt="2021-10-27T10:52:44.469" v="282" actId="21"/>
        <pc:sldMkLst>
          <pc:docMk/>
          <pc:sldMk cId="2400433607" sldId="258"/>
        </pc:sldMkLst>
        <pc:spChg chg="mod ord">
          <ac:chgData name="Mike Bloys" userId="1248c4d8-7b2b-4b32-b8bd-163ae845f9bb" providerId="ADAL" clId="{4F5646E2-DBFC-4A96-BEDB-79B528158F4E}" dt="2021-10-25T11:53:13.387" v="53" actId="948"/>
          <ac:spMkLst>
            <pc:docMk/>
            <pc:sldMk cId="2400433607" sldId="258"/>
            <ac:spMk id="2" creationId="{00000000-0000-0000-0000-000000000000}"/>
          </ac:spMkLst>
        </pc:spChg>
        <pc:spChg chg="mod ord">
          <ac:chgData name="Mike Bloys" userId="1248c4d8-7b2b-4b32-b8bd-163ae845f9bb" providerId="ADAL" clId="{4F5646E2-DBFC-4A96-BEDB-79B528158F4E}" dt="2021-10-25T11:52:43.577" v="50" actId="700"/>
          <ac:spMkLst>
            <pc:docMk/>
            <pc:sldMk cId="2400433607" sldId="258"/>
            <ac:spMk id="3" creationId="{00000000-0000-0000-0000-000000000000}"/>
          </ac:spMkLst>
        </pc:spChg>
        <pc:spChg chg="add del mod">
          <ac:chgData name="Mike Bloys" userId="1248c4d8-7b2b-4b32-b8bd-163ae845f9bb" providerId="ADAL" clId="{4F5646E2-DBFC-4A96-BEDB-79B528158F4E}" dt="2021-10-25T11:52:20.416" v="48" actId="6264"/>
          <ac:spMkLst>
            <pc:docMk/>
            <pc:sldMk cId="2400433607" sldId="258"/>
            <ac:spMk id="4" creationId="{69825344-EF67-4BB9-B1C9-BE3F06355298}"/>
          </ac:spMkLst>
        </pc:spChg>
        <pc:spChg chg="add del mod">
          <ac:chgData name="Mike Bloys" userId="1248c4d8-7b2b-4b32-b8bd-163ae845f9bb" providerId="ADAL" clId="{4F5646E2-DBFC-4A96-BEDB-79B528158F4E}" dt="2021-10-27T10:52:44.469" v="282" actId="21"/>
          <ac:spMkLst>
            <pc:docMk/>
            <pc:sldMk cId="2400433607" sldId="258"/>
            <ac:spMk id="4" creationId="{B0BCE412-072D-42FC-A073-4C0491F675AB}"/>
          </ac:spMkLst>
        </pc:spChg>
        <pc:spChg chg="add del mod">
          <ac:chgData name="Mike Bloys" userId="1248c4d8-7b2b-4b32-b8bd-163ae845f9bb" providerId="ADAL" clId="{4F5646E2-DBFC-4A96-BEDB-79B528158F4E}" dt="2021-10-25T11:52:20.416" v="48" actId="6264"/>
          <ac:spMkLst>
            <pc:docMk/>
            <pc:sldMk cId="2400433607" sldId="258"/>
            <ac:spMk id="5" creationId="{9FC740A6-5913-4669-A484-3A76007FD7E1}"/>
          </ac:spMkLst>
        </pc:spChg>
        <pc:spChg chg="add del mod">
          <ac:chgData name="Mike Bloys" userId="1248c4d8-7b2b-4b32-b8bd-163ae845f9bb" providerId="ADAL" clId="{4F5646E2-DBFC-4A96-BEDB-79B528158F4E}" dt="2021-10-25T11:52:24.560" v="49" actId="6264"/>
          <ac:spMkLst>
            <pc:docMk/>
            <pc:sldMk cId="2400433607" sldId="258"/>
            <ac:spMk id="6" creationId="{F0B480C6-2919-4404-A76F-7D16AFE5C988}"/>
          </ac:spMkLst>
        </pc:spChg>
        <pc:spChg chg="add del mod">
          <ac:chgData name="Mike Bloys" userId="1248c4d8-7b2b-4b32-b8bd-163ae845f9bb" providerId="ADAL" clId="{4F5646E2-DBFC-4A96-BEDB-79B528158F4E}" dt="2021-10-25T11:52:24.560" v="49" actId="6264"/>
          <ac:spMkLst>
            <pc:docMk/>
            <pc:sldMk cId="2400433607" sldId="258"/>
            <ac:spMk id="7" creationId="{6D86CA0F-1B4C-4DC8-8215-C15BD2A1C937}"/>
          </ac:spMkLst>
        </pc:spChg>
        <pc:spChg chg="add del mod">
          <ac:chgData name="Mike Bloys" userId="1248c4d8-7b2b-4b32-b8bd-163ae845f9bb" providerId="ADAL" clId="{4F5646E2-DBFC-4A96-BEDB-79B528158F4E}" dt="2021-10-25T11:53:27.718" v="56" actId="21"/>
          <ac:spMkLst>
            <pc:docMk/>
            <pc:sldMk cId="2400433607" sldId="258"/>
            <ac:spMk id="8" creationId="{D8809CD2-D0A5-42C1-9705-2A0DB79C9E4D}"/>
          </ac:spMkLst>
        </pc:spChg>
      </pc:sldChg>
      <pc:sldChg chg="modSp mod">
        <pc:chgData name="Mike Bloys" userId="1248c4d8-7b2b-4b32-b8bd-163ae845f9bb" providerId="ADAL" clId="{4F5646E2-DBFC-4A96-BEDB-79B528158F4E}" dt="2021-10-25T11:55:11.199" v="78" actId="207"/>
        <pc:sldMkLst>
          <pc:docMk/>
          <pc:sldMk cId="2181948687" sldId="260"/>
        </pc:sldMkLst>
        <pc:spChg chg="mod">
          <ac:chgData name="Mike Bloys" userId="1248c4d8-7b2b-4b32-b8bd-163ae845f9bb" providerId="ADAL" clId="{4F5646E2-DBFC-4A96-BEDB-79B528158F4E}" dt="2021-10-25T11:55:11.199" v="78" actId="207"/>
          <ac:spMkLst>
            <pc:docMk/>
            <pc:sldMk cId="2181948687" sldId="260"/>
            <ac:spMk id="4" creationId="{00000000-0000-0000-0000-000000000000}"/>
          </ac:spMkLst>
        </pc:spChg>
      </pc:sldChg>
      <pc:sldChg chg="modSp mod">
        <pc:chgData name="Mike Bloys" userId="1248c4d8-7b2b-4b32-b8bd-163ae845f9bb" providerId="ADAL" clId="{4F5646E2-DBFC-4A96-BEDB-79B528158F4E}" dt="2021-10-25T11:54:20.356" v="75" actId="20577"/>
        <pc:sldMkLst>
          <pc:docMk/>
          <pc:sldMk cId="1995414931" sldId="261"/>
        </pc:sldMkLst>
        <pc:spChg chg="mod">
          <ac:chgData name="Mike Bloys" userId="1248c4d8-7b2b-4b32-b8bd-163ae845f9bb" providerId="ADAL" clId="{4F5646E2-DBFC-4A96-BEDB-79B528158F4E}" dt="2021-10-25T11:54:20.356" v="75" actId="20577"/>
          <ac:spMkLst>
            <pc:docMk/>
            <pc:sldMk cId="1995414931" sldId="261"/>
            <ac:spMk id="4" creationId="{00000000-0000-0000-0000-000000000000}"/>
          </ac:spMkLst>
        </pc:spChg>
      </pc:sldChg>
      <pc:sldChg chg="modSp mod">
        <pc:chgData name="Mike Bloys" userId="1248c4d8-7b2b-4b32-b8bd-163ae845f9bb" providerId="ADAL" clId="{4F5646E2-DBFC-4A96-BEDB-79B528158F4E}" dt="2021-10-25T11:55:17.192" v="79" actId="207"/>
        <pc:sldMkLst>
          <pc:docMk/>
          <pc:sldMk cId="2071378872" sldId="262"/>
        </pc:sldMkLst>
        <pc:spChg chg="mod">
          <ac:chgData name="Mike Bloys" userId="1248c4d8-7b2b-4b32-b8bd-163ae845f9bb" providerId="ADAL" clId="{4F5646E2-DBFC-4A96-BEDB-79B528158F4E}" dt="2021-10-25T11:55:17.192" v="79" actId="207"/>
          <ac:spMkLst>
            <pc:docMk/>
            <pc:sldMk cId="2071378872" sldId="262"/>
            <ac:spMk id="4" creationId="{00000000-0000-0000-0000-000000000000}"/>
          </ac:spMkLst>
        </pc:spChg>
      </pc:sldChg>
      <pc:sldChg chg="modSp mod">
        <pc:chgData name="Mike Bloys" userId="1248c4d8-7b2b-4b32-b8bd-163ae845f9bb" providerId="ADAL" clId="{4F5646E2-DBFC-4A96-BEDB-79B528158F4E}" dt="2021-10-25T11:55:39.804" v="83" actId="207"/>
        <pc:sldMkLst>
          <pc:docMk/>
          <pc:sldMk cId="341126765" sldId="265"/>
        </pc:sldMkLst>
        <pc:spChg chg="mod">
          <ac:chgData name="Mike Bloys" userId="1248c4d8-7b2b-4b32-b8bd-163ae845f9bb" providerId="ADAL" clId="{4F5646E2-DBFC-4A96-BEDB-79B528158F4E}" dt="2021-10-25T11:55:39.804" v="83" actId="207"/>
          <ac:spMkLst>
            <pc:docMk/>
            <pc:sldMk cId="341126765" sldId="265"/>
            <ac:spMk id="3" creationId="{00000000-0000-0000-0000-000000000000}"/>
          </ac:spMkLst>
        </pc:spChg>
      </pc:sldChg>
      <pc:sldChg chg="modSp mod">
        <pc:chgData name="Mike Bloys" userId="1248c4d8-7b2b-4b32-b8bd-163ae845f9bb" providerId="ADAL" clId="{4F5646E2-DBFC-4A96-BEDB-79B528158F4E}" dt="2021-10-25T11:57:25.546" v="97" actId="207"/>
        <pc:sldMkLst>
          <pc:docMk/>
          <pc:sldMk cId="3705187807" sldId="266"/>
        </pc:sldMkLst>
        <pc:graphicFrameChg chg="mod modGraphic">
          <ac:chgData name="Mike Bloys" userId="1248c4d8-7b2b-4b32-b8bd-163ae845f9bb" providerId="ADAL" clId="{4F5646E2-DBFC-4A96-BEDB-79B528158F4E}" dt="2021-10-25T11:57:25.546" v="97" actId="207"/>
          <ac:graphicFrameMkLst>
            <pc:docMk/>
            <pc:sldMk cId="3705187807" sldId="266"/>
            <ac:graphicFrameMk id="8" creationId="{00000000-0000-0000-0000-000000000000}"/>
          </ac:graphicFrameMkLst>
        </pc:graphicFrameChg>
      </pc:sldChg>
      <pc:sldChg chg="modSp mod">
        <pc:chgData name="Mike Bloys" userId="1248c4d8-7b2b-4b32-b8bd-163ae845f9bb" providerId="ADAL" clId="{4F5646E2-DBFC-4A96-BEDB-79B528158F4E}" dt="2021-10-25T11:57:53.717" v="102" actId="207"/>
        <pc:sldMkLst>
          <pc:docMk/>
          <pc:sldMk cId="1204024030" sldId="268"/>
        </pc:sldMkLst>
        <pc:spChg chg="mod">
          <ac:chgData name="Mike Bloys" userId="1248c4d8-7b2b-4b32-b8bd-163ae845f9bb" providerId="ADAL" clId="{4F5646E2-DBFC-4A96-BEDB-79B528158F4E}" dt="2021-10-25T11:57:43.512" v="100" actId="207"/>
          <ac:spMkLst>
            <pc:docMk/>
            <pc:sldMk cId="1204024030" sldId="268"/>
            <ac:spMk id="5" creationId="{00000000-0000-0000-0000-000000000000}"/>
          </ac:spMkLst>
        </pc:spChg>
        <pc:graphicFrameChg chg="mod modGraphic">
          <ac:chgData name="Mike Bloys" userId="1248c4d8-7b2b-4b32-b8bd-163ae845f9bb" providerId="ADAL" clId="{4F5646E2-DBFC-4A96-BEDB-79B528158F4E}" dt="2021-10-25T11:57:53.717" v="102" actId="207"/>
          <ac:graphicFrameMkLst>
            <pc:docMk/>
            <pc:sldMk cId="1204024030" sldId="268"/>
            <ac:graphicFrameMk id="10" creationId="{00000000-0000-0000-0000-000000000000}"/>
          </ac:graphicFrameMkLst>
        </pc:graphicFrameChg>
        <pc:graphicFrameChg chg="mod modGraphic">
          <ac:chgData name="Mike Bloys" userId="1248c4d8-7b2b-4b32-b8bd-163ae845f9bb" providerId="ADAL" clId="{4F5646E2-DBFC-4A96-BEDB-79B528158F4E}" dt="2021-10-25T11:57:49.262" v="101" actId="207"/>
          <ac:graphicFrameMkLst>
            <pc:docMk/>
            <pc:sldMk cId="1204024030" sldId="268"/>
            <ac:graphicFrameMk id="33" creationId="{00000000-0000-0000-0000-000000000000}"/>
          </ac:graphicFrameMkLst>
        </pc:graphicFrameChg>
      </pc:sldChg>
      <pc:sldChg chg="modSp mod modClrScheme chgLayout">
        <pc:chgData name="Mike Bloys" userId="1248c4d8-7b2b-4b32-b8bd-163ae845f9bb" providerId="ADAL" clId="{4F5646E2-DBFC-4A96-BEDB-79B528158F4E}" dt="2021-10-25T11:58:43.961" v="112" actId="700"/>
        <pc:sldMkLst>
          <pc:docMk/>
          <pc:sldMk cId="2037681845" sldId="269"/>
        </pc:sldMkLst>
        <pc:spChg chg="mod ord">
          <ac:chgData name="Mike Bloys" userId="1248c4d8-7b2b-4b32-b8bd-163ae845f9bb" providerId="ADAL" clId="{4F5646E2-DBFC-4A96-BEDB-79B528158F4E}" dt="2021-10-25T11:58:43.961" v="112" actId="700"/>
          <ac:spMkLst>
            <pc:docMk/>
            <pc:sldMk cId="2037681845" sldId="269"/>
            <ac:spMk id="3" creationId="{00000000-0000-0000-0000-000000000000}"/>
          </ac:spMkLst>
        </pc:spChg>
        <pc:spChg chg="mod ord">
          <ac:chgData name="Mike Bloys" userId="1248c4d8-7b2b-4b32-b8bd-163ae845f9bb" providerId="ADAL" clId="{4F5646E2-DBFC-4A96-BEDB-79B528158F4E}" dt="2021-10-25T11:58:43.961" v="112" actId="700"/>
          <ac:spMkLst>
            <pc:docMk/>
            <pc:sldMk cId="2037681845" sldId="269"/>
            <ac:spMk id="16" creationId="{00000000-0000-0000-0000-000000000000}"/>
          </ac:spMkLst>
        </pc:spChg>
        <pc:spChg chg="mod">
          <ac:chgData name="Mike Bloys" userId="1248c4d8-7b2b-4b32-b8bd-163ae845f9bb" providerId="ADAL" clId="{4F5646E2-DBFC-4A96-BEDB-79B528158F4E}" dt="2021-10-25T11:58:36.362" v="111" actId="207"/>
          <ac:spMkLst>
            <pc:docMk/>
            <pc:sldMk cId="2037681845" sldId="269"/>
            <ac:spMk id="18" creationId="{00000000-0000-0000-0000-000000000000}"/>
          </ac:spMkLst>
        </pc:spChg>
        <pc:graphicFrameChg chg="mod modGraphic">
          <ac:chgData name="Mike Bloys" userId="1248c4d8-7b2b-4b32-b8bd-163ae845f9bb" providerId="ADAL" clId="{4F5646E2-DBFC-4A96-BEDB-79B528158F4E}" dt="2021-10-25T11:58:27.142" v="109"/>
          <ac:graphicFrameMkLst>
            <pc:docMk/>
            <pc:sldMk cId="2037681845" sldId="269"/>
            <ac:graphicFrameMk id="19" creationId="{00000000-0000-0000-0000-000000000000}"/>
          </ac:graphicFrameMkLst>
        </pc:graphicFrameChg>
        <pc:graphicFrameChg chg="mod modGraphic">
          <ac:chgData name="Mike Bloys" userId="1248c4d8-7b2b-4b32-b8bd-163ae845f9bb" providerId="ADAL" clId="{4F5646E2-DBFC-4A96-BEDB-79B528158F4E}" dt="2021-10-25T11:58:30.774" v="110"/>
          <ac:graphicFrameMkLst>
            <pc:docMk/>
            <pc:sldMk cId="2037681845" sldId="269"/>
            <ac:graphicFrameMk id="20" creationId="{00000000-0000-0000-0000-000000000000}"/>
          </ac:graphicFrameMkLst>
        </pc:graphicFrameChg>
      </pc:sldChg>
      <pc:sldChg chg="addSp modSp mod">
        <pc:chgData name="Mike Bloys" userId="1248c4d8-7b2b-4b32-b8bd-163ae845f9bb" providerId="ADAL" clId="{4F5646E2-DBFC-4A96-BEDB-79B528158F4E}" dt="2021-10-25T13:09:34.531" v="132"/>
        <pc:sldMkLst>
          <pc:docMk/>
          <pc:sldMk cId="2157290167" sldId="270"/>
        </pc:sldMkLst>
        <pc:spChg chg="mod">
          <ac:chgData name="Mike Bloys" userId="1248c4d8-7b2b-4b32-b8bd-163ae845f9bb" providerId="ADAL" clId="{4F5646E2-DBFC-4A96-BEDB-79B528158F4E}" dt="2021-10-25T13:03:10.519" v="113" actId="207"/>
          <ac:spMkLst>
            <pc:docMk/>
            <pc:sldMk cId="2157290167" sldId="270"/>
            <ac:spMk id="17" creationId="{00000000-0000-0000-0000-000000000000}"/>
          </ac:spMkLst>
        </pc:spChg>
        <pc:graphicFrameChg chg="mod modGraphic">
          <ac:chgData name="Mike Bloys" userId="1248c4d8-7b2b-4b32-b8bd-163ae845f9bb" providerId="ADAL" clId="{4F5646E2-DBFC-4A96-BEDB-79B528158F4E}" dt="2021-10-25T13:03:39.842" v="120"/>
          <ac:graphicFrameMkLst>
            <pc:docMk/>
            <pc:sldMk cId="2157290167" sldId="270"/>
            <ac:graphicFrameMk id="12" creationId="{00000000-0000-0000-0000-000000000000}"/>
          </ac:graphicFrameMkLst>
        </pc:graphicFrameChg>
        <pc:graphicFrameChg chg="mod modGraphic">
          <ac:chgData name="Mike Bloys" userId="1248c4d8-7b2b-4b32-b8bd-163ae845f9bb" providerId="ADAL" clId="{4F5646E2-DBFC-4A96-BEDB-79B528158F4E}" dt="2021-10-25T13:03:43.770" v="121"/>
          <ac:graphicFrameMkLst>
            <pc:docMk/>
            <pc:sldMk cId="2157290167" sldId="270"/>
            <ac:graphicFrameMk id="15" creationId="{00000000-0000-0000-0000-000000000000}"/>
          </ac:graphicFrameMkLst>
        </pc:graphicFrameChg>
        <pc:picChg chg="ord">
          <ac:chgData name="Mike Bloys" userId="1248c4d8-7b2b-4b32-b8bd-163ae845f9bb" providerId="ADAL" clId="{4F5646E2-DBFC-4A96-BEDB-79B528158F4E}" dt="2021-10-25T13:09:30.471" v="131" actId="167"/>
          <ac:picMkLst>
            <pc:docMk/>
            <pc:sldMk cId="2157290167" sldId="270"/>
            <ac:picMk id="5" creationId="{606AE580-2A09-4BF2-B4D8-19D89821E58A}"/>
          </ac:picMkLst>
        </pc:picChg>
        <pc:picChg chg="add mod">
          <ac:chgData name="Mike Bloys" userId="1248c4d8-7b2b-4b32-b8bd-163ae845f9bb" providerId="ADAL" clId="{4F5646E2-DBFC-4A96-BEDB-79B528158F4E}" dt="2021-10-25T13:09:34.531" v="132"/>
          <ac:picMkLst>
            <pc:docMk/>
            <pc:sldMk cId="2157290167" sldId="270"/>
            <ac:picMk id="8" creationId="{D6F8EE9A-29C6-48AA-BF6B-B777A2F9E723}"/>
          </ac:picMkLst>
        </pc:picChg>
      </pc:sldChg>
      <pc:sldChg chg="modSp mod modClrScheme chgLayout">
        <pc:chgData name="Mike Bloys" userId="1248c4d8-7b2b-4b32-b8bd-163ae845f9bb" providerId="ADAL" clId="{4F5646E2-DBFC-4A96-BEDB-79B528158F4E}" dt="2021-10-25T13:10:07.036" v="137" actId="700"/>
        <pc:sldMkLst>
          <pc:docMk/>
          <pc:sldMk cId="2364534697" sldId="273"/>
        </pc:sldMkLst>
        <pc:spChg chg="mod ord">
          <ac:chgData name="Mike Bloys" userId="1248c4d8-7b2b-4b32-b8bd-163ae845f9bb" providerId="ADAL" clId="{4F5646E2-DBFC-4A96-BEDB-79B528158F4E}" dt="2021-10-25T13:10:07.036" v="137" actId="700"/>
          <ac:spMkLst>
            <pc:docMk/>
            <pc:sldMk cId="2364534697" sldId="273"/>
            <ac:spMk id="3" creationId="{00000000-0000-0000-0000-000000000000}"/>
          </ac:spMkLst>
        </pc:spChg>
        <pc:spChg chg="mod ord">
          <ac:chgData name="Mike Bloys" userId="1248c4d8-7b2b-4b32-b8bd-163ae845f9bb" providerId="ADAL" clId="{4F5646E2-DBFC-4A96-BEDB-79B528158F4E}" dt="2021-10-25T13:10:07.036" v="137" actId="700"/>
          <ac:spMkLst>
            <pc:docMk/>
            <pc:sldMk cId="2364534697" sldId="273"/>
            <ac:spMk id="4" creationId="{00000000-0000-0000-0000-000000000000}"/>
          </ac:spMkLst>
        </pc:spChg>
      </pc:sldChg>
      <pc:sldChg chg="modSp mod">
        <pc:chgData name="Mike Bloys" userId="1248c4d8-7b2b-4b32-b8bd-163ae845f9bb" providerId="ADAL" clId="{4F5646E2-DBFC-4A96-BEDB-79B528158F4E}" dt="2021-10-25T13:13:48.574" v="162" actId="207"/>
        <pc:sldMkLst>
          <pc:docMk/>
          <pc:sldMk cId="1197488529" sldId="276"/>
        </pc:sldMkLst>
        <pc:spChg chg="mod">
          <ac:chgData name="Mike Bloys" userId="1248c4d8-7b2b-4b32-b8bd-163ae845f9bb" providerId="ADAL" clId="{4F5646E2-DBFC-4A96-BEDB-79B528158F4E}" dt="2021-10-25T13:13:48.574" v="162" actId="207"/>
          <ac:spMkLst>
            <pc:docMk/>
            <pc:sldMk cId="1197488529" sldId="276"/>
            <ac:spMk id="20" creationId="{00000000-0000-0000-0000-000000000000}"/>
          </ac:spMkLst>
        </pc:spChg>
        <pc:spChg chg="mod">
          <ac:chgData name="Mike Bloys" userId="1248c4d8-7b2b-4b32-b8bd-163ae845f9bb" providerId="ADAL" clId="{4F5646E2-DBFC-4A96-BEDB-79B528158F4E}" dt="2021-10-25T13:13:48.574" v="162" actId="207"/>
          <ac:spMkLst>
            <pc:docMk/>
            <pc:sldMk cId="1197488529" sldId="276"/>
            <ac:spMk id="21" creationId="{00000000-0000-0000-0000-000000000000}"/>
          </ac:spMkLst>
        </pc:spChg>
        <pc:spChg chg="mod">
          <ac:chgData name="Mike Bloys" userId="1248c4d8-7b2b-4b32-b8bd-163ae845f9bb" providerId="ADAL" clId="{4F5646E2-DBFC-4A96-BEDB-79B528158F4E}" dt="2021-10-25T13:13:45.397" v="161" actId="207"/>
          <ac:spMkLst>
            <pc:docMk/>
            <pc:sldMk cId="1197488529" sldId="276"/>
            <ac:spMk id="27" creationId="{00000000-0000-0000-0000-000000000000}"/>
          </ac:spMkLst>
        </pc:spChg>
        <pc:spChg chg="mod">
          <ac:chgData name="Mike Bloys" userId="1248c4d8-7b2b-4b32-b8bd-163ae845f9bb" providerId="ADAL" clId="{4F5646E2-DBFC-4A96-BEDB-79B528158F4E}" dt="2021-10-25T13:11:06.229" v="142" actId="208"/>
          <ac:spMkLst>
            <pc:docMk/>
            <pc:sldMk cId="1197488529" sldId="276"/>
            <ac:spMk id="28" creationId="{00000000-0000-0000-0000-000000000000}"/>
          </ac:spMkLst>
        </pc:spChg>
        <pc:spChg chg="mod">
          <ac:chgData name="Mike Bloys" userId="1248c4d8-7b2b-4b32-b8bd-163ae845f9bb" providerId="ADAL" clId="{4F5646E2-DBFC-4A96-BEDB-79B528158F4E}" dt="2021-10-25T13:11:06.229" v="142" actId="208"/>
          <ac:spMkLst>
            <pc:docMk/>
            <pc:sldMk cId="1197488529" sldId="276"/>
            <ac:spMk id="29" creationId="{00000000-0000-0000-0000-000000000000}"/>
          </ac:spMkLst>
        </pc:spChg>
        <pc:spChg chg="mod">
          <ac:chgData name="Mike Bloys" userId="1248c4d8-7b2b-4b32-b8bd-163ae845f9bb" providerId="ADAL" clId="{4F5646E2-DBFC-4A96-BEDB-79B528158F4E}" dt="2021-10-25T13:11:06.229" v="142" actId="208"/>
          <ac:spMkLst>
            <pc:docMk/>
            <pc:sldMk cId="1197488529" sldId="276"/>
            <ac:spMk id="30" creationId="{00000000-0000-0000-0000-000000000000}"/>
          </ac:spMkLst>
        </pc:spChg>
        <pc:spChg chg="mod">
          <ac:chgData name="Mike Bloys" userId="1248c4d8-7b2b-4b32-b8bd-163ae845f9bb" providerId="ADAL" clId="{4F5646E2-DBFC-4A96-BEDB-79B528158F4E}" dt="2021-10-25T13:10:59.092" v="141" actId="208"/>
          <ac:spMkLst>
            <pc:docMk/>
            <pc:sldMk cId="1197488529" sldId="276"/>
            <ac:spMk id="36" creationId="{00000000-0000-0000-0000-000000000000}"/>
          </ac:spMkLst>
        </pc:spChg>
        <pc:graphicFrameChg chg="mod modGraphic">
          <ac:chgData name="Mike Bloys" userId="1248c4d8-7b2b-4b32-b8bd-163ae845f9bb" providerId="ADAL" clId="{4F5646E2-DBFC-4A96-BEDB-79B528158F4E}" dt="2021-10-25T13:10:37.209" v="140" actId="207"/>
          <ac:graphicFrameMkLst>
            <pc:docMk/>
            <pc:sldMk cId="1197488529" sldId="276"/>
            <ac:graphicFrameMk id="18" creationId="{00000000-0000-0000-0000-000000000000}"/>
          </ac:graphicFrameMkLst>
        </pc:graphicFrameChg>
      </pc:sldChg>
      <pc:sldChg chg="modSp mod modClrScheme chgLayout">
        <pc:chgData name="Mike Bloys" userId="1248c4d8-7b2b-4b32-b8bd-163ae845f9bb" providerId="ADAL" clId="{4F5646E2-DBFC-4A96-BEDB-79B528158F4E}" dt="2021-10-25T13:13:41.151" v="160" actId="207"/>
        <pc:sldMkLst>
          <pc:docMk/>
          <pc:sldMk cId="2040081320" sldId="277"/>
        </pc:sldMkLst>
        <pc:spChg chg="mod ord">
          <ac:chgData name="Mike Bloys" userId="1248c4d8-7b2b-4b32-b8bd-163ae845f9bb" providerId="ADAL" clId="{4F5646E2-DBFC-4A96-BEDB-79B528158F4E}" dt="2021-10-25T13:11:39.178" v="148" actId="700"/>
          <ac:spMkLst>
            <pc:docMk/>
            <pc:sldMk cId="2040081320" sldId="277"/>
            <ac:spMk id="3" creationId="{00000000-0000-0000-0000-000000000000}"/>
          </ac:spMkLst>
        </pc:spChg>
        <pc:spChg chg="mod ord">
          <ac:chgData name="Mike Bloys" userId="1248c4d8-7b2b-4b32-b8bd-163ae845f9bb" providerId="ADAL" clId="{4F5646E2-DBFC-4A96-BEDB-79B528158F4E}" dt="2021-10-25T13:11:39.178" v="148" actId="700"/>
          <ac:spMkLst>
            <pc:docMk/>
            <pc:sldMk cId="2040081320" sldId="277"/>
            <ac:spMk id="16" creationId="{00000000-0000-0000-0000-000000000000}"/>
          </ac:spMkLst>
        </pc:spChg>
        <pc:spChg chg="mod">
          <ac:chgData name="Mike Bloys" userId="1248c4d8-7b2b-4b32-b8bd-163ae845f9bb" providerId="ADAL" clId="{4F5646E2-DBFC-4A96-BEDB-79B528158F4E}" dt="2021-10-25T13:13:36.655" v="159" actId="207"/>
          <ac:spMkLst>
            <pc:docMk/>
            <pc:sldMk cId="2040081320" sldId="277"/>
            <ac:spMk id="20" creationId="{00000000-0000-0000-0000-000000000000}"/>
          </ac:spMkLst>
        </pc:spChg>
        <pc:spChg chg="mod">
          <ac:chgData name="Mike Bloys" userId="1248c4d8-7b2b-4b32-b8bd-163ae845f9bb" providerId="ADAL" clId="{4F5646E2-DBFC-4A96-BEDB-79B528158F4E}" dt="2021-10-25T13:13:36.655" v="159" actId="207"/>
          <ac:spMkLst>
            <pc:docMk/>
            <pc:sldMk cId="2040081320" sldId="277"/>
            <ac:spMk id="21" creationId="{00000000-0000-0000-0000-000000000000}"/>
          </ac:spMkLst>
        </pc:spChg>
        <pc:spChg chg="mod">
          <ac:chgData name="Mike Bloys" userId="1248c4d8-7b2b-4b32-b8bd-163ae845f9bb" providerId="ADAL" clId="{4F5646E2-DBFC-4A96-BEDB-79B528158F4E}" dt="2021-10-25T13:13:41.151" v="160" actId="207"/>
          <ac:spMkLst>
            <pc:docMk/>
            <pc:sldMk cId="2040081320" sldId="277"/>
            <ac:spMk id="27" creationId="{00000000-0000-0000-0000-000000000000}"/>
          </ac:spMkLst>
        </pc:spChg>
        <pc:spChg chg="mod">
          <ac:chgData name="Mike Bloys" userId="1248c4d8-7b2b-4b32-b8bd-163ae845f9bb" providerId="ADAL" clId="{4F5646E2-DBFC-4A96-BEDB-79B528158F4E}" dt="2021-10-25T13:11:16.735" v="143" actId="208"/>
          <ac:spMkLst>
            <pc:docMk/>
            <pc:sldMk cId="2040081320" sldId="277"/>
            <ac:spMk id="28" creationId="{00000000-0000-0000-0000-000000000000}"/>
          </ac:spMkLst>
        </pc:spChg>
        <pc:spChg chg="mod">
          <ac:chgData name="Mike Bloys" userId="1248c4d8-7b2b-4b32-b8bd-163ae845f9bb" providerId="ADAL" clId="{4F5646E2-DBFC-4A96-BEDB-79B528158F4E}" dt="2021-10-25T13:11:16.735" v="143" actId="208"/>
          <ac:spMkLst>
            <pc:docMk/>
            <pc:sldMk cId="2040081320" sldId="277"/>
            <ac:spMk id="29" creationId="{00000000-0000-0000-0000-000000000000}"/>
          </ac:spMkLst>
        </pc:spChg>
        <pc:spChg chg="mod">
          <ac:chgData name="Mike Bloys" userId="1248c4d8-7b2b-4b32-b8bd-163ae845f9bb" providerId="ADAL" clId="{4F5646E2-DBFC-4A96-BEDB-79B528158F4E}" dt="2021-10-25T13:11:16.735" v="143" actId="208"/>
          <ac:spMkLst>
            <pc:docMk/>
            <pc:sldMk cId="2040081320" sldId="277"/>
            <ac:spMk id="30" creationId="{00000000-0000-0000-0000-000000000000}"/>
          </ac:spMkLst>
        </pc:spChg>
        <pc:spChg chg="mod">
          <ac:chgData name="Mike Bloys" userId="1248c4d8-7b2b-4b32-b8bd-163ae845f9bb" providerId="ADAL" clId="{4F5646E2-DBFC-4A96-BEDB-79B528158F4E}" dt="2021-10-25T13:11:16.735" v="143" actId="208"/>
          <ac:spMkLst>
            <pc:docMk/>
            <pc:sldMk cId="2040081320" sldId="277"/>
            <ac:spMk id="36" creationId="{00000000-0000-0000-0000-000000000000}"/>
          </ac:spMkLst>
        </pc:spChg>
        <pc:graphicFrameChg chg="mod modGraphic">
          <ac:chgData name="Mike Bloys" userId="1248c4d8-7b2b-4b32-b8bd-163ae845f9bb" providerId="ADAL" clId="{4F5646E2-DBFC-4A96-BEDB-79B528158F4E}" dt="2021-10-25T13:11:34.504" v="147" actId="207"/>
          <ac:graphicFrameMkLst>
            <pc:docMk/>
            <pc:sldMk cId="2040081320" sldId="277"/>
            <ac:graphicFrameMk id="31" creationId="{222F53F8-C070-46D0-8730-13D9B8BE3087}"/>
          </ac:graphicFrameMkLst>
        </pc:graphicFrameChg>
      </pc:sldChg>
      <pc:sldChg chg="modSp mod">
        <pc:chgData name="Mike Bloys" userId="1248c4d8-7b2b-4b32-b8bd-163ae845f9bb" providerId="ADAL" clId="{4F5646E2-DBFC-4A96-BEDB-79B528158F4E}" dt="2021-10-25T13:13:25.565" v="158" actId="207"/>
        <pc:sldMkLst>
          <pc:docMk/>
          <pc:sldMk cId="3124003125" sldId="278"/>
        </pc:sldMkLst>
        <pc:spChg chg="mod">
          <ac:chgData name="Mike Bloys" userId="1248c4d8-7b2b-4b32-b8bd-163ae845f9bb" providerId="ADAL" clId="{4F5646E2-DBFC-4A96-BEDB-79B528158F4E}" dt="2021-10-25T13:13:25.565" v="158" actId="207"/>
          <ac:spMkLst>
            <pc:docMk/>
            <pc:sldMk cId="3124003125" sldId="278"/>
            <ac:spMk id="20" creationId="{00000000-0000-0000-0000-000000000000}"/>
          </ac:spMkLst>
        </pc:spChg>
        <pc:spChg chg="mod">
          <ac:chgData name="Mike Bloys" userId="1248c4d8-7b2b-4b32-b8bd-163ae845f9bb" providerId="ADAL" clId="{4F5646E2-DBFC-4A96-BEDB-79B528158F4E}" dt="2021-10-25T13:13:25.565" v="158" actId="207"/>
          <ac:spMkLst>
            <pc:docMk/>
            <pc:sldMk cId="3124003125" sldId="278"/>
            <ac:spMk id="21" creationId="{00000000-0000-0000-0000-000000000000}"/>
          </ac:spMkLst>
        </pc:spChg>
        <pc:grpChg chg="mod">
          <ac:chgData name="Mike Bloys" userId="1248c4d8-7b2b-4b32-b8bd-163ae845f9bb" providerId="ADAL" clId="{4F5646E2-DBFC-4A96-BEDB-79B528158F4E}" dt="2021-10-25T13:11:52.815" v="149" actId="208"/>
          <ac:grpSpMkLst>
            <pc:docMk/>
            <pc:sldMk cId="3124003125" sldId="278"/>
            <ac:grpSpMk id="19" creationId="{00000000-0000-0000-0000-000000000000}"/>
          </ac:grpSpMkLst>
        </pc:grpChg>
        <pc:graphicFrameChg chg="mod modGraphic">
          <ac:chgData name="Mike Bloys" userId="1248c4d8-7b2b-4b32-b8bd-163ae845f9bb" providerId="ADAL" clId="{4F5646E2-DBFC-4A96-BEDB-79B528158F4E}" dt="2021-10-25T13:13:14.580" v="157" actId="207"/>
          <ac:graphicFrameMkLst>
            <pc:docMk/>
            <pc:sldMk cId="3124003125" sldId="278"/>
            <ac:graphicFrameMk id="23" creationId="{676DE1C1-34F1-42FA-99EE-112CDE15DB91}"/>
          </ac:graphicFrameMkLst>
        </pc:graphicFrameChg>
      </pc:sldChg>
      <pc:sldChg chg="modSp mod modClrScheme chgLayout">
        <pc:chgData name="Mike Bloys" userId="1248c4d8-7b2b-4b32-b8bd-163ae845f9bb" providerId="ADAL" clId="{4F5646E2-DBFC-4A96-BEDB-79B528158F4E}" dt="2021-10-25T13:17:22.915" v="170" actId="700"/>
        <pc:sldMkLst>
          <pc:docMk/>
          <pc:sldMk cId="3945189876" sldId="279"/>
        </pc:sldMkLst>
        <pc:spChg chg="mod ord">
          <ac:chgData name="Mike Bloys" userId="1248c4d8-7b2b-4b32-b8bd-163ae845f9bb" providerId="ADAL" clId="{4F5646E2-DBFC-4A96-BEDB-79B528158F4E}" dt="2021-10-25T13:17:22.915" v="170" actId="700"/>
          <ac:spMkLst>
            <pc:docMk/>
            <pc:sldMk cId="3945189876" sldId="279"/>
            <ac:spMk id="3" creationId="{00000000-0000-0000-0000-000000000000}"/>
          </ac:spMkLst>
        </pc:spChg>
        <pc:spChg chg="mod ord">
          <ac:chgData name="Mike Bloys" userId="1248c4d8-7b2b-4b32-b8bd-163ae845f9bb" providerId="ADAL" clId="{4F5646E2-DBFC-4A96-BEDB-79B528158F4E}" dt="2021-10-25T13:17:22.915" v="170" actId="700"/>
          <ac:spMkLst>
            <pc:docMk/>
            <pc:sldMk cId="3945189876" sldId="279"/>
            <ac:spMk id="16" creationId="{00000000-0000-0000-0000-000000000000}"/>
          </ac:spMkLst>
        </pc:spChg>
        <pc:spChg chg="mod">
          <ac:chgData name="Mike Bloys" userId="1248c4d8-7b2b-4b32-b8bd-163ae845f9bb" providerId="ADAL" clId="{4F5646E2-DBFC-4A96-BEDB-79B528158F4E}" dt="2021-10-25T13:17:00.974" v="165" actId="207"/>
          <ac:spMkLst>
            <pc:docMk/>
            <pc:sldMk cId="3945189876" sldId="279"/>
            <ac:spMk id="20" creationId="{00000000-0000-0000-0000-000000000000}"/>
          </ac:spMkLst>
        </pc:spChg>
        <pc:spChg chg="mod">
          <ac:chgData name="Mike Bloys" userId="1248c4d8-7b2b-4b32-b8bd-163ae845f9bb" providerId="ADAL" clId="{4F5646E2-DBFC-4A96-BEDB-79B528158F4E}" dt="2021-10-25T13:17:00.974" v="165" actId="207"/>
          <ac:spMkLst>
            <pc:docMk/>
            <pc:sldMk cId="3945189876" sldId="279"/>
            <ac:spMk id="21" creationId="{00000000-0000-0000-0000-000000000000}"/>
          </ac:spMkLst>
        </pc:spChg>
        <pc:spChg chg="mod">
          <ac:chgData name="Mike Bloys" userId="1248c4d8-7b2b-4b32-b8bd-163ae845f9bb" providerId="ADAL" clId="{4F5646E2-DBFC-4A96-BEDB-79B528158F4E}" dt="2021-10-25T13:16:57.358" v="164" actId="207"/>
          <ac:spMkLst>
            <pc:docMk/>
            <pc:sldMk cId="3945189876" sldId="279"/>
            <ac:spMk id="27" creationId="{00000000-0000-0000-0000-000000000000}"/>
          </ac:spMkLst>
        </pc:spChg>
        <pc:grpChg chg="mod">
          <ac:chgData name="Mike Bloys" userId="1248c4d8-7b2b-4b32-b8bd-163ae845f9bb" providerId="ADAL" clId="{4F5646E2-DBFC-4A96-BEDB-79B528158F4E}" dt="2021-10-25T13:16:53.038" v="163" actId="208"/>
          <ac:grpSpMkLst>
            <pc:docMk/>
            <pc:sldMk cId="3945189876" sldId="279"/>
            <ac:grpSpMk id="19" creationId="{00000000-0000-0000-0000-000000000000}"/>
          </ac:grpSpMkLst>
        </pc:grpChg>
        <pc:graphicFrameChg chg="mod modGraphic">
          <ac:chgData name="Mike Bloys" userId="1248c4d8-7b2b-4b32-b8bd-163ae845f9bb" providerId="ADAL" clId="{4F5646E2-DBFC-4A96-BEDB-79B528158F4E}" dt="2021-10-25T13:17:18.824" v="169" actId="207"/>
          <ac:graphicFrameMkLst>
            <pc:docMk/>
            <pc:sldMk cId="3945189876" sldId="279"/>
            <ac:graphicFrameMk id="28" creationId="{68E6826A-2733-4FAD-9031-75C00509ABB8}"/>
          </ac:graphicFrameMkLst>
        </pc:graphicFrameChg>
      </pc:sldChg>
      <pc:sldChg chg="modSp mod">
        <pc:chgData name="Mike Bloys" userId="1248c4d8-7b2b-4b32-b8bd-163ae845f9bb" providerId="ADAL" clId="{4F5646E2-DBFC-4A96-BEDB-79B528158F4E}" dt="2021-10-25T13:26:49.309" v="176" actId="207"/>
        <pc:sldMkLst>
          <pc:docMk/>
          <pc:sldMk cId="3016544477" sldId="280"/>
        </pc:sldMkLst>
        <pc:spChg chg="mod">
          <ac:chgData name="Mike Bloys" userId="1248c4d8-7b2b-4b32-b8bd-163ae845f9bb" providerId="ADAL" clId="{4F5646E2-DBFC-4A96-BEDB-79B528158F4E}" dt="2021-10-25T13:26:49.309" v="176" actId="207"/>
          <ac:spMkLst>
            <pc:docMk/>
            <pc:sldMk cId="3016544477" sldId="280"/>
            <ac:spMk id="20" creationId="{00000000-0000-0000-0000-000000000000}"/>
          </ac:spMkLst>
        </pc:spChg>
        <pc:spChg chg="mod">
          <ac:chgData name="Mike Bloys" userId="1248c4d8-7b2b-4b32-b8bd-163ae845f9bb" providerId="ADAL" clId="{4F5646E2-DBFC-4A96-BEDB-79B528158F4E}" dt="2021-10-25T13:26:28.021" v="171" actId="208"/>
          <ac:spMkLst>
            <pc:docMk/>
            <pc:sldMk cId="3016544477" sldId="280"/>
            <ac:spMk id="29" creationId="{00000000-0000-0000-0000-000000000000}"/>
          </ac:spMkLst>
        </pc:spChg>
        <pc:spChg chg="mod">
          <ac:chgData name="Mike Bloys" userId="1248c4d8-7b2b-4b32-b8bd-163ae845f9bb" providerId="ADAL" clId="{4F5646E2-DBFC-4A96-BEDB-79B528158F4E}" dt="2021-10-25T13:26:28.021" v="171" actId="208"/>
          <ac:spMkLst>
            <pc:docMk/>
            <pc:sldMk cId="3016544477" sldId="280"/>
            <ac:spMk id="30" creationId="{00000000-0000-0000-0000-000000000000}"/>
          </ac:spMkLst>
        </pc:spChg>
        <pc:spChg chg="mod">
          <ac:chgData name="Mike Bloys" userId="1248c4d8-7b2b-4b32-b8bd-163ae845f9bb" providerId="ADAL" clId="{4F5646E2-DBFC-4A96-BEDB-79B528158F4E}" dt="2021-10-25T13:26:46.317" v="175" actId="207"/>
          <ac:spMkLst>
            <pc:docMk/>
            <pc:sldMk cId="3016544477" sldId="280"/>
            <ac:spMk id="42" creationId="{00000000-0000-0000-0000-000000000000}"/>
          </ac:spMkLst>
        </pc:spChg>
        <pc:spChg chg="mod">
          <ac:chgData name="Mike Bloys" userId="1248c4d8-7b2b-4b32-b8bd-163ae845f9bb" providerId="ADAL" clId="{4F5646E2-DBFC-4A96-BEDB-79B528158F4E}" dt="2021-10-25T13:26:28.021" v="171" actId="208"/>
          <ac:spMkLst>
            <pc:docMk/>
            <pc:sldMk cId="3016544477" sldId="280"/>
            <ac:spMk id="43" creationId="{00000000-0000-0000-0000-000000000000}"/>
          </ac:spMkLst>
        </pc:spChg>
        <pc:spChg chg="mod">
          <ac:chgData name="Mike Bloys" userId="1248c4d8-7b2b-4b32-b8bd-163ae845f9bb" providerId="ADAL" clId="{4F5646E2-DBFC-4A96-BEDB-79B528158F4E}" dt="2021-10-25T13:26:28.021" v="171" actId="208"/>
          <ac:spMkLst>
            <pc:docMk/>
            <pc:sldMk cId="3016544477" sldId="280"/>
            <ac:spMk id="44" creationId="{00000000-0000-0000-0000-000000000000}"/>
          </ac:spMkLst>
        </pc:spChg>
        <pc:spChg chg="mod">
          <ac:chgData name="Mike Bloys" userId="1248c4d8-7b2b-4b32-b8bd-163ae845f9bb" providerId="ADAL" clId="{4F5646E2-DBFC-4A96-BEDB-79B528158F4E}" dt="2021-10-25T13:26:49.309" v="176" actId="207"/>
          <ac:spMkLst>
            <pc:docMk/>
            <pc:sldMk cId="3016544477" sldId="280"/>
            <ac:spMk id="45" creationId="{00000000-0000-0000-0000-000000000000}"/>
          </ac:spMkLst>
        </pc:spChg>
        <pc:graphicFrameChg chg="mod modGraphic">
          <ac:chgData name="Mike Bloys" userId="1248c4d8-7b2b-4b32-b8bd-163ae845f9bb" providerId="ADAL" clId="{4F5646E2-DBFC-4A96-BEDB-79B528158F4E}" dt="2021-10-25T13:26:41.624" v="174"/>
          <ac:graphicFrameMkLst>
            <pc:docMk/>
            <pc:sldMk cId="3016544477" sldId="280"/>
            <ac:graphicFrameMk id="46" creationId="{00000000-0000-0000-0000-000000000000}"/>
          </ac:graphicFrameMkLst>
        </pc:graphicFrameChg>
      </pc:sldChg>
      <pc:sldChg chg="modSp mod modClrScheme chgLayout">
        <pc:chgData name="Mike Bloys" userId="1248c4d8-7b2b-4b32-b8bd-163ae845f9bb" providerId="ADAL" clId="{4F5646E2-DBFC-4A96-BEDB-79B528158F4E}" dt="2021-10-25T15:23:40.186" v="278" actId="700"/>
        <pc:sldMkLst>
          <pc:docMk/>
          <pc:sldMk cId="1539232694" sldId="281"/>
        </pc:sldMkLst>
        <pc:spChg chg="mod ord">
          <ac:chgData name="Mike Bloys" userId="1248c4d8-7b2b-4b32-b8bd-163ae845f9bb" providerId="ADAL" clId="{4F5646E2-DBFC-4A96-BEDB-79B528158F4E}" dt="2021-10-25T15:23:40.186" v="278" actId="700"/>
          <ac:spMkLst>
            <pc:docMk/>
            <pc:sldMk cId="1539232694" sldId="281"/>
            <ac:spMk id="3" creationId="{00000000-0000-0000-0000-000000000000}"/>
          </ac:spMkLst>
        </pc:spChg>
        <pc:spChg chg="mod ord">
          <ac:chgData name="Mike Bloys" userId="1248c4d8-7b2b-4b32-b8bd-163ae845f9bb" providerId="ADAL" clId="{4F5646E2-DBFC-4A96-BEDB-79B528158F4E}" dt="2021-10-25T15:23:40.186" v="278" actId="700"/>
          <ac:spMkLst>
            <pc:docMk/>
            <pc:sldMk cId="1539232694" sldId="281"/>
            <ac:spMk id="16" creationId="{00000000-0000-0000-0000-000000000000}"/>
          </ac:spMkLst>
        </pc:spChg>
        <pc:spChg chg="mod">
          <ac:chgData name="Mike Bloys" userId="1248c4d8-7b2b-4b32-b8bd-163ae845f9bb" providerId="ADAL" clId="{4F5646E2-DBFC-4A96-BEDB-79B528158F4E}" dt="2021-10-25T13:28:29.118" v="187" actId="207"/>
          <ac:spMkLst>
            <pc:docMk/>
            <pc:sldMk cId="1539232694" sldId="281"/>
            <ac:spMk id="20" creationId="{00000000-0000-0000-0000-000000000000}"/>
          </ac:spMkLst>
        </pc:spChg>
        <pc:spChg chg="mod">
          <ac:chgData name="Mike Bloys" userId="1248c4d8-7b2b-4b32-b8bd-163ae845f9bb" providerId="ADAL" clId="{4F5646E2-DBFC-4A96-BEDB-79B528158F4E}" dt="2021-10-25T13:28:29.118" v="187" actId="207"/>
          <ac:spMkLst>
            <pc:docMk/>
            <pc:sldMk cId="1539232694" sldId="281"/>
            <ac:spMk id="21" creationId="{00000000-0000-0000-0000-000000000000}"/>
          </ac:spMkLst>
        </pc:spChg>
        <pc:spChg chg="mod">
          <ac:chgData name="Mike Bloys" userId="1248c4d8-7b2b-4b32-b8bd-163ae845f9bb" providerId="ADAL" clId="{4F5646E2-DBFC-4A96-BEDB-79B528158F4E}" dt="2021-10-25T13:28:23.957" v="185" actId="208"/>
          <ac:spMkLst>
            <pc:docMk/>
            <pc:sldMk cId="1539232694" sldId="281"/>
            <ac:spMk id="29" creationId="{00000000-0000-0000-0000-000000000000}"/>
          </ac:spMkLst>
        </pc:spChg>
        <pc:spChg chg="mod">
          <ac:chgData name="Mike Bloys" userId="1248c4d8-7b2b-4b32-b8bd-163ae845f9bb" providerId="ADAL" clId="{4F5646E2-DBFC-4A96-BEDB-79B528158F4E}" dt="2021-10-25T13:28:23.957" v="185" actId="208"/>
          <ac:spMkLst>
            <pc:docMk/>
            <pc:sldMk cId="1539232694" sldId="281"/>
            <ac:spMk id="30" creationId="{00000000-0000-0000-0000-000000000000}"/>
          </ac:spMkLst>
        </pc:spChg>
        <pc:spChg chg="mod">
          <ac:chgData name="Mike Bloys" userId="1248c4d8-7b2b-4b32-b8bd-163ae845f9bb" providerId="ADAL" clId="{4F5646E2-DBFC-4A96-BEDB-79B528158F4E}" dt="2021-10-25T13:28:26.373" v="186" actId="207"/>
          <ac:spMkLst>
            <pc:docMk/>
            <pc:sldMk cId="1539232694" sldId="281"/>
            <ac:spMk id="42" creationId="{00000000-0000-0000-0000-000000000000}"/>
          </ac:spMkLst>
        </pc:spChg>
        <pc:spChg chg="mod">
          <ac:chgData name="Mike Bloys" userId="1248c4d8-7b2b-4b32-b8bd-163ae845f9bb" providerId="ADAL" clId="{4F5646E2-DBFC-4A96-BEDB-79B528158F4E}" dt="2021-10-25T13:28:23.957" v="185" actId="208"/>
          <ac:spMkLst>
            <pc:docMk/>
            <pc:sldMk cId="1539232694" sldId="281"/>
            <ac:spMk id="43" creationId="{00000000-0000-0000-0000-000000000000}"/>
          </ac:spMkLst>
        </pc:spChg>
        <pc:spChg chg="mod">
          <ac:chgData name="Mike Bloys" userId="1248c4d8-7b2b-4b32-b8bd-163ae845f9bb" providerId="ADAL" clId="{4F5646E2-DBFC-4A96-BEDB-79B528158F4E}" dt="2021-10-25T13:28:23.957" v="185" actId="208"/>
          <ac:spMkLst>
            <pc:docMk/>
            <pc:sldMk cId="1539232694" sldId="281"/>
            <ac:spMk id="44" creationId="{00000000-0000-0000-0000-000000000000}"/>
          </ac:spMkLst>
        </pc:spChg>
        <pc:graphicFrameChg chg="mod modGraphic">
          <ac:chgData name="Mike Bloys" userId="1248c4d8-7b2b-4b32-b8bd-163ae845f9bb" providerId="ADAL" clId="{4F5646E2-DBFC-4A96-BEDB-79B528158F4E}" dt="2021-10-25T13:27:24.607" v="184"/>
          <ac:graphicFrameMkLst>
            <pc:docMk/>
            <pc:sldMk cId="1539232694" sldId="281"/>
            <ac:graphicFrameMk id="18" creationId="{00000000-0000-0000-0000-000000000000}"/>
          </ac:graphicFrameMkLst>
        </pc:graphicFrameChg>
      </pc:sldChg>
      <pc:sldChg chg="addSp delSp modSp mod">
        <pc:chgData name="Mike Bloys" userId="1248c4d8-7b2b-4b32-b8bd-163ae845f9bb" providerId="ADAL" clId="{4F5646E2-DBFC-4A96-BEDB-79B528158F4E}" dt="2021-10-27T10:55:21.795" v="293" actId="20577"/>
        <pc:sldMkLst>
          <pc:docMk/>
          <pc:sldMk cId="3703144201" sldId="283"/>
        </pc:sldMkLst>
        <pc:spChg chg="mod">
          <ac:chgData name="Mike Bloys" userId="1248c4d8-7b2b-4b32-b8bd-163ae845f9bb" providerId="ADAL" clId="{4F5646E2-DBFC-4A96-BEDB-79B528158F4E}" dt="2021-10-25T13:30:36.902" v="198" actId="208"/>
          <ac:spMkLst>
            <pc:docMk/>
            <pc:sldMk cId="3703144201" sldId="283"/>
            <ac:spMk id="8" creationId="{00000000-0000-0000-0000-000000000000}"/>
          </ac:spMkLst>
        </pc:spChg>
        <pc:spChg chg="add del mod">
          <ac:chgData name="Mike Bloys" userId="1248c4d8-7b2b-4b32-b8bd-163ae845f9bb" providerId="ADAL" clId="{4F5646E2-DBFC-4A96-BEDB-79B528158F4E}" dt="2021-10-25T13:31:50.862" v="214" actId="478"/>
          <ac:spMkLst>
            <pc:docMk/>
            <pc:sldMk cId="3703144201" sldId="283"/>
            <ac:spMk id="16" creationId="{00000000-0000-0000-0000-000000000000}"/>
          </ac:spMkLst>
        </pc:spChg>
        <pc:spChg chg="mod">
          <ac:chgData name="Mike Bloys" userId="1248c4d8-7b2b-4b32-b8bd-163ae845f9bb" providerId="ADAL" clId="{4F5646E2-DBFC-4A96-BEDB-79B528158F4E}" dt="2021-10-25T13:31:50.862" v="214" actId="478"/>
          <ac:spMkLst>
            <pc:docMk/>
            <pc:sldMk cId="3703144201" sldId="283"/>
            <ac:spMk id="17" creationId="{00000000-0000-0000-0000-000000000000}"/>
          </ac:spMkLst>
        </pc:spChg>
        <pc:spChg chg="mod">
          <ac:chgData name="Mike Bloys" userId="1248c4d8-7b2b-4b32-b8bd-163ae845f9bb" providerId="ADAL" clId="{4F5646E2-DBFC-4A96-BEDB-79B528158F4E}" dt="2021-10-25T13:31:50.862" v="214" actId="478"/>
          <ac:spMkLst>
            <pc:docMk/>
            <pc:sldMk cId="3703144201" sldId="283"/>
            <ac:spMk id="18" creationId="{00000000-0000-0000-0000-000000000000}"/>
          </ac:spMkLst>
        </pc:spChg>
        <pc:spChg chg="mod">
          <ac:chgData name="Mike Bloys" userId="1248c4d8-7b2b-4b32-b8bd-163ae845f9bb" providerId="ADAL" clId="{4F5646E2-DBFC-4A96-BEDB-79B528158F4E}" dt="2021-10-25T13:31:50.862" v="214" actId="478"/>
          <ac:spMkLst>
            <pc:docMk/>
            <pc:sldMk cId="3703144201" sldId="283"/>
            <ac:spMk id="19" creationId="{00000000-0000-0000-0000-000000000000}"/>
          </ac:spMkLst>
        </pc:spChg>
        <pc:spChg chg="mod">
          <ac:chgData name="Mike Bloys" userId="1248c4d8-7b2b-4b32-b8bd-163ae845f9bb" providerId="ADAL" clId="{4F5646E2-DBFC-4A96-BEDB-79B528158F4E}" dt="2021-10-27T10:55:21.795" v="293" actId="20577"/>
          <ac:spMkLst>
            <pc:docMk/>
            <pc:sldMk cId="3703144201" sldId="283"/>
            <ac:spMk id="24" creationId="{00000000-0000-0000-0000-000000000000}"/>
          </ac:spMkLst>
        </pc:spChg>
        <pc:grpChg chg="mod">
          <ac:chgData name="Mike Bloys" userId="1248c4d8-7b2b-4b32-b8bd-163ae845f9bb" providerId="ADAL" clId="{4F5646E2-DBFC-4A96-BEDB-79B528158F4E}" dt="2021-10-25T13:29:46.974" v="193" actId="208"/>
          <ac:grpSpMkLst>
            <pc:docMk/>
            <pc:sldMk cId="3703144201" sldId="283"/>
            <ac:grpSpMk id="2" creationId="{00000000-0000-0000-0000-000000000000}"/>
          </ac:grpSpMkLst>
        </pc:grpChg>
        <pc:grpChg chg="add del mod">
          <ac:chgData name="Mike Bloys" userId="1248c4d8-7b2b-4b32-b8bd-163ae845f9bb" providerId="ADAL" clId="{4F5646E2-DBFC-4A96-BEDB-79B528158F4E}" dt="2021-10-25T13:31:50.862" v="214" actId="478"/>
          <ac:grpSpMkLst>
            <pc:docMk/>
            <pc:sldMk cId="3703144201" sldId="283"/>
            <ac:grpSpMk id="14" creationId="{00000000-0000-0000-0000-000000000000}"/>
          </ac:grpSpMkLst>
        </pc:grpChg>
        <pc:grpChg chg="mod">
          <ac:chgData name="Mike Bloys" userId="1248c4d8-7b2b-4b32-b8bd-163ae845f9bb" providerId="ADAL" clId="{4F5646E2-DBFC-4A96-BEDB-79B528158F4E}" dt="2021-10-25T13:31:50.862" v="214" actId="478"/>
          <ac:grpSpMkLst>
            <pc:docMk/>
            <pc:sldMk cId="3703144201" sldId="283"/>
            <ac:grpSpMk id="15" creationId="{00000000-0000-0000-0000-000000000000}"/>
          </ac:grpSpMkLst>
        </pc:grpChg>
        <pc:graphicFrameChg chg="mod modGraphic">
          <ac:chgData name="Mike Bloys" userId="1248c4d8-7b2b-4b32-b8bd-163ae845f9bb" providerId="ADAL" clId="{4F5646E2-DBFC-4A96-BEDB-79B528158F4E}" dt="2021-10-25T13:31:04.961" v="203"/>
          <ac:graphicFrameMkLst>
            <pc:docMk/>
            <pc:sldMk cId="3703144201" sldId="283"/>
            <ac:graphicFrameMk id="25" creationId="{00000000-0000-0000-0000-000000000000}"/>
          </ac:graphicFrameMkLst>
        </pc:graphicFrameChg>
      </pc:sldChg>
      <pc:sldChg chg="addSp delSp modSp mod">
        <pc:chgData name="Mike Bloys" userId="1248c4d8-7b2b-4b32-b8bd-163ae845f9bb" providerId="ADAL" clId="{4F5646E2-DBFC-4A96-BEDB-79B528158F4E}" dt="2021-10-27T10:55:44.400" v="297" actId="207"/>
        <pc:sldMkLst>
          <pc:docMk/>
          <pc:sldMk cId="739094356" sldId="284"/>
        </pc:sldMkLst>
        <pc:spChg chg="mod">
          <ac:chgData name="Mike Bloys" userId="1248c4d8-7b2b-4b32-b8bd-163ae845f9bb" providerId="ADAL" clId="{4F5646E2-DBFC-4A96-BEDB-79B528158F4E}" dt="2021-10-27T10:55:00.904" v="292" actId="207"/>
          <ac:spMkLst>
            <pc:docMk/>
            <pc:sldMk cId="739094356" sldId="284"/>
            <ac:spMk id="22" creationId="{00000000-0000-0000-0000-000000000000}"/>
          </ac:spMkLst>
        </pc:spChg>
        <pc:spChg chg="add mod">
          <ac:chgData name="Mike Bloys" userId="1248c4d8-7b2b-4b32-b8bd-163ae845f9bb" providerId="ADAL" clId="{4F5646E2-DBFC-4A96-BEDB-79B528158F4E}" dt="2021-10-25T13:33:06.388" v="225" actId="14100"/>
          <ac:spMkLst>
            <pc:docMk/>
            <pc:sldMk cId="739094356" sldId="284"/>
            <ac:spMk id="23" creationId="{97015824-431E-4464-BC61-E331D632AFC6}"/>
          </ac:spMkLst>
        </pc:spChg>
        <pc:spChg chg="mod ord">
          <ac:chgData name="Mike Bloys" userId="1248c4d8-7b2b-4b32-b8bd-163ae845f9bb" providerId="ADAL" clId="{4F5646E2-DBFC-4A96-BEDB-79B528158F4E}" dt="2021-10-25T13:32:18.334" v="216" actId="166"/>
          <ac:spMkLst>
            <pc:docMk/>
            <pc:sldMk cId="739094356" sldId="284"/>
            <ac:spMk id="26" creationId="{00000000-0000-0000-0000-000000000000}"/>
          </ac:spMkLst>
        </pc:spChg>
        <pc:spChg chg="del mod">
          <ac:chgData name="Mike Bloys" userId="1248c4d8-7b2b-4b32-b8bd-163ae845f9bb" providerId="ADAL" clId="{4F5646E2-DBFC-4A96-BEDB-79B528158F4E}" dt="2021-10-25T13:31:39.859" v="211" actId="478"/>
          <ac:spMkLst>
            <pc:docMk/>
            <pc:sldMk cId="739094356" sldId="284"/>
            <ac:spMk id="34" creationId="{00000000-0000-0000-0000-000000000000}"/>
          </ac:spMkLst>
        </pc:spChg>
        <pc:spChg chg="mod">
          <ac:chgData name="Mike Bloys" userId="1248c4d8-7b2b-4b32-b8bd-163ae845f9bb" providerId="ADAL" clId="{4F5646E2-DBFC-4A96-BEDB-79B528158F4E}" dt="2021-10-25T13:31:39.859" v="211" actId="478"/>
          <ac:spMkLst>
            <pc:docMk/>
            <pc:sldMk cId="739094356" sldId="284"/>
            <ac:spMk id="35" creationId="{00000000-0000-0000-0000-000000000000}"/>
          </ac:spMkLst>
        </pc:spChg>
        <pc:spChg chg="mod">
          <ac:chgData name="Mike Bloys" userId="1248c4d8-7b2b-4b32-b8bd-163ae845f9bb" providerId="ADAL" clId="{4F5646E2-DBFC-4A96-BEDB-79B528158F4E}" dt="2021-10-25T13:31:39.859" v="211" actId="478"/>
          <ac:spMkLst>
            <pc:docMk/>
            <pc:sldMk cId="739094356" sldId="284"/>
            <ac:spMk id="36" creationId="{00000000-0000-0000-0000-000000000000}"/>
          </ac:spMkLst>
        </pc:spChg>
        <pc:spChg chg="mod">
          <ac:chgData name="Mike Bloys" userId="1248c4d8-7b2b-4b32-b8bd-163ae845f9bb" providerId="ADAL" clId="{4F5646E2-DBFC-4A96-BEDB-79B528158F4E}" dt="2021-10-25T13:31:39.859" v="211" actId="478"/>
          <ac:spMkLst>
            <pc:docMk/>
            <pc:sldMk cId="739094356" sldId="284"/>
            <ac:spMk id="37" creationId="{00000000-0000-0000-0000-000000000000}"/>
          </ac:spMkLst>
        </pc:spChg>
        <pc:grpChg chg="mod">
          <ac:chgData name="Mike Bloys" userId="1248c4d8-7b2b-4b32-b8bd-163ae845f9bb" providerId="ADAL" clId="{4F5646E2-DBFC-4A96-BEDB-79B528158F4E}" dt="2021-10-25T13:31:15.670" v="205" actId="208"/>
          <ac:grpSpMkLst>
            <pc:docMk/>
            <pc:sldMk cId="739094356" sldId="284"/>
            <ac:grpSpMk id="27" creationId="{00000000-0000-0000-0000-000000000000}"/>
          </ac:grpSpMkLst>
        </pc:grpChg>
        <pc:grpChg chg="del mod">
          <ac:chgData name="Mike Bloys" userId="1248c4d8-7b2b-4b32-b8bd-163ae845f9bb" providerId="ADAL" clId="{4F5646E2-DBFC-4A96-BEDB-79B528158F4E}" dt="2021-10-25T13:31:39.859" v="211" actId="478"/>
          <ac:grpSpMkLst>
            <pc:docMk/>
            <pc:sldMk cId="739094356" sldId="284"/>
            <ac:grpSpMk id="32" creationId="{00000000-0000-0000-0000-000000000000}"/>
          </ac:grpSpMkLst>
        </pc:grpChg>
        <pc:grpChg chg="mod">
          <ac:chgData name="Mike Bloys" userId="1248c4d8-7b2b-4b32-b8bd-163ae845f9bb" providerId="ADAL" clId="{4F5646E2-DBFC-4A96-BEDB-79B528158F4E}" dt="2021-10-25T13:31:39.859" v="211" actId="478"/>
          <ac:grpSpMkLst>
            <pc:docMk/>
            <pc:sldMk cId="739094356" sldId="284"/>
            <ac:grpSpMk id="33" creationId="{00000000-0000-0000-0000-000000000000}"/>
          </ac:grpSpMkLst>
        </pc:grpChg>
        <pc:graphicFrameChg chg="mod modGraphic">
          <ac:chgData name="Mike Bloys" userId="1248c4d8-7b2b-4b32-b8bd-163ae845f9bb" providerId="ADAL" clId="{4F5646E2-DBFC-4A96-BEDB-79B528158F4E}" dt="2021-10-27T10:55:44.400" v="297" actId="207"/>
          <ac:graphicFrameMkLst>
            <pc:docMk/>
            <pc:sldMk cId="739094356" sldId="284"/>
            <ac:graphicFrameMk id="24" creationId="{00000000-0000-0000-0000-000000000000}"/>
          </ac:graphicFrameMkLst>
        </pc:graphicFrameChg>
      </pc:sldChg>
      <pc:sldChg chg="addSp delSp modSp mod">
        <pc:chgData name="Mike Bloys" userId="1248c4d8-7b2b-4b32-b8bd-163ae845f9bb" providerId="ADAL" clId="{4F5646E2-DBFC-4A96-BEDB-79B528158F4E}" dt="2021-10-25T13:34:12.512" v="240"/>
        <pc:sldMkLst>
          <pc:docMk/>
          <pc:sldMk cId="3731644478" sldId="285"/>
        </pc:sldMkLst>
        <pc:spChg chg="mod">
          <ac:chgData name="Mike Bloys" userId="1248c4d8-7b2b-4b32-b8bd-163ae845f9bb" providerId="ADAL" clId="{4F5646E2-DBFC-4A96-BEDB-79B528158F4E}" dt="2021-10-25T13:33:58.213" v="236" actId="207"/>
          <ac:spMkLst>
            <pc:docMk/>
            <pc:sldMk cId="3731644478" sldId="285"/>
            <ac:spMk id="22" creationId="{00000000-0000-0000-0000-000000000000}"/>
          </ac:spMkLst>
        </pc:spChg>
        <pc:spChg chg="mod">
          <ac:chgData name="Mike Bloys" userId="1248c4d8-7b2b-4b32-b8bd-163ae845f9bb" providerId="ADAL" clId="{4F5646E2-DBFC-4A96-BEDB-79B528158F4E}" dt="2021-10-25T13:33:31.484" v="227" actId="208"/>
          <ac:spMkLst>
            <pc:docMk/>
            <pc:sldMk cId="3731644478" sldId="285"/>
            <ac:spMk id="25" creationId="{00000000-0000-0000-0000-000000000000}"/>
          </ac:spMkLst>
        </pc:spChg>
        <pc:spChg chg="add del mod">
          <ac:chgData name="Mike Bloys" userId="1248c4d8-7b2b-4b32-b8bd-163ae845f9bb" providerId="ADAL" clId="{4F5646E2-DBFC-4A96-BEDB-79B528158F4E}" dt="2021-10-25T13:33:48.785" v="233" actId="2085"/>
          <ac:spMkLst>
            <pc:docMk/>
            <pc:sldMk cId="3731644478" sldId="285"/>
            <ac:spMk id="33" creationId="{00000000-0000-0000-0000-000000000000}"/>
          </ac:spMkLst>
        </pc:spChg>
        <pc:spChg chg="mod">
          <ac:chgData name="Mike Bloys" userId="1248c4d8-7b2b-4b32-b8bd-163ae845f9bb" providerId="ADAL" clId="{4F5646E2-DBFC-4A96-BEDB-79B528158F4E}" dt="2021-10-25T13:33:43.615" v="232" actId="1076"/>
          <ac:spMkLst>
            <pc:docMk/>
            <pc:sldMk cId="3731644478" sldId="285"/>
            <ac:spMk id="34" creationId="{00000000-0000-0000-0000-000000000000}"/>
          </ac:spMkLst>
        </pc:spChg>
        <pc:spChg chg="mod">
          <ac:chgData name="Mike Bloys" userId="1248c4d8-7b2b-4b32-b8bd-163ae845f9bb" providerId="ADAL" clId="{4F5646E2-DBFC-4A96-BEDB-79B528158F4E}" dt="2021-10-25T13:33:43.615" v="232" actId="1076"/>
          <ac:spMkLst>
            <pc:docMk/>
            <pc:sldMk cId="3731644478" sldId="285"/>
            <ac:spMk id="35" creationId="{00000000-0000-0000-0000-000000000000}"/>
          </ac:spMkLst>
        </pc:spChg>
        <pc:spChg chg="mod">
          <ac:chgData name="Mike Bloys" userId="1248c4d8-7b2b-4b32-b8bd-163ae845f9bb" providerId="ADAL" clId="{4F5646E2-DBFC-4A96-BEDB-79B528158F4E}" dt="2021-10-25T13:33:43.615" v="232" actId="1076"/>
          <ac:spMkLst>
            <pc:docMk/>
            <pc:sldMk cId="3731644478" sldId="285"/>
            <ac:spMk id="36" creationId="{00000000-0000-0000-0000-000000000000}"/>
          </ac:spMkLst>
        </pc:spChg>
        <pc:grpChg chg="mod">
          <ac:chgData name="Mike Bloys" userId="1248c4d8-7b2b-4b32-b8bd-163ae845f9bb" providerId="ADAL" clId="{4F5646E2-DBFC-4A96-BEDB-79B528158F4E}" dt="2021-10-25T13:33:21.115" v="226" actId="208"/>
          <ac:grpSpMkLst>
            <pc:docMk/>
            <pc:sldMk cId="3731644478" sldId="285"/>
            <ac:grpSpMk id="26" creationId="{00000000-0000-0000-0000-000000000000}"/>
          </ac:grpSpMkLst>
        </pc:grpChg>
        <pc:grpChg chg="add del mod">
          <ac:chgData name="Mike Bloys" userId="1248c4d8-7b2b-4b32-b8bd-163ae845f9bb" providerId="ADAL" clId="{4F5646E2-DBFC-4A96-BEDB-79B528158F4E}" dt="2021-10-25T13:33:43.615" v="232" actId="1076"/>
          <ac:grpSpMkLst>
            <pc:docMk/>
            <pc:sldMk cId="3731644478" sldId="285"/>
            <ac:grpSpMk id="31" creationId="{00000000-0000-0000-0000-000000000000}"/>
          </ac:grpSpMkLst>
        </pc:grpChg>
        <pc:grpChg chg="mod">
          <ac:chgData name="Mike Bloys" userId="1248c4d8-7b2b-4b32-b8bd-163ae845f9bb" providerId="ADAL" clId="{4F5646E2-DBFC-4A96-BEDB-79B528158F4E}" dt="2021-10-25T13:33:43.615" v="232" actId="1076"/>
          <ac:grpSpMkLst>
            <pc:docMk/>
            <pc:sldMk cId="3731644478" sldId="285"/>
            <ac:grpSpMk id="32" creationId="{00000000-0000-0000-0000-000000000000}"/>
          </ac:grpSpMkLst>
        </pc:grpChg>
        <pc:graphicFrameChg chg="mod modGraphic">
          <ac:chgData name="Mike Bloys" userId="1248c4d8-7b2b-4b32-b8bd-163ae845f9bb" providerId="ADAL" clId="{4F5646E2-DBFC-4A96-BEDB-79B528158F4E}" dt="2021-10-25T13:34:12.512" v="240"/>
          <ac:graphicFrameMkLst>
            <pc:docMk/>
            <pc:sldMk cId="3731644478" sldId="285"/>
            <ac:graphicFrameMk id="24" creationId="{00000000-0000-0000-0000-000000000000}"/>
          </ac:graphicFrameMkLst>
        </pc:graphicFrameChg>
      </pc:sldChg>
      <pc:sldChg chg="modSp mod">
        <pc:chgData name="Mike Bloys" userId="1248c4d8-7b2b-4b32-b8bd-163ae845f9bb" providerId="ADAL" clId="{4F5646E2-DBFC-4A96-BEDB-79B528158F4E}" dt="2021-10-25T13:34:30.396" v="242" actId="207"/>
        <pc:sldMkLst>
          <pc:docMk/>
          <pc:sldMk cId="4236199949" sldId="286"/>
        </pc:sldMkLst>
        <pc:picChg chg="mod">
          <ac:chgData name="Mike Bloys" userId="1248c4d8-7b2b-4b32-b8bd-163ae845f9bb" providerId="ADAL" clId="{4F5646E2-DBFC-4A96-BEDB-79B528158F4E}" dt="2021-10-25T13:34:30.396" v="242" actId="207"/>
          <ac:picMkLst>
            <pc:docMk/>
            <pc:sldMk cId="4236199949" sldId="286"/>
            <ac:picMk id="5" creationId="{0DFE1B0F-E6FE-4625-84BC-77829C482BD9}"/>
          </ac:picMkLst>
        </pc:picChg>
      </pc:sldChg>
      <pc:sldChg chg="modSp mod">
        <pc:chgData name="Mike Bloys" userId="1248c4d8-7b2b-4b32-b8bd-163ae845f9bb" providerId="ADAL" clId="{4F5646E2-DBFC-4A96-BEDB-79B528158F4E}" dt="2021-10-27T10:53:39.959" v="288" actId="207"/>
        <pc:sldMkLst>
          <pc:docMk/>
          <pc:sldMk cId="2921214733" sldId="292"/>
        </pc:sldMkLst>
        <pc:graphicFrameChg chg="mod modGraphic">
          <ac:chgData name="Mike Bloys" userId="1248c4d8-7b2b-4b32-b8bd-163ae845f9bb" providerId="ADAL" clId="{4F5646E2-DBFC-4A96-BEDB-79B528158F4E}" dt="2021-10-27T10:53:39.959" v="288" actId="207"/>
          <ac:graphicFrameMkLst>
            <pc:docMk/>
            <pc:sldMk cId="2921214733" sldId="292"/>
            <ac:graphicFrameMk id="12" creationId="{00000000-0000-0000-0000-000000000000}"/>
          </ac:graphicFrameMkLst>
        </pc:graphicFrameChg>
      </pc:sldChg>
      <pc:sldChg chg="addSp delSp modSp mod modClrScheme chgLayout">
        <pc:chgData name="Mike Bloys" userId="1248c4d8-7b2b-4b32-b8bd-163ae845f9bb" providerId="ADAL" clId="{4F5646E2-DBFC-4A96-BEDB-79B528158F4E}" dt="2021-10-25T13:34:43.103" v="244" actId="478"/>
        <pc:sldMkLst>
          <pc:docMk/>
          <pc:sldMk cId="2623614483" sldId="293"/>
        </pc:sldMkLst>
        <pc:spChg chg="mod ord">
          <ac:chgData name="Mike Bloys" userId="1248c4d8-7b2b-4b32-b8bd-163ae845f9bb" providerId="ADAL" clId="{4F5646E2-DBFC-4A96-BEDB-79B528158F4E}" dt="2021-10-25T13:34:38.820" v="243" actId="700"/>
          <ac:spMkLst>
            <pc:docMk/>
            <pc:sldMk cId="2623614483" sldId="293"/>
            <ac:spMk id="2" creationId="{00000000-0000-0000-0000-000000000000}"/>
          </ac:spMkLst>
        </pc:spChg>
        <pc:spChg chg="add del mod ord">
          <ac:chgData name="Mike Bloys" userId="1248c4d8-7b2b-4b32-b8bd-163ae845f9bb" providerId="ADAL" clId="{4F5646E2-DBFC-4A96-BEDB-79B528158F4E}" dt="2021-10-25T13:34:43.103" v="244" actId="478"/>
          <ac:spMkLst>
            <pc:docMk/>
            <pc:sldMk cId="2623614483" sldId="293"/>
            <ac:spMk id="4" creationId="{6B161516-7774-4CF1-8B3D-962171EC6129}"/>
          </ac:spMkLst>
        </pc:spChg>
      </pc:sldChg>
      <pc:sldChg chg="modSp mod">
        <pc:chgData name="Mike Bloys" userId="1248c4d8-7b2b-4b32-b8bd-163ae845f9bb" providerId="ADAL" clId="{4F5646E2-DBFC-4A96-BEDB-79B528158F4E}" dt="2021-10-25T13:36:44.534" v="263" actId="207"/>
        <pc:sldMkLst>
          <pc:docMk/>
          <pc:sldMk cId="1798340668" sldId="294"/>
        </pc:sldMkLst>
        <pc:spChg chg="mod">
          <ac:chgData name="Mike Bloys" userId="1248c4d8-7b2b-4b32-b8bd-163ae845f9bb" providerId="ADAL" clId="{4F5646E2-DBFC-4A96-BEDB-79B528158F4E}" dt="2021-10-25T13:35:08.115" v="245" actId="1076"/>
          <ac:spMkLst>
            <pc:docMk/>
            <pc:sldMk cId="1798340668" sldId="294"/>
            <ac:spMk id="19" creationId="{00000000-0000-0000-0000-000000000000}"/>
          </ac:spMkLst>
        </pc:spChg>
        <pc:spChg chg="mod">
          <ac:chgData name="Mike Bloys" userId="1248c4d8-7b2b-4b32-b8bd-163ae845f9bb" providerId="ADAL" clId="{4F5646E2-DBFC-4A96-BEDB-79B528158F4E}" dt="2021-10-25T13:36:44.534" v="263" actId="207"/>
          <ac:spMkLst>
            <pc:docMk/>
            <pc:sldMk cId="1798340668" sldId="294"/>
            <ac:spMk id="22" creationId="{00000000-0000-0000-0000-000000000000}"/>
          </ac:spMkLst>
        </pc:spChg>
        <pc:spChg chg="mod">
          <ac:chgData name="Mike Bloys" userId="1248c4d8-7b2b-4b32-b8bd-163ae845f9bb" providerId="ADAL" clId="{4F5646E2-DBFC-4A96-BEDB-79B528158F4E}" dt="2021-10-25T13:35:22.397" v="247" actId="208"/>
          <ac:spMkLst>
            <pc:docMk/>
            <pc:sldMk cId="1798340668" sldId="294"/>
            <ac:spMk id="41" creationId="{00000000-0000-0000-0000-000000000000}"/>
          </ac:spMkLst>
        </pc:spChg>
        <pc:spChg chg="mod">
          <ac:chgData name="Mike Bloys" userId="1248c4d8-7b2b-4b32-b8bd-163ae845f9bb" providerId="ADAL" clId="{4F5646E2-DBFC-4A96-BEDB-79B528158F4E}" dt="2021-10-25T13:35:16.730" v="246" actId="208"/>
          <ac:spMkLst>
            <pc:docMk/>
            <pc:sldMk cId="1798340668" sldId="294"/>
            <ac:spMk id="42" creationId="{00000000-0000-0000-0000-000000000000}"/>
          </ac:spMkLst>
        </pc:spChg>
        <pc:spChg chg="mod">
          <ac:chgData name="Mike Bloys" userId="1248c4d8-7b2b-4b32-b8bd-163ae845f9bb" providerId="ADAL" clId="{4F5646E2-DBFC-4A96-BEDB-79B528158F4E}" dt="2021-10-25T13:35:22.397" v="247" actId="208"/>
          <ac:spMkLst>
            <pc:docMk/>
            <pc:sldMk cId="1798340668" sldId="294"/>
            <ac:spMk id="43" creationId="{00000000-0000-0000-0000-000000000000}"/>
          </ac:spMkLst>
        </pc:spChg>
        <pc:spChg chg="mod">
          <ac:chgData name="Mike Bloys" userId="1248c4d8-7b2b-4b32-b8bd-163ae845f9bb" providerId="ADAL" clId="{4F5646E2-DBFC-4A96-BEDB-79B528158F4E}" dt="2021-10-25T13:35:22.397" v="247" actId="208"/>
          <ac:spMkLst>
            <pc:docMk/>
            <pc:sldMk cId="1798340668" sldId="294"/>
            <ac:spMk id="44" creationId="{00000000-0000-0000-0000-000000000000}"/>
          </ac:spMkLst>
        </pc:spChg>
        <pc:spChg chg="mod">
          <ac:chgData name="Mike Bloys" userId="1248c4d8-7b2b-4b32-b8bd-163ae845f9bb" providerId="ADAL" clId="{4F5646E2-DBFC-4A96-BEDB-79B528158F4E}" dt="2021-10-25T13:35:22.397" v="247" actId="208"/>
          <ac:spMkLst>
            <pc:docMk/>
            <pc:sldMk cId="1798340668" sldId="294"/>
            <ac:spMk id="45" creationId="{00000000-0000-0000-0000-000000000000}"/>
          </ac:spMkLst>
        </pc:spChg>
        <pc:spChg chg="mod">
          <ac:chgData name="Mike Bloys" userId="1248c4d8-7b2b-4b32-b8bd-163ae845f9bb" providerId="ADAL" clId="{4F5646E2-DBFC-4A96-BEDB-79B528158F4E}" dt="2021-10-25T13:35:16.730" v="246" actId="208"/>
          <ac:spMkLst>
            <pc:docMk/>
            <pc:sldMk cId="1798340668" sldId="294"/>
            <ac:spMk id="46" creationId="{00000000-0000-0000-0000-000000000000}"/>
          </ac:spMkLst>
        </pc:spChg>
        <pc:spChg chg="mod">
          <ac:chgData name="Mike Bloys" userId="1248c4d8-7b2b-4b32-b8bd-163ae845f9bb" providerId="ADAL" clId="{4F5646E2-DBFC-4A96-BEDB-79B528158F4E}" dt="2021-10-25T13:35:26.164" v="248" actId="208"/>
          <ac:spMkLst>
            <pc:docMk/>
            <pc:sldMk cId="1798340668" sldId="294"/>
            <ac:spMk id="47" creationId="{00000000-0000-0000-0000-000000000000}"/>
          </ac:spMkLst>
        </pc:spChg>
        <pc:spChg chg="mod">
          <ac:chgData name="Mike Bloys" userId="1248c4d8-7b2b-4b32-b8bd-163ae845f9bb" providerId="ADAL" clId="{4F5646E2-DBFC-4A96-BEDB-79B528158F4E}" dt="2021-10-25T13:35:26.164" v="248" actId="208"/>
          <ac:spMkLst>
            <pc:docMk/>
            <pc:sldMk cId="1798340668" sldId="294"/>
            <ac:spMk id="48" creationId="{00000000-0000-0000-0000-000000000000}"/>
          </ac:spMkLst>
        </pc:spChg>
        <pc:spChg chg="mod">
          <ac:chgData name="Mike Bloys" userId="1248c4d8-7b2b-4b32-b8bd-163ae845f9bb" providerId="ADAL" clId="{4F5646E2-DBFC-4A96-BEDB-79B528158F4E}" dt="2021-10-25T13:35:16.730" v="246" actId="208"/>
          <ac:spMkLst>
            <pc:docMk/>
            <pc:sldMk cId="1798340668" sldId="294"/>
            <ac:spMk id="49" creationId="{00000000-0000-0000-0000-000000000000}"/>
          </ac:spMkLst>
        </pc:spChg>
        <pc:graphicFrameChg chg="mod modGraphic">
          <ac:chgData name="Mike Bloys" userId="1248c4d8-7b2b-4b32-b8bd-163ae845f9bb" providerId="ADAL" clId="{4F5646E2-DBFC-4A96-BEDB-79B528158F4E}" dt="2021-10-25T13:36:23.390" v="258"/>
          <ac:graphicFrameMkLst>
            <pc:docMk/>
            <pc:sldMk cId="1798340668" sldId="294"/>
            <ac:graphicFrameMk id="24" creationId="{00000000-0000-0000-0000-000000000000}"/>
          </ac:graphicFrameMkLst>
        </pc:graphicFrameChg>
      </pc:sldChg>
      <pc:sldChg chg="addSp delSp modSp mod">
        <pc:chgData name="Mike Bloys" userId="1248c4d8-7b2b-4b32-b8bd-163ae845f9bb" providerId="ADAL" clId="{4F5646E2-DBFC-4A96-BEDB-79B528158F4E}" dt="2021-10-27T10:56:05.349" v="298" actId="207"/>
        <pc:sldMkLst>
          <pc:docMk/>
          <pc:sldMk cId="3115600504" sldId="295"/>
        </pc:sldMkLst>
        <pc:spChg chg="del">
          <ac:chgData name="Mike Bloys" userId="1248c4d8-7b2b-4b32-b8bd-163ae845f9bb" providerId="ADAL" clId="{4F5646E2-DBFC-4A96-BEDB-79B528158F4E}" dt="2021-10-25T13:35:54.381" v="251" actId="478"/>
          <ac:spMkLst>
            <pc:docMk/>
            <pc:sldMk cId="3115600504" sldId="295"/>
            <ac:spMk id="19" creationId="{00000000-0000-0000-0000-000000000000}"/>
          </ac:spMkLst>
        </pc:spChg>
        <pc:spChg chg="add mod">
          <ac:chgData name="Mike Bloys" userId="1248c4d8-7b2b-4b32-b8bd-163ae845f9bb" providerId="ADAL" clId="{4F5646E2-DBFC-4A96-BEDB-79B528158F4E}" dt="2021-10-25T13:35:55.042" v="252"/>
          <ac:spMkLst>
            <pc:docMk/>
            <pc:sldMk cId="3115600504" sldId="295"/>
            <ac:spMk id="20" creationId="{17C3F5A8-D54B-4B44-BBE0-FBBD8929C00A}"/>
          </ac:spMkLst>
        </pc:spChg>
        <pc:spChg chg="mod">
          <ac:chgData name="Mike Bloys" userId="1248c4d8-7b2b-4b32-b8bd-163ae845f9bb" providerId="ADAL" clId="{4F5646E2-DBFC-4A96-BEDB-79B528158F4E}" dt="2021-10-25T13:36:40.749" v="262" actId="207"/>
          <ac:spMkLst>
            <pc:docMk/>
            <pc:sldMk cId="3115600504" sldId="295"/>
            <ac:spMk id="22" creationId="{00000000-0000-0000-0000-000000000000}"/>
          </ac:spMkLst>
        </pc:spChg>
        <pc:spChg chg="mod">
          <ac:chgData name="Mike Bloys" userId="1248c4d8-7b2b-4b32-b8bd-163ae845f9bb" providerId="ADAL" clId="{4F5646E2-DBFC-4A96-BEDB-79B528158F4E}" dt="2021-10-25T13:35:45.286" v="250" actId="208"/>
          <ac:spMkLst>
            <pc:docMk/>
            <pc:sldMk cId="3115600504" sldId="295"/>
            <ac:spMk id="41" creationId="{00000000-0000-0000-0000-000000000000}"/>
          </ac:spMkLst>
        </pc:spChg>
        <pc:spChg chg="mod">
          <ac:chgData name="Mike Bloys" userId="1248c4d8-7b2b-4b32-b8bd-163ae845f9bb" providerId="ADAL" clId="{4F5646E2-DBFC-4A96-BEDB-79B528158F4E}" dt="2021-10-25T13:35:37.645" v="249" actId="208"/>
          <ac:spMkLst>
            <pc:docMk/>
            <pc:sldMk cId="3115600504" sldId="295"/>
            <ac:spMk id="42" creationId="{00000000-0000-0000-0000-000000000000}"/>
          </ac:spMkLst>
        </pc:spChg>
        <pc:spChg chg="mod">
          <ac:chgData name="Mike Bloys" userId="1248c4d8-7b2b-4b32-b8bd-163ae845f9bb" providerId="ADAL" clId="{4F5646E2-DBFC-4A96-BEDB-79B528158F4E}" dt="2021-10-25T13:35:45.286" v="250" actId="208"/>
          <ac:spMkLst>
            <pc:docMk/>
            <pc:sldMk cId="3115600504" sldId="295"/>
            <ac:spMk id="43" creationId="{00000000-0000-0000-0000-000000000000}"/>
          </ac:spMkLst>
        </pc:spChg>
        <pc:spChg chg="mod">
          <ac:chgData name="Mike Bloys" userId="1248c4d8-7b2b-4b32-b8bd-163ae845f9bb" providerId="ADAL" clId="{4F5646E2-DBFC-4A96-BEDB-79B528158F4E}" dt="2021-10-25T13:35:45.286" v="250" actId="208"/>
          <ac:spMkLst>
            <pc:docMk/>
            <pc:sldMk cId="3115600504" sldId="295"/>
            <ac:spMk id="44" creationId="{00000000-0000-0000-0000-000000000000}"/>
          </ac:spMkLst>
        </pc:spChg>
        <pc:spChg chg="mod">
          <ac:chgData name="Mike Bloys" userId="1248c4d8-7b2b-4b32-b8bd-163ae845f9bb" providerId="ADAL" clId="{4F5646E2-DBFC-4A96-BEDB-79B528158F4E}" dt="2021-10-25T13:35:45.286" v="250" actId="208"/>
          <ac:spMkLst>
            <pc:docMk/>
            <pc:sldMk cId="3115600504" sldId="295"/>
            <ac:spMk id="45" creationId="{00000000-0000-0000-0000-000000000000}"/>
          </ac:spMkLst>
        </pc:spChg>
        <pc:spChg chg="mod">
          <ac:chgData name="Mike Bloys" userId="1248c4d8-7b2b-4b32-b8bd-163ae845f9bb" providerId="ADAL" clId="{4F5646E2-DBFC-4A96-BEDB-79B528158F4E}" dt="2021-10-25T13:35:45.286" v="250" actId="208"/>
          <ac:spMkLst>
            <pc:docMk/>
            <pc:sldMk cId="3115600504" sldId="295"/>
            <ac:spMk id="46" creationId="{00000000-0000-0000-0000-000000000000}"/>
          </ac:spMkLst>
        </pc:spChg>
        <pc:spChg chg="mod">
          <ac:chgData name="Mike Bloys" userId="1248c4d8-7b2b-4b32-b8bd-163ae845f9bb" providerId="ADAL" clId="{4F5646E2-DBFC-4A96-BEDB-79B528158F4E}" dt="2021-10-25T13:35:37.645" v="249" actId="208"/>
          <ac:spMkLst>
            <pc:docMk/>
            <pc:sldMk cId="3115600504" sldId="295"/>
            <ac:spMk id="47" creationId="{00000000-0000-0000-0000-000000000000}"/>
          </ac:spMkLst>
        </pc:spChg>
        <pc:spChg chg="mod">
          <ac:chgData name="Mike Bloys" userId="1248c4d8-7b2b-4b32-b8bd-163ae845f9bb" providerId="ADAL" clId="{4F5646E2-DBFC-4A96-BEDB-79B528158F4E}" dt="2021-10-25T13:35:37.645" v="249" actId="208"/>
          <ac:spMkLst>
            <pc:docMk/>
            <pc:sldMk cId="3115600504" sldId="295"/>
            <ac:spMk id="48" creationId="{00000000-0000-0000-0000-000000000000}"/>
          </ac:spMkLst>
        </pc:spChg>
        <pc:spChg chg="mod">
          <ac:chgData name="Mike Bloys" userId="1248c4d8-7b2b-4b32-b8bd-163ae845f9bb" providerId="ADAL" clId="{4F5646E2-DBFC-4A96-BEDB-79B528158F4E}" dt="2021-10-25T13:35:37.645" v="249" actId="208"/>
          <ac:spMkLst>
            <pc:docMk/>
            <pc:sldMk cId="3115600504" sldId="295"/>
            <ac:spMk id="49" creationId="{00000000-0000-0000-0000-000000000000}"/>
          </ac:spMkLst>
        </pc:spChg>
        <pc:graphicFrameChg chg="mod modGraphic">
          <ac:chgData name="Mike Bloys" userId="1248c4d8-7b2b-4b32-b8bd-163ae845f9bb" providerId="ADAL" clId="{4F5646E2-DBFC-4A96-BEDB-79B528158F4E}" dt="2021-10-27T10:56:05.349" v="298" actId="207"/>
          <ac:graphicFrameMkLst>
            <pc:docMk/>
            <pc:sldMk cId="3115600504" sldId="295"/>
            <ac:graphicFrameMk id="24" creationId="{00000000-0000-0000-0000-000000000000}"/>
          </ac:graphicFrameMkLst>
        </pc:graphicFrameChg>
      </pc:sldChg>
      <pc:sldChg chg="modSp mod">
        <pc:chgData name="Mike Bloys" userId="1248c4d8-7b2b-4b32-b8bd-163ae845f9bb" providerId="ADAL" clId="{4F5646E2-DBFC-4A96-BEDB-79B528158F4E}" dt="2021-10-27T10:57:03.913" v="323" actId="14861"/>
        <pc:sldMkLst>
          <pc:docMk/>
          <pc:sldMk cId="118304465" sldId="296"/>
        </pc:sldMkLst>
        <pc:spChg chg="mod">
          <ac:chgData name="Mike Bloys" userId="1248c4d8-7b2b-4b32-b8bd-163ae845f9bb" providerId="ADAL" clId="{4F5646E2-DBFC-4A96-BEDB-79B528158F4E}" dt="2021-10-27T10:56:14.293" v="299" actId="207"/>
          <ac:spMkLst>
            <pc:docMk/>
            <pc:sldMk cId="118304465" sldId="296"/>
            <ac:spMk id="22" creationId="{00000000-0000-0000-0000-000000000000}"/>
          </ac:spMkLst>
        </pc:spChg>
        <pc:spChg chg="mod">
          <ac:chgData name="Mike Bloys" userId="1248c4d8-7b2b-4b32-b8bd-163ae845f9bb" providerId="ADAL" clId="{4F5646E2-DBFC-4A96-BEDB-79B528158F4E}" dt="2021-10-27T10:57:03.913" v="323" actId="14861"/>
          <ac:spMkLst>
            <pc:docMk/>
            <pc:sldMk cId="118304465" sldId="296"/>
            <ac:spMk id="46" creationId="{00000000-0000-0000-0000-000000000000}"/>
          </ac:spMkLst>
        </pc:spChg>
        <pc:graphicFrameChg chg="mod modGraphic">
          <ac:chgData name="Mike Bloys" userId="1248c4d8-7b2b-4b32-b8bd-163ae845f9bb" providerId="ADAL" clId="{4F5646E2-DBFC-4A96-BEDB-79B528158F4E}" dt="2021-10-27T10:56:31.315" v="303"/>
          <ac:graphicFrameMkLst>
            <pc:docMk/>
            <pc:sldMk cId="118304465" sldId="296"/>
            <ac:graphicFrameMk id="24" creationId="{00000000-0000-0000-0000-000000000000}"/>
          </ac:graphicFrameMkLst>
        </pc:graphicFrameChg>
      </pc:sldChg>
      <pc:sldChg chg="addSp delSp modSp mod">
        <pc:chgData name="Mike Bloys" userId="1248c4d8-7b2b-4b32-b8bd-163ae845f9bb" providerId="ADAL" clId="{4F5646E2-DBFC-4A96-BEDB-79B528158F4E}" dt="2021-10-27T10:57:21.140" v="325" actId="207"/>
        <pc:sldMkLst>
          <pc:docMk/>
          <pc:sldMk cId="3742530496" sldId="297"/>
        </pc:sldMkLst>
        <pc:spChg chg="del mod">
          <ac:chgData name="Mike Bloys" userId="1248c4d8-7b2b-4b32-b8bd-163ae845f9bb" providerId="ADAL" clId="{4F5646E2-DBFC-4A96-BEDB-79B528158F4E}" dt="2021-10-25T13:36:57.596" v="265" actId="478"/>
          <ac:spMkLst>
            <pc:docMk/>
            <pc:sldMk cId="3742530496" sldId="297"/>
            <ac:spMk id="20" creationId="{AE77986D-C279-4506-824C-36A348E002E0}"/>
          </ac:spMkLst>
        </pc:spChg>
        <pc:spChg chg="add mod">
          <ac:chgData name="Mike Bloys" userId="1248c4d8-7b2b-4b32-b8bd-163ae845f9bb" providerId="ADAL" clId="{4F5646E2-DBFC-4A96-BEDB-79B528158F4E}" dt="2021-10-25T13:36:58.130" v="266"/>
          <ac:spMkLst>
            <pc:docMk/>
            <pc:sldMk cId="3742530496" sldId="297"/>
            <ac:spMk id="21" creationId="{E9910074-F575-4680-B8CE-BCAFF74D64B5}"/>
          </ac:spMkLst>
        </pc:spChg>
        <pc:spChg chg="mod">
          <ac:chgData name="Mike Bloys" userId="1248c4d8-7b2b-4b32-b8bd-163ae845f9bb" providerId="ADAL" clId="{4F5646E2-DBFC-4A96-BEDB-79B528158F4E}" dt="2021-10-27T10:57:21.140" v="325" actId="207"/>
          <ac:spMkLst>
            <pc:docMk/>
            <pc:sldMk cId="3742530496" sldId="297"/>
            <ac:spMk id="22"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1"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2"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3"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4"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5"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6"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7"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8" creationId="{00000000-0000-0000-0000-000000000000}"/>
          </ac:spMkLst>
        </pc:spChg>
        <pc:spChg chg="mod">
          <ac:chgData name="Mike Bloys" userId="1248c4d8-7b2b-4b32-b8bd-163ae845f9bb" providerId="ADAL" clId="{4F5646E2-DBFC-4A96-BEDB-79B528158F4E}" dt="2021-10-25T13:37:25.118" v="268" actId="208"/>
          <ac:spMkLst>
            <pc:docMk/>
            <pc:sldMk cId="3742530496" sldId="297"/>
            <ac:spMk id="49" creationId="{00000000-0000-0000-0000-000000000000}"/>
          </ac:spMkLst>
        </pc:spChg>
        <pc:grpChg chg="mod">
          <ac:chgData name="Mike Bloys" userId="1248c4d8-7b2b-4b32-b8bd-163ae845f9bb" providerId="ADAL" clId="{4F5646E2-DBFC-4A96-BEDB-79B528158F4E}" dt="2021-10-25T13:37:02.525" v="267" actId="208"/>
          <ac:grpSpMkLst>
            <pc:docMk/>
            <pc:sldMk cId="3742530496" sldId="297"/>
            <ac:grpSpMk id="38" creationId="{00000000-0000-0000-0000-000000000000}"/>
          </ac:grpSpMkLst>
        </pc:grpChg>
        <pc:graphicFrameChg chg="mod modGraphic">
          <ac:chgData name="Mike Bloys" userId="1248c4d8-7b2b-4b32-b8bd-163ae845f9bb" providerId="ADAL" clId="{4F5646E2-DBFC-4A96-BEDB-79B528158F4E}" dt="2021-10-27T10:57:13.780" v="324" actId="207"/>
          <ac:graphicFrameMkLst>
            <pc:docMk/>
            <pc:sldMk cId="3742530496" sldId="297"/>
            <ac:graphicFrameMk id="24" creationId="{00000000-0000-0000-0000-000000000000}"/>
          </ac:graphicFrameMkLst>
        </pc:graphicFrameChg>
      </pc:sldChg>
      <pc:sldChg chg="modSp mod modClrScheme chgLayout">
        <pc:chgData name="Mike Bloys" userId="1248c4d8-7b2b-4b32-b8bd-163ae845f9bb" providerId="ADAL" clId="{4F5646E2-DBFC-4A96-BEDB-79B528158F4E}" dt="2021-10-25T13:38:21.908" v="274" actId="700"/>
        <pc:sldMkLst>
          <pc:docMk/>
          <pc:sldMk cId="2591513599" sldId="300"/>
        </pc:sldMkLst>
        <pc:spChg chg="mod ord">
          <ac:chgData name="Mike Bloys" userId="1248c4d8-7b2b-4b32-b8bd-163ae845f9bb" providerId="ADAL" clId="{4F5646E2-DBFC-4A96-BEDB-79B528158F4E}" dt="2021-10-25T13:38:21.908" v="274" actId="700"/>
          <ac:spMkLst>
            <pc:docMk/>
            <pc:sldMk cId="2591513599" sldId="300"/>
            <ac:spMk id="2" creationId="{00000000-0000-0000-0000-000000000000}"/>
          </ac:spMkLst>
        </pc:spChg>
        <pc:spChg chg="mod ord">
          <ac:chgData name="Mike Bloys" userId="1248c4d8-7b2b-4b32-b8bd-163ae845f9bb" providerId="ADAL" clId="{4F5646E2-DBFC-4A96-BEDB-79B528158F4E}" dt="2021-10-25T13:38:21.908" v="274" actId="700"/>
          <ac:spMkLst>
            <pc:docMk/>
            <pc:sldMk cId="2591513599" sldId="300"/>
            <ac:spMk id="3" creationId="{00000000-0000-0000-0000-000000000000}"/>
          </ac:spMkLst>
        </pc:spChg>
      </pc:sldChg>
      <pc:sldChg chg="modSp mod modClrScheme chgLayout">
        <pc:chgData name="Mike Bloys" userId="1248c4d8-7b2b-4b32-b8bd-163ae845f9bb" providerId="ADAL" clId="{4F5646E2-DBFC-4A96-BEDB-79B528158F4E}" dt="2021-10-25T13:38:05.666" v="273" actId="700"/>
        <pc:sldMkLst>
          <pc:docMk/>
          <pc:sldMk cId="2431075093" sldId="302"/>
        </pc:sldMkLst>
        <pc:spChg chg="mod ord">
          <ac:chgData name="Mike Bloys" userId="1248c4d8-7b2b-4b32-b8bd-163ae845f9bb" providerId="ADAL" clId="{4F5646E2-DBFC-4A96-BEDB-79B528158F4E}" dt="2021-10-25T13:38:05.666" v="273" actId="700"/>
          <ac:spMkLst>
            <pc:docMk/>
            <pc:sldMk cId="2431075093" sldId="302"/>
            <ac:spMk id="2" creationId="{EF5415E1-C854-4A2F-84BB-43FECE176BD2}"/>
          </ac:spMkLst>
        </pc:spChg>
        <pc:spChg chg="mod ord">
          <ac:chgData name="Mike Bloys" userId="1248c4d8-7b2b-4b32-b8bd-163ae845f9bb" providerId="ADAL" clId="{4F5646E2-DBFC-4A96-BEDB-79B528158F4E}" dt="2021-10-25T13:38:05.666" v="273" actId="700"/>
          <ac:spMkLst>
            <pc:docMk/>
            <pc:sldMk cId="2431075093" sldId="302"/>
            <ac:spMk id="3" creationId="{3899A198-EA4B-4707-B32F-50358CFC3AC8}"/>
          </ac:spMkLst>
        </pc:spChg>
      </pc:sldChg>
      <pc:sldChg chg="modSp mod modClrScheme chgLayout">
        <pc:chgData name="Mike Bloys" userId="1248c4d8-7b2b-4b32-b8bd-163ae845f9bb" providerId="ADAL" clId="{4F5646E2-DBFC-4A96-BEDB-79B528158F4E}" dt="2021-10-25T11:54:37.625" v="77" actId="700"/>
        <pc:sldMkLst>
          <pc:docMk/>
          <pc:sldMk cId="2668494802" sldId="303"/>
        </pc:sldMkLst>
        <pc:spChg chg="mod ord">
          <ac:chgData name="Mike Bloys" userId="1248c4d8-7b2b-4b32-b8bd-163ae845f9bb" providerId="ADAL" clId="{4F5646E2-DBFC-4A96-BEDB-79B528158F4E}" dt="2021-10-25T11:54:37.625" v="77" actId="700"/>
          <ac:spMkLst>
            <pc:docMk/>
            <pc:sldMk cId="2668494802" sldId="303"/>
            <ac:spMk id="3" creationId="{00000000-0000-0000-0000-000000000000}"/>
          </ac:spMkLst>
        </pc:spChg>
        <pc:spChg chg="mod ord">
          <ac:chgData name="Mike Bloys" userId="1248c4d8-7b2b-4b32-b8bd-163ae845f9bb" providerId="ADAL" clId="{4F5646E2-DBFC-4A96-BEDB-79B528158F4E}" dt="2021-10-25T11:54:37.625" v="77" actId="700"/>
          <ac:spMkLst>
            <pc:docMk/>
            <pc:sldMk cId="2668494802" sldId="303"/>
            <ac:spMk id="4" creationId="{00000000-0000-0000-0000-000000000000}"/>
          </ac:spMkLst>
        </pc:spChg>
      </pc:sldChg>
      <pc:sldChg chg="modSp mod modClrScheme chgLayout">
        <pc:chgData name="Mike Bloys" userId="1248c4d8-7b2b-4b32-b8bd-163ae845f9bb" providerId="ADAL" clId="{4F5646E2-DBFC-4A96-BEDB-79B528158F4E}" dt="2021-10-25T13:38:28.523" v="275" actId="700"/>
        <pc:sldMkLst>
          <pc:docMk/>
          <pc:sldMk cId="2140307667" sldId="305"/>
        </pc:sldMkLst>
        <pc:spChg chg="mod ord">
          <ac:chgData name="Mike Bloys" userId="1248c4d8-7b2b-4b32-b8bd-163ae845f9bb" providerId="ADAL" clId="{4F5646E2-DBFC-4A96-BEDB-79B528158F4E}" dt="2021-10-25T13:38:28.523" v="275" actId="700"/>
          <ac:spMkLst>
            <pc:docMk/>
            <pc:sldMk cId="2140307667" sldId="305"/>
            <ac:spMk id="3" creationId="{00000000-0000-0000-0000-000000000000}"/>
          </ac:spMkLst>
        </pc:spChg>
        <pc:spChg chg="mod ord">
          <ac:chgData name="Mike Bloys" userId="1248c4d8-7b2b-4b32-b8bd-163ae845f9bb" providerId="ADAL" clId="{4F5646E2-DBFC-4A96-BEDB-79B528158F4E}" dt="2021-10-25T13:38:28.523" v="275" actId="700"/>
          <ac:spMkLst>
            <pc:docMk/>
            <pc:sldMk cId="2140307667" sldId="305"/>
            <ac:spMk id="16" creationId="{00000000-0000-0000-0000-000000000000}"/>
          </ac:spMkLst>
        </pc:spChg>
        <pc:graphicFrameChg chg="mod modGraphic">
          <ac:chgData name="Mike Bloys" userId="1248c4d8-7b2b-4b32-b8bd-163ae845f9bb" providerId="ADAL" clId="{4F5646E2-DBFC-4A96-BEDB-79B528158F4E}" dt="2021-10-25T13:09:15.566" v="129" actId="207"/>
          <ac:graphicFrameMkLst>
            <pc:docMk/>
            <pc:sldMk cId="2140307667" sldId="305"/>
            <ac:graphicFrameMk id="12" creationId="{00000000-0000-0000-0000-000000000000}"/>
          </ac:graphicFrameMkLst>
        </pc:graphicFrameChg>
        <pc:graphicFrameChg chg="mod modGraphic">
          <ac:chgData name="Mike Bloys" userId="1248c4d8-7b2b-4b32-b8bd-163ae845f9bb" providerId="ADAL" clId="{4F5646E2-DBFC-4A96-BEDB-79B528158F4E}" dt="2021-10-25T13:09:12.922" v="128" actId="207"/>
          <ac:graphicFrameMkLst>
            <pc:docMk/>
            <pc:sldMk cId="2140307667" sldId="305"/>
            <ac:graphicFrameMk id="15" creationId="{00000000-0000-0000-0000-000000000000}"/>
          </ac:graphicFrameMkLst>
        </pc:graphicFrameChg>
        <pc:picChg chg="mod">
          <ac:chgData name="Mike Bloys" userId="1248c4d8-7b2b-4b32-b8bd-163ae845f9bb" providerId="ADAL" clId="{4F5646E2-DBFC-4A96-BEDB-79B528158F4E}" dt="2021-10-25T13:09:22.765" v="130" actId="207"/>
          <ac:picMkLst>
            <pc:docMk/>
            <pc:sldMk cId="2140307667" sldId="305"/>
            <ac:picMk id="8" creationId="{4D5DE535-C5D9-449B-B6CF-3E1CDEA8936A}"/>
          </ac:picMkLst>
        </pc:picChg>
      </pc:sldChg>
      <pc:sldChg chg="modSp mod">
        <pc:chgData name="Mike Bloys" userId="1248c4d8-7b2b-4b32-b8bd-163ae845f9bb" providerId="ADAL" clId="{4F5646E2-DBFC-4A96-BEDB-79B528158F4E}" dt="2021-10-27T10:54:34.044" v="291" actId="948"/>
        <pc:sldMkLst>
          <pc:docMk/>
          <pc:sldMk cId="564014801" sldId="306"/>
        </pc:sldMkLst>
        <pc:spChg chg="mod">
          <ac:chgData name="Mike Bloys" userId="1248c4d8-7b2b-4b32-b8bd-163ae845f9bb" providerId="ADAL" clId="{4F5646E2-DBFC-4A96-BEDB-79B528158F4E}" dt="2021-10-27T10:54:34.044" v="291" actId="948"/>
          <ac:spMkLst>
            <pc:docMk/>
            <pc:sldMk cId="564014801" sldId="306"/>
            <ac:spMk id="4" creationId="{B6FF7435-D24B-47BE-A503-49490DD2DF8B}"/>
          </ac:spMkLst>
        </pc:spChg>
      </pc:sldChg>
      <pc:sldChg chg="modSp mod">
        <pc:chgData name="Mike Bloys" userId="1248c4d8-7b2b-4b32-b8bd-163ae845f9bb" providerId="ADAL" clId="{4F5646E2-DBFC-4A96-BEDB-79B528158F4E}" dt="2021-10-25T13:29:04.286" v="192" actId="208"/>
        <pc:sldMkLst>
          <pc:docMk/>
          <pc:sldMk cId="3348203115" sldId="307"/>
        </pc:sldMkLst>
        <pc:grpChg chg="mod">
          <ac:chgData name="Mike Bloys" userId="1248c4d8-7b2b-4b32-b8bd-163ae845f9bb" providerId="ADAL" clId="{4F5646E2-DBFC-4A96-BEDB-79B528158F4E}" dt="2021-10-25T13:29:04.286" v="192" actId="208"/>
          <ac:grpSpMkLst>
            <pc:docMk/>
            <pc:sldMk cId="3348203115" sldId="307"/>
            <ac:grpSpMk id="27" creationId="{9824A1F6-05D2-4D65-8439-0B28E0BD1296}"/>
          </ac:grpSpMkLst>
        </pc:grpChg>
        <pc:grpChg chg="mod">
          <ac:chgData name="Mike Bloys" userId="1248c4d8-7b2b-4b32-b8bd-163ae845f9bb" providerId="ADAL" clId="{4F5646E2-DBFC-4A96-BEDB-79B528158F4E}" dt="2021-10-25T13:29:04.286" v="192" actId="208"/>
          <ac:grpSpMkLst>
            <pc:docMk/>
            <pc:sldMk cId="3348203115" sldId="307"/>
            <ac:grpSpMk id="37" creationId="{1578CC4E-EE92-4646-B6B7-1A9A2C989C85}"/>
          </ac:grpSpMkLst>
        </pc:grpChg>
        <pc:grpChg chg="mod">
          <ac:chgData name="Mike Bloys" userId="1248c4d8-7b2b-4b32-b8bd-163ae845f9bb" providerId="ADAL" clId="{4F5646E2-DBFC-4A96-BEDB-79B528158F4E}" dt="2021-10-25T13:29:04.286" v="192" actId="208"/>
          <ac:grpSpMkLst>
            <pc:docMk/>
            <pc:sldMk cId="3348203115" sldId="307"/>
            <ac:grpSpMk id="39" creationId="{41274B79-00E7-49B0-ABDE-318F95149221}"/>
          </ac:grpSpMkLst>
        </pc:grpChg>
        <pc:graphicFrameChg chg="mod modGraphic">
          <ac:chgData name="Mike Bloys" userId="1248c4d8-7b2b-4b32-b8bd-163ae845f9bb" providerId="ADAL" clId="{4F5646E2-DBFC-4A96-BEDB-79B528158F4E}" dt="2021-10-25T13:28:56.078" v="191"/>
          <ac:graphicFrameMkLst>
            <pc:docMk/>
            <pc:sldMk cId="3348203115" sldId="307"/>
            <ac:graphicFrameMk id="5" creationId="{87176366-8A9A-4B45-8019-297C164ACD2E}"/>
          </ac:graphicFrameMkLst>
        </pc:graphicFrameChg>
      </pc:sldChg>
      <pc:sldChg chg="del">
        <pc:chgData name="Mike Bloys" userId="1248c4d8-7b2b-4b32-b8bd-163ae845f9bb" providerId="ADAL" clId="{4F5646E2-DBFC-4A96-BEDB-79B528158F4E}" dt="2021-10-25T14:34:26.343" v="277" actId="47"/>
        <pc:sldMkLst>
          <pc:docMk/>
          <pc:sldMk cId="994516880" sldId="309"/>
        </pc:sldMkLst>
      </pc:sldChg>
      <pc:sldMasterChg chg="delSldLayout modSldLayout">
        <pc:chgData name="Mike Bloys" userId="1248c4d8-7b2b-4b32-b8bd-163ae845f9bb" providerId="ADAL" clId="{4F5646E2-DBFC-4A96-BEDB-79B528158F4E}" dt="2021-10-27T10:52:59.053" v="287" actId="478"/>
        <pc:sldMasterMkLst>
          <pc:docMk/>
          <pc:sldMasterMk cId="4112846155" sldId="2147483660"/>
        </pc:sldMasterMkLst>
        <pc:sldLayoutChg chg="modSp">
          <pc:chgData name="Mike Bloys" userId="1248c4d8-7b2b-4b32-b8bd-163ae845f9bb" providerId="ADAL" clId="{4F5646E2-DBFC-4A96-BEDB-79B528158F4E}" dt="2021-10-25T11:42:53.049" v="0" actId="14826"/>
          <pc:sldLayoutMkLst>
            <pc:docMk/>
            <pc:sldMasterMk cId="4112846155" sldId="2147483660"/>
            <pc:sldLayoutMk cId="939894443" sldId="2147483662"/>
          </pc:sldLayoutMkLst>
          <pc:picChg chg="mod">
            <ac:chgData name="Mike Bloys" userId="1248c4d8-7b2b-4b32-b8bd-163ae845f9bb" providerId="ADAL" clId="{4F5646E2-DBFC-4A96-BEDB-79B528158F4E}" dt="2021-10-25T11:42:53.049" v="0" actId="14826"/>
            <ac:picMkLst>
              <pc:docMk/>
              <pc:sldMasterMk cId="4112846155" sldId="2147483660"/>
              <pc:sldLayoutMk cId="939894443" sldId="2147483662"/>
              <ac:picMk id="4" creationId="{7378F2DA-BE42-4FD2-828E-C1FA766E02C0}"/>
            </ac:picMkLst>
          </pc:picChg>
        </pc:sldLayoutChg>
        <pc:sldLayoutChg chg="addSp delSp modSp mod">
          <pc:chgData name="Mike Bloys" userId="1248c4d8-7b2b-4b32-b8bd-163ae845f9bb" providerId="ADAL" clId="{4F5646E2-DBFC-4A96-BEDB-79B528158F4E}" dt="2021-10-27T10:52:59.053" v="287" actId="478"/>
          <pc:sldLayoutMkLst>
            <pc:docMk/>
            <pc:sldMasterMk cId="4112846155" sldId="2147483660"/>
            <pc:sldLayoutMk cId="4097881477" sldId="2147483664"/>
          </pc:sldLayoutMkLst>
          <pc:spChg chg="add del mod">
            <ac:chgData name="Mike Bloys" userId="1248c4d8-7b2b-4b32-b8bd-163ae845f9bb" providerId="ADAL" clId="{4F5646E2-DBFC-4A96-BEDB-79B528158F4E}" dt="2021-10-25T11:53:38.387" v="59" actId="478"/>
            <ac:spMkLst>
              <pc:docMk/>
              <pc:sldMasterMk cId="4112846155" sldId="2147483660"/>
              <pc:sldLayoutMk cId="4097881477" sldId="2147483664"/>
              <ac:spMk id="7" creationId="{02482C24-A8EB-4C30-9867-0B93DA1363DB}"/>
            </ac:spMkLst>
          </pc:spChg>
          <pc:spChg chg="add del mod">
            <ac:chgData name="Mike Bloys" userId="1248c4d8-7b2b-4b32-b8bd-163ae845f9bb" providerId="ADAL" clId="{4F5646E2-DBFC-4A96-BEDB-79B528158F4E}" dt="2021-10-27T10:52:59.053" v="287" actId="478"/>
            <ac:spMkLst>
              <pc:docMk/>
              <pc:sldMasterMk cId="4112846155" sldId="2147483660"/>
              <pc:sldLayoutMk cId="4097881477" sldId="2147483664"/>
              <ac:spMk id="7" creationId="{C57FFCE5-8C7A-4ED1-BAEE-14408ACCF467}"/>
            </ac:spMkLst>
          </pc:spChg>
          <pc:cxnChg chg="mod">
            <ac:chgData name="Mike Bloys" userId="1248c4d8-7b2b-4b32-b8bd-163ae845f9bb" providerId="ADAL" clId="{4F5646E2-DBFC-4A96-BEDB-79B528158F4E}" dt="2021-10-27T10:52:57.545" v="286" actId="14100"/>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4F5646E2-DBFC-4A96-BEDB-79B528158F4E}" dt="2021-10-25T11:44:42.194" v="24" actId="207"/>
          <pc:sldLayoutMkLst>
            <pc:docMk/>
            <pc:sldMasterMk cId="4112846155" sldId="2147483660"/>
            <pc:sldLayoutMk cId="1415037018" sldId="2147483665"/>
          </pc:sldLayoutMkLst>
          <pc:spChg chg="mod">
            <ac:chgData name="Mike Bloys" userId="1248c4d8-7b2b-4b32-b8bd-163ae845f9bb" providerId="ADAL" clId="{4F5646E2-DBFC-4A96-BEDB-79B528158F4E}" dt="2021-10-25T11:44:42.194" v="24" actId="207"/>
            <ac:spMkLst>
              <pc:docMk/>
              <pc:sldMasterMk cId="4112846155" sldId="2147483660"/>
              <pc:sldLayoutMk cId="1415037018" sldId="2147483665"/>
              <ac:spMk id="9" creationId="{00000000-0000-0000-0000-000000000000}"/>
            </ac:spMkLst>
          </pc:spChg>
          <pc:spChg chg="add mod">
            <ac:chgData name="Mike Bloys" userId="1248c4d8-7b2b-4b32-b8bd-163ae845f9bb" providerId="ADAL" clId="{4F5646E2-DBFC-4A96-BEDB-79B528158F4E}" dt="2021-10-25T11:44:31.459" v="22" actId="20577"/>
            <ac:spMkLst>
              <pc:docMk/>
              <pc:sldMasterMk cId="4112846155" sldId="2147483660"/>
              <pc:sldLayoutMk cId="1415037018" sldId="2147483665"/>
              <ac:spMk id="10" creationId="{549A1007-25FA-4E78-BB72-D3E4626FD6EF}"/>
            </ac:spMkLst>
          </pc:spChg>
          <pc:spChg chg="del">
            <ac:chgData name="Mike Bloys" userId="1248c4d8-7b2b-4b32-b8bd-163ae845f9bb" providerId="ADAL" clId="{4F5646E2-DBFC-4A96-BEDB-79B528158F4E}" dt="2021-10-25T11:44:16.115" v="1" actId="478"/>
            <ac:spMkLst>
              <pc:docMk/>
              <pc:sldMasterMk cId="4112846155" sldId="2147483660"/>
              <pc:sldLayoutMk cId="1415037018" sldId="2147483665"/>
              <ac:spMk id="13" creationId="{0AE55754-8F2D-4074-8CD5-7C724A745729}"/>
            </ac:spMkLst>
          </pc:spChg>
          <pc:picChg chg="add mod">
            <ac:chgData name="Mike Bloys" userId="1248c4d8-7b2b-4b32-b8bd-163ae845f9bb" providerId="ADAL" clId="{4F5646E2-DBFC-4A96-BEDB-79B528158F4E}" dt="2021-10-25T11:44:16.829" v="2"/>
            <ac:picMkLst>
              <pc:docMk/>
              <pc:sldMasterMk cId="4112846155" sldId="2147483660"/>
              <pc:sldLayoutMk cId="1415037018" sldId="2147483665"/>
              <ac:picMk id="7" creationId="{ECC57683-D68C-4AEB-9428-BE8E86BEF13E}"/>
            </ac:picMkLst>
          </pc:picChg>
          <pc:picChg chg="mod">
            <ac:chgData name="Mike Bloys" userId="1248c4d8-7b2b-4b32-b8bd-163ae845f9bb" providerId="ADAL" clId="{4F5646E2-DBFC-4A96-BEDB-79B528158F4E}" dt="2021-10-25T11:44:36.742" v="23" actId="207"/>
            <ac:picMkLst>
              <pc:docMk/>
              <pc:sldMasterMk cId="4112846155" sldId="2147483660"/>
              <pc:sldLayoutMk cId="1415037018" sldId="2147483665"/>
              <ac:picMk id="11" creationId="{2B27CF76-3517-4EC8-A5F4-9900FF0972E1}"/>
            </ac:picMkLst>
          </pc:picChg>
          <pc:picChg chg="del">
            <ac:chgData name="Mike Bloys" userId="1248c4d8-7b2b-4b32-b8bd-163ae845f9bb" providerId="ADAL" clId="{4F5646E2-DBFC-4A96-BEDB-79B528158F4E}" dt="2021-10-25T11:44:16.115" v="1" actId="478"/>
            <ac:picMkLst>
              <pc:docMk/>
              <pc:sldMasterMk cId="4112846155" sldId="2147483660"/>
              <pc:sldLayoutMk cId="1415037018" sldId="2147483665"/>
              <ac:picMk id="12" creationId="{F70CC85E-952B-4646-9E68-34567284BD6F}"/>
            </ac:picMkLst>
          </pc:picChg>
        </pc:sldLayoutChg>
        <pc:sldLayoutChg chg="addSp delSp modSp mod">
          <pc:chgData name="Mike Bloys" userId="1248c4d8-7b2b-4b32-b8bd-163ae845f9bb" providerId="ADAL" clId="{4F5646E2-DBFC-4A96-BEDB-79B528158F4E}" dt="2021-10-25T11:50:21.270" v="37" actId="207"/>
          <pc:sldLayoutMkLst>
            <pc:docMk/>
            <pc:sldMasterMk cId="4112846155" sldId="2147483660"/>
            <pc:sldLayoutMk cId="2159895046" sldId="2147483666"/>
          </pc:sldLayoutMkLst>
          <pc:spChg chg="add del mod">
            <ac:chgData name="Mike Bloys" userId="1248c4d8-7b2b-4b32-b8bd-163ae845f9bb" providerId="ADAL" clId="{4F5646E2-DBFC-4A96-BEDB-79B528158F4E}" dt="2021-10-25T11:49:54.278" v="30" actId="478"/>
            <ac:spMkLst>
              <pc:docMk/>
              <pc:sldMasterMk cId="4112846155" sldId="2147483660"/>
              <pc:sldLayoutMk cId="2159895046" sldId="2147483666"/>
              <ac:spMk id="8" creationId="{570C0C46-C612-4166-ABB2-187201AF89CF}"/>
            </ac:spMkLst>
          </pc:spChg>
          <pc:spChg chg="del">
            <ac:chgData name="Mike Bloys" userId="1248c4d8-7b2b-4b32-b8bd-163ae845f9bb" providerId="ADAL" clId="{4F5646E2-DBFC-4A96-BEDB-79B528158F4E}" dt="2021-10-25T11:49:47.092" v="28" actId="478"/>
            <ac:spMkLst>
              <pc:docMk/>
              <pc:sldMasterMk cId="4112846155" sldId="2147483660"/>
              <pc:sldLayoutMk cId="2159895046" sldId="2147483666"/>
              <ac:spMk id="12" creationId="{19CAB6F7-220C-4E33-9929-CB4290464910}"/>
            </ac:spMkLst>
          </pc:spChg>
          <pc:spChg chg="add mod">
            <ac:chgData name="Mike Bloys" userId="1248c4d8-7b2b-4b32-b8bd-163ae845f9bb" providerId="ADAL" clId="{4F5646E2-DBFC-4A96-BEDB-79B528158F4E}" dt="2021-10-25T11:49:47.528" v="29"/>
            <ac:spMkLst>
              <pc:docMk/>
              <pc:sldMasterMk cId="4112846155" sldId="2147483660"/>
              <pc:sldLayoutMk cId="2159895046" sldId="2147483666"/>
              <ac:spMk id="13" creationId="{32BF5B44-1F1A-40E0-AA49-CD525723E698}"/>
            </ac:spMkLst>
          </pc:spChg>
          <pc:spChg chg="mod">
            <ac:chgData name="Mike Bloys" userId="1248c4d8-7b2b-4b32-b8bd-163ae845f9bb" providerId="ADAL" clId="{4F5646E2-DBFC-4A96-BEDB-79B528158F4E}" dt="2021-10-25T11:50:13.767" v="36" actId="207"/>
            <ac:spMkLst>
              <pc:docMk/>
              <pc:sldMasterMk cId="4112846155" sldId="2147483660"/>
              <pc:sldLayoutMk cId="2159895046" sldId="2147483666"/>
              <ac:spMk id="14" creationId="{79B5B55C-77F9-4B77-9462-2B64404E5E0C}"/>
            </ac:spMkLst>
          </pc:spChg>
          <pc:picChg chg="add mod">
            <ac:chgData name="Mike Bloys" userId="1248c4d8-7b2b-4b32-b8bd-163ae845f9bb" providerId="ADAL" clId="{4F5646E2-DBFC-4A96-BEDB-79B528158F4E}" dt="2021-10-25T11:49:47.528" v="29"/>
            <ac:picMkLst>
              <pc:docMk/>
              <pc:sldMasterMk cId="4112846155" sldId="2147483660"/>
              <pc:sldLayoutMk cId="2159895046" sldId="2147483666"/>
              <ac:picMk id="9" creationId="{4BEDB622-B519-4F19-839E-3D1DEC155663}"/>
            </ac:picMkLst>
          </pc:picChg>
          <pc:picChg chg="mod">
            <ac:chgData name="Mike Bloys" userId="1248c4d8-7b2b-4b32-b8bd-163ae845f9bb" providerId="ADAL" clId="{4F5646E2-DBFC-4A96-BEDB-79B528158F4E}" dt="2021-10-25T11:50:21.270" v="37" actId="207"/>
            <ac:picMkLst>
              <pc:docMk/>
              <pc:sldMasterMk cId="4112846155" sldId="2147483660"/>
              <pc:sldLayoutMk cId="2159895046" sldId="2147483666"/>
              <ac:picMk id="10" creationId="{FCA0D266-8F5A-4973-A5F2-45C8FE9C9190}"/>
            </ac:picMkLst>
          </pc:picChg>
          <pc:picChg chg="del">
            <ac:chgData name="Mike Bloys" userId="1248c4d8-7b2b-4b32-b8bd-163ae845f9bb" providerId="ADAL" clId="{4F5646E2-DBFC-4A96-BEDB-79B528158F4E}" dt="2021-10-25T11:49:47.092" v="28" actId="478"/>
            <ac:picMkLst>
              <pc:docMk/>
              <pc:sldMasterMk cId="4112846155" sldId="2147483660"/>
              <pc:sldLayoutMk cId="2159895046" sldId="2147483666"/>
              <ac:picMk id="11" creationId="{7433FA7F-7231-4270-9750-1D83E3EC7D35}"/>
            </ac:picMkLst>
          </pc:picChg>
        </pc:sldLayoutChg>
        <pc:sldLayoutChg chg="addSp delSp modSp mod">
          <pc:chgData name="Mike Bloys" userId="1248c4d8-7b2b-4b32-b8bd-163ae845f9bb" providerId="ADAL" clId="{4F5646E2-DBFC-4A96-BEDB-79B528158F4E}" dt="2021-10-25T11:50:42.172" v="42" actId="207"/>
          <pc:sldLayoutMkLst>
            <pc:docMk/>
            <pc:sldMasterMk cId="4112846155" sldId="2147483660"/>
            <pc:sldLayoutMk cId="2484285243" sldId="2147483667"/>
          </pc:sldLayoutMkLst>
          <pc:spChg chg="add mod">
            <ac:chgData name="Mike Bloys" userId="1248c4d8-7b2b-4b32-b8bd-163ae845f9bb" providerId="ADAL" clId="{4F5646E2-DBFC-4A96-BEDB-79B528158F4E}" dt="2021-10-25T11:50:29.913" v="40"/>
            <ac:spMkLst>
              <pc:docMk/>
              <pc:sldMasterMk cId="4112846155" sldId="2147483660"/>
              <pc:sldLayoutMk cId="2484285243" sldId="2147483667"/>
              <ac:spMk id="7" creationId="{EE829FEF-D44C-458F-A044-2CD961CCC2C3}"/>
            </ac:spMkLst>
          </pc:spChg>
          <pc:spChg chg="del">
            <ac:chgData name="Mike Bloys" userId="1248c4d8-7b2b-4b32-b8bd-163ae845f9bb" providerId="ADAL" clId="{4F5646E2-DBFC-4A96-BEDB-79B528158F4E}" dt="2021-10-25T11:50:29.367" v="39" actId="478"/>
            <ac:spMkLst>
              <pc:docMk/>
              <pc:sldMasterMk cId="4112846155" sldId="2147483660"/>
              <pc:sldLayoutMk cId="2484285243" sldId="2147483667"/>
              <ac:spMk id="9" creationId="{C8D801CF-0FF8-4849-8A03-B04A94455BDC}"/>
            </ac:spMkLst>
          </pc:spChg>
          <pc:spChg chg="mod">
            <ac:chgData name="Mike Bloys" userId="1248c4d8-7b2b-4b32-b8bd-163ae845f9bb" providerId="ADAL" clId="{4F5646E2-DBFC-4A96-BEDB-79B528158F4E}" dt="2021-10-25T11:50:42.172" v="42" actId="207"/>
            <ac:spMkLst>
              <pc:docMk/>
              <pc:sldMasterMk cId="4112846155" sldId="2147483660"/>
              <pc:sldLayoutMk cId="2484285243" sldId="2147483667"/>
              <ac:spMk id="11" creationId="{61949922-D797-4D0E-9F02-92C76A1ACA3C}"/>
            </ac:spMkLst>
          </pc:spChg>
          <pc:picChg chg="add mod">
            <ac:chgData name="Mike Bloys" userId="1248c4d8-7b2b-4b32-b8bd-163ae845f9bb" providerId="ADAL" clId="{4F5646E2-DBFC-4A96-BEDB-79B528158F4E}" dt="2021-10-25T11:50:29.913" v="40"/>
            <ac:picMkLst>
              <pc:docMk/>
              <pc:sldMasterMk cId="4112846155" sldId="2147483660"/>
              <pc:sldLayoutMk cId="2484285243" sldId="2147483667"/>
              <ac:picMk id="6" creationId="{F3B08D7B-9A2F-4F16-9E66-B6A52939634A}"/>
            </ac:picMkLst>
          </pc:picChg>
          <pc:picChg chg="del">
            <ac:chgData name="Mike Bloys" userId="1248c4d8-7b2b-4b32-b8bd-163ae845f9bb" providerId="ADAL" clId="{4F5646E2-DBFC-4A96-BEDB-79B528158F4E}" dt="2021-10-25T11:50:29.367" v="39" actId="478"/>
            <ac:picMkLst>
              <pc:docMk/>
              <pc:sldMasterMk cId="4112846155" sldId="2147483660"/>
              <pc:sldLayoutMk cId="2484285243" sldId="2147483667"/>
              <ac:picMk id="8" creationId="{196E8AA1-67F9-42DA-A111-A830DE4E3511}"/>
            </ac:picMkLst>
          </pc:picChg>
        </pc:sldLayoutChg>
        <pc:sldLayoutChg chg="addSp delSp modSp mod">
          <pc:chgData name="Mike Bloys" userId="1248c4d8-7b2b-4b32-b8bd-163ae845f9bb" providerId="ADAL" clId="{4F5646E2-DBFC-4A96-BEDB-79B528158F4E}" dt="2021-10-25T11:51:12.405" v="47" actId="207"/>
          <pc:sldLayoutMkLst>
            <pc:docMk/>
            <pc:sldMasterMk cId="4112846155" sldId="2147483660"/>
            <pc:sldLayoutMk cId="2302417356" sldId="2147483669"/>
          </pc:sldLayoutMkLst>
          <pc:spChg chg="del">
            <ac:chgData name="Mike Bloys" userId="1248c4d8-7b2b-4b32-b8bd-163ae845f9bb" providerId="ADAL" clId="{4F5646E2-DBFC-4A96-BEDB-79B528158F4E}" dt="2021-10-25T11:50:51.315" v="45" actId="478"/>
            <ac:spMkLst>
              <pc:docMk/>
              <pc:sldMasterMk cId="4112846155" sldId="2147483660"/>
              <pc:sldLayoutMk cId="2302417356" sldId="2147483669"/>
              <ac:spMk id="9" creationId="{1DC443D9-642A-4A18-9AC7-04033079D69C}"/>
            </ac:spMkLst>
          </pc:spChg>
          <pc:spChg chg="add del mod">
            <ac:chgData name="Mike Bloys" userId="1248c4d8-7b2b-4b32-b8bd-163ae845f9bb" providerId="ADAL" clId="{4F5646E2-DBFC-4A96-BEDB-79B528158F4E}" dt="2021-10-25T11:50:49.863" v="44"/>
            <ac:spMkLst>
              <pc:docMk/>
              <pc:sldMasterMk cId="4112846155" sldId="2147483660"/>
              <pc:sldLayoutMk cId="2302417356" sldId="2147483669"/>
              <ac:spMk id="10" creationId="{F136664B-A351-4676-9E79-693C21DFA12A}"/>
            </ac:spMkLst>
          </pc:spChg>
          <pc:spChg chg="add mod">
            <ac:chgData name="Mike Bloys" userId="1248c4d8-7b2b-4b32-b8bd-163ae845f9bb" providerId="ADAL" clId="{4F5646E2-DBFC-4A96-BEDB-79B528158F4E}" dt="2021-10-25T11:50:52.057" v="46"/>
            <ac:spMkLst>
              <pc:docMk/>
              <pc:sldMasterMk cId="4112846155" sldId="2147483660"/>
              <pc:sldLayoutMk cId="2302417356" sldId="2147483669"/>
              <ac:spMk id="12" creationId="{5C7A05B2-C4D7-4850-A642-DB5F32731553}"/>
            </ac:spMkLst>
          </pc:spChg>
          <pc:picChg chg="add del mod">
            <ac:chgData name="Mike Bloys" userId="1248c4d8-7b2b-4b32-b8bd-163ae845f9bb" providerId="ADAL" clId="{4F5646E2-DBFC-4A96-BEDB-79B528158F4E}" dt="2021-10-25T11:50:49.863" v="44"/>
            <ac:picMkLst>
              <pc:docMk/>
              <pc:sldMasterMk cId="4112846155" sldId="2147483660"/>
              <pc:sldLayoutMk cId="2302417356" sldId="2147483669"/>
              <ac:picMk id="6" creationId="{3630C3A9-0666-4B53-9C70-2D0E9D146A2E}"/>
            </ac:picMkLst>
          </pc:picChg>
          <pc:picChg chg="del">
            <ac:chgData name="Mike Bloys" userId="1248c4d8-7b2b-4b32-b8bd-163ae845f9bb" providerId="ADAL" clId="{4F5646E2-DBFC-4A96-BEDB-79B528158F4E}" dt="2021-10-25T11:50:51.315" v="45" actId="478"/>
            <ac:picMkLst>
              <pc:docMk/>
              <pc:sldMasterMk cId="4112846155" sldId="2147483660"/>
              <pc:sldLayoutMk cId="2302417356" sldId="2147483669"/>
              <ac:picMk id="7" creationId="{AB63E21C-927D-4D83-B41D-00EA5F7CBD23}"/>
            </ac:picMkLst>
          </pc:picChg>
          <pc:picChg chg="mod">
            <ac:chgData name="Mike Bloys" userId="1248c4d8-7b2b-4b32-b8bd-163ae845f9bb" providerId="ADAL" clId="{4F5646E2-DBFC-4A96-BEDB-79B528158F4E}" dt="2021-10-25T11:51:12.405" v="47" actId="207"/>
            <ac:picMkLst>
              <pc:docMk/>
              <pc:sldMasterMk cId="4112846155" sldId="2147483660"/>
              <pc:sldLayoutMk cId="2302417356" sldId="2147483669"/>
              <ac:picMk id="8" creationId="{3A59599F-16B4-457C-B308-DED8B650401A}"/>
            </ac:picMkLst>
          </pc:picChg>
          <pc:picChg chg="add mod">
            <ac:chgData name="Mike Bloys" userId="1248c4d8-7b2b-4b32-b8bd-163ae845f9bb" providerId="ADAL" clId="{4F5646E2-DBFC-4A96-BEDB-79B528158F4E}" dt="2021-10-25T11:50:52.057" v="46"/>
            <ac:picMkLst>
              <pc:docMk/>
              <pc:sldMasterMk cId="4112846155" sldId="2147483660"/>
              <pc:sldLayoutMk cId="2302417356" sldId="2147483669"/>
              <ac:picMk id="11" creationId="{9447DAB3-B75D-47C9-AB59-EC26FD81CCA1}"/>
            </ac:picMkLst>
          </pc:picChg>
        </pc:sldLayoutChg>
        <pc:sldLayoutChg chg="addSp delSp modSp mod">
          <pc:chgData name="Mike Bloys" userId="1248c4d8-7b2b-4b32-b8bd-163ae845f9bb" providerId="ADAL" clId="{4F5646E2-DBFC-4A96-BEDB-79B528158F4E}" dt="2021-10-25T11:50:25.991" v="38" actId="207"/>
          <pc:sldLayoutMkLst>
            <pc:docMk/>
            <pc:sldMasterMk cId="4112846155" sldId="2147483660"/>
            <pc:sldLayoutMk cId="4012856817" sldId="2147483670"/>
          </pc:sldLayoutMkLst>
          <pc:spChg chg="mod">
            <ac:chgData name="Mike Bloys" userId="1248c4d8-7b2b-4b32-b8bd-163ae845f9bb" providerId="ADAL" clId="{4F5646E2-DBFC-4A96-BEDB-79B528158F4E}" dt="2021-10-25T11:50:06.573" v="34" actId="207"/>
            <ac:spMkLst>
              <pc:docMk/>
              <pc:sldMasterMk cId="4112846155" sldId="2147483660"/>
              <pc:sldLayoutMk cId="4012856817" sldId="2147483670"/>
              <ac:spMk id="9" creationId="{00000000-0000-0000-0000-000000000000}"/>
            </ac:spMkLst>
          </pc:spChg>
          <pc:spChg chg="add del mod">
            <ac:chgData name="Mike Bloys" userId="1248c4d8-7b2b-4b32-b8bd-163ae845f9bb" providerId="ADAL" clId="{4F5646E2-DBFC-4A96-BEDB-79B528158F4E}" dt="2021-10-25T11:49:57.987" v="31" actId="478"/>
            <ac:spMkLst>
              <pc:docMk/>
              <pc:sldMasterMk cId="4112846155" sldId="2147483660"/>
              <pc:sldLayoutMk cId="4012856817" sldId="2147483670"/>
              <ac:spMk id="12" creationId="{C1F11C47-B503-406B-9359-5CE8ECC6DC53}"/>
            </ac:spMkLst>
          </pc:spChg>
          <pc:spChg chg="del">
            <ac:chgData name="Mike Bloys" userId="1248c4d8-7b2b-4b32-b8bd-163ae845f9bb" providerId="ADAL" clId="{4F5646E2-DBFC-4A96-BEDB-79B528158F4E}" dt="2021-10-25T11:49:21.731" v="25" actId="478"/>
            <ac:spMkLst>
              <pc:docMk/>
              <pc:sldMasterMk cId="4112846155" sldId="2147483660"/>
              <pc:sldLayoutMk cId="4012856817" sldId="2147483670"/>
              <ac:spMk id="15" creationId="{C45B33DF-7C16-4C43-98B2-A01DC0287AA8}"/>
            </ac:spMkLst>
          </pc:spChg>
          <pc:spChg chg="add mod">
            <ac:chgData name="Mike Bloys" userId="1248c4d8-7b2b-4b32-b8bd-163ae845f9bb" providerId="ADAL" clId="{4F5646E2-DBFC-4A96-BEDB-79B528158F4E}" dt="2021-10-25T11:49:22.399" v="26"/>
            <ac:spMkLst>
              <pc:docMk/>
              <pc:sldMasterMk cId="4112846155" sldId="2147483660"/>
              <pc:sldLayoutMk cId="4012856817" sldId="2147483670"/>
              <ac:spMk id="16" creationId="{EE1C54FB-ADB6-4581-81A9-247EB3E7717B}"/>
            </ac:spMkLst>
          </pc:spChg>
          <pc:picChg chg="mod">
            <ac:chgData name="Mike Bloys" userId="1248c4d8-7b2b-4b32-b8bd-163ae845f9bb" providerId="ADAL" clId="{4F5646E2-DBFC-4A96-BEDB-79B528158F4E}" dt="2021-10-25T11:50:25.991" v="38" actId="207"/>
            <ac:picMkLst>
              <pc:docMk/>
              <pc:sldMasterMk cId="4112846155" sldId="2147483660"/>
              <pc:sldLayoutMk cId="4012856817" sldId="2147483670"/>
              <ac:picMk id="11" creationId="{2B27CF76-3517-4EC8-A5F4-9900FF0972E1}"/>
            </ac:picMkLst>
          </pc:picChg>
          <pc:picChg chg="del">
            <ac:chgData name="Mike Bloys" userId="1248c4d8-7b2b-4b32-b8bd-163ae845f9bb" providerId="ADAL" clId="{4F5646E2-DBFC-4A96-BEDB-79B528158F4E}" dt="2021-10-25T11:49:21.731" v="25" actId="478"/>
            <ac:picMkLst>
              <pc:docMk/>
              <pc:sldMasterMk cId="4112846155" sldId="2147483660"/>
              <pc:sldLayoutMk cId="4012856817" sldId="2147483670"/>
              <ac:picMk id="13" creationId="{66588977-FF81-4F26-AD03-FEC27F6D7327}"/>
            </ac:picMkLst>
          </pc:picChg>
          <pc:picChg chg="add mod">
            <ac:chgData name="Mike Bloys" userId="1248c4d8-7b2b-4b32-b8bd-163ae845f9bb" providerId="ADAL" clId="{4F5646E2-DBFC-4A96-BEDB-79B528158F4E}" dt="2021-10-25T11:49:28.488" v="27" actId="552"/>
            <ac:picMkLst>
              <pc:docMk/>
              <pc:sldMasterMk cId="4112846155" sldId="2147483660"/>
              <pc:sldLayoutMk cId="4012856817" sldId="2147483670"/>
              <ac:picMk id="14" creationId="{4CA233CD-67D6-4223-8782-A4C437AF709D}"/>
            </ac:picMkLst>
          </pc:picChg>
        </pc:sldLayoutChg>
        <pc:sldLayoutChg chg="del">
          <pc:chgData name="Mike Bloys" userId="1248c4d8-7b2b-4b32-b8bd-163ae845f9bb" providerId="ADAL" clId="{4F5646E2-DBFC-4A96-BEDB-79B528158F4E}" dt="2021-10-25T15:23:45.816" v="279" actId="2696"/>
          <pc:sldLayoutMkLst>
            <pc:docMk/>
            <pc:sldMasterMk cId="4112846155" sldId="2147483660"/>
            <pc:sldLayoutMk cId="2195973758" sldId="2147483671"/>
          </pc:sldLayoutMkLst>
        </pc:sldLayoutChg>
      </pc:sldMasterChg>
    </pc:docChg>
  </pc:docChgLst>
  <pc:docChgLst>
    <pc:chgData name="Mike Bloys" userId="1248c4d8-7b2b-4b32-b8bd-163ae845f9bb" providerId="ADAL" clId="{082F0F63-7FB3-432A-95FF-65288BD8A75D}"/>
    <pc:docChg chg="custSel modSld">
      <pc:chgData name="Mike Bloys" userId="1248c4d8-7b2b-4b32-b8bd-163ae845f9bb" providerId="ADAL" clId="{082F0F63-7FB3-432A-95FF-65288BD8A75D}" dt="2021-10-27T14:51:23.315" v="1" actId="1592"/>
      <pc:docMkLst>
        <pc:docMk/>
      </pc:docMkLst>
      <pc:sldChg chg="delCm">
        <pc:chgData name="Mike Bloys" userId="1248c4d8-7b2b-4b32-b8bd-163ae845f9bb" providerId="ADAL" clId="{082F0F63-7FB3-432A-95FF-65288BD8A75D}" dt="2021-10-27T14:51:23.315" v="1" actId="1592"/>
        <pc:sldMkLst>
          <pc:docMk/>
          <pc:sldMk cId="3148882095" sldId="256"/>
        </pc:sldMkLst>
      </pc:sldChg>
      <pc:sldChg chg="modSp mod">
        <pc:chgData name="Mike Bloys" userId="1248c4d8-7b2b-4b32-b8bd-163ae845f9bb" providerId="ADAL" clId="{082F0F63-7FB3-432A-95FF-65288BD8A75D}" dt="2021-10-27T14:50:57.282" v="0" actId="207"/>
        <pc:sldMkLst>
          <pc:docMk/>
          <pc:sldMk cId="3705187807" sldId="266"/>
        </pc:sldMkLst>
        <pc:spChg chg="mod">
          <ac:chgData name="Mike Bloys" userId="1248c4d8-7b2b-4b32-b8bd-163ae845f9bb" providerId="ADAL" clId="{082F0F63-7FB3-432A-95FF-65288BD8A75D}" dt="2021-10-27T14:50:57.282" v="0" actId="207"/>
          <ac:spMkLst>
            <pc:docMk/>
            <pc:sldMk cId="3705187807" sldId="266"/>
            <ac:spMk id="4" creationId="{00000000-0000-0000-0000-000000000000}"/>
          </ac:spMkLst>
        </pc:spChg>
      </pc:sldChg>
    </pc:docChg>
  </pc:docChgLst>
  <pc:docChgLst>
    <pc:chgData name="Mike Bloys" userId="1248c4d8-7b2b-4b32-b8bd-163ae845f9bb" providerId="ADAL" clId="{4DDA170E-920B-4BF3-833C-1FE80C5C6E5D}"/>
    <pc:docChg chg="undo custSel modSld modMainMaster">
      <pc:chgData name="Mike Bloys" userId="1248c4d8-7b2b-4b32-b8bd-163ae845f9bb" providerId="ADAL" clId="{4DDA170E-920B-4BF3-833C-1FE80C5C6E5D}" dt="2020-06-04T13:26:14.801" v="97"/>
      <pc:docMkLst>
        <pc:docMk/>
      </pc:docMkLst>
      <pc:sldChg chg="modSp">
        <pc:chgData name="Mike Bloys" userId="1248c4d8-7b2b-4b32-b8bd-163ae845f9bb" providerId="ADAL" clId="{4DDA170E-920B-4BF3-833C-1FE80C5C6E5D}" dt="2020-06-01T15:02:06.296" v="53" actId="207"/>
        <pc:sldMkLst>
          <pc:docMk/>
          <pc:sldMk cId="3788352238" sldId="262"/>
        </pc:sldMkLst>
        <pc:spChg chg="mod">
          <ac:chgData name="Mike Bloys" userId="1248c4d8-7b2b-4b32-b8bd-163ae845f9bb" providerId="ADAL" clId="{4DDA170E-920B-4BF3-833C-1FE80C5C6E5D}" dt="2020-06-01T15:02:06.296" v="53" actId="207"/>
          <ac:spMkLst>
            <pc:docMk/>
            <pc:sldMk cId="3788352238" sldId="262"/>
            <ac:spMk id="4" creationId="{00000000-0000-0000-0000-000000000000}"/>
          </ac:spMkLst>
        </pc:spChg>
      </pc:sldChg>
      <pc:sldChg chg="modSp mod">
        <pc:chgData name="Mike Bloys" userId="1248c4d8-7b2b-4b32-b8bd-163ae845f9bb" providerId="ADAL" clId="{4DDA170E-920B-4BF3-833C-1FE80C5C6E5D}" dt="2020-06-04T13:24:37.178" v="83" actId="20577"/>
        <pc:sldMkLst>
          <pc:docMk/>
          <pc:sldMk cId="2304373901" sldId="263"/>
        </pc:sldMkLst>
        <pc:spChg chg="mod">
          <ac:chgData name="Mike Bloys" userId="1248c4d8-7b2b-4b32-b8bd-163ae845f9bb" providerId="ADAL" clId="{4DDA170E-920B-4BF3-833C-1FE80C5C6E5D}" dt="2020-06-04T13:24:37.178" v="83" actId="20577"/>
          <ac:spMkLst>
            <pc:docMk/>
            <pc:sldMk cId="2304373901" sldId="263"/>
            <ac:spMk id="4" creationId="{00000000-0000-0000-0000-000000000000}"/>
          </ac:spMkLst>
        </pc:spChg>
      </pc:sldChg>
      <pc:sldChg chg="modSp mod">
        <pc:chgData name="Mike Bloys" userId="1248c4d8-7b2b-4b32-b8bd-163ae845f9bb" providerId="ADAL" clId="{4DDA170E-920B-4BF3-833C-1FE80C5C6E5D}" dt="2020-06-04T13:24:51.706" v="87" actId="20577"/>
        <pc:sldMkLst>
          <pc:docMk/>
          <pc:sldMk cId="3983984687" sldId="264"/>
        </pc:sldMkLst>
        <pc:spChg chg="mod">
          <ac:chgData name="Mike Bloys" userId="1248c4d8-7b2b-4b32-b8bd-163ae845f9bb" providerId="ADAL" clId="{4DDA170E-920B-4BF3-833C-1FE80C5C6E5D}" dt="2020-06-04T13:24:51.706" v="87" actId="20577"/>
          <ac:spMkLst>
            <pc:docMk/>
            <pc:sldMk cId="3983984687" sldId="264"/>
            <ac:spMk id="4" creationId="{00000000-0000-0000-0000-000000000000}"/>
          </ac:spMkLst>
        </pc:spChg>
      </pc:sldChg>
      <pc:sldChg chg="addSp delSp modSp mod">
        <pc:chgData name="Mike Bloys" userId="1248c4d8-7b2b-4b32-b8bd-163ae845f9bb" providerId="ADAL" clId="{4DDA170E-920B-4BF3-833C-1FE80C5C6E5D}" dt="2020-06-04T13:25:41.797" v="94" actId="207"/>
        <pc:sldMkLst>
          <pc:docMk/>
          <pc:sldMk cId="3582067344" sldId="265"/>
        </pc:sldMkLst>
        <pc:spChg chg="mod">
          <ac:chgData name="Mike Bloys" userId="1248c4d8-7b2b-4b32-b8bd-163ae845f9bb" providerId="ADAL" clId="{4DDA170E-920B-4BF3-833C-1FE80C5C6E5D}" dt="2020-06-01T15:06:06.596" v="67" actId="12788"/>
          <ac:spMkLst>
            <pc:docMk/>
            <pc:sldMk cId="3582067344" sldId="265"/>
            <ac:spMk id="2" creationId="{00000000-0000-0000-0000-000000000000}"/>
          </ac:spMkLst>
        </pc:spChg>
        <pc:spChg chg="mod">
          <ac:chgData name="Mike Bloys" userId="1248c4d8-7b2b-4b32-b8bd-163ae845f9bb" providerId="ADAL" clId="{4DDA170E-920B-4BF3-833C-1FE80C5C6E5D}" dt="2020-06-04T13:25:41.797" v="94" actId="207"/>
          <ac:spMkLst>
            <pc:docMk/>
            <pc:sldMk cId="3582067344" sldId="265"/>
            <ac:spMk id="4" creationId="{00000000-0000-0000-0000-000000000000}"/>
          </ac:spMkLst>
        </pc:spChg>
        <pc:spChg chg="add del mod">
          <ac:chgData name="Mike Bloys" userId="1248c4d8-7b2b-4b32-b8bd-163ae845f9bb" providerId="ADAL" clId="{4DDA170E-920B-4BF3-833C-1FE80C5C6E5D}" dt="2020-06-01T15:07:12.135" v="69"/>
          <ac:spMkLst>
            <pc:docMk/>
            <pc:sldMk cId="3582067344" sldId="265"/>
            <ac:spMk id="5" creationId="{CF591F80-ED11-47E4-AE37-53109E332EA6}"/>
          </ac:spMkLst>
        </pc:spChg>
        <pc:spChg chg="mod">
          <ac:chgData name="Mike Bloys" userId="1248c4d8-7b2b-4b32-b8bd-163ae845f9bb" providerId="ADAL" clId="{4DDA170E-920B-4BF3-833C-1FE80C5C6E5D}" dt="2020-06-01T15:06:06.596" v="67" actId="12788"/>
          <ac:spMkLst>
            <pc:docMk/>
            <pc:sldMk cId="3582067344" sldId="265"/>
            <ac:spMk id="8" creationId="{00000000-0000-0000-0000-000000000000}"/>
          </ac:spMkLst>
        </pc:spChg>
        <pc:spChg chg="del mod">
          <ac:chgData name="Mike Bloys" userId="1248c4d8-7b2b-4b32-b8bd-163ae845f9bb" providerId="ADAL" clId="{4DDA170E-920B-4BF3-833C-1FE80C5C6E5D}" dt="2020-06-01T15:07:18.746" v="72" actId="478"/>
          <ac:spMkLst>
            <pc:docMk/>
            <pc:sldMk cId="3582067344" sldId="265"/>
            <ac:spMk id="9"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10"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26"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27" creationId="{00000000-0000-0000-0000-000000000000}"/>
          </ac:spMkLst>
        </pc:spChg>
        <pc:spChg chg="mod">
          <ac:chgData name="Mike Bloys" userId="1248c4d8-7b2b-4b32-b8bd-163ae845f9bb" providerId="ADAL" clId="{4DDA170E-920B-4BF3-833C-1FE80C5C6E5D}" dt="2020-06-01T15:07:32.236" v="75" actId="207"/>
          <ac:spMkLst>
            <pc:docMk/>
            <pc:sldMk cId="3582067344" sldId="265"/>
            <ac:spMk id="31"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34"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41"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42" creationId="{00000000-0000-0000-0000-000000000000}"/>
          </ac:spMkLst>
        </pc:spChg>
        <pc:grpChg chg="mod">
          <ac:chgData name="Mike Bloys" userId="1248c4d8-7b2b-4b32-b8bd-163ae845f9bb" providerId="ADAL" clId="{4DDA170E-920B-4BF3-833C-1FE80C5C6E5D}" dt="2020-06-01T15:06:06.596" v="67" actId="12788"/>
          <ac:grpSpMkLst>
            <pc:docMk/>
            <pc:sldMk cId="3582067344" sldId="265"/>
            <ac:grpSpMk id="11" creationId="{00000000-0000-0000-0000-000000000000}"/>
          </ac:grpSpMkLst>
        </pc:grpChg>
        <pc:grpChg chg="mod">
          <ac:chgData name="Mike Bloys" userId="1248c4d8-7b2b-4b32-b8bd-163ae845f9bb" providerId="ADAL" clId="{4DDA170E-920B-4BF3-833C-1FE80C5C6E5D}" dt="2020-06-01T15:06:06.596" v="67" actId="12788"/>
          <ac:grpSpMkLst>
            <pc:docMk/>
            <pc:sldMk cId="3582067344" sldId="265"/>
            <ac:grpSpMk id="19" creationId="{00000000-0000-0000-0000-000000000000}"/>
          </ac:grpSpMkLst>
        </pc:grpChg>
        <pc:cxnChg chg="mod">
          <ac:chgData name="Mike Bloys" userId="1248c4d8-7b2b-4b32-b8bd-163ae845f9bb" providerId="ADAL" clId="{4DDA170E-920B-4BF3-833C-1FE80C5C6E5D}" dt="2020-06-01T15:06:06.596" v="67" actId="12788"/>
          <ac:cxnSpMkLst>
            <pc:docMk/>
            <pc:sldMk cId="3582067344" sldId="265"/>
            <ac:cxnSpMk id="28"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29"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0"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2"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5"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6"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7"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8"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9"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40"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43" creationId="{00000000-0000-0000-0000-000000000000}"/>
          </ac:cxnSpMkLst>
        </pc:cxnChg>
      </pc:sldChg>
      <pc:sldChg chg="modSp">
        <pc:chgData name="Mike Bloys" userId="1248c4d8-7b2b-4b32-b8bd-163ae845f9bb" providerId="ADAL" clId="{4DDA170E-920B-4BF3-833C-1FE80C5C6E5D}" dt="2020-06-04T13:25:49.732" v="95" actId="207"/>
        <pc:sldMkLst>
          <pc:docMk/>
          <pc:sldMk cId="3218149091" sldId="266"/>
        </pc:sldMkLst>
        <pc:spChg chg="mod">
          <ac:chgData name="Mike Bloys" userId="1248c4d8-7b2b-4b32-b8bd-163ae845f9bb" providerId="ADAL" clId="{4DDA170E-920B-4BF3-833C-1FE80C5C6E5D}" dt="2020-06-04T13:25:49.732" v="95" actId="207"/>
          <ac:spMkLst>
            <pc:docMk/>
            <pc:sldMk cId="3218149091" sldId="266"/>
            <ac:spMk id="4" creationId="{00000000-0000-0000-0000-000000000000}"/>
          </ac:spMkLst>
        </pc:spChg>
      </pc:sldChg>
      <pc:sldChg chg="addSp modSp mod">
        <pc:chgData name="Mike Bloys" userId="1248c4d8-7b2b-4b32-b8bd-163ae845f9bb" providerId="ADAL" clId="{4DDA170E-920B-4BF3-833C-1FE80C5C6E5D}" dt="2020-06-04T13:24:14.700" v="79"/>
        <pc:sldMkLst>
          <pc:docMk/>
          <pc:sldMk cId="1395918653" sldId="270"/>
        </pc:sldMkLst>
        <pc:spChg chg="mod">
          <ac:chgData name="Mike Bloys" userId="1248c4d8-7b2b-4b32-b8bd-163ae845f9bb" providerId="ADAL" clId="{4DDA170E-920B-4BF3-833C-1FE80C5C6E5D}" dt="2020-06-01T15:01:55.904" v="52" actId="207"/>
          <ac:spMkLst>
            <pc:docMk/>
            <pc:sldMk cId="1395918653" sldId="270"/>
            <ac:spMk id="3" creationId="{F6D42BD0-1091-4A1B-BD8F-763E370BED13}"/>
          </ac:spMkLst>
        </pc:spChg>
        <pc:spChg chg="ord">
          <ac:chgData name="Mike Bloys" userId="1248c4d8-7b2b-4b32-b8bd-163ae845f9bb" providerId="ADAL" clId="{4DDA170E-920B-4BF3-833C-1FE80C5C6E5D}" dt="2020-06-04T13:23:55.451" v="78" actId="167"/>
          <ac:spMkLst>
            <pc:docMk/>
            <pc:sldMk cId="1395918653" sldId="270"/>
            <ac:spMk id="10" creationId="{1FDD3DE8-5588-4796-8BE6-CAC312BB7F03}"/>
          </ac:spMkLst>
        </pc:spChg>
        <pc:picChg chg="add mod">
          <ac:chgData name="Mike Bloys" userId="1248c4d8-7b2b-4b32-b8bd-163ae845f9bb" providerId="ADAL" clId="{4DDA170E-920B-4BF3-833C-1FE80C5C6E5D}" dt="2020-06-04T13:24:14.700" v="79"/>
          <ac:picMkLst>
            <pc:docMk/>
            <pc:sldMk cId="1395918653" sldId="270"/>
            <ac:picMk id="6" creationId="{49CFAFDC-3AC8-4E2F-8488-2EF4557CBD57}"/>
          </ac:picMkLst>
        </pc:picChg>
      </pc:sldChg>
      <pc:sldChg chg="modSp mod">
        <pc:chgData name="Mike Bloys" userId="1248c4d8-7b2b-4b32-b8bd-163ae845f9bb" providerId="ADAL" clId="{4DDA170E-920B-4BF3-833C-1FE80C5C6E5D}" dt="2020-06-04T13:25:30.916" v="93" actId="15"/>
        <pc:sldMkLst>
          <pc:docMk/>
          <pc:sldMk cId="2051504437" sldId="271"/>
        </pc:sldMkLst>
        <pc:spChg chg="mod">
          <ac:chgData name="Mike Bloys" userId="1248c4d8-7b2b-4b32-b8bd-163ae845f9bb" providerId="ADAL" clId="{4DDA170E-920B-4BF3-833C-1FE80C5C6E5D}" dt="2020-06-04T13:25:30.916" v="93" actId="15"/>
          <ac:spMkLst>
            <pc:docMk/>
            <pc:sldMk cId="2051504437" sldId="271"/>
            <ac:spMk id="3" creationId="{F9F77F0F-39BB-4D0C-BEBC-35684CA5EABD}"/>
          </ac:spMkLst>
        </pc:spChg>
      </pc:sldChg>
      <pc:sldMasterChg chg="modSldLayout sldLayoutOrd">
        <pc:chgData name="Mike Bloys" userId="1248c4d8-7b2b-4b32-b8bd-163ae845f9bb" providerId="ADAL" clId="{4DDA170E-920B-4BF3-833C-1FE80C5C6E5D}" dt="2020-06-04T13:26:14.801" v="97"/>
        <pc:sldMasterMkLst>
          <pc:docMk/>
          <pc:sldMasterMk cId="4112846155" sldId="2147483660"/>
        </pc:sldMasterMkLst>
        <pc:sldLayoutChg chg="modSp">
          <pc:chgData name="Mike Bloys" userId="1248c4d8-7b2b-4b32-b8bd-163ae845f9bb" providerId="ADAL" clId="{4DDA170E-920B-4BF3-833C-1FE80C5C6E5D}" dt="2020-06-01T14:55:39.516" v="0" actId="14826"/>
          <pc:sldLayoutMkLst>
            <pc:docMk/>
            <pc:sldMasterMk cId="4112846155" sldId="2147483660"/>
            <pc:sldLayoutMk cId="939894443" sldId="2147483662"/>
          </pc:sldLayoutMkLst>
          <pc:picChg chg="mod">
            <ac:chgData name="Mike Bloys" userId="1248c4d8-7b2b-4b32-b8bd-163ae845f9bb" providerId="ADAL" clId="{4DDA170E-920B-4BF3-833C-1FE80C5C6E5D}" dt="2020-06-01T14:55:39.516" v="0" actId="14826"/>
            <ac:picMkLst>
              <pc:docMk/>
              <pc:sldMasterMk cId="4112846155" sldId="2147483660"/>
              <pc:sldLayoutMk cId="939894443" sldId="2147483662"/>
              <ac:picMk id="4" creationId="{7378F2DA-BE42-4FD2-828E-C1FA766E02C0}"/>
            </ac:picMkLst>
          </pc:picChg>
        </pc:sldLayoutChg>
        <pc:sldLayoutChg chg="ord">
          <pc:chgData name="Mike Bloys" userId="1248c4d8-7b2b-4b32-b8bd-163ae845f9bb" providerId="ADAL" clId="{4DDA170E-920B-4BF3-833C-1FE80C5C6E5D}" dt="2020-06-01T14:55:52.956" v="1" actId="20578"/>
          <pc:sldLayoutMkLst>
            <pc:docMk/>
            <pc:sldMasterMk cId="4112846155" sldId="2147483660"/>
            <pc:sldLayoutMk cId="7990883" sldId="2147483663"/>
          </pc:sldLayoutMkLst>
        </pc:sldLayoutChg>
        <pc:sldLayoutChg chg="addSp delSp modSp mod">
          <pc:chgData name="Mike Bloys" userId="1248c4d8-7b2b-4b32-b8bd-163ae845f9bb" providerId="ADAL" clId="{4DDA170E-920B-4BF3-833C-1FE80C5C6E5D}" dt="2020-06-01T14:58:22.909" v="27" actId="207"/>
          <pc:sldLayoutMkLst>
            <pc:docMk/>
            <pc:sldMasterMk cId="4112846155" sldId="2147483660"/>
            <pc:sldLayoutMk cId="1415037018" sldId="2147483665"/>
          </pc:sldLayoutMkLst>
          <pc:spChg chg="mod">
            <ac:chgData name="Mike Bloys" userId="1248c4d8-7b2b-4b32-b8bd-163ae845f9bb" providerId="ADAL" clId="{4DDA170E-920B-4BF3-833C-1FE80C5C6E5D}" dt="2020-06-01T14:58:13.210" v="26"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4DDA170E-920B-4BF3-833C-1FE80C5C6E5D}" dt="2020-06-01T14:57:36.444" v="22" actId="20577"/>
            <ac:spMkLst>
              <pc:docMk/>
              <pc:sldMasterMk cId="4112846155" sldId="2147483660"/>
              <pc:sldLayoutMk cId="1415037018" sldId="2147483665"/>
              <ac:spMk id="13" creationId="{0AE55754-8F2D-4074-8CD5-7C724A745729}"/>
            </ac:spMkLst>
          </pc:spChg>
          <pc:picChg chg="del">
            <ac:chgData name="Mike Bloys" userId="1248c4d8-7b2b-4b32-b8bd-163ae845f9bb" providerId="ADAL" clId="{4DDA170E-920B-4BF3-833C-1FE80C5C6E5D}" dt="2020-06-01T14:57:38.556" v="23" actId="478"/>
            <ac:picMkLst>
              <pc:docMk/>
              <pc:sldMasterMk cId="4112846155" sldId="2147483660"/>
              <pc:sldLayoutMk cId="1415037018" sldId="2147483665"/>
              <ac:picMk id="7" creationId="{A7195EE7-C5D6-4EBB-A977-BB70313C1126}"/>
            </ac:picMkLst>
          </pc:picChg>
          <pc:picChg chg="add mod ord">
            <ac:chgData name="Mike Bloys" userId="1248c4d8-7b2b-4b32-b8bd-163ae845f9bb" providerId="ADAL" clId="{4DDA170E-920B-4BF3-833C-1FE80C5C6E5D}" dt="2020-06-01T14:57:42.072" v="25" actId="167"/>
            <ac:picMkLst>
              <pc:docMk/>
              <pc:sldMasterMk cId="4112846155" sldId="2147483660"/>
              <pc:sldLayoutMk cId="1415037018" sldId="2147483665"/>
              <ac:picMk id="10" creationId="{3865AF41-2601-4ADE-89F9-1C049743849A}"/>
            </ac:picMkLst>
          </pc:picChg>
          <pc:picChg chg="mod">
            <ac:chgData name="Mike Bloys" userId="1248c4d8-7b2b-4b32-b8bd-163ae845f9bb" providerId="ADAL" clId="{4DDA170E-920B-4BF3-833C-1FE80C5C6E5D}" dt="2020-06-01T14:58:22.909" v="27" actId="207"/>
            <ac:picMkLst>
              <pc:docMk/>
              <pc:sldMasterMk cId="4112846155" sldId="2147483660"/>
              <pc:sldLayoutMk cId="1415037018" sldId="2147483665"/>
              <ac:picMk id="11" creationId="{2B27CF76-3517-4EC8-A5F4-9900FF0972E1}"/>
            </ac:picMkLst>
          </pc:picChg>
        </pc:sldLayoutChg>
        <pc:sldLayoutChg chg="addSp delSp modSp mod">
          <pc:chgData name="Mike Bloys" userId="1248c4d8-7b2b-4b32-b8bd-163ae845f9bb" providerId="ADAL" clId="{4DDA170E-920B-4BF3-833C-1FE80C5C6E5D}" dt="2020-06-04T13:26:14.801" v="97"/>
          <pc:sldLayoutMkLst>
            <pc:docMk/>
            <pc:sldMasterMk cId="4112846155" sldId="2147483660"/>
            <pc:sldLayoutMk cId="2159895046" sldId="2147483666"/>
          </pc:sldLayoutMkLst>
          <pc:spChg chg="add mod">
            <ac:chgData name="Mike Bloys" userId="1248c4d8-7b2b-4b32-b8bd-163ae845f9bb" providerId="ADAL" clId="{4DDA170E-920B-4BF3-833C-1FE80C5C6E5D}" dt="2020-06-01T14:58:54.375" v="34"/>
            <ac:spMkLst>
              <pc:docMk/>
              <pc:sldMasterMk cId="4112846155" sldId="2147483660"/>
              <pc:sldLayoutMk cId="2159895046" sldId="2147483666"/>
              <ac:spMk id="9" creationId="{7C973D96-00B6-4729-BED1-36AE68B6B863}"/>
            </ac:spMkLst>
          </pc:spChg>
          <pc:spChg chg="del">
            <ac:chgData name="Mike Bloys" userId="1248c4d8-7b2b-4b32-b8bd-163ae845f9bb" providerId="ADAL" clId="{4DDA170E-920B-4BF3-833C-1FE80C5C6E5D}" dt="2020-06-01T14:58:53.691" v="33" actId="478"/>
            <ac:spMkLst>
              <pc:docMk/>
              <pc:sldMasterMk cId="4112846155" sldId="2147483660"/>
              <pc:sldLayoutMk cId="2159895046" sldId="2147483666"/>
              <ac:spMk id="13" creationId="{A298A456-33F1-4B8F-8CD2-9A10DEE8E84A}"/>
            </ac:spMkLst>
          </pc:spChg>
          <pc:spChg chg="mod">
            <ac:chgData name="Mike Bloys" userId="1248c4d8-7b2b-4b32-b8bd-163ae845f9bb" providerId="ADAL" clId="{4DDA170E-920B-4BF3-833C-1FE80C5C6E5D}" dt="2020-06-01T14:59:48.759" v="44" actId="207"/>
            <ac:spMkLst>
              <pc:docMk/>
              <pc:sldMasterMk cId="4112846155" sldId="2147483660"/>
              <pc:sldLayoutMk cId="2159895046" sldId="2147483666"/>
              <ac:spMk id="14" creationId="{79B5B55C-77F9-4B77-9462-2B64404E5E0C}"/>
            </ac:spMkLst>
          </pc:spChg>
          <pc:picChg chg="add mod">
            <ac:chgData name="Mike Bloys" userId="1248c4d8-7b2b-4b32-b8bd-163ae845f9bb" providerId="ADAL" clId="{4DDA170E-920B-4BF3-833C-1FE80C5C6E5D}" dt="2020-06-01T14:58:54.375" v="34"/>
            <ac:picMkLst>
              <pc:docMk/>
              <pc:sldMasterMk cId="4112846155" sldId="2147483660"/>
              <pc:sldLayoutMk cId="2159895046" sldId="2147483666"/>
              <ac:picMk id="8" creationId="{83FA6188-A36B-47D7-8E23-C9BF995DE9E2}"/>
            </ac:picMkLst>
          </pc:picChg>
          <pc:picChg chg="add mod">
            <ac:chgData name="Mike Bloys" userId="1248c4d8-7b2b-4b32-b8bd-163ae845f9bb" providerId="ADAL" clId="{4DDA170E-920B-4BF3-833C-1FE80C5C6E5D}" dt="2020-06-04T13:26:14.801" v="97"/>
            <ac:picMkLst>
              <pc:docMk/>
              <pc:sldMasterMk cId="4112846155" sldId="2147483660"/>
              <pc:sldLayoutMk cId="2159895046" sldId="2147483666"/>
              <ac:picMk id="10" creationId="{FCA0D266-8F5A-4973-A5F2-45C8FE9C9190}"/>
            </ac:picMkLst>
          </pc:picChg>
          <pc:picChg chg="del">
            <ac:chgData name="Mike Bloys" userId="1248c4d8-7b2b-4b32-b8bd-163ae845f9bb" providerId="ADAL" clId="{4DDA170E-920B-4BF3-833C-1FE80C5C6E5D}" dt="2020-06-01T14:58:53.691" v="33" actId="478"/>
            <ac:picMkLst>
              <pc:docMk/>
              <pc:sldMasterMk cId="4112846155" sldId="2147483660"/>
              <pc:sldLayoutMk cId="2159895046" sldId="2147483666"/>
              <ac:picMk id="11" creationId="{A10D9A85-A0C6-4276-B6E8-7359F6CAC37F}"/>
            </ac:picMkLst>
          </pc:picChg>
          <pc:picChg chg="del mod">
            <ac:chgData name="Mike Bloys" userId="1248c4d8-7b2b-4b32-b8bd-163ae845f9bb" providerId="ADAL" clId="{4DDA170E-920B-4BF3-833C-1FE80C5C6E5D}" dt="2020-06-04T13:26:09.562" v="96" actId="478"/>
            <ac:picMkLst>
              <pc:docMk/>
              <pc:sldMasterMk cId="4112846155" sldId="2147483660"/>
              <pc:sldLayoutMk cId="2159895046" sldId="2147483666"/>
              <ac:picMk id="12" creationId="{99F9F844-7A8B-4D90-81EB-7479D93BF18D}"/>
            </ac:picMkLst>
          </pc:picChg>
        </pc:sldLayoutChg>
        <pc:sldLayoutChg chg="addSp delSp modSp mod">
          <pc:chgData name="Mike Bloys" userId="1248c4d8-7b2b-4b32-b8bd-163ae845f9bb" providerId="ADAL" clId="{4DDA170E-920B-4BF3-833C-1FE80C5C6E5D}" dt="2020-06-01T14:59:42.568" v="42" actId="207"/>
          <pc:sldLayoutMkLst>
            <pc:docMk/>
            <pc:sldMasterMk cId="4112846155" sldId="2147483660"/>
            <pc:sldLayoutMk cId="2484285243" sldId="2147483667"/>
          </pc:sldLayoutMkLst>
          <pc:spChg chg="add mod">
            <ac:chgData name="Mike Bloys" userId="1248c4d8-7b2b-4b32-b8bd-163ae845f9bb" providerId="ADAL" clId="{4DDA170E-920B-4BF3-833C-1FE80C5C6E5D}" dt="2020-06-01T14:59:30.573" v="40"/>
            <ac:spMkLst>
              <pc:docMk/>
              <pc:sldMasterMk cId="4112846155" sldId="2147483660"/>
              <pc:sldLayoutMk cId="2484285243" sldId="2147483667"/>
              <ac:spMk id="7" creationId="{EE1A80AC-3E84-429D-9E41-76A7D43885DE}"/>
            </ac:spMkLst>
          </pc:spChg>
          <pc:spChg chg="del">
            <ac:chgData name="Mike Bloys" userId="1248c4d8-7b2b-4b32-b8bd-163ae845f9bb" providerId="ADAL" clId="{4DDA170E-920B-4BF3-833C-1FE80C5C6E5D}" dt="2020-06-01T14:59:29.965" v="39" actId="478"/>
            <ac:spMkLst>
              <pc:docMk/>
              <pc:sldMasterMk cId="4112846155" sldId="2147483660"/>
              <pc:sldLayoutMk cId="2484285243" sldId="2147483667"/>
              <ac:spMk id="10" creationId="{D72E7F9C-2076-4554-95FC-7185C533335F}"/>
            </ac:spMkLst>
          </pc:spChg>
          <pc:spChg chg="mod">
            <ac:chgData name="Mike Bloys" userId="1248c4d8-7b2b-4b32-b8bd-163ae845f9bb" providerId="ADAL" clId="{4DDA170E-920B-4BF3-833C-1FE80C5C6E5D}" dt="2020-06-01T14:59:42.568" v="42" actId="207"/>
            <ac:spMkLst>
              <pc:docMk/>
              <pc:sldMasterMk cId="4112846155" sldId="2147483660"/>
              <pc:sldLayoutMk cId="2484285243" sldId="2147483667"/>
              <ac:spMk id="11" creationId="{61949922-D797-4D0E-9F02-92C76A1ACA3C}"/>
            </ac:spMkLst>
          </pc:spChg>
          <pc:picChg chg="add mod">
            <ac:chgData name="Mike Bloys" userId="1248c4d8-7b2b-4b32-b8bd-163ae845f9bb" providerId="ADAL" clId="{4DDA170E-920B-4BF3-833C-1FE80C5C6E5D}" dt="2020-06-01T14:59:30.573" v="40"/>
            <ac:picMkLst>
              <pc:docMk/>
              <pc:sldMasterMk cId="4112846155" sldId="2147483660"/>
              <pc:sldLayoutMk cId="2484285243" sldId="2147483667"/>
              <ac:picMk id="6" creationId="{2F26CBB1-6D46-4018-A3B1-121317E7F3EF}"/>
            </ac:picMkLst>
          </pc:picChg>
          <pc:picChg chg="del">
            <ac:chgData name="Mike Bloys" userId="1248c4d8-7b2b-4b32-b8bd-163ae845f9bb" providerId="ADAL" clId="{4DDA170E-920B-4BF3-833C-1FE80C5C6E5D}" dt="2020-06-01T14:59:29.965" v="39" actId="478"/>
            <ac:picMkLst>
              <pc:docMk/>
              <pc:sldMasterMk cId="4112846155" sldId="2147483660"/>
              <pc:sldLayoutMk cId="2484285243" sldId="2147483667"/>
              <ac:picMk id="8" creationId="{FDE4993B-F086-4337-B3E6-342B95BBD8CC}"/>
            </ac:picMkLst>
          </pc:picChg>
        </pc:sldLayoutChg>
        <pc:sldLayoutChg chg="addSp delSp modSp mod">
          <pc:chgData name="Mike Bloys" userId="1248c4d8-7b2b-4b32-b8bd-163ae845f9bb" providerId="ADAL" clId="{4DDA170E-920B-4BF3-833C-1FE80C5C6E5D}" dt="2020-06-01T15:00:06.304" v="48" actId="207"/>
          <pc:sldLayoutMkLst>
            <pc:docMk/>
            <pc:sldMasterMk cId="4112846155" sldId="2147483660"/>
            <pc:sldLayoutMk cId="88482964" sldId="2147483668"/>
          </pc:sldLayoutMkLst>
          <pc:spChg chg="add mod">
            <ac:chgData name="Mike Bloys" userId="1248c4d8-7b2b-4b32-b8bd-163ae845f9bb" providerId="ADAL" clId="{4DDA170E-920B-4BF3-833C-1FE80C5C6E5D}" dt="2020-06-01T14:59:56.924" v="46"/>
            <ac:spMkLst>
              <pc:docMk/>
              <pc:sldMasterMk cId="4112846155" sldId="2147483660"/>
              <pc:sldLayoutMk cId="88482964" sldId="2147483668"/>
              <ac:spMk id="8" creationId="{69F3D61C-14DC-41A1-8DBF-ECDECDFE6960}"/>
            </ac:spMkLst>
          </pc:spChg>
          <pc:spChg chg="del">
            <ac:chgData name="Mike Bloys" userId="1248c4d8-7b2b-4b32-b8bd-163ae845f9bb" providerId="ADAL" clId="{4DDA170E-920B-4BF3-833C-1FE80C5C6E5D}" dt="2020-06-01T14:59:56.218" v="45" actId="478"/>
            <ac:spMkLst>
              <pc:docMk/>
              <pc:sldMasterMk cId="4112846155" sldId="2147483660"/>
              <pc:sldLayoutMk cId="88482964" sldId="2147483668"/>
              <ac:spMk id="11" creationId="{30317272-29D2-41AA-BAF0-EA17815C56EB}"/>
            </ac:spMkLst>
          </pc:spChg>
          <pc:spChg chg="mod">
            <ac:chgData name="Mike Bloys" userId="1248c4d8-7b2b-4b32-b8bd-163ae845f9bb" providerId="ADAL" clId="{4DDA170E-920B-4BF3-833C-1FE80C5C6E5D}" dt="2020-06-01T15:00:06.304" v="48" actId="207"/>
            <ac:spMkLst>
              <pc:docMk/>
              <pc:sldMasterMk cId="4112846155" sldId="2147483660"/>
              <pc:sldLayoutMk cId="88482964" sldId="2147483668"/>
              <ac:spMk id="12" creationId="{80C87BBC-BA0B-4D0F-952A-651B9E6F930B}"/>
            </ac:spMkLst>
          </pc:spChg>
          <pc:picChg chg="add mod">
            <ac:chgData name="Mike Bloys" userId="1248c4d8-7b2b-4b32-b8bd-163ae845f9bb" providerId="ADAL" clId="{4DDA170E-920B-4BF3-833C-1FE80C5C6E5D}" dt="2020-06-01T14:59:56.924" v="46"/>
            <ac:picMkLst>
              <pc:docMk/>
              <pc:sldMasterMk cId="4112846155" sldId="2147483660"/>
              <pc:sldLayoutMk cId="88482964" sldId="2147483668"/>
              <ac:picMk id="7" creationId="{D990B64B-33A2-46E8-AD0D-50419620624E}"/>
            </ac:picMkLst>
          </pc:picChg>
          <pc:picChg chg="del">
            <ac:chgData name="Mike Bloys" userId="1248c4d8-7b2b-4b32-b8bd-163ae845f9bb" providerId="ADAL" clId="{4DDA170E-920B-4BF3-833C-1FE80C5C6E5D}" dt="2020-06-01T14:59:56.218" v="45" actId="478"/>
            <ac:picMkLst>
              <pc:docMk/>
              <pc:sldMasterMk cId="4112846155" sldId="2147483660"/>
              <pc:sldLayoutMk cId="88482964" sldId="2147483668"/>
              <ac:picMk id="9" creationId="{4036D225-B498-4A20-A60D-4740F7654482}"/>
            </ac:picMkLst>
          </pc:picChg>
        </pc:sldLayoutChg>
        <pc:sldLayoutChg chg="addSp delSp modSp mod">
          <pc:chgData name="Mike Bloys" userId="1248c4d8-7b2b-4b32-b8bd-163ae845f9bb" providerId="ADAL" clId="{4DDA170E-920B-4BF3-833C-1FE80C5C6E5D}" dt="2020-06-01T15:00:15.206" v="51" actId="207"/>
          <pc:sldLayoutMkLst>
            <pc:docMk/>
            <pc:sldMasterMk cId="4112846155" sldId="2147483660"/>
            <pc:sldLayoutMk cId="2302417356" sldId="2147483669"/>
          </pc:sldLayoutMkLst>
          <pc:spChg chg="del">
            <ac:chgData name="Mike Bloys" userId="1248c4d8-7b2b-4b32-b8bd-163ae845f9bb" providerId="ADAL" clId="{4DDA170E-920B-4BF3-833C-1FE80C5C6E5D}" dt="2020-06-01T15:00:11.723" v="49" actId="478"/>
            <ac:spMkLst>
              <pc:docMk/>
              <pc:sldMasterMk cId="4112846155" sldId="2147483660"/>
              <pc:sldLayoutMk cId="2302417356" sldId="2147483669"/>
              <ac:spMk id="9" creationId="{8969F8C6-703E-4AA5-8BC1-A133C59BDF9D}"/>
            </ac:spMkLst>
          </pc:spChg>
          <pc:spChg chg="add mod">
            <ac:chgData name="Mike Bloys" userId="1248c4d8-7b2b-4b32-b8bd-163ae845f9bb" providerId="ADAL" clId="{4DDA170E-920B-4BF3-833C-1FE80C5C6E5D}" dt="2020-06-01T15:00:12.428" v="50"/>
            <ac:spMkLst>
              <pc:docMk/>
              <pc:sldMasterMk cId="4112846155" sldId="2147483660"/>
              <pc:sldLayoutMk cId="2302417356" sldId="2147483669"/>
              <ac:spMk id="10" creationId="{AB8AAD8A-FC1D-45CB-9E9D-5CF46BFA8E8F}"/>
            </ac:spMkLst>
          </pc:spChg>
          <pc:picChg chg="add mod">
            <ac:chgData name="Mike Bloys" userId="1248c4d8-7b2b-4b32-b8bd-163ae845f9bb" providerId="ADAL" clId="{4DDA170E-920B-4BF3-833C-1FE80C5C6E5D}" dt="2020-06-01T15:00:12.428" v="50"/>
            <ac:picMkLst>
              <pc:docMk/>
              <pc:sldMasterMk cId="4112846155" sldId="2147483660"/>
              <pc:sldLayoutMk cId="2302417356" sldId="2147483669"/>
              <ac:picMk id="6" creationId="{82C1F172-A461-4FAB-B6F6-B1052B06CAE0}"/>
            </ac:picMkLst>
          </pc:picChg>
          <pc:picChg chg="del">
            <ac:chgData name="Mike Bloys" userId="1248c4d8-7b2b-4b32-b8bd-163ae845f9bb" providerId="ADAL" clId="{4DDA170E-920B-4BF3-833C-1FE80C5C6E5D}" dt="2020-06-01T15:00:11.723" v="49" actId="478"/>
            <ac:picMkLst>
              <pc:docMk/>
              <pc:sldMasterMk cId="4112846155" sldId="2147483660"/>
              <pc:sldLayoutMk cId="2302417356" sldId="2147483669"/>
              <ac:picMk id="7" creationId="{BD496F9D-0FC1-459B-B4CD-90F1E3CD0362}"/>
            </ac:picMkLst>
          </pc:picChg>
          <pc:picChg chg="mod">
            <ac:chgData name="Mike Bloys" userId="1248c4d8-7b2b-4b32-b8bd-163ae845f9bb" providerId="ADAL" clId="{4DDA170E-920B-4BF3-833C-1FE80C5C6E5D}" dt="2020-06-01T15:00:15.206" v="51" actId="207"/>
            <ac:picMkLst>
              <pc:docMk/>
              <pc:sldMasterMk cId="4112846155" sldId="2147483660"/>
              <pc:sldLayoutMk cId="2302417356" sldId="2147483669"/>
              <ac:picMk id="8" creationId="{3A59599F-16B4-457C-B308-DED8B650401A}"/>
            </ac:picMkLst>
          </pc:picChg>
        </pc:sldLayoutChg>
        <pc:sldLayoutChg chg="addSp delSp modSp mod">
          <pc:chgData name="Mike Bloys" userId="1248c4d8-7b2b-4b32-b8bd-163ae845f9bb" providerId="ADAL" clId="{4DDA170E-920B-4BF3-833C-1FE80C5C6E5D}" dt="2020-06-01T14:58:49.880" v="32" actId="207"/>
          <pc:sldLayoutMkLst>
            <pc:docMk/>
            <pc:sldMasterMk cId="4112846155" sldId="2147483660"/>
            <pc:sldLayoutMk cId="4012856817" sldId="2147483670"/>
          </pc:sldLayoutMkLst>
          <pc:spChg chg="mod">
            <ac:chgData name="Mike Bloys" userId="1248c4d8-7b2b-4b32-b8bd-163ae845f9bb" providerId="ADAL" clId="{4DDA170E-920B-4BF3-833C-1FE80C5C6E5D}" dt="2020-06-01T14:58:49.880" v="32" actId="207"/>
            <ac:spMkLst>
              <pc:docMk/>
              <pc:sldMasterMk cId="4112846155" sldId="2147483660"/>
              <pc:sldLayoutMk cId="4012856817" sldId="2147483670"/>
              <ac:spMk id="9" creationId="{00000000-0000-0000-0000-000000000000}"/>
            </ac:spMkLst>
          </pc:spChg>
          <pc:spChg chg="del">
            <ac:chgData name="Mike Bloys" userId="1248c4d8-7b2b-4b32-b8bd-163ae845f9bb" providerId="ADAL" clId="{4DDA170E-920B-4BF3-833C-1FE80C5C6E5D}" dt="2020-06-01T14:58:39.309" v="28" actId="478"/>
            <ac:spMkLst>
              <pc:docMk/>
              <pc:sldMasterMk cId="4112846155" sldId="2147483660"/>
              <pc:sldLayoutMk cId="4012856817" sldId="2147483670"/>
              <ac:spMk id="13" creationId="{0AE55754-8F2D-4074-8CD5-7C724A745729}"/>
            </ac:spMkLst>
          </pc:spChg>
          <pc:spChg chg="add mod">
            <ac:chgData name="Mike Bloys" userId="1248c4d8-7b2b-4b32-b8bd-163ae845f9bb" providerId="ADAL" clId="{4DDA170E-920B-4BF3-833C-1FE80C5C6E5D}" dt="2020-06-01T14:58:40.014" v="29"/>
            <ac:spMkLst>
              <pc:docMk/>
              <pc:sldMasterMk cId="4112846155" sldId="2147483660"/>
              <pc:sldLayoutMk cId="4012856817" sldId="2147483670"/>
              <ac:spMk id="14" creationId="{C16E6FA3-3769-412F-BD38-2EFC6BAD43AA}"/>
            </ac:spMkLst>
          </pc:spChg>
          <pc:picChg chg="del">
            <ac:chgData name="Mike Bloys" userId="1248c4d8-7b2b-4b32-b8bd-163ae845f9bb" providerId="ADAL" clId="{4DDA170E-920B-4BF3-833C-1FE80C5C6E5D}" dt="2020-06-01T14:58:39.309" v="28" actId="478"/>
            <ac:picMkLst>
              <pc:docMk/>
              <pc:sldMasterMk cId="4112846155" sldId="2147483660"/>
              <pc:sldLayoutMk cId="4012856817" sldId="2147483670"/>
              <ac:picMk id="7" creationId="{A7195EE7-C5D6-4EBB-A977-BB70313C1126}"/>
            </ac:picMkLst>
          </pc:picChg>
          <pc:picChg chg="mod">
            <ac:chgData name="Mike Bloys" userId="1248c4d8-7b2b-4b32-b8bd-163ae845f9bb" providerId="ADAL" clId="{4DDA170E-920B-4BF3-833C-1FE80C5C6E5D}" dt="2020-06-01T14:58:43.911" v="30" actId="207"/>
            <ac:picMkLst>
              <pc:docMk/>
              <pc:sldMasterMk cId="4112846155" sldId="2147483660"/>
              <pc:sldLayoutMk cId="4012856817" sldId="2147483670"/>
              <ac:picMk id="11" creationId="{2B27CF76-3517-4EC8-A5F4-9900FF0972E1}"/>
            </ac:picMkLst>
          </pc:picChg>
          <pc:picChg chg="add mod">
            <ac:chgData name="Mike Bloys" userId="1248c4d8-7b2b-4b32-b8bd-163ae845f9bb" providerId="ADAL" clId="{4DDA170E-920B-4BF3-833C-1FE80C5C6E5D}" dt="2020-06-01T14:58:40.014" v="29"/>
            <ac:picMkLst>
              <pc:docMk/>
              <pc:sldMasterMk cId="4112846155" sldId="2147483660"/>
              <pc:sldLayoutMk cId="4012856817" sldId="2147483670"/>
              <ac:picMk id="12" creationId="{8A70487E-4C82-4576-B99A-826A4FAEDB0A}"/>
            </ac:picMkLst>
          </pc:picChg>
        </pc:sldLayoutChg>
      </pc:sldMasterChg>
    </pc:docChg>
  </pc:docChgLst>
  <pc:docChgLst>
    <pc:chgData name="James Franklin" userId="cf915d05-507f-491f-b4a6-b2aa085ee4b1" providerId="ADAL" clId="{027DB9BE-B77C-4E97-BFEF-2BCA341504A8}"/>
    <pc:docChg chg="undo custSel addSld modSld">
      <pc:chgData name="James Franklin" userId="cf915d05-507f-491f-b4a6-b2aa085ee4b1" providerId="ADAL" clId="{027DB9BE-B77C-4E97-BFEF-2BCA341504A8}" dt="2021-08-31T09:59:41.366" v="1792" actId="478"/>
      <pc:docMkLst>
        <pc:docMk/>
      </pc:docMkLst>
      <pc:sldChg chg="modSp mod">
        <pc:chgData name="James Franklin" userId="cf915d05-507f-491f-b4a6-b2aa085ee4b1" providerId="ADAL" clId="{027DB9BE-B77C-4E97-BFEF-2BCA341504A8}" dt="2021-08-24T10:04:53.767" v="152" actId="20577"/>
        <pc:sldMkLst>
          <pc:docMk/>
          <pc:sldMk cId="3870191183" sldId="260"/>
        </pc:sldMkLst>
        <pc:spChg chg="mod">
          <ac:chgData name="James Franklin" userId="cf915d05-507f-491f-b4a6-b2aa085ee4b1" providerId="ADAL" clId="{027DB9BE-B77C-4E97-BFEF-2BCA341504A8}" dt="2021-08-24T10:04:53.767" v="152" actId="20577"/>
          <ac:spMkLst>
            <pc:docMk/>
            <pc:sldMk cId="3870191183" sldId="260"/>
            <ac:spMk id="5" creationId="{00000000-0000-0000-0000-000000000000}"/>
          </ac:spMkLst>
        </pc:spChg>
      </pc:sldChg>
      <pc:sldChg chg="modSp mod">
        <pc:chgData name="James Franklin" userId="cf915d05-507f-491f-b4a6-b2aa085ee4b1" providerId="ADAL" clId="{027DB9BE-B77C-4E97-BFEF-2BCA341504A8}" dt="2021-08-24T10:24:19.460" v="225" actId="5793"/>
        <pc:sldMkLst>
          <pc:docMk/>
          <pc:sldMk cId="3788352238" sldId="262"/>
        </pc:sldMkLst>
        <pc:spChg chg="mod">
          <ac:chgData name="James Franklin" userId="cf915d05-507f-491f-b4a6-b2aa085ee4b1" providerId="ADAL" clId="{027DB9BE-B77C-4E97-BFEF-2BCA341504A8}" dt="2021-08-24T10:24:19.460" v="225" actId="5793"/>
          <ac:spMkLst>
            <pc:docMk/>
            <pc:sldMk cId="3788352238" sldId="262"/>
            <ac:spMk id="4" creationId="{00000000-0000-0000-0000-000000000000}"/>
          </ac:spMkLst>
        </pc:spChg>
      </pc:sldChg>
      <pc:sldChg chg="addSp delSp modSp mod">
        <pc:chgData name="James Franklin" userId="cf915d05-507f-491f-b4a6-b2aa085ee4b1" providerId="ADAL" clId="{027DB9BE-B77C-4E97-BFEF-2BCA341504A8}" dt="2021-08-31T09:59:28.589" v="1791" actId="478"/>
        <pc:sldMkLst>
          <pc:docMk/>
          <pc:sldMk cId="2304373901" sldId="263"/>
        </pc:sldMkLst>
        <pc:spChg chg="mod">
          <ac:chgData name="James Franklin" userId="cf915d05-507f-491f-b4a6-b2aa085ee4b1" providerId="ADAL" clId="{027DB9BE-B77C-4E97-BFEF-2BCA341504A8}" dt="2021-08-24T10:25:51.731" v="248" actId="20577"/>
          <ac:spMkLst>
            <pc:docMk/>
            <pc:sldMk cId="2304373901" sldId="263"/>
            <ac:spMk id="4" creationId="{00000000-0000-0000-0000-000000000000}"/>
          </ac:spMkLst>
        </pc:spChg>
        <pc:spChg chg="add del mod">
          <ac:chgData name="James Franklin" userId="cf915d05-507f-491f-b4a6-b2aa085ee4b1" providerId="ADAL" clId="{027DB9BE-B77C-4E97-BFEF-2BCA341504A8}" dt="2021-08-31T09:59:28.589" v="1791" actId="478"/>
          <ac:spMkLst>
            <pc:docMk/>
            <pc:sldMk cId="2304373901" sldId="263"/>
            <ac:spMk id="5" creationId="{4EB6CBF4-4E5F-4EA3-AEA6-9262D7DDE82E}"/>
          </ac:spMkLst>
        </pc:spChg>
      </pc:sldChg>
      <pc:sldChg chg="modSp mod">
        <pc:chgData name="James Franklin" userId="cf915d05-507f-491f-b4a6-b2aa085ee4b1" providerId="ADAL" clId="{027DB9BE-B77C-4E97-BFEF-2BCA341504A8}" dt="2021-08-24T11:43:49.333" v="1789" actId="20577"/>
        <pc:sldMkLst>
          <pc:docMk/>
          <pc:sldMk cId="3983984687" sldId="264"/>
        </pc:sldMkLst>
        <pc:spChg chg="mod">
          <ac:chgData name="James Franklin" userId="cf915d05-507f-491f-b4a6-b2aa085ee4b1" providerId="ADAL" clId="{027DB9BE-B77C-4E97-BFEF-2BCA341504A8}" dt="2021-08-24T11:43:49.333" v="1789" actId="20577"/>
          <ac:spMkLst>
            <pc:docMk/>
            <pc:sldMk cId="3983984687" sldId="264"/>
            <ac:spMk id="4" creationId="{00000000-0000-0000-0000-000000000000}"/>
          </ac:spMkLst>
        </pc:spChg>
      </pc:sldChg>
      <pc:sldChg chg="modSp mod">
        <pc:chgData name="James Franklin" userId="cf915d05-507f-491f-b4a6-b2aa085ee4b1" providerId="ADAL" clId="{027DB9BE-B77C-4E97-BFEF-2BCA341504A8}" dt="2021-08-24T11:43:29.085" v="1775" actId="20577"/>
        <pc:sldMkLst>
          <pc:docMk/>
          <pc:sldMk cId="3582067344" sldId="265"/>
        </pc:sldMkLst>
        <pc:spChg chg="mod">
          <ac:chgData name="James Franklin" userId="cf915d05-507f-491f-b4a6-b2aa085ee4b1" providerId="ADAL" clId="{027DB9BE-B77C-4E97-BFEF-2BCA341504A8}" dt="2021-08-24T11:43:29.085" v="1775" actId="20577"/>
          <ac:spMkLst>
            <pc:docMk/>
            <pc:sldMk cId="3582067344" sldId="265"/>
            <ac:spMk id="4" creationId="{00000000-0000-0000-0000-000000000000}"/>
          </ac:spMkLst>
        </pc:spChg>
      </pc:sldChg>
      <pc:sldChg chg="modSp mod">
        <pc:chgData name="James Franklin" userId="cf915d05-507f-491f-b4a6-b2aa085ee4b1" providerId="ADAL" clId="{027DB9BE-B77C-4E97-BFEF-2BCA341504A8}" dt="2021-08-24T11:43:17.317" v="1768" actId="20577"/>
        <pc:sldMkLst>
          <pc:docMk/>
          <pc:sldMk cId="3218149091" sldId="266"/>
        </pc:sldMkLst>
        <pc:spChg chg="mod">
          <ac:chgData name="James Franklin" userId="cf915d05-507f-491f-b4a6-b2aa085ee4b1" providerId="ADAL" clId="{027DB9BE-B77C-4E97-BFEF-2BCA341504A8}" dt="2021-08-24T11:39:39.902" v="1445" actId="5793"/>
          <ac:spMkLst>
            <pc:docMk/>
            <pc:sldMk cId="3218149091" sldId="266"/>
            <ac:spMk id="3" creationId="{00000000-0000-0000-0000-000000000000}"/>
          </ac:spMkLst>
        </pc:spChg>
        <pc:spChg chg="mod">
          <ac:chgData name="James Franklin" userId="cf915d05-507f-491f-b4a6-b2aa085ee4b1" providerId="ADAL" clId="{027DB9BE-B77C-4E97-BFEF-2BCA341504A8}" dt="2021-08-24T11:43:17.317" v="1768" actId="20577"/>
          <ac:spMkLst>
            <pc:docMk/>
            <pc:sldMk cId="3218149091" sldId="266"/>
            <ac:spMk id="4" creationId="{00000000-0000-0000-0000-000000000000}"/>
          </ac:spMkLst>
        </pc:spChg>
      </pc:sldChg>
      <pc:sldChg chg="modSp mod">
        <pc:chgData name="James Franklin" userId="cf915d05-507f-491f-b4a6-b2aa085ee4b1" providerId="ADAL" clId="{027DB9BE-B77C-4E97-BFEF-2BCA341504A8}" dt="2021-08-24T13:20:08.067" v="1790" actId="113"/>
        <pc:sldMkLst>
          <pc:docMk/>
          <pc:sldMk cId="1973902826" sldId="268"/>
        </pc:sldMkLst>
        <pc:spChg chg="mod">
          <ac:chgData name="James Franklin" userId="cf915d05-507f-491f-b4a6-b2aa085ee4b1" providerId="ADAL" clId="{027DB9BE-B77C-4E97-BFEF-2BCA341504A8}" dt="2021-08-24T13:20:08.067" v="1790" actId="113"/>
          <ac:spMkLst>
            <pc:docMk/>
            <pc:sldMk cId="1973902826" sldId="268"/>
            <ac:spMk id="5" creationId="{00000000-0000-0000-0000-000000000000}"/>
          </ac:spMkLst>
        </pc:spChg>
      </pc:sldChg>
      <pc:sldChg chg="addSp delSp modSp mod setBg chgLayout">
        <pc:chgData name="James Franklin" userId="cf915d05-507f-491f-b4a6-b2aa085ee4b1" providerId="ADAL" clId="{027DB9BE-B77C-4E97-BFEF-2BCA341504A8}" dt="2021-08-24T10:23:05.645" v="173" actId="167"/>
        <pc:sldMkLst>
          <pc:docMk/>
          <pc:sldMk cId="1395918653" sldId="270"/>
        </pc:sldMkLst>
        <pc:spChg chg="mod ord">
          <ac:chgData name="James Franklin" userId="cf915d05-507f-491f-b4a6-b2aa085ee4b1" providerId="ADAL" clId="{027DB9BE-B77C-4E97-BFEF-2BCA341504A8}" dt="2021-08-24T10:21:52.285" v="156" actId="6264"/>
          <ac:spMkLst>
            <pc:docMk/>
            <pc:sldMk cId="1395918653" sldId="270"/>
            <ac:spMk id="2" creationId="{E8F78400-E9AC-4097-9F7D-AB727876A3C5}"/>
          </ac:spMkLst>
        </pc:spChg>
        <pc:spChg chg="mod ord">
          <ac:chgData name="James Franklin" userId="cf915d05-507f-491f-b4a6-b2aa085ee4b1" providerId="ADAL" clId="{027DB9BE-B77C-4E97-BFEF-2BCA341504A8}" dt="2021-08-24T10:21:52.285" v="156" actId="6264"/>
          <ac:spMkLst>
            <pc:docMk/>
            <pc:sldMk cId="1395918653" sldId="270"/>
            <ac:spMk id="3" creationId="{F6D42BD0-1091-4A1B-BD8F-763E370BED13}"/>
          </ac:spMkLst>
        </pc:spChg>
        <pc:spChg chg="add del mod">
          <ac:chgData name="James Franklin" userId="cf915d05-507f-491f-b4a6-b2aa085ee4b1" providerId="ADAL" clId="{027DB9BE-B77C-4E97-BFEF-2BCA341504A8}" dt="2021-08-24T10:21:52.285" v="156" actId="6264"/>
          <ac:spMkLst>
            <pc:docMk/>
            <pc:sldMk cId="1395918653" sldId="270"/>
            <ac:spMk id="4" creationId="{DA3CC59C-A428-46AB-B1C3-53A74C9E8B9C}"/>
          </ac:spMkLst>
        </pc:spChg>
        <pc:spChg chg="add del mod">
          <ac:chgData name="James Franklin" userId="cf915d05-507f-491f-b4a6-b2aa085ee4b1" providerId="ADAL" clId="{027DB9BE-B77C-4E97-BFEF-2BCA341504A8}" dt="2021-08-24T10:21:52.285" v="156" actId="6264"/>
          <ac:spMkLst>
            <pc:docMk/>
            <pc:sldMk cId="1395918653" sldId="270"/>
            <ac:spMk id="5" creationId="{486C5CC9-633A-4075-9D7E-5DA7806F51D0}"/>
          </ac:spMkLst>
        </pc:spChg>
        <pc:spChg chg="del">
          <ac:chgData name="James Franklin" userId="cf915d05-507f-491f-b4a6-b2aa085ee4b1" providerId="ADAL" clId="{027DB9BE-B77C-4E97-BFEF-2BCA341504A8}" dt="2021-08-24T10:21:40.295" v="153" actId="478"/>
          <ac:spMkLst>
            <pc:docMk/>
            <pc:sldMk cId="1395918653" sldId="270"/>
            <ac:spMk id="10" creationId="{1FDD3DE8-5588-4796-8BE6-CAC312BB7F03}"/>
          </ac:spMkLst>
        </pc:spChg>
        <pc:picChg chg="add del mod">
          <ac:chgData name="James Franklin" userId="cf915d05-507f-491f-b4a6-b2aa085ee4b1" providerId="ADAL" clId="{027DB9BE-B77C-4E97-BFEF-2BCA341504A8}" dt="2021-08-24T10:22:30.202" v="163" actId="478"/>
          <ac:picMkLst>
            <pc:docMk/>
            <pc:sldMk cId="1395918653" sldId="270"/>
            <ac:picMk id="8" creationId="{A73F3428-CF85-46BF-8258-C2718CD4BF7A}"/>
          </ac:picMkLst>
        </pc:picChg>
        <pc:picChg chg="del">
          <ac:chgData name="James Franklin" userId="cf915d05-507f-491f-b4a6-b2aa085ee4b1" providerId="ADAL" clId="{027DB9BE-B77C-4E97-BFEF-2BCA341504A8}" dt="2021-08-24T10:21:41.955" v="154" actId="478"/>
          <ac:picMkLst>
            <pc:docMk/>
            <pc:sldMk cId="1395918653" sldId="270"/>
            <ac:picMk id="9" creationId="{E39F0A4A-271E-41F5-BFFD-BBB5C99A4EE6}"/>
          </ac:picMkLst>
        </pc:picChg>
        <pc:picChg chg="add mod">
          <ac:chgData name="James Franklin" userId="cf915d05-507f-491f-b4a6-b2aa085ee4b1" providerId="ADAL" clId="{027DB9BE-B77C-4E97-BFEF-2BCA341504A8}" dt="2021-08-24T10:22:43.906" v="167" actId="1076"/>
          <ac:picMkLst>
            <pc:docMk/>
            <pc:sldMk cId="1395918653" sldId="270"/>
            <ac:picMk id="12" creationId="{D3ED521A-90A1-496A-9342-A6C054589717}"/>
          </ac:picMkLst>
        </pc:picChg>
        <pc:picChg chg="add del mod">
          <ac:chgData name="James Franklin" userId="cf915d05-507f-491f-b4a6-b2aa085ee4b1" providerId="ADAL" clId="{027DB9BE-B77C-4E97-BFEF-2BCA341504A8}" dt="2021-08-24T10:22:30.625" v="164" actId="478"/>
          <ac:picMkLst>
            <pc:docMk/>
            <pc:sldMk cId="1395918653" sldId="270"/>
            <ac:picMk id="1026" creationId="{EB72BD1E-74A8-437A-B1D3-B17E0A7CDB89}"/>
          </ac:picMkLst>
        </pc:picChg>
        <pc:picChg chg="add mod">
          <ac:chgData name="James Franklin" userId="cf915d05-507f-491f-b4a6-b2aa085ee4b1" providerId="ADAL" clId="{027DB9BE-B77C-4E97-BFEF-2BCA341504A8}" dt="2021-08-24T10:23:05.645" v="173" actId="167"/>
          <ac:picMkLst>
            <pc:docMk/>
            <pc:sldMk cId="1395918653" sldId="270"/>
            <ac:picMk id="1028" creationId="{C93CFF73-FFD0-4E59-8F55-0736E87AC23E}"/>
          </ac:picMkLst>
        </pc:picChg>
      </pc:sldChg>
      <pc:sldChg chg="modSp mod">
        <pc:chgData name="James Franklin" userId="cf915d05-507f-491f-b4a6-b2aa085ee4b1" providerId="ADAL" clId="{027DB9BE-B77C-4E97-BFEF-2BCA341504A8}" dt="2021-08-24T11:43:39.101" v="1782" actId="20577"/>
        <pc:sldMkLst>
          <pc:docMk/>
          <pc:sldMk cId="2051504437" sldId="271"/>
        </pc:sldMkLst>
        <pc:spChg chg="mod">
          <ac:chgData name="James Franklin" userId="cf915d05-507f-491f-b4a6-b2aa085ee4b1" providerId="ADAL" clId="{027DB9BE-B77C-4E97-BFEF-2BCA341504A8}" dt="2021-08-24T11:43:39.101" v="1782" actId="20577"/>
          <ac:spMkLst>
            <pc:docMk/>
            <pc:sldMk cId="2051504437" sldId="271"/>
            <ac:spMk id="3" creationId="{F9F77F0F-39BB-4D0C-BEBC-35684CA5EABD}"/>
          </ac:spMkLst>
        </pc:spChg>
      </pc:sldChg>
      <pc:sldChg chg="addSp delSp modSp mod">
        <pc:chgData name="James Franklin" userId="cf915d05-507f-491f-b4a6-b2aa085ee4b1" providerId="ADAL" clId="{027DB9BE-B77C-4E97-BFEF-2BCA341504A8}" dt="2021-08-31T09:59:41.366" v="1792" actId="478"/>
        <pc:sldMkLst>
          <pc:docMk/>
          <pc:sldMk cId="1597149185" sldId="272"/>
        </pc:sldMkLst>
        <pc:spChg chg="add del mod">
          <ac:chgData name="James Franklin" userId="cf915d05-507f-491f-b4a6-b2aa085ee4b1" providerId="ADAL" clId="{027DB9BE-B77C-4E97-BFEF-2BCA341504A8}" dt="2021-08-31T09:59:41.366" v="1792" actId="478"/>
          <ac:spMkLst>
            <pc:docMk/>
            <pc:sldMk cId="1597149185" sldId="272"/>
            <ac:spMk id="2" creationId="{F12DD883-C1A8-4EFF-BFD9-2242047E13A6}"/>
          </ac:spMkLst>
        </pc:spChg>
        <pc:spChg chg="mod">
          <ac:chgData name="James Franklin" userId="cf915d05-507f-491f-b4a6-b2aa085ee4b1" providerId="ADAL" clId="{027DB9BE-B77C-4E97-BFEF-2BCA341504A8}" dt="2021-08-24T11:43:08.021" v="1762" actId="20577"/>
          <ac:spMkLst>
            <pc:docMk/>
            <pc:sldMk cId="1597149185" sldId="272"/>
            <ac:spMk id="4" creationId="{00000000-0000-0000-0000-000000000000}"/>
          </ac:spMkLst>
        </pc:spChg>
      </pc:sldChg>
      <pc:sldChg chg="addSp modSp new mod">
        <pc:chgData name="James Franklin" userId="cf915d05-507f-491f-b4a6-b2aa085ee4b1" providerId="ADAL" clId="{027DB9BE-B77C-4E97-BFEF-2BCA341504A8}" dt="2021-08-24T11:31:51.318" v="841" actId="14100"/>
        <pc:sldMkLst>
          <pc:docMk/>
          <pc:sldMk cId="3298244599" sldId="276"/>
        </pc:sldMkLst>
        <pc:spChg chg="mod">
          <ac:chgData name="James Franklin" userId="cf915d05-507f-491f-b4a6-b2aa085ee4b1" providerId="ADAL" clId="{027DB9BE-B77C-4E97-BFEF-2BCA341504A8}" dt="2021-08-24T11:27:58.605" v="382" actId="20577"/>
          <ac:spMkLst>
            <pc:docMk/>
            <pc:sldMk cId="3298244599" sldId="276"/>
            <ac:spMk id="2" creationId="{2949D5FA-F247-4E74-A13F-FEA60118554D}"/>
          </ac:spMkLst>
        </pc:spChg>
        <pc:spChg chg="mod">
          <ac:chgData name="James Franklin" userId="cf915d05-507f-491f-b4a6-b2aa085ee4b1" providerId="ADAL" clId="{027DB9BE-B77C-4E97-BFEF-2BCA341504A8}" dt="2021-08-24T11:29:32.150" v="695" actId="20577"/>
          <ac:spMkLst>
            <pc:docMk/>
            <pc:sldMk cId="3298244599" sldId="276"/>
            <ac:spMk id="3" creationId="{8ABC707E-0F21-4C41-AF4A-1CFC2F486963}"/>
          </ac:spMkLst>
        </pc:spChg>
        <pc:spChg chg="add mod">
          <ac:chgData name="James Franklin" userId="cf915d05-507f-491f-b4a6-b2aa085ee4b1" providerId="ADAL" clId="{027DB9BE-B77C-4E97-BFEF-2BCA341504A8}" dt="2021-08-24T11:30:46.958" v="770" actId="20577"/>
          <ac:spMkLst>
            <pc:docMk/>
            <pc:sldMk cId="3298244599" sldId="276"/>
            <ac:spMk id="4" creationId="{4091422D-3043-4649-9C09-6973069EDF85}"/>
          </ac:spMkLst>
        </pc:spChg>
        <pc:spChg chg="add mod">
          <ac:chgData name="James Franklin" userId="cf915d05-507f-491f-b4a6-b2aa085ee4b1" providerId="ADAL" clId="{027DB9BE-B77C-4E97-BFEF-2BCA341504A8}" dt="2021-08-24T11:31:09.702" v="786" actId="20577"/>
          <ac:spMkLst>
            <pc:docMk/>
            <pc:sldMk cId="3298244599" sldId="276"/>
            <ac:spMk id="5" creationId="{D22DB2CC-0A56-419C-989A-48A81DC24601}"/>
          </ac:spMkLst>
        </pc:spChg>
        <pc:spChg chg="add mod">
          <ac:chgData name="James Franklin" userId="cf915d05-507f-491f-b4a6-b2aa085ee4b1" providerId="ADAL" clId="{027DB9BE-B77C-4E97-BFEF-2BCA341504A8}" dt="2021-08-24T11:31:45.677" v="840" actId="1076"/>
          <ac:spMkLst>
            <pc:docMk/>
            <pc:sldMk cId="3298244599" sldId="276"/>
            <ac:spMk id="6" creationId="{823DBED2-48BC-4240-A504-033F2BC005B6}"/>
          </ac:spMkLst>
        </pc:spChg>
        <pc:spChg chg="add mod">
          <ac:chgData name="James Franklin" userId="cf915d05-507f-491f-b4a6-b2aa085ee4b1" providerId="ADAL" clId="{027DB9BE-B77C-4E97-BFEF-2BCA341504A8}" dt="2021-08-24T11:31:51.318" v="841" actId="14100"/>
          <ac:spMkLst>
            <pc:docMk/>
            <pc:sldMk cId="3298244599" sldId="276"/>
            <ac:spMk id="7" creationId="{C83EE69B-3C73-4916-BE9F-23F3C37EA455}"/>
          </ac:spMkLst>
        </pc:spChg>
      </pc:sldChg>
      <pc:sldChg chg="addSp delSp modSp new mod">
        <pc:chgData name="James Franklin" userId="cf915d05-507f-491f-b4a6-b2aa085ee4b1" providerId="ADAL" clId="{027DB9BE-B77C-4E97-BFEF-2BCA341504A8}" dt="2021-08-24T11:34:55.014" v="1224" actId="20577"/>
        <pc:sldMkLst>
          <pc:docMk/>
          <pc:sldMk cId="1522316545" sldId="277"/>
        </pc:sldMkLst>
        <pc:spChg chg="mod">
          <ac:chgData name="James Franklin" userId="cf915d05-507f-491f-b4a6-b2aa085ee4b1" providerId="ADAL" clId="{027DB9BE-B77C-4E97-BFEF-2BCA341504A8}" dt="2021-08-24T11:32:10.478" v="871" actId="20577"/>
          <ac:spMkLst>
            <pc:docMk/>
            <pc:sldMk cId="1522316545" sldId="277"/>
            <ac:spMk id="2" creationId="{1C49E83F-8EED-4941-AA19-1476981BE96E}"/>
          </ac:spMkLst>
        </pc:spChg>
        <pc:spChg chg="mod">
          <ac:chgData name="James Franklin" userId="cf915d05-507f-491f-b4a6-b2aa085ee4b1" providerId="ADAL" clId="{027DB9BE-B77C-4E97-BFEF-2BCA341504A8}" dt="2021-08-24T11:34:55.014" v="1224" actId="20577"/>
          <ac:spMkLst>
            <pc:docMk/>
            <pc:sldMk cId="1522316545" sldId="277"/>
            <ac:spMk id="3" creationId="{52AB877A-822F-4DE8-B6FC-979FD9739ADD}"/>
          </ac:spMkLst>
        </pc:spChg>
        <pc:spChg chg="add mod">
          <ac:chgData name="James Franklin" userId="cf915d05-507f-491f-b4a6-b2aa085ee4b1" providerId="ADAL" clId="{027DB9BE-B77C-4E97-BFEF-2BCA341504A8}" dt="2021-08-24T11:33:37.870" v="1112" actId="20577"/>
          <ac:spMkLst>
            <pc:docMk/>
            <pc:sldMk cId="1522316545" sldId="277"/>
            <ac:spMk id="4" creationId="{8D4707F5-0246-4B26-9E26-1500265368B8}"/>
          </ac:spMkLst>
        </pc:spChg>
        <pc:spChg chg="add mod">
          <ac:chgData name="James Franklin" userId="cf915d05-507f-491f-b4a6-b2aa085ee4b1" providerId="ADAL" clId="{027DB9BE-B77C-4E97-BFEF-2BCA341504A8}" dt="2021-08-24T11:34:10.685" v="1148" actId="20577"/>
          <ac:spMkLst>
            <pc:docMk/>
            <pc:sldMk cId="1522316545" sldId="277"/>
            <ac:spMk id="5" creationId="{EE2FF19D-1890-4380-9337-2559A45F4944}"/>
          </ac:spMkLst>
        </pc:spChg>
        <pc:spChg chg="add del mod">
          <ac:chgData name="James Franklin" userId="cf915d05-507f-491f-b4a6-b2aa085ee4b1" providerId="ADAL" clId="{027DB9BE-B77C-4E97-BFEF-2BCA341504A8}" dt="2021-08-24T11:34:25.968" v="1161" actId="478"/>
          <ac:spMkLst>
            <pc:docMk/>
            <pc:sldMk cId="1522316545" sldId="277"/>
            <ac:spMk id="6" creationId="{5EB95593-1D2E-4D1D-97BD-5231B6E797E5}"/>
          </ac:spMkLst>
        </pc:spChg>
        <pc:spChg chg="add mod">
          <ac:chgData name="James Franklin" userId="cf915d05-507f-491f-b4a6-b2aa085ee4b1" providerId="ADAL" clId="{027DB9BE-B77C-4E97-BFEF-2BCA341504A8}" dt="2021-08-24T11:34:23.109" v="1160" actId="1076"/>
          <ac:spMkLst>
            <pc:docMk/>
            <pc:sldMk cId="1522316545" sldId="277"/>
            <ac:spMk id="7" creationId="{15EE0A78-495A-4C07-9433-768F45523C51}"/>
          </ac:spMkLst>
        </pc:spChg>
        <pc:spChg chg="add mod">
          <ac:chgData name="James Franklin" userId="cf915d05-507f-491f-b4a6-b2aa085ee4b1" providerId="ADAL" clId="{027DB9BE-B77C-4E97-BFEF-2BCA341504A8}" dt="2021-08-24T11:34:36.789" v="1165" actId="20577"/>
          <ac:spMkLst>
            <pc:docMk/>
            <pc:sldMk cId="1522316545" sldId="277"/>
            <ac:spMk id="8" creationId="{DC5820FF-7AC2-467C-9B4E-3CA9FE0C1D0D}"/>
          </ac:spMkLst>
        </pc:spChg>
      </pc:sldChg>
      <pc:sldChg chg="addSp delSp modSp add mod modClrScheme chgLayout">
        <pc:chgData name="James Franklin" userId="cf915d05-507f-491f-b4a6-b2aa085ee4b1" providerId="ADAL" clId="{027DB9BE-B77C-4E97-BFEF-2BCA341504A8}" dt="2021-08-24T11:36:02.048" v="1297" actId="14"/>
        <pc:sldMkLst>
          <pc:docMk/>
          <pc:sldMk cId="711142418" sldId="278"/>
        </pc:sldMkLst>
        <pc:spChg chg="mod ord">
          <ac:chgData name="James Franklin" userId="cf915d05-507f-491f-b4a6-b2aa085ee4b1" providerId="ADAL" clId="{027DB9BE-B77C-4E97-BFEF-2BCA341504A8}" dt="2021-08-24T11:35:00.295" v="1226" actId="700"/>
          <ac:spMkLst>
            <pc:docMk/>
            <pc:sldMk cId="711142418" sldId="278"/>
            <ac:spMk id="2" creationId="{1C49E83F-8EED-4941-AA19-1476981BE96E}"/>
          </ac:spMkLst>
        </pc:spChg>
        <pc:spChg chg="mod ord">
          <ac:chgData name="James Franklin" userId="cf915d05-507f-491f-b4a6-b2aa085ee4b1" providerId="ADAL" clId="{027DB9BE-B77C-4E97-BFEF-2BCA341504A8}" dt="2021-08-24T11:36:02.048" v="1297" actId="14"/>
          <ac:spMkLst>
            <pc:docMk/>
            <pc:sldMk cId="711142418" sldId="278"/>
            <ac:spMk id="3" creationId="{52AB877A-822F-4DE8-B6FC-979FD9739ADD}"/>
          </ac:spMkLst>
        </pc:spChg>
        <pc:spChg chg="mod">
          <ac:chgData name="James Franklin" userId="cf915d05-507f-491f-b4a6-b2aa085ee4b1" providerId="ADAL" clId="{027DB9BE-B77C-4E97-BFEF-2BCA341504A8}" dt="2021-08-24T11:35:14.733" v="1228" actId="1076"/>
          <ac:spMkLst>
            <pc:docMk/>
            <pc:sldMk cId="711142418" sldId="278"/>
            <ac:spMk id="4" creationId="{8D4707F5-0246-4B26-9E26-1500265368B8}"/>
          </ac:spMkLst>
        </pc:spChg>
        <pc:spChg chg="mod">
          <ac:chgData name="James Franklin" userId="cf915d05-507f-491f-b4a6-b2aa085ee4b1" providerId="ADAL" clId="{027DB9BE-B77C-4E97-BFEF-2BCA341504A8}" dt="2021-08-24T11:35:14.733" v="1228" actId="1076"/>
          <ac:spMkLst>
            <pc:docMk/>
            <pc:sldMk cId="711142418" sldId="278"/>
            <ac:spMk id="5" creationId="{EE2FF19D-1890-4380-9337-2559A45F4944}"/>
          </ac:spMkLst>
        </pc:spChg>
        <pc:spChg chg="mod">
          <ac:chgData name="James Franklin" userId="cf915d05-507f-491f-b4a6-b2aa085ee4b1" providerId="ADAL" clId="{027DB9BE-B77C-4E97-BFEF-2BCA341504A8}" dt="2021-08-24T11:35:14.733" v="1228" actId="1076"/>
          <ac:spMkLst>
            <pc:docMk/>
            <pc:sldMk cId="711142418" sldId="278"/>
            <ac:spMk id="7" creationId="{15EE0A78-495A-4C07-9433-768F45523C51}"/>
          </ac:spMkLst>
        </pc:spChg>
        <pc:spChg chg="mod">
          <ac:chgData name="James Franklin" userId="cf915d05-507f-491f-b4a6-b2aa085ee4b1" providerId="ADAL" clId="{027DB9BE-B77C-4E97-BFEF-2BCA341504A8}" dt="2021-08-24T11:35:14.733" v="1228" actId="1076"/>
          <ac:spMkLst>
            <pc:docMk/>
            <pc:sldMk cId="711142418" sldId="278"/>
            <ac:spMk id="8" creationId="{DC5820FF-7AC2-467C-9B4E-3CA9FE0C1D0D}"/>
          </ac:spMkLst>
        </pc:spChg>
        <pc:spChg chg="add del mod">
          <ac:chgData name="James Franklin" userId="cf915d05-507f-491f-b4a6-b2aa085ee4b1" providerId="ADAL" clId="{027DB9BE-B77C-4E97-BFEF-2BCA341504A8}" dt="2021-08-24T11:35:48.032" v="1292"/>
          <ac:spMkLst>
            <pc:docMk/>
            <pc:sldMk cId="711142418" sldId="278"/>
            <ac:spMk id="9" creationId="{BBE9F965-0384-421E-AFAB-38B3422B887A}"/>
          </ac:spMkLst>
        </pc:spChg>
        <pc:spChg chg="add del mod">
          <ac:chgData name="James Franklin" userId="cf915d05-507f-491f-b4a6-b2aa085ee4b1" providerId="ADAL" clId="{027DB9BE-B77C-4E97-BFEF-2BCA341504A8}" dt="2021-08-24T11:35:48.032" v="1292"/>
          <ac:spMkLst>
            <pc:docMk/>
            <pc:sldMk cId="711142418" sldId="278"/>
            <ac:spMk id="10" creationId="{4243605D-AF99-429F-8F28-5CC540D38327}"/>
          </ac:spMkLst>
        </pc:spChg>
        <pc:spChg chg="add del mod">
          <ac:chgData name="James Franklin" userId="cf915d05-507f-491f-b4a6-b2aa085ee4b1" providerId="ADAL" clId="{027DB9BE-B77C-4E97-BFEF-2BCA341504A8}" dt="2021-08-24T11:35:48.032" v="1292"/>
          <ac:spMkLst>
            <pc:docMk/>
            <pc:sldMk cId="711142418" sldId="278"/>
            <ac:spMk id="11" creationId="{D317D1D6-1539-4CF9-8600-9EA2D4C93A76}"/>
          </ac:spMkLst>
        </pc:spChg>
        <pc:spChg chg="add del mod">
          <ac:chgData name="James Franklin" userId="cf915d05-507f-491f-b4a6-b2aa085ee4b1" providerId="ADAL" clId="{027DB9BE-B77C-4E97-BFEF-2BCA341504A8}" dt="2021-08-24T11:35:48.032" v="1292"/>
          <ac:spMkLst>
            <pc:docMk/>
            <pc:sldMk cId="711142418" sldId="278"/>
            <ac:spMk id="12" creationId="{540C5E6D-3A34-444B-9CF0-F53B03FACC23}"/>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78F2DA-BE42-4FD2-828E-C1FA766E02C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65598"/>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99873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5" name="Text Placeholder 11">
            <a:extLst>
              <a:ext uri="{FF2B5EF4-FFF2-40B4-BE49-F238E27FC236}">
                <a16:creationId xmlns:a16="http://schemas.microsoft.com/office/drawing/2014/main" id="{C27FDAAD-E1C8-4DC7-92EC-B4AAC0DF0C5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78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C87D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40804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79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2B27CF76-3517-4EC8-A5F4-9900FF0972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ECC57683-D68C-4AEB-9428-BE8E86BEF13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549A1007-25FA-4E78-BB72-D3E4626FD6EF}"/>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Boolean logic</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2B27CF76-3517-4EC8-A5F4-9900FF0972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Graphic 9">
            <a:extLst>
              <a:ext uri="{FF2B5EF4-FFF2-40B4-BE49-F238E27FC236}">
                <a16:creationId xmlns:a16="http://schemas.microsoft.com/office/drawing/2014/main" id="{A40D4CD8-B76C-4D68-AAC3-705893253C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4" name="Picture 13">
            <a:extLst>
              <a:ext uri="{FF2B5EF4-FFF2-40B4-BE49-F238E27FC236}">
                <a16:creationId xmlns:a16="http://schemas.microsoft.com/office/drawing/2014/main" id="{4CA233CD-67D6-4223-8782-A4C437AF709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6" name="TextBox 15">
            <a:extLst>
              <a:ext uri="{FF2B5EF4-FFF2-40B4-BE49-F238E27FC236}">
                <a16:creationId xmlns:a16="http://schemas.microsoft.com/office/drawing/2014/main" id="{EE1C54FB-ADB6-4581-81A9-247EB3E7717B}"/>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Boolean logic</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01285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a:extLst>
              <a:ext uri="{FF2B5EF4-FFF2-40B4-BE49-F238E27FC236}">
                <a16:creationId xmlns:a16="http://schemas.microsoft.com/office/drawing/2014/main" id="{79B5B55C-77F9-4B77-9462-2B64404E5E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FCA0D266-8F5A-4973-A5F2-45C8FE9C91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4BEDB622-B519-4F19-839E-3D1DEC15566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32BF5B44-1F1A-40E0-AA49-CD525723E698}"/>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Boolean logic</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a:extLst>
              <a:ext uri="{FF2B5EF4-FFF2-40B4-BE49-F238E27FC236}">
                <a16:creationId xmlns:a16="http://schemas.microsoft.com/office/drawing/2014/main" id="{61949922-D797-4D0E-9F02-92C76A1ACA3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F6C27"/>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06559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F3B08D7B-9A2F-4F16-9E66-B6A5293963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7" name="TextBox 6">
            <a:extLst>
              <a:ext uri="{FF2B5EF4-FFF2-40B4-BE49-F238E27FC236}">
                <a16:creationId xmlns:a16="http://schemas.microsoft.com/office/drawing/2014/main" id="{EE829FEF-D44C-458F-A044-2CD961CCC2C3}"/>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Boolean logic</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Graphic 7">
            <a:extLst>
              <a:ext uri="{FF2B5EF4-FFF2-40B4-BE49-F238E27FC236}">
                <a16:creationId xmlns:a16="http://schemas.microsoft.com/office/drawing/2014/main" id="{3A59599F-16B4-457C-B308-DED8B6504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9447DAB3-B75D-47C9-AB59-EC26FD81CCA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5C7A05B2-C4D7-4850-A642-DB5F32731553}"/>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Boolean logic</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10 Advanced programming and databases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70" r:id="rId5"/>
    <p:sldLayoutId id="2147483666" r:id="rId6"/>
    <p:sldLayoutId id="2147483667"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Truth tables</a:t>
            </a:r>
          </a:p>
          <a:p>
            <a:endParaRPr lang="en-GB"/>
          </a:p>
        </p:txBody>
      </p:sp>
      <p:sp>
        <p:nvSpPr>
          <p:cNvPr id="4" name="Text Placeholder 3"/>
          <p:cNvSpPr>
            <a:spLocks noGrp="1"/>
          </p:cNvSpPr>
          <p:nvPr>
            <p:ph type="body" sz="quarter" idx="14"/>
          </p:nvPr>
        </p:nvSpPr>
        <p:spPr>
          <a:xfrm>
            <a:off x="724279" y="1704179"/>
            <a:ext cx="8185051" cy="3453607"/>
          </a:xfrm>
        </p:spPr>
        <p:txBody>
          <a:bodyPr/>
          <a:lstStyle/>
          <a:p>
            <a:r>
              <a:rPr lang="en-GB" dirty="0"/>
              <a:t>A </a:t>
            </a:r>
            <a:r>
              <a:rPr lang="en-GB" b="1" dirty="0">
                <a:solidFill>
                  <a:srgbClr val="065598"/>
                </a:solidFill>
              </a:rPr>
              <a:t>truth table </a:t>
            </a:r>
            <a:r>
              <a:rPr lang="en-GB" dirty="0"/>
              <a:t>shows the output from all possible combinations of inputs from a Boolean expression</a:t>
            </a:r>
          </a:p>
          <a:p>
            <a:r>
              <a:rPr lang="en-GB" dirty="0"/>
              <a:t>If there are two inputs A AND B, there are four possible combinations of TRUE and FALSE</a:t>
            </a:r>
          </a:p>
          <a:p>
            <a:pPr lvl="1"/>
            <a:r>
              <a:rPr lang="en-GB" dirty="0"/>
              <a:t>Both A and B must be True for the output to be True</a:t>
            </a:r>
          </a:p>
          <a:p>
            <a:pPr lvl="1"/>
            <a:endParaRPr lang="en-GB" dirty="0"/>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587962447"/>
              </p:ext>
            </p:extLst>
          </p:nvPr>
        </p:nvGraphicFramePr>
        <p:xfrm>
          <a:off x="3009496" y="4233226"/>
          <a:ext cx="3146460" cy="1849120"/>
        </p:xfrm>
        <a:graphic>
          <a:graphicData uri="http://schemas.openxmlformats.org/drawingml/2006/table">
            <a:tbl>
              <a:tblPr firstRow="1" bandRow="1">
                <a:tableStyleId>{5C22544A-7EE6-4342-B048-85BDC9FD1C3A}</a:tableStyleId>
              </a:tblPr>
              <a:tblGrid>
                <a:gridCol w="981484">
                  <a:extLst>
                    <a:ext uri="{9D8B030D-6E8A-4147-A177-3AD203B41FA5}">
                      <a16:colId xmlns:a16="http://schemas.microsoft.com/office/drawing/2014/main" val="20000"/>
                    </a:ext>
                  </a:extLst>
                </a:gridCol>
                <a:gridCol w="995082">
                  <a:extLst>
                    <a:ext uri="{9D8B030D-6E8A-4147-A177-3AD203B41FA5}">
                      <a16:colId xmlns:a16="http://schemas.microsoft.com/office/drawing/2014/main" val="20001"/>
                    </a:ext>
                  </a:extLst>
                </a:gridCol>
                <a:gridCol w="1169894">
                  <a:extLst>
                    <a:ext uri="{9D8B030D-6E8A-4147-A177-3AD203B41FA5}">
                      <a16:colId xmlns:a16="http://schemas.microsoft.com/office/drawing/2014/main" val="20002"/>
                    </a:ext>
                  </a:extLst>
                </a:gridCol>
              </a:tblGrid>
              <a:tr h="365760">
                <a:tc>
                  <a:txBody>
                    <a:bodyPr/>
                    <a:lstStyle/>
                    <a:p>
                      <a:pPr algn="ctr"/>
                      <a:r>
                        <a:rPr lang="en-GB" dirty="0">
                          <a:solidFill>
                            <a:srgbClr val="2C87DA"/>
                          </a:solidFill>
                          <a:latin typeface="Arial" panose="020B0604020202020204" pitchFamily="34" charset="0"/>
                          <a:cs typeface="Arial" panose="020B0604020202020204" pitchFamily="34" charset="0"/>
                        </a:rPr>
                        <a:t>Input 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Input 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A AND 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518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Boolean function – AND</a:t>
            </a:r>
          </a:p>
        </p:txBody>
      </p:sp>
      <p:sp>
        <p:nvSpPr>
          <p:cNvPr id="16" name="Text Placeholder 15"/>
          <p:cNvSpPr>
            <a:spLocks noGrp="1"/>
          </p:cNvSpPr>
          <p:nvPr>
            <p:ph type="body" sz="quarter" idx="14"/>
          </p:nvPr>
        </p:nvSpPr>
        <p:spPr>
          <a:xfrm>
            <a:off x="724280" y="1704179"/>
            <a:ext cx="7907992" cy="4772122"/>
          </a:xfrm>
        </p:spPr>
        <p:txBody>
          <a:bodyPr/>
          <a:lstStyle/>
          <a:p>
            <a:r>
              <a:rPr lang="en-GB" dirty="0"/>
              <a:t>It is also possible to use 1 and 0 to represent True and False</a:t>
            </a:r>
          </a:p>
          <a:p>
            <a:pPr lvl="1"/>
            <a:r>
              <a:rPr lang="en-GB" dirty="0"/>
              <a:t>The below truth tables represent: IF a lift is on the correct floor </a:t>
            </a:r>
            <a:r>
              <a:rPr lang="en-GB" b="1" dirty="0"/>
              <a:t>AND</a:t>
            </a:r>
            <a:r>
              <a:rPr lang="en-GB" dirty="0"/>
              <a:t> the call button has been pressed THEN open the lift door</a:t>
            </a:r>
          </a:p>
          <a:p>
            <a:pPr lvl="1"/>
            <a:r>
              <a:rPr lang="en-GB" dirty="0"/>
              <a:t>What are the values for </a:t>
            </a:r>
            <a:r>
              <a:rPr lang="en-GB" i="1" dirty="0"/>
              <a:t>Open Lift Door </a:t>
            </a:r>
            <a:r>
              <a:rPr lang="en-GB" dirty="0"/>
              <a:t>and </a:t>
            </a:r>
            <a:r>
              <a:rPr lang="en-GB" i="1" dirty="0"/>
              <a:t>P </a:t>
            </a:r>
            <a:r>
              <a:rPr lang="en-GB" dirty="0"/>
              <a:t>below?</a:t>
            </a:r>
          </a:p>
        </p:txBody>
      </p:sp>
      <p:graphicFrame>
        <p:nvGraphicFramePr>
          <p:cNvPr id="33" name="Table 32"/>
          <p:cNvGraphicFramePr>
            <a:graphicFrameLocks noGrp="1"/>
          </p:cNvGraphicFramePr>
          <p:nvPr>
            <p:extLst>
              <p:ext uri="{D42A27DB-BD31-4B8C-83A1-F6EECF244321}">
                <p14:modId xmlns:p14="http://schemas.microsoft.com/office/powerpoint/2010/main" val="99526780"/>
              </p:ext>
            </p:extLst>
          </p:nvPr>
        </p:nvGraphicFramePr>
        <p:xfrm>
          <a:off x="724280" y="3871721"/>
          <a:ext cx="3386244" cy="2296600"/>
        </p:xfrm>
        <a:graphic>
          <a:graphicData uri="http://schemas.openxmlformats.org/drawingml/2006/table">
            <a:tbl>
              <a:tblPr firstRow="1" bandRow="1">
                <a:tableStyleId>{5C22544A-7EE6-4342-B048-85BDC9FD1C3A}</a:tableStyleId>
              </a:tblPr>
              <a:tblGrid>
                <a:gridCol w="1159091">
                  <a:extLst>
                    <a:ext uri="{9D8B030D-6E8A-4147-A177-3AD203B41FA5}">
                      <a16:colId xmlns:a16="http://schemas.microsoft.com/office/drawing/2014/main" val="20000"/>
                    </a:ext>
                  </a:extLst>
                </a:gridCol>
                <a:gridCol w="1131683">
                  <a:extLst>
                    <a:ext uri="{9D8B030D-6E8A-4147-A177-3AD203B41FA5}">
                      <a16:colId xmlns:a16="http://schemas.microsoft.com/office/drawing/2014/main" val="20001"/>
                    </a:ext>
                  </a:extLst>
                </a:gridCol>
                <a:gridCol w="1095470">
                  <a:extLst>
                    <a:ext uri="{9D8B030D-6E8A-4147-A177-3AD203B41FA5}">
                      <a16:colId xmlns:a16="http://schemas.microsoft.com/office/drawing/2014/main" val="20002"/>
                    </a:ext>
                  </a:extLst>
                </a:gridCol>
              </a:tblGrid>
              <a:tr h="355541">
                <a:tc>
                  <a:txBody>
                    <a:bodyPr/>
                    <a:lstStyle/>
                    <a:p>
                      <a:pPr algn="ctr"/>
                      <a:r>
                        <a:rPr lang="en-GB" sz="1600" dirty="0">
                          <a:solidFill>
                            <a:srgbClr val="2C87DA"/>
                          </a:solidFill>
                          <a:latin typeface="Arial" panose="020B0604020202020204" pitchFamily="34" charset="0"/>
                          <a:cs typeface="Arial" panose="020B0604020202020204" pitchFamily="34" charset="0"/>
                        </a:rPr>
                        <a:t>Lift on correct floor</a:t>
                      </a:r>
                    </a:p>
                  </a:txBody>
                  <a:tcPr marL="0" marR="0" marT="36000"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600" dirty="0">
                          <a:solidFill>
                            <a:srgbClr val="2C87DA"/>
                          </a:solidFill>
                          <a:latin typeface="Arial" panose="020B0604020202020204" pitchFamily="34" charset="0"/>
                          <a:cs typeface="Arial" panose="020B0604020202020204" pitchFamily="34" charset="0"/>
                        </a:rPr>
                        <a:t>Button Pressed</a:t>
                      </a:r>
                    </a:p>
                  </a:txBody>
                  <a:tcPr marL="0" marR="0" marT="36000"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Open Lift Door</a:t>
                      </a:r>
                    </a:p>
                  </a:txBody>
                  <a:tcPr marL="0" marR="0" marT="36000"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Right Arrow 4"/>
          <p:cNvSpPr/>
          <p:nvPr/>
        </p:nvSpPr>
        <p:spPr>
          <a:xfrm>
            <a:off x="4329063" y="5020021"/>
            <a:ext cx="606903" cy="517890"/>
          </a:xfrm>
          <a:prstGeom prst="rightArrow">
            <a:avLst/>
          </a:prstGeom>
          <a:solidFill>
            <a:srgbClr val="0655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816261907"/>
              </p:ext>
            </p:extLst>
          </p:nvPr>
        </p:nvGraphicFramePr>
        <p:xfrm>
          <a:off x="5154506" y="4329420"/>
          <a:ext cx="3386244" cy="1838901"/>
        </p:xfrm>
        <a:graphic>
          <a:graphicData uri="http://schemas.openxmlformats.org/drawingml/2006/table">
            <a:tbl>
              <a:tblPr firstRow="1" bandRow="1">
                <a:tableStyleId>{5C22544A-7EE6-4342-B048-85BDC9FD1C3A}</a:tableStyleId>
              </a:tblPr>
              <a:tblGrid>
                <a:gridCol w="1159091">
                  <a:extLst>
                    <a:ext uri="{9D8B030D-6E8A-4147-A177-3AD203B41FA5}">
                      <a16:colId xmlns:a16="http://schemas.microsoft.com/office/drawing/2014/main" val="20000"/>
                    </a:ext>
                  </a:extLst>
                </a:gridCol>
                <a:gridCol w="1131683">
                  <a:extLst>
                    <a:ext uri="{9D8B030D-6E8A-4147-A177-3AD203B41FA5}">
                      <a16:colId xmlns:a16="http://schemas.microsoft.com/office/drawing/2014/main" val="20001"/>
                    </a:ext>
                  </a:extLst>
                </a:gridCol>
                <a:gridCol w="1095470">
                  <a:extLst>
                    <a:ext uri="{9D8B030D-6E8A-4147-A177-3AD203B41FA5}">
                      <a16:colId xmlns:a16="http://schemas.microsoft.com/office/drawing/2014/main" val="20002"/>
                    </a:ext>
                  </a:extLst>
                </a:gridCol>
              </a:tblGrid>
              <a:tr h="355541">
                <a:tc>
                  <a:txBody>
                    <a:bodyPr/>
                    <a:lstStyle/>
                    <a:p>
                      <a:pPr algn="ctr"/>
                      <a:r>
                        <a:rPr lang="en-GB" sz="1600"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600"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0402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059336043"/>
              </p:ext>
            </p:extLst>
          </p:nvPr>
        </p:nvGraphicFramePr>
        <p:xfrm>
          <a:off x="1004692" y="2852275"/>
          <a:ext cx="3005996" cy="2397760"/>
        </p:xfrm>
        <a:graphic>
          <a:graphicData uri="http://schemas.openxmlformats.org/drawingml/2006/table">
            <a:tbl>
              <a:tblPr firstRow="1" bandRow="1">
                <a:tableStyleId>{5C22544A-7EE6-4342-B048-85BDC9FD1C3A}</a:tableStyleId>
              </a:tblPr>
              <a:tblGrid>
                <a:gridCol w="1109031">
                  <a:extLst>
                    <a:ext uri="{9D8B030D-6E8A-4147-A177-3AD203B41FA5}">
                      <a16:colId xmlns:a16="http://schemas.microsoft.com/office/drawing/2014/main" val="20000"/>
                    </a:ext>
                  </a:extLst>
                </a:gridCol>
                <a:gridCol w="1082809">
                  <a:extLst>
                    <a:ext uri="{9D8B030D-6E8A-4147-A177-3AD203B41FA5}">
                      <a16:colId xmlns:a16="http://schemas.microsoft.com/office/drawing/2014/main" val="20001"/>
                    </a:ext>
                  </a:extLst>
                </a:gridCol>
                <a:gridCol w="814156">
                  <a:extLst>
                    <a:ext uri="{9D8B030D-6E8A-4147-A177-3AD203B41FA5}">
                      <a16:colId xmlns:a16="http://schemas.microsoft.com/office/drawing/2014/main" val="20002"/>
                    </a:ext>
                  </a:extLst>
                </a:gridCol>
              </a:tblGrid>
              <a:tr h="355541">
                <a:tc>
                  <a:txBody>
                    <a:bodyPr/>
                    <a:lstStyle/>
                    <a:p>
                      <a:pPr algn="ctr"/>
                      <a:r>
                        <a:rPr lang="en-GB" sz="1800" dirty="0">
                          <a:solidFill>
                            <a:srgbClr val="2C87DA"/>
                          </a:solidFill>
                          <a:latin typeface="Arial" panose="020B0604020202020204" pitchFamily="34" charset="0"/>
                          <a:cs typeface="Arial" panose="020B0604020202020204" pitchFamily="34" charset="0"/>
                        </a:rPr>
                        <a:t>Lift on correct floor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rgbClr val="2C87DA"/>
                          </a:solidFill>
                          <a:latin typeface="Arial" panose="020B0604020202020204" pitchFamily="34" charset="0"/>
                          <a:cs typeface="Arial" panose="020B0604020202020204" pitchFamily="34" charset="0"/>
                        </a:rPr>
                        <a:t>Button Pressed</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Open Lift Door</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Content Placeholder 2"/>
          <p:cNvSpPr>
            <a:spLocks noGrp="1"/>
          </p:cNvSpPr>
          <p:nvPr>
            <p:ph type="body" sz="quarter" idx="13"/>
          </p:nvPr>
        </p:nvSpPr>
        <p:spPr/>
        <p:txBody>
          <a:bodyPr/>
          <a:lstStyle/>
          <a:p>
            <a:r>
              <a:rPr lang="en-GB"/>
              <a:t>Truth table – AND</a:t>
            </a:r>
          </a:p>
        </p:txBody>
      </p:sp>
      <p:sp>
        <p:nvSpPr>
          <p:cNvPr id="16" name="Text Placeholder 15"/>
          <p:cNvSpPr>
            <a:spLocks noGrp="1"/>
          </p:cNvSpPr>
          <p:nvPr>
            <p:ph type="body" sz="quarter" idx="14"/>
          </p:nvPr>
        </p:nvSpPr>
        <p:spPr/>
        <p:txBody>
          <a:bodyPr/>
          <a:lstStyle/>
          <a:p>
            <a:r>
              <a:rPr lang="en-GB"/>
              <a:t>IF both inputs are </a:t>
            </a:r>
            <a:r>
              <a:rPr lang="en-GB" b="1"/>
              <a:t>TRUE </a:t>
            </a:r>
            <a:r>
              <a:rPr lang="en-GB"/>
              <a:t>then the output is </a:t>
            </a:r>
            <a:r>
              <a:rPr lang="en-GB" b="1"/>
              <a:t>TRUE</a:t>
            </a:r>
          </a:p>
        </p:txBody>
      </p:sp>
      <p:sp>
        <p:nvSpPr>
          <p:cNvPr id="18" name="Right Arrow 17"/>
          <p:cNvSpPr/>
          <p:nvPr/>
        </p:nvSpPr>
        <p:spPr>
          <a:xfrm>
            <a:off x="4268548" y="3917355"/>
            <a:ext cx="606903" cy="517890"/>
          </a:xfrm>
          <a:prstGeom prst="rightArrow">
            <a:avLst/>
          </a:prstGeom>
          <a:solidFill>
            <a:srgbClr val="0655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2674907941"/>
              </p:ext>
            </p:extLst>
          </p:nvPr>
        </p:nvGraphicFramePr>
        <p:xfrm>
          <a:off x="5077640" y="2852275"/>
          <a:ext cx="1296000" cy="23977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914400">
                <a:tc>
                  <a:txBody>
                    <a:bodyPr/>
                    <a:lstStyle/>
                    <a:p>
                      <a:pPr algn="ctr"/>
                      <a:r>
                        <a:rPr lang="en-GB" sz="1800"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09980" y="1668933"/>
            <a:ext cx="1254066" cy="4411898"/>
          </a:xfrm>
          <a:prstGeom prst="rect">
            <a:avLst/>
          </a:prstGeom>
        </p:spPr>
      </p:pic>
    </p:spTree>
    <p:extLst>
      <p:ext uri="{BB962C8B-B14F-4D97-AF65-F5344CB8AC3E}">
        <p14:creationId xmlns:p14="http://schemas.microsoft.com/office/powerpoint/2010/main" val="203768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AE580-2A09-4BF2-B4D8-19D89821E5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8360" y="4074910"/>
            <a:ext cx="7145640" cy="2783090"/>
          </a:xfrm>
          <a:prstGeom prst="rect">
            <a:avLst/>
          </a:prstGeom>
        </p:spPr>
      </p:pic>
      <p:sp>
        <p:nvSpPr>
          <p:cNvPr id="3" name="Content Placeholder 2"/>
          <p:cNvSpPr>
            <a:spLocks noGrp="1"/>
          </p:cNvSpPr>
          <p:nvPr>
            <p:ph type="body" sz="quarter" idx="13"/>
          </p:nvPr>
        </p:nvSpPr>
        <p:spPr/>
        <p:txBody>
          <a:bodyPr/>
          <a:lstStyle/>
          <a:p>
            <a:r>
              <a:rPr lang="en-GB"/>
              <a:t>Boolean function – OR</a:t>
            </a:r>
          </a:p>
        </p:txBody>
      </p:sp>
      <p:sp>
        <p:nvSpPr>
          <p:cNvPr id="16" name="Text Placeholder 15"/>
          <p:cNvSpPr>
            <a:spLocks noGrp="1"/>
          </p:cNvSpPr>
          <p:nvPr>
            <p:ph type="body" sz="quarter" idx="14"/>
          </p:nvPr>
        </p:nvSpPr>
        <p:spPr/>
        <p:txBody>
          <a:bodyPr/>
          <a:lstStyle/>
          <a:p>
            <a:r>
              <a:rPr lang="en-GB"/>
              <a:t>IF lane1Open OR lane2Open</a:t>
            </a:r>
          </a:p>
          <a:p>
            <a:pPr lvl="1"/>
            <a:r>
              <a:rPr lang="en-GB"/>
              <a:t>If lane one is open OR lane 2 is open then you can drive down the road</a:t>
            </a:r>
          </a:p>
          <a:p>
            <a:pPr lvl="1"/>
            <a:r>
              <a:rPr lang="en-GB"/>
              <a:t>What is P?</a:t>
            </a:r>
          </a:p>
        </p:txBody>
      </p:sp>
      <p:graphicFrame>
        <p:nvGraphicFramePr>
          <p:cNvPr id="12" name="Table 11"/>
          <p:cNvGraphicFramePr>
            <a:graphicFrameLocks noGrp="1"/>
          </p:cNvGraphicFramePr>
          <p:nvPr>
            <p:extLst>
              <p:ext uri="{D42A27DB-BD31-4B8C-83A1-F6EECF244321}">
                <p14:modId xmlns:p14="http://schemas.microsoft.com/office/powerpoint/2010/main" val="2222122073"/>
              </p:ext>
            </p:extLst>
          </p:nvPr>
        </p:nvGraphicFramePr>
        <p:xfrm>
          <a:off x="1151539" y="3619084"/>
          <a:ext cx="2707229" cy="2332683"/>
        </p:xfrm>
        <a:graphic>
          <a:graphicData uri="http://schemas.openxmlformats.org/drawingml/2006/table">
            <a:tbl>
              <a:tblPr firstRow="1" bandRow="1">
                <a:tableStyleId>{5C22544A-7EE6-4342-B048-85BDC9FD1C3A}</a:tableStyleId>
              </a:tblPr>
              <a:tblGrid>
                <a:gridCol w="870208">
                  <a:extLst>
                    <a:ext uri="{9D8B030D-6E8A-4147-A177-3AD203B41FA5}">
                      <a16:colId xmlns:a16="http://schemas.microsoft.com/office/drawing/2014/main" val="20000"/>
                    </a:ext>
                  </a:extLst>
                </a:gridCol>
                <a:gridCol w="985995">
                  <a:extLst>
                    <a:ext uri="{9D8B030D-6E8A-4147-A177-3AD203B41FA5}">
                      <a16:colId xmlns:a16="http://schemas.microsoft.com/office/drawing/2014/main" val="20001"/>
                    </a:ext>
                  </a:extLst>
                </a:gridCol>
                <a:gridCol w="851026">
                  <a:extLst>
                    <a:ext uri="{9D8B030D-6E8A-4147-A177-3AD203B41FA5}">
                      <a16:colId xmlns:a16="http://schemas.microsoft.com/office/drawing/2014/main" val="20002"/>
                    </a:ext>
                  </a:extLst>
                </a:gridCol>
              </a:tblGrid>
              <a:tr h="849323">
                <a:tc>
                  <a:txBody>
                    <a:bodyPr/>
                    <a:lstStyle/>
                    <a:p>
                      <a:pPr algn="ctr"/>
                      <a:r>
                        <a:rPr lang="en-GB" sz="1800" dirty="0">
                          <a:solidFill>
                            <a:srgbClr val="2C87DA"/>
                          </a:solidFill>
                          <a:latin typeface="Arial" panose="020B0604020202020204" pitchFamily="34" charset="0"/>
                          <a:cs typeface="Arial" panose="020B0604020202020204" pitchFamily="34" charset="0"/>
                        </a:rPr>
                        <a:t>lane1</a:t>
                      </a:r>
                      <a:br>
                        <a:rPr lang="en-GB" sz="1800" dirty="0">
                          <a:solidFill>
                            <a:srgbClr val="2C87DA"/>
                          </a:solidFill>
                          <a:latin typeface="Arial" panose="020B0604020202020204" pitchFamily="34" charset="0"/>
                          <a:cs typeface="Arial" panose="020B0604020202020204" pitchFamily="34" charset="0"/>
                        </a:rPr>
                      </a:br>
                      <a:r>
                        <a:rPr lang="en-GB" sz="1800" dirty="0">
                          <a:solidFill>
                            <a:srgbClr val="2C87DA"/>
                          </a:solidFill>
                          <a:latin typeface="Arial" panose="020B0604020202020204" pitchFamily="34" charset="0"/>
                          <a:cs typeface="Arial" panose="020B0604020202020204" pitchFamily="34" charset="0"/>
                        </a:rPr>
                        <a:t>Open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rgbClr val="2C87DA"/>
                          </a:solidFill>
                          <a:latin typeface="Arial" panose="020B0604020202020204" pitchFamily="34" charset="0"/>
                          <a:cs typeface="Arial" panose="020B0604020202020204" pitchFamily="34" charset="0"/>
                        </a:rPr>
                        <a:t>Lane2</a:t>
                      </a:r>
                      <a:br>
                        <a:rPr lang="en-GB" sz="1800" dirty="0">
                          <a:solidFill>
                            <a:srgbClr val="2C87DA"/>
                          </a:solidFill>
                          <a:latin typeface="Arial" panose="020B0604020202020204" pitchFamily="34" charset="0"/>
                          <a:cs typeface="Arial" panose="020B0604020202020204" pitchFamily="34" charset="0"/>
                        </a:rPr>
                      </a:br>
                      <a:r>
                        <a:rPr lang="en-GB" sz="1800" dirty="0">
                          <a:solidFill>
                            <a:srgbClr val="2C87DA"/>
                          </a:solidFill>
                          <a:latin typeface="Arial" panose="020B0604020202020204" pitchFamily="34" charset="0"/>
                          <a:cs typeface="Arial" panose="020B0604020202020204" pitchFamily="34" charset="0"/>
                        </a:rPr>
                        <a:t>Open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31216224"/>
              </p:ext>
            </p:extLst>
          </p:nvPr>
        </p:nvGraphicFramePr>
        <p:xfrm>
          <a:off x="4791030" y="3619084"/>
          <a:ext cx="1221740" cy="2332683"/>
        </p:xfrm>
        <a:graphic>
          <a:graphicData uri="http://schemas.openxmlformats.org/drawingml/2006/table">
            <a:tbl>
              <a:tblPr firstRow="1" bandRow="1">
                <a:tableStyleId>{5C22544A-7EE6-4342-B048-85BDC9FD1C3A}</a:tableStyleId>
              </a:tblPr>
              <a:tblGrid>
                <a:gridCol w="411480">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398780">
                  <a:extLst>
                    <a:ext uri="{9D8B030D-6E8A-4147-A177-3AD203B41FA5}">
                      <a16:colId xmlns:a16="http://schemas.microsoft.com/office/drawing/2014/main" val="20002"/>
                    </a:ext>
                  </a:extLst>
                </a:gridCol>
              </a:tblGrid>
              <a:tr h="849323">
                <a:tc>
                  <a:txBody>
                    <a:bodyPr/>
                    <a:lstStyle/>
                    <a:p>
                      <a:pPr algn="ctr"/>
                      <a:r>
                        <a:rPr lang="en-GB" sz="1800"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 name="Right Arrow 16"/>
          <p:cNvSpPr/>
          <p:nvPr/>
        </p:nvSpPr>
        <p:spPr>
          <a:xfrm>
            <a:off x="4047105" y="4626614"/>
            <a:ext cx="606903" cy="517890"/>
          </a:xfrm>
          <a:prstGeom prst="rightArrow">
            <a:avLst/>
          </a:prstGeom>
          <a:solidFill>
            <a:srgbClr val="0655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D6F8EE9A-29C6-48AA-BF6B-B777A2F9E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5729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9E6DD1-02DE-4B00-9978-4558A38491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8360" y="4074910"/>
            <a:ext cx="7145640" cy="2783090"/>
          </a:xfrm>
          <a:prstGeom prst="rect">
            <a:avLst/>
          </a:prstGeom>
        </p:spPr>
      </p:pic>
      <p:sp>
        <p:nvSpPr>
          <p:cNvPr id="3" name="Content Placeholder 2"/>
          <p:cNvSpPr>
            <a:spLocks noGrp="1"/>
          </p:cNvSpPr>
          <p:nvPr>
            <p:ph type="body" sz="quarter" idx="13"/>
          </p:nvPr>
        </p:nvSpPr>
        <p:spPr/>
        <p:txBody>
          <a:bodyPr/>
          <a:lstStyle/>
          <a:p>
            <a:r>
              <a:rPr lang="en-GB"/>
              <a:t>Boolean function – OR</a:t>
            </a:r>
          </a:p>
        </p:txBody>
      </p:sp>
      <p:sp>
        <p:nvSpPr>
          <p:cNvPr id="16" name="Text Placeholder 15"/>
          <p:cNvSpPr>
            <a:spLocks noGrp="1"/>
          </p:cNvSpPr>
          <p:nvPr>
            <p:ph type="body" sz="quarter" idx="14"/>
          </p:nvPr>
        </p:nvSpPr>
        <p:spPr/>
        <p:txBody>
          <a:bodyPr/>
          <a:lstStyle/>
          <a:p>
            <a:r>
              <a:rPr lang="en-GB"/>
              <a:t>IF lane1Open OR lane2Open</a:t>
            </a:r>
          </a:p>
          <a:p>
            <a:pPr lvl="1"/>
            <a:r>
              <a:rPr lang="en-GB"/>
              <a:t>If lane one is open OR lane 2 is open then you can drive down the road</a:t>
            </a:r>
          </a:p>
          <a:p>
            <a:pPr lvl="1"/>
            <a:r>
              <a:rPr lang="en-GB"/>
              <a:t>What is P?</a:t>
            </a:r>
          </a:p>
        </p:txBody>
      </p:sp>
      <p:graphicFrame>
        <p:nvGraphicFramePr>
          <p:cNvPr id="12" name="Table 11"/>
          <p:cNvGraphicFramePr>
            <a:graphicFrameLocks noGrp="1"/>
          </p:cNvGraphicFramePr>
          <p:nvPr>
            <p:extLst>
              <p:ext uri="{D42A27DB-BD31-4B8C-83A1-F6EECF244321}">
                <p14:modId xmlns:p14="http://schemas.microsoft.com/office/powerpoint/2010/main" val="1002377755"/>
              </p:ext>
            </p:extLst>
          </p:nvPr>
        </p:nvGraphicFramePr>
        <p:xfrm>
          <a:off x="1151539" y="3619084"/>
          <a:ext cx="2707229" cy="2332683"/>
        </p:xfrm>
        <a:graphic>
          <a:graphicData uri="http://schemas.openxmlformats.org/drawingml/2006/table">
            <a:tbl>
              <a:tblPr firstRow="1" bandRow="1">
                <a:tableStyleId>{5C22544A-7EE6-4342-B048-85BDC9FD1C3A}</a:tableStyleId>
              </a:tblPr>
              <a:tblGrid>
                <a:gridCol w="870208">
                  <a:extLst>
                    <a:ext uri="{9D8B030D-6E8A-4147-A177-3AD203B41FA5}">
                      <a16:colId xmlns:a16="http://schemas.microsoft.com/office/drawing/2014/main" val="20000"/>
                    </a:ext>
                  </a:extLst>
                </a:gridCol>
                <a:gridCol w="985995">
                  <a:extLst>
                    <a:ext uri="{9D8B030D-6E8A-4147-A177-3AD203B41FA5}">
                      <a16:colId xmlns:a16="http://schemas.microsoft.com/office/drawing/2014/main" val="20001"/>
                    </a:ext>
                  </a:extLst>
                </a:gridCol>
                <a:gridCol w="851026">
                  <a:extLst>
                    <a:ext uri="{9D8B030D-6E8A-4147-A177-3AD203B41FA5}">
                      <a16:colId xmlns:a16="http://schemas.microsoft.com/office/drawing/2014/main" val="20002"/>
                    </a:ext>
                  </a:extLst>
                </a:gridCol>
              </a:tblGrid>
              <a:tr h="849323">
                <a:tc>
                  <a:txBody>
                    <a:bodyPr/>
                    <a:lstStyle/>
                    <a:p>
                      <a:pPr algn="ctr"/>
                      <a:r>
                        <a:rPr lang="en-GB" sz="1800" dirty="0">
                          <a:solidFill>
                            <a:srgbClr val="2C87DA"/>
                          </a:solidFill>
                          <a:latin typeface="Arial" panose="020B0604020202020204" pitchFamily="34" charset="0"/>
                          <a:cs typeface="Arial" panose="020B0604020202020204" pitchFamily="34" charset="0"/>
                        </a:rPr>
                        <a:t>lane1</a:t>
                      </a:r>
                      <a:br>
                        <a:rPr lang="en-GB" sz="1800" dirty="0">
                          <a:solidFill>
                            <a:srgbClr val="2C87DA"/>
                          </a:solidFill>
                          <a:latin typeface="Arial" panose="020B0604020202020204" pitchFamily="34" charset="0"/>
                          <a:cs typeface="Arial" panose="020B0604020202020204" pitchFamily="34" charset="0"/>
                        </a:rPr>
                      </a:br>
                      <a:r>
                        <a:rPr lang="en-GB" sz="1800" dirty="0">
                          <a:solidFill>
                            <a:srgbClr val="2C87DA"/>
                          </a:solidFill>
                          <a:latin typeface="Arial" panose="020B0604020202020204" pitchFamily="34" charset="0"/>
                          <a:cs typeface="Arial" panose="020B0604020202020204" pitchFamily="34" charset="0"/>
                        </a:rPr>
                        <a:t>Open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rgbClr val="2C87DA"/>
                          </a:solidFill>
                          <a:latin typeface="Arial" panose="020B0604020202020204" pitchFamily="34" charset="0"/>
                          <a:cs typeface="Arial" panose="020B0604020202020204" pitchFamily="34" charset="0"/>
                        </a:rPr>
                        <a:t>Lane2</a:t>
                      </a:r>
                      <a:br>
                        <a:rPr lang="en-GB" sz="1800" dirty="0">
                          <a:solidFill>
                            <a:srgbClr val="2C87DA"/>
                          </a:solidFill>
                          <a:latin typeface="Arial" panose="020B0604020202020204" pitchFamily="34" charset="0"/>
                          <a:cs typeface="Arial" panose="020B0604020202020204" pitchFamily="34" charset="0"/>
                        </a:rPr>
                      </a:br>
                      <a:r>
                        <a:rPr lang="en-GB" sz="1800" dirty="0">
                          <a:solidFill>
                            <a:srgbClr val="2C87DA"/>
                          </a:solidFill>
                          <a:latin typeface="Arial" panose="020B0604020202020204" pitchFamily="34" charset="0"/>
                          <a:cs typeface="Arial" panose="020B0604020202020204" pitchFamily="34" charset="0"/>
                        </a:rPr>
                        <a:t>Open</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rgbClr val="FF0000"/>
                          </a:solidFill>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16491808"/>
              </p:ext>
            </p:extLst>
          </p:nvPr>
        </p:nvGraphicFramePr>
        <p:xfrm>
          <a:off x="4791030" y="3619084"/>
          <a:ext cx="1221740" cy="2332683"/>
        </p:xfrm>
        <a:graphic>
          <a:graphicData uri="http://schemas.openxmlformats.org/drawingml/2006/table">
            <a:tbl>
              <a:tblPr firstRow="1" bandRow="1">
                <a:tableStyleId>{5C22544A-7EE6-4342-B048-85BDC9FD1C3A}</a:tableStyleId>
              </a:tblPr>
              <a:tblGrid>
                <a:gridCol w="411480">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398780">
                  <a:extLst>
                    <a:ext uri="{9D8B030D-6E8A-4147-A177-3AD203B41FA5}">
                      <a16:colId xmlns:a16="http://schemas.microsoft.com/office/drawing/2014/main" val="20002"/>
                    </a:ext>
                  </a:extLst>
                </a:gridCol>
              </a:tblGrid>
              <a:tr h="849323">
                <a:tc>
                  <a:txBody>
                    <a:bodyPr/>
                    <a:lstStyle/>
                    <a:p>
                      <a:pPr algn="ctr"/>
                      <a:r>
                        <a:rPr lang="en-GB" sz="1800"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 name="Right Arrow 16"/>
          <p:cNvSpPr/>
          <p:nvPr/>
        </p:nvSpPr>
        <p:spPr>
          <a:xfrm>
            <a:off x="4047105" y="4626614"/>
            <a:ext cx="606903" cy="51789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4D5DE535-C5D9-449B-B6CF-3E1CDEA89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4030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Boolean function – NOT</a:t>
            </a:r>
          </a:p>
        </p:txBody>
      </p:sp>
      <p:sp>
        <p:nvSpPr>
          <p:cNvPr id="16" name="Text Placeholder 15"/>
          <p:cNvSpPr>
            <a:spLocks noGrp="1"/>
          </p:cNvSpPr>
          <p:nvPr>
            <p:ph type="body" sz="quarter" idx="14"/>
          </p:nvPr>
        </p:nvSpPr>
        <p:spPr>
          <a:xfrm>
            <a:off x="724280" y="1704179"/>
            <a:ext cx="7816470" cy="1684480"/>
          </a:xfrm>
        </p:spPr>
        <p:txBody>
          <a:bodyPr/>
          <a:lstStyle/>
          <a:p>
            <a:r>
              <a:rPr lang="en-GB"/>
              <a:t>IF the input is </a:t>
            </a:r>
            <a:r>
              <a:rPr lang="en-GB" b="1"/>
              <a:t>True </a:t>
            </a:r>
            <a:r>
              <a:rPr lang="en-GB"/>
              <a:t>then the output is </a:t>
            </a:r>
            <a:r>
              <a:rPr lang="en-GB" b="1"/>
              <a:t>False</a:t>
            </a:r>
          </a:p>
          <a:p>
            <a:r>
              <a:rPr lang="en-GB"/>
              <a:t>IF the input is </a:t>
            </a:r>
            <a:r>
              <a:rPr lang="en-GB" b="1"/>
              <a:t>False </a:t>
            </a:r>
            <a:r>
              <a:rPr lang="en-GB"/>
              <a:t>then the output is </a:t>
            </a:r>
            <a:r>
              <a:rPr lang="en-GB" b="1"/>
              <a:t>True</a:t>
            </a:r>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601444527"/>
              </p:ext>
            </p:extLst>
          </p:nvPr>
        </p:nvGraphicFramePr>
        <p:xfrm>
          <a:off x="2012819" y="3214314"/>
          <a:ext cx="4455216" cy="1107440"/>
        </p:xfrm>
        <a:graphic>
          <a:graphicData uri="http://schemas.openxmlformats.org/drawingml/2006/table">
            <a:tbl>
              <a:tblPr firstRow="1" bandRow="1">
                <a:tableStyleId>{5C22544A-7EE6-4342-B048-85BDC9FD1C3A}</a:tableStyleId>
              </a:tblPr>
              <a:tblGrid>
                <a:gridCol w="2032522">
                  <a:extLst>
                    <a:ext uri="{9D8B030D-6E8A-4147-A177-3AD203B41FA5}">
                      <a16:colId xmlns:a16="http://schemas.microsoft.com/office/drawing/2014/main" val="20000"/>
                    </a:ext>
                  </a:extLst>
                </a:gridCol>
                <a:gridCol w="2422694">
                  <a:extLst>
                    <a:ext uri="{9D8B030D-6E8A-4147-A177-3AD203B41FA5}">
                      <a16:colId xmlns:a16="http://schemas.microsoft.com/office/drawing/2014/main" val="20001"/>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Input</a:t>
                      </a:r>
                      <a:r>
                        <a:rPr lang="en-GB" dirty="0">
                          <a:solidFill>
                            <a:schemeClr val="bg1"/>
                          </a:solidFill>
                          <a:latin typeface="Arial" panose="020B0604020202020204" pitchFamily="34" charset="0"/>
                          <a:cs typeface="Arial" panose="020B0604020202020204" pitchFamily="34" charset="0"/>
                        </a:rPr>
                        <a:t> </a:t>
                      </a:r>
                      <a:r>
                        <a:rPr lang="en-GB" dirty="0">
                          <a:solidFill>
                            <a:srgbClr val="2C87DA"/>
                          </a:solidFill>
                          <a:latin typeface="Arial" panose="020B0604020202020204" pitchFamily="34" charset="0"/>
                          <a:cs typeface="Arial" panose="020B0604020202020204" pitchFamily="34" charset="0"/>
                        </a:rPr>
                        <a:t>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Output P = NOT 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21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8322616" cy="670772"/>
          </a:xfrm>
        </p:spPr>
        <p:txBody>
          <a:bodyPr/>
          <a:lstStyle/>
          <a:p>
            <a:r>
              <a:rPr lang="en-GB"/>
              <a:t>More logic</a:t>
            </a:r>
          </a:p>
          <a:p>
            <a:endParaRPr lang="en-GB"/>
          </a:p>
        </p:txBody>
      </p:sp>
      <p:sp>
        <p:nvSpPr>
          <p:cNvPr id="4" name="Text Placeholder 3"/>
          <p:cNvSpPr>
            <a:spLocks noGrp="1"/>
          </p:cNvSpPr>
          <p:nvPr>
            <p:ph type="body" sz="quarter" idx="14"/>
          </p:nvPr>
        </p:nvSpPr>
        <p:spPr>
          <a:xfrm>
            <a:off x="724279" y="1704179"/>
            <a:ext cx="8185051" cy="3453607"/>
          </a:xfrm>
        </p:spPr>
        <p:txBody>
          <a:bodyPr/>
          <a:lstStyle/>
          <a:p>
            <a:pPr marL="0" indent="0">
              <a:buNone/>
            </a:pPr>
            <a:r>
              <a:rPr lang="en-GB"/>
              <a:t>Which of the following statements are </a:t>
            </a:r>
            <a:r>
              <a:rPr lang="en-GB" b="1"/>
              <a:t>True?</a:t>
            </a:r>
          </a:p>
          <a:p>
            <a:r>
              <a:rPr lang="en-GB"/>
              <a:t>(4 &gt; 3) AND (5 &gt; 7)</a:t>
            </a:r>
          </a:p>
          <a:p>
            <a:r>
              <a:rPr lang="en-GB"/>
              <a:t>(2 &lt; 8) OR (8 &gt; 10)</a:t>
            </a:r>
          </a:p>
          <a:p>
            <a:r>
              <a:rPr lang="en-GB"/>
              <a:t>NOT (5 * 7  &gt; 30)</a:t>
            </a:r>
          </a:p>
          <a:p>
            <a:r>
              <a:rPr lang="en-GB"/>
              <a:t>((7 DIV 3) &gt;= 2) OR ((7 DIV 3) &lt; 2) </a:t>
            </a:r>
          </a:p>
          <a:p>
            <a:r>
              <a:rPr lang="en-GB"/>
              <a:t>((12 MOD 5) &lt; 2) AND ((12 MOD 5) == 2)</a:t>
            </a:r>
          </a:p>
          <a:p>
            <a:pPr lvl="1"/>
            <a:r>
              <a:rPr lang="en-GB"/>
              <a:t>DIV gives the integer division (the result of division without any fractional component)</a:t>
            </a:r>
          </a:p>
          <a:p>
            <a:pPr lvl="1"/>
            <a:r>
              <a:rPr lang="en-GB"/>
              <a:t>MOD gives the remainder after a division</a:t>
            </a:r>
          </a:p>
          <a:p>
            <a:pPr lvl="1"/>
            <a:endParaRPr lang="en-GB"/>
          </a:p>
          <a:p>
            <a:endParaRPr lang="en-GB"/>
          </a:p>
        </p:txBody>
      </p:sp>
    </p:spTree>
    <p:extLst>
      <p:ext uri="{BB962C8B-B14F-4D97-AF65-F5344CB8AC3E}">
        <p14:creationId xmlns:p14="http://schemas.microsoft.com/office/powerpoint/2010/main" val="362649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More logic</a:t>
            </a:r>
          </a:p>
          <a:p>
            <a:endParaRPr lang="en-GB"/>
          </a:p>
        </p:txBody>
      </p:sp>
      <p:sp>
        <p:nvSpPr>
          <p:cNvPr id="4" name="Text Placeholder 3"/>
          <p:cNvSpPr>
            <a:spLocks noGrp="1"/>
          </p:cNvSpPr>
          <p:nvPr>
            <p:ph type="body" sz="quarter" idx="14"/>
          </p:nvPr>
        </p:nvSpPr>
        <p:spPr/>
        <p:txBody>
          <a:bodyPr/>
          <a:lstStyle/>
          <a:p>
            <a:pPr marL="0" indent="0">
              <a:buNone/>
            </a:pPr>
            <a:r>
              <a:rPr lang="en-GB"/>
              <a:t>Which of the following statements are </a:t>
            </a:r>
            <a:r>
              <a:rPr lang="en-GB" b="1"/>
              <a:t>True?</a:t>
            </a:r>
          </a:p>
          <a:p>
            <a:r>
              <a:rPr lang="en-GB"/>
              <a:t>(4 &gt; 3) AND (5 &gt; 7) </a:t>
            </a:r>
            <a:r>
              <a:rPr lang="en-GB">
                <a:solidFill>
                  <a:srgbClr val="FF0000"/>
                </a:solidFill>
              </a:rPr>
              <a:t>False</a:t>
            </a:r>
            <a:endParaRPr lang="en-GB"/>
          </a:p>
          <a:p>
            <a:r>
              <a:rPr lang="en-GB"/>
              <a:t>(2 &lt; 8) OR (8 &gt; 10) </a:t>
            </a:r>
            <a:r>
              <a:rPr lang="en-GB">
                <a:solidFill>
                  <a:srgbClr val="FF0000"/>
                </a:solidFill>
              </a:rPr>
              <a:t>True</a:t>
            </a:r>
          </a:p>
          <a:p>
            <a:r>
              <a:rPr lang="en-GB"/>
              <a:t>NOT (5 * 7  &gt; 30) </a:t>
            </a:r>
            <a:r>
              <a:rPr lang="en-GB">
                <a:solidFill>
                  <a:srgbClr val="FF0000"/>
                </a:solidFill>
              </a:rPr>
              <a:t>False</a:t>
            </a:r>
            <a:endParaRPr lang="en-GB"/>
          </a:p>
          <a:p>
            <a:r>
              <a:rPr lang="en-GB"/>
              <a:t>((7 DIV 3) &gt;= 2) OR ((7 DIV 3) &lt; 2) </a:t>
            </a:r>
            <a:r>
              <a:rPr lang="en-GB">
                <a:solidFill>
                  <a:srgbClr val="FF0000"/>
                </a:solidFill>
              </a:rPr>
              <a:t>True</a:t>
            </a:r>
          </a:p>
          <a:p>
            <a:r>
              <a:rPr lang="en-GB"/>
              <a:t>((12 MOD 5) &lt; 2) AND ((12 MOD 5) == 2) </a:t>
            </a:r>
            <a:r>
              <a:rPr lang="en-GB">
                <a:solidFill>
                  <a:srgbClr val="FF0000"/>
                </a:solidFill>
              </a:rPr>
              <a:t>False</a:t>
            </a:r>
          </a:p>
          <a:p>
            <a:pPr lvl="1"/>
            <a:endParaRPr lang="en-GB"/>
          </a:p>
          <a:p>
            <a:endParaRPr lang="en-GB"/>
          </a:p>
        </p:txBody>
      </p:sp>
    </p:spTree>
    <p:extLst>
      <p:ext uri="{BB962C8B-B14F-4D97-AF65-F5344CB8AC3E}">
        <p14:creationId xmlns:p14="http://schemas.microsoft.com/office/powerpoint/2010/main" val="2364534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Now complete </a:t>
            </a:r>
            <a:r>
              <a:rPr lang="en-GB" b="1" dirty="0"/>
              <a:t>Task 1 </a:t>
            </a:r>
            <a:r>
              <a:rPr lang="en-GB" dirty="0"/>
              <a:t>on </a:t>
            </a:r>
            <a:r>
              <a:rPr lang="en-GB" b="1" dirty="0"/>
              <a:t>Worksheet 3</a:t>
            </a:r>
          </a:p>
        </p:txBody>
      </p:sp>
    </p:spTree>
    <p:extLst>
      <p:ext uri="{BB962C8B-B14F-4D97-AF65-F5344CB8AC3E}">
        <p14:creationId xmlns:p14="http://schemas.microsoft.com/office/powerpoint/2010/main" val="1605577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From truth tables to logic gates</a:t>
            </a:r>
          </a:p>
          <a:p>
            <a:endParaRPr lang="en-GB"/>
          </a:p>
        </p:txBody>
      </p:sp>
      <p:sp>
        <p:nvSpPr>
          <p:cNvPr id="4" name="Text Placeholder 3"/>
          <p:cNvSpPr>
            <a:spLocks noGrp="1"/>
          </p:cNvSpPr>
          <p:nvPr>
            <p:ph type="body" sz="quarter" idx="14"/>
          </p:nvPr>
        </p:nvSpPr>
        <p:spPr/>
        <p:txBody>
          <a:bodyPr/>
          <a:lstStyle/>
          <a:p>
            <a:r>
              <a:rPr lang="en-GB" dirty="0"/>
              <a:t>The following logic gates are used in circuits:</a:t>
            </a:r>
          </a:p>
          <a:p>
            <a:pPr lvl="1"/>
            <a:r>
              <a:rPr lang="en-GB" dirty="0"/>
              <a:t>AND gate</a:t>
            </a:r>
          </a:p>
          <a:p>
            <a:pPr lvl="1"/>
            <a:r>
              <a:rPr lang="en-GB" dirty="0"/>
              <a:t>OR gate</a:t>
            </a:r>
          </a:p>
          <a:p>
            <a:pPr lvl="1"/>
            <a:r>
              <a:rPr lang="en-GB" dirty="0"/>
              <a:t>NOT gate</a:t>
            </a:r>
          </a:p>
          <a:p>
            <a:pPr lvl="1"/>
            <a:r>
              <a:rPr lang="en-GB" dirty="0"/>
              <a:t>NAND gate (NOT AND)</a:t>
            </a:r>
          </a:p>
          <a:p>
            <a:pPr lvl="1"/>
            <a:r>
              <a:rPr lang="en-GB" dirty="0"/>
              <a:t>NOR gate (NOT OR)</a:t>
            </a:r>
          </a:p>
          <a:p>
            <a:pPr lvl="1"/>
            <a:r>
              <a:rPr lang="en-GB" dirty="0"/>
              <a:t>XOR gate (Exclusive OR)</a:t>
            </a:r>
          </a:p>
          <a:p>
            <a:pPr lvl="1"/>
            <a:endParaRPr lang="en-GB" dirty="0"/>
          </a:p>
          <a:p>
            <a:endParaRPr lang="en-GB" dirty="0"/>
          </a:p>
        </p:txBody>
      </p:sp>
    </p:spTree>
    <p:extLst>
      <p:ext uri="{BB962C8B-B14F-4D97-AF65-F5344CB8AC3E}">
        <p14:creationId xmlns:p14="http://schemas.microsoft.com/office/powerpoint/2010/main" val="190143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Objectives</a:t>
            </a:r>
          </a:p>
        </p:txBody>
      </p:sp>
      <p:sp>
        <p:nvSpPr>
          <p:cNvPr id="2" name="Text Placeholder 1"/>
          <p:cNvSpPr>
            <a:spLocks noGrp="1"/>
          </p:cNvSpPr>
          <p:nvPr>
            <p:ph type="body" sz="quarter" idx="15"/>
          </p:nvPr>
        </p:nvSpPr>
        <p:spPr/>
        <p:txBody>
          <a:bodyPr/>
          <a:lstStyle/>
          <a:p>
            <a:pPr>
              <a:spcAft>
                <a:spcPts val="600"/>
              </a:spcAft>
            </a:pPr>
            <a:r>
              <a:rPr lang="en-GB" dirty="0"/>
              <a:t>Construct truth tables for the following logic gates:</a:t>
            </a:r>
          </a:p>
          <a:p>
            <a:pPr lvl="1">
              <a:spcAft>
                <a:spcPts val="600"/>
              </a:spcAft>
            </a:pPr>
            <a:r>
              <a:rPr lang="en-GB" dirty="0"/>
              <a:t>NOT, AND, OR</a:t>
            </a:r>
          </a:p>
          <a:p>
            <a:pPr lvl="1"/>
            <a:r>
              <a:rPr lang="en-GB" dirty="0"/>
              <a:t>NAND, NOR</a:t>
            </a:r>
          </a:p>
          <a:p>
            <a:pPr lvl="1"/>
            <a:r>
              <a:rPr lang="en-GB" dirty="0"/>
              <a:t>XOR (EOR)</a:t>
            </a:r>
          </a:p>
          <a:p>
            <a:pPr>
              <a:spcAft>
                <a:spcPts val="600"/>
              </a:spcAft>
            </a:pPr>
            <a:r>
              <a:rPr lang="en-GB" dirty="0"/>
              <a:t>Create logic circuits from problem statements, logic expressions or truth tables</a:t>
            </a:r>
          </a:p>
          <a:p>
            <a:pPr lvl="1">
              <a:spcAft>
                <a:spcPts val="600"/>
              </a:spcAft>
            </a:pPr>
            <a:r>
              <a:rPr lang="en-GB" dirty="0"/>
              <a:t>Complete truth tables from problem statements, logic expressions or logic circuit</a:t>
            </a:r>
          </a:p>
          <a:p>
            <a:pPr lvl="1"/>
            <a:r>
              <a:rPr lang="en-GB" dirty="0"/>
              <a:t>Write logic expressions from problem statements, logic circuits or truth tables</a:t>
            </a:r>
          </a:p>
        </p:txBody>
      </p:sp>
    </p:spTree>
    <p:extLst>
      <p:ext uri="{BB962C8B-B14F-4D97-AF65-F5344CB8AC3E}">
        <p14:creationId xmlns:p14="http://schemas.microsoft.com/office/powerpoint/2010/main" val="240043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AND gate</a:t>
            </a:r>
          </a:p>
          <a:p>
            <a:endParaRPr lang="en-GB"/>
          </a:p>
        </p:txBody>
      </p:sp>
      <p:sp>
        <p:nvSpPr>
          <p:cNvPr id="16" name="Text Placeholder 15"/>
          <p:cNvSpPr>
            <a:spLocks noGrp="1"/>
          </p:cNvSpPr>
          <p:nvPr>
            <p:ph type="body" sz="quarter" idx="14"/>
          </p:nvPr>
        </p:nvSpPr>
        <p:spPr/>
        <p:txBody>
          <a:bodyPr/>
          <a:lstStyle/>
          <a:p>
            <a:r>
              <a:rPr lang="en-GB"/>
              <a:t>If both inputs are 1 (True) then the output is 1 (True) </a:t>
            </a:r>
          </a:p>
          <a:p>
            <a:r>
              <a:rPr lang="en-GB"/>
              <a:t>Otherwise the output is 0 (False)</a:t>
            </a:r>
          </a:p>
          <a:p>
            <a:endParaRPr lang="en-GB"/>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065598"/>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Truth Table</a:t>
            </a:r>
          </a:p>
        </p:txBody>
      </p:sp>
      <p:grpSp>
        <p:nvGrpSpPr>
          <p:cNvPr id="2" name="Group 1"/>
          <p:cNvGrpSpPr/>
          <p:nvPr/>
        </p:nvGrpSpPr>
        <p:grpSpPr>
          <a:xfrm>
            <a:off x="1364596" y="3442610"/>
            <a:ext cx="3851172" cy="1753922"/>
            <a:chOff x="1409863" y="3228982"/>
            <a:chExt cx="3851172" cy="1753922"/>
          </a:xfrm>
        </p:grpSpPr>
        <p:grpSp>
          <p:nvGrpSpPr>
            <p:cNvPr id="22" name="Group 21"/>
            <p:cNvGrpSpPr/>
            <p:nvPr/>
          </p:nvGrpSpPr>
          <p:grpSpPr>
            <a:xfrm>
              <a:off x="1409863" y="3228982"/>
              <a:ext cx="3851172" cy="1753922"/>
              <a:chOff x="1409863" y="3228982"/>
              <a:chExt cx="3851172" cy="1753922"/>
            </a:xfrm>
          </p:grpSpPr>
          <p:grpSp>
            <p:nvGrpSpPr>
              <p:cNvPr id="23" name="Group 155"/>
              <p:cNvGrpSpPr>
                <a:grpSpLocks/>
              </p:cNvGrpSpPr>
              <p:nvPr/>
            </p:nvGrpSpPr>
            <p:grpSpPr bwMode="auto">
              <a:xfrm>
                <a:off x="2253039" y="3500938"/>
                <a:ext cx="1940145" cy="773368"/>
                <a:chOff x="4262" y="3773"/>
                <a:chExt cx="577" cy="230"/>
              </a:xfrm>
            </p:grpSpPr>
            <p:sp>
              <p:nvSpPr>
                <p:cNvPr id="28" name="Line 146"/>
                <p:cNvSpPr>
                  <a:spLocks noChangeShapeType="1"/>
                </p:cNvSpPr>
                <p:nvPr/>
              </p:nvSpPr>
              <p:spPr bwMode="auto">
                <a:xfrm>
                  <a:off x="4724" y="3888"/>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9" name="Line 147"/>
                <p:cNvSpPr>
                  <a:spLocks noChangeShapeType="1"/>
                </p:cNvSpPr>
                <p:nvPr/>
              </p:nvSpPr>
              <p:spPr bwMode="auto">
                <a:xfrm>
                  <a:off x="4262" y="3773"/>
                  <a:ext cx="116"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0" name="Line 148"/>
                <p:cNvSpPr>
                  <a:spLocks noChangeShapeType="1"/>
                </p:cNvSpPr>
                <p:nvPr/>
              </p:nvSpPr>
              <p:spPr bwMode="auto">
                <a:xfrm>
                  <a:off x="4263" y="4003"/>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27" name="TextBox 26"/>
              <p:cNvSpPr txBox="1"/>
              <p:nvPr/>
            </p:nvSpPr>
            <p:spPr>
              <a:xfrm>
                <a:off x="1567144" y="4613572"/>
                <a:ext cx="3444084" cy="369332"/>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P = A AND B</a:t>
                </a:r>
              </a:p>
            </p:txBody>
          </p:sp>
        </p:grpSp>
        <p:sp>
          <p:nvSpPr>
            <p:cNvPr id="36" name="AutoShape 65"/>
            <p:cNvSpPr>
              <a:spLocks noChangeArrowheads="1"/>
            </p:cNvSpPr>
            <p:nvPr/>
          </p:nvSpPr>
          <p:spPr bwMode="auto">
            <a:xfrm>
              <a:off x="2672803" y="3293082"/>
              <a:ext cx="1152128" cy="1152128"/>
            </a:xfrm>
            <a:prstGeom prst="flowChartDelay">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aphicFrame>
        <p:nvGraphicFramePr>
          <p:cNvPr id="18" name="Table 17"/>
          <p:cNvGraphicFramePr>
            <a:graphicFrameLocks noGrp="1"/>
          </p:cNvGraphicFramePr>
          <p:nvPr>
            <p:extLst>
              <p:ext uri="{D42A27DB-BD31-4B8C-83A1-F6EECF244321}">
                <p14:modId xmlns:p14="http://schemas.microsoft.com/office/powerpoint/2010/main" val="3139009345"/>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97488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AND gate</a:t>
            </a:r>
          </a:p>
          <a:p>
            <a:endParaRPr lang="en-GB"/>
          </a:p>
        </p:txBody>
      </p:sp>
      <p:sp>
        <p:nvSpPr>
          <p:cNvPr id="16" name="Text Placeholder 15"/>
          <p:cNvSpPr>
            <a:spLocks noGrp="1"/>
          </p:cNvSpPr>
          <p:nvPr>
            <p:ph type="body" sz="quarter" idx="14"/>
          </p:nvPr>
        </p:nvSpPr>
        <p:spPr/>
        <p:txBody>
          <a:bodyPr/>
          <a:lstStyle/>
          <a:p>
            <a:r>
              <a:rPr lang="en-GB" dirty="0"/>
              <a:t>If both inputs are 1 (True) then the output is 1 (True) </a:t>
            </a:r>
          </a:p>
          <a:p>
            <a:r>
              <a:rPr lang="en-GB" dirty="0"/>
              <a:t>Otherwise the output is 0 (False)</a:t>
            </a:r>
          </a:p>
          <a:p>
            <a:endParaRPr lang="en-GB" dirty="0"/>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065598"/>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Truth Table</a:t>
            </a:r>
          </a:p>
        </p:txBody>
      </p:sp>
      <p:grpSp>
        <p:nvGrpSpPr>
          <p:cNvPr id="2" name="Group 1"/>
          <p:cNvGrpSpPr/>
          <p:nvPr/>
        </p:nvGrpSpPr>
        <p:grpSpPr>
          <a:xfrm>
            <a:off x="1364596" y="3442610"/>
            <a:ext cx="3851172" cy="1753922"/>
            <a:chOff x="1409863" y="3228982"/>
            <a:chExt cx="3851172" cy="1753922"/>
          </a:xfrm>
        </p:grpSpPr>
        <p:grpSp>
          <p:nvGrpSpPr>
            <p:cNvPr id="22" name="Group 21"/>
            <p:cNvGrpSpPr/>
            <p:nvPr/>
          </p:nvGrpSpPr>
          <p:grpSpPr>
            <a:xfrm>
              <a:off x="1409863" y="3228982"/>
              <a:ext cx="3851172" cy="1753922"/>
              <a:chOff x="1409863" y="3228982"/>
              <a:chExt cx="3851172" cy="1753922"/>
            </a:xfrm>
          </p:grpSpPr>
          <p:grpSp>
            <p:nvGrpSpPr>
              <p:cNvPr id="23" name="Group 155"/>
              <p:cNvGrpSpPr>
                <a:grpSpLocks/>
              </p:cNvGrpSpPr>
              <p:nvPr/>
            </p:nvGrpSpPr>
            <p:grpSpPr bwMode="auto">
              <a:xfrm>
                <a:off x="2253039" y="3500938"/>
                <a:ext cx="1940145" cy="773368"/>
                <a:chOff x="4262" y="3773"/>
                <a:chExt cx="577" cy="230"/>
              </a:xfrm>
            </p:grpSpPr>
            <p:sp>
              <p:nvSpPr>
                <p:cNvPr id="28" name="Line 146"/>
                <p:cNvSpPr>
                  <a:spLocks noChangeShapeType="1"/>
                </p:cNvSpPr>
                <p:nvPr/>
              </p:nvSpPr>
              <p:spPr bwMode="auto">
                <a:xfrm>
                  <a:off x="4724" y="3888"/>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9" name="Line 147"/>
                <p:cNvSpPr>
                  <a:spLocks noChangeShapeType="1"/>
                </p:cNvSpPr>
                <p:nvPr/>
              </p:nvSpPr>
              <p:spPr bwMode="auto">
                <a:xfrm>
                  <a:off x="4262" y="3773"/>
                  <a:ext cx="116"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70D90B"/>
                    </a:solidFill>
                  </a:endParaRPr>
                </a:p>
              </p:txBody>
            </p:sp>
            <p:sp>
              <p:nvSpPr>
                <p:cNvPr id="30" name="Line 148"/>
                <p:cNvSpPr>
                  <a:spLocks noChangeShapeType="1"/>
                </p:cNvSpPr>
                <p:nvPr/>
              </p:nvSpPr>
              <p:spPr bwMode="auto">
                <a:xfrm>
                  <a:off x="4263" y="4003"/>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27" name="TextBox 26"/>
              <p:cNvSpPr txBox="1"/>
              <p:nvPr/>
            </p:nvSpPr>
            <p:spPr>
              <a:xfrm>
                <a:off x="1567144" y="4613572"/>
                <a:ext cx="3444084" cy="369332"/>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P = A AND B</a:t>
                </a:r>
              </a:p>
            </p:txBody>
          </p:sp>
        </p:grpSp>
        <p:sp>
          <p:nvSpPr>
            <p:cNvPr id="36" name="AutoShape 65"/>
            <p:cNvSpPr>
              <a:spLocks noChangeArrowheads="1"/>
            </p:cNvSpPr>
            <p:nvPr/>
          </p:nvSpPr>
          <p:spPr bwMode="auto">
            <a:xfrm>
              <a:off x="2672803" y="3293082"/>
              <a:ext cx="1152128" cy="1152128"/>
            </a:xfrm>
            <a:prstGeom prst="flowChartDelay">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aphicFrame>
        <p:nvGraphicFramePr>
          <p:cNvPr id="31" name="Table 30">
            <a:extLst>
              <a:ext uri="{FF2B5EF4-FFF2-40B4-BE49-F238E27FC236}">
                <a16:creationId xmlns:a16="http://schemas.microsoft.com/office/drawing/2014/main" id="{222F53F8-C070-46D0-8730-13D9B8BE3087}"/>
              </a:ext>
            </a:extLst>
          </p:cNvPr>
          <p:cNvGraphicFramePr>
            <a:graphicFrameLocks noGrp="1"/>
          </p:cNvGraphicFramePr>
          <p:nvPr>
            <p:extLst>
              <p:ext uri="{D42A27DB-BD31-4B8C-83A1-F6EECF244321}">
                <p14:modId xmlns:p14="http://schemas.microsoft.com/office/powerpoint/2010/main" val="3541592400"/>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008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OR gate</a:t>
            </a:r>
          </a:p>
          <a:p>
            <a:endParaRPr lang="en-GB"/>
          </a:p>
        </p:txBody>
      </p:sp>
      <p:sp>
        <p:nvSpPr>
          <p:cNvPr id="16" name="Text Placeholder 15"/>
          <p:cNvSpPr>
            <a:spLocks noGrp="1"/>
          </p:cNvSpPr>
          <p:nvPr>
            <p:ph type="body" sz="quarter" idx="14"/>
          </p:nvPr>
        </p:nvSpPr>
        <p:spPr/>
        <p:txBody>
          <a:bodyPr/>
          <a:lstStyle/>
          <a:p>
            <a:r>
              <a:rPr lang="en-GB" dirty="0"/>
              <a:t>If either input is 1 (True) then the output is 1 (True) </a:t>
            </a:r>
          </a:p>
          <a:p>
            <a:r>
              <a:rPr lang="en-GB" dirty="0"/>
              <a:t>Otherwise the output is 0 (False)</a:t>
            </a:r>
          </a:p>
          <a:p>
            <a:endParaRPr lang="en-GB" dirty="0"/>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065598"/>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Truth Table</a:t>
            </a:r>
          </a:p>
        </p:txBody>
      </p:sp>
      <p:grpSp>
        <p:nvGrpSpPr>
          <p:cNvPr id="22" name="Group 21"/>
          <p:cNvGrpSpPr/>
          <p:nvPr/>
        </p:nvGrpSpPr>
        <p:grpSpPr>
          <a:xfrm>
            <a:off x="1364596" y="3442610"/>
            <a:ext cx="3851172" cy="1753922"/>
            <a:chOff x="1409863" y="3228982"/>
            <a:chExt cx="3851172" cy="1753922"/>
          </a:xfrm>
        </p:grpSpPr>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27" name="TextBox 26"/>
            <p:cNvSpPr txBox="1"/>
            <p:nvPr/>
          </p:nvSpPr>
          <p:spPr>
            <a:xfrm>
              <a:off x="1639792" y="4613572"/>
              <a:ext cx="3298788" cy="369332"/>
            </a:xfrm>
            <a:prstGeom prst="rect">
              <a:avLst/>
            </a:prstGeom>
            <a:noFill/>
          </p:spPr>
          <p:txBody>
            <a:bodyPr wrap="none" rtlCol="0">
              <a:spAutoFit/>
            </a:bodyPr>
            <a:lstStyle/>
            <a:p>
              <a:pPr algn="ctr"/>
              <a:r>
                <a:rPr lang="en-GB" b="1">
                  <a:solidFill>
                    <a:srgbClr val="004663"/>
                  </a:solidFill>
                  <a:latin typeface="Arial" panose="020B0604020202020204" pitchFamily="34" charset="0"/>
                  <a:cs typeface="Arial" panose="020B0604020202020204" pitchFamily="34" charset="0"/>
                </a:rPr>
                <a:t>Logic statement: P = A OR B</a:t>
              </a:r>
            </a:p>
          </p:txBody>
        </p:sp>
      </p:grpSp>
      <p:grpSp>
        <p:nvGrpSpPr>
          <p:cNvPr id="19" name="Group 155"/>
          <p:cNvGrpSpPr>
            <a:grpSpLocks/>
          </p:cNvGrpSpPr>
          <p:nvPr/>
        </p:nvGrpSpPr>
        <p:grpSpPr bwMode="auto">
          <a:xfrm>
            <a:off x="2198721" y="3468870"/>
            <a:ext cx="1940145" cy="1163414"/>
            <a:chOff x="4262" y="3715"/>
            <a:chExt cx="577" cy="346"/>
          </a:xfrm>
        </p:grpSpPr>
        <p:sp>
          <p:nvSpPr>
            <p:cNvPr id="31" name="Line 146"/>
            <p:cNvSpPr>
              <a:spLocks noChangeShapeType="1"/>
            </p:cNvSpPr>
            <p:nvPr/>
          </p:nvSpPr>
          <p:spPr bwMode="auto">
            <a:xfrm>
              <a:off x="4724" y="3888"/>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147"/>
            <p:cNvSpPr>
              <a:spLocks noChangeShapeType="1"/>
            </p:cNvSpPr>
            <p:nvPr/>
          </p:nvSpPr>
          <p:spPr bwMode="auto">
            <a:xfrm>
              <a:off x="4262" y="3773"/>
              <a:ext cx="116"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148"/>
            <p:cNvSpPr>
              <a:spLocks noChangeShapeType="1"/>
            </p:cNvSpPr>
            <p:nvPr/>
          </p:nvSpPr>
          <p:spPr bwMode="auto">
            <a:xfrm>
              <a:off x="4263" y="4003"/>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 name="Group 149"/>
            <p:cNvGrpSpPr>
              <a:grpSpLocks/>
            </p:cNvGrpSpPr>
            <p:nvPr/>
          </p:nvGrpSpPr>
          <p:grpSpPr bwMode="auto">
            <a:xfrm>
              <a:off x="4344" y="3715"/>
              <a:ext cx="380" cy="346"/>
              <a:chOff x="2419" y="3542"/>
              <a:chExt cx="346" cy="346"/>
            </a:xfrm>
          </p:grpSpPr>
          <p:grpSp>
            <p:nvGrpSpPr>
              <p:cNvPr id="35" name="Group 150"/>
              <p:cNvGrpSpPr>
                <a:grpSpLocks/>
              </p:cNvGrpSpPr>
              <p:nvPr/>
            </p:nvGrpSpPr>
            <p:grpSpPr bwMode="auto">
              <a:xfrm>
                <a:off x="2419" y="3542"/>
                <a:ext cx="346" cy="346"/>
                <a:chOff x="2477" y="3542"/>
                <a:chExt cx="288" cy="346"/>
              </a:xfrm>
            </p:grpSpPr>
            <p:sp>
              <p:nvSpPr>
                <p:cNvPr id="38" name="Freeform 151"/>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Freeform 152"/>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 name="Freeform 153"/>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aphicFrame>
        <p:nvGraphicFramePr>
          <p:cNvPr id="23" name="Table 22">
            <a:extLst>
              <a:ext uri="{FF2B5EF4-FFF2-40B4-BE49-F238E27FC236}">
                <a16:creationId xmlns:a16="http://schemas.microsoft.com/office/drawing/2014/main" id="{676DE1C1-34F1-42FA-99EE-112CDE15DB91}"/>
              </a:ext>
            </a:extLst>
          </p:cNvPr>
          <p:cNvGraphicFramePr>
            <a:graphicFrameLocks noGrp="1"/>
          </p:cNvGraphicFramePr>
          <p:nvPr>
            <p:extLst>
              <p:ext uri="{D42A27DB-BD31-4B8C-83A1-F6EECF244321}">
                <p14:modId xmlns:p14="http://schemas.microsoft.com/office/powerpoint/2010/main" val="846545841"/>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400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OR gate</a:t>
            </a:r>
          </a:p>
          <a:p>
            <a:endParaRPr lang="en-GB"/>
          </a:p>
        </p:txBody>
      </p:sp>
      <p:sp>
        <p:nvSpPr>
          <p:cNvPr id="16" name="Text Placeholder 15"/>
          <p:cNvSpPr>
            <a:spLocks noGrp="1"/>
          </p:cNvSpPr>
          <p:nvPr>
            <p:ph type="body" sz="quarter" idx="14"/>
          </p:nvPr>
        </p:nvSpPr>
        <p:spPr/>
        <p:txBody>
          <a:bodyPr/>
          <a:lstStyle/>
          <a:p>
            <a:r>
              <a:rPr lang="en-GB"/>
              <a:t>If either input is 1 (True) then the output is 1 (True) </a:t>
            </a:r>
          </a:p>
          <a:p>
            <a:r>
              <a:rPr lang="en-GB"/>
              <a:t>Otherwise the output is 0 (False)</a:t>
            </a:r>
          </a:p>
          <a:p>
            <a:endParaRPr lang="en-GB"/>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Truth Table</a:t>
            </a:r>
          </a:p>
        </p:txBody>
      </p:sp>
      <p:grpSp>
        <p:nvGrpSpPr>
          <p:cNvPr id="22" name="Group 21"/>
          <p:cNvGrpSpPr/>
          <p:nvPr/>
        </p:nvGrpSpPr>
        <p:grpSpPr>
          <a:xfrm>
            <a:off x="1364596" y="3442610"/>
            <a:ext cx="3851172" cy="1753922"/>
            <a:chOff x="1409863" y="3228982"/>
            <a:chExt cx="3851172" cy="1753922"/>
          </a:xfrm>
        </p:grpSpPr>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27" name="TextBox 26"/>
            <p:cNvSpPr txBox="1"/>
            <p:nvPr/>
          </p:nvSpPr>
          <p:spPr>
            <a:xfrm>
              <a:off x="1639792" y="4613572"/>
              <a:ext cx="3298788" cy="369332"/>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P = A OR B</a:t>
              </a:r>
            </a:p>
          </p:txBody>
        </p:sp>
      </p:grpSp>
      <p:grpSp>
        <p:nvGrpSpPr>
          <p:cNvPr id="19" name="Group 155"/>
          <p:cNvGrpSpPr>
            <a:grpSpLocks/>
          </p:cNvGrpSpPr>
          <p:nvPr/>
        </p:nvGrpSpPr>
        <p:grpSpPr bwMode="auto">
          <a:xfrm>
            <a:off x="2198721" y="3468870"/>
            <a:ext cx="1940145" cy="1163414"/>
            <a:chOff x="4262" y="3715"/>
            <a:chExt cx="577" cy="346"/>
          </a:xfrm>
        </p:grpSpPr>
        <p:sp>
          <p:nvSpPr>
            <p:cNvPr id="31" name="Line 146"/>
            <p:cNvSpPr>
              <a:spLocks noChangeShapeType="1"/>
            </p:cNvSpPr>
            <p:nvPr/>
          </p:nvSpPr>
          <p:spPr bwMode="auto">
            <a:xfrm>
              <a:off x="4724" y="3888"/>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147"/>
            <p:cNvSpPr>
              <a:spLocks noChangeShapeType="1"/>
            </p:cNvSpPr>
            <p:nvPr/>
          </p:nvSpPr>
          <p:spPr bwMode="auto">
            <a:xfrm>
              <a:off x="4262" y="3773"/>
              <a:ext cx="116"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148"/>
            <p:cNvSpPr>
              <a:spLocks noChangeShapeType="1"/>
            </p:cNvSpPr>
            <p:nvPr/>
          </p:nvSpPr>
          <p:spPr bwMode="auto">
            <a:xfrm>
              <a:off x="4263" y="4003"/>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 name="Group 149"/>
            <p:cNvGrpSpPr>
              <a:grpSpLocks/>
            </p:cNvGrpSpPr>
            <p:nvPr/>
          </p:nvGrpSpPr>
          <p:grpSpPr bwMode="auto">
            <a:xfrm>
              <a:off x="4344" y="3715"/>
              <a:ext cx="380" cy="346"/>
              <a:chOff x="2419" y="3542"/>
              <a:chExt cx="346" cy="346"/>
            </a:xfrm>
          </p:grpSpPr>
          <p:grpSp>
            <p:nvGrpSpPr>
              <p:cNvPr id="35" name="Group 150"/>
              <p:cNvGrpSpPr>
                <a:grpSpLocks/>
              </p:cNvGrpSpPr>
              <p:nvPr/>
            </p:nvGrpSpPr>
            <p:grpSpPr bwMode="auto">
              <a:xfrm>
                <a:off x="2419" y="3542"/>
                <a:ext cx="346" cy="346"/>
                <a:chOff x="2477" y="3542"/>
                <a:chExt cx="288" cy="346"/>
              </a:xfrm>
            </p:grpSpPr>
            <p:sp>
              <p:nvSpPr>
                <p:cNvPr id="38" name="Freeform 151"/>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Freeform 152"/>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 name="Freeform 153"/>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aphicFrame>
        <p:nvGraphicFramePr>
          <p:cNvPr id="28" name="Table 27">
            <a:extLst>
              <a:ext uri="{FF2B5EF4-FFF2-40B4-BE49-F238E27FC236}">
                <a16:creationId xmlns:a16="http://schemas.microsoft.com/office/drawing/2014/main" id="{68E6826A-2733-4FAD-9031-75C00509ABB8}"/>
              </a:ext>
            </a:extLst>
          </p:cNvPr>
          <p:cNvGraphicFramePr>
            <a:graphicFrameLocks noGrp="1"/>
          </p:cNvGraphicFramePr>
          <p:nvPr>
            <p:extLst>
              <p:ext uri="{D42A27DB-BD31-4B8C-83A1-F6EECF244321}">
                <p14:modId xmlns:p14="http://schemas.microsoft.com/office/powerpoint/2010/main" val="1626375646"/>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518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NOT gate</a:t>
            </a:r>
          </a:p>
          <a:p>
            <a:endParaRPr lang="en-GB"/>
          </a:p>
        </p:txBody>
      </p:sp>
      <p:sp>
        <p:nvSpPr>
          <p:cNvPr id="16" name="Text Placeholder 15"/>
          <p:cNvSpPr>
            <a:spLocks noGrp="1"/>
          </p:cNvSpPr>
          <p:nvPr>
            <p:ph type="body" sz="quarter" idx="14"/>
          </p:nvPr>
        </p:nvSpPr>
        <p:spPr/>
        <p:txBody>
          <a:bodyPr/>
          <a:lstStyle/>
          <a:p>
            <a:r>
              <a:rPr lang="en-GB"/>
              <a:t>If 0 is input it outputs 1 (True) </a:t>
            </a:r>
          </a:p>
          <a:p>
            <a:r>
              <a:rPr lang="en-GB"/>
              <a:t>If 1 is input it outputs 0 (False)</a:t>
            </a:r>
          </a:p>
        </p:txBody>
      </p:sp>
      <p:sp>
        <p:nvSpPr>
          <p:cNvPr id="20" name="TextBox 19"/>
          <p:cNvSpPr txBox="1"/>
          <p:nvPr/>
        </p:nvSpPr>
        <p:spPr>
          <a:xfrm>
            <a:off x="2106236" y="4920156"/>
            <a:ext cx="2321469" cy="461665"/>
          </a:xfrm>
          <a:prstGeom prst="rect">
            <a:avLst/>
          </a:prstGeom>
          <a:noFill/>
        </p:spPr>
        <p:txBody>
          <a:bodyPr wrap="none" rtlCol="0">
            <a:spAutoFit/>
          </a:bodyPr>
          <a:lstStyle/>
          <a:p>
            <a:pPr algn="ctr"/>
            <a:r>
              <a:rPr lang="en-GB" sz="2400" b="1" dirty="0">
                <a:solidFill>
                  <a:srgbClr val="065598"/>
                </a:solidFill>
                <a:latin typeface="Arial" panose="020B0604020202020204" pitchFamily="34" charset="0"/>
                <a:cs typeface="Arial" panose="020B0604020202020204" pitchFamily="34" charset="0"/>
              </a:rPr>
              <a:t>Logic Diagram</a:t>
            </a:r>
          </a:p>
        </p:txBody>
      </p:sp>
      <p:grpSp>
        <p:nvGrpSpPr>
          <p:cNvPr id="23" name="Group 22"/>
          <p:cNvGrpSpPr/>
          <p:nvPr/>
        </p:nvGrpSpPr>
        <p:grpSpPr>
          <a:xfrm>
            <a:off x="1478044" y="3086276"/>
            <a:ext cx="3846362" cy="1731702"/>
            <a:chOff x="1414673" y="3251202"/>
            <a:chExt cx="3846362" cy="1731702"/>
          </a:xfrm>
        </p:grpSpPr>
        <p:grpSp>
          <p:nvGrpSpPr>
            <p:cNvPr id="28" name="Group 27"/>
            <p:cNvGrpSpPr/>
            <p:nvPr/>
          </p:nvGrpSpPr>
          <p:grpSpPr>
            <a:xfrm>
              <a:off x="1414673" y="3602609"/>
              <a:ext cx="3846362" cy="1380295"/>
              <a:chOff x="1414673" y="3602609"/>
              <a:chExt cx="3846362" cy="1380295"/>
            </a:xfrm>
          </p:grpSpPr>
          <p:grpSp>
            <p:nvGrpSpPr>
              <p:cNvPr id="36" name="Group 155"/>
              <p:cNvGrpSpPr>
                <a:grpSpLocks/>
              </p:cNvGrpSpPr>
              <p:nvPr/>
            </p:nvGrpSpPr>
            <p:grpSpPr bwMode="auto">
              <a:xfrm>
                <a:off x="2253039" y="3886320"/>
                <a:ext cx="1940145" cy="3363"/>
                <a:chOff x="4262" y="3887"/>
                <a:chExt cx="577" cy="1"/>
              </a:xfrm>
            </p:grpSpPr>
            <p:sp>
              <p:nvSpPr>
                <p:cNvPr id="43" name="Line 146"/>
                <p:cNvSpPr>
                  <a:spLocks noChangeShapeType="1"/>
                </p:cNvSpPr>
                <p:nvPr/>
              </p:nvSpPr>
              <p:spPr bwMode="auto">
                <a:xfrm>
                  <a:off x="4724" y="3888"/>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Line 147"/>
                <p:cNvSpPr>
                  <a:spLocks noChangeShapeType="1"/>
                </p:cNvSpPr>
                <p:nvPr/>
              </p:nvSpPr>
              <p:spPr bwMode="auto">
                <a:xfrm>
                  <a:off x="4262" y="3887"/>
                  <a:ext cx="116"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 name="TextBox 39"/>
              <p:cNvSpPr txBox="1"/>
              <p:nvPr/>
            </p:nvSpPr>
            <p:spPr>
              <a:xfrm>
                <a:off x="1414673" y="3602609"/>
                <a:ext cx="798617" cy="584775"/>
              </a:xfrm>
              <a:prstGeom prst="rect">
                <a:avLst/>
              </a:prstGeom>
              <a:noFill/>
              <a:ln>
                <a:noFill/>
              </a:ln>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A</a:t>
                </a:r>
              </a:p>
            </p:txBody>
          </p:sp>
          <p:sp>
            <p:nvSpPr>
              <p:cNvPr id="41" name="TextBox 40"/>
              <p:cNvSpPr txBox="1"/>
              <p:nvPr/>
            </p:nvSpPr>
            <p:spPr>
              <a:xfrm>
                <a:off x="4234792" y="3607391"/>
                <a:ext cx="1026243" cy="584775"/>
              </a:xfrm>
              <a:prstGeom prst="rect">
                <a:avLst/>
              </a:prstGeom>
              <a:noFill/>
              <a:ln>
                <a:noFill/>
              </a:ln>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42" name="TextBox 41"/>
              <p:cNvSpPr txBox="1"/>
              <p:nvPr/>
            </p:nvSpPr>
            <p:spPr>
              <a:xfrm>
                <a:off x="1680380" y="4613572"/>
                <a:ext cx="3217612" cy="369332"/>
              </a:xfrm>
              <a:prstGeom prst="rect">
                <a:avLst/>
              </a:prstGeom>
              <a:noFill/>
              <a:ln>
                <a:noFill/>
              </a:ln>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P = NOT A</a:t>
                </a:r>
              </a:p>
            </p:txBody>
          </p:sp>
        </p:grpSp>
        <p:sp>
          <p:nvSpPr>
            <p:cNvPr id="29" name="AutoShape 59"/>
            <p:cNvSpPr>
              <a:spLocks noChangeArrowheads="1"/>
            </p:cNvSpPr>
            <p:nvPr/>
          </p:nvSpPr>
          <p:spPr bwMode="auto">
            <a:xfrm rot="5400000">
              <a:off x="2479151" y="3448543"/>
              <a:ext cx="1308981" cy="914300"/>
            </a:xfrm>
            <a:prstGeom prst="triangle">
              <a:avLst>
                <a:gd name="adj" fmla="val 50000"/>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 name="Oval 61"/>
            <p:cNvSpPr>
              <a:spLocks noChangeArrowheads="1"/>
            </p:cNvSpPr>
            <p:nvPr/>
          </p:nvSpPr>
          <p:spPr bwMode="auto">
            <a:xfrm>
              <a:off x="3622271" y="3814593"/>
              <a:ext cx="164688" cy="164688"/>
            </a:xfrm>
            <a:prstGeom prst="ellips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5" name="TextBox 44"/>
          <p:cNvSpPr txBox="1"/>
          <p:nvPr/>
        </p:nvSpPr>
        <p:spPr>
          <a:xfrm>
            <a:off x="5518857" y="4920156"/>
            <a:ext cx="1818383"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Truth Table</a:t>
            </a:r>
          </a:p>
        </p:txBody>
      </p:sp>
      <p:graphicFrame>
        <p:nvGraphicFramePr>
          <p:cNvPr id="46" name="Table 45"/>
          <p:cNvGraphicFramePr>
            <a:graphicFrameLocks noGrp="1"/>
          </p:cNvGraphicFramePr>
          <p:nvPr>
            <p:extLst>
              <p:ext uri="{D42A27DB-BD31-4B8C-83A1-F6EECF244321}">
                <p14:modId xmlns:p14="http://schemas.microsoft.com/office/powerpoint/2010/main" val="3264638806"/>
              </p:ext>
            </p:extLst>
          </p:nvPr>
        </p:nvGraphicFramePr>
        <p:xfrm>
          <a:off x="5929776" y="3187918"/>
          <a:ext cx="936000" cy="109728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tblGrid>
              <a:tr h="324000">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654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NOT gate</a:t>
            </a:r>
          </a:p>
          <a:p>
            <a:endParaRPr lang="en-GB"/>
          </a:p>
        </p:txBody>
      </p:sp>
      <p:sp>
        <p:nvSpPr>
          <p:cNvPr id="16" name="Text Placeholder 15"/>
          <p:cNvSpPr>
            <a:spLocks noGrp="1"/>
          </p:cNvSpPr>
          <p:nvPr>
            <p:ph type="body" sz="quarter" idx="14"/>
          </p:nvPr>
        </p:nvSpPr>
        <p:spPr/>
        <p:txBody>
          <a:bodyPr/>
          <a:lstStyle/>
          <a:p>
            <a:r>
              <a:rPr lang="en-GB"/>
              <a:t>If 0 is input it outputs 1 (True) </a:t>
            </a:r>
          </a:p>
          <a:p>
            <a:r>
              <a:rPr lang="en-GB"/>
              <a:t>If 1 is input it outputs 0 (False)</a:t>
            </a:r>
          </a:p>
        </p:txBody>
      </p:sp>
      <p:sp>
        <p:nvSpPr>
          <p:cNvPr id="20" name="TextBox 19"/>
          <p:cNvSpPr txBox="1"/>
          <p:nvPr/>
        </p:nvSpPr>
        <p:spPr>
          <a:xfrm>
            <a:off x="2106239" y="4920156"/>
            <a:ext cx="2321469" cy="461665"/>
          </a:xfrm>
          <a:prstGeom prst="rect">
            <a:avLst/>
          </a:prstGeom>
          <a:noFill/>
        </p:spPr>
        <p:txBody>
          <a:bodyPr wrap="none" rtlCol="0">
            <a:spAutoFit/>
          </a:bodyPr>
          <a:lstStyle/>
          <a:p>
            <a:pPr algn="ctr"/>
            <a:r>
              <a:rPr lang="en-GB" sz="2400" b="1" dirty="0">
                <a:solidFill>
                  <a:srgbClr val="065598"/>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518857" y="4920156"/>
            <a:ext cx="1818383" cy="461665"/>
          </a:xfrm>
          <a:prstGeom prst="rect">
            <a:avLst/>
          </a:prstGeom>
          <a:noFill/>
        </p:spPr>
        <p:txBody>
          <a:bodyPr wrap="none" rtlCol="0">
            <a:spAutoFit/>
          </a:bodyPr>
          <a:lstStyle/>
          <a:p>
            <a:pPr algn="ctr"/>
            <a:r>
              <a:rPr lang="en-GB" sz="2400" b="1">
                <a:solidFill>
                  <a:srgbClr val="065598"/>
                </a:solidFill>
                <a:latin typeface="Arial" panose="020B0604020202020204" pitchFamily="34" charset="0"/>
                <a:cs typeface="Arial" panose="020B0604020202020204" pitchFamily="34" charset="0"/>
              </a:rPr>
              <a:t>Truth Table</a:t>
            </a:r>
          </a:p>
        </p:txBody>
      </p:sp>
      <p:graphicFrame>
        <p:nvGraphicFramePr>
          <p:cNvPr id="18" name="Table 17"/>
          <p:cNvGraphicFramePr>
            <a:graphicFrameLocks noGrp="1"/>
          </p:cNvGraphicFramePr>
          <p:nvPr>
            <p:extLst>
              <p:ext uri="{D42A27DB-BD31-4B8C-83A1-F6EECF244321}">
                <p14:modId xmlns:p14="http://schemas.microsoft.com/office/powerpoint/2010/main" val="3812546234"/>
              </p:ext>
            </p:extLst>
          </p:nvPr>
        </p:nvGraphicFramePr>
        <p:xfrm>
          <a:off x="5929776" y="3187918"/>
          <a:ext cx="936000" cy="109728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tblGrid>
              <a:tr h="324000">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a:t>
                      </a:r>
                    </a:p>
                  </a:txBody>
                  <a:tcPr anchor="ct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24000">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rgbClr val="FF0000"/>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1478047" y="3086276"/>
            <a:ext cx="3846362" cy="1731702"/>
            <a:chOff x="1414673" y="3251202"/>
            <a:chExt cx="3846362" cy="1731702"/>
          </a:xfrm>
        </p:grpSpPr>
        <p:grpSp>
          <p:nvGrpSpPr>
            <p:cNvPr id="28" name="Group 27"/>
            <p:cNvGrpSpPr/>
            <p:nvPr/>
          </p:nvGrpSpPr>
          <p:grpSpPr>
            <a:xfrm>
              <a:off x="1414673" y="3602609"/>
              <a:ext cx="3846362" cy="1380295"/>
              <a:chOff x="1414673" y="3602609"/>
              <a:chExt cx="3846362" cy="1380295"/>
            </a:xfrm>
          </p:grpSpPr>
          <p:grpSp>
            <p:nvGrpSpPr>
              <p:cNvPr id="36" name="Group 155"/>
              <p:cNvGrpSpPr>
                <a:grpSpLocks/>
              </p:cNvGrpSpPr>
              <p:nvPr/>
            </p:nvGrpSpPr>
            <p:grpSpPr bwMode="auto">
              <a:xfrm>
                <a:off x="2253039" y="3886320"/>
                <a:ext cx="1940145" cy="3363"/>
                <a:chOff x="4262" y="3887"/>
                <a:chExt cx="577" cy="1"/>
              </a:xfrm>
            </p:grpSpPr>
            <p:sp>
              <p:nvSpPr>
                <p:cNvPr id="43" name="Line 146"/>
                <p:cNvSpPr>
                  <a:spLocks noChangeShapeType="1"/>
                </p:cNvSpPr>
                <p:nvPr/>
              </p:nvSpPr>
              <p:spPr bwMode="auto">
                <a:xfrm>
                  <a:off x="4724" y="3888"/>
                  <a:ext cx="115"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Line 147"/>
                <p:cNvSpPr>
                  <a:spLocks noChangeShapeType="1"/>
                </p:cNvSpPr>
                <p:nvPr/>
              </p:nvSpPr>
              <p:spPr bwMode="auto">
                <a:xfrm>
                  <a:off x="4262" y="3887"/>
                  <a:ext cx="116"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 name="TextBox 39"/>
              <p:cNvSpPr txBox="1"/>
              <p:nvPr/>
            </p:nvSpPr>
            <p:spPr>
              <a:xfrm>
                <a:off x="1414673" y="3602609"/>
                <a:ext cx="798617" cy="584775"/>
              </a:xfrm>
              <a:prstGeom prst="rect">
                <a:avLst/>
              </a:prstGeom>
              <a:noFill/>
              <a:ln>
                <a:noFill/>
              </a:ln>
            </p:spPr>
            <p:txBody>
              <a:bodyPr wrap="none" rtlCol="0">
                <a:spAutoFit/>
              </a:bodyPr>
              <a:lstStyle/>
              <a:p>
                <a:pPr algn="ctr"/>
                <a:r>
                  <a:rPr lang="en-GB" sz="1600">
                    <a:latin typeface="Arial" panose="020B0604020202020204" pitchFamily="34" charset="0"/>
                    <a:cs typeface="Arial" panose="020B0604020202020204" pitchFamily="34" charset="0"/>
                  </a:rPr>
                  <a:t>INPUT</a:t>
                </a:r>
              </a:p>
              <a:p>
                <a:pPr algn="ctr"/>
                <a:r>
                  <a:rPr lang="en-GB" sz="1600">
                    <a:latin typeface="Arial" panose="020B0604020202020204" pitchFamily="34" charset="0"/>
                    <a:cs typeface="Arial" panose="020B0604020202020204" pitchFamily="34" charset="0"/>
                  </a:rPr>
                  <a:t>A</a:t>
                </a:r>
              </a:p>
            </p:txBody>
          </p:sp>
          <p:sp>
            <p:nvSpPr>
              <p:cNvPr id="41" name="TextBox 40"/>
              <p:cNvSpPr txBox="1"/>
              <p:nvPr/>
            </p:nvSpPr>
            <p:spPr>
              <a:xfrm>
                <a:off x="4234792" y="3607391"/>
                <a:ext cx="1026243" cy="584775"/>
              </a:xfrm>
              <a:prstGeom prst="rect">
                <a:avLst/>
              </a:prstGeom>
              <a:noFill/>
              <a:ln>
                <a:noFill/>
              </a:ln>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42" name="TextBox 41"/>
              <p:cNvSpPr txBox="1"/>
              <p:nvPr/>
            </p:nvSpPr>
            <p:spPr>
              <a:xfrm>
                <a:off x="1680380" y="4613572"/>
                <a:ext cx="3217612" cy="369332"/>
              </a:xfrm>
              <a:prstGeom prst="rect">
                <a:avLst/>
              </a:prstGeom>
              <a:noFill/>
              <a:ln>
                <a:noFill/>
              </a:ln>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P = NOT A</a:t>
                </a:r>
              </a:p>
            </p:txBody>
          </p:sp>
        </p:grpSp>
        <p:sp>
          <p:nvSpPr>
            <p:cNvPr id="29" name="AutoShape 59"/>
            <p:cNvSpPr>
              <a:spLocks noChangeArrowheads="1"/>
            </p:cNvSpPr>
            <p:nvPr/>
          </p:nvSpPr>
          <p:spPr bwMode="auto">
            <a:xfrm rot="5400000">
              <a:off x="2479151" y="3448543"/>
              <a:ext cx="1308981" cy="914300"/>
            </a:xfrm>
            <a:prstGeom prst="triangle">
              <a:avLst>
                <a:gd name="adj" fmla="val 50000"/>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 name="Oval 61"/>
            <p:cNvSpPr>
              <a:spLocks noChangeArrowheads="1"/>
            </p:cNvSpPr>
            <p:nvPr/>
          </p:nvSpPr>
          <p:spPr bwMode="auto">
            <a:xfrm>
              <a:off x="3622271" y="3814593"/>
              <a:ext cx="164688" cy="164688"/>
            </a:xfrm>
            <a:prstGeom prst="ellips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153923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Now complete </a:t>
            </a:r>
            <a:r>
              <a:rPr lang="en-GB" b="1" dirty="0"/>
              <a:t>Task 2</a:t>
            </a:r>
            <a:r>
              <a:rPr lang="en-GB" dirty="0"/>
              <a:t> on </a:t>
            </a:r>
            <a:r>
              <a:rPr lang="en-GB" b="1" dirty="0"/>
              <a:t>Worksheet 3</a:t>
            </a:r>
          </a:p>
        </p:txBody>
      </p:sp>
    </p:spTree>
    <p:extLst>
      <p:ext uri="{BB962C8B-B14F-4D97-AF65-F5344CB8AC3E}">
        <p14:creationId xmlns:p14="http://schemas.microsoft.com/office/powerpoint/2010/main" val="289989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F06BC1-BDC4-4DFC-A8C0-29A937D88CE0}"/>
              </a:ext>
            </a:extLst>
          </p:cNvPr>
          <p:cNvSpPr>
            <a:spLocks noGrp="1"/>
          </p:cNvSpPr>
          <p:nvPr>
            <p:ph type="body" sz="quarter" idx="13"/>
          </p:nvPr>
        </p:nvSpPr>
        <p:spPr/>
        <p:txBody>
          <a:bodyPr/>
          <a:lstStyle/>
          <a:p>
            <a:r>
              <a:rPr lang="en-GB" dirty="0"/>
              <a:t>NAND, NOR and XOR gates</a:t>
            </a:r>
          </a:p>
        </p:txBody>
      </p:sp>
      <p:sp>
        <p:nvSpPr>
          <p:cNvPr id="4" name="Text Placeholder 3">
            <a:extLst>
              <a:ext uri="{FF2B5EF4-FFF2-40B4-BE49-F238E27FC236}">
                <a16:creationId xmlns:a16="http://schemas.microsoft.com/office/drawing/2014/main" id="{B6FF7435-D24B-47BE-A503-49490DD2DF8B}"/>
              </a:ext>
            </a:extLst>
          </p:cNvPr>
          <p:cNvSpPr>
            <a:spLocks noGrp="1"/>
          </p:cNvSpPr>
          <p:nvPr>
            <p:ph type="body" sz="quarter" idx="14"/>
          </p:nvPr>
        </p:nvSpPr>
        <p:spPr/>
        <p:txBody>
          <a:bodyPr/>
          <a:lstStyle/>
          <a:p>
            <a:pPr>
              <a:spcAft>
                <a:spcPts val="600"/>
              </a:spcAft>
            </a:pPr>
            <a:r>
              <a:rPr lang="en-GB" dirty="0"/>
              <a:t>A NAND gate gives the opposite results to an </a:t>
            </a:r>
            <a:br>
              <a:rPr lang="en-GB" dirty="0"/>
            </a:br>
            <a:r>
              <a:rPr lang="en-GB" dirty="0"/>
              <a:t>AND gate</a:t>
            </a:r>
          </a:p>
          <a:p>
            <a:pPr lvl="1">
              <a:spcAft>
                <a:spcPts val="600"/>
              </a:spcAft>
            </a:pPr>
            <a:r>
              <a:rPr lang="en-GB" dirty="0"/>
              <a:t>It is the same as combining an AND gate with a NOT gate</a:t>
            </a:r>
          </a:p>
          <a:p>
            <a:pPr lvl="1"/>
            <a:r>
              <a:rPr lang="en-GB" dirty="0"/>
              <a:t>In the same way, a NOR gate is the same as combining an OR gate with a NOT gate</a:t>
            </a:r>
          </a:p>
          <a:p>
            <a:pPr>
              <a:spcAft>
                <a:spcPts val="600"/>
              </a:spcAft>
            </a:pPr>
            <a:r>
              <a:rPr lang="en-GB" dirty="0"/>
              <a:t>An Exclusive OR gate (XOR) will only be true if one of the inputs is true</a:t>
            </a:r>
          </a:p>
          <a:p>
            <a:pPr lvl="1"/>
            <a:r>
              <a:rPr lang="en-GB" dirty="0"/>
              <a:t>It will be false if both inputs are true, hence it’s exclusive</a:t>
            </a:r>
          </a:p>
          <a:p>
            <a:pPr>
              <a:spcAft>
                <a:spcPts val="600"/>
              </a:spcAft>
            </a:pPr>
            <a:r>
              <a:rPr lang="en-GB" dirty="0"/>
              <a:t>Complete the truth tables for NAND, NOR and </a:t>
            </a:r>
            <a:br>
              <a:rPr lang="en-GB" dirty="0"/>
            </a:br>
            <a:r>
              <a:rPr lang="en-GB" dirty="0"/>
              <a:t>XOR gates</a:t>
            </a:r>
          </a:p>
          <a:p>
            <a:pPr lvl="1"/>
            <a:r>
              <a:rPr lang="en-GB" dirty="0"/>
              <a:t>Also, guess what the symbol would be for each</a:t>
            </a:r>
          </a:p>
        </p:txBody>
      </p:sp>
    </p:spTree>
    <p:extLst>
      <p:ext uri="{BB962C8B-B14F-4D97-AF65-F5344CB8AC3E}">
        <p14:creationId xmlns:p14="http://schemas.microsoft.com/office/powerpoint/2010/main" val="564014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F06BC1-BDC4-4DFC-A8C0-29A937D88CE0}"/>
              </a:ext>
            </a:extLst>
          </p:cNvPr>
          <p:cNvSpPr>
            <a:spLocks noGrp="1"/>
          </p:cNvSpPr>
          <p:nvPr>
            <p:ph type="body" sz="quarter" idx="13"/>
          </p:nvPr>
        </p:nvSpPr>
        <p:spPr/>
        <p:txBody>
          <a:bodyPr/>
          <a:lstStyle/>
          <a:p>
            <a:r>
              <a:rPr lang="en-GB" dirty="0"/>
              <a:t>NAND, NOR and XOR gates</a:t>
            </a:r>
          </a:p>
        </p:txBody>
      </p:sp>
      <p:graphicFrame>
        <p:nvGraphicFramePr>
          <p:cNvPr id="5" name="Table 5">
            <a:extLst>
              <a:ext uri="{FF2B5EF4-FFF2-40B4-BE49-F238E27FC236}">
                <a16:creationId xmlns:a16="http://schemas.microsoft.com/office/drawing/2014/main" id="{87176366-8A9A-4B45-8019-297C164ACD2E}"/>
              </a:ext>
            </a:extLst>
          </p:cNvPr>
          <p:cNvGraphicFramePr>
            <a:graphicFrameLocks noGrp="1"/>
          </p:cNvGraphicFramePr>
          <p:nvPr>
            <p:extLst>
              <p:ext uri="{D42A27DB-BD31-4B8C-83A1-F6EECF244321}">
                <p14:modId xmlns:p14="http://schemas.microsoft.com/office/powerpoint/2010/main" val="1563120354"/>
              </p:ext>
            </p:extLst>
          </p:nvPr>
        </p:nvGraphicFramePr>
        <p:xfrm>
          <a:off x="724279" y="2828092"/>
          <a:ext cx="7816470" cy="1854200"/>
        </p:xfrm>
        <a:graphic>
          <a:graphicData uri="http://schemas.openxmlformats.org/drawingml/2006/table">
            <a:tbl>
              <a:tblPr firstRow="1" bandRow="1">
                <a:tableStyleId>{5C22544A-7EE6-4342-B048-85BDC9FD1C3A}</a:tableStyleId>
              </a:tblPr>
              <a:tblGrid>
                <a:gridCol w="1563294">
                  <a:extLst>
                    <a:ext uri="{9D8B030D-6E8A-4147-A177-3AD203B41FA5}">
                      <a16:colId xmlns:a16="http://schemas.microsoft.com/office/drawing/2014/main" val="3329286389"/>
                    </a:ext>
                  </a:extLst>
                </a:gridCol>
                <a:gridCol w="1563294">
                  <a:extLst>
                    <a:ext uri="{9D8B030D-6E8A-4147-A177-3AD203B41FA5}">
                      <a16:colId xmlns:a16="http://schemas.microsoft.com/office/drawing/2014/main" val="922322059"/>
                    </a:ext>
                  </a:extLst>
                </a:gridCol>
                <a:gridCol w="1563294">
                  <a:extLst>
                    <a:ext uri="{9D8B030D-6E8A-4147-A177-3AD203B41FA5}">
                      <a16:colId xmlns:a16="http://schemas.microsoft.com/office/drawing/2014/main" val="3064056494"/>
                    </a:ext>
                  </a:extLst>
                </a:gridCol>
                <a:gridCol w="1563294">
                  <a:extLst>
                    <a:ext uri="{9D8B030D-6E8A-4147-A177-3AD203B41FA5}">
                      <a16:colId xmlns:a16="http://schemas.microsoft.com/office/drawing/2014/main" val="3528132581"/>
                    </a:ext>
                  </a:extLst>
                </a:gridCol>
                <a:gridCol w="1563294">
                  <a:extLst>
                    <a:ext uri="{9D8B030D-6E8A-4147-A177-3AD203B41FA5}">
                      <a16:colId xmlns:a16="http://schemas.microsoft.com/office/drawing/2014/main" val="659904637"/>
                    </a:ext>
                  </a:extLst>
                </a:gridCol>
              </a:tblGrid>
              <a:tr h="370840">
                <a:tc>
                  <a:txBody>
                    <a:bodyPr/>
                    <a:lstStyle/>
                    <a:p>
                      <a:r>
                        <a:rPr lang="en-GB" dirty="0"/>
                        <a:t>A</a:t>
                      </a:r>
                    </a:p>
                  </a:txBody>
                  <a:tcPr>
                    <a:lnL w="12700" cap="flat" cmpd="sng" algn="ctr">
                      <a:solidFill>
                        <a:srgbClr val="2C87DA"/>
                      </a:solidFill>
                      <a:prstDash val="solid"/>
                      <a:round/>
                      <a:headEnd type="none" w="med" len="med"/>
                      <a:tailEnd type="none" w="med" len="med"/>
                    </a:lnL>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dirty="0"/>
                        <a:t>B</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dirty="0"/>
                        <a:t>A NAND B</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dirty="0"/>
                        <a:t>A NOR B</a:t>
                      </a:r>
                    </a:p>
                  </a:txBody>
                  <a:tcP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tc>
                  <a:txBody>
                    <a:bodyPr/>
                    <a:lstStyle/>
                    <a:p>
                      <a:r>
                        <a:rPr lang="en-GB" dirty="0"/>
                        <a:t>A XOR B</a:t>
                      </a:r>
                    </a:p>
                  </a:txBody>
                  <a:tcPr>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solidFill>
                      <a:srgbClr val="2C87DA"/>
                    </a:solidFill>
                  </a:tcPr>
                </a:tc>
                <a:extLst>
                  <a:ext uri="{0D108BD9-81ED-4DB2-BD59-A6C34878D82A}">
                    <a16:rowId xmlns:a16="http://schemas.microsoft.com/office/drawing/2014/main" val="2259339713"/>
                  </a:ext>
                </a:extLst>
              </a:tr>
              <a:tr h="370840">
                <a:tc>
                  <a:txBody>
                    <a:bodyPr/>
                    <a:lstStyle/>
                    <a:p>
                      <a:r>
                        <a:rPr lang="en-GB" dirty="0"/>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1737823897"/>
                  </a:ext>
                </a:extLst>
              </a:tr>
              <a:tr h="370840">
                <a:tc>
                  <a:txBody>
                    <a:bodyPr/>
                    <a:lstStyle/>
                    <a:p>
                      <a:r>
                        <a:rPr lang="en-GB" dirty="0"/>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684076360"/>
                  </a:ext>
                </a:extLst>
              </a:tr>
              <a:tr h="370840">
                <a:tc>
                  <a:txBody>
                    <a:bodyPr/>
                    <a:lstStyle/>
                    <a:p>
                      <a:r>
                        <a:rPr lang="en-GB" dirty="0"/>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2347861252"/>
                  </a:ext>
                </a:extLst>
              </a:tr>
              <a:tr h="370840">
                <a:tc>
                  <a:txBody>
                    <a:bodyPr/>
                    <a:lstStyle/>
                    <a:p>
                      <a:r>
                        <a:rPr lang="en-GB" dirty="0"/>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tc>
                  <a:txBody>
                    <a:bodyPr/>
                    <a:lstStyle/>
                    <a:p>
                      <a:r>
                        <a:rPr lang="en-GB" dirty="0">
                          <a:solidFill>
                            <a:srgbClr val="FF0000"/>
                          </a:solidFill>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noFill/>
                  </a:tcPr>
                </a:tc>
                <a:extLst>
                  <a:ext uri="{0D108BD9-81ED-4DB2-BD59-A6C34878D82A}">
                    <a16:rowId xmlns:a16="http://schemas.microsoft.com/office/drawing/2014/main" val="1241218785"/>
                  </a:ext>
                </a:extLst>
              </a:tr>
            </a:tbl>
          </a:graphicData>
        </a:graphic>
      </p:graphicFrame>
      <p:grpSp>
        <p:nvGrpSpPr>
          <p:cNvPr id="27" name="Group 155">
            <a:extLst>
              <a:ext uri="{FF2B5EF4-FFF2-40B4-BE49-F238E27FC236}">
                <a16:creationId xmlns:a16="http://schemas.microsoft.com/office/drawing/2014/main" id="{9824A1F6-05D2-4D65-8439-0B28E0BD1296}"/>
              </a:ext>
            </a:extLst>
          </p:cNvPr>
          <p:cNvGrpSpPr>
            <a:grpSpLocks/>
          </p:cNvGrpSpPr>
          <p:nvPr/>
        </p:nvGrpSpPr>
        <p:grpSpPr bwMode="auto">
          <a:xfrm>
            <a:off x="7102766" y="2074401"/>
            <a:ext cx="969011" cy="549423"/>
            <a:chOff x="4227" y="3715"/>
            <a:chExt cx="612" cy="347"/>
          </a:xfrm>
        </p:grpSpPr>
        <p:sp>
          <p:nvSpPr>
            <p:cNvPr id="28" name="Line 146">
              <a:extLst>
                <a:ext uri="{FF2B5EF4-FFF2-40B4-BE49-F238E27FC236}">
                  <a16:creationId xmlns:a16="http://schemas.microsoft.com/office/drawing/2014/main" id="{EEACC43D-88C6-4336-A83C-498AEBD8D6B6}"/>
                </a:ext>
              </a:extLst>
            </p:cNvPr>
            <p:cNvSpPr>
              <a:spLocks noChangeShapeType="1"/>
            </p:cNvSpPr>
            <p:nvPr/>
          </p:nvSpPr>
          <p:spPr bwMode="auto">
            <a:xfrm>
              <a:off x="4724" y="3888"/>
              <a:ext cx="115"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147">
              <a:extLst>
                <a:ext uri="{FF2B5EF4-FFF2-40B4-BE49-F238E27FC236}">
                  <a16:creationId xmlns:a16="http://schemas.microsoft.com/office/drawing/2014/main" id="{862DDE0F-58F1-4A7F-A62E-6D5193105281}"/>
                </a:ext>
              </a:extLst>
            </p:cNvPr>
            <p:cNvSpPr>
              <a:spLocks noChangeShapeType="1"/>
            </p:cNvSpPr>
            <p:nvPr/>
          </p:nvSpPr>
          <p:spPr bwMode="auto">
            <a:xfrm>
              <a:off x="4229" y="3773"/>
              <a:ext cx="149"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148">
              <a:extLst>
                <a:ext uri="{FF2B5EF4-FFF2-40B4-BE49-F238E27FC236}">
                  <a16:creationId xmlns:a16="http://schemas.microsoft.com/office/drawing/2014/main" id="{D0C9386C-4322-4FFD-8E55-5A2BCB57000A}"/>
                </a:ext>
              </a:extLst>
            </p:cNvPr>
            <p:cNvSpPr>
              <a:spLocks noChangeShapeType="1"/>
            </p:cNvSpPr>
            <p:nvPr/>
          </p:nvSpPr>
          <p:spPr bwMode="auto">
            <a:xfrm>
              <a:off x="4227" y="4003"/>
              <a:ext cx="151"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 name="Group 149">
              <a:extLst>
                <a:ext uri="{FF2B5EF4-FFF2-40B4-BE49-F238E27FC236}">
                  <a16:creationId xmlns:a16="http://schemas.microsoft.com/office/drawing/2014/main" id="{491F2CA6-BBC7-43F5-99A2-E0BAB38F4EF5}"/>
                </a:ext>
              </a:extLst>
            </p:cNvPr>
            <p:cNvGrpSpPr>
              <a:grpSpLocks/>
            </p:cNvGrpSpPr>
            <p:nvPr/>
          </p:nvGrpSpPr>
          <p:grpSpPr bwMode="auto">
            <a:xfrm>
              <a:off x="4300" y="3715"/>
              <a:ext cx="424" cy="347"/>
              <a:chOff x="2379" y="3542"/>
              <a:chExt cx="386" cy="347"/>
            </a:xfrm>
          </p:grpSpPr>
          <p:grpSp>
            <p:nvGrpSpPr>
              <p:cNvPr id="32" name="Group 150">
                <a:extLst>
                  <a:ext uri="{FF2B5EF4-FFF2-40B4-BE49-F238E27FC236}">
                    <a16:creationId xmlns:a16="http://schemas.microsoft.com/office/drawing/2014/main" id="{63600E6A-6B9E-4676-81B8-9DB8907F6BCA}"/>
                  </a:ext>
                </a:extLst>
              </p:cNvPr>
              <p:cNvGrpSpPr>
                <a:grpSpLocks/>
              </p:cNvGrpSpPr>
              <p:nvPr/>
            </p:nvGrpSpPr>
            <p:grpSpPr bwMode="auto">
              <a:xfrm>
                <a:off x="2419" y="3542"/>
                <a:ext cx="346" cy="346"/>
                <a:chOff x="2477" y="3542"/>
                <a:chExt cx="288" cy="346"/>
              </a:xfrm>
            </p:grpSpPr>
            <p:sp>
              <p:nvSpPr>
                <p:cNvPr id="34" name="Freeform 151">
                  <a:extLst>
                    <a:ext uri="{FF2B5EF4-FFF2-40B4-BE49-F238E27FC236}">
                      <a16:creationId xmlns:a16="http://schemas.microsoft.com/office/drawing/2014/main" id="{5C0266C3-3395-4CF9-A533-32D104C0BADB}"/>
                    </a:ext>
                  </a:extLst>
                </p:cNvPr>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Freeform 152">
                  <a:extLst>
                    <a:ext uri="{FF2B5EF4-FFF2-40B4-BE49-F238E27FC236}">
                      <a16:creationId xmlns:a16="http://schemas.microsoft.com/office/drawing/2014/main" id="{FFAC0F7D-4DDA-4D86-BE01-03D225B03821}"/>
                    </a:ext>
                  </a:extLst>
                </p:cNvPr>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 name="Freeform 153">
                <a:extLst>
                  <a:ext uri="{FF2B5EF4-FFF2-40B4-BE49-F238E27FC236}">
                    <a16:creationId xmlns:a16="http://schemas.microsoft.com/office/drawing/2014/main" id="{631B7E35-B7F9-4FA9-A474-A91A2D7605BB}"/>
                  </a:ext>
                </a:extLst>
              </p:cNvPr>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Freeform 153">
                <a:extLst>
                  <a:ext uri="{FF2B5EF4-FFF2-40B4-BE49-F238E27FC236}">
                    <a16:creationId xmlns:a16="http://schemas.microsoft.com/office/drawing/2014/main" id="{6BC7341B-39E0-4ABF-8940-E886EB88D575}"/>
                  </a:ext>
                </a:extLst>
              </p:cNvPr>
              <p:cNvSpPr>
                <a:spLocks/>
              </p:cNvSpPr>
              <p:nvPr/>
            </p:nvSpPr>
            <p:spPr bwMode="auto">
              <a:xfrm>
                <a:off x="2379" y="3543"/>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 name="Group 36">
            <a:extLst>
              <a:ext uri="{FF2B5EF4-FFF2-40B4-BE49-F238E27FC236}">
                <a16:creationId xmlns:a16="http://schemas.microsoft.com/office/drawing/2014/main" id="{1578CC4E-EE92-4646-B6B7-1A9A2C989C85}"/>
              </a:ext>
            </a:extLst>
          </p:cNvPr>
          <p:cNvGrpSpPr/>
          <p:nvPr/>
        </p:nvGrpSpPr>
        <p:grpSpPr>
          <a:xfrm>
            <a:off x="4016573" y="2065609"/>
            <a:ext cx="1071237" cy="547839"/>
            <a:chOff x="4016573" y="2530429"/>
            <a:chExt cx="1071237" cy="547839"/>
          </a:xfrm>
        </p:grpSpPr>
        <p:grpSp>
          <p:nvGrpSpPr>
            <p:cNvPr id="18" name="Group 155">
              <a:extLst>
                <a:ext uri="{FF2B5EF4-FFF2-40B4-BE49-F238E27FC236}">
                  <a16:creationId xmlns:a16="http://schemas.microsoft.com/office/drawing/2014/main" id="{F97099EE-A836-4206-A00E-D7794BA6B691}"/>
                </a:ext>
              </a:extLst>
            </p:cNvPr>
            <p:cNvGrpSpPr>
              <a:grpSpLocks/>
            </p:cNvGrpSpPr>
            <p:nvPr/>
          </p:nvGrpSpPr>
          <p:grpSpPr bwMode="auto">
            <a:xfrm>
              <a:off x="4016573" y="2621117"/>
              <a:ext cx="1071237" cy="367738"/>
              <a:chOff x="4283" y="3771"/>
              <a:chExt cx="670" cy="230"/>
            </a:xfrm>
          </p:grpSpPr>
          <p:sp>
            <p:nvSpPr>
              <p:cNvPr id="23" name="Line 146">
                <a:extLst>
                  <a:ext uri="{FF2B5EF4-FFF2-40B4-BE49-F238E27FC236}">
                    <a16:creationId xmlns:a16="http://schemas.microsoft.com/office/drawing/2014/main" id="{871B10C2-3382-47C3-8163-D9E1194CB83E}"/>
                  </a:ext>
                </a:extLst>
              </p:cNvPr>
              <p:cNvSpPr>
                <a:spLocks noChangeShapeType="1"/>
              </p:cNvSpPr>
              <p:nvPr/>
            </p:nvSpPr>
            <p:spPr bwMode="auto">
              <a:xfrm>
                <a:off x="4838" y="3888"/>
                <a:ext cx="115"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4" name="Line 147">
                <a:extLst>
                  <a:ext uri="{FF2B5EF4-FFF2-40B4-BE49-F238E27FC236}">
                    <a16:creationId xmlns:a16="http://schemas.microsoft.com/office/drawing/2014/main" id="{BEE46F06-91B5-4D74-BA44-883F83DE1D64}"/>
                  </a:ext>
                </a:extLst>
              </p:cNvPr>
              <p:cNvSpPr>
                <a:spLocks noChangeShapeType="1"/>
              </p:cNvSpPr>
              <p:nvPr/>
            </p:nvSpPr>
            <p:spPr bwMode="auto">
              <a:xfrm>
                <a:off x="4283" y="3771"/>
                <a:ext cx="116"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5" name="Line 148">
                <a:extLst>
                  <a:ext uri="{FF2B5EF4-FFF2-40B4-BE49-F238E27FC236}">
                    <a16:creationId xmlns:a16="http://schemas.microsoft.com/office/drawing/2014/main" id="{CBAC63C8-A337-4AA6-B2CC-14C7AF73D59C}"/>
                  </a:ext>
                </a:extLst>
              </p:cNvPr>
              <p:cNvSpPr>
                <a:spLocks noChangeShapeType="1"/>
              </p:cNvSpPr>
              <p:nvPr/>
            </p:nvSpPr>
            <p:spPr bwMode="auto">
              <a:xfrm>
                <a:off x="4284" y="4001"/>
                <a:ext cx="115"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7" name="AutoShape 65">
              <a:extLst>
                <a:ext uri="{FF2B5EF4-FFF2-40B4-BE49-F238E27FC236}">
                  <a16:creationId xmlns:a16="http://schemas.microsoft.com/office/drawing/2014/main" id="{C9D72795-F16C-4410-84FB-FCFD9F0F925F}"/>
                </a:ext>
              </a:extLst>
            </p:cNvPr>
            <p:cNvSpPr>
              <a:spLocks noChangeArrowheads="1"/>
            </p:cNvSpPr>
            <p:nvPr/>
          </p:nvSpPr>
          <p:spPr bwMode="auto">
            <a:xfrm>
              <a:off x="4218658" y="2530429"/>
              <a:ext cx="547839" cy="547839"/>
            </a:xfrm>
            <a:prstGeom prst="flowChartDelay">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6" name="Oval 61">
              <a:extLst>
                <a:ext uri="{FF2B5EF4-FFF2-40B4-BE49-F238E27FC236}">
                  <a16:creationId xmlns:a16="http://schemas.microsoft.com/office/drawing/2014/main" id="{3F90AA5C-0341-4C5B-90F8-5E672195184F}"/>
                </a:ext>
              </a:extLst>
            </p:cNvPr>
            <p:cNvSpPr>
              <a:spLocks noChangeArrowheads="1"/>
            </p:cNvSpPr>
            <p:nvPr/>
          </p:nvSpPr>
          <p:spPr bwMode="auto">
            <a:xfrm>
              <a:off x="4778360" y="2745424"/>
              <a:ext cx="117848" cy="117848"/>
            </a:xfrm>
            <a:prstGeom prst="ellips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9" name="Group 38">
            <a:extLst>
              <a:ext uri="{FF2B5EF4-FFF2-40B4-BE49-F238E27FC236}">
                <a16:creationId xmlns:a16="http://schemas.microsoft.com/office/drawing/2014/main" id="{41274B79-00E7-49B0-ABDE-318F95149221}"/>
              </a:ext>
            </a:extLst>
          </p:cNvPr>
          <p:cNvGrpSpPr/>
          <p:nvPr/>
        </p:nvGrpSpPr>
        <p:grpSpPr>
          <a:xfrm>
            <a:off x="5521800" y="2074394"/>
            <a:ext cx="1071929" cy="547839"/>
            <a:chOff x="5521800" y="2539214"/>
            <a:chExt cx="1071929" cy="547839"/>
          </a:xfrm>
        </p:grpSpPr>
        <p:grpSp>
          <p:nvGrpSpPr>
            <p:cNvPr id="6" name="Group 155">
              <a:extLst>
                <a:ext uri="{FF2B5EF4-FFF2-40B4-BE49-F238E27FC236}">
                  <a16:creationId xmlns:a16="http://schemas.microsoft.com/office/drawing/2014/main" id="{35983BDB-6896-4492-8841-6C21A8E72553}"/>
                </a:ext>
              </a:extLst>
            </p:cNvPr>
            <p:cNvGrpSpPr>
              <a:grpSpLocks/>
            </p:cNvGrpSpPr>
            <p:nvPr/>
          </p:nvGrpSpPr>
          <p:grpSpPr bwMode="auto">
            <a:xfrm>
              <a:off x="5521800" y="2539214"/>
              <a:ext cx="1071929" cy="547839"/>
              <a:chOff x="4262" y="3715"/>
              <a:chExt cx="677" cy="346"/>
            </a:xfrm>
          </p:grpSpPr>
          <p:sp>
            <p:nvSpPr>
              <p:cNvPr id="7" name="Line 146">
                <a:extLst>
                  <a:ext uri="{FF2B5EF4-FFF2-40B4-BE49-F238E27FC236}">
                    <a16:creationId xmlns:a16="http://schemas.microsoft.com/office/drawing/2014/main" id="{68F13E32-AFAA-4962-BE9F-F2C0918F1795}"/>
                  </a:ext>
                </a:extLst>
              </p:cNvPr>
              <p:cNvSpPr>
                <a:spLocks noChangeShapeType="1"/>
              </p:cNvSpPr>
              <p:nvPr/>
            </p:nvSpPr>
            <p:spPr bwMode="auto">
              <a:xfrm>
                <a:off x="4824" y="3887"/>
                <a:ext cx="115"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147">
                <a:extLst>
                  <a:ext uri="{FF2B5EF4-FFF2-40B4-BE49-F238E27FC236}">
                    <a16:creationId xmlns:a16="http://schemas.microsoft.com/office/drawing/2014/main" id="{A040C836-AC0B-42BB-9D2C-72756996FAFE}"/>
                  </a:ext>
                </a:extLst>
              </p:cNvPr>
              <p:cNvSpPr>
                <a:spLocks noChangeShapeType="1"/>
              </p:cNvSpPr>
              <p:nvPr/>
            </p:nvSpPr>
            <p:spPr bwMode="auto">
              <a:xfrm>
                <a:off x="4262" y="3773"/>
                <a:ext cx="116"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148">
                <a:extLst>
                  <a:ext uri="{FF2B5EF4-FFF2-40B4-BE49-F238E27FC236}">
                    <a16:creationId xmlns:a16="http://schemas.microsoft.com/office/drawing/2014/main" id="{CDFD0360-9A7D-477E-9157-3F5D1B31448E}"/>
                  </a:ext>
                </a:extLst>
              </p:cNvPr>
              <p:cNvSpPr>
                <a:spLocks noChangeShapeType="1"/>
              </p:cNvSpPr>
              <p:nvPr/>
            </p:nvSpPr>
            <p:spPr bwMode="auto">
              <a:xfrm>
                <a:off x="4263" y="4003"/>
                <a:ext cx="115" cy="0"/>
              </a:xfrm>
              <a:prstGeom prst="lin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149">
                <a:extLst>
                  <a:ext uri="{FF2B5EF4-FFF2-40B4-BE49-F238E27FC236}">
                    <a16:creationId xmlns:a16="http://schemas.microsoft.com/office/drawing/2014/main" id="{CD226684-12FE-4D59-8D57-8E8BB96DE4C1}"/>
                  </a:ext>
                </a:extLst>
              </p:cNvPr>
              <p:cNvGrpSpPr>
                <a:grpSpLocks/>
              </p:cNvGrpSpPr>
              <p:nvPr/>
            </p:nvGrpSpPr>
            <p:grpSpPr bwMode="auto">
              <a:xfrm>
                <a:off x="4344" y="3715"/>
                <a:ext cx="380" cy="346"/>
                <a:chOff x="2419" y="3542"/>
                <a:chExt cx="346" cy="346"/>
              </a:xfrm>
            </p:grpSpPr>
            <p:grpSp>
              <p:nvGrpSpPr>
                <p:cNvPr id="11" name="Group 150">
                  <a:extLst>
                    <a:ext uri="{FF2B5EF4-FFF2-40B4-BE49-F238E27FC236}">
                      <a16:creationId xmlns:a16="http://schemas.microsoft.com/office/drawing/2014/main" id="{A10FBABD-0B15-4BD6-A653-773A2CD73852}"/>
                    </a:ext>
                  </a:extLst>
                </p:cNvPr>
                <p:cNvGrpSpPr>
                  <a:grpSpLocks/>
                </p:cNvGrpSpPr>
                <p:nvPr/>
              </p:nvGrpSpPr>
              <p:grpSpPr bwMode="auto">
                <a:xfrm>
                  <a:off x="2419" y="3542"/>
                  <a:ext cx="346" cy="346"/>
                  <a:chOff x="2477" y="3542"/>
                  <a:chExt cx="288" cy="346"/>
                </a:xfrm>
              </p:grpSpPr>
              <p:sp>
                <p:nvSpPr>
                  <p:cNvPr id="13" name="Freeform 151">
                    <a:extLst>
                      <a:ext uri="{FF2B5EF4-FFF2-40B4-BE49-F238E27FC236}">
                        <a16:creationId xmlns:a16="http://schemas.microsoft.com/office/drawing/2014/main" id="{BF4D3786-CA66-4B1B-A7C0-7BC1059A3348}"/>
                      </a:ext>
                    </a:extLst>
                  </p:cNvPr>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Freeform 152">
                    <a:extLst>
                      <a:ext uri="{FF2B5EF4-FFF2-40B4-BE49-F238E27FC236}">
                        <a16:creationId xmlns:a16="http://schemas.microsoft.com/office/drawing/2014/main" id="{1839E756-71B0-4FE7-983C-F7B43531D2D6}"/>
                      </a:ext>
                    </a:extLst>
                  </p:cNvPr>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 name="Freeform 153">
                  <a:extLst>
                    <a:ext uri="{FF2B5EF4-FFF2-40B4-BE49-F238E27FC236}">
                      <a16:creationId xmlns:a16="http://schemas.microsoft.com/office/drawing/2014/main" id="{47B405E7-5C8A-4BA1-9E41-CFCED6DD9D1D}"/>
                    </a:ext>
                  </a:extLst>
                </p:cNvPr>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381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38" name="Oval 61">
              <a:extLst>
                <a:ext uri="{FF2B5EF4-FFF2-40B4-BE49-F238E27FC236}">
                  <a16:creationId xmlns:a16="http://schemas.microsoft.com/office/drawing/2014/main" id="{C2AB15AC-2D53-4CEB-BA75-31FEA485B4E0}"/>
                </a:ext>
              </a:extLst>
            </p:cNvPr>
            <p:cNvSpPr>
              <a:spLocks noChangeArrowheads="1"/>
            </p:cNvSpPr>
            <p:nvPr/>
          </p:nvSpPr>
          <p:spPr bwMode="auto">
            <a:xfrm>
              <a:off x="6284604" y="2754209"/>
              <a:ext cx="117848" cy="117848"/>
            </a:xfrm>
            <a:prstGeom prst="ellipse">
              <a:avLst/>
            </a:prstGeom>
            <a:noFill/>
            <a:ln w="381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34820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Now complete </a:t>
            </a:r>
            <a:r>
              <a:rPr lang="en-GB" b="1" dirty="0"/>
              <a:t>Task 3</a:t>
            </a:r>
            <a:r>
              <a:rPr lang="en-GB" dirty="0"/>
              <a:t> on </a:t>
            </a:r>
            <a:r>
              <a:rPr lang="en-GB" b="1" dirty="0"/>
              <a:t>Worksheet 3</a:t>
            </a:r>
          </a:p>
        </p:txBody>
      </p:sp>
    </p:spTree>
    <p:extLst>
      <p:ext uri="{BB962C8B-B14F-4D97-AF65-F5344CB8AC3E}">
        <p14:creationId xmlns:p14="http://schemas.microsoft.com/office/powerpoint/2010/main" val="182469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18358" b="4927"/>
          <a:stretch/>
        </p:blipFill>
        <p:spPr>
          <a:xfrm flipH="1">
            <a:off x="5717048" y="1472741"/>
            <a:ext cx="3426951" cy="5385259"/>
          </a:xfrm>
          <a:prstGeom prst="rect">
            <a:avLst/>
          </a:prstGeom>
        </p:spPr>
      </p:pic>
      <p:sp>
        <p:nvSpPr>
          <p:cNvPr id="3" name="Content Placeholder 2"/>
          <p:cNvSpPr>
            <a:spLocks noGrp="1"/>
          </p:cNvSpPr>
          <p:nvPr>
            <p:ph type="body" sz="quarter" idx="13"/>
          </p:nvPr>
        </p:nvSpPr>
        <p:spPr/>
        <p:txBody>
          <a:bodyPr/>
          <a:lstStyle/>
          <a:p>
            <a:r>
              <a:rPr lang="en-GB"/>
              <a:t>Starter</a:t>
            </a:r>
          </a:p>
        </p:txBody>
      </p:sp>
      <p:sp>
        <p:nvSpPr>
          <p:cNvPr id="4" name="Text Placeholder 3"/>
          <p:cNvSpPr>
            <a:spLocks noGrp="1"/>
          </p:cNvSpPr>
          <p:nvPr>
            <p:ph type="body" sz="quarter" idx="14"/>
          </p:nvPr>
        </p:nvSpPr>
        <p:spPr/>
        <p:txBody>
          <a:bodyPr/>
          <a:lstStyle/>
          <a:p>
            <a:r>
              <a:rPr lang="en-GB" dirty="0"/>
              <a:t>Consider a safe with two keys</a:t>
            </a:r>
          </a:p>
          <a:p>
            <a:pPr lvl="1"/>
            <a:r>
              <a:rPr lang="en-GB" dirty="0"/>
              <a:t>If both keys are used, the safe opens</a:t>
            </a:r>
          </a:p>
          <a:p>
            <a:pPr marL="715963" lvl="1" indent="0">
              <a:buNone/>
              <a:tabLst>
                <a:tab pos="1257300" algn="l"/>
              </a:tabLst>
            </a:pPr>
            <a:r>
              <a:rPr lang="en-GB" dirty="0">
                <a:solidFill>
                  <a:srgbClr val="065598"/>
                </a:solidFill>
                <a:latin typeface="Consolas" panose="020B0609020204030204" pitchFamily="49" charset="0"/>
              </a:rPr>
              <a:t>IF key1 AND key2</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THEN</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a:t>
            </a:r>
            <a:r>
              <a:rPr lang="en-GB" dirty="0" err="1">
                <a:solidFill>
                  <a:srgbClr val="065598"/>
                </a:solidFill>
                <a:latin typeface="Consolas" panose="020B0609020204030204" pitchFamily="49" charset="0"/>
              </a:rPr>
              <a:t>safeOpen</a:t>
            </a:r>
            <a:r>
              <a:rPr lang="en-GB" dirty="0">
                <a:solidFill>
                  <a:srgbClr val="065598"/>
                </a:solidFill>
                <a:latin typeface="Consolas" panose="020B0609020204030204" pitchFamily="49" charset="0"/>
              </a:rPr>
              <a:t> </a:t>
            </a:r>
            <a:r>
              <a:rPr lang="en-GB" dirty="0">
                <a:solidFill>
                  <a:srgbClr val="065598"/>
                </a:solidFill>
                <a:latin typeface="Consolas" panose="020B0609020204030204" pitchFamily="49" charset="0"/>
                <a:sym typeface="Wingdings" panose="05000000000000000000" pitchFamily="2" charset="2"/>
              </a:rPr>
              <a:t></a:t>
            </a:r>
            <a:r>
              <a:rPr lang="en-GB" dirty="0">
                <a:solidFill>
                  <a:srgbClr val="065598"/>
                </a:solidFill>
                <a:latin typeface="Consolas" panose="020B0609020204030204" pitchFamily="49" charset="0"/>
              </a:rPr>
              <a:t> TRUE</a:t>
            </a:r>
          </a:p>
          <a:p>
            <a:pPr marL="715963" lvl="1" indent="0">
              <a:buNone/>
            </a:pPr>
            <a:r>
              <a:rPr lang="en-GB" dirty="0">
                <a:solidFill>
                  <a:srgbClr val="065598"/>
                </a:solidFill>
                <a:latin typeface="Consolas" panose="020B0609020204030204" pitchFamily="49" charset="0"/>
              </a:rPr>
              <a:t>  ELSE</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a:t>
            </a:r>
            <a:r>
              <a:rPr lang="en-GB" dirty="0" err="1">
                <a:solidFill>
                  <a:srgbClr val="065598"/>
                </a:solidFill>
                <a:latin typeface="Consolas" panose="020B0609020204030204" pitchFamily="49" charset="0"/>
              </a:rPr>
              <a:t>safeOpen</a:t>
            </a:r>
            <a:r>
              <a:rPr lang="en-GB" dirty="0">
                <a:solidFill>
                  <a:srgbClr val="065598"/>
                </a:solidFill>
                <a:latin typeface="Consolas" panose="020B0609020204030204" pitchFamily="49" charset="0"/>
              </a:rPr>
              <a:t> </a:t>
            </a:r>
            <a:r>
              <a:rPr lang="en-GB" dirty="0">
                <a:solidFill>
                  <a:srgbClr val="065598"/>
                </a:solidFill>
                <a:latin typeface="Consolas" panose="020B0609020204030204" pitchFamily="49" charset="0"/>
                <a:sym typeface="Wingdings" panose="05000000000000000000" pitchFamily="2" charset="2"/>
              </a:rPr>
              <a:t></a:t>
            </a:r>
            <a:r>
              <a:rPr lang="en-GB" dirty="0">
                <a:solidFill>
                  <a:srgbClr val="065598"/>
                </a:solidFill>
                <a:latin typeface="Consolas" panose="020B0609020204030204" pitchFamily="49" charset="0"/>
              </a:rPr>
              <a:t> FALSE</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ENDIF</a:t>
            </a:r>
          </a:p>
          <a:p>
            <a:r>
              <a:rPr lang="en-GB" dirty="0"/>
              <a:t>What are the only possible </a:t>
            </a:r>
            <a:br>
              <a:rPr lang="en-GB" dirty="0"/>
            </a:br>
            <a:r>
              <a:rPr lang="en-GB" dirty="0"/>
              <a:t>values that key1 and key2 can be?</a:t>
            </a:r>
          </a:p>
          <a:p>
            <a:pPr lvl="1"/>
            <a:r>
              <a:rPr lang="en-GB" dirty="0"/>
              <a:t>What values must they be to open the safe?</a:t>
            </a:r>
          </a:p>
          <a:p>
            <a:endParaRPr lang="en-GB" dirty="0"/>
          </a:p>
        </p:txBody>
      </p:sp>
    </p:spTree>
    <p:extLst>
      <p:ext uri="{BB962C8B-B14F-4D97-AF65-F5344CB8AC3E}">
        <p14:creationId xmlns:p14="http://schemas.microsoft.com/office/powerpoint/2010/main" val="199541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Combining logic gates</a:t>
            </a:r>
          </a:p>
          <a:p>
            <a:endParaRPr lang="en-GB"/>
          </a:p>
        </p:txBody>
      </p:sp>
      <p:sp>
        <p:nvSpPr>
          <p:cNvPr id="4" name="Text Placeholder 3"/>
          <p:cNvSpPr>
            <a:spLocks noGrp="1"/>
          </p:cNvSpPr>
          <p:nvPr>
            <p:ph type="body" sz="quarter" idx="14"/>
          </p:nvPr>
        </p:nvSpPr>
        <p:spPr>
          <a:xfrm>
            <a:off x="724280" y="1704179"/>
            <a:ext cx="7797230" cy="958211"/>
          </a:xfrm>
        </p:spPr>
        <p:txBody>
          <a:bodyPr/>
          <a:lstStyle/>
          <a:p>
            <a:r>
              <a:rPr lang="en-GB" dirty="0"/>
              <a:t>We can combine logic gates together to make more complex circuits</a:t>
            </a:r>
          </a:p>
          <a:p>
            <a:endParaRPr lang="en-GB" dirty="0"/>
          </a:p>
        </p:txBody>
      </p:sp>
      <p:sp>
        <p:nvSpPr>
          <p:cNvPr id="11" name="TextBox 10"/>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a:solidFill>
                  <a:schemeClr val="accent6"/>
                </a:solidFill>
                <a:latin typeface="Arial" panose="020B0604020202020204" pitchFamily="34" charset="0"/>
                <a:cs typeface="Arial" panose="020B0604020202020204" pitchFamily="34" charset="0"/>
              </a:rPr>
              <a:t>INPUT</a:t>
            </a:r>
          </a:p>
          <a:p>
            <a:r>
              <a:rPr lang="en-GB" sz="1600">
                <a:solidFill>
                  <a:schemeClr val="accent6"/>
                </a:solidFill>
                <a:latin typeface="Arial" panose="020B0604020202020204" pitchFamily="34" charset="0"/>
                <a:cs typeface="Arial" panose="020B0604020202020204" pitchFamily="34" charset="0"/>
              </a:rPr>
              <a:t>A</a:t>
            </a:r>
          </a:p>
        </p:txBody>
      </p:sp>
      <p:sp>
        <p:nvSpPr>
          <p:cNvPr id="12" name="TextBox 11"/>
          <p:cNvSpPr txBox="1"/>
          <p:nvPr/>
        </p:nvSpPr>
        <p:spPr>
          <a:xfrm>
            <a:off x="4323698" y="3016515"/>
            <a:ext cx="332142" cy="338554"/>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R</a:t>
            </a:r>
          </a:p>
        </p:txBody>
      </p:sp>
      <p:sp>
        <p:nvSpPr>
          <p:cNvPr id="8" name="Line 66"/>
          <p:cNvSpPr>
            <a:spLocks noChangeShapeType="1"/>
          </p:cNvSpPr>
          <p:nvPr/>
        </p:nvSpPr>
        <p:spPr bwMode="auto">
          <a:xfrm>
            <a:off x="4089054" y="3440688"/>
            <a:ext cx="382933" cy="0"/>
          </a:xfrm>
          <a:prstGeom prst="line">
            <a:avLst/>
          </a:prstGeom>
          <a:noFill/>
          <a:ln w="5715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 name="Group 1"/>
          <p:cNvGrpSpPr/>
          <p:nvPr/>
        </p:nvGrpSpPr>
        <p:grpSpPr>
          <a:xfrm>
            <a:off x="2527098" y="2867200"/>
            <a:ext cx="1561956" cy="1152128"/>
            <a:chOff x="2566427" y="3277580"/>
            <a:chExt cx="1561956" cy="1152128"/>
          </a:xfrm>
          <a:effectLst/>
        </p:grpSpPr>
        <p:sp>
          <p:nvSpPr>
            <p:cNvPr id="9" name="Line 67"/>
            <p:cNvSpPr>
              <a:spLocks noChangeShapeType="1"/>
            </p:cNvSpPr>
            <p:nvPr/>
          </p:nvSpPr>
          <p:spPr bwMode="auto">
            <a:xfrm>
              <a:off x="2566427" y="3470711"/>
              <a:ext cx="382933" cy="0"/>
            </a:xfrm>
            <a:prstGeom prst="line">
              <a:avLst/>
            </a:prstGeom>
            <a:noFill/>
            <a:ln w="57150">
              <a:solidFill>
                <a:srgbClr val="3F6C27"/>
              </a:solidFill>
              <a:miter lim="800000"/>
              <a:headEnd/>
              <a:tailEnd/>
            </a:ln>
            <a:effectLst>
              <a:glow rad="63500">
                <a:schemeClr val="accent6">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10" name="Line 68"/>
            <p:cNvSpPr>
              <a:spLocks noChangeShapeType="1"/>
            </p:cNvSpPr>
            <p:nvPr/>
          </p:nvSpPr>
          <p:spPr bwMode="auto">
            <a:xfrm>
              <a:off x="2566427" y="4236577"/>
              <a:ext cx="382933" cy="0"/>
            </a:xfrm>
            <a:prstGeom prst="line">
              <a:avLst/>
            </a:prstGeom>
            <a:noFill/>
            <a:ln w="57150">
              <a:solidFill>
                <a:srgbClr val="3F6C27"/>
              </a:solidFill>
              <a:miter lim="800000"/>
              <a:headEnd/>
              <a:tailEnd/>
            </a:ln>
            <a:effectLst>
              <a:glow rad="63500">
                <a:schemeClr val="accent6">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7" name="AutoShape 65"/>
            <p:cNvSpPr>
              <a:spLocks noChangeArrowheads="1"/>
            </p:cNvSpPr>
            <p:nvPr/>
          </p:nvSpPr>
          <p:spPr bwMode="auto">
            <a:xfrm>
              <a:off x="2976255" y="3277580"/>
              <a:ext cx="1152128" cy="1152128"/>
            </a:xfrm>
            <a:prstGeom prst="flowChartDelay">
              <a:avLst/>
            </a:prstGeom>
            <a:noFill/>
            <a:ln w="57150">
              <a:solidFill>
                <a:srgbClr val="3F6C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5" name="Group 64"/>
          <p:cNvGrpSpPr>
            <a:grpSpLocks/>
          </p:cNvGrpSpPr>
          <p:nvPr/>
        </p:nvGrpSpPr>
        <p:grpSpPr bwMode="auto">
          <a:xfrm>
            <a:off x="4412136" y="2662664"/>
            <a:ext cx="1944216" cy="1556047"/>
            <a:chOff x="2165" y="3427"/>
            <a:chExt cx="576" cy="461"/>
          </a:xfrm>
        </p:grpSpPr>
        <p:sp>
          <p:nvSpPr>
            <p:cNvPr id="17" name="Line 58"/>
            <p:cNvSpPr>
              <a:spLocks noChangeShapeType="1"/>
            </p:cNvSpPr>
            <p:nvPr/>
          </p:nvSpPr>
          <p:spPr bwMode="auto">
            <a:xfrm>
              <a:off x="2165" y="3658"/>
              <a:ext cx="576" cy="0"/>
            </a:xfrm>
            <a:prstGeom prst="line">
              <a:avLst/>
            </a:prstGeom>
            <a:noFill/>
            <a:ln w="5715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70C0"/>
                </a:solidFill>
              </a:endParaRPr>
            </a:p>
          </p:txBody>
        </p:sp>
        <p:sp>
          <p:nvSpPr>
            <p:cNvPr id="18" name="AutoShape 59"/>
            <p:cNvSpPr>
              <a:spLocks noChangeArrowheads="1"/>
            </p:cNvSpPr>
            <p:nvPr/>
          </p:nvSpPr>
          <p:spPr bwMode="auto">
            <a:xfrm rot="5400000">
              <a:off x="2234" y="3497"/>
              <a:ext cx="461" cy="322"/>
            </a:xfrm>
            <a:prstGeom prst="triangle">
              <a:avLst>
                <a:gd name="adj" fmla="val 50000"/>
              </a:avLst>
            </a:prstGeom>
            <a:solidFill>
              <a:schemeClr val="bg1"/>
            </a:solidFill>
            <a:ln w="57150">
              <a:solidFill>
                <a:srgbClr val="3F6C2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19" name="Oval 61"/>
            <p:cNvSpPr>
              <a:spLocks noChangeArrowheads="1"/>
            </p:cNvSpPr>
            <p:nvPr/>
          </p:nvSpPr>
          <p:spPr bwMode="auto">
            <a:xfrm>
              <a:off x="2631" y="3624"/>
              <a:ext cx="58" cy="58"/>
            </a:xfrm>
            <a:prstGeom prst="ellipse">
              <a:avLst/>
            </a:prstGeom>
            <a:solidFill>
              <a:schemeClr val="bg1"/>
            </a:solidFill>
            <a:ln w="57150">
              <a:solidFill>
                <a:srgbClr val="3F6C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20" name="TextBox 19"/>
          <p:cNvSpPr txBox="1"/>
          <p:nvPr/>
        </p:nvSpPr>
        <p:spPr>
          <a:xfrm>
            <a:off x="6361598" y="3095673"/>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24" name="TextBox 23"/>
          <p:cNvSpPr txBox="1"/>
          <p:nvPr/>
        </p:nvSpPr>
        <p:spPr>
          <a:xfrm>
            <a:off x="6606742" y="5120317"/>
            <a:ext cx="2247218"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NOT (A AND B)</a:t>
            </a:r>
          </a:p>
        </p:txBody>
      </p:sp>
      <p:sp>
        <p:nvSpPr>
          <p:cNvPr id="23" name="TextBox 22"/>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a:solidFill>
                  <a:schemeClr val="accent6"/>
                </a:solidFill>
                <a:latin typeface="Arial" panose="020B0604020202020204" pitchFamily="34" charset="0"/>
                <a:cs typeface="Arial" panose="020B0604020202020204" pitchFamily="34" charset="0"/>
              </a:rPr>
              <a:t>INPUT</a:t>
            </a:r>
          </a:p>
          <a:p>
            <a:r>
              <a:rPr lang="en-GB" sz="1600">
                <a:solidFill>
                  <a:schemeClr val="accent6"/>
                </a:solidFill>
                <a:latin typeface="Arial" panose="020B0604020202020204" pitchFamily="34" charset="0"/>
                <a:cs typeface="Arial" panose="020B0604020202020204" pitchFamily="34" charset="0"/>
              </a:rPr>
              <a:t>B</a:t>
            </a:r>
          </a:p>
        </p:txBody>
      </p:sp>
      <p:graphicFrame>
        <p:nvGraphicFramePr>
          <p:cNvPr id="25" name="Table 24"/>
          <p:cNvGraphicFramePr>
            <a:graphicFrameLocks noGrp="1"/>
          </p:cNvGraphicFramePr>
          <p:nvPr>
            <p:extLst>
              <p:ext uri="{D42A27DB-BD31-4B8C-83A1-F6EECF244321}">
                <p14:modId xmlns:p14="http://schemas.microsoft.com/office/powerpoint/2010/main" val="3843742208"/>
              </p:ext>
            </p:extLst>
          </p:nvPr>
        </p:nvGraphicFramePr>
        <p:xfrm>
          <a:off x="2447874" y="4557839"/>
          <a:ext cx="3994949" cy="184912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610635">
                  <a:extLst>
                    <a:ext uri="{9D8B030D-6E8A-4147-A177-3AD203B41FA5}">
                      <a16:colId xmlns:a16="http://schemas.microsoft.com/office/drawing/2014/main" val="20002"/>
                    </a:ext>
                  </a:extLst>
                </a:gridCol>
                <a:gridCol w="137631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A AND 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NOT</a:t>
                      </a:r>
                      <a:r>
                        <a:rPr lang="en-GB" baseline="0" dirty="0">
                          <a:solidFill>
                            <a:schemeClr val="bg1"/>
                          </a:solidFill>
                          <a:latin typeface="Arial" panose="020B0604020202020204" pitchFamily="34" charset="0"/>
                          <a:cs typeface="Arial" panose="020B0604020202020204" pitchFamily="34" charset="0"/>
                        </a:rPr>
                        <a:t> R</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solidFill>
                            <a:schemeClr val="accent6"/>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accent6"/>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solidFill>
                            <a:schemeClr val="accent6"/>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accent6"/>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accent6"/>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1800" kern="120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314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66"/>
          <p:cNvSpPr>
            <a:spLocks noChangeShapeType="1"/>
          </p:cNvSpPr>
          <p:nvPr/>
        </p:nvSpPr>
        <p:spPr bwMode="auto">
          <a:xfrm>
            <a:off x="4089053" y="3440688"/>
            <a:ext cx="803657" cy="0"/>
          </a:xfrm>
          <a:prstGeom prst="line">
            <a:avLst/>
          </a:prstGeom>
          <a:noFill/>
          <a:ln w="57150">
            <a:solidFill>
              <a:srgbClr val="3F6C27"/>
            </a:solidFill>
            <a:round/>
            <a:headEnd/>
            <a:tailEnd/>
          </a:ln>
          <a:effectLst>
            <a:glow rad="139700">
              <a:schemeClr val="accent6">
                <a:alpha val="40000"/>
              </a:scheme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3" name="Content Placeholder 2"/>
          <p:cNvSpPr>
            <a:spLocks noGrp="1"/>
          </p:cNvSpPr>
          <p:nvPr>
            <p:ph type="body" sz="quarter" idx="13"/>
          </p:nvPr>
        </p:nvSpPr>
        <p:spPr/>
        <p:txBody>
          <a:bodyPr/>
          <a:lstStyle/>
          <a:p>
            <a:r>
              <a:rPr lang="en-GB"/>
              <a:t>Combining logic gates</a:t>
            </a:r>
          </a:p>
          <a:p>
            <a:endParaRPr lang="en-GB"/>
          </a:p>
        </p:txBody>
      </p:sp>
      <p:sp>
        <p:nvSpPr>
          <p:cNvPr id="4" name="Text Placeholder 3"/>
          <p:cNvSpPr>
            <a:spLocks noGrp="1"/>
          </p:cNvSpPr>
          <p:nvPr>
            <p:ph type="body" sz="quarter" idx="14"/>
          </p:nvPr>
        </p:nvSpPr>
        <p:spPr>
          <a:xfrm>
            <a:off x="724280" y="1704179"/>
            <a:ext cx="7797230" cy="922373"/>
          </a:xfrm>
        </p:spPr>
        <p:txBody>
          <a:bodyPr/>
          <a:lstStyle/>
          <a:p>
            <a:r>
              <a:rPr lang="en-GB"/>
              <a:t>We can combine logic gates together to make more complex circuits</a:t>
            </a:r>
          </a:p>
          <a:p>
            <a:endParaRPr lang="en-GB"/>
          </a:p>
        </p:txBody>
      </p:sp>
      <p:sp>
        <p:nvSpPr>
          <p:cNvPr id="21" name="TextBox 20"/>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a:latin typeface="Arial" panose="020B0604020202020204" pitchFamily="34" charset="0"/>
                <a:cs typeface="Arial" panose="020B0604020202020204" pitchFamily="34" charset="0"/>
              </a:rPr>
              <a:t>INPUT</a:t>
            </a:r>
          </a:p>
          <a:p>
            <a:r>
              <a:rPr lang="en-GB" sz="1600">
                <a:latin typeface="Arial" panose="020B0604020202020204" pitchFamily="34" charset="0"/>
                <a:cs typeface="Arial" panose="020B0604020202020204" pitchFamily="34" charset="0"/>
              </a:rPr>
              <a:t>A</a:t>
            </a:r>
          </a:p>
        </p:txBody>
      </p:sp>
      <p:grpSp>
        <p:nvGrpSpPr>
          <p:cNvPr id="27" name="Group 26"/>
          <p:cNvGrpSpPr/>
          <p:nvPr/>
        </p:nvGrpSpPr>
        <p:grpSpPr>
          <a:xfrm>
            <a:off x="2527099" y="2864624"/>
            <a:ext cx="1561956" cy="1152128"/>
            <a:chOff x="2566427" y="3277580"/>
            <a:chExt cx="1561956" cy="1152128"/>
          </a:xfrm>
          <a:effectLst/>
        </p:grpSpPr>
        <p:sp>
          <p:nvSpPr>
            <p:cNvPr id="28" name="AutoShape 65"/>
            <p:cNvSpPr>
              <a:spLocks noChangeArrowheads="1"/>
            </p:cNvSpPr>
            <p:nvPr/>
          </p:nvSpPr>
          <p:spPr bwMode="auto">
            <a:xfrm>
              <a:off x="2976255" y="3277580"/>
              <a:ext cx="1152128" cy="1152128"/>
            </a:xfrm>
            <a:prstGeom prst="flowChartDelay">
              <a:avLst/>
            </a:prstGeom>
            <a:noFill/>
            <a:ln w="57150">
              <a:solidFill>
                <a:srgbClr val="3F6C27"/>
              </a:solidFill>
              <a:miter lim="800000"/>
              <a:headEnd/>
              <a:tailEnd/>
            </a:ln>
            <a:effectLst>
              <a:glow rad="63500">
                <a:schemeClr val="accent6">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29" name="Line 67"/>
            <p:cNvSpPr>
              <a:spLocks noChangeShapeType="1"/>
            </p:cNvSpPr>
            <p:nvPr/>
          </p:nvSpPr>
          <p:spPr bwMode="auto">
            <a:xfrm>
              <a:off x="2566427" y="3470711"/>
              <a:ext cx="382933" cy="0"/>
            </a:xfrm>
            <a:prstGeom prst="line">
              <a:avLst/>
            </a:prstGeom>
            <a:noFill/>
            <a:ln w="57150">
              <a:solidFill>
                <a:srgbClr val="3F6C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Line 68"/>
            <p:cNvSpPr>
              <a:spLocks noChangeShapeType="1"/>
            </p:cNvSpPr>
            <p:nvPr/>
          </p:nvSpPr>
          <p:spPr bwMode="auto">
            <a:xfrm>
              <a:off x="2566427" y="4236577"/>
              <a:ext cx="382933" cy="0"/>
            </a:xfrm>
            <a:prstGeom prst="line">
              <a:avLst/>
            </a:prstGeom>
            <a:noFill/>
            <a:ln w="57150">
              <a:solidFill>
                <a:srgbClr val="3F6C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3" name="Group 64"/>
          <p:cNvGrpSpPr>
            <a:grpSpLocks/>
          </p:cNvGrpSpPr>
          <p:nvPr/>
        </p:nvGrpSpPr>
        <p:grpSpPr bwMode="auto">
          <a:xfrm>
            <a:off x="4881313" y="2662664"/>
            <a:ext cx="1475039" cy="1556047"/>
            <a:chOff x="2304" y="3427"/>
            <a:chExt cx="437" cy="461"/>
          </a:xfrm>
        </p:grpSpPr>
        <p:sp>
          <p:nvSpPr>
            <p:cNvPr id="35" name="Line 58"/>
            <p:cNvSpPr>
              <a:spLocks noChangeShapeType="1"/>
            </p:cNvSpPr>
            <p:nvPr/>
          </p:nvSpPr>
          <p:spPr bwMode="auto">
            <a:xfrm>
              <a:off x="2307" y="3658"/>
              <a:ext cx="434" cy="0"/>
            </a:xfrm>
            <a:prstGeom prst="line">
              <a:avLst/>
            </a:prstGeom>
            <a:noFill/>
            <a:ln w="5715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70C0"/>
                </a:solidFill>
              </a:endParaRPr>
            </a:p>
          </p:txBody>
        </p:sp>
        <p:sp>
          <p:nvSpPr>
            <p:cNvPr id="36" name="AutoShape 59"/>
            <p:cNvSpPr>
              <a:spLocks noChangeArrowheads="1"/>
            </p:cNvSpPr>
            <p:nvPr/>
          </p:nvSpPr>
          <p:spPr bwMode="auto">
            <a:xfrm rot="5400000">
              <a:off x="2234" y="3497"/>
              <a:ext cx="461" cy="322"/>
            </a:xfrm>
            <a:prstGeom prst="triangle">
              <a:avLst>
                <a:gd name="adj" fmla="val 50000"/>
              </a:avLst>
            </a:prstGeom>
            <a:solidFill>
              <a:schemeClr val="bg1"/>
            </a:solidFill>
            <a:ln w="57150">
              <a:solidFill>
                <a:srgbClr val="3F6C2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37" name="Oval 61"/>
            <p:cNvSpPr>
              <a:spLocks noChangeArrowheads="1"/>
            </p:cNvSpPr>
            <p:nvPr/>
          </p:nvSpPr>
          <p:spPr bwMode="auto">
            <a:xfrm>
              <a:off x="2631" y="3624"/>
              <a:ext cx="58" cy="58"/>
            </a:xfrm>
            <a:prstGeom prst="ellipse">
              <a:avLst/>
            </a:prstGeom>
            <a:solidFill>
              <a:schemeClr val="bg1"/>
            </a:solidFill>
            <a:ln w="57150">
              <a:solidFill>
                <a:srgbClr val="3F6C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8" name="TextBox 37"/>
          <p:cNvSpPr txBox="1"/>
          <p:nvPr/>
        </p:nvSpPr>
        <p:spPr>
          <a:xfrm>
            <a:off x="6361598" y="3095673"/>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41" name="TextBox 40"/>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a:latin typeface="Arial" panose="020B0604020202020204" pitchFamily="34" charset="0"/>
                <a:cs typeface="Arial" panose="020B0604020202020204" pitchFamily="34" charset="0"/>
              </a:rPr>
              <a:t>INPUT</a:t>
            </a:r>
          </a:p>
          <a:p>
            <a:r>
              <a:rPr lang="en-GB" sz="1600">
                <a:latin typeface="Arial" panose="020B0604020202020204" pitchFamily="34" charset="0"/>
                <a:cs typeface="Arial" panose="020B0604020202020204" pitchFamily="34" charset="0"/>
              </a:rPr>
              <a:t>B</a:t>
            </a:r>
          </a:p>
        </p:txBody>
      </p:sp>
      <p:sp>
        <p:nvSpPr>
          <p:cNvPr id="22" name="TextBox 21"/>
          <p:cNvSpPr txBox="1"/>
          <p:nvPr/>
        </p:nvSpPr>
        <p:spPr>
          <a:xfrm>
            <a:off x="6606742" y="5120317"/>
            <a:ext cx="2247218"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NOT (A AND B)</a:t>
            </a:r>
          </a:p>
        </p:txBody>
      </p:sp>
      <p:graphicFrame>
        <p:nvGraphicFramePr>
          <p:cNvPr id="24" name="Table 23"/>
          <p:cNvGraphicFramePr>
            <a:graphicFrameLocks noGrp="1"/>
          </p:cNvGraphicFramePr>
          <p:nvPr>
            <p:extLst>
              <p:ext uri="{D42A27DB-BD31-4B8C-83A1-F6EECF244321}">
                <p14:modId xmlns:p14="http://schemas.microsoft.com/office/powerpoint/2010/main" val="851867678"/>
              </p:ext>
            </p:extLst>
          </p:nvPr>
        </p:nvGraphicFramePr>
        <p:xfrm>
          <a:off x="2447874" y="4557839"/>
          <a:ext cx="3994949" cy="184912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610635">
                  <a:extLst>
                    <a:ext uri="{9D8B030D-6E8A-4147-A177-3AD203B41FA5}">
                      <a16:colId xmlns:a16="http://schemas.microsoft.com/office/drawing/2014/main" val="20002"/>
                    </a:ext>
                  </a:extLst>
                </a:gridCol>
                <a:gridCol w="137631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A AND 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NOT</a:t>
                      </a:r>
                      <a:r>
                        <a:rPr lang="en-GB" baseline="0" dirty="0">
                          <a:solidFill>
                            <a:schemeClr val="bg1"/>
                          </a:solidFill>
                          <a:latin typeface="Arial" panose="020B0604020202020204" pitchFamily="34" charset="0"/>
                          <a:cs typeface="Arial" panose="020B0604020202020204" pitchFamily="34" charset="0"/>
                        </a:rPr>
                        <a:t> R</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accent6"/>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accent6"/>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accent6"/>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5" name="TextBox 24">
            <a:extLst>
              <a:ext uri="{FF2B5EF4-FFF2-40B4-BE49-F238E27FC236}">
                <a16:creationId xmlns:a16="http://schemas.microsoft.com/office/drawing/2014/main" id="{15B64817-152E-4055-B156-8018C9A91C8D}"/>
              </a:ext>
            </a:extLst>
          </p:cNvPr>
          <p:cNvSpPr txBox="1"/>
          <p:nvPr/>
        </p:nvSpPr>
        <p:spPr>
          <a:xfrm>
            <a:off x="4323698" y="3016515"/>
            <a:ext cx="332142" cy="338554"/>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R</a:t>
            </a:r>
          </a:p>
        </p:txBody>
      </p:sp>
      <p:sp>
        <p:nvSpPr>
          <p:cNvPr id="23" name="Line 66">
            <a:extLst>
              <a:ext uri="{FF2B5EF4-FFF2-40B4-BE49-F238E27FC236}">
                <a16:creationId xmlns:a16="http://schemas.microsoft.com/office/drawing/2014/main" id="{97015824-431E-4464-BC61-E331D632AFC6}"/>
              </a:ext>
            </a:extLst>
          </p:cNvPr>
          <p:cNvSpPr>
            <a:spLocks noChangeShapeType="1"/>
          </p:cNvSpPr>
          <p:nvPr/>
        </p:nvSpPr>
        <p:spPr bwMode="auto">
          <a:xfrm>
            <a:off x="4089053" y="3440688"/>
            <a:ext cx="234645" cy="0"/>
          </a:xfrm>
          <a:prstGeom prst="line">
            <a:avLst/>
          </a:prstGeom>
          <a:noFill/>
          <a:ln w="57150">
            <a:solidFill>
              <a:srgbClr val="3F6C27"/>
            </a:solidFill>
            <a:round/>
            <a:headEnd/>
            <a:tailEnd/>
          </a:ln>
          <a:effectLst/>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739094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Combining logic gates</a:t>
            </a:r>
          </a:p>
          <a:p>
            <a:endParaRPr lang="en-GB"/>
          </a:p>
        </p:txBody>
      </p:sp>
      <p:sp>
        <p:nvSpPr>
          <p:cNvPr id="14" name="Text Placeholder 13"/>
          <p:cNvSpPr>
            <a:spLocks noGrp="1"/>
          </p:cNvSpPr>
          <p:nvPr>
            <p:ph type="body" sz="quarter" idx="14"/>
          </p:nvPr>
        </p:nvSpPr>
        <p:spPr>
          <a:xfrm>
            <a:off x="724280" y="1704179"/>
            <a:ext cx="7797230" cy="871873"/>
          </a:xfrm>
        </p:spPr>
        <p:txBody>
          <a:bodyPr/>
          <a:lstStyle/>
          <a:p>
            <a:r>
              <a:rPr lang="en-GB"/>
              <a:t>We can combine logic gates together to make more complex circuits</a:t>
            </a:r>
          </a:p>
          <a:p>
            <a:endParaRPr lang="en-GB"/>
          </a:p>
        </p:txBody>
      </p:sp>
      <p:sp>
        <p:nvSpPr>
          <p:cNvPr id="21" name="TextBox 20"/>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a:latin typeface="Arial" panose="020B0604020202020204" pitchFamily="34" charset="0"/>
                <a:cs typeface="Arial" panose="020B0604020202020204" pitchFamily="34" charset="0"/>
              </a:rPr>
              <a:t>INPUT</a:t>
            </a:r>
          </a:p>
          <a:p>
            <a:r>
              <a:rPr lang="en-GB" sz="1600">
                <a:latin typeface="Arial" panose="020B0604020202020204" pitchFamily="34" charset="0"/>
                <a:cs typeface="Arial" panose="020B0604020202020204" pitchFamily="34" charset="0"/>
              </a:rPr>
              <a:t>A</a:t>
            </a:r>
          </a:p>
        </p:txBody>
      </p:sp>
      <p:sp>
        <p:nvSpPr>
          <p:cNvPr id="25" name="Line 66"/>
          <p:cNvSpPr>
            <a:spLocks noChangeShapeType="1"/>
          </p:cNvSpPr>
          <p:nvPr/>
        </p:nvSpPr>
        <p:spPr bwMode="auto">
          <a:xfrm>
            <a:off x="4089054" y="3440688"/>
            <a:ext cx="788884" cy="0"/>
          </a:xfrm>
          <a:prstGeom prst="line">
            <a:avLst/>
          </a:prstGeom>
          <a:noFill/>
          <a:ln w="5715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6" name="Group 25"/>
          <p:cNvGrpSpPr/>
          <p:nvPr/>
        </p:nvGrpSpPr>
        <p:grpSpPr>
          <a:xfrm>
            <a:off x="2527099" y="2864624"/>
            <a:ext cx="1561956" cy="1152128"/>
            <a:chOff x="2566427" y="3277580"/>
            <a:chExt cx="1561956" cy="1152128"/>
          </a:xfrm>
          <a:effectLst/>
        </p:grpSpPr>
        <p:sp>
          <p:nvSpPr>
            <p:cNvPr id="27" name="AutoShape 65"/>
            <p:cNvSpPr>
              <a:spLocks noChangeArrowheads="1"/>
            </p:cNvSpPr>
            <p:nvPr/>
          </p:nvSpPr>
          <p:spPr bwMode="auto">
            <a:xfrm>
              <a:off x="2976255" y="3277580"/>
              <a:ext cx="1152128" cy="1152128"/>
            </a:xfrm>
            <a:prstGeom prst="flowChartDelay">
              <a:avLst/>
            </a:prstGeom>
            <a:noFill/>
            <a:ln w="57150">
              <a:solidFill>
                <a:srgbClr val="3F6C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Line 67"/>
            <p:cNvSpPr>
              <a:spLocks noChangeShapeType="1"/>
            </p:cNvSpPr>
            <p:nvPr/>
          </p:nvSpPr>
          <p:spPr bwMode="auto">
            <a:xfrm>
              <a:off x="2566427" y="3470711"/>
              <a:ext cx="382933" cy="0"/>
            </a:xfrm>
            <a:prstGeom prst="line">
              <a:avLst/>
            </a:prstGeom>
            <a:noFill/>
            <a:ln w="57150">
              <a:solidFill>
                <a:srgbClr val="3F6C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Line 68"/>
            <p:cNvSpPr>
              <a:spLocks noChangeShapeType="1"/>
            </p:cNvSpPr>
            <p:nvPr/>
          </p:nvSpPr>
          <p:spPr bwMode="auto">
            <a:xfrm>
              <a:off x="2566427" y="4236577"/>
              <a:ext cx="382933" cy="0"/>
            </a:xfrm>
            <a:prstGeom prst="line">
              <a:avLst/>
            </a:prstGeom>
            <a:noFill/>
            <a:ln w="57150">
              <a:solidFill>
                <a:srgbClr val="3F6C2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0"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 name="Group 862"/>
          <p:cNvGrpSpPr>
            <a:grpSpLocks/>
          </p:cNvGrpSpPr>
          <p:nvPr/>
        </p:nvGrpSpPr>
        <p:grpSpPr bwMode="auto">
          <a:xfrm>
            <a:off x="4412136" y="2662664"/>
            <a:ext cx="1944216" cy="1556047"/>
            <a:chOff x="1152" y="1699"/>
            <a:chExt cx="576" cy="461"/>
          </a:xfrm>
          <a:effectLst>
            <a:glow rad="139700">
              <a:schemeClr val="accent6">
                <a:alpha val="40000"/>
              </a:schemeClr>
            </a:glow>
          </a:effectLst>
        </p:grpSpPr>
        <p:grpSp>
          <p:nvGrpSpPr>
            <p:cNvPr id="32" name="Group 64"/>
            <p:cNvGrpSpPr>
              <a:grpSpLocks/>
            </p:cNvGrpSpPr>
            <p:nvPr/>
          </p:nvGrpSpPr>
          <p:grpSpPr bwMode="auto">
            <a:xfrm>
              <a:off x="1290" y="1699"/>
              <a:ext cx="438" cy="461"/>
              <a:chOff x="2303" y="3427"/>
              <a:chExt cx="438" cy="461"/>
            </a:xfrm>
          </p:grpSpPr>
          <p:sp>
            <p:nvSpPr>
              <p:cNvPr id="34" name="Line 58"/>
              <p:cNvSpPr>
                <a:spLocks noChangeShapeType="1"/>
              </p:cNvSpPr>
              <p:nvPr/>
            </p:nvSpPr>
            <p:spPr bwMode="auto">
              <a:xfrm>
                <a:off x="2303" y="3656"/>
                <a:ext cx="438" cy="2"/>
              </a:xfrm>
              <a:prstGeom prst="line">
                <a:avLst/>
              </a:prstGeom>
              <a:noFill/>
              <a:ln w="5715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70C0"/>
                  </a:solidFill>
                </a:endParaRPr>
              </a:p>
            </p:txBody>
          </p:sp>
          <p:sp>
            <p:nvSpPr>
              <p:cNvPr id="35" name="AutoShape 59"/>
              <p:cNvSpPr>
                <a:spLocks noChangeArrowheads="1"/>
              </p:cNvSpPr>
              <p:nvPr/>
            </p:nvSpPr>
            <p:spPr bwMode="auto">
              <a:xfrm rot="5400000">
                <a:off x="2234" y="3497"/>
                <a:ext cx="461" cy="322"/>
              </a:xfrm>
              <a:prstGeom prst="triangle">
                <a:avLst>
                  <a:gd name="adj" fmla="val 50000"/>
                </a:avLst>
              </a:prstGeom>
              <a:solidFill>
                <a:schemeClr val="bg1"/>
              </a:solidFill>
              <a:ln w="57150">
                <a:solidFill>
                  <a:srgbClr val="3F6C2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36" name="Oval 61"/>
              <p:cNvSpPr>
                <a:spLocks noChangeArrowheads="1"/>
              </p:cNvSpPr>
              <p:nvPr/>
            </p:nvSpPr>
            <p:spPr bwMode="auto">
              <a:xfrm>
                <a:off x="2631" y="3624"/>
                <a:ext cx="58" cy="58"/>
              </a:xfrm>
              <a:prstGeom prst="ellipse">
                <a:avLst/>
              </a:prstGeom>
              <a:solidFill>
                <a:schemeClr val="bg1"/>
              </a:solidFill>
              <a:ln w="57150">
                <a:solidFill>
                  <a:srgbClr val="3F6C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3"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w="19050" cap="flat" cmpd="sng">
              <a:no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7" name="TextBox 36"/>
          <p:cNvSpPr txBox="1"/>
          <p:nvPr/>
        </p:nvSpPr>
        <p:spPr>
          <a:xfrm>
            <a:off x="6361598" y="3095673"/>
            <a:ext cx="1026243"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P</a:t>
            </a:r>
          </a:p>
        </p:txBody>
      </p:sp>
      <p:sp>
        <p:nvSpPr>
          <p:cNvPr id="40" name="TextBox 39"/>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a:latin typeface="Arial" panose="020B0604020202020204" pitchFamily="34" charset="0"/>
                <a:cs typeface="Arial" panose="020B0604020202020204" pitchFamily="34" charset="0"/>
              </a:rPr>
              <a:t>INPUT</a:t>
            </a:r>
          </a:p>
          <a:p>
            <a:r>
              <a:rPr lang="en-GB" sz="1600">
                <a:latin typeface="Arial" panose="020B0604020202020204" pitchFamily="34" charset="0"/>
                <a:cs typeface="Arial" panose="020B0604020202020204" pitchFamily="34" charset="0"/>
              </a:rPr>
              <a:t>B</a:t>
            </a:r>
          </a:p>
        </p:txBody>
      </p:sp>
      <p:sp>
        <p:nvSpPr>
          <p:cNvPr id="22" name="TextBox 21"/>
          <p:cNvSpPr txBox="1"/>
          <p:nvPr/>
        </p:nvSpPr>
        <p:spPr>
          <a:xfrm>
            <a:off x="6606742" y="5120317"/>
            <a:ext cx="2247218"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NOT (A AND B)</a:t>
            </a:r>
          </a:p>
        </p:txBody>
      </p:sp>
      <p:graphicFrame>
        <p:nvGraphicFramePr>
          <p:cNvPr id="24" name="Table 23"/>
          <p:cNvGraphicFramePr>
            <a:graphicFrameLocks noGrp="1"/>
          </p:cNvGraphicFramePr>
          <p:nvPr>
            <p:extLst>
              <p:ext uri="{D42A27DB-BD31-4B8C-83A1-F6EECF244321}">
                <p14:modId xmlns:p14="http://schemas.microsoft.com/office/powerpoint/2010/main" val="1222011828"/>
              </p:ext>
            </p:extLst>
          </p:nvPr>
        </p:nvGraphicFramePr>
        <p:xfrm>
          <a:off x="2447874" y="4557839"/>
          <a:ext cx="3994949" cy="184912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610635">
                  <a:extLst>
                    <a:ext uri="{9D8B030D-6E8A-4147-A177-3AD203B41FA5}">
                      <a16:colId xmlns:a16="http://schemas.microsoft.com/office/drawing/2014/main" val="20002"/>
                    </a:ext>
                  </a:extLst>
                </a:gridCol>
                <a:gridCol w="137631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A</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A AND 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NOT</a:t>
                      </a:r>
                      <a:r>
                        <a:rPr lang="en-GB" baseline="0" dirty="0">
                          <a:solidFill>
                            <a:schemeClr val="bg1"/>
                          </a:solidFill>
                          <a:latin typeface="Arial" panose="020B0604020202020204" pitchFamily="34" charset="0"/>
                          <a:cs typeface="Arial" panose="020B0604020202020204" pitchFamily="34" charset="0"/>
                        </a:rPr>
                        <a:t> R</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accent6"/>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accent6"/>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8" name="TextBox 37">
            <a:extLst>
              <a:ext uri="{FF2B5EF4-FFF2-40B4-BE49-F238E27FC236}">
                <a16:creationId xmlns:a16="http://schemas.microsoft.com/office/drawing/2014/main" id="{655DC3CD-D755-4D14-936E-02EBE3F9213C}"/>
              </a:ext>
            </a:extLst>
          </p:cNvPr>
          <p:cNvSpPr txBox="1"/>
          <p:nvPr/>
        </p:nvSpPr>
        <p:spPr>
          <a:xfrm>
            <a:off x="4323698" y="3016515"/>
            <a:ext cx="332142" cy="338554"/>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373164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342106" y="2507808"/>
            <a:ext cx="5801893" cy="4345663"/>
          </a:xfrm>
          <a:prstGeom prst="rect">
            <a:avLst/>
          </a:prstGeom>
        </p:spPr>
      </p:pic>
      <p:sp>
        <p:nvSpPr>
          <p:cNvPr id="2" name="Text Placeholder 1"/>
          <p:cNvSpPr>
            <a:spLocks noGrp="1"/>
          </p:cNvSpPr>
          <p:nvPr>
            <p:ph type="body" sz="quarter" idx="13"/>
          </p:nvPr>
        </p:nvSpPr>
        <p:spPr/>
        <p:txBody>
          <a:bodyPr/>
          <a:lstStyle/>
          <a:p>
            <a:r>
              <a:rPr lang="en-GB"/>
              <a:t>Modelling real life – </a:t>
            </a:r>
            <a:br>
              <a:rPr lang="en-GB"/>
            </a:br>
            <a:r>
              <a:rPr lang="en-GB"/>
              <a:t>security lighting</a:t>
            </a:r>
          </a:p>
        </p:txBody>
      </p:sp>
      <p:sp>
        <p:nvSpPr>
          <p:cNvPr id="8" name="Text Placeholder 13"/>
          <p:cNvSpPr>
            <a:spLocks noGrp="1"/>
          </p:cNvSpPr>
          <p:nvPr>
            <p:ph type="body" sz="quarter" idx="14"/>
          </p:nvPr>
        </p:nvSpPr>
        <p:spPr>
          <a:xfrm>
            <a:off x="724280" y="2163778"/>
            <a:ext cx="7403052" cy="2994008"/>
          </a:xfrm>
        </p:spPr>
        <p:txBody>
          <a:bodyPr/>
          <a:lstStyle/>
          <a:p>
            <a:r>
              <a:rPr lang="en-GB"/>
              <a:t>What would the circuit diagram for this situation look like?</a:t>
            </a:r>
          </a:p>
          <a:p>
            <a:pPr lvl="1"/>
            <a:r>
              <a:rPr lang="en-GB"/>
              <a:t>The security light must </a:t>
            </a:r>
            <a:br>
              <a:rPr lang="en-GB"/>
            </a:br>
            <a:r>
              <a:rPr lang="en-GB"/>
              <a:t>come on if it senses </a:t>
            </a:r>
            <a:br>
              <a:rPr lang="en-GB"/>
            </a:br>
            <a:r>
              <a:rPr lang="en-GB"/>
              <a:t>movement AND it is night time, </a:t>
            </a:r>
            <a:br>
              <a:rPr lang="en-GB"/>
            </a:br>
            <a:r>
              <a:rPr lang="en-GB"/>
              <a:t>OR if someone presses a </a:t>
            </a:r>
            <a:br>
              <a:rPr lang="en-GB"/>
            </a:br>
            <a:r>
              <a:rPr lang="en-GB"/>
              <a:t>manual override switch</a:t>
            </a:r>
          </a:p>
        </p:txBody>
      </p:sp>
      <p:pic>
        <p:nvPicPr>
          <p:cNvPr id="5" name="Graphic 4">
            <a:extLst>
              <a:ext uri="{FF2B5EF4-FFF2-40B4-BE49-F238E27FC236}">
                <a16:creationId xmlns:a16="http://schemas.microsoft.com/office/drawing/2014/main" id="{0DFE1B0F-E6FE-4625-84BC-77829C482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236199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Modelling real life</a:t>
            </a:r>
          </a:p>
        </p:txBody>
      </p:sp>
      <p:grpSp>
        <p:nvGrpSpPr>
          <p:cNvPr id="77" name="Group 76"/>
          <p:cNvGrpSpPr/>
          <p:nvPr/>
        </p:nvGrpSpPr>
        <p:grpSpPr>
          <a:xfrm>
            <a:off x="1019748" y="1696965"/>
            <a:ext cx="7270458" cy="2418704"/>
            <a:chOff x="1155556" y="1778442"/>
            <a:chExt cx="7270458" cy="2418704"/>
          </a:xfrm>
        </p:grpSpPr>
        <p:pic>
          <p:nvPicPr>
            <p:cNvPr id="76" name="Picture 7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8494" y="2627513"/>
              <a:ext cx="1421914" cy="1421914"/>
            </a:xfrm>
            <a:prstGeom prst="rect">
              <a:avLst/>
            </a:prstGeom>
          </p:spPr>
        </p:pic>
        <p:grpSp>
          <p:nvGrpSpPr>
            <p:cNvPr id="3" name="Group 2"/>
            <p:cNvGrpSpPr/>
            <p:nvPr/>
          </p:nvGrpSpPr>
          <p:grpSpPr>
            <a:xfrm>
              <a:off x="1226574" y="1873016"/>
              <a:ext cx="3968540" cy="2243887"/>
              <a:chOff x="672131" y="786710"/>
              <a:chExt cx="3968540" cy="3281493"/>
            </a:xfrm>
          </p:grpSpPr>
          <p:sp>
            <p:nvSpPr>
              <p:cNvPr id="10" name="TextBox 9"/>
              <p:cNvSpPr txBox="1"/>
              <p:nvPr/>
            </p:nvSpPr>
            <p:spPr>
              <a:xfrm>
                <a:off x="672131" y="786710"/>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a:latin typeface="Arial" panose="020B0604020202020204" pitchFamily="34" charset="0"/>
                    <a:cs typeface="Arial" panose="020B0604020202020204" pitchFamily="34" charset="0"/>
                  </a:rPr>
                  <a:t>Sensor detects </a:t>
                </a:r>
              </a:p>
              <a:p>
                <a:r>
                  <a:rPr lang="en-GB">
                    <a:latin typeface="Arial" panose="020B0604020202020204" pitchFamily="34" charset="0"/>
                    <a:cs typeface="Arial" panose="020B0604020202020204" pitchFamily="34" charset="0"/>
                  </a:rPr>
                  <a:t>movement = TRUE</a:t>
                </a:r>
              </a:p>
            </p:txBody>
          </p:sp>
          <p:sp>
            <p:nvSpPr>
              <p:cNvPr id="11" name="TextBox 10"/>
              <p:cNvSpPr txBox="1"/>
              <p:nvPr/>
            </p:nvSpPr>
            <p:spPr>
              <a:xfrm>
                <a:off x="2324121" y="2569517"/>
                <a:ext cx="903745"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2000" b="1">
                    <a:latin typeface="Arial" panose="020B0604020202020204" pitchFamily="34" charset="0"/>
                    <a:cs typeface="Arial" panose="020B0604020202020204" pitchFamily="34" charset="0"/>
                  </a:rPr>
                  <a:t>AND</a:t>
                </a:r>
              </a:p>
            </p:txBody>
          </p:sp>
          <p:sp>
            <p:nvSpPr>
              <p:cNvPr id="12" name="Left Bracket 11"/>
              <p:cNvSpPr/>
              <p:nvPr/>
            </p:nvSpPr>
            <p:spPr>
              <a:xfrm>
                <a:off x="707244" y="1774063"/>
                <a:ext cx="371362" cy="2294140"/>
              </a:xfrm>
              <a:prstGeom prst="leftBracket">
                <a:avLst>
                  <a:gd name="adj" fmla="val 154762"/>
                </a:avLst>
              </a:prstGeom>
              <a:ln w="38100">
                <a:solidFill>
                  <a:srgbClr val="00466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Left Bracket 12"/>
              <p:cNvSpPr/>
              <p:nvPr/>
            </p:nvSpPr>
            <p:spPr>
              <a:xfrm flipH="1">
                <a:off x="2020256" y="1757833"/>
                <a:ext cx="371362" cy="2294141"/>
              </a:xfrm>
              <a:prstGeom prst="leftBracket">
                <a:avLst>
                  <a:gd name="adj" fmla="val 154762"/>
                </a:avLst>
              </a:prstGeom>
              <a:ln w="38100">
                <a:solidFill>
                  <a:srgbClr val="00466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Left Bracket 13"/>
              <p:cNvSpPr/>
              <p:nvPr/>
            </p:nvSpPr>
            <p:spPr>
              <a:xfrm>
                <a:off x="3161486" y="1757833"/>
                <a:ext cx="371362" cy="2294141"/>
              </a:xfrm>
              <a:prstGeom prst="leftBracket">
                <a:avLst>
                  <a:gd name="adj" fmla="val 154762"/>
                </a:avLst>
              </a:prstGeom>
              <a:ln w="38100">
                <a:solidFill>
                  <a:srgbClr val="00466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Left Bracket 14"/>
              <p:cNvSpPr/>
              <p:nvPr/>
            </p:nvSpPr>
            <p:spPr>
              <a:xfrm flipH="1">
                <a:off x="4070137" y="1757833"/>
                <a:ext cx="371362" cy="2294141"/>
              </a:xfrm>
              <a:prstGeom prst="leftBracket">
                <a:avLst>
                  <a:gd name="adj" fmla="val 154762"/>
                </a:avLst>
              </a:prstGeom>
              <a:ln w="38100">
                <a:solidFill>
                  <a:srgbClr val="00466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TextBox 15"/>
              <p:cNvSpPr txBox="1"/>
              <p:nvPr/>
            </p:nvSpPr>
            <p:spPr>
              <a:xfrm>
                <a:off x="3034740" y="831290"/>
                <a:ext cx="1605931"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a:latin typeface="Arial" panose="020B0604020202020204" pitchFamily="34" charset="0"/>
                    <a:cs typeface="Arial" panose="020B0604020202020204" pitchFamily="34" charset="0"/>
                  </a:rPr>
                  <a:t>Night time </a:t>
                </a:r>
              </a:p>
              <a:p>
                <a:r>
                  <a:rPr lang="en-GB">
                    <a:latin typeface="Arial" panose="020B0604020202020204" pitchFamily="34" charset="0"/>
                    <a:cs typeface="Arial" panose="020B0604020202020204" pitchFamily="34" charset="0"/>
                  </a:rPr>
                  <a:t>= TRUE</a:t>
                </a:r>
              </a:p>
            </p:txBody>
          </p:sp>
        </p:grpSp>
        <p:sp>
          <p:nvSpPr>
            <p:cNvPr id="17" name="Left Bracket 16"/>
            <p:cNvSpPr/>
            <p:nvPr/>
          </p:nvSpPr>
          <p:spPr>
            <a:xfrm>
              <a:off x="1155556" y="2470639"/>
              <a:ext cx="395847" cy="1721115"/>
            </a:xfrm>
            <a:prstGeom prst="leftBracket">
              <a:avLst>
                <a:gd name="adj" fmla="val 154762"/>
              </a:avLst>
            </a:prstGeom>
            <a:ln w="38100">
              <a:solidFill>
                <a:srgbClr val="00466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TextBox 18"/>
            <p:cNvSpPr txBox="1"/>
            <p:nvPr/>
          </p:nvSpPr>
          <p:spPr>
            <a:xfrm>
              <a:off x="5224787" y="3136693"/>
              <a:ext cx="561154"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2000" b="1">
                  <a:latin typeface="Arial" panose="020B0604020202020204" pitchFamily="34" charset="0"/>
                  <a:cs typeface="Arial" panose="020B0604020202020204" pitchFamily="34" charset="0"/>
                </a:rPr>
                <a:t>OR</a:t>
              </a:r>
            </a:p>
          </p:txBody>
        </p:sp>
        <p:sp>
          <p:nvSpPr>
            <p:cNvPr id="20" name="TextBox 19"/>
            <p:cNvSpPr txBox="1"/>
            <p:nvPr/>
          </p:nvSpPr>
          <p:spPr>
            <a:xfrm>
              <a:off x="5537420" y="1778442"/>
              <a:ext cx="1605931"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a:latin typeface="Arial" panose="020B0604020202020204" pitchFamily="34" charset="0"/>
                  <a:cs typeface="Arial" panose="020B0604020202020204" pitchFamily="34" charset="0"/>
                </a:rPr>
                <a:t>Manual override </a:t>
              </a:r>
            </a:p>
            <a:p>
              <a:r>
                <a:rPr lang="en-GB">
                  <a:latin typeface="Arial" panose="020B0604020202020204" pitchFamily="34" charset="0"/>
                  <a:cs typeface="Arial" panose="020B0604020202020204" pitchFamily="34" charset="0"/>
                </a:rPr>
                <a:t>Button = TRUE</a:t>
              </a:r>
            </a:p>
          </p:txBody>
        </p:sp>
        <p:sp>
          <p:nvSpPr>
            <p:cNvPr id="21" name="Rectangle 20"/>
            <p:cNvSpPr/>
            <p:nvPr/>
          </p:nvSpPr>
          <p:spPr>
            <a:xfrm>
              <a:off x="7043175" y="3038097"/>
              <a:ext cx="333746" cy="400110"/>
            </a:xfrm>
            <a:prstGeom prst="rect">
              <a:avLst/>
            </a:prstGeom>
          </p:spPr>
          <p:txBody>
            <a:bodyPr wrap="none">
              <a:spAutoFit/>
            </a:bodyPr>
            <a:lstStyle/>
            <a:p>
              <a:r>
                <a:rPr lang="en-GB" sz="2000" b="1">
                  <a:latin typeface="Arial" panose="020B0604020202020204" pitchFamily="34" charset="0"/>
                  <a:cs typeface="Arial" panose="020B0604020202020204" pitchFamily="34" charset="0"/>
                </a:rPr>
                <a:t>=</a:t>
              </a:r>
              <a:endParaRPr lang="en-GB" sz="2000"/>
            </a:p>
          </p:txBody>
        </p:sp>
        <p:sp>
          <p:nvSpPr>
            <p:cNvPr id="22" name="TextBox 21"/>
            <p:cNvSpPr txBox="1"/>
            <p:nvPr/>
          </p:nvSpPr>
          <p:spPr>
            <a:xfrm>
              <a:off x="7353402" y="1778442"/>
              <a:ext cx="1072612"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a:latin typeface="Arial" panose="020B0604020202020204" pitchFamily="34" charset="0"/>
                  <a:cs typeface="Arial" panose="020B0604020202020204" pitchFamily="34" charset="0"/>
                </a:rPr>
                <a:t>Security </a:t>
              </a:r>
            </a:p>
            <a:p>
              <a:r>
                <a:rPr lang="en-GB">
                  <a:latin typeface="Arial" panose="020B0604020202020204" pitchFamily="34" charset="0"/>
                  <a:cs typeface="Arial" panose="020B0604020202020204" pitchFamily="34" charset="0"/>
                </a:rPr>
                <a:t>Light On</a:t>
              </a:r>
            </a:p>
          </p:txBody>
        </p:sp>
        <p:sp>
          <p:nvSpPr>
            <p:cNvPr id="55" name="Left Bracket 54"/>
            <p:cNvSpPr/>
            <p:nvPr/>
          </p:nvSpPr>
          <p:spPr>
            <a:xfrm flipH="1">
              <a:off x="4727299" y="2476031"/>
              <a:ext cx="377970" cy="1721115"/>
            </a:xfrm>
            <a:prstGeom prst="leftBracket">
              <a:avLst>
                <a:gd name="adj" fmla="val 154762"/>
              </a:avLst>
            </a:prstGeom>
            <a:ln w="38100">
              <a:solidFill>
                <a:srgbClr val="00466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2680" y="2721899"/>
              <a:ext cx="935095" cy="1091761"/>
            </a:xfrm>
            <a:prstGeom prst="rect">
              <a:avLst/>
            </a:prstGeom>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5145" y="2809637"/>
              <a:ext cx="548009" cy="935285"/>
            </a:xfrm>
            <a:prstGeom prst="rect">
              <a:avLst/>
            </a:prstGeom>
          </p:spPr>
        </p:pic>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1705" y="2763200"/>
              <a:ext cx="1121501" cy="1121501"/>
            </a:xfrm>
            <a:prstGeom prst="rect">
              <a:avLst/>
            </a:prstGeom>
          </p:spPr>
        </p:pic>
      </p:grpSp>
      <p:grpSp>
        <p:nvGrpSpPr>
          <p:cNvPr id="35" name="Group 34"/>
          <p:cNvGrpSpPr/>
          <p:nvPr/>
        </p:nvGrpSpPr>
        <p:grpSpPr>
          <a:xfrm>
            <a:off x="926549" y="4581786"/>
            <a:ext cx="7563660" cy="1538217"/>
            <a:chOff x="312873" y="-2521723"/>
            <a:chExt cx="9152029" cy="1692038"/>
          </a:xfrm>
        </p:grpSpPr>
        <p:sp>
          <p:nvSpPr>
            <p:cNvPr id="42" name="TextBox 41"/>
            <p:cNvSpPr txBox="1"/>
            <p:nvPr/>
          </p:nvSpPr>
          <p:spPr>
            <a:xfrm>
              <a:off x="8166002" y="-1893496"/>
              <a:ext cx="1298900"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Security </a:t>
              </a:r>
            </a:p>
            <a:p>
              <a:r>
                <a:rPr lang="en-GB" sz="1400">
                  <a:latin typeface="Arial" panose="020B0604020202020204" pitchFamily="34" charset="0"/>
                  <a:cs typeface="Arial" panose="020B0604020202020204" pitchFamily="34" charset="0"/>
                </a:rPr>
                <a:t>Light </a:t>
              </a:r>
            </a:p>
          </p:txBody>
        </p:sp>
        <p:sp>
          <p:nvSpPr>
            <p:cNvPr id="56" name="Line 146"/>
            <p:cNvSpPr>
              <a:spLocks noChangeShapeType="1"/>
            </p:cNvSpPr>
            <p:nvPr/>
          </p:nvSpPr>
          <p:spPr bwMode="auto">
            <a:xfrm>
              <a:off x="7239545" y="-1505740"/>
              <a:ext cx="1083597"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58" name="Line 148"/>
            <p:cNvSpPr>
              <a:spLocks noChangeShapeType="1"/>
            </p:cNvSpPr>
            <p:nvPr/>
          </p:nvSpPr>
          <p:spPr bwMode="auto">
            <a:xfrm>
              <a:off x="2348366" y="-1119056"/>
              <a:ext cx="371874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59" name="Freeform 151"/>
            <p:cNvSpPr>
              <a:spLocks/>
            </p:cNvSpPr>
            <p:nvPr/>
          </p:nvSpPr>
          <p:spPr bwMode="auto">
            <a:xfrm>
              <a:off x="5961808" y="-208744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60" name="Freeform 152"/>
            <p:cNvSpPr>
              <a:spLocks/>
            </p:cNvSpPr>
            <p:nvPr/>
          </p:nvSpPr>
          <p:spPr bwMode="auto">
            <a:xfrm flipV="1">
              <a:off x="5961808" y="-150574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61" name="Freeform 153"/>
            <p:cNvSpPr>
              <a:spLocks/>
            </p:cNvSpPr>
            <p:nvPr/>
          </p:nvSpPr>
          <p:spPr bwMode="auto">
            <a:xfrm>
              <a:off x="5961808" y="-2087447"/>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62" name="Line 146"/>
            <p:cNvSpPr>
              <a:spLocks noChangeShapeType="1"/>
            </p:cNvSpPr>
            <p:nvPr/>
          </p:nvSpPr>
          <p:spPr bwMode="auto">
            <a:xfrm>
              <a:off x="4913360" y="-1893496"/>
              <a:ext cx="1153747"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63" name="Line 147"/>
            <p:cNvSpPr>
              <a:spLocks noChangeShapeType="1"/>
            </p:cNvSpPr>
            <p:nvPr/>
          </p:nvSpPr>
          <p:spPr bwMode="auto">
            <a:xfrm>
              <a:off x="2348366" y="-2191280"/>
              <a:ext cx="140158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64" name="Line 148"/>
            <p:cNvSpPr>
              <a:spLocks noChangeShapeType="1"/>
            </p:cNvSpPr>
            <p:nvPr/>
          </p:nvSpPr>
          <p:spPr bwMode="auto">
            <a:xfrm>
              <a:off x="2348366" y="-1646512"/>
              <a:ext cx="140158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65" name="AutoShape 65"/>
            <p:cNvSpPr>
              <a:spLocks noChangeArrowheads="1"/>
            </p:cNvSpPr>
            <p:nvPr/>
          </p:nvSpPr>
          <p:spPr bwMode="auto">
            <a:xfrm>
              <a:off x="3779664" y="-2488036"/>
              <a:ext cx="1152128" cy="1152128"/>
            </a:xfrm>
            <a:prstGeom prst="flowChartDelay">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73" name="TextBox 72"/>
            <p:cNvSpPr txBox="1"/>
            <p:nvPr/>
          </p:nvSpPr>
          <p:spPr>
            <a:xfrm>
              <a:off x="390041" y="-2521723"/>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Sensor detects</a:t>
              </a:r>
            </a:p>
            <a:p>
              <a:r>
                <a:rPr lang="en-GB" sz="1400">
                  <a:latin typeface="Arial" panose="020B0604020202020204" pitchFamily="34" charset="0"/>
                  <a:cs typeface="Arial" panose="020B0604020202020204" pitchFamily="34" charset="0"/>
                </a:rPr>
                <a:t>Movement (S)</a:t>
              </a:r>
            </a:p>
          </p:txBody>
        </p:sp>
        <p:sp>
          <p:nvSpPr>
            <p:cNvPr id="74" name="TextBox 73"/>
            <p:cNvSpPr txBox="1"/>
            <p:nvPr/>
          </p:nvSpPr>
          <p:spPr>
            <a:xfrm>
              <a:off x="312873" y="-1821348"/>
              <a:ext cx="1977100"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Night time (N)</a:t>
              </a:r>
            </a:p>
          </p:txBody>
        </p:sp>
        <p:sp>
          <p:nvSpPr>
            <p:cNvPr id="75" name="TextBox 74"/>
            <p:cNvSpPr txBox="1"/>
            <p:nvPr/>
          </p:nvSpPr>
          <p:spPr>
            <a:xfrm>
              <a:off x="424977" y="-1384042"/>
              <a:ext cx="1766524" cy="554357"/>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Manual override </a:t>
              </a:r>
            </a:p>
            <a:p>
              <a:r>
                <a:rPr lang="en-GB" sz="1400">
                  <a:latin typeface="Arial" panose="020B0604020202020204" pitchFamily="34" charset="0"/>
                  <a:cs typeface="Arial" panose="020B0604020202020204" pitchFamily="34" charset="0"/>
                </a:rPr>
                <a:t>Button (B)</a:t>
              </a:r>
            </a:p>
          </p:txBody>
        </p:sp>
      </p:grpSp>
    </p:spTree>
    <p:extLst>
      <p:ext uri="{BB962C8B-B14F-4D97-AF65-F5344CB8AC3E}">
        <p14:creationId xmlns:p14="http://schemas.microsoft.com/office/powerpoint/2010/main" val="262361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The truth table</a:t>
            </a:r>
          </a:p>
          <a:p>
            <a:endParaRPr lang="en-GB"/>
          </a:p>
        </p:txBody>
      </p:sp>
      <p:sp>
        <p:nvSpPr>
          <p:cNvPr id="22" name="TextBox 21"/>
          <p:cNvSpPr txBox="1"/>
          <p:nvPr/>
        </p:nvSpPr>
        <p:spPr>
          <a:xfrm>
            <a:off x="6448802" y="4311634"/>
            <a:ext cx="2336986"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(S AND N) OR B</a:t>
            </a:r>
          </a:p>
        </p:txBody>
      </p:sp>
      <p:graphicFrame>
        <p:nvGraphicFramePr>
          <p:cNvPr id="24" name="Table 23"/>
          <p:cNvGraphicFramePr>
            <a:graphicFrameLocks noGrp="1"/>
          </p:cNvGraphicFramePr>
          <p:nvPr>
            <p:extLst>
              <p:ext uri="{D42A27DB-BD31-4B8C-83A1-F6EECF244321}">
                <p14:modId xmlns:p14="http://schemas.microsoft.com/office/powerpoint/2010/main" val="4293675574"/>
              </p:ext>
            </p:extLst>
          </p:nvPr>
        </p:nvGraphicFramePr>
        <p:xfrm>
          <a:off x="816924" y="3197596"/>
          <a:ext cx="4752910" cy="3291840"/>
        </p:xfrm>
        <a:graphic>
          <a:graphicData uri="http://schemas.openxmlformats.org/drawingml/2006/table">
            <a:tbl>
              <a:tblPr firstRow="1" bandRow="1">
                <a:tableStyleId>{5C22544A-7EE6-4342-B048-85BDC9FD1C3A}</a:tableStyleId>
              </a:tblPr>
              <a:tblGrid>
                <a:gridCol w="532451">
                  <a:extLst>
                    <a:ext uri="{9D8B030D-6E8A-4147-A177-3AD203B41FA5}">
                      <a16:colId xmlns:a16="http://schemas.microsoft.com/office/drawing/2014/main" val="20000"/>
                    </a:ext>
                  </a:extLst>
                </a:gridCol>
                <a:gridCol w="532451">
                  <a:extLst>
                    <a:ext uri="{9D8B030D-6E8A-4147-A177-3AD203B41FA5}">
                      <a16:colId xmlns:a16="http://schemas.microsoft.com/office/drawing/2014/main" val="20001"/>
                    </a:ext>
                  </a:extLst>
                </a:gridCol>
                <a:gridCol w="532451">
                  <a:extLst>
                    <a:ext uri="{9D8B030D-6E8A-4147-A177-3AD203B41FA5}">
                      <a16:colId xmlns:a16="http://schemas.microsoft.com/office/drawing/2014/main" val="20004"/>
                    </a:ext>
                  </a:extLst>
                </a:gridCol>
                <a:gridCol w="1701553">
                  <a:extLst>
                    <a:ext uri="{9D8B030D-6E8A-4147-A177-3AD203B41FA5}">
                      <a16:colId xmlns:a16="http://schemas.microsoft.com/office/drawing/2014/main" val="20002"/>
                    </a:ext>
                  </a:extLst>
                </a:gridCol>
                <a:gridCol w="145400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S AND 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a:t>
                      </a:r>
                      <a:r>
                        <a:rPr lang="en-GB" baseline="0" dirty="0">
                          <a:solidFill>
                            <a:schemeClr val="bg1"/>
                          </a:solidFill>
                          <a:latin typeface="Arial" panose="020B0604020202020204" pitchFamily="34" charset="0"/>
                          <a:cs typeface="Arial" panose="020B0604020202020204" pitchFamily="34" charset="0"/>
                        </a:rPr>
                        <a:t>R OR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marL="0" algn="ctr" defTabSz="457200" rtl="0" eaLnBrk="1" latinLnBrk="0" hangingPunct="1"/>
                      <a:endParaRPr lang="en-GB" sz="1800" kern="120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1800" kern="120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1800" kern="120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1800" kern="120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38" name="Group 37"/>
          <p:cNvGrpSpPr/>
          <p:nvPr/>
        </p:nvGrpSpPr>
        <p:grpSpPr>
          <a:xfrm>
            <a:off x="724280" y="1550111"/>
            <a:ext cx="7563660" cy="1538217"/>
            <a:chOff x="312873" y="-2521723"/>
            <a:chExt cx="9152029" cy="1692038"/>
          </a:xfrm>
        </p:grpSpPr>
        <p:sp>
          <p:nvSpPr>
            <p:cNvPr id="39" name="TextBox 38"/>
            <p:cNvSpPr txBox="1"/>
            <p:nvPr/>
          </p:nvSpPr>
          <p:spPr>
            <a:xfrm>
              <a:off x="8166002" y="-1893496"/>
              <a:ext cx="1298900"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Security </a:t>
              </a:r>
            </a:p>
            <a:p>
              <a:r>
                <a:rPr lang="en-GB" sz="1400">
                  <a:latin typeface="Arial" panose="020B0604020202020204" pitchFamily="34" charset="0"/>
                  <a:cs typeface="Arial" panose="020B0604020202020204" pitchFamily="34" charset="0"/>
                </a:rPr>
                <a:t>Light (P)</a:t>
              </a:r>
            </a:p>
          </p:txBody>
        </p:sp>
        <p:sp>
          <p:nvSpPr>
            <p:cNvPr id="41" name="Line 146"/>
            <p:cNvSpPr>
              <a:spLocks noChangeShapeType="1"/>
            </p:cNvSpPr>
            <p:nvPr/>
          </p:nvSpPr>
          <p:spPr bwMode="auto">
            <a:xfrm>
              <a:off x="7239545" y="-1505740"/>
              <a:ext cx="1083597"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2" name="Line 148"/>
            <p:cNvSpPr>
              <a:spLocks noChangeShapeType="1"/>
            </p:cNvSpPr>
            <p:nvPr/>
          </p:nvSpPr>
          <p:spPr bwMode="auto">
            <a:xfrm>
              <a:off x="2348366" y="-1119056"/>
              <a:ext cx="3718742"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3" name="Freeform 151"/>
            <p:cNvSpPr>
              <a:spLocks/>
            </p:cNvSpPr>
            <p:nvPr/>
          </p:nvSpPr>
          <p:spPr bwMode="auto">
            <a:xfrm>
              <a:off x="5961808" y="-208744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4" name="Freeform 152"/>
            <p:cNvSpPr>
              <a:spLocks/>
            </p:cNvSpPr>
            <p:nvPr/>
          </p:nvSpPr>
          <p:spPr bwMode="auto">
            <a:xfrm flipV="1">
              <a:off x="5961808" y="-150574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5" name="Freeform 153"/>
            <p:cNvSpPr>
              <a:spLocks/>
            </p:cNvSpPr>
            <p:nvPr/>
          </p:nvSpPr>
          <p:spPr bwMode="auto">
            <a:xfrm>
              <a:off x="5961808" y="-2087447"/>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6" name="Line 146"/>
            <p:cNvSpPr>
              <a:spLocks noChangeShapeType="1"/>
            </p:cNvSpPr>
            <p:nvPr/>
          </p:nvSpPr>
          <p:spPr bwMode="auto">
            <a:xfrm>
              <a:off x="4913360" y="-1893496"/>
              <a:ext cx="1153747"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7" name="Line 147"/>
            <p:cNvSpPr>
              <a:spLocks noChangeShapeType="1"/>
            </p:cNvSpPr>
            <p:nvPr/>
          </p:nvSpPr>
          <p:spPr bwMode="auto">
            <a:xfrm>
              <a:off x="2348366" y="-2191280"/>
              <a:ext cx="1401580"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8" name="Line 148"/>
            <p:cNvSpPr>
              <a:spLocks noChangeShapeType="1"/>
            </p:cNvSpPr>
            <p:nvPr/>
          </p:nvSpPr>
          <p:spPr bwMode="auto">
            <a:xfrm>
              <a:off x="2348366" y="-1646512"/>
              <a:ext cx="1401580"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9" name="AutoShape 65"/>
            <p:cNvSpPr>
              <a:spLocks noChangeArrowheads="1"/>
            </p:cNvSpPr>
            <p:nvPr/>
          </p:nvSpPr>
          <p:spPr bwMode="auto">
            <a:xfrm>
              <a:off x="3779664" y="-2488036"/>
              <a:ext cx="1152128" cy="1152128"/>
            </a:xfrm>
            <a:prstGeom prst="flowChartDelay">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50" name="TextBox 49"/>
            <p:cNvSpPr txBox="1"/>
            <p:nvPr/>
          </p:nvSpPr>
          <p:spPr>
            <a:xfrm>
              <a:off x="390041" y="-2521723"/>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Sensor detects</a:t>
              </a:r>
            </a:p>
            <a:p>
              <a:r>
                <a:rPr lang="en-GB" sz="1400">
                  <a:latin typeface="Arial" panose="020B0604020202020204" pitchFamily="34" charset="0"/>
                  <a:cs typeface="Arial" panose="020B0604020202020204" pitchFamily="34" charset="0"/>
                </a:rPr>
                <a:t>Movement (S)</a:t>
              </a:r>
            </a:p>
          </p:txBody>
        </p:sp>
        <p:sp>
          <p:nvSpPr>
            <p:cNvPr id="51" name="TextBox 50"/>
            <p:cNvSpPr txBox="1"/>
            <p:nvPr/>
          </p:nvSpPr>
          <p:spPr>
            <a:xfrm>
              <a:off x="312873" y="-1821348"/>
              <a:ext cx="1977100"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Night time (N)</a:t>
              </a:r>
            </a:p>
          </p:txBody>
        </p:sp>
        <p:sp>
          <p:nvSpPr>
            <p:cNvPr id="52" name="TextBox 51"/>
            <p:cNvSpPr txBox="1"/>
            <p:nvPr/>
          </p:nvSpPr>
          <p:spPr>
            <a:xfrm>
              <a:off x="424977" y="-1384042"/>
              <a:ext cx="1766524" cy="554357"/>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Manual override </a:t>
              </a:r>
            </a:p>
            <a:p>
              <a:r>
                <a:rPr lang="en-GB" sz="1400">
                  <a:latin typeface="Arial" panose="020B0604020202020204" pitchFamily="34" charset="0"/>
                  <a:cs typeface="Arial" panose="020B0604020202020204" pitchFamily="34" charset="0"/>
                </a:rPr>
                <a:t>Button (B)</a:t>
              </a:r>
            </a:p>
          </p:txBody>
        </p:sp>
      </p:grpSp>
      <p:sp>
        <p:nvSpPr>
          <p:cNvPr id="19" name="TextBox 18"/>
          <p:cNvSpPr txBox="1"/>
          <p:nvPr/>
        </p:nvSpPr>
        <p:spPr>
          <a:xfrm>
            <a:off x="4443080" y="1499218"/>
            <a:ext cx="1026242"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179834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The truth table</a:t>
            </a:r>
          </a:p>
          <a:p>
            <a:endParaRPr lang="en-GB"/>
          </a:p>
        </p:txBody>
      </p:sp>
      <p:sp>
        <p:nvSpPr>
          <p:cNvPr id="22" name="TextBox 21"/>
          <p:cNvSpPr txBox="1"/>
          <p:nvPr/>
        </p:nvSpPr>
        <p:spPr>
          <a:xfrm>
            <a:off x="6448802" y="4311634"/>
            <a:ext cx="2336986"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(S AND N) OR B</a:t>
            </a:r>
          </a:p>
        </p:txBody>
      </p:sp>
      <p:graphicFrame>
        <p:nvGraphicFramePr>
          <p:cNvPr id="24" name="Table 23"/>
          <p:cNvGraphicFramePr>
            <a:graphicFrameLocks noGrp="1"/>
          </p:cNvGraphicFramePr>
          <p:nvPr>
            <p:extLst>
              <p:ext uri="{D42A27DB-BD31-4B8C-83A1-F6EECF244321}">
                <p14:modId xmlns:p14="http://schemas.microsoft.com/office/powerpoint/2010/main" val="662976664"/>
              </p:ext>
            </p:extLst>
          </p:nvPr>
        </p:nvGraphicFramePr>
        <p:xfrm>
          <a:off x="816924" y="3197596"/>
          <a:ext cx="4752910" cy="3291840"/>
        </p:xfrm>
        <a:graphic>
          <a:graphicData uri="http://schemas.openxmlformats.org/drawingml/2006/table">
            <a:tbl>
              <a:tblPr firstRow="1" bandRow="1">
                <a:tableStyleId>{5C22544A-7EE6-4342-B048-85BDC9FD1C3A}</a:tableStyleId>
              </a:tblPr>
              <a:tblGrid>
                <a:gridCol w="532451">
                  <a:extLst>
                    <a:ext uri="{9D8B030D-6E8A-4147-A177-3AD203B41FA5}">
                      <a16:colId xmlns:a16="http://schemas.microsoft.com/office/drawing/2014/main" val="20000"/>
                    </a:ext>
                  </a:extLst>
                </a:gridCol>
                <a:gridCol w="532451">
                  <a:extLst>
                    <a:ext uri="{9D8B030D-6E8A-4147-A177-3AD203B41FA5}">
                      <a16:colId xmlns:a16="http://schemas.microsoft.com/office/drawing/2014/main" val="20001"/>
                    </a:ext>
                  </a:extLst>
                </a:gridCol>
                <a:gridCol w="532451">
                  <a:extLst>
                    <a:ext uri="{9D8B030D-6E8A-4147-A177-3AD203B41FA5}">
                      <a16:colId xmlns:a16="http://schemas.microsoft.com/office/drawing/2014/main" val="20004"/>
                    </a:ext>
                  </a:extLst>
                </a:gridCol>
                <a:gridCol w="1701553">
                  <a:extLst>
                    <a:ext uri="{9D8B030D-6E8A-4147-A177-3AD203B41FA5}">
                      <a16:colId xmlns:a16="http://schemas.microsoft.com/office/drawing/2014/main" val="20002"/>
                    </a:ext>
                  </a:extLst>
                </a:gridCol>
                <a:gridCol w="145400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S AND 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a:t>
                      </a:r>
                      <a:r>
                        <a:rPr lang="en-GB" baseline="0" dirty="0">
                          <a:solidFill>
                            <a:schemeClr val="bg1"/>
                          </a:solidFill>
                          <a:latin typeface="Arial" panose="020B0604020202020204" pitchFamily="34" charset="0"/>
                          <a:cs typeface="Arial" panose="020B0604020202020204" pitchFamily="34" charset="0"/>
                        </a:rPr>
                        <a:t>R OR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60000">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1800" kern="120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38" name="Group 37"/>
          <p:cNvGrpSpPr/>
          <p:nvPr/>
        </p:nvGrpSpPr>
        <p:grpSpPr>
          <a:xfrm>
            <a:off x="724280" y="1550111"/>
            <a:ext cx="7563660" cy="1538217"/>
            <a:chOff x="312873" y="-2521723"/>
            <a:chExt cx="9152029" cy="1692038"/>
          </a:xfrm>
        </p:grpSpPr>
        <p:sp>
          <p:nvSpPr>
            <p:cNvPr id="39" name="TextBox 38"/>
            <p:cNvSpPr txBox="1"/>
            <p:nvPr/>
          </p:nvSpPr>
          <p:spPr>
            <a:xfrm>
              <a:off x="8166002" y="-1893496"/>
              <a:ext cx="1298900"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Security </a:t>
              </a:r>
            </a:p>
            <a:p>
              <a:r>
                <a:rPr lang="en-GB" sz="1400">
                  <a:latin typeface="Arial" panose="020B0604020202020204" pitchFamily="34" charset="0"/>
                  <a:cs typeface="Arial" panose="020B0604020202020204" pitchFamily="34" charset="0"/>
                </a:rPr>
                <a:t>Light (P)</a:t>
              </a:r>
            </a:p>
          </p:txBody>
        </p:sp>
        <p:sp>
          <p:nvSpPr>
            <p:cNvPr id="41" name="Line 146"/>
            <p:cNvSpPr>
              <a:spLocks noChangeShapeType="1"/>
            </p:cNvSpPr>
            <p:nvPr/>
          </p:nvSpPr>
          <p:spPr bwMode="auto">
            <a:xfrm>
              <a:off x="7239545" y="-1505740"/>
              <a:ext cx="1083597"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2" name="Line 148"/>
            <p:cNvSpPr>
              <a:spLocks noChangeShapeType="1"/>
            </p:cNvSpPr>
            <p:nvPr/>
          </p:nvSpPr>
          <p:spPr bwMode="auto">
            <a:xfrm>
              <a:off x="2348367" y="-1119056"/>
              <a:ext cx="3702600" cy="0"/>
            </a:xfrm>
            <a:prstGeom prst="line">
              <a:avLst/>
            </a:prstGeom>
            <a:noFill/>
            <a:ln w="76200">
              <a:solidFill>
                <a:srgbClr val="3F6C27"/>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sz="1400"/>
            </a:p>
          </p:txBody>
        </p:sp>
        <p:sp>
          <p:nvSpPr>
            <p:cNvPr id="43" name="Freeform 151"/>
            <p:cNvSpPr>
              <a:spLocks/>
            </p:cNvSpPr>
            <p:nvPr/>
          </p:nvSpPr>
          <p:spPr bwMode="auto">
            <a:xfrm>
              <a:off x="5961808" y="-208744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4" name="Freeform 152"/>
            <p:cNvSpPr>
              <a:spLocks/>
            </p:cNvSpPr>
            <p:nvPr/>
          </p:nvSpPr>
          <p:spPr bwMode="auto">
            <a:xfrm flipV="1">
              <a:off x="5961808" y="-150574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5" name="Freeform 153"/>
            <p:cNvSpPr>
              <a:spLocks/>
            </p:cNvSpPr>
            <p:nvPr/>
          </p:nvSpPr>
          <p:spPr bwMode="auto">
            <a:xfrm>
              <a:off x="5961808" y="-2087447"/>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6" name="Line 146"/>
            <p:cNvSpPr>
              <a:spLocks noChangeShapeType="1"/>
            </p:cNvSpPr>
            <p:nvPr/>
          </p:nvSpPr>
          <p:spPr bwMode="auto">
            <a:xfrm>
              <a:off x="4913360" y="-1893496"/>
              <a:ext cx="1153747"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7" name="Line 147"/>
            <p:cNvSpPr>
              <a:spLocks noChangeShapeType="1"/>
            </p:cNvSpPr>
            <p:nvPr/>
          </p:nvSpPr>
          <p:spPr bwMode="auto">
            <a:xfrm>
              <a:off x="2348366" y="-2191280"/>
              <a:ext cx="1401580" cy="0"/>
            </a:xfrm>
            <a:prstGeom prst="line">
              <a:avLst/>
            </a:prstGeom>
            <a:noFill/>
            <a:ln w="76200">
              <a:solidFill>
                <a:srgbClr val="3F6C27"/>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sz="1400">
                <a:solidFill>
                  <a:srgbClr val="70D90B"/>
                </a:solidFill>
              </a:endParaRPr>
            </a:p>
          </p:txBody>
        </p:sp>
        <p:sp>
          <p:nvSpPr>
            <p:cNvPr id="48" name="Line 148"/>
            <p:cNvSpPr>
              <a:spLocks noChangeShapeType="1"/>
            </p:cNvSpPr>
            <p:nvPr/>
          </p:nvSpPr>
          <p:spPr bwMode="auto">
            <a:xfrm>
              <a:off x="2348366" y="-1646512"/>
              <a:ext cx="1401580" cy="0"/>
            </a:xfrm>
            <a:prstGeom prst="line">
              <a:avLst/>
            </a:prstGeom>
            <a:noFill/>
            <a:ln w="76200">
              <a:solidFill>
                <a:srgbClr val="3F6C27"/>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sz="1400">
                <a:solidFill>
                  <a:srgbClr val="70D90B"/>
                </a:solidFill>
              </a:endParaRPr>
            </a:p>
          </p:txBody>
        </p:sp>
        <p:sp>
          <p:nvSpPr>
            <p:cNvPr id="49" name="AutoShape 65"/>
            <p:cNvSpPr>
              <a:spLocks noChangeArrowheads="1"/>
            </p:cNvSpPr>
            <p:nvPr/>
          </p:nvSpPr>
          <p:spPr bwMode="auto">
            <a:xfrm>
              <a:off x="3779664" y="-2488036"/>
              <a:ext cx="1152128" cy="1152128"/>
            </a:xfrm>
            <a:prstGeom prst="flowChartDelay">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50" name="TextBox 49"/>
            <p:cNvSpPr txBox="1"/>
            <p:nvPr/>
          </p:nvSpPr>
          <p:spPr>
            <a:xfrm>
              <a:off x="390041" y="-2521723"/>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Sensor detects</a:t>
              </a:r>
            </a:p>
            <a:p>
              <a:r>
                <a:rPr lang="en-GB" sz="1400">
                  <a:latin typeface="Arial" panose="020B0604020202020204" pitchFamily="34" charset="0"/>
                  <a:cs typeface="Arial" panose="020B0604020202020204" pitchFamily="34" charset="0"/>
                </a:rPr>
                <a:t>Movement (S)</a:t>
              </a:r>
            </a:p>
          </p:txBody>
        </p:sp>
        <p:sp>
          <p:nvSpPr>
            <p:cNvPr id="51" name="TextBox 50"/>
            <p:cNvSpPr txBox="1"/>
            <p:nvPr/>
          </p:nvSpPr>
          <p:spPr>
            <a:xfrm>
              <a:off x="312873" y="-1821348"/>
              <a:ext cx="1977100"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Night time (N)</a:t>
              </a:r>
            </a:p>
          </p:txBody>
        </p:sp>
        <p:sp>
          <p:nvSpPr>
            <p:cNvPr id="52" name="TextBox 51"/>
            <p:cNvSpPr txBox="1"/>
            <p:nvPr/>
          </p:nvSpPr>
          <p:spPr>
            <a:xfrm>
              <a:off x="424977" y="-1384042"/>
              <a:ext cx="1766524" cy="554357"/>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Manual override </a:t>
              </a:r>
            </a:p>
            <a:p>
              <a:r>
                <a:rPr lang="en-GB" sz="1400">
                  <a:latin typeface="Arial" panose="020B0604020202020204" pitchFamily="34" charset="0"/>
                  <a:cs typeface="Arial" panose="020B0604020202020204" pitchFamily="34" charset="0"/>
                </a:rPr>
                <a:t>Button (B)</a:t>
              </a:r>
            </a:p>
          </p:txBody>
        </p:sp>
      </p:grpSp>
      <p:sp>
        <p:nvSpPr>
          <p:cNvPr id="20" name="TextBox 19">
            <a:extLst>
              <a:ext uri="{FF2B5EF4-FFF2-40B4-BE49-F238E27FC236}">
                <a16:creationId xmlns:a16="http://schemas.microsoft.com/office/drawing/2014/main" id="{17C3F5A8-D54B-4B44-BBE0-FBBD8929C00A}"/>
              </a:ext>
            </a:extLst>
          </p:cNvPr>
          <p:cNvSpPr txBox="1"/>
          <p:nvPr/>
        </p:nvSpPr>
        <p:spPr>
          <a:xfrm>
            <a:off x="4443080" y="1499218"/>
            <a:ext cx="1026242"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3115600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The truth table</a:t>
            </a:r>
          </a:p>
          <a:p>
            <a:endParaRPr lang="en-GB"/>
          </a:p>
        </p:txBody>
      </p:sp>
      <p:sp>
        <p:nvSpPr>
          <p:cNvPr id="22" name="TextBox 21"/>
          <p:cNvSpPr txBox="1"/>
          <p:nvPr/>
        </p:nvSpPr>
        <p:spPr>
          <a:xfrm>
            <a:off x="6448802" y="4311634"/>
            <a:ext cx="2336986"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(S AND N) OR B</a:t>
            </a:r>
          </a:p>
        </p:txBody>
      </p:sp>
      <p:graphicFrame>
        <p:nvGraphicFramePr>
          <p:cNvPr id="24" name="Table 23"/>
          <p:cNvGraphicFramePr>
            <a:graphicFrameLocks noGrp="1"/>
          </p:cNvGraphicFramePr>
          <p:nvPr>
            <p:extLst>
              <p:ext uri="{D42A27DB-BD31-4B8C-83A1-F6EECF244321}">
                <p14:modId xmlns:p14="http://schemas.microsoft.com/office/powerpoint/2010/main" val="3580275982"/>
              </p:ext>
            </p:extLst>
          </p:nvPr>
        </p:nvGraphicFramePr>
        <p:xfrm>
          <a:off x="816924" y="3197596"/>
          <a:ext cx="4752910" cy="3291840"/>
        </p:xfrm>
        <a:graphic>
          <a:graphicData uri="http://schemas.openxmlformats.org/drawingml/2006/table">
            <a:tbl>
              <a:tblPr firstRow="1" bandRow="1">
                <a:tableStyleId>{5C22544A-7EE6-4342-B048-85BDC9FD1C3A}</a:tableStyleId>
              </a:tblPr>
              <a:tblGrid>
                <a:gridCol w="532451">
                  <a:extLst>
                    <a:ext uri="{9D8B030D-6E8A-4147-A177-3AD203B41FA5}">
                      <a16:colId xmlns:a16="http://schemas.microsoft.com/office/drawing/2014/main" val="20000"/>
                    </a:ext>
                  </a:extLst>
                </a:gridCol>
                <a:gridCol w="532451">
                  <a:extLst>
                    <a:ext uri="{9D8B030D-6E8A-4147-A177-3AD203B41FA5}">
                      <a16:colId xmlns:a16="http://schemas.microsoft.com/office/drawing/2014/main" val="20001"/>
                    </a:ext>
                  </a:extLst>
                </a:gridCol>
                <a:gridCol w="532451">
                  <a:extLst>
                    <a:ext uri="{9D8B030D-6E8A-4147-A177-3AD203B41FA5}">
                      <a16:colId xmlns:a16="http://schemas.microsoft.com/office/drawing/2014/main" val="20004"/>
                    </a:ext>
                  </a:extLst>
                </a:gridCol>
                <a:gridCol w="1701553">
                  <a:extLst>
                    <a:ext uri="{9D8B030D-6E8A-4147-A177-3AD203B41FA5}">
                      <a16:colId xmlns:a16="http://schemas.microsoft.com/office/drawing/2014/main" val="20002"/>
                    </a:ext>
                  </a:extLst>
                </a:gridCol>
                <a:gridCol w="145400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S AND 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a:t>
                      </a:r>
                      <a:r>
                        <a:rPr lang="en-GB" baseline="0" dirty="0">
                          <a:solidFill>
                            <a:schemeClr val="bg1"/>
                          </a:solidFill>
                          <a:latin typeface="Arial" panose="020B0604020202020204" pitchFamily="34" charset="0"/>
                          <a:cs typeface="Arial" panose="020B0604020202020204" pitchFamily="34" charset="0"/>
                        </a:rPr>
                        <a:t>R OR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38" name="Group 37"/>
          <p:cNvGrpSpPr/>
          <p:nvPr/>
        </p:nvGrpSpPr>
        <p:grpSpPr>
          <a:xfrm>
            <a:off x="724280" y="1550111"/>
            <a:ext cx="7563660" cy="1538217"/>
            <a:chOff x="312873" y="-2521723"/>
            <a:chExt cx="9152029" cy="1692038"/>
          </a:xfrm>
        </p:grpSpPr>
        <p:sp>
          <p:nvSpPr>
            <p:cNvPr id="46" name="Line 146"/>
            <p:cNvSpPr>
              <a:spLocks noChangeShapeType="1"/>
            </p:cNvSpPr>
            <p:nvPr/>
          </p:nvSpPr>
          <p:spPr bwMode="auto">
            <a:xfrm>
              <a:off x="4913360" y="-1893496"/>
              <a:ext cx="1153747" cy="0"/>
            </a:xfrm>
            <a:prstGeom prst="line">
              <a:avLst/>
            </a:prstGeom>
            <a:noFill/>
            <a:ln w="76200">
              <a:solidFill>
                <a:srgbClr val="FE6452"/>
              </a:solidFill>
              <a:round/>
              <a:headEnd/>
              <a:tailEnd/>
            </a:ln>
            <a:effectLst>
              <a:glow rad="63500">
                <a:srgbClr val="FF0000">
                  <a:alpha val="22000"/>
                </a:srgb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sz="1400" dirty="0">
                <a:solidFill>
                  <a:srgbClr val="70D90B"/>
                </a:solidFill>
              </a:endParaRPr>
            </a:p>
          </p:txBody>
        </p:sp>
        <p:sp>
          <p:nvSpPr>
            <p:cNvPr id="39" name="TextBox 38"/>
            <p:cNvSpPr txBox="1"/>
            <p:nvPr/>
          </p:nvSpPr>
          <p:spPr>
            <a:xfrm>
              <a:off x="8166002" y="-1893496"/>
              <a:ext cx="1298900"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Security </a:t>
              </a:r>
            </a:p>
            <a:p>
              <a:r>
                <a:rPr lang="en-GB" sz="1400">
                  <a:latin typeface="Arial" panose="020B0604020202020204" pitchFamily="34" charset="0"/>
                  <a:cs typeface="Arial" panose="020B0604020202020204" pitchFamily="34" charset="0"/>
                </a:rPr>
                <a:t>Light (P)</a:t>
              </a:r>
            </a:p>
          </p:txBody>
        </p:sp>
        <p:sp>
          <p:nvSpPr>
            <p:cNvPr id="41" name="Line 146"/>
            <p:cNvSpPr>
              <a:spLocks noChangeShapeType="1"/>
            </p:cNvSpPr>
            <p:nvPr/>
          </p:nvSpPr>
          <p:spPr bwMode="auto">
            <a:xfrm>
              <a:off x="7239545" y="-1505740"/>
              <a:ext cx="1083597" cy="0"/>
            </a:xfrm>
            <a:prstGeom prst="line">
              <a:avLst/>
            </a:prstGeom>
            <a:noFill/>
            <a:ln w="76200">
              <a:solidFill>
                <a:srgbClr val="FE6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2" name="Line 148"/>
            <p:cNvSpPr>
              <a:spLocks noChangeShapeType="1"/>
            </p:cNvSpPr>
            <p:nvPr/>
          </p:nvSpPr>
          <p:spPr bwMode="auto">
            <a:xfrm>
              <a:off x="2348366" y="-1119056"/>
              <a:ext cx="3718742" cy="0"/>
            </a:xfrm>
            <a:prstGeom prst="line">
              <a:avLst/>
            </a:prstGeom>
            <a:noFill/>
            <a:ln w="76200">
              <a:solidFill>
                <a:srgbClr val="FE6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3" name="Freeform 151"/>
            <p:cNvSpPr>
              <a:spLocks/>
            </p:cNvSpPr>
            <p:nvPr/>
          </p:nvSpPr>
          <p:spPr bwMode="auto">
            <a:xfrm>
              <a:off x="5961808" y="-208744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FE645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4" name="Freeform 152"/>
            <p:cNvSpPr>
              <a:spLocks/>
            </p:cNvSpPr>
            <p:nvPr/>
          </p:nvSpPr>
          <p:spPr bwMode="auto">
            <a:xfrm flipV="1">
              <a:off x="5961808" y="-150574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FE645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5" name="Freeform 153"/>
            <p:cNvSpPr>
              <a:spLocks/>
            </p:cNvSpPr>
            <p:nvPr/>
          </p:nvSpPr>
          <p:spPr bwMode="auto">
            <a:xfrm>
              <a:off x="5961808" y="-2087447"/>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FE645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7" name="Line 147"/>
            <p:cNvSpPr>
              <a:spLocks noChangeShapeType="1"/>
            </p:cNvSpPr>
            <p:nvPr/>
          </p:nvSpPr>
          <p:spPr bwMode="auto">
            <a:xfrm>
              <a:off x="2348366" y="-2191280"/>
              <a:ext cx="1401580" cy="0"/>
            </a:xfrm>
            <a:prstGeom prst="line">
              <a:avLst/>
            </a:prstGeom>
            <a:noFill/>
            <a:ln w="76200">
              <a:solidFill>
                <a:srgbClr val="FE6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8" name="Line 148"/>
            <p:cNvSpPr>
              <a:spLocks noChangeShapeType="1"/>
            </p:cNvSpPr>
            <p:nvPr/>
          </p:nvSpPr>
          <p:spPr bwMode="auto">
            <a:xfrm>
              <a:off x="2348366" y="-1646512"/>
              <a:ext cx="1401580" cy="0"/>
            </a:xfrm>
            <a:prstGeom prst="line">
              <a:avLst/>
            </a:prstGeom>
            <a:noFill/>
            <a:ln w="76200">
              <a:solidFill>
                <a:srgbClr val="FE6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9" name="AutoShape 65"/>
            <p:cNvSpPr>
              <a:spLocks noChangeArrowheads="1"/>
            </p:cNvSpPr>
            <p:nvPr/>
          </p:nvSpPr>
          <p:spPr bwMode="auto">
            <a:xfrm>
              <a:off x="3779664" y="-2488036"/>
              <a:ext cx="1152128" cy="1152128"/>
            </a:xfrm>
            <a:prstGeom prst="flowChartDelay">
              <a:avLst/>
            </a:prstGeom>
            <a:noFill/>
            <a:ln w="76200">
              <a:solidFill>
                <a:srgbClr val="FE64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50" name="TextBox 49"/>
            <p:cNvSpPr txBox="1"/>
            <p:nvPr/>
          </p:nvSpPr>
          <p:spPr>
            <a:xfrm>
              <a:off x="390041" y="-2521723"/>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Sensor detects</a:t>
              </a:r>
            </a:p>
            <a:p>
              <a:r>
                <a:rPr lang="en-GB" sz="1400">
                  <a:latin typeface="Arial" panose="020B0604020202020204" pitchFamily="34" charset="0"/>
                  <a:cs typeface="Arial" panose="020B0604020202020204" pitchFamily="34" charset="0"/>
                </a:rPr>
                <a:t>Movement (S)</a:t>
              </a:r>
            </a:p>
          </p:txBody>
        </p:sp>
        <p:sp>
          <p:nvSpPr>
            <p:cNvPr id="51" name="TextBox 50"/>
            <p:cNvSpPr txBox="1"/>
            <p:nvPr/>
          </p:nvSpPr>
          <p:spPr>
            <a:xfrm>
              <a:off x="312873" y="-1821348"/>
              <a:ext cx="1977100"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Night time (N)</a:t>
              </a:r>
            </a:p>
          </p:txBody>
        </p:sp>
        <p:sp>
          <p:nvSpPr>
            <p:cNvPr id="52" name="TextBox 51"/>
            <p:cNvSpPr txBox="1"/>
            <p:nvPr/>
          </p:nvSpPr>
          <p:spPr>
            <a:xfrm>
              <a:off x="424977" y="-1384042"/>
              <a:ext cx="1766524" cy="554357"/>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Manual override </a:t>
              </a:r>
            </a:p>
            <a:p>
              <a:r>
                <a:rPr lang="en-GB" sz="1400">
                  <a:latin typeface="Arial" panose="020B0604020202020204" pitchFamily="34" charset="0"/>
                  <a:cs typeface="Arial" panose="020B0604020202020204" pitchFamily="34" charset="0"/>
                </a:rPr>
                <a:t>Button (B)</a:t>
              </a:r>
            </a:p>
          </p:txBody>
        </p:sp>
      </p:grpSp>
      <p:sp>
        <p:nvSpPr>
          <p:cNvPr id="20" name="TextBox 19">
            <a:extLst>
              <a:ext uri="{FF2B5EF4-FFF2-40B4-BE49-F238E27FC236}">
                <a16:creationId xmlns:a16="http://schemas.microsoft.com/office/drawing/2014/main" id="{A6B956CC-43EC-4BBB-92DB-7BC37012721E}"/>
              </a:ext>
            </a:extLst>
          </p:cNvPr>
          <p:cNvSpPr txBox="1"/>
          <p:nvPr/>
        </p:nvSpPr>
        <p:spPr>
          <a:xfrm>
            <a:off x="4443080" y="1514966"/>
            <a:ext cx="1026242" cy="584775"/>
          </a:xfrm>
          <a:prstGeom prst="rect">
            <a:avLst/>
          </a:prstGeom>
          <a:noFill/>
        </p:spPr>
        <p:txBody>
          <a:bodyPr wrap="none" rtlCol="0">
            <a:spAutoFit/>
          </a:bodyPr>
          <a:lstStyle/>
          <a:p>
            <a:pPr algn="ctr"/>
            <a:r>
              <a:rPr lang="en-GB" sz="1600">
                <a:latin typeface="Arial" panose="020B0604020202020204" pitchFamily="34" charset="0"/>
                <a:cs typeface="Arial" panose="020B0604020202020204" pitchFamily="34" charset="0"/>
              </a:rPr>
              <a:t>OUTPUT</a:t>
            </a:r>
          </a:p>
          <a:p>
            <a:pPr algn="ctr"/>
            <a:r>
              <a:rPr lang="en-GB" sz="160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11830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The truth table</a:t>
            </a:r>
          </a:p>
          <a:p>
            <a:endParaRPr lang="en-GB"/>
          </a:p>
        </p:txBody>
      </p:sp>
      <p:sp>
        <p:nvSpPr>
          <p:cNvPr id="22" name="TextBox 21"/>
          <p:cNvSpPr txBox="1"/>
          <p:nvPr/>
        </p:nvSpPr>
        <p:spPr>
          <a:xfrm>
            <a:off x="6448802" y="4311634"/>
            <a:ext cx="2336986" cy="646331"/>
          </a:xfrm>
          <a:prstGeom prst="rect">
            <a:avLst/>
          </a:prstGeom>
          <a:noFill/>
        </p:spPr>
        <p:txBody>
          <a:bodyPr wrap="none" rtlCol="0">
            <a:spAutoFit/>
          </a:bodyPr>
          <a:lstStyle/>
          <a:p>
            <a:pPr algn="ctr"/>
            <a:r>
              <a:rPr lang="en-GB" b="1" dirty="0">
                <a:solidFill>
                  <a:srgbClr val="065598"/>
                </a:solidFill>
                <a:latin typeface="Arial" panose="020B0604020202020204" pitchFamily="34" charset="0"/>
                <a:cs typeface="Arial" panose="020B0604020202020204" pitchFamily="34" charset="0"/>
              </a:rPr>
              <a:t>Logic statement: </a:t>
            </a:r>
          </a:p>
          <a:p>
            <a:pPr algn="ctr"/>
            <a:r>
              <a:rPr lang="en-GB" b="1" dirty="0">
                <a:solidFill>
                  <a:srgbClr val="065598"/>
                </a:solidFill>
                <a:latin typeface="Arial" panose="020B0604020202020204" pitchFamily="34" charset="0"/>
                <a:cs typeface="Arial" panose="020B0604020202020204" pitchFamily="34" charset="0"/>
              </a:rPr>
              <a:t>P = (S AND N) OR B</a:t>
            </a:r>
          </a:p>
        </p:txBody>
      </p:sp>
      <p:graphicFrame>
        <p:nvGraphicFramePr>
          <p:cNvPr id="24" name="Table 23"/>
          <p:cNvGraphicFramePr>
            <a:graphicFrameLocks noGrp="1"/>
          </p:cNvGraphicFramePr>
          <p:nvPr>
            <p:extLst>
              <p:ext uri="{D42A27DB-BD31-4B8C-83A1-F6EECF244321}">
                <p14:modId xmlns:p14="http://schemas.microsoft.com/office/powerpoint/2010/main" val="638790907"/>
              </p:ext>
            </p:extLst>
          </p:nvPr>
        </p:nvGraphicFramePr>
        <p:xfrm>
          <a:off x="816924" y="3197596"/>
          <a:ext cx="4752910" cy="3291840"/>
        </p:xfrm>
        <a:graphic>
          <a:graphicData uri="http://schemas.openxmlformats.org/drawingml/2006/table">
            <a:tbl>
              <a:tblPr firstRow="1" bandRow="1">
                <a:tableStyleId>{5C22544A-7EE6-4342-B048-85BDC9FD1C3A}</a:tableStyleId>
              </a:tblPr>
              <a:tblGrid>
                <a:gridCol w="532451">
                  <a:extLst>
                    <a:ext uri="{9D8B030D-6E8A-4147-A177-3AD203B41FA5}">
                      <a16:colId xmlns:a16="http://schemas.microsoft.com/office/drawing/2014/main" val="20000"/>
                    </a:ext>
                  </a:extLst>
                </a:gridCol>
                <a:gridCol w="532451">
                  <a:extLst>
                    <a:ext uri="{9D8B030D-6E8A-4147-A177-3AD203B41FA5}">
                      <a16:colId xmlns:a16="http://schemas.microsoft.com/office/drawing/2014/main" val="20001"/>
                    </a:ext>
                  </a:extLst>
                </a:gridCol>
                <a:gridCol w="532451">
                  <a:extLst>
                    <a:ext uri="{9D8B030D-6E8A-4147-A177-3AD203B41FA5}">
                      <a16:colId xmlns:a16="http://schemas.microsoft.com/office/drawing/2014/main" val="20004"/>
                    </a:ext>
                  </a:extLst>
                </a:gridCol>
                <a:gridCol w="1701553">
                  <a:extLst>
                    <a:ext uri="{9D8B030D-6E8A-4147-A177-3AD203B41FA5}">
                      <a16:colId xmlns:a16="http://schemas.microsoft.com/office/drawing/2014/main" val="20002"/>
                    </a:ext>
                  </a:extLst>
                </a:gridCol>
                <a:gridCol w="1454004">
                  <a:extLst>
                    <a:ext uri="{9D8B030D-6E8A-4147-A177-3AD203B41FA5}">
                      <a16:colId xmlns:a16="http://schemas.microsoft.com/office/drawing/2014/main" val="20003"/>
                    </a:ext>
                  </a:extLst>
                </a:gridCol>
              </a:tblGrid>
              <a:tr h="355541">
                <a:tc>
                  <a:txBody>
                    <a:bodyPr/>
                    <a:lstStyle/>
                    <a:p>
                      <a:pPr algn="ctr"/>
                      <a:r>
                        <a:rPr lang="en-GB" dirty="0">
                          <a:solidFill>
                            <a:srgbClr val="2C87DA"/>
                          </a:solidFill>
                          <a:latin typeface="Arial" panose="020B0604020202020204" pitchFamily="34" charset="0"/>
                          <a:cs typeface="Arial" panose="020B0604020202020204" pitchFamily="34" charset="0"/>
                        </a:rPr>
                        <a:t>S</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B</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rgbClr val="2C87DA"/>
                          </a:solidFill>
                          <a:latin typeface="Arial" panose="020B0604020202020204" pitchFamily="34" charset="0"/>
                          <a:cs typeface="Arial" panose="020B0604020202020204" pitchFamily="34" charset="0"/>
                        </a:rPr>
                        <a:t>R = S AND N</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C3E1EB"/>
                    </a:solidFill>
                  </a:tcPr>
                </a:tc>
                <a:tc>
                  <a:txBody>
                    <a:bodyPr/>
                    <a:lstStyle/>
                    <a:p>
                      <a:pPr algn="ctr"/>
                      <a:r>
                        <a:rPr lang="en-GB" dirty="0">
                          <a:solidFill>
                            <a:schemeClr val="bg1"/>
                          </a:solidFill>
                          <a:latin typeface="Arial" panose="020B0604020202020204" pitchFamily="34" charset="0"/>
                          <a:cs typeface="Arial" panose="020B0604020202020204" pitchFamily="34" charset="0"/>
                        </a:rPr>
                        <a:t>P = </a:t>
                      </a:r>
                      <a:r>
                        <a:rPr lang="en-GB" baseline="0" dirty="0">
                          <a:solidFill>
                            <a:schemeClr val="bg1"/>
                          </a:solidFill>
                          <a:latin typeface="Arial" panose="020B0604020202020204" pitchFamily="34" charset="0"/>
                          <a:cs typeface="Arial" panose="020B0604020202020204" pitchFamily="34" charset="0"/>
                        </a:rPr>
                        <a:t>R OR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solidFill>
                      <a:srgbClr val="2C87DA"/>
                    </a:solidFill>
                  </a:tcPr>
                </a:tc>
                <a:extLst>
                  <a:ext uri="{0D108BD9-81ED-4DB2-BD59-A6C34878D82A}">
                    <a16:rowId xmlns:a16="http://schemas.microsoft.com/office/drawing/2014/main" val="10000"/>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1</a:t>
                      </a:r>
                    </a:p>
                  </a:txBody>
                  <a:tcPr>
                    <a:lnL w="12700" cap="flat" cmpd="sng" algn="ctr">
                      <a:solidFill>
                        <a:srgbClr val="2C87DA"/>
                      </a:solidFill>
                      <a:prstDash val="solid"/>
                      <a:round/>
                      <a:headEnd type="none" w="med" len="med"/>
                      <a:tailEnd type="none" w="med" len="med"/>
                    </a:lnL>
                    <a:lnR w="12700" cap="flat" cmpd="sng" algn="ctr">
                      <a:solidFill>
                        <a:srgbClr val="2C87DA"/>
                      </a:solidFill>
                      <a:prstDash val="solid"/>
                      <a:round/>
                      <a:headEnd type="none" w="med" len="med"/>
                      <a:tailEnd type="none" w="med" len="med"/>
                    </a:lnR>
                    <a:lnT w="12700" cap="flat" cmpd="sng" algn="ctr">
                      <a:solidFill>
                        <a:srgbClr val="2C87DA"/>
                      </a:solidFill>
                      <a:prstDash val="solid"/>
                      <a:round/>
                      <a:headEnd type="none" w="med" len="med"/>
                      <a:tailEnd type="none" w="med" len="med"/>
                    </a:lnT>
                    <a:lnB w="12700" cap="flat" cmpd="sng" algn="ctr">
                      <a:solidFill>
                        <a:srgbClr val="2C87D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38" name="Group 37"/>
          <p:cNvGrpSpPr/>
          <p:nvPr/>
        </p:nvGrpSpPr>
        <p:grpSpPr>
          <a:xfrm>
            <a:off x="724280" y="1550111"/>
            <a:ext cx="7563660" cy="1538217"/>
            <a:chOff x="312873" y="-2521723"/>
            <a:chExt cx="9152029" cy="1692038"/>
          </a:xfrm>
        </p:grpSpPr>
        <p:sp>
          <p:nvSpPr>
            <p:cNvPr id="39" name="TextBox 38"/>
            <p:cNvSpPr txBox="1"/>
            <p:nvPr/>
          </p:nvSpPr>
          <p:spPr>
            <a:xfrm>
              <a:off x="8166002" y="-1893496"/>
              <a:ext cx="1298900"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Security </a:t>
              </a:r>
            </a:p>
            <a:p>
              <a:r>
                <a:rPr lang="en-GB" sz="1400">
                  <a:latin typeface="Arial" panose="020B0604020202020204" pitchFamily="34" charset="0"/>
                  <a:cs typeface="Arial" panose="020B0604020202020204" pitchFamily="34" charset="0"/>
                </a:rPr>
                <a:t>Light (P)</a:t>
              </a:r>
            </a:p>
          </p:txBody>
        </p:sp>
        <p:sp>
          <p:nvSpPr>
            <p:cNvPr id="41" name="Line 146"/>
            <p:cNvSpPr>
              <a:spLocks noChangeShapeType="1"/>
            </p:cNvSpPr>
            <p:nvPr/>
          </p:nvSpPr>
          <p:spPr bwMode="auto">
            <a:xfrm>
              <a:off x="7239545" y="-1505740"/>
              <a:ext cx="1083597" cy="0"/>
            </a:xfrm>
            <a:prstGeom prst="line">
              <a:avLst/>
            </a:prstGeom>
            <a:noFill/>
            <a:ln w="76200">
              <a:solidFill>
                <a:srgbClr val="3F6C27"/>
              </a:solidFill>
              <a:round/>
              <a:headEnd/>
              <a:tailEnd/>
            </a:ln>
            <a:effectLst>
              <a:glow rad="63500">
                <a:schemeClr val="accent6">
                  <a:alpha val="40000"/>
                </a:scheme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sz="1400"/>
            </a:p>
          </p:txBody>
        </p:sp>
        <p:sp>
          <p:nvSpPr>
            <p:cNvPr id="42" name="Line 148"/>
            <p:cNvSpPr>
              <a:spLocks noChangeShapeType="1"/>
            </p:cNvSpPr>
            <p:nvPr/>
          </p:nvSpPr>
          <p:spPr bwMode="auto">
            <a:xfrm>
              <a:off x="2348366" y="-1119056"/>
              <a:ext cx="3718742"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3" name="Freeform 151"/>
            <p:cNvSpPr>
              <a:spLocks/>
            </p:cNvSpPr>
            <p:nvPr/>
          </p:nvSpPr>
          <p:spPr bwMode="auto">
            <a:xfrm>
              <a:off x="5961808" y="-208744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4" name="Freeform 152"/>
            <p:cNvSpPr>
              <a:spLocks/>
            </p:cNvSpPr>
            <p:nvPr/>
          </p:nvSpPr>
          <p:spPr bwMode="auto">
            <a:xfrm flipV="1">
              <a:off x="5961808" y="-150574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5" name="Freeform 153"/>
            <p:cNvSpPr>
              <a:spLocks/>
            </p:cNvSpPr>
            <p:nvPr/>
          </p:nvSpPr>
          <p:spPr bwMode="auto">
            <a:xfrm>
              <a:off x="5961808" y="-2087447"/>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3F6C27"/>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46" name="Line 146"/>
            <p:cNvSpPr>
              <a:spLocks noChangeShapeType="1"/>
            </p:cNvSpPr>
            <p:nvPr/>
          </p:nvSpPr>
          <p:spPr bwMode="auto">
            <a:xfrm>
              <a:off x="4913360" y="-1893496"/>
              <a:ext cx="1153747"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7" name="Line 147"/>
            <p:cNvSpPr>
              <a:spLocks noChangeShapeType="1"/>
            </p:cNvSpPr>
            <p:nvPr/>
          </p:nvSpPr>
          <p:spPr bwMode="auto">
            <a:xfrm>
              <a:off x="2348366" y="-2191280"/>
              <a:ext cx="1401580"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8" name="Line 148"/>
            <p:cNvSpPr>
              <a:spLocks noChangeShapeType="1"/>
            </p:cNvSpPr>
            <p:nvPr/>
          </p:nvSpPr>
          <p:spPr bwMode="auto">
            <a:xfrm>
              <a:off x="2348366" y="-1646512"/>
              <a:ext cx="1401580" cy="0"/>
            </a:xfrm>
            <a:prstGeom prst="line">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49" name="AutoShape 65"/>
            <p:cNvSpPr>
              <a:spLocks noChangeArrowheads="1"/>
            </p:cNvSpPr>
            <p:nvPr/>
          </p:nvSpPr>
          <p:spPr bwMode="auto">
            <a:xfrm>
              <a:off x="3779664" y="-2488036"/>
              <a:ext cx="1152128" cy="1152128"/>
            </a:xfrm>
            <a:prstGeom prst="flowChartDelay">
              <a:avLst/>
            </a:prstGeom>
            <a:noFill/>
            <a:ln w="76200">
              <a:solidFill>
                <a:srgbClr val="3F6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50" name="TextBox 49"/>
            <p:cNvSpPr txBox="1"/>
            <p:nvPr/>
          </p:nvSpPr>
          <p:spPr>
            <a:xfrm>
              <a:off x="390041" y="-2521723"/>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dirty="0">
                  <a:latin typeface="Arial" panose="020B0604020202020204" pitchFamily="34" charset="0"/>
                  <a:cs typeface="Arial" panose="020B0604020202020204" pitchFamily="34" charset="0"/>
                </a:rPr>
                <a:t>Sensor detects</a:t>
              </a:r>
            </a:p>
            <a:p>
              <a:r>
                <a:rPr lang="en-GB" sz="1400" dirty="0">
                  <a:latin typeface="Arial" panose="020B0604020202020204" pitchFamily="34" charset="0"/>
                  <a:cs typeface="Arial" panose="020B0604020202020204" pitchFamily="34" charset="0"/>
                </a:rPr>
                <a:t>Movement (S)</a:t>
              </a:r>
            </a:p>
          </p:txBody>
        </p:sp>
        <p:sp>
          <p:nvSpPr>
            <p:cNvPr id="51" name="TextBox 50"/>
            <p:cNvSpPr txBox="1"/>
            <p:nvPr/>
          </p:nvSpPr>
          <p:spPr>
            <a:xfrm>
              <a:off x="312873" y="-1821348"/>
              <a:ext cx="1977100"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Night time (N)</a:t>
              </a:r>
            </a:p>
          </p:txBody>
        </p:sp>
        <p:sp>
          <p:nvSpPr>
            <p:cNvPr id="52" name="TextBox 51"/>
            <p:cNvSpPr txBox="1"/>
            <p:nvPr/>
          </p:nvSpPr>
          <p:spPr>
            <a:xfrm>
              <a:off x="424977" y="-1384042"/>
              <a:ext cx="1766524" cy="554357"/>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a:latin typeface="Arial" panose="020B0604020202020204" pitchFamily="34" charset="0"/>
                  <a:cs typeface="Arial" panose="020B0604020202020204" pitchFamily="34" charset="0"/>
                </a:rPr>
                <a:t>Manual override </a:t>
              </a:r>
            </a:p>
            <a:p>
              <a:r>
                <a:rPr lang="en-GB" sz="1400">
                  <a:latin typeface="Arial" panose="020B0604020202020204" pitchFamily="34" charset="0"/>
                  <a:cs typeface="Arial" panose="020B0604020202020204" pitchFamily="34" charset="0"/>
                </a:rPr>
                <a:t>Button (B)</a:t>
              </a:r>
            </a:p>
          </p:txBody>
        </p:sp>
      </p:grpSp>
      <p:sp>
        <p:nvSpPr>
          <p:cNvPr id="21" name="TextBox 20">
            <a:extLst>
              <a:ext uri="{FF2B5EF4-FFF2-40B4-BE49-F238E27FC236}">
                <a16:creationId xmlns:a16="http://schemas.microsoft.com/office/drawing/2014/main" id="{E9910074-F575-4680-B8CE-BCAFF74D64B5}"/>
              </a:ext>
            </a:extLst>
          </p:cNvPr>
          <p:cNvSpPr txBox="1"/>
          <p:nvPr/>
        </p:nvSpPr>
        <p:spPr>
          <a:xfrm>
            <a:off x="4443080" y="1499218"/>
            <a:ext cx="1026242"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R</a:t>
            </a:r>
          </a:p>
        </p:txBody>
      </p:sp>
    </p:spTree>
    <p:extLst>
      <p:ext uri="{BB962C8B-B14F-4D97-AF65-F5344CB8AC3E}">
        <p14:creationId xmlns:p14="http://schemas.microsoft.com/office/powerpoint/2010/main" val="374253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Now complete </a:t>
            </a:r>
            <a:r>
              <a:rPr lang="en-GB" b="1" dirty="0"/>
              <a:t>Task 4</a:t>
            </a:r>
            <a:r>
              <a:rPr lang="en-GB" dirty="0"/>
              <a:t> and </a:t>
            </a:r>
            <a:r>
              <a:rPr lang="en-GB" b="1" dirty="0"/>
              <a:t>Task 5 </a:t>
            </a:r>
            <a:r>
              <a:rPr lang="en-GB" dirty="0"/>
              <a:t>on </a:t>
            </a:r>
            <a:r>
              <a:rPr lang="en-GB" b="1" dirty="0"/>
              <a:t>Worksheet 3</a:t>
            </a:r>
          </a:p>
        </p:txBody>
      </p:sp>
    </p:spTree>
    <p:extLst>
      <p:ext uri="{BB962C8B-B14F-4D97-AF65-F5344CB8AC3E}">
        <p14:creationId xmlns:p14="http://schemas.microsoft.com/office/powerpoint/2010/main" val="328308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Starter</a:t>
            </a:r>
          </a:p>
        </p:txBody>
      </p:sp>
      <p:sp>
        <p:nvSpPr>
          <p:cNvPr id="4" name="Text Placeholder 3"/>
          <p:cNvSpPr>
            <a:spLocks noGrp="1"/>
          </p:cNvSpPr>
          <p:nvPr>
            <p:ph type="body" sz="quarter" idx="14"/>
          </p:nvPr>
        </p:nvSpPr>
        <p:spPr/>
        <p:txBody>
          <a:bodyPr/>
          <a:lstStyle/>
          <a:p>
            <a:pPr marL="444500" lvl="1" indent="0">
              <a:buNone/>
            </a:pPr>
            <a:r>
              <a:rPr lang="en-GB" dirty="0">
                <a:solidFill>
                  <a:srgbClr val="065598"/>
                </a:solidFill>
                <a:latin typeface="Consolas" panose="020B0609020204030204" pitchFamily="49" charset="0"/>
              </a:rPr>
              <a:t>IF key1 AND key2</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THEN</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a:t>
            </a:r>
            <a:r>
              <a:rPr lang="en-GB" dirty="0" err="1">
                <a:solidFill>
                  <a:srgbClr val="065598"/>
                </a:solidFill>
                <a:latin typeface="Consolas" panose="020B0609020204030204" pitchFamily="49" charset="0"/>
              </a:rPr>
              <a:t>safeOpen</a:t>
            </a:r>
            <a:r>
              <a:rPr lang="en-GB" dirty="0">
                <a:solidFill>
                  <a:srgbClr val="065598"/>
                </a:solidFill>
                <a:latin typeface="Consolas" panose="020B0609020204030204" pitchFamily="49" charset="0"/>
              </a:rPr>
              <a:t> </a:t>
            </a:r>
            <a:r>
              <a:rPr lang="en-GB" dirty="0">
                <a:solidFill>
                  <a:srgbClr val="065598"/>
                </a:solidFill>
                <a:latin typeface="Consolas" panose="020B0609020204030204" pitchFamily="49" charset="0"/>
                <a:sym typeface="Wingdings" panose="05000000000000000000" pitchFamily="2" charset="2"/>
              </a:rPr>
              <a:t></a:t>
            </a:r>
            <a:r>
              <a:rPr lang="en-GB" dirty="0">
                <a:solidFill>
                  <a:srgbClr val="065598"/>
                </a:solidFill>
                <a:latin typeface="Consolas" panose="020B0609020204030204" pitchFamily="49" charset="0"/>
              </a:rPr>
              <a:t> TRUE</a:t>
            </a:r>
          </a:p>
          <a:p>
            <a:pPr marL="444500" lvl="1" indent="0">
              <a:buNone/>
            </a:pPr>
            <a:r>
              <a:rPr lang="en-GB" dirty="0">
                <a:solidFill>
                  <a:srgbClr val="065598"/>
                </a:solidFill>
                <a:latin typeface="Consolas" panose="020B0609020204030204" pitchFamily="49" charset="0"/>
              </a:rPr>
              <a:t>  ELSE</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a:t>
            </a:r>
            <a:r>
              <a:rPr lang="en-GB" dirty="0" err="1">
                <a:solidFill>
                  <a:srgbClr val="065598"/>
                </a:solidFill>
                <a:latin typeface="Consolas" panose="020B0609020204030204" pitchFamily="49" charset="0"/>
              </a:rPr>
              <a:t>safeOpen</a:t>
            </a:r>
            <a:r>
              <a:rPr lang="en-GB" dirty="0">
                <a:solidFill>
                  <a:srgbClr val="065598"/>
                </a:solidFill>
                <a:latin typeface="Consolas" panose="020B0609020204030204" pitchFamily="49" charset="0"/>
              </a:rPr>
              <a:t> </a:t>
            </a:r>
            <a:r>
              <a:rPr lang="en-GB" dirty="0">
                <a:solidFill>
                  <a:srgbClr val="065598"/>
                </a:solidFill>
                <a:latin typeface="Consolas" panose="020B0609020204030204" pitchFamily="49" charset="0"/>
                <a:sym typeface="Wingdings" panose="05000000000000000000" pitchFamily="2" charset="2"/>
              </a:rPr>
              <a:t></a:t>
            </a:r>
            <a:r>
              <a:rPr lang="en-GB" dirty="0">
                <a:solidFill>
                  <a:srgbClr val="065598"/>
                </a:solidFill>
                <a:latin typeface="Consolas" panose="020B0609020204030204" pitchFamily="49" charset="0"/>
              </a:rPr>
              <a:t> FALSE</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ENDIF</a:t>
            </a:r>
          </a:p>
          <a:p>
            <a:r>
              <a:rPr lang="en-GB" dirty="0"/>
              <a:t>What are the only possible values that key1 and key2 can be?</a:t>
            </a:r>
          </a:p>
          <a:p>
            <a:pPr lvl="1"/>
            <a:r>
              <a:rPr lang="en-GB" dirty="0">
                <a:solidFill>
                  <a:srgbClr val="FF0000"/>
                </a:solidFill>
              </a:rPr>
              <a:t>Key1 and key2 can only be TRUE or FALSE (lock or unlock)</a:t>
            </a:r>
          </a:p>
          <a:p>
            <a:r>
              <a:rPr lang="en-GB" dirty="0"/>
              <a:t>What values must they be to open the safe?</a:t>
            </a:r>
          </a:p>
          <a:p>
            <a:pPr lvl="1"/>
            <a:r>
              <a:rPr lang="en-GB" dirty="0">
                <a:solidFill>
                  <a:srgbClr val="FF0000"/>
                </a:solidFill>
              </a:rPr>
              <a:t>They must both be TRUE to open the safe</a:t>
            </a:r>
          </a:p>
          <a:p>
            <a:endParaRPr lang="en-GB" dirty="0"/>
          </a:p>
        </p:txBody>
      </p:sp>
    </p:spTree>
    <p:extLst>
      <p:ext uri="{BB962C8B-B14F-4D97-AF65-F5344CB8AC3E}">
        <p14:creationId xmlns:p14="http://schemas.microsoft.com/office/powerpoint/2010/main" val="266849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7955E-9BCC-4ECA-9402-28867A115C46}"/>
              </a:ext>
            </a:extLst>
          </p:cNvPr>
          <p:cNvPicPr>
            <a:picLocks noChangeAspect="1"/>
          </p:cNvPicPr>
          <p:nvPr/>
        </p:nvPicPr>
        <p:blipFill rotWithShape="1">
          <a:blip r:embed="rId2">
            <a:extLst>
              <a:ext uri="{28A0092B-C50C-407E-A947-70E740481C1C}">
                <a14:useLocalDpi xmlns:a14="http://schemas.microsoft.com/office/drawing/2010/main" val="0"/>
              </a:ext>
            </a:extLst>
          </a:blip>
          <a:srcRect t="9022"/>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EF5415E1-C854-4A2F-84BB-43FECE176BD2}"/>
              </a:ext>
            </a:extLst>
          </p:cNvPr>
          <p:cNvSpPr>
            <a:spLocks noGrp="1"/>
          </p:cNvSpPr>
          <p:nvPr>
            <p:ph type="body" sz="quarter" idx="13"/>
          </p:nvPr>
        </p:nvSpPr>
        <p:spPr/>
        <p:txBody>
          <a:bodyPr/>
          <a:lstStyle/>
          <a:p>
            <a:r>
              <a:rPr lang="en-GB">
                <a:solidFill>
                  <a:schemeClr val="bg1"/>
                </a:solidFill>
              </a:rPr>
              <a:t>Plenary</a:t>
            </a:r>
          </a:p>
        </p:txBody>
      </p:sp>
      <p:sp>
        <p:nvSpPr>
          <p:cNvPr id="3" name="Text Placeholder 2">
            <a:extLst>
              <a:ext uri="{FF2B5EF4-FFF2-40B4-BE49-F238E27FC236}">
                <a16:creationId xmlns:a16="http://schemas.microsoft.com/office/drawing/2014/main" id="{3899A198-EA4B-4707-B32F-50358CFC3AC8}"/>
              </a:ext>
            </a:extLst>
          </p:cNvPr>
          <p:cNvSpPr>
            <a:spLocks noGrp="1"/>
          </p:cNvSpPr>
          <p:nvPr>
            <p:ph type="body" sz="quarter" idx="14"/>
          </p:nvPr>
        </p:nvSpPr>
        <p:spPr/>
        <p:txBody>
          <a:bodyPr/>
          <a:lstStyle/>
          <a:p>
            <a:pPr>
              <a:spcAft>
                <a:spcPts val="600"/>
              </a:spcAft>
            </a:pPr>
            <a:r>
              <a:rPr lang="en-GB" dirty="0">
                <a:solidFill>
                  <a:schemeClr val="bg1"/>
                </a:solidFill>
              </a:rPr>
              <a:t>Answer the following questions with a partner:</a:t>
            </a:r>
          </a:p>
          <a:p>
            <a:pPr marL="901700" lvl="1" indent="-457200">
              <a:buFont typeface="+mj-lt"/>
              <a:buAutoNum type="arabicPeriod"/>
            </a:pPr>
            <a:r>
              <a:rPr lang="en-GB" dirty="0">
                <a:solidFill>
                  <a:schemeClr val="bg1"/>
                </a:solidFill>
              </a:rPr>
              <a:t>What are six logic gates?</a:t>
            </a:r>
          </a:p>
          <a:p>
            <a:pPr marL="901700" lvl="1" indent="-457200">
              <a:buFont typeface="+mj-lt"/>
              <a:buAutoNum type="arabicPeriod"/>
            </a:pPr>
            <a:r>
              <a:rPr lang="en-GB" dirty="0">
                <a:solidFill>
                  <a:schemeClr val="bg1"/>
                </a:solidFill>
              </a:rPr>
              <a:t>What are the symbols for each of the logic gates?</a:t>
            </a:r>
          </a:p>
          <a:p>
            <a:pPr marL="901700" lvl="1" indent="-457200">
              <a:buFont typeface="+mj-lt"/>
              <a:buAutoNum type="arabicPeriod"/>
            </a:pPr>
            <a:r>
              <a:rPr lang="en-GB" dirty="0">
                <a:solidFill>
                  <a:schemeClr val="bg1"/>
                </a:solidFill>
              </a:rPr>
              <a:t>What is a </a:t>
            </a:r>
            <a:br>
              <a:rPr lang="en-GB" dirty="0">
                <a:solidFill>
                  <a:schemeClr val="bg1"/>
                </a:solidFill>
              </a:rPr>
            </a:br>
            <a:r>
              <a:rPr lang="en-GB" dirty="0">
                <a:solidFill>
                  <a:schemeClr val="bg1"/>
                </a:solidFill>
              </a:rPr>
              <a:t>truth table?</a:t>
            </a:r>
          </a:p>
        </p:txBody>
      </p:sp>
      <p:pic>
        <p:nvPicPr>
          <p:cNvPr id="5" name="Graphic 4">
            <a:extLst>
              <a:ext uri="{FF2B5EF4-FFF2-40B4-BE49-F238E27FC236}">
                <a16:creationId xmlns:a16="http://schemas.microsoft.com/office/drawing/2014/main" id="{99CDAAF3-A408-4030-B93B-E83E3E209B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18098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5415E1-C854-4A2F-84BB-43FECE176BD2}"/>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3899A198-EA4B-4707-B32F-50358CFC3AC8}"/>
              </a:ext>
            </a:extLst>
          </p:cNvPr>
          <p:cNvSpPr>
            <a:spLocks noGrp="1"/>
          </p:cNvSpPr>
          <p:nvPr>
            <p:ph type="body" sz="quarter" idx="14"/>
          </p:nvPr>
        </p:nvSpPr>
        <p:spPr/>
        <p:txBody>
          <a:bodyPr/>
          <a:lstStyle/>
          <a:p>
            <a:pPr marL="449263" indent="-457200">
              <a:spcAft>
                <a:spcPts val="600"/>
              </a:spcAft>
              <a:buFont typeface="+mj-lt"/>
              <a:buAutoNum type="arabicPeriod"/>
            </a:pPr>
            <a:r>
              <a:rPr lang="en-GB" dirty="0"/>
              <a:t>What are six logic gates?</a:t>
            </a:r>
          </a:p>
          <a:p>
            <a:pPr lvl="1"/>
            <a:r>
              <a:rPr lang="en-GB" dirty="0">
                <a:solidFill>
                  <a:srgbClr val="FF0000"/>
                </a:solidFill>
              </a:rPr>
              <a:t>AND, OR, NOT, NAND, NOR, XOR/EOR</a:t>
            </a:r>
          </a:p>
          <a:p>
            <a:pPr marL="449263" indent="-457200">
              <a:spcAft>
                <a:spcPts val="600"/>
              </a:spcAft>
              <a:buFont typeface="+mj-lt"/>
              <a:buAutoNum type="arabicPeriod"/>
            </a:pPr>
            <a:r>
              <a:rPr lang="en-GB" dirty="0"/>
              <a:t>What are the symbols for each of the logic gates?</a:t>
            </a:r>
          </a:p>
          <a:p>
            <a:pPr marL="444500" lvl="1" indent="0">
              <a:buNone/>
            </a:pPr>
            <a:r>
              <a:rPr lang="en-GB" dirty="0"/>
              <a:t>  AND		   OR		    NOT</a:t>
            </a:r>
            <a:br>
              <a:rPr lang="en-GB" dirty="0"/>
            </a:br>
            <a:br>
              <a:rPr lang="en-GB" dirty="0"/>
            </a:br>
            <a:br>
              <a:rPr lang="en-GB" dirty="0"/>
            </a:br>
            <a:r>
              <a:rPr lang="en-GB" dirty="0"/>
              <a:t>NAND                       NOR                      XOR</a:t>
            </a:r>
            <a:br>
              <a:rPr lang="en-GB" dirty="0"/>
            </a:br>
            <a:endParaRPr lang="en-GB" dirty="0"/>
          </a:p>
          <a:p>
            <a:pPr marL="449263" indent="-457200">
              <a:spcAft>
                <a:spcPts val="600"/>
              </a:spcAft>
              <a:buFont typeface="+mj-lt"/>
              <a:buAutoNum type="arabicPeriod"/>
            </a:pPr>
            <a:r>
              <a:rPr lang="en-GB" dirty="0"/>
              <a:t>What is a truth table?</a:t>
            </a:r>
          </a:p>
          <a:p>
            <a:pPr lvl="1"/>
            <a:r>
              <a:rPr lang="en-GB" dirty="0">
                <a:solidFill>
                  <a:srgbClr val="FF0000"/>
                </a:solidFill>
              </a:rPr>
              <a:t>It shows all possible combinations of inputs and </a:t>
            </a:r>
            <a:br>
              <a:rPr lang="en-GB" dirty="0">
                <a:solidFill>
                  <a:srgbClr val="FF0000"/>
                </a:solidFill>
              </a:rPr>
            </a:br>
            <a:r>
              <a:rPr lang="en-GB" dirty="0">
                <a:solidFill>
                  <a:srgbClr val="FF0000"/>
                </a:solidFill>
              </a:rPr>
              <a:t>the outputs they create</a:t>
            </a:r>
          </a:p>
        </p:txBody>
      </p:sp>
      <p:grpSp>
        <p:nvGrpSpPr>
          <p:cNvPr id="31" name="Group 30">
            <a:extLst>
              <a:ext uri="{FF2B5EF4-FFF2-40B4-BE49-F238E27FC236}">
                <a16:creationId xmlns:a16="http://schemas.microsoft.com/office/drawing/2014/main" id="{7DA991A7-F42F-4BA3-8224-25B331E8D48A}"/>
              </a:ext>
            </a:extLst>
          </p:cNvPr>
          <p:cNvGrpSpPr/>
          <p:nvPr/>
        </p:nvGrpSpPr>
        <p:grpSpPr>
          <a:xfrm>
            <a:off x="2170731" y="3046856"/>
            <a:ext cx="838743" cy="378436"/>
            <a:chOff x="2513341" y="3083973"/>
            <a:chExt cx="1529395" cy="690054"/>
          </a:xfrm>
        </p:grpSpPr>
        <p:sp>
          <p:nvSpPr>
            <p:cNvPr id="19" name="Line 146">
              <a:extLst>
                <a:ext uri="{FF2B5EF4-FFF2-40B4-BE49-F238E27FC236}">
                  <a16:creationId xmlns:a16="http://schemas.microsoft.com/office/drawing/2014/main" id="{209A0B81-F96A-4E61-A8B6-921352B7EAE4}"/>
                </a:ext>
              </a:extLst>
            </p:cNvPr>
            <p:cNvSpPr>
              <a:spLocks noChangeShapeType="1"/>
            </p:cNvSpPr>
            <p:nvPr/>
          </p:nvSpPr>
          <p:spPr bwMode="auto">
            <a:xfrm>
              <a:off x="3414533" y="3440066"/>
              <a:ext cx="62820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0" name="Line 147">
              <a:extLst>
                <a:ext uri="{FF2B5EF4-FFF2-40B4-BE49-F238E27FC236}">
                  <a16:creationId xmlns:a16="http://schemas.microsoft.com/office/drawing/2014/main" id="{6A9E39B9-C1EB-4DF6-AB9B-988D224E7794}"/>
                </a:ext>
              </a:extLst>
            </p:cNvPr>
            <p:cNvSpPr>
              <a:spLocks noChangeShapeType="1"/>
            </p:cNvSpPr>
            <p:nvPr/>
          </p:nvSpPr>
          <p:spPr bwMode="auto">
            <a:xfrm>
              <a:off x="2513341" y="3261712"/>
              <a:ext cx="26772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1" name="Line 148">
              <a:extLst>
                <a:ext uri="{FF2B5EF4-FFF2-40B4-BE49-F238E27FC236}">
                  <a16:creationId xmlns:a16="http://schemas.microsoft.com/office/drawing/2014/main" id="{03EB8460-24E8-4D3F-9A30-C1222393BAF7}"/>
                </a:ext>
              </a:extLst>
            </p:cNvPr>
            <p:cNvSpPr>
              <a:spLocks noChangeShapeType="1"/>
            </p:cNvSpPr>
            <p:nvPr/>
          </p:nvSpPr>
          <p:spPr bwMode="auto">
            <a:xfrm>
              <a:off x="2513341" y="3587995"/>
              <a:ext cx="26772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2" name="AutoShape 65">
              <a:extLst>
                <a:ext uri="{FF2B5EF4-FFF2-40B4-BE49-F238E27FC236}">
                  <a16:creationId xmlns:a16="http://schemas.microsoft.com/office/drawing/2014/main" id="{225E1F9B-6353-4F9A-8B4F-124E538AF996}"/>
                </a:ext>
              </a:extLst>
            </p:cNvPr>
            <p:cNvSpPr>
              <a:spLocks noChangeArrowheads="1"/>
            </p:cNvSpPr>
            <p:nvPr/>
          </p:nvSpPr>
          <p:spPr bwMode="auto">
            <a:xfrm>
              <a:off x="2797247" y="3083973"/>
              <a:ext cx="627322" cy="690054"/>
            </a:xfrm>
            <a:prstGeom prst="flowChartDelay">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grpSp>
      <p:grpSp>
        <p:nvGrpSpPr>
          <p:cNvPr id="30" name="Group 29">
            <a:extLst>
              <a:ext uri="{FF2B5EF4-FFF2-40B4-BE49-F238E27FC236}">
                <a16:creationId xmlns:a16="http://schemas.microsoft.com/office/drawing/2014/main" id="{95A184BC-A1CD-413F-9179-C2060A677E40}"/>
              </a:ext>
            </a:extLst>
          </p:cNvPr>
          <p:cNvGrpSpPr/>
          <p:nvPr/>
        </p:nvGrpSpPr>
        <p:grpSpPr>
          <a:xfrm>
            <a:off x="4274520" y="3046856"/>
            <a:ext cx="800078" cy="382144"/>
            <a:chOff x="3829165" y="5366681"/>
            <a:chExt cx="1458891" cy="696814"/>
          </a:xfrm>
        </p:grpSpPr>
        <p:sp>
          <p:nvSpPr>
            <p:cNvPr id="24" name="Line 146">
              <a:extLst>
                <a:ext uri="{FF2B5EF4-FFF2-40B4-BE49-F238E27FC236}">
                  <a16:creationId xmlns:a16="http://schemas.microsoft.com/office/drawing/2014/main" id="{F0A77AE7-F436-46E0-997E-75F1BA8ECD6B}"/>
                </a:ext>
              </a:extLst>
            </p:cNvPr>
            <p:cNvSpPr>
              <a:spLocks noChangeShapeType="1"/>
            </p:cNvSpPr>
            <p:nvPr/>
          </p:nvSpPr>
          <p:spPr bwMode="auto">
            <a:xfrm>
              <a:off x="4698049" y="5715088"/>
              <a:ext cx="59000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5" name="Line 148">
              <a:extLst>
                <a:ext uri="{FF2B5EF4-FFF2-40B4-BE49-F238E27FC236}">
                  <a16:creationId xmlns:a16="http://schemas.microsoft.com/office/drawing/2014/main" id="{0343ADB2-8D46-45A0-B0CC-A3772D2742AB}"/>
                </a:ext>
              </a:extLst>
            </p:cNvPr>
            <p:cNvSpPr>
              <a:spLocks noChangeShapeType="1"/>
            </p:cNvSpPr>
            <p:nvPr/>
          </p:nvSpPr>
          <p:spPr bwMode="auto">
            <a:xfrm>
              <a:off x="3829167" y="5884596"/>
              <a:ext cx="26439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6" name="Freeform 151">
              <a:extLst>
                <a:ext uri="{FF2B5EF4-FFF2-40B4-BE49-F238E27FC236}">
                  <a16:creationId xmlns:a16="http://schemas.microsoft.com/office/drawing/2014/main" id="{BEB71C98-9430-42B9-B9B1-CBEDCB4F1B09}"/>
                </a:ext>
              </a:extLst>
            </p:cNvPr>
            <p:cNvSpPr>
              <a:spLocks/>
            </p:cNvSpPr>
            <p:nvPr/>
          </p:nvSpPr>
          <p:spPr bwMode="auto">
            <a:xfrm>
              <a:off x="4002335" y="5366681"/>
              <a:ext cx="695715" cy="3484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7" name="Freeform 152">
              <a:extLst>
                <a:ext uri="{FF2B5EF4-FFF2-40B4-BE49-F238E27FC236}">
                  <a16:creationId xmlns:a16="http://schemas.microsoft.com/office/drawing/2014/main" id="{36CF9D77-955D-41EC-AF97-435E526AC42F}"/>
                </a:ext>
              </a:extLst>
            </p:cNvPr>
            <p:cNvSpPr>
              <a:spLocks/>
            </p:cNvSpPr>
            <p:nvPr/>
          </p:nvSpPr>
          <p:spPr bwMode="auto">
            <a:xfrm flipV="1">
              <a:off x="4002335" y="5715088"/>
              <a:ext cx="695715" cy="3484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8" name="Freeform 153">
              <a:extLst>
                <a:ext uri="{FF2B5EF4-FFF2-40B4-BE49-F238E27FC236}">
                  <a16:creationId xmlns:a16="http://schemas.microsoft.com/office/drawing/2014/main" id="{659F7434-EED8-4642-8B8B-A0037903F308}"/>
                </a:ext>
              </a:extLst>
            </p:cNvPr>
            <p:cNvSpPr>
              <a:spLocks/>
            </p:cNvSpPr>
            <p:nvPr/>
          </p:nvSpPr>
          <p:spPr bwMode="auto">
            <a:xfrm>
              <a:off x="4002335" y="5366681"/>
              <a:ext cx="116623" cy="6968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sp>
          <p:nvSpPr>
            <p:cNvPr id="29" name="Line 148">
              <a:extLst>
                <a:ext uri="{FF2B5EF4-FFF2-40B4-BE49-F238E27FC236}">
                  <a16:creationId xmlns:a16="http://schemas.microsoft.com/office/drawing/2014/main" id="{A6CACA9D-2226-4B91-8FAD-FAEBFA8116E9}"/>
                </a:ext>
              </a:extLst>
            </p:cNvPr>
            <p:cNvSpPr>
              <a:spLocks noChangeShapeType="1"/>
            </p:cNvSpPr>
            <p:nvPr/>
          </p:nvSpPr>
          <p:spPr bwMode="auto">
            <a:xfrm>
              <a:off x="3829165" y="5529145"/>
              <a:ext cx="27285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FF0000"/>
                </a:solidFill>
              </a:endParaRPr>
            </a:p>
          </p:txBody>
        </p:sp>
      </p:grpSp>
      <p:grpSp>
        <p:nvGrpSpPr>
          <p:cNvPr id="35" name="Group 34">
            <a:extLst>
              <a:ext uri="{FF2B5EF4-FFF2-40B4-BE49-F238E27FC236}">
                <a16:creationId xmlns:a16="http://schemas.microsoft.com/office/drawing/2014/main" id="{AB204AA2-958B-4A73-AB4F-89E5BE1A348A}"/>
              </a:ext>
            </a:extLst>
          </p:cNvPr>
          <p:cNvGrpSpPr/>
          <p:nvPr/>
        </p:nvGrpSpPr>
        <p:grpSpPr>
          <a:xfrm>
            <a:off x="6207500" y="2985447"/>
            <a:ext cx="626295" cy="501253"/>
            <a:chOff x="4412136" y="2664352"/>
            <a:chExt cx="1944216" cy="1556047"/>
          </a:xfrm>
        </p:grpSpPr>
        <p:sp>
          <p:nvSpPr>
            <p:cNvPr id="32" name="Line 58">
              <a:extLst>
                <a:ext uri="{FF2B5EF4-FFF2-40B4-BE49-F238E27FC236}">
                  <a16:creationId xmlns:a16="http://schemas.microsoft.com/office/drawing/2014/main" id="{84FCC4B9-9C50-476A-9C48-14E6B0BE529E}"/>
                </a:ext>
              </a:extLst>
            </p:cNvPr>
            <p:cNvSpPr>
              <a:spLocks noChangeShapeType="1"/>
            </p:cNvSpPr>
            <p:nvPr/>
          </p:nvSpPr>
          <p:spPr bwMode="auto">
            <a:xfrm>
              <a:off x="4412136" y="3442375"/>
              <a:ext cx="194421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70C0"/>
                </a:solidFill>
              </a:endParaRPr>
            </a:p>
          </p:txBody>
        </p:sp>
        <p:sp>
          <p:nvSpPr>
            <p:cNvPr id="33" name="AutoShape 59">
              <a:extLst>
                <a:ext uri="{FF2B5EF4-FFF2-40B4-BE49-F238E27FC236}">
                  <a16:creationId xmlns:a16="http://schemas.microsoft.com/office/drawing/2014/main" id="{ABF427F4-6A48-4CC2-8706-7794BF190718}"/>
                </a:ext>
              </a:extLst>
            </p:cNvPr>
            <p:cNvSpPr>
              <a:spLocks noChangeArrowheads="1"/>
            </p:cNvSpPr>
            <p:nvPr/>
          </p:nvSpPr>
          <p:spPr bwMode="auto">
            <a:xfrm rot="5400000">
              <a:off x="4645037" y="2898940"/>
              <a:ext cx="1556047" cy="1086871"/>
            </a:xfrm>
            <a:prstGeom prst="triangle">
              <a:avLst>
                <a:gd name="adj" fmla="val 50000"/>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34" name="Oval 61">
              <a:extLst>
                <a:ext uri="{FF2B5EF4-FFF2-40B4-BE49-F238E27FC236}">
                  <a16:creationId xmlns:a16="http://schemas.microsoft.com/office/drawing/2014/main" id="{8B96E634-7572-4EDA-91E3-499AF43037D7}"/>
                </a:ext>
              </a:extLst>
            </p:cNvPr>
            <p:cNvSpPr>
              <a:spLocks noChangeArrowheads="1"/>
            </p:cNvSpPr>
            <p:nvPr/>
          </p:nvSpPr>
          <p:spPr bwMode="auto">
            <a:xfrm>
              <a:off x="5985061" y="3327613"/>
              <a:ext cx="195772" cy="195772"/>
            </a:xfrm>
            <a:prstGeom prst="ellipse">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grpSp>
        <p:nvGrpSpPr>
          <p:cNvPr id="23" name="Group 155">
            <a:extLst>
              <a:ext uri="{FF2B5EF4-FFF2-40B4-BE49-F238E27FC236}">
                <a16:creationId xmlns:a16="http://schemas.microsoft.com/office/drawing/2014/main" id="{80DC019B-4771-4498-862E-54BFCC7F5B30}"/>
              </a:ext>
            </a:extLst>
          </p:cNvPr>
          <p:cNvGrpSpPr>
            <a:grpSpLocks/>
          </p:cNvGrpSpPr>
          <p:nvPr/>
        </p:nvGrpSpPr>
        <p:grpSpPr bwMode="auto">
          <a:xfrm>
            <a:off x="6268716" y="3959913"/>
            <a:ext cx="747511" cy="423834"/>
            <a:chOff x="4227" y="3715"/>
            <a:chExt cx="612" cy="347"/>
          </a:xfrm>
        </p:grpSpPr>
        <p:sp>
          <p:nvSpPr>
            <p:cNvPr id="36" name="Line 146">
              <a:extLst>
                <a:ext uri="{FF2B5EF4-FFF2-40B4-BE49-F238E27FC236}">
                  <a16:creationId xmlns:a16="http://schemas.microsoft.com/office/drawing/2014/main" id="{54C071AE-1255-4894-99AB-099F119C3789}"/>
                </a:ext>
              </a:extLst>
            </p:cNvPr>
            <p:cNvSpPr>
              <a:spLocks noChangeShapeType="1"/>
            </p:cNvSpPr>
            <p:nvPr/>
          </p:nvSpPr>
          <p:spPr bwMode="auto">
            <a:xfrm>
              <a:off x="4724" y="3888"/>
              <a:ext cx="1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37" name="Line 147">
              <a:extLst>
                <a:ext uri="{FF2B5EF4-FFF2-40B4-BE49-F238E27FC236}">
                  <a16:creationId xmlns:a16="http://schemas.microsoft.com/office/drawing/2014/main" id="{6EEB8B2B-3074-4259-872B-8B07AEF883CE}"/>
                </a:ext>
              </a:extLst>
            </p:cNvPr>
            <p:cNvSpPr>
              <a:spLocks noChangeShapeType="1"/>
            </p:cNvSpPr>
            <p:nvPr/>
          </p:nvSpPr>
          <p:spPr bwMode="auto">
            <a:xfrm>
              <a:off x="4229" y="3773"/>
              <a:ext cx="14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38" name="Line 148">
              <a:extLst>
                <a:ext uri="{FF2B5EF4-FFF2-40B4-BE49-F238E27FC236}">
                  <a16:creationId xmlns:a16="http://schemas.microsoft.com/office/drawing/2014/main" id="{30CBF10D-B713-4EB5-8EF5-AC8B362DBD28}"/>
                </a:ext>
              </a:extLst>
            </p:cNvPr>
            <p:cNvSpPr>
              <a:spLocks noChangeShapeType="1"/>
            </p:cNvSpPr>
            <p:nvPr/>
          </p:nvSpPr>
          <p:spPr bwMode="auto">
            <a:xfrm>
              <a:off x="4227" y="4003"/>
              <a:ext cx="15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nvGrpSpPr>
            <p:cNvPr id="39" name="Group 149">
              <a:extLst>
                <a:ext uri="{FF2B5EF4-FFF2-40B4-BE49-F238E27FC236}">
                  <a16:creationId xmlns:a16="http://schemas.microsoft.com/office/drawing/2014/main" id="{002395F9-ED47-4057-9CC4-5EEAE8E37D1E}"/>
                </a:ext>
              </a:extLst>
            </p:cNvPr>
            <p:cNvGrpSpPr>
              <a:grpSpLocks/>
            </p:cNvGrpSpPr>
            <p:nvPr/>
          </p:nvGrpSpPr>
          <p:grpSpPr bwMode="auto">
            <a:xfrm>
              <a:off x="4300" y="3715"/>
              <a:ext cx="424" cy="347"/>
              <a:chOff x="2379" y="3542"/>
              <a:chExt cx="386" cy="347"/>
            </a:xfrm>
          </p:grpSpPr>
          <p:grpSp>
            <p:nvGrpSpPr>
              <p:cNvPr id="40" name="Group 150">
                <a:extLst>
                  <a:ext uri="{FF2B5EF4-FFF2-40B4-BE49-F238E27FC236}">
                    <a16:creationId xmlns:a16="http://schemas.microsoft.com/office/drawing/2014/main" id="{C6611092-F38D-49BD-8A8C-91E17508C775}"/>
                  </a:ext>
                </a:extLst>
              </p:cNvPr>
              <p:cNvGrpSpPr>
                <a:grpSpLocks/>
              </p:cNvGrpSpPr>
              <p:nvPr/>
            </p:nvGrpSpPr>
            <p:grpSpPr bwMode="auto">
              <a:xfrm>
                <a:off x="2419" y="3542"/>
                <a:ext cx="346" cy="346"/>
                <a:chOff x="2477" y="3542"/>
                <a:chExt cx="288" cy="346"/>
              </a:xfrm>
            </p:grpSpPr>
            <p:sp>
              <p:nvSpPr>
                <p:cNvPr id="43" name="Freeform 151">
                  <a:extLst>
                    <a:ext uri="{FF2B5EF4-FFF2-40B4-BE49-F238E27FC236}">
                      <a16:creationId xmlns:a16="http://schemas.microsoft.com/office/drawing/2014/main" id="{11EA294F-955F-432D-89A1-C3BE364D529A}"/>
                    </a:ext>
                  </a:extLst>
                </p:cNvPr>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44" name="Freeform 152">
                  <a:extLst>
                    <a:ext uri="{FF2B5EF4-FFF2-40B4-BE49-F238E27FC236}">
                      <a16:creationId xmlns:a16="http://schemas.microsoft.com/office/drawing/2014/main" id="{693345FF-A4E0-4EB0-A635-C15AE217789F}"/>
                    </a:ext>
                  </a:extLst>
                </p:cNvPr>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sp>
            <p:nvSpPr>
              <p:cNvPr id="41" name="Freeform 153">
                <a:extLst>
                  <a:ext uri="{FF2B5EF4-FFF2-40B4-BE49-F238E27FC236}">
                    <a16:creationId xmlns:a16="http://schemas.microsoft.com/office/drawing/2014/main" id="{74CA1813-EB5C-4229-9554-39567686DAC4}"/>
                  </a:ext>
                </a:extLst>
              </p:cNvPr>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42" name="Freeform 153">
                <a:extLst>
                  <a:ext uri="{FF2B5EF4-FFF2-40B4-BE49-F238E27FC236}">
                    <a16:creationId xmlns:a16="http://schemas.microsoft.com/office/drawing/2014/main" id="{38E70966-FB79-4162-B6C7-90B1B54CA4C0}"/>
                  </a:ext>
                </a:extLst>
              </p:cNvPr>
              <p:cNvSpPr>
                <a:spLocks/>
              </p:cNvSpPr>
              <p:nvPr/>
            </p:nvSpPr>
            <p:spPr bwMode="auto">
              <a:xfrm>
                <a:off x="2379" y="3543"/>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grpSp>
      <p:grpSp>
        <p:nvGrpSpPr>
          <p:cNvPr id="45" name="Group 44">
            <a:extLst>
              <a:ext uri="{FF2B5EF4-FFF2-40B4-BE49-F238E27FC236}">
                <a16:creationId xmlns:a16="http://schemas.microsoft.com/office/drawing/2014/main" id="{750AA129-69CD-4DA5-97D1-5076A0514FF2}"/>
              </a:ext>
            </a:extLst>
          </p:cNvPr>
          <p:cNvGrpSpPr/>
          <p:nvPr/>
        </p:nvGrpSpPr>
        <p:grpSpPr>
          <a:xfrm>
            <a:off x="2170732" y="3943670"/>
            <a:ext cx="826370" cy="422612"/>
            <a:chOff x="4016573" y="2530429"/>
            <a:chExt cx="1071237" cy="547839"/>
          </a:xfrm>
        </p:grpSpPr>
        <p:grpSp>
          <p:nvGrpSpPr>
            <p:cNvPr id="46" name="Group 155">
              <a:extLst>
                <a:ext uri="{FF2B5EF4-FFF2-40B4-BE49-F238E27FC236}">
                  <a16:creationId xmlns:a16="http://schemas.microsoft.com/office/drawing/2014/main" id="{7A73D7D1-A2C1-4629-96CC-9991F548DA88}"/>
                </a:ext>
              </a:extLst>
            </p:cNvPr>
            <p:cNvGrpSpPr>
              <a:grpSpLocks/>
            </p:cNvGrpSpPr>
            <p:nvPr/>
          </p:nvGrpSpPr>
          <p:grpSpPr bwMode="auto">
            <a:xfrm>
              <a:off x="4016573" y="2621117"/>
              <a:ext cx="1071237" cy="367738"/>
              <a:chOff x="4283" y="3771"/>
              <a:chExt cx="670" cy="230"/>
            </a:xfrm>
          </p:grpSpPr>
          <p:sp>
            <p:nvSpPr>
              <p:cNvPr id="49" name="Line 146">
                <a:extLst>
                  <a:ext uri="{FF2B5EF4-FFF2-40B4-BE49-F238E27FC236}">
                    <a16:creationId xmlns:a16="http://schemas.microsoft.com/office/drawing/2014/main" id="{1A555CD0-0F2E-4779-86C7-5D643C73A75E}"/>
                  </a:ext>
                </a:extLst>
              </p:cNvPr>
              <p:cNvSpPr>
                <a:spLocks noChangeShapeType="1"/>
              </p:cNvSpPr>
              <p:nvPr/>
            </p:nvSpPr>
            <p:spPr bwMode="auto">
              <a:xfrm>
                <a:off x="4838" y="3888"/>
                <a:ext cx="1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0" name="Line 147">
                <a:extLst>
                  <a:ext uri="{FF2B5EF4-FFF2-40B4-BE49-F238E27FC236}">
                    <a16:creationId xmlns:a16="http://schemas.microsoft.com/office/drawing/2014/main" id="{B7A8DC01-7224-42C2-B019-A49AC9697D16}"/>
                  </a:ext>
                </a:extLst>
              </p:cNvPr>
              <p:cNvSpPr>
                <a:spLocks noChangeShapeType="1"/>
              </p:cNvSpPr>
              <p:nvPr/>
            </p:nvSpPr>
            <p:spPr bwMode="auto">
              <a:xfrm>
                <a:off x="4283" y="3771"/>
                <a:ext cx="11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1" name="Line 148">
                <a:extLst>
                  <a:ext uri="{FF2B5EF4-FFF2-40B4-BE49-F238E27FC236}">
                    <a16:creationId xmlns:a16="http://schemas.microsoft.com/office/drawing/2014/main" id="{7884A2A8-0B51-401D-81E3-468741896AF4}"/>
                  </a:ext>
                </a:extLst>
              </p:cNvPr>
              <p:cNvSpPr>
                <a:spLocks noChangeShapeType="1"/>
              </p:cNvSpPr>
              <p:nvPr/>
            </p:nvSpPr>
            <p:spPr bwMode="auto">
              <a:xfrm>
                <a:off x="4284" y="4001"/>
                <a:ext cx="1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sp>
          <p:nvSpPr>
            <p:cNvPr id="47" name="AutoShape 65">
              <a:extLst>
                <a:ext uri="{FF2B5EF4-FFF2-40B4-BE49-F238E27FC236}">
                  <a16:creationId xmlns:a16="http://schemas.microsoft.com/office/drawing/2014/main" id="{B48F2DE7-2F24-402B-AA76-63BDE222B009}"/>
                </a:ext>
              </a:extLst>
            </p:cNvPr>
            <p:cNvSpPr>
              <a:spLocks noChangeArrowheads="1"/>
            </p:cNvSpPr>
            <p:nvPr/>
          </p:nvSpPr>
          <p:spPr bwMode="auto">
            <a:xfrm>
              <a:off x="4218658" y="2530429"/>
              <a:ext cx="547839" cy="547839"/>
            </a:xfrm>
            <a:prstGeom prst="flowChartDelay">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48" name="Oval 61">
              <a:extLst>
                <a:ext uri="{FF2B5EF4-FFF2-40B4-BE49-F238E27FC236}">
                  <a16:creationId xmlns:a16="http://schemas.microsoft.com/office/drawing/2014/main" id="{3BE2592C-21C7-414B-BD86-B1D9A1C33F01}"/>
                </a:ext>
              </a:extLst>
            </p:cNvPr>
            <p:cNvSpPr>
              <a:spLocks noChangeArrowheads="1"/>
            </p:cNvSpPr>
            <p:nvPr/>
          </p:nvSpPr>
          <p:spPr bwMode="auto">
            <a:xfrm>
              <a:off x="4778360" y="2745424"/>
              <a:ext cx="117848" cy="117848"/>
            </a:xfrm>
            <a:prstGeom prst="ellips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grpSp>
        <p:nvGrpSpPr>
          <p:cNvPr id="52" name="Group 51">
            <a:extLst>
              <a:ext uri="{FF2B5EF4-FFF2-40B4-BE49-F238E27FC236}">
                <a16:creationId xmlns:a16="http://schemas.microsoft.com/office/drawing/2014/main" id="{9FD5E58C-FD0C-4EC7-956F-9126EA5BD1EC}"/>
              </a:ext>
            </a:extLst>
          </p:cNvPr>
          <p:cNvGrpSpPr/>
          <p:nvPr/>
        </p:nvGrpSpPr>
        <p:grpSpPr>
          <a:xfrm>
            <a:off x="4314187" y="3943670"/>
            <a:ext cx="826904" cy="422612"/>
            <a:chOff x="5521800" y="2539214"/>
            <a:chExt cx="1071929" cy="547839"/>
          </a:xfrm>
        </p:grpSpPr>
        <p:grpSp>
          <p:nvGrpSpPr>
            <p:cNvPr id="53" name="Group 155">
              <a:extLst>
                <a:ext uri="{FF2B5EF4-FFF2-40B4-BE49-F238E27FC236}">
                  <a16:creationId xmlns:a16="http://schemas.microsoft.com/office/drawing/2014/main" id="{6F7A6899-AF4F-4EB7-BF88-B39BBDC38D7B}"/>
                </a:ext>
              </a:extLst>
            </p:cNvPr>
            <p:cNvGrpSpPr>
              <a:grpSpLocks/>
            </p:cNvGrpSpPr>
            <p:nvPr/>
          </p:nvGrpSpPr>
          <p:grpSpPr bwMode="auto">
            <a:xfrm>
              <a:off x="5521800" y="2539214"/>
              <a:ext cx="1071929" cy="547839"/>
              <a:chOff x="4262" y="3715"/>
              <a:chExt cx="677" cy="346"/>
            </a:xfrm>
          </p:grpSpPr>
          <p:sp>
            <p:nvSpPr>
              <p:cNvPr id="55" name="Line 146">
                <a:extLst>
                  <a:ext uri="{FF2B5EF4-FFF2-40B4-BE49-F238E27FC236}">
                    <a16:creationId xmlns:a16="http://schemas.microsoft.com/office/drawing/2014/main" id="{828FBFE6-4549-4346-A978-5B7D956D5CE7}"/>
                  </a:ext>
                </a:extLst>
              </p:cNvPr>
              <p:cNvSpPr>
                <a:spLocks noChangeShapeType="1"/>
              </p:cNvSpPr>
              <p:nvPr/>
            </p:nvSpPr>
            <p:spPr bwMode="auto">
              <a:xfrm>
                <a:off x="4824" y="3887"/>
                <a:ext cx="1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6" name="Line 147">
                <a:extLst>
                  <a:ext uri="{FF2B5EF4-FFF2-40B4-BE49-F238E27FC236}">
                    <a16:creationId xmlns:a16="http://schemas.microsoft.com/office/drawing/2014/main" id="{D388811C-4022-4689-B487-58DD4486B80F}"/>
                  </a:ext>
                </a:extLst>
              </p:cNvPr>
              <p:cNvSpPr>
                <a:spLocks noChangeShapeType="1"/>
              </p:cNvSpPr>
              <p:nvPr/>
            </p:nvSpPr>
            <p:spPr bwMode="auto">
              <a:xfrm>
                <a:off x="4262" y="3773"/>
                <a:ext cx="11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7" name="Line 148">
                <a:extLst>
                  <a:ext uri="{FF2B5EF4-FFF2-40B4-BE49-F238E27FC236}">
                    <a16:creationId xmlns:a16="http://schemas.microsoft.com/office/drawing/2014/main" id="{8C03D9D7-13A0-4AB8-AA13-90F29FC69496}"/>
                  </a:ext>
                </a:extLst>
              </p:cNvPr>
              <p:cNvSpPr>
                <a:spLocks noChangeShapeType="1"/>
              </p:cNvSpPr>
              <p:nvPr/>
            </p:nvSpPr>
            <p:spPr bwMode="auto">
              <a:xfrm>
                <a:off x="4263" y="4003"/>
                <a:ext cx="1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nvGrpSpPr>
              <p:cNvPr id="58" name="Group 149">
                <a:extLst>
                  <a:ext uri="{FF2B5EF4-FFF2-40B4-BE49-F238E27FC236}">
                    <a16:creationId xmlns:a16="http://schemas.microsoft.com/office/drawing/2014/main" id="{BEE16D5B-AE3A-4112-B503-10B5DF7787AA}"/>
                  </a:ext>
                </a:extLst>
              </p:cNvPr>
              <p:cNvGrpSpPr>
                <a:grpSpLocks/>
              </p:cNvGrpSpPr>
              <p:nvPr/>
            </p:nvGrpSpPr>
            <p:grpSpPr bwMode="auto">
              <a:xfrm>
                <a:off x="4344" y="3715"/>
                <a:ext cx="380" cy="346"/>
                <a:chOff x="2419" y="3542"/>
                <a:chExt cx="346" cy="346"/>
              </a:xfrm>
            </p:grpSpPr>
            <p:grpSp>
              <p:nvGrpSpPr>
                <p:cNvPr id="59" name="Group 150">
                  <a:extLst>
                    <a:ext uri="{FF2B5EF4-FFF2-40B4-BE49-F238E27FC236}">
                      <a16:creationId xmlns:a16="http://schemas.microsoft.com/office/drawing/2014/main" id="{05D1BD14-1EB7-47D5-A4FB-C6F576D3D398}"/>
                    </a:ext>
                  </a:extLst>
                </p:cNvPr>
                <p:cNvGrpSpPr>
                  <a:grpSpLocks/>
                </p:cNvGrpSpPr>
                <p:nvPr/>
              </p:nvGrpSpPr>
              <p:grpSpPr bwMode="auto">
                <a:xfrm>
                  <a:off x="2419" y="3542"/>
                  <a:ext cx="346" cy="346"/>
                  <a:chOff x="2477" y="3542"/>
                  <a:chExt cx="288" cy="346"/>
                </a:xfrm>
              </p:grpSpPr>
              <p:sp>
                <p:nvSpPr>
                  <p:cNvPr id="61" name="Freeform 151">
                    <a:extLst>
                      <a:ext uri="{FF2B5EF4-FFF2-40B4-BE49-F238E27FC236}">
                        <a16:creationId xmlns:a16="http://schemas.microsoft.com/office/drawing/2014/main" id="{95D86368-E330-4E69-9446-6DB8F8A887F7}"/>
                      </a:ext>
                    </a:extLst>
                  </p:cNvPr>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62" name="Freeform 152">
                    <a:extLst>
                      <a:ext uri="{FF2B5EF4-FFF2-40B4-BE49-F238E27FC236}">
                        <a16:creationId xmlns:a16="http://schemas.microsoft.com/office/drawing/2014/main" id="{F18164D9-BC19-4E9C-902B-383041DB089D}"/>
                      </a:ext>
                    </a:extLst>
                  </p:cNvPr>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sp>
              <p:nvSpPr>
                <p:cNvPr id="60" name="Freeform 153">
                  <a:extLst>
                    <a:ext uri="{FF2B5EF4-FFF2-40B4-BE49-F238E27FC236}">
                      <a16:creationId xmlns:a16="http://schemas.microsoft.com/office/drawing/2014/main" id="{B17C15BD-516A-4BDE-830B-25402D1A4A42}"/>
                    </a:ext>
                  </a:extLst>
                </p:cNvPr>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grpSp>
        <p:sp>
          <p:nvSpPr>
            <p:cNvPr id="54" name="Oval 61">
              <a:extLst>
                <a:ext uri="{FF2B5EF4-FFF2-40B4-BE49-F238E27FC236}">
                  <a16:creationId xmlns:a16="http://schemas.microsoft.com/office/drawing/2014/main" id="{1B284A54-E186-41D7-B203-2ECCBF505320}"/>
                </a:ext>
              </a:extLst>
            </p:cNvPr>
            <p:cNvSpPr>
              <a:spLocks noChangeArrowheads="1"/>
            </p:cNvSpPr>
            <p:nvPr/>
          </p:nvSpPr>
          <p:spPr bwMode="auto">
            <a:xfrm>
              <a:off x="6284604" y="2754209"/>
              <a:ext cx="117848" cy="117848"/>
            </a:xfrm>
            <a:prstGeom prst="ellips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spTree>
    <p:extLst>
      <p:ext uri="{BB962C8B-B14F-4D97-AF65-F5344CB8AC3E}">
        <p14:creationId xmlns:p14="http://schemas.microsoft.com/office/powerpoint/2010/main" val="2431075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situations</a:t>
            </a:r>
          </a:p>
        </p:txBody>
      </p:sp>
      <p:sp>
        <p:nvSpPr>
          <p:cNvPr id="4" name="Text Placeholder 3"/>
          <p:cNvSpPr>
            <a:spLocks noGrp="1"/>
          </p:cNvSpPr>
          <p:nvPr>
            <p:ph type="body" sz="quarter" idx="14"/>
          </p:nvPr>
        </p:nvSpPr>
        <p:spPr>
          <a:xfrm>
            <a:off x="724280" y="1704179"/>
            <a:ext cx="5207288" cy="3453607"/>
          </a:xfrm>
        </p:spPr>
        <p:txBody>
          <a:bodyPr/>
          <a:lstStyle/>
          <a:p>
            <a:r>
              <a:rPr lang="en-GB" dirty="0"/>
              <a:t>Binary situations are common in daily life and can refer to things that can be in only one of two states:</a:t>
            </a:r>
          </a:p>
          <a:p>
            <a:pPr lvl="1"/>
            <a:r>
              <a:rPr lang="en-GB" dirty="0"/>
              <a:t>Stop or Go</a:t>
            </a:r>
          </a:p>
          <a:p>
            <a:pPr lvl="1"/>
            <a:r>
              <a:rPr lang="en-GB" dirty="0"/>
              <a:t>Pass or Fail</a:t>
            </a:r>
          </a:p>
          <a:p>
            <a:pPr lvl="1"/>
            <a:r>
              <a:rPr lang="en-GB" dirty="0"/>
              <a:t>On or Off</a:t>
            </a:r>
          </a:p>
          <a:p>
            <a:r>
              <a:rPr lang="en-GB" dirty="0"/>
              <a:t>In computing terms</a:t>
            </a:r>
          </a:p>
          <a:p>
            <a:pPr lvl="1"/>
            <a:r>
              <a:rPr lang="en-GB" dirty="0"/>
              <a:t>A binary 1 can represent TRUE</a:t>
            </a:r>
          </a:p>
          <a:p>
            <a:pPr lvl="1"/>
            <a:r>
              <a:rPr lang="en-GB" dirty="0"/>
              <a:t>A binary 0 can represent FALSE</a:t>
            </a:r>
          </a:p>
          <a:p>
            <a:endParaRPr lang="en-GB"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b="3770"/>
          <a:stretch/>
        </p:blipFill>
        <p:spPr>
          <a:xfrm>
            <a:off x="6120529" y="1184838"/>
            <a:ext cx="2721025" cy="5673162"/>
          </a:xfrm>
          <a:prstGeom prst="rect">
            <a:avLst/>
          </a:prstGeom>
        </p:spPr>
      </p:pic>
    </p:spTree>
    <p:extLst>
      <p:ext uri="{BB962C8B-B14F-4D97-AF65-F5344CB8AC3E}">
        <p14:creationId xmlns:p14="http://schemas.microsoft.com/office/powerpoint/2010/main" val="81795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91538-E095-42DB-A105-61EC2DDEDA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094611" y="1018103"/>
            <a:ext cx="3868915" cy="5177047"/>
          </a:xfrm>
          <a:prstGeom prst="rect">
            <a:avLst/>
          </a:prstGeom>
        </p:spPr>
      </p:pic>
      <p:sp>
        <p:nvSpPr>
          <p:cNvPr id="3" name="Content Placeholder 2"/>
          <p:cNvSpPr>
            <a:spLocks noGrp="1"/>
          </p:cNvSpPr>
          <p:nvPr>
            <p:ph type="body" sz="quarter" idx="13"/>
          </p:nvPr>
        </p:nvSpPr>
        <p:spPr/>
        <p:txBody>
          <a:bodyPr/>
          <a:lstStyle/>
          <a:p>
            <a:r>
              <a:rPr lang="en-GB"/>
              <a:t>Booleans in loops</a:t>
            </a:r>
          </a:p>
        </p:txBody>
      </p:sp>
      <p:sp>
        <p:nvSpPr>
          <p:cNvPr id="4" name="Text Placeholder 3"/>
          <p:cNvSpPr>
            <a:spLocks noGrp="1"/>
          </p:cNvSpPr>
          <p:nvPr>
            <p:ph type="body" sz="quarter" idx="14"/>
          </p:nvPr>
        </p:nvSpPr>
        <p:spPr/>
        <p:txBody>
          <a:bodyPr/>
          <a:lstStyle/>
          <a:p>
            <a:r>
              <a:rPr lang="en-GB" dirty="0"/>
              <a:t>Booleans used in IF </a:t>
            </a:r>
            <a:br>
              <a:rPr lang="en-GB" dirty="0"/>
            </a:br>
            <a:r>
              <a:rPr lang="en-GB" dirty="0"/>
              <a:t>statements and loops</a:t>
            </a:r>
          </a:p>
          <a:p>
            <a:pPr marL="444500" lvl="1" indent="0">
              <a:buNone/>
            </a:pPr>
            <a:r>
              <a:rPr lang="en-GB" dirty="0">
                <a:solidFill>
                  <a:srgbClr val="065598"/>
                </a:solidFill>
                <a:latin typeface="Consolas" panose="020B0609020204030204" pitchFamily="49" charset="0"/>
              </a:rPr>
              <a:t>WHILE </a:t>
            </a:r>
            <a:r>
              <a:rPr lang="en-GB" b="1" dirty="0" err="1">
                <a:solidFill>
                  <a:srgbClr val="065598"/>
                </a:solidFill>
                <a:latin typeface="Consolas" panose="020B0609020204030204" pitchFamily="49" charset="0"/>
              </a:rPr>
              <a:t>doorOpen</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a:t>
            </a:r>
            <a:r>
              <a:rPr lang="en-GB" dirty="0" err="1">
                <a:solidFill>
                  <a:srgbClr val="065598"/>
                </a:solidFill>
                <a:latin typeface="Consolas" panose="020B0609020204030204" pitchFamily="49" charset="0"/>
              </a:rPr>
              <a:t>turnOnLight</a:t>
            </a:r>
            <a:r>
              <a:rPr lang="en-GB" dirty="0">
                <a:solidFill>
                  <a:srgbClr val="065598"/>
                </a:solidFill>
                <a:latin typeface="Consolas" panose="020B0609020204030204" pitchFamily="49" charset="0"/>
              </a:rPr>
              <a:t>()</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ENDWHILE</a:t>
            </a:r>
            <a:endParaRPr lang="en-GB" dirty="0">
              <a:solidFill>
                <a:srgbClr val="065598"/>
              </a:solidFill>
            </a:endParaRPr>
          </a:p>
        </p:txBody>
      </p:sp>
    </p:spTree>
    <p:extLst>
      <p:ext uri="{BB962C8B-B14F-4D97-AF65-F5344CB8AC3E}">
        <p14:creationId xmlns:p14="http://schemas.microsoft.com/office/powerpoint/2010/main" val="218194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True or False?</a:t>
            </a:r>
          </a:p>
        </p:txBody>
      </p:sp>
      <p:sp>
        <p:nvSpPr>
          <p:cNvPr id="4" name="Text Placeholder 3"/>
          <p:cNvSpPr>
            <a:spLocks noGrp="1"/>
          </p:cNvSpPr>
          <p:nvPr>
            <p:ph type="body" sz="quarter" idx="14"/>
          </p:nvPr>
        </p:nvSpPr>
        <p:spPr/>
        <p:txBody>
          <a:bodyPr/>
          <a:lstStyle/>
          <a:p>
            <a:pPr marL="0" indent="0">
              <a:buNone/>
            </a:pPr>
            <a:r>
              <a:rPr lang="en-GB" dirty="0"/>
              <a:t>Unlocking a smartphone:</a:t>
            </a:r>
          </a:p>
          <a:p>
            <a:r>
              <a:rPr lang="en-GB" dirty="0"/>
              <a:t>using a known fingerprint </a:t>
            </a:r>
            <a:r>
              <a:rPr lang="en-GB" b="1" dirty="0"/>
              <a:t>or</a:t>
            </a:r>
          </a:p>
          <a:p>
            <a:r>
              <a:rPr lang="en-GB" dirty="0"/>
              <a:t>using a correct PIN code?</a:t>
            </a:r>
          </a:p>
          <a:p>
            <a:pPr marL="444500" lvl="1" indent="0">
              <a:buNone/>
            </a:pPr>
            <a:r>
              <a:rPr lang="en-GB" dirty="0">
                <a:solidFill>
                  <a:srgbClr val="065598"/>
                </a:solidFill>
                <a:latin typeface="Consolas" panose="020B0609020204030204" pitchFamily="49" charset="0"/>
              </a:rPr>
              <a:t>IF fingerprint </a:t>
            </a:r>
            <a:r>
              <a:rPr lang="en-GB" b="1" dirty="0">
                <a:solidFill>
                  <a:srgbClr val="065598"/>
                </a:solidFill>
                <a:latin typeface="Consolas" panose="020B0609020204030204" pitchFamily="49" charset="0"/>
              </a:rPr>
              <a:t>OR </a:t>
            </a:r>
            <a:r>
              <a:rPr lang="en-GB" dirty="0" err="1">
                <a:solidFill>
                  <a:srgbClr val="065598"/>
                </a:solidFill>
                <a:latin typeface="Consolas" panose="020B0609020204030204" pitchFamily="49" charset="0"/>
              </a:rPr>
              <a:t>correctPIN</a:t>
            </a:r>
            <a:br>
              <a:rPr lang="en-GB" b="1" dirty="0">
                <a:solidFill>
                  <a:srgbClr val="065598"/>
                </a:solidFill>
                <a:latin typeface="Consolas" panose="020B0609020204030204" pitchFamily="49" charset="0"/>
              </a:rPr>
            </a:br>
            <a:r>
              <a:rPr lang="en-GB" dirty="0">
                <a:solidFill>
                  <a:srgbClr val="065598"/>
                </a:solidFill>
                <a:latin typeface="Consolas" panose="020B0609020204030204" pitchFamily="49" charset="0"/>
              </a:rPr>
              <a:t>  THEN</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unlock </a:t>
            </a:r>
            <a:r>
              <a:rPr lang="en-GB" dirty="0">
                <a:solidFill>
                  <a:srgbClr val="065598"/>
                </a:solidFill>
                <a:latin typeface="Consolas" panose="020B0609020204030204" pitchFamily="49" charset="0"/>
                <a:sym typeface="Wingdings" panose="05000000000000000000" pitchFamily="2" charset="2"/>
              </a:rPr>
              <a:t></a:t>
            </a:r>
            <a:r>
              <a:rPr lang="en-GB" dirty="0">
                <a:solidFill>
                  <a:srgbClr val="065598"/>
                </a:solidFill>
                <a:latin typeface="Consolas" panose="020B0609020204030204" pitchFamily="49" charset="0"/>
              </a:rPr>
              <a:t> </a:t>
            </a:r>
            <a:r>
              <a:rPr lang="en-GB" b="1" dirty="0">
                <a:solidFill>
                  <a:srgbClr val="065598"/>
                </a:solidFill>
                <a:latin typeface="Consolas" panose="020B0609020204030204" pitchFamily="49" charset="0"/>
              </a:rPr>
              <a:t>TRUE</a:t>
            </a:r>
          </a:p>
          <a:p>
            <a:pPr marL="444500" lvl="1" indent="0">
              <a:buNone/>
            </a:pPr>
            <a:r>
              <a:rPr lang="en-GB" dirty="0">
                <a:solidFill>
                  <a:srgbClr val="065598"/>
                </a:solidFill>
                <a:latin typeface="Consolas" panose="020B0609020204030204" pitchFamily="49" charset="0"/>
              </a:rPr>
              <a:t>  ELSE</a:t>
            </a:r>
            <a:br>
              <a:rPr lang="en-GB" dirty="0">
                <a:solidFill>
                  <a:srgbClr val="065598"/>
                </a:solidFill>
                <a:latin typeface="Consolas" panose="020B0609020204030204" pitchFamily="49" charset="0"/>
              </a:rPr>
            </a:br>
            <a:r>
              <a:rPr lang="en-GB" dirty="0">
                <a:solidFill>
                  <a:srgbClr val="065598"/>
                </a:solidFill>
                <a:latin typeface="Consolas" panose="020B0609020204030204" pitchFamily="49" charset="0"/>
              </a:rPr>
              <a:t>    unlock </a:t>
            </a:r>
            <a:r>
              <a:rPr lang="en-GB" dirty="0">
                <a:solidFill>
                  <a:srgbClr val="065598"/>
                </a:solidFill>
                <a:latin typeface="Consolas" panose="020B0609020204030204" pitchFamily="49" charset="0"/>
                <a:sym typeface="Wingdings" panose="05000000000000000000" pitchFamily="2" charset="2"/>
              </a:rPr>
              <a:t></a:t>
            </a:r>
            <a:r>
              <a:rPr lang="en-GB" dirty="0">
                <a:solidFill>
                  <a:srgbClr val="065598"/>
                </a:solidFill>
                <a:latin typeface="Consolas" panose="020B0609020204030204" pitchFamily="49" charset="0"/>
              </a:rPr>
              <a:t> </a:t>
            </a:r>
            <a:r>
              <a:rPr lang="en-GB" b="1" dirty="0">
                <a:solidFill>
                  <a:srgbClr val="065598"/>
                </a:solidFill>
                <a:latin typeface="Consolas" panose="020B0609020204030204" pitchFamily="49" charset="0"/>
              </a:rPr>
              <a:t>FALSE</a:t>
            </a:r>
          </a:p>
          <a:p>
            <a:endParaRPr lang="en-GB" dirty="0"/>
          </a:p>
          <a:p>
            <a:pPr marL="0" indent="0">
              <a:buNone/>
            </a:pPr>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9833" y="1456355"/>
            <a:ext cx="2445428" cy="4748479"/>
          </a:xfrm>
          <a:prstGeom prst="rect">
            <a:avLst/>
          </a:prstGeom>
        </p:spPr>
      </p:pic>
    </p:spTree>
    <p:extLst>
      <p:ext uri="{BB962C8B-B14F-4D97-AF65-F5344CB8AC3E}">
        <p14:creationId xmlns:p14="http://schemas.microsoft.com/office/powerpoint/2010/main" val="207137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Boolean functions</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AND, OR and NOT are </a:t>
            </a:r>
            <a:r>
              <a:rPr lang="en-GB" dirty="0">
                <a:solidFill>
                  <a:srgbClr val="004663"/>
                </a:solidFill>
                <a:latin typeface="Arial" panose="020B0604020202020204" pitchFamily="34" charset="0"/>
                <a:cs typeface="Arial" panose="020B0604020202020204" pitchFamily="34" charset="0"/>
              </a:rPr>
              <a:t>Boolean operators</a:t>
            </a:r>
          </a:p>
          <a:p>
            <a:r>
              <a:rPr lang="en-GB" dirty="0">
                <a:latin typeface="Arial" panose="020B0604020202020204" pitchFamily="34" charset="0"/>
                <a:cs typeface="Arial" panose="020B0604020202020204" pitchFamily="34" charset="0"/>
              </a:rPr>
              <a:t>A computer can calculate the results of </a:t>
            </a:r>
            <a:r>
              <a:rPr lang="en-GB" b="1" dirty="0">
                <a:solidFill>
                  <a:srgbClr val="2C87DA"/>
                </a:solidFill>
                <a:latin typeface="Arial" panose="020B0604020202020204" pitchFamily="34" charset="0"/>
                <a:cs typeface="Arial" panose="020B0604020202020204" pitchFamily="34" charset="0"/>
              </a:rPr>
              <a:t>A AND B</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b="1" dirty="0">
                <a:solidFill>
                  <a:srgbClr val="2C87DA"/>
                </a:solidFill>
                <a:latin typeface="Arial" panose="020B0604020202020204" pitchFamily="34" charset="0"/>
                <a:cs typeface="Arial" panose="020B0604020202020204" pitchFamily="34" charset="0"/>
              </a:rPr>
              <a:t>A OR B</a:t>
            </a:r>
            <a:r>
              <a:rPr lang="en-GB" dirty="0">
                <a:latin typeface="Arial" panose="020B0604020202020204" pitchFamily="34" charset="0"/>
                <a:cs typeface="Arial" panose="020B0604020202020204" pitchFamily="34" charset="0"/>
              </a:rPr>
              <a:t>, or </a:t>
            </a:r>
            <a:r>
              <a:rPr lang="en-GB" b="1" dirty="0">
                <a:solidFill>
                  <a:srgbClr val="2C87DA"/>
                </a:solidFill>
                <a:latin typeface="Arial" panose="020B0604020202020204" pitchFamily="34" charset="0"/>
                <a:cs typeface="Arial" panose="020B0604020202020204" pitchFamily="34" charset="0"/>
              </a:rPr>
              <a:t>NOT A</a:t>
            </a:r>
            <a:endParaRPr lang="en-GB" dirty="0">
              <a:solidFill>
                <a:srgbClr val="2C87DA"/>
              </a:solidFill>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What do these two circuit diagrams represent?</a:t>
            </a: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grpSp>
        <p:nvGrpSpPr>
          <p:cNvPr id="15" name="Group 14"/>
          <p:cNvGrpSpPr/>
          <p:nvPr/>
        </p:nvGrpSpPr>
        <p:grpSpPr>
          <a:xfrm>
            <a:off x="1995177" y="4581553"/>
            <a:ext cx="5157497" cy="972425"/>
            <a:chOff x="241947" y="4630894"/>
            <a:chExt cx="5157497" cy="972425"/>
          </a:xfrm>
        </p:grpSpPr>
        <p:cxnSp>
          <p:nvCxnSpPr>
            <p:cNvPr id="27" name="Straight Connector 26"/>
            <p:cNvCxnSpPr/>
            <p:nvPr/>
          </p:nvCxnSpPr>
          <p:spPr>
            <a:xfrm>
              <a:off x="1851497" y="4825134"/>
              <a:ext cx="0" cy="463015"/>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28" name="Oval 27"/>
            <p:cNvSpPr/>
            <p:nvPr/>
          </p:nvSpPr>
          <p:spPr>
            <a:xfrm>
              <a:off x="2555933" y="4758060"/>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29" name="Straight Connector 28"/>
            <p:cNvCxnSpPr/>
            <p:nvPr/>
          </p:nvCxnSpPr>
          <p:spPr>
            <a:xfrm flipV="1">
              <a:off x="2637539" y="4630894"/>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853122" y="4830906"/>
              <a:ext cx="719289"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3137715" y="4837256"/>
              <a:ext cx="708313"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68" name="Oval 67"/>
            <p:cNvSpPr/>
            <p:nvPr/>
          </p:nvSpPr>
          <p:spPr>
            <a:xfrm>
              <a:off x="3031476" y="475806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1" name="Oval 70"/>
            <p:cNvSpPr/>
            <p:nvPr/>
          </p:nvSpPr>
          <p:spPr>
            <a:xfrm>
              <a:off x="3782454" y="4990815"/>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72" name="Straight Connector 71"/>
            <p:cNvCxnSpPr/>
            <p:nvPr/>
          </p:nvCxnSpPr>
          <p:spPr>
            <a:xfrm>
              <a:off x="3851285" y="5060949"/>
              <a:ext cx="570266"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4388097" y="4860880"/>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Output</a:t>
              </a:r>
            </a:p>
          </p:txBody>
        </p:sp>
        <p:sp>
          <p:nvSpPr>
            <p:cNvPr id="74" name="Oval 73"/>
            <p:cNvSpPr/>
            <p:nvPr/>
          </p:nvSpPr>
          <p:spPr>
            <a:xfrm>
              <a:off x="1790247" y="4981762"/>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75" name="Straight Connector 74"/>
            <p:cNvCxnSpPr/>
            <p:nvPr/>
          </p:nvCxnSpPr>
          <p:spPr>
            <a:xfrm>
              <a:off x="1158809" y="5060949"/>
              <a:ext cx="701741"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2745283" y="4688189"/>
              <a:ext cx="251660" cy="400110"/>
            </a:xfrm>
            <a:prstGeom prst="rect">
              <a:avLst/>
            </a:prstGeom>
            <a:noFill/>
            <a:effectLst/>
          </p:spPr>
          <p:txBody>
            <a:bodyPr wrap="square" rtlCol="0">
              <a:spAutoFit/>
            </a:bodyPr>
            <a:lstStyle/>
            <a:p>
              <a:pPr algn="ctr"/>
              <a:r>
                <a:rPr lang="en-GB" sz="2000">
                  <a:latin typeface="Arial" panose="020B0604020202020204" pitchFamily="34" charset="0"/>
                  <a:cs typeface="Arial" panose="020B0604020202020204" pitchFamily="34" charset="0"/>
                </a:rPr>
                <a:t>A</a:t>
              </a:r>
            </a:p>
          </p:txBody>
        </p:sp>
        <p:sp>
          <p:nvSpPr>
            <p:cNvPr id="77" name="TextBox 76"/>
            <p:cNvSpPr txBox="1"/>
            <p:nvPr/>
          </p:nvSpPr>
          <p:spPr>
            <a:xfrm>
              <a:off x="2743485" y="5203209"/>
              <a:ext cx="251660" cy="400110"/>
            </a:xfrm>
            <a:prstGeom prst="rect">
              <a:avLst/>
            </a:prstGeom>
            <a:noFill/>
            <a:effectLst/>
          </p:spPr>
          <p:txBody>
            <a:bodyPr wrap="square" rtlCol="0">
              <a:spAutoFit/>
            </a:bodyPr>
            <a:lstStyle/>
            <a:p>
              <a:pPr algn="ctr"/>
              <a:r>
                <a:rPr lang="en-GB" sz="2000">
                  <a:latin typeface="Arial" panose="020B0604020202020204" pitchFamily="34" charset="0"/>
                  <a:cs typeface="Arial" panose="020B0604020202020204" pitchFamily="34" charset="0"/>
                </a:rPr>
                <a:t>B</a:t>
              </a:r>
            </a:p>
          </p:txBody>
        </p:sp>
        <p:cxnSp>
          <p:nvCxnSpPr>
            <p:cNvPr id="50" name="Straight Connector 49"/>
            <p:cNvCxnSpPr/>
            <p:nvPr/>
          </p:nvCxnSpPr>
          <p:spPr>
            <a:xfrm>
              <a:off x="3848397" y="4825134"/>
              <a:ext cx="0" cy="463015"/>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53" name="Oval 52"/>
            <p:cNvSpPr/>
            <p:nvPr/>
          </p:nvSpPr>
          <p:spPr>
            <a:xfrm>
              <a:off x="2555933" y="5208953"/>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54" name="Straight Connector 53"/>
            <p:cNvCxnSpPr/>
            <p:nvPr/>
          </p:nvCxnSpPr>
          <p:spPr>
            <a:xfrm flipV="1">
              <a:off x="2637539" y="5081787"/>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853122" y="5281799"/>
              <a:ext cx="719289"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3137715" y="5288149"/>
              <a:ext cx="708313"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57" name="Oval 56"/>
            <p:cNvSpPr/>
            <p:nvPr/>
          </p:nvSpPr>
          <p:spPr>
            <a:xfrm>
              <a:off x="3031476" y="5208961"/>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 name="TextBox 40"/>
            <p:cNvSpPr txBox="1"/>
            <p:nvPr/>
          </p:nvSpPr>
          <p:spPr>
            <a:xfrm>
              <a:off x="241947" y="4860880"/>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Input</a:t>
              </a:r>
            </a:p>
          </p:txBody>
        </p:sp>
      </p:grpSp>
      <p:grpSp>
        <p:nvGrpSpPr>
          <p:cNvPr id="17" name="Group 16"/>
          <p:cNvGrpSpPr/>
          <p:nvPr/>
        </p:nvGrpSpPr>
        <p:grpSpPr>
          <a:xfrm>
            <a:off x="1993553" y="3842608"/>
            <a:ext cx="5156894" cy="664126"/>
            <a:chOff x="1526264" y="3611898"/>
            <a:chExt cx="5156894" cy="664126"/>
          </a:xfrm>
        </p:grpSpPr>
        <p:sp>
          <p:nvSpPr>
            <p:cNvPr id="24" name="TextBox 23"/>
            <p:cNvSpPr txBox="1"/>
            <p:nvPr/>
          </p:nvSpPr>
          <p:spPr>
            <a:xfrm>
              <a:off x="5671811" y="3611898"/>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Output</a:t>
              </a:r>
            </a:p>
          </p:txBody>
        </p:sp>
        <p:grpSp>
          <p:nvGrpSpPr>
            <p:cNvPr id="14" name="Group 13"/>
            <p:cNvGrpSpPr/>
            <p:nvPr/>
          </p:nvGrpSpPr>
          <p:grpSpPr>
            <a:xfrm>
              <a:off x="2444750" y="3611942"/>
              <a:ext cx="3262742" cy="664082"/>
              <a:chOff x="2444750" y="3611942"/>
              <a:chExt cx="3262742" cy="664082"/>
            </a:xfrm>
          </p:grpSpPr>
          <p:sp>
            <p:nvSpPr>
              <p:cNvPr id="22" name="TextBox 21"/>
              <p:cNvSpPr txBox="1"/>
              <p:nvPr/>
            </p:nvSpPr>
            <p:spPr>
              <a:xfrm>
                <a:off x="3219169" y="3875914"/>
                <a:ext cx="251660"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A</a:t>
                </a:r>
              </a:p>
            </p:txBody>
          </p:sp>
          <p:sp>
            <p:nvSpPr>
              <p:cNvPr id="23" name="TextBox 22"/>
              <p:cNvSpPr txBox="1"/>
              <p:nvPr/>
            </p:nvSpPr>
            <p:spPr>
              <a:xfrm>
                <a:off x="4825996" y="3875914"/>
                <a:ext cx="251660"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B</a:t>
                </a:r>
              </a:p>
            </p:txBody>
          </p:sp>
          <p:grpSp>
            <p:nvGrpSpPr>
              <p:cNvPr id="7" name="Group 6"/>
              <p:cNvGrpSpPr/>
              <p:nvPr/>
            </p:nvGrpSpPr>
            <p:grpSpPr>
              <a:xfrm>
                <a:off x="2444750" y="3611942"/>
                <a:ext cx="3262742" cy="279573"/>
                <a:chOff x="2444750" y="3611942"/>
                <a:chExt cx="3262742" cy="279573"/>
              </a:xfrm>
              <a:effectLst/>
            </p:grpSpPr>
            <p:grpSp>
              <p:nvGrpSpPr>
                <p:cNvPr id="21" name="Group 20"/>
                <p:cNvGrpSpPr/>
                <p:nvPr/>
              </p:nvGrpSpPr>
              <p:grpSpPr>
                <a:xfrm>
                  <a:off x="3076762" y="3611942"/>
                  <a:ext cx="2096352" cy="279573"/>
                  <a:chOff x="2225862" y="3558440"/>
                  <a:chExt cx="2096352" cy="279573"/>
                </a:xfrm>
              </p:grpSpPr>
              <p:sp>
                <p:nvSpPr>
                  <p:cNvPr id="8" name="Oval 7"/>
                  <p:cNvSpPr/>
                  <p:nvPr/>
                </p:nvSpPr>
                <p:spPr>
                  <a:xfrm>
                    <a:off x="222586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1" name="Oval 10"/>
                  <p:cNvSpPr/>
                  <p:nvPr/>
                </p:nvSpPr>
                <p:spPr>
                  <a:xfrm>
                    <a:off x="260165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2" name="Oval 11"/>
                  <p:cNvSpPr/>
                  <p:nvPr/>
                </p:nvSpPr>
                <p:spPr>
                  <a:xfrm>
                    <a:off x="3836619"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3" name="Oval 12"/>
                  <p:cNvSpPr/>
                  <p:nvPr/>
                </p:nvSpPr>
                <p:spPr>
                  <a:xfrm>
                    <a:off x="4188412"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6" name="Straight Connector 15"/>
                  <p:cNvCxnSpPr/>
                  <p:nvPr/>
                </p:nvCxnSpPr>
                <p:spPr>
                  <a:xfrm flipV="1">
                    <a:off x="2289362"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896189"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7" name="Straight Connector 36"/>
                <p:cNvCxnSpPr/>
                <p:nvPr/>
              </p:nvCxnSpPr>
              <p:spPr>
                <a:xfrm>
                  <a:off x="2444750" y="3811954"/>
                  <a:ext cx="632012" cy="0"/>
                </a:xfrm>
                <a:prstGeom prst="line">
                  <a:avLst/>
                </a:prstGeom>
                <a:ln w="19050">
                  <a:solidFill>
                    <a:srgbClr val="004663"/>
                  </a:solidFill>
                </a:ln>
                <a:effectLst/>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137226" y="3811954"/>
                  <a:ext cx="570266" cy="0"/>
                </a:xfrm>
                <a:prstGeom prst="line">
                  <a:avLst/>
                </a:prstGeom>
                <a:ln w="19050">
                  <a:solidFill>
                    <a:srgbClr val="004663"/>
                  </a:solidFill>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3538170" y="3811954"/>
                  <a:ext cx="1208659" cy="0"/>
                </a:xfrm>
                <a:prstGeom prst="line">
                  <a:avLst/>
                </a:prstGeom>
                <a:ln w="19050">
                  <a:solidFill>
                    <a:srgbClr val="004663"/>
                  </a:solidFill>
                </a:ln>
                <a:effectLst/>
              </p:spPr>
              <p:style>
                <a:lnRef idx="2">
                  <a:schemeClr val="dk1"/>
                </a:lnRef>
                <a:fillRef idx="0">
                  <a:schemeClr val="dk1"/>
                </a:fillRef>
                <a:effectRef idx="1">
                  <a:schemeClr val="dk1"/>
                </a:effectRef>
                <a:fontRef idx="minor">
                  <a:schemeClr val="tx1"/>
                </a:fontRef>
              </p:style>
            </p:cxnSp>
          </p:grpSp>
        </p:grpSp>
        <p:sp>
          <p:nvSpPr>
            <p:cNvPr id="42" name="TextBox 41"/>
            <p:cNvSpPr txBox="1"/>
            <p:nvPr/>
          </p:nvSpPr>
          <p:spPr>
            <a:xfrm>
              <a:off x="1526264" y="3611898"/>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Input</a:t>
              </a:r>
            </a:p>
          </p:txBody>
        </p:sp>
      </p:grpSp>
    </p:spTree>
    <p:extLst>
      <p:ext uri="{BB962C8B-B14F-4D97-AF65-F5344CB8AC3E}">
        <p14:creationId xmlns:p14="http://schemas.microsoft.com/office/powerpoint/2010/main" val="34112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Boolean functions</a:t>
            </a:r>
          </a:p>
        </p:txBody>
      </p:sp>
      <p:sp>
        <p:nvSpPr>
          <p:cNvPr id="3" name="Text Placeholder 2"/>
          <p:cNvSpPr>
            <a:spLocks noGrp="1"/>
          </p:cNvSpPr>
          <p:nvPr>
            <p:ph type="body" sz="quarter" idx="14"/>
          </p:nvPr>
        </p:nvSpPr>
        <p:spPr/>
        <p:txBody>
          <a:bodyPr/>
          <a:lstStyle/>
          <a:p>
            <a:pPr lvl="1"/>
            <a:r>
              <a:rPr lang="en-GB">
                <a:latin typeface="Arial" panose="020B0604020202020204" pitchFamily="34" charset="0"/>
                <a:cs typeface="Arial" panose="020B0604020202020204" pitchFamily="34" charset="0"/>
              </a:rPr>
              <a:t>What do these two circuit diagrams represent?</a:t>
            </a: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p:txBody>
      </p:sp>
      <p:grpSp>
        <p:nvGrpSpPr>
          <p:cNvPr id="15" name="Group 14"/>
          <p:cNvGrpSpPr/>
          <p:nvPr/>
        </p:nvGrpSpPr>
        <p:grpSpPr>
          <a:xfrm>
            <a:off x="911444" y="3091420"/>
            <a:ext cx="5157497" cy="972425"/>
            <a:chOff x="241947" y="4630894"/>
            <a:chExt cx="5157497" cy="972425"/>
          </a:xfrm>
        </p:grpSpPr>
        <p:cxnSp>
          <p:nvCxnSpPr>
            <p:cNvPr id="27" name="Straight Connector 26"/>
            <p:cNvCxnSpPr/>
            <p:nvPr/>
          </p:nvCxnSpPr>
          <p:spPr>
            <a:xfrm>
              <a:off x="1851497" y="4825134"/>
              <a:ext cx="0" cy="463015"/>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28" name="Oval 27"/>
            <p:cNvSpPr/>
            <p:nvPr/>
          </p:nvSpPr>
          <p:spPr>
            <a:xfrm>
              <a:off x="2555933" y="4758060"/>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29" name="Straight Connector 28"/>
            <p:cNvCxnSpPr/>
            <p:nvPr/>
          </p:nvCxnSpPr>
          <p:spPr>
            <a:xfrm flipV="1">
              <a:off x="2637539" y="4630894"/>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853122" y="4830906"/>
              <a:ext cx="719289"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3137715" y="4837256"/>
              <a:ext cx="708313"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68" name="Oval 67"/>
            <p:cNvSpPr/>
            <p:nvPr/>
          </p:nvSpPr>
          <p:spPr>
            <a:xfrm>
              <a:off x="3031476" y="475806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1" name="Oval 70"/>
            <p:cNvSpPr/>
            <p:nvPr/>
          </p:nvSpPr>
          <p:spPr>
            <a:xfrm>
              <a:off x="3782454" y="4990815"/>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72" name="Straight Connector 71"/>
            <p:cNvCxnSpPr/>
            <p:nvPr/>
          </p:nvCxnSpPr>
          <p:spPr>
            <a:xfrm>
              <a:off x="3851285" y="5060949"/>
              <a:ext cx="570266"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4388097" y="4860880"/>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Output</a:t>
              </a:r>
            </a:p>
          </p:txBody>
        </p:sp>
        <p:sp>
          <p:nvSpPr>
            <p:cNvPr id="74" name="Oval 73"/>
            <p:cNvSpPr/>
            <p:nvPr/>
          </p:nvSpPr>
          <p:spPr>
            <a:xfrm>
              <a:off x="1790247" y="4981762"/>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75" name="Straight Connector 74"/>
            <p:cNvCxnSpPr/>
            <p:nvPr/>
          </p:nvCxnSpPr>
          <p:spPr>
            <a:xfrm>
              <a:off x="1158809" y="5060949"/>
              <a:ext cx="701741"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2745283" y="4688189"/>
              <a:ext cx="251660" cy="400110"/>
            </a:xfrm>
            <a:prstGeom prst="rect">
              <a:avLst/>
            </a:prstGeom>
            <a:noFill/>
            <a:effectLst/>
          </p:spPr>
          <p:txBody>
            <a:bodyPr wrap="square" rtlCol="0">
              <a:spAutoFit/>
            </a:bodyPr>
            <a:lstStyle/>
            <a:p>
              <a:pPr algn="ctr"/>
              <a:r>
                <a:rPr lang="en-GB" sz="2000">
                  <a:latin typeface="Arial" panose="020B0604020202020204" pitchFamily="34" charset="0"/>
                  <a:cs typeface="Arial" panose="020B0604020202020204" pitchFamily="34" charset="0"/>
                </a:rPr>
                <a:t>A</a:t>
              </a:r>
            </a:p>
          </p:txBody>
        </p:sp>
        <p:sp>
          <p:nvSpPr>
            <p:cNvPr id="77" name="TextBox 76"/>
            <p:cNvSpPr txBox="1"/>
            <p:nvPr/>
          </p:nvSpPr>
          <p:spPr>
            <a:xfrm>
              <a:off x="2743485" y="5203209"/>
              <a:ext cx="251660" cy="400110"/>
            </a:xfrm>
            <a:prstGeom prst="rect">
              <a:avLst/>
            </a:prstGeom>
            <a:noFill/>
            <a:effectLst/>
          </p:spPr>
          <p:txBody>
            <a:bodyPr wrap="square" rtlCol="0">
              <a:spAutoFit/>
            </a:bodyPr>
            <a:lstStyle/>
            <a:p>
              <a:pPr algn="ctr"/>
              <a:r>
                <a:rPr lang="en-GB" sz="2000">
                  <a:latin typeface="Arial" panose="020B0604020202020204" pitchFamily="34" charset="0"/>
                  <a:cs typeface="Arial" panose="020B0604020202020204" pitchFamily="34" charset="0"/>
                </a:rPr>
                <a:t>B</a:t>
              </a:r>
            </a:p>
          </p:txBody>
        </p:sp>
        <p:cxnSp>
          <p:nvCxnSpPr>
            <p:cNvPr id="50" name="Straight Connector 49"/>
            <p:cNvCxnSpPr/>
            <p:nvPr/>
          </p:nvCxnSpPr>
          <p:spPr>
            <a:xfrm>
              <a:off x="3848397" y="4825134"/>
              <a:ext cx="0" cy="463015"/>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53" name="Oval 52"/>
            <p:cNvSpPr/>
            <p:nvPr/>
          </p:nvSpPr>
          <p:spPr>
            <a:xfrm>
              <a:off x="2555933" y="5208953"/>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54" name="Straight Connector 53"/>
            <p:cNvCxnSpPr/>
            <p:nvPr/>
          </p:nvCxnSpPr>
          <p:spPr>
            <a:xfrm flipV="1">
              <a:off x="2637539" y="5081787"/>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853122" y="5281799"/>
              <a:ext cx="719289"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3137715" y="5288149"/>
              <a:ext cx="708313" cy="0"/>
            </a:xfrm>
            <a:prstGeom prst="line">
              <a:avLst/>
            </a:prstGeom>
            <a:ln w="19050">
              <a:solidFill>
                <a:srgbClr val="004663"/>
              </a:solidFill>
            </a:ln>
          </p:spPr>
          <p:style>
            <a:lnRef idx="2">
              <a:schemeClr val="dk1"/>
            </a:lnRef>
            <a:fillRef idx="0">
              <a:schemeClr val="dk1"/>
            </a:fillRef>
            <a:effectRef idx="1">
              <a:schemeClr val="dk1"/>
            </a:effectRef>
            <a:fontRef idx="minor">
              <a:schemeClr val="tx1"/>
            </a:fontRef>
          </p:style>
        </p:cxnSp>
        <p:sp>
          <p:nvSpPr>
            <p:cNvPr id="57" name="Oval 56"/>
            <p:cNvSpPr/>
            <p:nvPr/>
          </p:nvSpPr>
          <p:spPr>
            <a:xfrm>
              <a:off x="3031476" y="5208961"/>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 name="TextBox 40"/>
            <p:cNvSpPr txBox="1"/>
            <p:nvPr/>
          </p:nvSpPr>
          <p:spPr>
            <a:xfrm>
              <a:off x="241947" y="4860880"/>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Input</a:t>
              </a:r>
            </a:p>
          </p:txBody>
        </p:sp>
      </p:grpSp>
      <p:grpSp>
        <p:nvGrpSpPr>
          <p:cNvPr id="17" name="Group 16"/>
          <p:cNvGrpSpPr/>
          <p:nvPr/>
        </p:nvGrpSpPr>
        <p:grpSpPr>
          <a:xfrm>
            <a:off x="909820" y="2352475"/>
            <a:ext cx="5156894" cy="664126"/>
            <a:chOff x="1526264" y="3611898"/>
            <a:chExt cx="5156894" cy="664126"/>
          </a:xfrm>
        </p:grpSpPr>
        <p:sp>
          <p:nvSpPr>
            <p:cNvPr id="24" name="TextBox 23"/>
            <p:cNvSpPr txBox="1"/>
            <p:nvPr/>
          </p:nvSpPr>
          <p:spPr>
            <a:xfrm>
              <a:off x="5671811" y="3611898"/>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Output</a:t>
              </a:r>
            </a:p>
          </p:txBody>
        </p:sp>
        <p:grpSp>
          <p:nvGrpSpPr>
            <p:cNvPr id="14" name="Group 13"/>
            <p:cNvGrpSpPr/>
            <p:nvPr/>
          </p:nvGrpSpPr>
          <p:grpSpPr>
            <a:xfrm>
              <a:off x="2444750" y="3611942"/>
              <a:ext cx="3262742" cy="664082"/>
              <a:chOff x="2444750" y="3611942"/>
              <a:chExt cx="3262742" cy="664082"/>
            </a:xfrm>
          </p:grpSpPr>
          <p:sp>
            <p:nvSpPr>
              <p:cNvPr id="22" name="TextBox 21"/>
              <p:cNvSpPr txBox="1"/>
              <p:nvPr/>
            </p:nvSpPr>
            <p:spPr>
              <a:xfrm>
                <a:off x="3219169" y="3875914"/>
                <a:ext cx="251660"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A</a:t>
                </a:r>
              </a:p>
            </p:txBody>
          </p:sp>
          <p:sp>
            <p:nvSpPr>
              <p:cNvPr id="23" name="TextBox 22"/>
              <p:cNvSpPr txBox="1"/>
              <p:nvPr/>
            </p:nvSpPr>
            <p:spPr>
              <a:xfrm>
                <a:off x="4825996" y="3875914"/>
                <a:ext cx="251660"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B</a:t>
                </a:r>
              </a:p>
            </p:txBody>
          </p:sp>
          <p:grpSp>
            <p:nvGrpSpPr>
              <p:cNvPr id="7" name="Group 6"/>
              <p:cNvGrpSpPr/>
              <p:nvPr/>
            </p:nvGrpSpPr>
            <p:grpSpPr>
              <a:xfrm>
                <a:off x="2444750" y="3611942"/>
                <a:ext cx="3262742" cy="279573"/>
                <a:chOff x="2444750" y="3611942"/>
                <a:chExt cx="3262742" cy="279573"/>
              </a:xfrm>
              <a:effectLst/>
            </p:grpSpPr>
            <p:grpSp>
              <p:nvGrpSpPr>
                <p:cNvPr id="21" name="Group 20"/>
                <p:cNvGrpSpPr/>
                <p:nvPr/>
              </p:nvGrpSpPr>
              <p:grpSpPr>
                <a:xfrm>
                  <a:off x="3076762" y="3611942"/>
                  <a:ext cx="2096352" cy="279573"/>
                  <a:chOff x="2225862" y="3558440"/>
                  <a:chExt cx="2096352" cy="279573"/>
                </a:xfrm>
              </p:grpSpPr>
              <p:sp>
                <p:nvSpPr>
                  <p:cNvPr id="8" name="Oval 7"/>
                  <p:cNvSpPr/>
                  <p:nvPr/>
                </p:nvSpPr>
                <p:spPr>
                  <a:xfrm>
                    <a:off x="222586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1" name="Oval 10"/>
                  <p:cNvSpPr/>
                  <p:nvPr/>
                </p:nvSpPr>
                <p:spPr>
                  <a:xfrm>
                    <a:off x="260165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2" name="Oval 11"/>
                  <p:cNvSpPr/>
                  <p:nvPr/>
                </p:nvSpPr>
                <p:spPr>
                  <a:xfrm>
                    <a:off x="3836619"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3" name="Oval 12"/>
                  <p:cNvSpPr/>
                  <p:nvPr/>
                </p:nvSpPr>
                <p:spPr>
                  <a:xfrm>
                    <a:off x="4188412"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6" name="Straight Connector 15"/>
                  <p:cNvCxnSpPr/>
                  <p:nvPr/>
                </p:nvCxnSpPr>
                <p:spPr>
                  <a:xfrm flipV="1">
                    <a:off x="2289362"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896189"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7" name="Straight Connector 36"/>
                <p:cNvCxnSpPr/>
                <p:nvPr/>
              </p:nvCxnSpPr>
              <p:spPr>
                <a:xfrm>
                  <a:off x="2444750" y="3811954"/>
                  <a:ext cx="632012" cy="0"/>
                </a:xfrm>
                <a:prstGeom prst="line">
                  <a:avLst/>
                </a:prstGeom>
                <a:ln w="19050">
                  <a:solidFill>
                    <a:srgbClr val="004663"/>
                  </a:solidFill>
                </a:ln>
                <a:effectLst/>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137226" y="3811954"/>
                  <a:ext cx="570266" cy="0"/>
                </a:xfrm>
                <a:prstGeom prst="line">
                  <a:avLst/>
                </a:prstGeom>
                <a:ln w="19050">
                  <a:solidFill>
                    <a:srgbClr val="004663"/>
                  </a:solidFill>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3538170" y="3811954"/>
                  <a:ext cx="1208659" cy="0"/>
                </a:xfrm>
                <a:prstGeom prst="line">
                  <a:avLst/>
                </a:prstGeom>
                <a:ln w="19050">
                  <a:solidFill>
                    <a:srgbClr val="004663"/>
                  </a:solidFill>
                </a:ln>
                <a:effectLst/>
              </p:spPr>
              <p:style>
                <a:lnRef idx="2">
                  <a:schemeClr val="dk1"/>
                </a:lnRef>
                <a:fillRef idx="0">
                  <a:schemeClr val="dk1"/>
                </a:fillRef>
                <a:effectRef idx="1">
                  <a:schemeClr val="dk1"/>
                </a:effectRef>
                <a:fontRef idx="minor">
                  <a:schemeClr val="tx1"/>
                </a:fontRef>
              </p:style>
            </p:cxnSp>
          </p:grpSp>
        </p:grpSp>
        <p:sp>
          <p:nvSpPr>
            <p:cNvPr id="42" name="TextBox 41"/>
            <p:cNvSpPr txBox="1"/>
            <p:nvPr/>
          </p:nvSpPr>
          <p:spPr>
            <a:xfrm>
              <a:off x="1526264" y="3611898"/>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Input</a:t>
              </a:r>
            </a:p>
          </p:txBody>
        </p:sp>
      </p:grpSp>
      <p:sp>
        <p:nvSpPr>
          <p:cNvPr id="5" name="TextBox 4">
            <a:extLst>
              <a:ext uri="{FF2B5EF4-FFF2-40B4-BE49-F238E27FC236}">
                <a16:creationId xmlns:a16="http://schemas.microsoft.com/office/drawing/2014/main" id="{87AF69DE-5AF9-4712-971D-E08A0F2D3118}"/>
              </a:ext>
            </a:extLst>
          </p:cNvPr>
          <p:cNvSpPr txBox="1"/>
          <p:nvPr/>
        </p:nvSpPr>
        <p:spPr>
          <a:xfrm>
            <a:off x="6243548" y="2167523"/>
            <a:ext cx="2689899" cy="738664"/>
          </a:xfrm>
          <a:prstGeom prst="rect">
            <a:avLst/>
          </a:prstGeom>
          <a:noFill/>
        </p:spPr>
        <p:txBody>
          <a:bodyPr wrap="square" lIns="0" tIns="0" rIns="0" bIns="0" rtlCol="0">
            <a:spAutoFit/>
          </a:bodyPr>
          <a:lstStyle/>
          <a:p>
            <a:r>
              <a:rPr lang="en-GB" sz="1600">
                <a:solidFill>
                  <a:srgbClr val="FF0000"/>
                </a:solidFill>
              </a:rPr>
              <a:t>AND</a:t>
            </a:r>
            <a:br>
              <a:rPr lang="en-GB" sz="1600"/>
            </a:br>
            <a:r>
              <a:rPr lang="en-GB" sz="1600"/>
              <a:t>Both switches must be down to complete the circuit</a:t>
            </a:r>
          </a:p>
        </p:txBody>
      </p:sp>
      <p:sp>
        <p:nvSpPr>
          <p:cNvPr id="44" name="TextBox 43">
            <a:extLst>
              <a:ext uri="{FF2B5EF4-FFF2-40B4-BE49-F238E27FC236}">
                <a16:creationId xmlns:a16="http://schemas.microsoft.com/office/drawing/2014/main" id="{E3D5F1B2-DB12-4890-A24A-6951115F812B}"/>
              </a:ext>
            </a:extLst>
          </p:cNvPr>
          <p:cNvSpPr txBox="1"/>
          <p:nvPr/>
        </p:nvSpPr>
        <p:spPr>
          <a:xfrm>
            <a:off x="6243548" y="3099857"/>
            <a:ext cx="2689899" cy="738664"/>
          </a:xfrm>
          <a:prstGeom prst="rect">
            <a:avLst/>
          </a:prstGeom>
          <a:noFill/>
        </p:spPr>
        <p:txBody>
          <a:bodyPr wrap="square" lIns="0" tIns="0" rIns="0" bIns="0" rtlCol="0">
            <a:spAutoFit/>
          </a:bodyPr>
          <a:lstStyle/>
          <a:p>
            <a:r>
              <a:rPr lang="en-GB" sz="1600">
                <a:solidFill>
                  <a:srgbClr val="FF0000"/>
                </a:solidFill>
              </a:rPr>
              <a:t>OR</a:t>
            </a:r>
            <a:br>
              <a:rPr lang="en-GB" sz="1600"/>
            </a:br>
            <a:r>
              <a:rPr lang="en-GB" sz="1600"/>
              <a:t>Either switch needs to be down to complete the circuit</a:t>
            </a:r>
          </a:p>
        </p:txBody>
      </p:sp>
    </p:spTree>
    <p:extLst>
      <p:ext uri="{BB962C8B-B14F-4D97-AF65-F5344CB8AC3E}">
        <p14:creationId xmlns:p14="http://schemas.microsoft.com/office/powerpoint/2010/main" val="2591513599"/>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314A22-19D1-4D06-A31A-A8E9474D64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E43E7F-BFFD-4176-875C-B9C30A81E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C9644-9C29-4CFA-AAF0-D5E7E75DF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3261</TotalTime>
  <Words>2140</Words>
  <Application>Microsoft Office PowerPoint</Application>
  <PresentationFormat>On-screen Show (4:3)</PresentationFormat>
  <Paragraphs>718</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47</cp:revision>
  <dcterms:created xsi:type="dcterms:W3CDTF">2016-01-18T13:50:59Z</dcterms:created>
  <dcterms:modified xsi:type="dcterms:W3CDTF">2021-10-27T14:51:25Z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