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0" r:id="rId4"/>
  </p:sldMasterIdLst>
  <p:notesMasterIdLst>
    <p:notesMasterId r:id="rId34"/>
  </p:notesMasterIdLst>
  <p:sldIdLst>
    <p:sldId id="281" r:id="rId5"/>
    <p:sldId id="282" r:id="rId6"/>
    <p:sldId id="287" r:id="rId7"/>
    <p:sldId id="259" r:id="rId8"/>
    <p:sldId id="260" r:id="rId9"/>
    <p:sldId id="283"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58" r:id="rId23"/>
    <p:sldId id="273" r:id="rId24"/>
    <p:sldId id="274" r:id="rId25"/>
    <p:sldId id="276" r:id="rId26"/>
    <p:sldId id="286" r:id="rId27"/>
    <p:sldId id="277" r:id="rId28"/>
    <p:sldId id="278" r:id="rId29"/>
    <p:sldId id="288" r:id="rId30"/>
    <p:sldId id="285" r:id="rId31"/>
    <p:sldId id="279" r:id="rId32"/>
    <p:sldId id="280" r:id="rId33"/>
  </p:sldIdLst>
  <p:sldSz cx="9144000" cy="6858000" type="screen4x3"/>
  <p:notesSz cx="7559675" cy="10691813"/>
  <p:embeddedFontLst>
    <p:embeddedFont>
      <p:font typeface="Museo 900" panose="02000000000000000000" charset="0"/>
      <p:bold r:id="rId35"/>
    </p:embeddedFont>
    <p:embeddedFont>
      <p:font typeface="Museo 500" panose="02000000000000000000" charset="0"/>
      <p:regular r:id="rId36"/>
    </p:embeddedFont>
    <p:embeddedFont>
      <p:font typeface="Microsoft YaHei" panose="020B0503020204020204" pitchFamily="34" charset="-122"/>
      <p:regular r:id="rId37"/>
      <p:bold r:id="rId38"/>
    </p:embeddedFont>
    <p:embeddedFont>
      <p:font typeface="Museo900-Regular" panose="02000000000000000000" charset="0"/>
      <p:bold r:id="rId39"/>
    </p:embeddedFont>
    <p:embeddedFont>
      <p:font typeface="Museo 700" panose="02000000000000000000" charset="0"/>
      <p:bold r:id="rId40"/>
    </p:embeddedFont>
    <p:embeddedFont>
      <p:font typeface="Lucida Sans Unicode" panose="020B0602030504020204" pitchFamily="34" charset="0"/>
      <p:regular r:id="rId41"/>
    </p:embeddedFont>
    <p:embeddedFont>
      <p:font typeface="Museo 100" panose="02000000000000000000" charset="0"/>
      <p:regular r:id="rId42"/>
    </p:embeddedFont>
  </p:embeddedFontLst>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40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7386"/>
    <a:srgbClr val="EB541E"/>
    <a:srgbClr val="F7F7F7"/>
    <a:srgbClr val="FCFCFC"/>
    <a:srgbClr val="D2DDE3"/>
    <a:srgbClr val="1A6D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p:cViewPr varScale="1">
        <p:scale>
          <a:sx n="69" d="100"/>
          <a:sy n="69" d="100"/>
        </p:scale>
        <p:origin x="1128" y="48"/>
      </p:cViewPr>
      <p:guideLst>
        <p:guide orient="horz" pos="2402"/>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AutoShape 1">
            <a:extLst>
              <a:ext uri="{FF2B5EF4-FFF2-40B4-BE49-F238E27FC236}">
                <a16:creationId xmlns:a16="http://schemas.microsoft.com/office/drawing/2014/main" id="{25850EF1-5CE6-49AB-B7BB-D1D1930266B7}"/>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9219" name="Rectangle 2">
            <a:extLst>
              <a:ext uri="{FF2B5EF4-FFF2-40B4-BE49-F238E27FC236}">
                <a16:creationId xmlns:a16="http://schemas.microsoft.com/office/drawing/2014/main" id="{B7F097CC-7A9F-4245-ACAC-4F76E183405A}"/>
              </a:ext>
            </a:extLst>
          </p:cNvPr>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a:extLst>
              <a:ext uri="{FF2B5EF4-FFF2-40B4-BE49-F238E27FC236}">
                <a16:creationId xmlns:a16="http://schemas.microsoft.com/office/drawing/2014/main" id="{61CE935D-86B7-4133-BDAE-03AACC1AD23C}"/>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5124" name="Rectangle 4">
            <a:extLst>
              <a:ext uri="{FF2B5EF4-FFF2-40B4-BE49-F238E27FC236}">
                <a16:creationId xmlns:a16="http://schemas.microsoft.com/office/drawing/2014/main" id="{BEEFC168-2C2F-4AC6-A9BB-1A2F603B0A8A}"/>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GB" altLang="en-US"/>
          </a:p>
        </p:txBody>
      </p:sp>
      <p:sp>
        <p:nvSpPr>
          <p:cNvPr id="5125" name="Rectangle 5">
            <a:extLst>
              <a:ext uri="{FF2B5EF4-FFF2-40B4-BE49-F238E27FC236}">
                <a16:creationId xmlns:a16="http://schemas.microsoft.com/office/drawing/2014/main" id="{930FC308-922A-4D63-AE57-0B746B5A21F6}"/>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GB" altLang="en-US"/>
          </a:p>
        </p:txBody>
      </p:sp>
      <p:sp>
        <p:nvSpPr>
          <p:cNvPr id="5126" name="Rectangle 6">
            <a:extLst>
              <a:ext uri="{FF2B5EF4-FFF2-40B4-BE49-F238E27FC236}">
                <a16:creationId xmlns:a16="http://schemas.microsoft.com/office/drawing/2014/main" id="{0536C024-8280-4803-8627-873164CEA073}"/>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GB" altLang="en-US"/>
          </a:p>
        </p:txBody>
      </p:sp>
      <p:sp>
        <p:nvSpPr>
          <p:cNvPr id="5127" name="Rectangle 7">
            <a:extLst>
              <a:ext uri="{FF2B5EF4-FFF2-40B4-BE49-F238E27FC236}">
                <a16:creationId xmlns:a16="http://schemas.microsoft.com/office/drawing/2014/main" id="{52ECBB29-0FB0-4EA9-9FD5-BAE51D322759}"/>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fld id="{D5280726-8142-4623-BCCE-23E3DB67386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35DAEBA-2FFB-437D-A456-106AF5DFE74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0DC6D75-A294-4584-B86E-9AFC3113F795}" type="slidenum">
              <a:rPr lang="en-GB" altLang="en-US" sz="1400" smtClean="0"/>
              <a:pPr>
                <a:spcBef>
                  <a:spcPct val="0"/>
                </a:spcBef>
                <a:buClrTx/>
                <a:buFontTx/>
                <a:buNone/>
              </a:pPr>
              <a:t>4</a:t>
            </a:fld>
            <a:endParaRPr lang="en-GB" altLang="en-US" sz="1400"/>
          </a:p>
        </p:txBody>
      </p:sp>
      <p:sp>
        <p:nvSpPr>
          <p:cNvPr id="14339" name="Text Box 1">
            <a:extLst>
              <a:ext uri="{FF2B5EF4-FFF2-40B4-BE49-F238E27FC236}">
                <a16:creationId xmlns:a16="http://schemas.microsoft.com/office/drawing/2014/main" id="{4DAF709B-8AB1-483A-9658-DC755EF1B3DD}"/>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BE0D8470-F5AB-48EE-80A6-319739498B5E}" type="slidenum">
              <a:rPr lang="en-GB" altLang="en-US" sz="1400">
                <a:latin typeface="Arial" panose="020B0604020202020204" pitchFamily="34" charset="0"/>
              </a:rPr>
              <a:pPr eaLnBrk="1">
                <a:lnSpc>
                  <a:spcPct val="93000"/>
                </a:lnSpc>
                <a:spcBef>
                  <a:spcPct val="0"/>
                </a:spcBef>
                <a:buClrTx/>
                <a:buFontTx/>
                <a:buNone/>
              </a:pPr>
              <a:t>4</a:t>
            </a:fld>
            <a:endParaRPr lang="en-GB" altLang="en-US" sz="1400">
              <a:latin typeface="Arial" panose="020B0604020202020204" pitchFamily="34" charset="0"/>
            </a:endParaRPr>
          </a:p>
        </p:txBody>
      </p:sp>
      <p:sp>
        <p:nvSpPr>
          <p:cNvPr id="14340" name="Rectangle 2">
            <a:extLst>
              <a:ext uri="{FF2B5EF4-FFF2-40B4-BE49-F238E27FC236}">
                <a16:creationId xmlns:a16="http://schemas.microsoft.com/office/drawing/2014/main" id="{CD72A49C-AB81-4EC9-B54F-22491DB1B01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a:extLst>
              <a:ext uri="{FF2B5EF4-FFF2-40B4-BE49-F238E27FC236}">
                <a16:creationId xmlns:a16="http://schemas.microsoft.com/office/drawing/2014/main" id="{055EFC87-A399-42AD-AFB0-4981CE60BDDC}"/>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66F4694-ABBB-4AF9-9368-6DDA8E8F5F1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20B936C7-B8B3-470D-AFBF-703FAFA7DAC1}" type="slidenum">
              <a:rPr lang="en-GB" altLang="en-US" sz="1400" smtClean="0"/>
              <a:pPr>
                <a:spcBef>
                  <a:spcPct val="0"/>
                </a:spcBef>
                <a:buClrTx/>
                <a:buFontTx/>
                <a:buNone/>
              </a:pPr>
              <a:t>13</a:t>
            </a:fld>
            <a:endParaRPr lang="en-GB" altLang="en-US" sz="1400"/>
          </a:p>
        </p:txBody>
      </p:sp>
      <p:sp>
        <p:nvSpPr>
          <p:cNvPr id="32771" name="Text Box 1">
            <a:extLst>
              <a:ext uri="{FF2B5EF4-FFF2-40B4-BE49-F238E27FC236}">
                <a16:creationId xmlns:a16="http://schemas.microsoft.com/office/drawing/2014/main" id="{5D142983-29B8-4B24-BBE9-1815C058CD8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5923A242-7028-47A7-B60E-6B1039BCD42F}" type="slidenum">
              <a:rPr lang="en-GB" altLang="en-US" sz="1400">
                <a:latin typeface="Arial" panose="020B0604020202020204" pitchFamily="34" charset="0"/>
              </a:rPr>
              <a:pPr eaLnBrk="1">
                <a:lnSpc>
                  <a:spcPct val="93000"/>
                </a:lnSpc>
                <a:spcBef>
                  <a:spcPct val="0"/>
                </a:spcBef>
                <a:buClrTx/>
                <a:buFontTx/>
                <a:buNone/>
              </a:pPr>
              <a:t>13</a:t>
            </a:fld>
            <a:endParaRPr lang="en-GB" altLang="en-US" sz="1400">
              <a:latin typeface="Arial" panose="020B0604020202020204" pitchFamily="34" charset="0"/>
            </a:endParaRPr>
          </a:p>
        </p:txBody>
      </p:sp>
      <p:sp>
        <p:nvSpPr>
          <p:cNvPr id="32772" name="Rectangle 2">
            <a:extLst>
              <a:ext uri="{FF2B5EF4-FFF2-40B4-BE49-F238E27FC236}">
                <a16:creationId xmlns:a16="http://schemas.microsoft.com/office/drawing/2014/main" id="{6AF2F4BE-5479-42B5-8636-85B7EF6D9E5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Rectangle 3">
            <a:extLst>
              <a:ext uri="{FF2B5EF4-FFF2-40B4-BE49-F238E27FC236}">
                <a16:creationId xmlns:a16="http://schemas.microsoft.com/office/drawing/2014/main" id="{5D807ABF-AA5F-42F5-AC4A-C9CCC88340D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AC0087D-3510-42CD-8D7F-9C84407BB46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CAE0418-D609-4BAE-9A45-1BAE694B4EB8}" type="slidenum">
              <a:rPr lang="en-GB" altLang="en-US" sz="1400" smtClean="0"/>
              <a:pPr>
                <a:spcBef>
                  <a:spcPct val="0"/>
                </a:spcBef>
                <a:buClrTx/>
                <a:buFontTx/>
                <a:buNone/>
              </a:pPr>
              <a:t>14</a:t>
            </a:fld>
            <a:endParaRPr lang="en-GB" altLang="en-US" sz="1400"/>
          </a:p>
        </p:txBody>
      </p:sp>
      <p:sp>
        <p:nvSpPr>
          <p:cNvPr id="34819" name="Text Box 1">
            <a:extLst>
              <a:ext uri="{FF2B5EF4-FFF2-40B4-BE49-F238E27FC236}">
                <a16:creationId xmlns:a16="http://schemas.microsoft.com/office/drawing/2014/main" id="{DF8EBEBE-4257-4A29-8E87-7C5F451BC709}"/>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1671E52A-BEE3-4DC7-84EC-996551E9B7DC}" type="slidenum">
              <a:rPr lang="en-GB" altLang="en-US" sz="1400">
                <a:latin typeface="Arial" panose="020B0604020202020204" pitchFamily="34" charset="0"/>
              </a:rPr>
              <a:pPr eaLnBrk="1">
                <a:lnSpc>
                  <a:spcPct val="93000"/>
                </a:lnSpc>
                <a:spcBef>
                  <a:spcPct val="0"/>
                </a:spcBef>
                <a:buClrTx/>
                <a:buFontTx/>
                <a:buNone/>
              </a:pPr>
              <a:t>14</a:t>
            </a:fld>
            <a:endParaRPr lang="en-GB" altLang="en-US" sz="1400">
              <a:latin typeface="Arial" panose="020B0604020202020204" pitchFamily="34" charset="0"/>
            </a:endParaRPr>
          </a:p>
        </p:txBody>
      </p:sp>
      <p:sp>
        <p:nvSpPr>
          <p:cNvPr id="34820" name="Rectangle 2">
            <a:extLst>
              <a:ext uri="{FF2B5EF4-FFF2-40B4-BE49-F238E27FC236}">
                <a16:creationId xmlns:a16="http://schemas.microsoft.com/office/drawing/2014/main" id="{B1C45953-CE7E-4332-A8F3-D69715C43B2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Rectangle 3">
            <a:extLst>
              <a:ext uri="{FF2B5EF4-FFF2-40B4-BE49-F238E27FC236}">
                <a16:creationId xmlns:a16="http://schemas.microsoft.com/office/drawing/2014/main" id="{859490AE-5102-46ED-8CE9-E9E605BF1AB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5A3E435-8256-4E32-A0F3-AEE57E575E5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32BB1D7-3E7B-40F1-ABCB-B5903A8A6C01}" type="slidenum">
              <a:rPr lang="en-GB" altLang="en-US" sz="1400" smtClean="0"/>
              <a:pPr>
                <a:spcBef>
                  <a:spcPct val="0"/>
                </a:spcBef>
                <a:buClrTx/>
                <a:buFontTx/>
                <a:buNone/>
              </a:pPr>
              <a:t>15</a:t>
            </a:fld>
            <a:endParaRPr lang="en-GB" altLang="en-US" sz="1400"/>
          </a:p>
        </p:txBody>
      </p:sp>
      <p:sp>
        <p:nvSpPr>
          <p:cNvPr id="36867" name="Text Box 1">
            <a:extLst>
              <a:ext uri="{FF2B5EF4-FFF2-40B4-BE49-F238E27FC236}">
                <a16:creationId xmlns:a16="http://schemas.microsoft.com/office/drawing/2014/main" id="{0F1B6B38-1FD5-4C70-BCE3-0C2A2B7FEF7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BE574D60-378E-4E08-B3C4-34815F136F9D}" type="slidenum">
              <a:rPr lang="en-GB" altLang="en-US" sz="1400">
                <a:latin typeface="Arial" panose="020B0604020202020204" pitchFamily="34" charset="0"/>
              </a:rPr>
              <a:pPr eaLnBrk="1">
                <a:lnSpc>
                  <a:spcPct val="93000"/>
                </a:lnSpc>
                <a:spcBef>
                  <a:spcPct val="0"/>
                </a:spcBef>
                <a:buClrTx/>
                <a:buFontTx/>
                <a:buNone/>
              </a:pPr>
              <a:t>15</a:t>
            </a:fld>
            <a:endParaRPr lang="en-GB" altLang="en-US" sz="1400">
              <a:latin typeface="Arial" panose="020B0604020202020204" pitchFamily="34" charset="0"/>
            </a:endParaRPr>
          </a:p>
        </p:txBody>
      </p:sp>
      <p:sp>
        <p:nvSpPr>
          <p:cNvPr id="36868" name="Rectangle 2">
            <a:extLst>
              <a:ext uri="{FF2B5EF4-FFF2-40B4-BE49-F238E27FC236}">
                <a16:creationId xmlns:a16="http://schemas.microsoft.com/office/drawing/2014/main" id="{68D33E62-87DD-4109-8E7E-2848EAE0664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3">
            <a:extLst>
              <a:ext uri="{FF2B5EF4-FFF2-40B4-BE49-F238E27FC236}">
                <a16:creationId xmlns:a16="http://schemas.microsoft.com/office/drawing/2014/main" id="{0B182A01-FD78-41B1-864D-0FC76DC04883}"/>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D730293-1DF3-407B-84DD-6076CFC966D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BC9C675-D8BE-4B7C-B12C-9483F7F1C479}" type="slidenum">
              <a:rPr lang="en-GB" altLang="en-US" sz="1400" smtClean="0"/>
              <a:pPr>
                <a:spcBef>
                  <a:spcPct val="0"/>
                </a:spcBef>
                <a:buClrTx/>
                <a:buFontTx/>
                <a:buNone/>
              </a:pPr>
              <a:t>16</a:t>
            </a:fld>
            <a:endParaRPr lang="en-GB" altLang="en-US" sz="1400"/>
          </a:p>
        </p:txBody>
      </p:sp>
      <p:sp>
        <p:nvSpPr>
          <p:cNvPr id="38915" name="Text Box 1">
            <a:extLst>
              <a:ext uri="{FF2B5EF4-FFF2-40B4-BE49-F238E27FC236}">
                <a16:creationId xmlns:a16="http://schemas.microsoft.com/office/drawing/2014/main" id="{98F7E813-51D3-4E69-B777-B24C23ACCE4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B3C66A63-657C-41A0-82D9-F57D6DC955DF}" type="slidenum">
              <a:rPr lang="en-GB" altLang="en-US" sz="1400">
                <a:latin typeface="Arial" panose="020B0604020202020204" pitchFamily="34" charset="0"/>
              </a:rPr>
              <a:pPr eaLnBrk="1">
                <a:lnSpc>
                  <a:spcPct val="93000"/>
                </a:lnSpc>
                <a:spcBef>
                  <a:spcPct val="0"/>
                </a:spcBef>
                <a:buClrTx/>
                <a:buFontTx/>
                <a:buNone/>
              </a:pPr>
              <a:t>16</a:t>
            </a:fld>
            <a:endParaRPr lang="en-GB" altLang="en-US" sz="1400">
              <a:latin typeface="Arial" panose="020B0604020202020204" pitchFamily="34" charset="0"/>
            </a:endParaRPr>
          </a:p>
        </p:txBody>
      </p:sp>
      <p:sp>
        <p:nvSpPr>
          <p:cNvPr id="38916" name="Rectangle 2">
            <a:extLst>
              <a:ext uri="{FF2B5EF4-FFF2-40B4-BE49-F238E27FC236}">
                <a16:creationId xmlns:a16="http://schemas.microsoft.com/office/drawing/2014/main" id="{10C0295A-964B-43F7-846A-5C5DC62075B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a:extLst>
              <a:ext uri="{FF2B5EF4-FFF2-40B4-BE49-F238E27FC236}">
                <a16:creationId xmlns:a16="http://schemas.microsoft.com/office/drawing/2014/main" id="{06E5F482-7A5D-4878-934D-EEBDA8E40B95}"/>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F306EAB-12DE-499C-84C3-4C0AE393923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D56C4672-207B-42F3-AF0D-D5F7745C8691}" type="slidenum">
              <a:rPr lang="en-GB" altLang="en-US" sz="1400" smtClean="0"/>
              <a:pPr>
                <a:spcBef>
                  <a:spcPct val="0"/>
                </a:spcBef>
                <a:buClrTx/>
                <a:buFontTx/>
                <a:buNone/>
              </a:pPr>
              <a:t>17</a:t>
            </a:fld>
            <a:endParaRPr lang="en-GB" altLang="en-US" sz="1400"/>
          </a:p>
        </p:txBody>
      </p:sp>
      <p:sp>
        <p:nvSpPr>
          <p:cNvPr id="40963" name="Text Box 1">
            <a:extLst>
              <a:ext uri="{FF2B5EF4-FFF2-40B4-BE49-F238E27FC236}">
                <a16:creationId xmlns:a16="http://schemas.microsoft.com/office/drawing/2014/main" id="{E6BF4303-BA68-4F7D-95FD-05E62F5284E7}"/>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C0BAC5A0-3BEF-4FEB-BFA6-2CD9800F1F10}" type="slidenum">
              <a:rPr lang="en-GB" altLang="en-US" sz="1400">
                <a:latin typeface="Arial" panose="020B0604020202020204" pitchFamily="34" charset="0"/>
              </a:rPr>
              <a:pPr eaLnBrk="1">
                <a:lnSpc>
                  <a:spcPct val="93000"/>
                </a:lnSpc>
                <a:spcBef>
                  <a:spcPct val="0"/>
                </a:spcBef>
                <a:buClrTx/>
                <a:buFontTx/>
                <a:buNone/>
              </a:pPr>
              <a:t>17</a:t>
            </a:fld>
            <a:endParaRPr lang="en-GB" altLang="en-US" sz="1400">
              <a:latin typeface="Arial" panose="020B0604020202020204" pitchFamily="34" charset="0"/>
            </a:endParaRPr>
          </a:p>
        </p:txBody>
      </p:sp>
      <p:sp>
        <p:nvSpPr>
          <p:cNvPr id="40964" name="Rectangle 2">
            <a:extLst>
              <a:ext uri="{FF2B5EF4-FFF2-40B4-BE49-F238E27FC236}">
                <a16:creationId xmlns:a16="http://schemas.microsoft.com/office/drawing/2014/main" id="{B5376754-A7D4-477D-B9F1-719F1FF016B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a:extLst>
              <a:ext uri="{FF2B5EF4-FFF2-40B4-BE49-F238E27FC236}">
                <a16:creationId xmlns:a16="http://schemas.microsoft.com/office/drawing/2014/main" id="{F69A101A-2F93-42CD-9DA2-C9FE7BFF784B}"/>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3683421-4C73-4E70-B801-DBF2F29D1DB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C55A41A-C069-4C08-A637-80BDA1855326}" type="slidenum">
              <a:rPr lang="en-GB" altLang="en-US" sz="1400" smtClean="0"/>
              <a:pPr>
                <a:spcBef>
                  <a:spcPct val="0"/>
                </a:spcBef>
                <a:buClrTx/>
                <a:buFontTx/>
                <a:buNone/>
              </a:pPr>
              <a:t>18</a:t>
            </a:fld>
            <a:endParaRPr lang="en-GB" altLang="en-US" sz="1400"/>
          </a:p>
        </p:txBody>
      </p:sp>
      <p:sp>
        <p:nvSpPr>
          <p:cNvPr id="43011" name="Text Box 1">
            <a:extLst>
              <a:ext uri="{FF2B5EF4-FFF2-40B4-BE49-F238E27FC236}">
                <a16:creationId xmlns:a16="http://schemas.microsoft.com/office/drawing/2014/main" id="{27622BC7-51CF-4C02-91FA-854428A167BD}"/>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3D52ED06-957F-41E1-B6A3-569BCE4BE9AC}" type="slidenum">
              <a:rPr lang="en-GB" altLang="en-US" sz="1400">
                <a:latin typeface="Arial" panose="020B0604020202020204" pitchFamily="34" charset="0"/>
              </a:rPr>
              <a:pPr eaLnBrk="1">
                <a:lnSpc>
                  <a:spcPct val="93000"/>
                </a:lnSpc>
                <a:spcBef>
                  <a:spcPct val="0"/>
                </a:spcBef>
                <a:buClrTx/>
                <a:buFontTx/>
                <a:buNone/>
              </a:pPr>
              <a:t>18</a:t>
            </a:fld>
            <a:endParaRPr lang="en-GB" altLang="en-US" sz="1400">
              <a:latin typeface="Arial" panose="020B0604020202020204" pitchFamily="34" charset="0"/>
            </a:endParaRPr>
          </a:p>
        </p:txBody>
      </p:sp>
      <p:sp>
        <p:nvSpPr>
          <p:cNvPr id="43012" name="Rectangle 2">
            <a:extLst>
              <a:ext uri="{FF2B5EF4-FFF2-40B4-BE49-F238E27FC236}">
                <a16:creationId xmlns:a16="http://schemas.microsoft.com/office/drawing/2014/main" id="{F134E1D6-6B7F-4AC5-88CC-1234B410113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a:extLst>
              <a:ext uri="{FF2B5EF4-FFF2-40B4-BE49-F238E27FC236}">
                <a16:creationId xmlns:a16="http://schemas.microsoft.com/office/drawing/2014/main" id="{BC982635-01F3-44E3-9D54-45B2AE1D3443}"/>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6EB306C-DFB8-4382-8497-10A387F6A4A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F4FA53B-A8B7-40DF-BD8B-8508C173EBE9}" type="slidenum">
              <a:rPr lang="en-GB" altLang="en-US" sz="1400" smtClean="0"/>
              <a:pPr>
                <a:spcBef>
                  <a:spcPct val="0"/>
                </a:spcBef>
                <a:buClrTx/>
                <a:buFontTx/>
                <a:buNone/>
              </a:pPr>
              <a:t>19</a:t>
            </a:fld>
            <a:endParaRPr lang="en-GB" altLang="en-US" sz="1400"/>
          </a:p>
        </p:txBody>
      </p:sp>
      <p:sp>
        <p:nvSpPr>
          <p:cNvPr id="45059" name="Text Box 1">
            <a:extLst>
              <a:ext uri="{FF2B5EF4-FFF2-40B4-BE49-F238E27FC236}">
                <a16:creationId xmlns:a16="http://schemas.microsoft.com/office/drawing/2014/main" id="{590D1078-B151-4EAB-9196-DAC545E80451}"/>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FA1DCCD4-DFED-4425-A2A3-801CFEA69890}" type="slidenum">
              <a:rPr lang="en-GB" altLang="en-US" sz="1400">
                <a:latin typeface="Arial" panose="020B0604020202020204" pitchFamily="34" charset="0"/>
              </a:rPr>
              <a:pPr eaLnBrk="1">
                <a:lnSpc>
                  <a:spcPct val="93000"/>
                </a:lnSpc>
                <a:spcBef>
                  <a:spcPct val="0"/>
                </a:spcBef>
                <a:buClrTx/>
                <a:buFontTx/>
                <a:buNone/>
              </a:pPr>
              <a:t>19</a:t>
            </a:fld>
            <a:endParaRPr lang="en-GB" altLang="en-US" sz="1400">
              <a:latin typeface="Arial" panose="020B0604020202020204" pitchFamily="34" charset="0"/>
            </a:endParaRPr>
          </a:p>
        </p:txBody>
      </p:sp>
      <p:sp>
        <p:nvSpPr>
          <p:cNvPr id="45060" name="Rectangle 2">
            <a:extLst>
              <a:ext uri="{FF2B5EF4-FFF2-40B4-BE49-F238E27FC236}">
                <a16:creationId xmlns:a16="http://schemas.microsoft.com/office/drawing/2014/main" id="{772EF20D-3A93-48B8-8A72-4535ED4A4D6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Rectangle 3">
            <a:extLst>
              <a:ext uri="{FF2B5EF4-FFF2-40B4-BE49-F238E27FC236}">
                <a16:creationId xmlns:a16="http://schemas.microsoft.com/office/drawing/2014/main" id="{0E0002EF-A6AF-48D1-A2D5-518D80451CC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8070A7B-CFB7-4B6A-B716-FD88F457FAF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82391CF-E666-4EEB-87DD-385081C71899}" type="slidenum">
              <a:rPr lang="en-GB" altLang="en-US" sz="1400" smtClean="0"/>
              <a:pPr>
                <a:spcBef>
                  <a:spcPct val="0"/>
                </a:spcBef>
                <a:buClrTx/>
                <a:buFontTx/>
                <a:buNone/>
              </a:pPr>
              <a:t>20</a:t>
            </a:fld>
            <a:endParaRPr lang="en-GB" altLang="en-US" sz="1400"/>
          </a:p>
        </p:txBody>
      </p:sp>
      <p:sp>
        <p:nvSpPr>
          <p:cNvPr id="47107" name="Text Box 1">
            <a:extLst>
              <a:ext uri="{FF2B5EF4-FFF2-40B4-BE49-F238E27FC236}">
                <a16:creationId xmlns:a16="http://schemas.microsoft.com/office/drawing/2014/main" id="{163B95B0-1CBF-45A8-A1D5-99F55277714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44183E6E-97FD-49B3-87D0-5740CD58DFD9}" type="slidenum">
              <a:rPr lang="en-GB" altLang="en-US" sz="1400">
                <a:latin typeface="Arial" panose="020B0604020202020204" pitchFamily="34" charset="0"/>
              </a:rPr>
              <a:pPr eaLnBrk="1">
                <a:lnSpc>
                  <a:spcPct val="93000"/>
                </a:lnSpc>
                <a:spcBef>
                  <a:spcPct val="0"/>
                </a:spcBef>
                <a:buClrTx/>
                <a:buFontTx/>
                <a:buNone/>
              </a:pPr>
              <a:t>20</a:t>
            </a:fld>
            <a:endParaRPr lang="en-GB" altLang="en-US" sz="1400">
              <a:latin typeface="Arial" panose="020B0604020202020204" pitchFamily="34" charset="0"/>
            </a:endParaRPr>
          </a:p>
        </p:txBody>
      </p:sp>
      <p:sp>
        <p:nvSpPr>
          <p:cNvPr id="47108" name="Rectangle 2">
            <a:extLst>
              <a:ext uri="{FF2B5EF4-FFF2-40B4-BE49-F238E27FC236}">
                <a16:creationId xmlns:a16="http://schemas.microsoft.com/office/drawing/2014/main" id="{F422ED6E-2D95-48A0-BB7F-F0D6EA1A6A3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Rectangle 3">
            <a:extLst>
              <a:ext uri="{FF2B5EF4-FFF2-40B4-BE49-F238E27FC236}">
                <a16:creationId xmlns:a16="http://schemas.microsoft.com/office/drawing/2014/main" id="{E20ADD3E-EE86-466F-A391-CA8BEB58D70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F3C31A30-66EA-47A3-9677-623D8064E41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1AB98C2-0430-4241-A7C8-12D05AB76400}" type="slidenum">
              <a:rPr lang="en-GB" altLang="en-US" sz="1400" smtClean="0"/>
              <a:pPr>
                <a:spcBef>
                  <a:spcPct val="0"/>
                </a:spcBef>
                <a:buClrTx/>
                <a:buFontTx/>
                <a:buNone/>
              </a:pPr>
              <a:t>21</a:t>
            </a:fld>
            <a:endParaRPr lang="en-GB" altLang="en-US" sz="1400"/>
          </a:p>
        </p:txBody>
      </p:sp>
      <p:sp>
        <p:nvSpPr>
          <p:cNvPr id="49155" name="Text Box 1">
            <a:extLst>
              <a:ext uri="{FF2B5EF4-FFF2-40B4-BE49-F238E27FC236}">
                <a16:creationId xmlns:a16="http://schemas.microsoft.com/office/drawing/2014/main" id="{87061E6E-EC4A-48B7-B9E1-9D3B7F3AC27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4EAD8627-DD4C-412B-9152-2CC5831BF68A}" type="slidenum">
              <a:rPr lang="en-GB" altLang="en-US" sz="1400">
                <a:latin typeface="Arial" panose="020B0604020202020204" pitchFamily="34" charset="0"/>
              </a:rPr>
              <a:pPr eaLnBrk="1">
                <a:lnSpc>
                  <a:spcPct val="93000"/>
                </a:lnSpc>
                <a:spcBef>
                  <a:spcPct val="0"/>
                </a:spcBef>
                <a:buClrTx/>
                <a:buFontTx/>
                <a:buNone/>
              </a:pPr>
              <a:t>21</a:t>
            </a:fld>
            <a:endParaRPr lang="en-GB" altLang="en-US" sz="1400">
              <a:latin typeface="Arial" panose="020B0604020202020204" pitchFamily="34" charset="0"/>
            </a:endParaRPr>
          </a:p>
        </p:txBody>
      </p:sp>
      <p:sp>
        <p:nvSpPr>
          <p:cNvPr id="49156" name="Rectangle 2">
            <a:extLst>
              <a:ext uri="{FF2B5EF4-FFF2-40B4-BE49-F238E27FC236}">
                <a16:creationId xmlns:a16="http://schemas.microsoft.com/office/drawing/2014/main" id="{BE692188-B9B3-45F5-AC27-E123FC19CED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Rectangle 3">
            <a:extLst>
              <a:ext uri="{FF2B5EF4-FFF2-40B4-BE49-F238E27FC236}">
                <a16:creationId xmlns:a16="http://schemas.microsoft.com/office/drawing/2014/main" id="{75E866FA-F1DD-4A2E-8F6C-0A351CCE0316}"/>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FB5F2EC-610A-41E4-BF09-AAD758710DC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9656CE2-9112-4A79-A574-D19C35439BAB}" type="slidenum">
              <a:rPr lang="en-GB" altLang="en-US" sz="1400" smtClean="0"/>
              <a:pPr>
                <a:spcBef>
                  <a:spcPct val="0"/>
                </a:spcBef>
                <a:buClrTx/>
                <a:buFontTx/>
                <a:buNone/>
              </a:pPr>
              <a:t>22</a:t>
            </a:fld>
            <a:endParaRPr lang="en-GB" altLang="en-US" sz="1400"/>
          </a:p>
        </p:txBody>
      </p:sp>
      <p:sp>
        <p:nvSpPr>
          <p:cNvPr id="51203" name="Text Box 1">
            <a:extLst>
              <a:ext uri="{FF2B5EF4-FFF2-40B4-BE49-F238E27FC236}">
                <a16:creationId xmlns:a16="http://schemas.microsoft.com/office/drawing/2014/main" id="{A8C0AD67-D1EF-40DF-B93F-5420DAFDA19D}"/>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2F29985C-F48F-402D-9E5B-7C8C32F038C5}" type="slidenum">
              <a:rPr lang="en-GB" altLang="en-US" sz="1400">
                <a:latin typeface="Arial" panose="020B0604020202020204" pitchFamily="34" charset="0"/>
              </a:rPr>
              <a:pPr eaLnBrk="1">
                <a:lnSpc>
                  <a:spcPct val="93000"/>
                </a:lnSpc>
                <a:spcBef>
                  <a:spcPct val="0"/>
                </a:spcBef>
                <a:buClrTx/>
                <a:buFontTx/>
                <a:buNone/>
              </a:pPr>
              <a:t>22</a:t>
            </a:fld>
            <a:endParaRPr lang="en-GB" altLang="en-US" sz="1400">
              <a:latin typeface="Arial" panose="020B0604020202020204" pitchFamily="34" charset="0"/>
            </a:endParaRPr>
          </a:p>
        </p:txBody>
      </p:sp>
      <p:sp>
        <p:nvSpPr>
          <p:cNvPr id="51204" name="Rectangle 2">
            <a:extLst>
              <a:ext uri="{FF2B5EF4-FFF2-40B4-BE49-F238E27FC236}">
                <a16:creationId xmlns:a16="http://schemas.microsoft.com/office/drawing/2014/main" id="{F8E763E3-CBA9-46EF-BD8F-851597CEFF1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5" name="Rectangle 3">
            <a:extLst>
              <a:ext uri="{FF2B5EF4-FFF2-40B4-BE49-F238E27FC236}">
                <a16:creationId xmlns:a16="http://schemas.microsoft.com/office/drawing/2014/main" id="{45B2C1B6-42B7-44F6-99AF-96BF963999C9}"/>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9E56500-FC16-43A1-B6C8-A7BE430ECD6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D9FCABC-E126-4FE2-A0F1-6474A66CC1E1}" type="slidenum">
              <a:rPr lang="en-GB" altLang="en-US" sz="1400" smtClean="0"/>
              <a:pPr>
                <a:spcBef>
                  <a:spcPct val="0"/>
                </a:spcBef>
                <a:buClrTx/>
                <a:buFontTx/>
                <a:buNone/>
              </a:pPr>
              <a:t>5</a:t>
            </a:fld>
            <a:endParaRPr lang="en-GB" altLang="en-US" sz="1400"/>
          </a:p>
        </p:txBody>
      </p:sp>
      <p:sp>
        <p:nvSpPr>
          <p:cNvPr id="16387" name="Text Box 1">
            <a:extLst>
              <a:ext uri="{FF2B5EF4-FFF2-40B4-BE49-F238E27FC236}">
                <a16:creationId xmlns:a16="http://schemas.microsoft.com/office/drawing/2014/main" id="{A6074B30-E298-4D31-9B35-5AF1AEAE7E7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2CAFCCE7-6406-4611-9AD6-2FCB04B7083F}" type="slidenum">
              <a:rPr lang="en-GB" altLang="en-US" sz="1400">
                <a:latin typeface="Arial" panose="020B0604020202020204" pitchFamily="34" charset="0"/>
              </a:rPr>
              <a:pPr eaLnBrk="1">
                <a:lnSpc>
                  <a:spcPct val="93000"/>
                </a:lnSpc>
                <a:spcBef>
                  <a:spcPct val="0"/>
                </a:spcBef>
                <a:buClrTx/>
                <a:buFontTx/>
                <a:buNone/>
              </a:pPr>
              <a:t>5</a:t>
            </a:fld>
            <a:endParaRPr lang="en-GB" altLang="en-US" sz="1400">
              <a:latin typeface="Arial" panose="020B0604020202020204" pitchFamily="34" charset="0"/>
            </a:endParaRPr>
          </a:p>
        </p:txBody>
      </p:sp>
      <p:sp>
        <p:nvSpPr>
          <p:cNvPr id="16388" name="Rectangle 2">
            <a:extLst>
              <a:ext uri="{FF2B5EF4-FFF2-40B4-BE49-F238E27FC236}">
                <a16:creationId xmlns:a16="http://schemas.microsoft.com/office/drawing/2014/main" id="{873F832B-77EE-4B51-890F-D73704C0C98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6603E4C6-2180-4050-9EEA-913E544622F7}"/>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FD26312-582A-4420-AD9F-8F5A2348309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C3FBE31-87F4-45CA-B205-C20C13203696}" type="slidenum">
              <a:rPr lang="en-GB" altLang="en-US" sz="1400" smtClean="0"/>
              <a:pPr>
                <a:spcBef>
                  <a:spcPct val="0"/>
                </a:spcBef>
                <a:buClrTx/>
                <a:buFontTx/>
                <a:buNone/>
              </a:pPr>
              <a:t>23</a:t>
            </a:fld>
            <a:endParaRPr lang="en-GB" altLang="en-US" sz="1400"/>
          </a:p>
        </p:txBody>
      </p:sp>
      <p:sp>
        <p:nvSpPr>
          <p:cNvPr id="53251" name="Text Box 1">
            <a:extLst>
              <a:ext uri="{FF2B5EF4-FFF2-40B4-BE49-F238E27FC236}">
                <a16:creationId xmlns:a16="http://schemas.microsoft.com/office/drawing/2014/main" id="{0E0A76F3-5C3A-4796-87A2-700CCD5CF10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0343945A-0CD9-4BE8-AB56-A5A35BAA9E7C}" type="slidenum">
              <a:rPr lang="en-GB" altLang="en-US" sz="1400">
                <a:latin typeface="Arial" panose="020B0604020202020204" pitchFamily="34" charset="0"/>
              </a:rPr>
              <a:pPr eaLnBrk="1">
                <a:lnSpc>
                  <a:spcPct val="93000"/>
                </a:lnSpc>
                <a:spcBef>
                  <a:spcPct val="0"/>
                </a:spcBef>
                <a:buClrTx/>
                <a:buFontTx/>
                <a:buNone/>
              </a:pPr>
              <a:t>23</a:t>
            </a:fld>
            <a:endParaRPr lang="en-GB" altLang="en-US" sz="1400">
              <a:latin typeface="Arial" panose="020B0604020202020204" pitchFamily="34" charset="0"/>
            </a:endParaRPr>
          </a:p>
        </p:txBody>
      </p:sp>
      <p:sp>
        <p:nvSpPr>
          <p:cNvPr id="53252" name="Rectangle 2">
            <a:extLst>
              <a:ext uri="{FF2B5EF4-FFF2-40B4-BE49-F238E27FC236}">
                <a16:creationId xmlns:a16="http://schemas.microsoft.com/office/drawing/2014/main" id="{E9BA1980-D507-4308-AD32-8AE8F6B4A09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3" name="Rectangle 3">
            <a:extLst>
              <a:ext uri="{FF2B5EF4-FFF2-40B4-BE49-F238E27FC236}">
                <a16:creationId xmlns:a16="http://schemas.microsoft.com/office/drawing/2014/main" id="{E475E36B-C99A-4BA6-8B32-9FD6DCAAC08E}"/>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A61D791-8A19-44BF-8474-275AFCFEBBE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5A3BCEB-A175-476C-984C-A5357E9B6804}" type="slidenum">
              <a:rPr lang="en-GB" altLang="en-US" sz="1400" smtClean="0"/>
              <a:pPr>
                <a:spcBef>
                  <a:spcPct val="0"/>
                </a:spcBef>
                <a:buClrTx/>
                <a:buFontTx/>
                <a:buNone/>
              </a:pPr>
              <a:t>24</a:t>
            </a:fld>
            <a:endParaRPr lang="en-GB" altLang="en-US" sz="1400"/>
          </a:p>
        </p:txBody>
      </p:sp>
      <p:sp>
        <p:nvSpPr>
          <p:cNvPr id="55299" name="Text Box 1">
            <a:extLst>
              <a:ext uri="{FF2B5EF4-FFF2-40B4-BE49-F238E27FC236}">
                <a16:creationId xmlns:a16="http://schemas.microsoft.com/office/drawing/2014/main" id="{AA79BDF0-7E87-4D05-BF26-DB4631AE245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F09D8F11-0360-4482-A589-47203C294A67}" type="slidenum">
              <a:rPr lang="en-GB" altLang="en-US" sz="1400">
                <a:latin typeface="Arial" panose="020B0604020202020204" pitchFamily="34" charset="0"/>
              </a:rPr>
              <a:pPr eaLnBrk="1">
                <a:lnSpc>
                  <a:spcPct val="93000"/>
                </a:lnSpc>
                <a:spcBef>
                  <a:spcPct val="0"/>
                </a:spcBef>
                <a:buClrTx/>
                <a:buFontTx/>
                <a:buNone/>
              </a:pPr>
              <a:t>24</a:t>
            </a:fld>
            <a:endParaRPr lang="en-GB" altLang="en-US" sz="1400">
              <a:latin typeface="Arial" panose="020B0604020202020204" pitchFamily="34" charset="0"/>
            </a:endParaRPr>
          </a:p>
        </p:txBody>
      </p:sp>
      <p:sp>
        <p:nvSpPr>
          <p:cNvPr id="55300" name="Rectangle 2">
            <a:extLst>
              <a:ext uri="{FF2B5EF4-FFF2-40B4-BE49-F238E27FC236}">
                <a16:creationId xmlns:a16="http://schemas.microsoft.com/office/drawing/2014/main" id="{C1E0F463-449A-42CE-9A76-AE66219BB18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1" name="Rectangle 3">
            <a:extLst>
              <a:ext uri="{FF2B5EF4-FFF2-40B4-BE49-F238E27FC236}">
                <a16:creationId xmlns:a16="http://schemas.microsoft.com/office/drawing/2014/main" id="{F75655FE-D234-44D2-AB04-835A40D7A61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E49AD74-EBA1-49AC-9FD8-E51BD55B44F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0249EDD-16A6-4289-94A5-DE0BCC84A191}" type="slidenum">
              <a:rPr lang="en-GB" altLang="en-US" sz="1400" smtClean="0"/>
              <a:pPr>
                <a:spcBef>
                  <a:spcPct val="0"/>
                </a:spcBef>
                <a:buClrTx/>
                <a:buFontTx/>
                <a:buNone/>
              </a:pPr>
              <a:t>25</a:t>
            </a:fld>
            <a:endParaRPr lang="en-GB" altLang="en-US" sz="1400"/>
          </a:p>
        </p:txBody>
      </p:sp>
      <p:sp>
        <p:nvSpPr>
          <p:cNvPr id="57347" name="Text Box 1">
            <a:extLst>
              <a:ext uri="{FF2B5EF4-FFF2-40B4-BE49-F238E27FC236}">
                <a16:creationId xmlns:a16="http://schemas.microsoft.com/office/drawing/2014/main" id="{E1727B5F-70E3-4073-8154-29751D5ED40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9724AB9F-601C-4E1D-9E04-E55EF34F2113}" type="slidenum">
              <a:rPr lang="en-GB" altLang="en-US" sz="1400">
                <a:latin typeface="Arial" panose="020B0604020202020204" pitchFamily="34" charset="0"/>
              </a:rPr>
              <a:pPr eaLnBrk="1">
                <a:lnSpc>
                  <a:spcPct val="93000"/>
                </a:lnSpc>
                <a:spcBef>
                  <a:spcPct val="0"/>
                </a:spcBef>
                <a:buClrTx/>
                <a:buFontTx/>
                <a:buNone/>
              </a:pPr>
              <a:t>25</a:t>
            </a:fld>
            <a:endParaRPr lang="en-GB" altLang="en-US" sz="1400">
              <a:latin typeface="Arial" panose="020B0604020202020204" pitchFamily="34" charset="0"/>
            </a:endParaRPr>
          </a:p>
        </p:txBody>
      </p:sp>
      <p:sp>
        <p:nvSpPr>
          <p:cNvPr id="57348" name="Rectangle 2">
            <a:extLst>
              <a:ext uri="{FF2B5EF4-FFF2-40B4-BE49-F238E27FC236}">
                <a16:creationId xmlns:a16="http://schemas.microsoft.com/office/drawing/2014/main" id="{B18920FB-D29C-4FE3-8355-029EFE01C18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9" name="Rectangle 3">
            <a:extLst>
              <a:ext uri="{FF2B5EF4-FFF2-40B4-BE49-F238E27FC236}">
                <a16:creationId xmlns:a16="http://schemas.microsoft.com/office/drawing/2014/main" id="{10F84297-969C-4AF5-9916-FED641F2C79F}"/>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8DB42E5-B4E6-409A-BA94-33D6BE23AA7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DCDC8B4-B09F-444E-924E-256CD583CFF9}" type="slidenum">
              <a:rPr lang="en-GB" altLang="en-US" sz="1400" smtClean="0"/>
              <a:pPr>
                <a:spcBef>
                  <a:spcPct val="0"/>
                </a:spcBef>
                <a:buClrTx/>
                <a:buFontTx/>
                <a:buNone/>
              </a:pPr>
              <a:t>26</a:t>
            </a:fld>
            <a:endParaRPr lang="en-GB" altLang="en-US" sz="1400"/>
          </a:p>
        </p:txBody>
      </p:sp>
      <p:sp>
        <p:nvSpPr>
          <p:cNvPr id="59395" name="Text Box 1">
            <a:extLst>
              <a:ext uri="{FF2B5EF4-FFF2-40B4-BE49-F238E27FC236}">
                <a16:creationId xmlns:a16="http://schemas.microsoft.com/office/drawing/2014/main" id="{DBCEB826-B87B-464B-87B3-676A45E1B22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53307CAE-290E-4F4E-9CE9-E9983DF3677B}" type="slidenum">
              <a:rPr lang="en-GB" altLang="en-US" sz="1400">
                <a:latin typeface="Arial" panose="020B0604020202020204" pitchFamily="34" charset="0"/>
              </a:rPr>
              <a:pPr eaLnBrk="1">
                <a:lnSpc>
                  <a:spcPct val="93000"/>
                </a:lnSpc>
                <a:spcBef>
                  <a:spcPct val="0"/>
                </a:spcBef>
                <a:buClrTx/>
                <a:buFontTx/>
                <a:buNone/>
              </a:pPr>
              <a:t>26</a:t>
            </a:fld>
            <a:endParaRPr lang="en-GB" altLang="en-US" sz="1400">
              <a:latin typeface="Arial" panose="020B0604020202020204" pitchFamily="34" charset="0"/>
            </a:endParaRPr>
          </a:p>
        </p:txBody>
      </p:sp>
      <p:sp>
        <p:nvSpPr>
          <p:cNvPr id="59396" name="Rectangle 2">
            <a:extLst>
              <a:ext uri="{FF2B5EF4-FFF2-40B4-BE49-F238E27FC236}">
                <a16:creationId xmlns:a16="http://schemas.microsoft.com/office/drawing/2014/main" id="{56B8ADF2-4397-4F51-BB4E-9130D99FC56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7" name="Rectangle 3">
            <a:extLst>
              <a:ext uri="{FF2B5EF4-FFF2-40B4-BE49-F238E27FC236}">
                <a16:creationId xmlns:a16="http://schemas.microsoft.com/office/drawing/2014/main" id="{57EA94F9-D9B9-492C-AF70-68A50790E1E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258A881-C7B0-41F4-B24C-7EAC3EFC24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CF374DF-1A92-4BAF-8447-7D1E399CEC77}" type="slidenum">
              <a:rPr lang="en-GB" altLang="en-US" sz="1400" smtClean="0"/>
              <a:pPr>
                <a:spcBef>
                  <a:spcPct val="0"/>
                </a:spcBef>
                <a:buClrTx/>
                <a:buFontTx/>
                <a:buNone/>
              </a:pPr>
              <a:t>27</a:t>
            </a:fld>
            <a:endParaRPr lang="en-GB" altLang="en-US" sz="1400"/>
          </a:p>
        </p:txBody>
      </p:sp>
      <p:sp>
        <p:nvSpPr>
          <p:cNvPr id="61443" name="Text Box 1">
            <a:extLst>
              <a:ext uri="{FF2B5EF4-FFF2-40B4-BE49-F238E27FC236}">
                <a16:creationId xmlns:a16="http://schemas.microsoft.com/office/drawing/2014/main" id="{2CE085E9-6F5B-4415-A0BA-B1D20D21549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71C0A444-CDB2-48C1-B4D3-131752478AF8}" type="slidenum">
              <a:rPr lang="en-GB" altLang="en-US" sz="1400">
                <a:latin typeface="Arial" panose="020B0604020202020204" pitchFamily="34" charset="0"/>
              </a:rPr>
              <a:pPr eaLnBrk="1">
                <a:lnSpc>
                  <a:spcPct val="93000"/>
                </a:lnSpc>
                <a:spcBef>
                  <a:spcPct val="0"/>
                </a:spcBef>
                <a:buClrTx/>
                <a:buFontTx/>
                <a:buNone/>
              </a:pPr>
              <a:t>27</a:t>
            </a:fld>
            <a:endParaRPr lang="en-GB" altLang="en-US" sz="1400">
              <a:latin typeface="Arial" panose="020B0604020202020204" pitchFamily="34" charset="0"/>
            </a:endParaRPr>
          </a:p>
        </p:txBody>
      </p:sp>
      <p:sp>
        <p:nvSpPr>
          <p:cNvPr id="61444" name="Rectangle 2">
            <a:extLst>
              <a:ext uri="{FF2B5EF4-FFF2-40B4-BE49-F238E27FC236}">
                <a16:creationId xmlns:a16="http://schemas.microsoft.com/office/drawing/2014/main" id="{81669899-662D-41D4-BE55-3AE1A8F3938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5" name="Rectangle 3">
            <a:extLst>
              <a:ext uri="{FF2B5EF4-FFF2-40B4-BE49-F238E27FC236}">
                <a16:creationId xmlns:a16="http://schemas.microsoft.com/office/drawing/2014/main" id="{9316B737-8059-4852-A0F8-8808BA4819B5}"/>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663AE40-3053-41C4-9648-5F24B777BCC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9CAFD79-B7F4-4F1B-91A0-F06ACE57D625}" type="slidenum">
              <a:rPr lang="en-GB" altLang="en-US" sz="1400" smtClean="0"/>
              <a:pPr>
                <a:spcBef>
                  <a:spcPct val="0"/>
                </a:spcBef>
                <a:buClrTx/>
                <a:buFontTx/>
                <a:buNone/>
              </a:pPr>
              <a:t>28</a:t>
            </a:fld>
            <a:endParaRPr lang="en-GB" altLang="en-US" sz="1400"/>
          </a:p>
        </p:txBody>
      </p:sp>
      <p:sp>
        <p:nvSpPr>
          <p:cNvPr id="63491" name="Text Box 1">
            <a:extLst>
              <a:ext uri="{FF2B5EF4-FFF2-40B4-BE49-F238E27FC236}">
                <a16:creationId xmlns:a16="http://schemas.microsoft.com/office/drawing/2014/main" id="{28ED6610-5CE9-4FD3-AC04-03674731C558}"/>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67AD9F7E-DF89-4F06-B4CA-90D5D9D86029}" type="slidenum">
              <a:rPr lang="en-GB" altLang="en-US" sz="1400">
                <a:latin typeface="Arial" panose="020B0604020202020204" pitchFamily="34" charset="0"/>
              </a:rPr>
              <a:pPr eaLnBrk="1">
                <a:lnSpc>
                  <a:spcPct val="93000"/>
                </a:lnSpc>
                <a:spcBef>
                  <a:spcPct val="0"/>
                </a:spcBef>
                <a:buClrTx/>
                <a:buFontTx/>
                <a:buNone/>
              </a:pPr>
              <a:t>28</a:t>
            </a:fld>
            <a:endParaRPr lang="en-GB" altLang="en-US" sz="1400">
              <a:latin typeface="Arial" panose="020B0604020202020204" pitchFamily="34" charset="0"/>
            </a:endParaRPr>
          </a:p>
        </p:txBody>
      </p:sp>
      <p:sp>
        <p:nvSpPr>
          <p:cNvPr id="63492" name="Rectangle 2">
            <a:extLst>
              <a:ext uri="{FF2B5EF4-FFF2-40B4-BE49-F238E27FC236}">
                <a16:creationId xmlns:a16="http://schemas.microsoft.com/office/drawing/2014/main" id="{136942F0-D624-4A43-9FD4-3E450EA84D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3">
            <a:extLst>
              <a:ext uri="{FF2B5EF4-FFF2-40B4-BE49-F238E27FC236}">
                <a16:creationId xmlns:a16="http://schemas.microsoft.com/office/drawing/2014/main" id="{AB92939D-49CB-409A-815F-49D62278345B}"/>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F9931E0-5BBE-4C2F-9E36-1D05DF33817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428F412-362A-46BA-BC33-4615EB6B980E}" type="slidenum">
              <a:rPr lang="en-GB" altLang="en-US" sz="1400" smtClean="0"/>
              <a:pPr>
                <a:spcBef>
                  <a:spcPct val="0"/>
                </a:spcBef>
                <a:buClrTx/>
                <a:buFontTx/>
                <a:buNone/>
              </a:pPr>
              <a:t>29</a:t>
            </a:fld>
            <a:endParaRPr lang="en-GB" altLang="en-US" sz="1400"/>
          </a:p>
        </p:txBody>
      </p:sp>
      <p:sp>
        <p:nvSpPr>
          <p:cNvPr id="64515" name="Text Box 1">
            <a:extLst>
              <a:ext uri="{FF2B5EF4-FFF2-40B4-BE49-F238E27FC236}">
                <a16:creationId xmlns:a16="http://schemas.microsoft.com/office/drawing/2014/main" id="{40C77C81-6F1F-4BDF-923A-37E9A989B5E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52B8D856-C572-4E87-A3A8-F77C25F0B1EA}" type="slidenum">
              <a:rPr lang="en-GB" altLang="en-US" sz="1400">
                <a:latin typeface="Arial" panose="020B0604020202020204" pitchFamily="34" charset="0"/>
              </a:rPr>
              <a:pPr eaLnBrk="1">
                <a:lnSpc>
                  <a:spcPct val="93000"/>
                </a:lnSpc>
                <a:spcBef>
                  <a:spcPct val="0"/>
                </a:spcBef>
                <a:buClrTx/>
                <a:buFontTx/>
                <a:buNone/>
              </a:pPr>
              <a:t>29</a:t>
            </a:fld>
            <a:endParaRPr lang="en-GB" altLang="en-US" sz="1400">
              <a:latin typeface="Arial" panose="020B0604020202020204" pitchFamily="34" charset="0"/>
            </a:endParaRPr>
          </a:p>
        </p:txBody>
      </p:sp>
      <p:sp>
        <p:nvSpPr>
          <p:cNvPr id="64516" name="Rectangle 2">
            <a:extLst>
              <a:ext uri="{FF2B5EF4-FFF2-40B4-BE49-F238E27FC236}">
                <a16:creationId xmlns:a16="http://schemas.microsoft.com/office/drawing/2014/main" id="{FC704670-0BE7-4CEC-B680-1018990E92A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3">
            <a:extLst>
              <a:ext uri="{FF2B5EF4-FFF2-40B4-BE49-F238E27FC236}">
                <a16:creationId xmlns:a16="http://schemas.microsoft.com/office/drawing/2014/main" id="{09A78AA9-1D8D-47E5-B9CE-04F10240AA14}"/>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2E0FD77-43CD-419F-BAC6-9280BC8C38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92DC7EE-F382-447A-8118-00EAFCD9F0BE}" type="slidenum">
              <a:rPr lang="en-GB" altLang="en-US" sz="1400" smtClean="0"/>
              <a:pPr>
                <a:spcBef>
                  <a:spcPct val="0"/>
                </a:spcBef>
                <a:buClrTx/>
                <a:buFontTx/>
                <a:buNone/>
              </a:pPr>
              <a:t>6</a:t>
            </a:fld>
            <a:endParaRPr lang="en-GB" altLang="en-US" sz="1400"/>
          </a:p>
        </p:txBody>
      </p:sp>
      <p:sp>
        <p:nvSpPr>
          <p:cNvPr id="18435" name="Text Box 1">
            <a:extLst>
              <a:ext uri="{FF2B5EF4-FFF2-40B4-BE49-F238E27FC236}">
                <a16:creationId xmlns:a16="http://schemas.microsoft.com/office/drawing/2014/main" id="{34DA681A-54F4-47B9-8BEF-4DFB389A6E9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109E6FF3-DEF6-47F6-B90E-EBB009650FD7}" type="slidenum">
              <a:rPr lang="en-GB" altLang="en-US" sz="1400">
                <a:latin typeface="Arial" panose="020B0604020202020204" pitchFamily="34" charset="0"/>
              </a:rPr>
              <a:pPr eaLnBrk="1">
                <a:lnSpc>
                  <a:spcPct val="93000"/>
                </a:lnSpc>
                <a:spcBef>
                  <a:spcPct val="0"/>
                </a:spcBef>
                <a:buClrTx/>
                <a:buFontTx/>
                <a:buNone/>
              </a:pPr>
              <a:t>6</a:t>
            </a:fld>
            <a:endParaRPr lang="en-GB" altLang="en-US" sz="1400">
              <a:latin typeface="Arial" panose="020B0604020202020204" pitchFamily="34" charset="0"/>
            </a:endParaRPr>
          </a:p>
        </p:txBody>
      </p:sp>
      <p:sp>
        <p:nvSpPr>
          <p:cNvPr id="18436" name="Rectangle 2">
            <a:extLst>
              <a:ext uri="{FF2B5EF4-FFF2-40B4-BE49-F238E27FC236}">
                <a16:creationId xmlns:a16="http://schemas.microsoft.com/office/drawing/2014/main" id="{53950D27-5F3E-454B-BE7C-020ED7F3414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a:extLst>
              <a:ext uri="{FF2B5EF4-FFF2-40B4-BE49-F238E27FC236}">
                <a16:creationId xmlns:a16="http://schemas.microsoft.com/office/drawing/2014/main" id="{9F4002B1-16A0-455E-ACBB-32D0DAB40CC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B9B0CBF-37E0-482C-9604-AF518D7389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4CA5175-15E3-438F-A971-B9EBB856A8E9}" type="slidenum">
              <a:rPr lang="en-GB" altLang="en-US" sz="1400" smtClean="0"/>
              <a:pPr>
                <a:spcBef>
                  <a:spcPct val="0"/>
                </a:spcBef>
                <a:buClrTx/>
                <a:buFontTx/>
                <a:buNone/>
              </a:pPr>
              <a:t>7</a:t>
            </a:fld>
            <a:endParaRPr lang="en-GB" altLang="en-US" sz="1400"/>
          </a:p>
        </p:txBody>
      </p:sp>
      <p:sp>
        <p:nvSpPr>
          <p:cNvPr id="20483" name="Text Box 1">
            <a:extLst>
              <a:ext uri="{FF2B5EF4-FFF2-40B4-BE49-F238E27FC236}">
                <a16:creationId xmlns:a16="http://schemas.microsoft.com/office/drawing/2014/main" id="{C07D03C6-F741-4629-91F6-1ABDB988303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CE02CDFB-8CB9-4E1E-93C0-411D74A147AF}" type="slidenum">
              <a:rPr lang="en-GB" altLang="en-US" sz="1400">
                <a:latin typeface="Arial" panose="020B0604020202020204" pitchFamily="34" charset="0"/>
              </a:rPr>
              <a:pPr eaLnBrk="1">
                <a:lnSpc>
                  <a:spcPct val="93000"/>
                </a:lnSpc>
                <a:spcBef>
                  <a:spcPct val="0"/>
                </a:spcBef>
                <a:buClrTx/>
                <a:buFontTx/>
                <a:buNone/>
              </a:pPr>
              <a:t>7</a:t>
            </a:fld>
            <a:endParaRPr lang="en-GB" altLang="en-US" sz="1400">
              <a:latin typeface="Arial" panose="020B0604020202020204" pitchFamily="34" charset="0"/>
            </a:endParaRPr>
          </a:p>
        </p:txBody>
      </p:sp>
      <p:sp>
        <p:nvSpPr>
          <p:cNvPr id="20484" name="Rectangle 2">
            <a:extLst>
              <a:ext uri="{FF2B5EF4-FFF2-40B4-BE49-F238E27FC236}">
                <a16:creationId xmlns:a16="http://schemas.microsoft.com/office/drawing/2014/main" id="{D5730369-EE35-48F4-8462-C3AE06CE136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a:extLst>
              <a:ext uri="{FF2B5EF4-FFF2-40B4-BE49-F238E27FC236}">
                <a16:creationId xmlns:a16="http://schemas.microsoft.com/office/drawing/2014/main" id="{55731EB7-5304-46FF-A011-6588E746D7C4}"/>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9F931BD-1FD1-40DF-B27D-2F9E6078DEE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CB0A524-F710-469C-AB3D-0FC6132C9DF0}" type="slidenum">
              <a:rPr lang="en-GB" altLang="en-US" sz="1400" smtClean="0"/>
              <a:pPr>
                <a:spcBef>
                  <a:spcPct val="0"/>
                </a:spcBef>
                <a:buClrTx/>
                <a:buFontTx/>
                <a:buNone/>
              </a:pPr>
              <a:t>8</a:t>
            </a:fld>
            <a:endParaRPr lang="en-GB" altLang="en-US" sz="1400"/>
          </a:p>
        </p:txBody>
      </p:sp>
      <p:sp>
        <p:nvSpPr>
          <p:cNvPr id="22531" name="Text Box 1">
            <a:extLst>
              <a:ext uri="{FF2B5EF4-FFF2-40B4-BE49-F238E27FC236}">
                <a16:creationId xmlns:a16="http://schemas.microsoft.com/office/drawing/2014/main" id="{289D7DE7-9EF2-4809-B52B-64BE39C486D0}"/>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B903A333-3944-4641-BF3E-DF9740540DA2}" type="slidenum">
              <a:rPr lang="en-GB" altLang="en-US" sz="1400">
                <a:latin typeface="Arial" panose="020B0604020202020204" pitchFamily="34" charset="0"/>
              </a:rPr>
              <a:pPr eaLnBrk="1">
                <a:lnSpc>
                  <a:spcPct val="93000"/>
                </a:lnSpc>
                <a:spcBef>
                  <a:spcPct val="0"/>
                </a:spcBef>
                <a:buClrTx/>
                <a:buFontTx/>
                <a:buNone/>
              </a:pPr>
              <a:t>8</a:t>
            </a:fld>
            <a:endParaRPr lang="en-GB" altLang="en-US" sz="1400">
              <a:latin typeface="Arial" panose="020B0604020202020204" pitchFamily="34" charset="0"/>
            </a:endParaRPr>
          </a:p>
        </p:txBody>
      </p:sp>
      <p:sp>
        <p:nvSpPr>
          <p:cNvPr id="22532" name="Rectangle 2">
            <a:extLst>
              <a:ext uri="{FF2B5EF4-FFF2-40B4-BE49-F238E27FC236}">
                <a16:creationId xmlns:a16="http://schemas.microsoft.com/office/drawing/2014/main" id="{9EE9A6C5-036E-4A91-BFAA-C3180575E9D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a:extLst>
              <a:ext uri="{FF2B5EF4-FFF2-40B4-BE49-F238E27FC236}">
                <a16:creationId xmlns:a16="http://schemas.microsoft.com/office/drawing/2014/main" id="{780DA6E9-244E-4F57-84E7-DD4133FC9826}"/>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890FC68-1F64-4E3B-860B-81AE186EDC7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89B5770-0152-4C69-8B2C-C18EE0EE3696}" type="slidenum">
              <a:rPr lang="en-GB" altLang="en-US" sz="1400" smtClean="0"/>
              <a:pPr>
                <a:spcBef>
                  <a:spcPct val="0"/>
                </a:spcBef>
                <a:buClrTx/>
                <a:buFontTx/>
                <a:buNone/>
              </a:pPr>
              <a:t>9</a:t>
            </a:fld>
            <a:endParaRPr lang="en-GB" altLang="en-US" sz="1400"/>
          </a:p>
        </p:txBody>
      </p:sp>
      <p:sp>
        <p:nvSpPr>
          <p:cNvPr id="24579" name="Text Box 1">
            <a:extLst>
              <a:ext uri="{FF2B5EF4-FFF2-40B4-BE49-F238E27FC236}">
                <a16:creationId xmlns:a16="http://schemas.microsoft.com/office/drawing/2014/main" id="{034505B5-4CA2-4A8F-BAC9-8F29E7BC8F7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81E45870-8996-4302-A2FF-EF52CF00FC83}" type="slidenum">
              <a:rPr lang="en-GB" altLang="en-US" sz="1400">
                <a:latin typeface="Arial" panose="020B0604020202020204" pitchFamily="34" charset="0"/>
              </a:rPr>
              <a:pPr eaLnBrk="1">
                <a:lnSpc>
                  <a:spcPct val="93000"/>
                </a:lnSpc>
                <a:spcBef>
                  <a:spcPct val="0"/>
                </a:spcBef>
                <a:buClrTx/>
                <a:buFontTx/>
                <a:buNone/>
              </a:pPr>
              <a:t>9</a:t>
            </a:fld>
            <a:endParaRPr lang="en-GB" altLang="en-US" sz="1400">
              <a:latin typeface="Arial" panose="020B0604020202020204" pitchFamily="34" charset="0"/>
            </a:endParaRPr>
          </a:p>
        </p:txBody>
      </p:sp>
      <p:sp>
        <p:nvSpPr>
          <p:cNvPr id="24580" name="Rectangle 2">
            <a:extLst>
              <a:ext uri="{FF2B5EF4-FFF2-40B4-BE49-F238E27FC236}">
                <a16:creationId xmlns:a16="http://schemas.microsoft.com/office/drawing/2014/main" id="{3C973A3A-0BF2-497B-B75D-72E1C5CA888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Rectangle 3">
            <a:extLst>
              <a:ext uri="{FF2B5EF4-FFF2-40B4-BE49-F238E27FC236}">
                <a16:creationId xmlns:a16="http://schemas.microsoft.com/office/drawing/2014/main" id="{51015BEE-CAB2-4B54-A7A7-82473081B0DE}"/>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B697135-6B23-4CDE-B46D-A90731234E2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8FF1914-6139-420C-A11D-535C65FFCC62}" type="slidenum">
              <a:rPr lang="en-GB" altLang="en-US" sz="1400" smtClean="0"/>
              <a:pPr>
                <a:spcBef>
                  <a:spcPct val="0"/>
                </a:spcBef>
                <a:buClrTx/>
                <a:buFontTx/>
                <a:buNone/>
              </a:pPr>
              <a:t>10</a:t>
            </a:fld>
            <a:endParaRPr lang="en-GB" altLang="en-US" sz="1400"/>
          </a:p>
        </p:txBody>
      </p:sp>
      <p:sp>
        <p:nvSpPr>
          <p:cNvPr id="26627" name="Text Box 1">
            <a:extLst>
              <a:ext uri="{FF2B5EF4-FFF2-40B4-BE49-F238E27FC236}">
                <a16:creationId xmlns:a16="http://schemas.microsoft.com/office/drawing/2014/main" id="{646F4D6D-FD47-4C01-B8FE-0165EBE798D0}"/>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145843C1-6432-4CFA-BD41-6D8BACC0F88D}" type="slidenum">
              <a:rPr lang="en-GB" altLang="en-US" sz="1400">
                <a:latin typeface="Arial" panose="020B0604020202020204" pitchFamily="34" charset="0"/>
              </a:rPr>
              <a:pPr eaLnBrk="1">
                <a:lnSpc>
                  <a:spcPct val="93000"/>
                </a:lnSpc>
                <a:spcBef>
                  <a:spcPct val="0"/>
                </a:spcBef>
                <a:buClrTx/>
                <a:buFontTx/>
                <a:buNone/>
              </a:pPr>
              <a:t>10</a:t>
            </a:fld>
            <a:endParaRPr lang="en-GB" altLang="en-US" sz="1400">
              <a:latin typeface="Arial" panose="020B0604020202020204" pitchFamily="34" charset="0"/>
            </a:endParaRPr>
          </a:p>
        </p:txBody>
      </p:sp>
      <p:sp>
        <p:nvSpPr>
          <p:cNvPr id="26628" name="Rectangle 2">
            <a:extLst>
              <a:ext uri="{FF2B5EF4-FFF2-40B4-BE49-F238E27FC236}">
                <a16:creationId xmlns:a16="http://schemas.microsoft.com/office/drawing/2014/main" id="{4999AD4F-6775-4E96-8C07-AA451F2C974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a:extLst>
              <a:ext uri="{FF2B5EF4-FFF2-40B4-BE49-F238E27FC236}">
                <a16:creationId xmlns:a16="http://schemas.microsoft.com/office/drawing/2014/main" id="{AA65BFF2-BF04-4888-AE3E-3DDB52B26143}"/>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7DFDD2D-0938-43B1-BE2D-F00DB3A3CBC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56D46EA-7DE3-454A-BF4B-70C4344D9CD3}" type="slidenum">
              <a:rPr lang="en-GB" altLang="en-US" sz="1400" smtClean="0"/>
              <a:pPr>
                <a:spcBef>
                  <a:spcPct val="0"/>
                </a:spcBef>
                <a:buClrTx/>
                <a:buFontTx/>
                <a:buNone/>
              </a:pPr>
              <a:t>11</a:t>
            </a:fld>
            <a:endParaRPr lang="en-GB" altLang="en-US" sz="1400"/>
          </a:p>
        </p:txBody>
      </p:sp>
      <p:sp>
        <p:nvSpPr>
          <p:cNvPr id="28675" name="Text Box 1">
            <a:extLst>
              <a:ext uri="{FF2B5EF4-FFF2-40B4-BE49-F238E27FC236}">
                <a16:creationId xmlns:a16="http://schemas.microsoft.com/office/drawing/2014/main" id="{4AD6A892-4F99-4BD7-97CF-3992DE0DCC29}"/>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0373EA14-F490-4E9D-93AE-29D110E79818}" type="slidenum">
              <a:rPr lang="en-GB" altLang="en-US" sz="1400">
                <a:latin typeface="Arial" panose="020B0604020202020204" pitchFamily="34" charset="0"/>
              </a:rPr>
              <a:pPr eaLnBrk="1">
                <a:lnSpc>
                  <a:spcPct val="93000"/>
                </a:lnSpc>
                <a:spcBef>
                  <a:spcPct val="0"/>
                </a:spcBef>
                <a:buClrTx/>
                <a:buFontTx/>
                <a:buNone/>
              </a:pPr>
              <a:t>11</a:t>
            </a:fld>
            <a:endParaRPr lang="en-GB" altLang="en-US" sz="1400">
              <a:latin typeface="Arial" panose="020B0604020202020204" pitchFamily="34" charset="0"/>
            </a:endParaRPr>
          </a:p>
        </p:txBody>
      </p:sp>
      <p:sp>
        <p:nvSpPr>
          <p:cNvPr id="28676" name="Rectangle 2">
            <a:extLst>
              <a:ext uri="{FF2B5EF4-FFF2-40B4-BE49-F238E27FC236}">
                <a16:creationId xmlns:a16="http://schemas.microsoft.com/office/drawing/2014/main" id="{64DCAB16-11F9-4E50-A7DA-0157E264E3F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Rectangle 3">
            <a:extLst>
              <a:ext uri="{FF2B5EF4-FFF2-40B4-BE49-F238E27FC236}">
                <a16:creationId xmlns:a16="http://schemas.microsoft.com/office/drawing/2014/main" id="{780B303A-953C-47A1-AABF-9107E55FE05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B0AE9A1-DB7A-411B-A861-C9F11A07332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413417B-514F-4B2E-A27C-C2C9FE09B03B}" type="slidenum">
              <a:rPr lang="en-GB" altLang="en-US" sz="1400" smtClean="0"/>
              <a:pPr>
                <a:spcBef>
                  <a:spcPct val="0"/>
                </a:spcBef>
                <a:buClrTx/>
                <a:buFontTx/>
                <a:buNone/>
              </a:pPr>
              <a:t>12</a:t>
            </a:fld>
            <a:endParaRPr lang="en-GB" altLang="en-US" sz="1400"/>
          </a:p>
        </p:txBody>
      </p:sp>
      <p:sp>
        <p:nvSpPr>
          <p:cNvPr id="30723" name="Text Box 1">
            <a:extLst>
              <a:ext uri="{FF2B5EF4-FFF2-40B4-BE49-F238E27FC236}">
                <a16:creationId xmlns:a16="http://schemas.microsoft.com/office/drawing/2014/main" id="{1CABFC3D-5F9F-4FBE-A2C7-3CF99EC587AE}"/>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fld id="{FA1776F1-C487-43E8-A387-BD5516F3B567}" type="slidenum">
              <a:rPr lang="en-GB" altLang="en-US" sz="1400">
                <a:latin typeface="Arial" panose="020B0604020202020204" pitchFamily="34" charset="0"/>
              </a:rPr>
              <a:pPr eaLnBrk="1">
                <a:lnSpc>
                  <a:spcPct val="93000"/>
                </a:lnSpc>
                <a:spcBef>
                  <a:spcPct val="0"/>
                </a:spcBef>
                <a:buClrTx/>
                <a:buFontTx/>
                <a:buNone/>
              </a:pPr>
              <a:t>12</a:t>
            </a:fld>
            <a:endParaRPr lang="en-GB" altLang="en-US" sz="1400">
              <a:latin typeface="Arial" panose="020B0604020202020204" pitchFamily="34" charset="0"/>
            </a:endParaRPr>
          </a:p>
        </p:txBody>
      </p:sp>
      <p:sp>
        <p:nvSpPr>
          <p:cNvPr id="30724" name="Rectangle 2">
            <a:extLst>
              <a:ext uri="{FF2B5EF4-FFF2-40B4-BE49-F238E27FC236}">
                <a16:creationId xmlns:a16="http://schemas.microsoft.com/office/drawing/2014/main" id="{DA05348E-9F21-4A02-9FD9-E6BD600262A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Rectangle 3">
            <a:extLst>
              <a:ext uri="{FF2B5EF4-FFF2-40B4-BE49-F238E27FC236}">
                <a16:creationId xmlns:a16="http://schemas.microsoft.com/office/drawing/2014/main" id="{2B29AC59-85F3-4A67-912D-F0703FD5655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F7D4FD-162D-47A2-B5A9-D8B397EA5B3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ai">
            <a:extLst>
              <a:ext uri="{FF2B5EF4-FFF2-40B4-BE49-F238E27FC236}">
                <a16:creationId xmlns:a16="http://schemas.microsoft.com/office/drawing/2014/main" id="{2E6E18D7-39B0-4D48-8AE4-BCFB8E2A0F7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151438" y="4019550"/>
            <a:ext cx="22907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232E7015-0B3E-4D32-A483-5F73D70D401D}"/>
              </a:ext>
            </a:extLst>
          </p:cNvPr>
          <p:cNvCxnSpPr/>
          <p:nvPr userDrawn="1"/>
        </p:nvCxnSpPr>
        <p:spPr>
          <a:xfrm>
            <a:off x="4559300" y="1905000"/>
            <a:ext cx="0" cy="255111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27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64738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5BA213-778A-4685-AB33-BD01874C86E5}"/>
              </a:ext>
            </a:extLst>
          </p:cNvPr>
          <p:cNvCxnSpPr>
            <a:cxnSpLocks/>
          </p:cNvCxnSpPr>
          <p:nvPr userDrawn="1"/>
        </p:nvCxnSpPr>
        <p:spPr>
          <a:xfrm>
            <a:off x="584200" y="1703388"/>
            <a:ext cx="0" cy="25177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Clr>
                <a:schemeClr val="bg1"/>
              </a:buClr>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1082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B541E"/>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F4EB89-B3F5-44C6-A53C-9CB46412A73D}"/>
              </a:ext>
            </a:extLst>
          </p:cNvPr>
          <p:cNvCxnSpPr/>
          <p:nvPr userDrawn="1"/>
        </p:nvCxnSpPr>
        <p:spPr>
          <a:xfrm>
            <a:off x="584200" y="1703388"/>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4012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BD351E8-3649-45EB-B6D5-4C44FE440A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4CE5F98F-9909-4404-AD14-71A2A74953C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82213E9-E5ED-4E1C-A641-E81F5C771758}"/>
              </a:ext>
            </a:extLst>
          </p:cNvPr>
          <p:cNvSpPr txBox="1"/>
          <p:nvPr userDrawn="1"/>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Clr>
                <a:srgbClr val="EB541E"/>
              </a:buClr>
              <a:buFont typeface="Arial"/>
              <a:buChar char="•"/>
              <a:defRPr sz="2000">
                <a:solidFill>
                  <a:srgbClr val="EB541E"/>
                </a:solidFill>
                <a:latin typeface="Arial"/>
                <a:cs typeface="Arial"/>
              </a:defRPr>
            </a:lvl2pPr>
            <a:lvl3pPr marL="723900" indent="-279400">
              <a:lnSpc>
                <a:spcPct val="100000"/>
              </a:lnSpc>
              <a:buClr>
                <a:srgbClr val="647386"/>
              </a:buClr>
              <a:buFont typeface="Arial"/>
              <a:buChar char="•"/>
              <a:defRPr lang="en-US" sz="2000" kern="1200" baseline="0" dirty="0" smtClean="0">
                <a:solidFill>
                  <a:srgbClr val="6473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89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1" descr="Untitled-1.png">
            <a:extLst>
              <a:ext uri="{FF2B5EF4-FFF2-40B4-BE49-F238E27FC236}">
                <a16:creationId xmlns:a16="http://schemas.microsoft.com/office/drawing/2014/main" id="{91C9DCDA-28D2-44F8-ABC7-17CF883168F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016500" y="901700"/>
            <a:ext cx="29797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3329A724-64D6-427A-9A8D-C00A285189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BD6C5DBE-7797-46A2-A712-7B37D431B48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57F45E6-416A-4AB7-BFC9-14AAF30BF351}"/>
              </a:ext>
            </a:extLst>
          </p:cNvPr>
          <p:cNvSpPr txBox="1"/>
          <p:nvPr userDrawn="1"/>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EB541E"/>
                </a:solidFill>
                <a:latin typeface="Arial"/>
                <a:ea typeface="+mn-ea"/>
                <a:cs typeface="Arial"/>
              </a:defRPr>
            </a:lvl2pPr>
            <a:lvl3pPr marL="723900" indent="-279400">
              <a:lnSpc>
                <a:spcPct val="100000"/>
              </a:lnSpc>
              <a:buFont typeface="Arial"/>
              <a:buChar char="•"/>
              <a:defRPr lang="en-US" sz="2000" kern="1200" baseline="0" dirty="0">
                <a:solidFill>
                  <a:srgbClr val="6473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12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DA982881-CFCE-457F-90F6-492D2C30F83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84F73A-4FC1-4C22-AD5E-CBA635FD782E}"/>
              </a:ext>
            </a:extLst>
          </p:cNvPr>
          <p:cNvSpPr txBox="1"/>
          <p:nvPr userDrawn="1"/>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EB541E"/>
                </a:solidFill>
                <a:latin typeface="Arial"/>
                <a:ea typeface="+mn-ea"/>
                <a:cs typeface="Arial"/>
              </a:defRPr>
            </a:lvl2pPr>
            <a:lvl3pPr marL="723900" indent="-279400">
              <a:lnSpc>
                <a:spcPct val="100000"/>
              </a:lnSpc>
              <a:buFont typeface="Arial"/>
              <a:buChar char="•"/>
              <a:defRPr lang="en-US" sz="2000" kern="1200" baseline="0" dirty="0">
                <a:solidFill>
                  <a:srgbClr val="6473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6787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1" descr="Untitled-1.png">
            <a:extLst>
              <a:ext uri="{FF2B5EF4-FFF2-40B4-BE49-F238E27FC236}">
                <a16:creationId xmlns:a16="http://schemas.microsoft.com/office/drawing/2014/main" id="{F3A40090-8674-4870-A441-CB2AE8A1E47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016500" y="901700"/>
            <a:ext cx="29797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CA0AFEA3-D334-4BCD-B0A3-D4FD6D3732A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AE531C8-B106-4130-8759-7CA8FD2AADBE}"/>
              </a:ext>
            </a:extLst>
          </p:cNvPr>
          <p:cNvSpPr txBox="1"/>
          <p:nvPr userDrawn="1"/>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EB541E"/>
                </a:solidFill>
                <a:latin typeface="Arial"/>
                <a:ea typeface="+mn-ea"/>
                <a:cs typeface="Arial"/>
              </a:defRPr>
            </a:lvl2pPr>
            <a:lvl3pPr marL="723900" indent="-279400">
              <a:lnSpc>
                <a:spcPct val="100000"/>
              </a:lnSpc>
              <a:buFont typeface="Arial"/>
              <a:buChar char="•"/>
              <a:defRPr lang="en-US" sz="2000" kern="1200" baseline="0" dirty="0">
                <a:solidFill>
                  <a:srgbClr val="6473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418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4A508-039D-48D9-B2EA-A3435C03B46D}"/>
              </a:ext>
            </a:extLst>
          </p:cNvPr>
          <p:cNvSpPr>
            <a:spLocks noChangeArrowheads="1"/>
          </p:cNvSpPr>
          <p:nvPr userDrawn="1"/>
        </p:nvSpPr>
        <p:spPr bwMode="auto">
          <a:xfrm>
            <a:off x="676275" y="1701800"/>
            <a:ext cx="782955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bg1"/>
                </a:solidFill>
                <a:latin typeface="Arial" panose="020B0604020202020204" pitchFamily="34" charset="0"/>
                <a:ea typeface="Microsoft YaHei" panose="020B0503020204020204" pitchFamily="34" charset="-122"/>
              </a:defRPr>
            </a:lvl1pPr>
            <a:lvl2pPr defTabSz="457200">
              <a:defRPr>
                <a:solidFill>
                  <a:schemeClr val="bg1"/>
                </a:solidFill>
                <a:latin typeface="Arial" panose="020B0604020202020204" pitchFamily="34" charset="0"/>
                <a:ea typeface="Microsoft YaHei" panose="020B0503020204020204" pitchFamily="34" charset="-122"/>
              </a:defRPr>
            </a:lvl2pPr>
            <a:lvl3pPr defTabSz="457200">
              <a:defRPr>
                <a:solidFill>
                  <a:schemeClr val="bg1"/>
                </a:solidFill>
                <a:latin typeface="Arial" panose="020B0604020202020204" pitchFamily="34" charset="0"/>
                <a:ea typeface="Microsoft YaHei" panose="020B0503020204020204" pitchFamily="34" charset="-122"/>
              </a:defRPr>
            </a:lvl3pPr>
            <a:lvl4pPr defTabSz="457200">
              <a:defRPr>
                <a:solidFill>
                  <a:schemeClr val="bg1"/>
                </a:solidFill>
                <a:latin typeface="Arial" panose="020B0604020202020204" pitchFamily="34" charset="0"/>
                <a:ea typeface="Microsoft YaHei" panose="020B0503020204020204" pitchFamily="34" charset="-122"/>
              </a:defRPr>
            </a:lvl4pPr>
            <a:lvl5pPr defTabSz="45720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lgn="just" eaLnBrk="1" hangingPunct="1">
              <a:spcAft>
                <a:spcPts val="1400"/>
              </a:spcAft>
              <a:buFont typeface="Arial" panose="020B0604020202020204" pitchFamily="34" charset="0"/>
              <a:buNone/>
              <a:defRPr/>
            </a:pPr>
            <a:r>
              <a:rPr lang="en-GB" altLang="en-US" sz="1400" b="1">
                <a:cs typeface="Arial" panose="020B0604020202020204" pitchFamily="34" charset="0"/>
              </a:rPr>
              <a:t>Copyright</a:t>
            </a:r>
            <a:endParaRPr lang="en-GB" altLang="en-US" sz="1200" b="1">
              <a:cs typeface="Arial" panose="020B0604020202020204" pitchFamily="34" charset="0"/>
            </a:endParaRPr>
          </a:p>
          <a:p>
            <a:pPr algn="just" eaLnBrk="1" hangingPunct="1">
              <a:spcAft>
                <a:spcPts val="1400"/>
              </a:spcAft>
              <a:buFont typeface="Arial" panose="020B0604020202020204" pitchFamily="34" charset="0"/>
              <a:buNone/>
              <a:defRPr/>
            </a:pPr>
            <a:r>
              <a:rPr lang="en-GB" altLang="en-US" sz="1200">
                <a:cs typeface="Arial" panose="020B0604020202020204" pitchFamily="34" charset="0"/>
              </a:rPr>
              <a:t>© 2018 PG Online Limited</a:t>
            </a:r>
          </a:p>
          <a:p>
            <a:pPr algn="just" eaLnBrk="1" hangingPunct="1">
              <a:spcAft>
                <a:spcPts val="1400"/>
              </a:spcAft>
              <a:buFont typeface="Arial" panose="020B0604020202020204" pitchFamily="34" charset="0"/>
              <a:buNone/>
              <a:defRPr/>
            </a:pPr>
            <a:r>
              <a:rPr lang="en-GB" altLang="en-US" sz="1200">
                <a:cs typeface="Arial" panose="020B0604020202020204" pitchFamily="34" charset="0"/>
              </a:rPr>
              <a:t>The contents of this unit are protected by copyright. </a:t>
            </a:r>
          </a:p>
          <a:p>
            <a:pPr algn="just" eaLnBrk="1" hangingPunct="1">
              <a:spcAft>
                <a:spcPts val="1400"/>
              </a:spcAft>
              <a:buFont typeface="Arial" panose="020B0604020202020204" pitchFamily="34" charset="0"/>
              <a:buNone/>
              <a:defRPr/>
            </a:pPr>
            <a:r>
              <a:rPr lang="en-GB" altLang="en-US" sz="1200">
                <a:cs typeface="Arial" panose="020B0604020202020204" pitchFamily="34" charset="0"/>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algn="just" eaLnBrk="1" hangingPunct="1">
              <a:spcAft>
                <a:spcPts val="1400"/>
              </a:spcAft>
              <a:buFont typeface="Arial" panose="020B0604020202020204" pitchFamily="34" charset="0"/>
              <a:buNone/>
              <a:defRPr/>
            </a:pPr>
            <a:r>
              <a:rPr lang="en-GB" altLang="en-US" sz="1400" b="1">
                <a:cs typeface="Arial" panose="020B0604020202020204" pitchFamily="34" charset="0"/>
              </a:rPr>
              <a:t>Licence agreement</a:t>
            </a:r>
          </a:p>
          <a:p>
            <a:pPr algn="just" eaLnBrk="1" hangingPunct="1">
              <a:spcAft>
                <a:spcPts val="1400"/>
              </a:spcAft>
              <a:buFont typeface="Arial" panose="020B0604020202020204" pitchFamily="34" charset="0"/>
              <a:buNone/>
              <a:defRPr/>
            </a:pPr>
            <a:r>
              <a:rPr lang="en-GB" altLang="en-US" sz="1200">
                <a:cs typeface="Arial" panose="020B0604020202020204" pitchFamily="34" charset="0"/>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algn="just" eaLnBrk="1" hangingPunct="1">
              <a:spcAft>
                <a:spcPts val="1400"/>
              </a:spcAft>
              <a:buFont typeface="Arial" panose="020B0604020202020204" pitchFamily="34" charset="0"/>
              <a:buNone/>
              <a:defRPr/>
            </a:pPr>
            <a:r>
              <a:rPr lang="en-GB" altLang="en-US" sz="1200">
                <a:cs typeface="Arial" panose="020B0604020202020204" pitchFamily="34" charset="0"/>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altLang="en-US" sz="1200"/>
          </a:p>
        </p:txBody>
      </p:sp>
      <p:pic>
        <p:nvPicPr>
          <p:cNvPr id="3" name="Picture 2">
            <a:extLst>
              <a:ext uri="{FF2B5EF4-FFF2-40B4-BE49-F238E27FC236}">
                <a16:creationId xmlns:a16="http://schemas.microsoft.com/office/drawing/2014/main" id="{808CAA3F-FC64-4B0F-BD22-CE60180B1DF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24E41F6-BBB0-4A4F-A553-BD0063C3F9C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FF4289E-2331-4A03-A49A-00C471CBAC59}"/>
              </a:ext>
            </a:extLst>
          </p:cNvPr>
          <p:cNvSpPr txBox="1"/>
          <p:nvPr userDrawn="1"/>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9555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txStyles>
    <p:titleStyle>
      <a:lvl1pPr algn="l" defTabSz="449263" rtl="0" eaLnBrk="0" fontAlgn="base" hangingPunct="0">
        <a:lnSpc>
          <a:spcPct val="8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2pPr>
      <a:lvl3pPr algn="l" defTabSz="449263" rtl="0" eaLnBrk="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3pPr>
      <a:lvl4pPr algn="l" defTabSz="449263" rtl="0" eaLnBrk="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4pPr>
      <a:lvl5pPr algn="l" defTabSz="449263" rtl="0" eaLnBrk="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5pPr>
      <a:lvl6pPr marL="25146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6pPr>
      <a:lvl7pPr marL="29718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7pPr>
      <a:lvl8pPr marL="3429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8pPr>
      <a:lvl9pPr marL="3886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4000"/>
        </a:lnSpc>
        <a:spcBef>
          <a:spcPct val="0"/>
        </a:spcBef>
        <a:spcAft>
          <a:spcPts val="14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94000"/>
        </a:lnSpc>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lnSpc>
          <a:spcPct val="94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94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4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youtube.com/watch?v=gZLGj4V_yB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aS8490xEI1E"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ube.com/watch?v=zrzKih5rqD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youtube.com/watch?v=4ewRVKrFBdg"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youtube.com/watch?v=Kx8xQpTyGi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youtube.com/watch?v=PCF8FgVH-Nw" TargetMode="External"/><Relationship Id="rId5" Type="http://schemas.openxmlformats.org/officeDocument/2006/relationships/image" Target="../media/image3.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6888" y="1841500"/>
            <a:ext cx="2814637" cy="2201863"/>
          </a:xfrm>
          <a:prstGeom prst="rect">
            <a:avLst/>
          </a:prstGeom>
        </p:spPr>
        <p:txBody>
          <a:bodyPr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0000"/>
              </a:buClr>
              <a:buSzPct val="100000"/>
              <a:defRPr/>
            </a:pPr>
            <a:r>
              <a:rPr lang="en-US" spc="0" dirty="0">
                <a:latin typeface="Museo 700" panose="02000000000000000000" pitchFamily="50" charset="0"/>
              </a:rPr>
              <a:t>AQA</a:t>
            </a:r>
            <a:endParaRPr lang="en-US" b="0" spc="0" dirty="0">
              <a:latin typeface="Museo900-Regular"/>
              <a:cs typeface="Museo900-Regular"/>
            </a:endParaRPr>
          </a:p>
          <a:p>
            <a:pPr lvl="2">
              <a:spcAft>
                <a:spcPts val="800"/>
              </a:spcAft>
              <a:buClr>
                <a:srgbClr val="000000"/>
              </a:buClr>
              <a:buSzPct val="100000"/>
              <a:defRPr/>
            </a:pPr>
            <a:r>
              <a:rPr lang="en-US" dirty="0">
                <a:latin typeface="Museo 500" panose="02000000000000000000" pitchFamily="50" charset="0"/>
              </a:rPr>
              <a:t>A Level</a:t>
            </a:r>
          </a:p>
          <a:p>
            <a:pPr lvl="3">
              <a:spcBef>
                <a:spcPts val="300"/>
              </a:spcBef>
              <a:buClr>
                <a:srgbClr val="000000"/>
              </a:buClr>
              <a:buSzPct val="100000"/>
              <a:defRPr/>
            </a:pPr>
            <a:r>
              <a:rPr lang="en-US" sz="2500" dirty="0">
                <a:solidFill>
                  <a:schemeClr val="bg1"/>
                </a:solidFill>
                <a:latin typeface="Museo 100" panose="02000000000000000000" pitchFamily="50" charset="0"/>
              </a:rPr>
              <a:t>Product Design </a:t>
            </a:r>
            <a:r>
              <a:rPr lang="en-US" sz="2500" dirty="0">
                <a:solidFill>
                  <a:srgbClr val="647386"/>
                </a:solidFill>
                <a:latin typeface="Museo 100" panose="02000000000000000000" pitchFamily="50" charset="0"/>
              </a:rPr>
              <a:t>7552</a:t>
            </a:r>
            <a:endParaRPr lang="en-GB" dirty="0">
              <a:solidFill>
                <a:srgbClr val="6473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500"/>
            <a:ext cx="2724150" cy="2201863"/>
          </a:xfrm>
          <a:prstGeom prst="rect">
            <a:avLst/>
          </a:prstGeom>
        </p:spPr>
        <p:txBody>
          <a:bodyPr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buClr>
                <a:srgbClr val="000000"/>
              </a:buClr>
              <a:buSzPct val="100000"/>
              <a:defRPr/>
            </a:pPr>
            <a:r>
              <a:rPr lang="en-GB" spc="0" dirty="0">
                <a:latin typeface="Museo 900" panose="02000000000000000000" pitchFamily="2" charset="0"/>
              </a:rPr>
              <a:t>Scales of production</a:t>
            </a:r>
          </a:p>
          <a:p>
            <a:pPr>
              <a:lnSpc>
                <a:spcPts val="2000"/>
              </a:lnSpc>
              <a:spcBef>
                <a:spcPts val="3700"/>
              </a:spcBef>
              <a:buClr>
                <a:srgbClr val="000000"/>
              </a:buClr>
              <a:buSzPct val="100000"/>
              <a:defRPr/>
            </a:pPr>
            <a:r>
              <a:rPr lang="en-US" sz="1800" b="0" spc="0" dirty="0">
                <a:latin typeface="Museo 100" panose="02000000000000000000" pitchFamily="2" charset="0"/>
              </a:rPr>
              <a:t>Unit 10 </a:t>
            </a:r>
            <a:br>
              <a:rPr lang="en-US" sz="1800" b="0" spc="0" dirty="0">
                <a:latin typeface="Museo 100" panose="02000000000000000000" pitchFamily="2" charset="0"/>
              </a:rPr>
            </a:br>
            <a:r>
              <a:rPr lang="en-GB" sz="1800" b="0" spc="0" dirty="0">
                <a:latin typeface="Museo 100" panose="02000000000000000000" pitchFamily="2" charset="0"/>
              </a:rPr>
              <a:t>Modern industrial and commercial practice</a:t>
            </a:r>
            <a:endParaRPr lang="en-US" sz="18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450" y="4100513"/>
            <a:ext cx="1079500" cy="971550"/>
          </a:xfrm>
          <a:prstGeom prst="hexagon">
            <a:avLst/>
          </a:prstGeom>
          <a:noFill/>
          <a:ln w="114300">
            <a:solidFill>
              <a:srgbClr val="6473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eaLnBrk="1">
              <a:lnSpc>
                <a:spcPct val="93000"/>
              </a:lnSpc>
              <a:buClr>
                <a:srgbClr val="000000"/>
              </a:buClr>
              <a:buSzPct val="100000"/>
              <a:buFont typeface="Times New Roman" panose="02020603050405020304" pitchFamily="18" charset="0"/>
              <a:buNone/>
              <a:defRPr/>
            </a:pPr>
            <a:r>
              <a:rPr lang="en-US" sz="4500" b="1" dirty="0">
                <a:solidFill>
                  <a:srgbClr val="647386"/>
                </a:solidFill>
                <a:latin typeface="Arial"/>
                <a:cs typeface="Aria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06DDED8-DBCC-42F7-B8D6-072C867BE7F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32451" y="1265238"/>
            <a:ext cx="278765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5CEC0A91-1772-4721-B4AC-CE8C07D82636}"/>
              </a:ext>
            </a:extLst>
          </p:cNvPr>
          <p:cNvSpPr>
            <a:spLocks noChangeArrowheads="1"/>
          </p:cNvSpPr>
          <p:nvPr/>
        </p:nvSpPr>
        <p:spPr bwMode="auto">
          <a:xfrm>
            <a:off x="647700" y="1295400"/>
            <a:ext cx="511175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25604" name="Rectangle 3">
            <a:extLst>
              <a:ext uri="{FF2B5EF4-FFF2-40B4-BE49-F238E27FC236}">
                <a16:creationId xmlns:a16="http://schemas.microsoft.com/office/drawing/2014/main" id="{75D87229-A220-441C-B034-65BE8FE258EA}"/>
              </a:ext>
            </a:extLst>
          </p:cNvPr>
          <p:cNvSpPr>
            <a:spLocks noChangeArrowheads="1"/>
          </p:cNvSpPr>
          <p:nvPr/>
        </p:nvSpPr>
        <p:spPr bwMode="auto">
          <a:xfrm>
            <a:off x="720725" y="2376488"/>
            <a:ext cx="5614988" cy="422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25605" name="Text Placeholder 1">
            <a:extLst>
              <a:ext uri="{FF2B5EF4-FFF2-40B4-BE49-F238E27FC236}">
                <a16:creationId xmlns:a16="http://schemas.microsoft.com/office/drawing/2014/main" id="{E5389CA5-3FDF-49FD-9925-0E21DA0E9176}"/>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Bespoke or one-off</a:t>
            </a:r>
          </a:p>
          <a:p>
            <a:pPr>
              <a:spcBef>
                <a:spcPct val="0"/>
              </a:spcBef>
            </a:pPr>
            <a:endParaRPr lang="en-US" altLang="en-US">
              <a:latin typeface="Arial" panose="020B0604020202020204" pitchFamily="34" charset="0"/>
              <a:cs typeface="Arial" panose="020B0604020202020204" pitchFamily="34" charset="0"/>
            </a:endParaRPr>
          </a:p>
        </p:txBody>
      </p:sp>
      <p:sp>
        <p:nvSpPr>
          <p:cNvPr id="25606" name="Text Placeholder 2">
            <a:extLst>
              <a:ext uri="{FF2B5EF4-FFF2-40B4-BE49-F238E27FC236}">
                <a16:creationId xmlns:a16="http://schemas.microsoft.com/office/drawing/2014/main" id="{3E1D3834-7FD7-4B94-88CD-FED93ED7AEF8}"/>
              </a:ext>
            </a:extLst>
          </p:cNvPr>
          <p:cNvSpPr>
            <a:spLocks noGrp="1" noChangeArrowheads="1"/>
          </p:cNvSpPr>
          <p:nvPr>
            <p:ph type="body" sz="quarter" idx="14"/>
          </p:nvPr>
        </p:nvSpPr>
        <p:spPr bwMode="auto">
          <a:xfrm>
            <a:off x="723900" y="1703388"/>
            <a:ext cx="77978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Bespoke, one-off or ‘made to measure’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products are: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‘Tailor made’ to specific user needs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Made by highly skilled people</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Made predominantly ‘by hand’</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Of high-quality using quality materials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Time consuming to produce </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Why do people pay extra for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one-off products?</a:t>
            </a: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25607" name="Picture 2">
            <a:extLst>
              <a:ext uri="{FF2B5EF4-FFF2-40B4-BE49-F238E27FC236}">
                <a16:creationId xmlns:a16="http://schemas.microsoft.com/office/drawing/2014/main" id="{5197A591-FEC0-42CD-86BD-FB37B32744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3BE2D25C-8CBA-4E2D-A180-4744C5DFC36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620688"/>
            <a:ext cx="9144000"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a:extLst>
              <a:ext uri="{FF2B5EF4-FFF2-40B4-BE49-F238E27FC236}">
                <a16:creationId xmlns:a16="http://schemas.microsoft.com/office/drawing/2014/main" id="{8D0DCCE9-DE3A-4E61-9444-59F756197BD7}"/>
              </a:ext>
            </a:extLst>
          </p:cNvPr>
          <p:cNvSpPr>
            <a:spLocks noChangeArrowheads="1"/>
          </p:cNvSpPr>
          <p:nvPr/>
        </p:nvSpPr>
        <p:spPr bwMode="auto">
          <a:xfrm>
            <a:off x="720725" y="2376488"/>
            <a:ext cx="4895850" cy="422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27652" name="Text Placeholder 1">
            <a:extLst>
              <a:ext uri="{FF2B5EF4-FFF2-40B4-BE49-F238E27FC236}">
                <a16:creationId xmlns:a16="http://schemas.microsoft.com/office/drawing/2014/main" id="{C32BA600-F7B0-4F8A-810B-8D90E8AC1A4E}"/>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US" altLang="en-US">
                <a:solidFill>
                  <a:schemeClr val="bg1"/>
                </a:solidFill>
                <a:latin typeface="Arial" panose="020B0604020202020204" pitchFamily="34" charset="0"/>
                <a:cs typeface="Arial" panose="020B0604020202020204" pitchFamily="34" charset="0"/>
              </a:rPr>
              <a:t>One-off products</a:t>
            </a:r>
          </a:p>
        </p:txBody>
      </p:sp>
      <p:sp>
        <p:nvSpPr>
          <p:cNvPr id="27653" name="Text Placeholder 2">
            <a:extLst>
              <a:ext uri="{FF2B5EF4-FFF2-40B4-BE49-F238E27FC236}">
                <a16:creationId xmlns:a16="http://schemas.microsoft.com/office/drawing/2014/main" id="{4E7DC0D1-2366-4940-88A8-C5EB7F9FFE5F}"/>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A bespoke product is often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seen as an investment as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each product is unique</a:t>
            </a:r>
          </a:p>
          <a:p>
            <a:pPr>
              <a:spcBef>
                <a:spcPct val="0"/>
              </a:spcBef>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These products can include:</a:t>
            </a:r>
          </a:p>
          <a:p>
            <a:pPr lvl="1">
              <a:spcBef>
                <a:spcPct val="0"/>
              </a:spcBef>
              <a:spcAft>
                <a:spcPts val="600"/>
              </a:spcAft>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Suits and dresses</a:t>
            </a:r>
          </a:p>
          <a:p>
            <a:pPr lvl="1">
              <a:spcBef>
                <a:spcPct val="0"/>
              </a:spcBef>
              <a:spcAft>
                <a:spcPts val="600"/>
              </a:spcAft>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Artwork, ceramics and jewellery</a:t>
            </a:r>
          </a:p>
          <a:p>
            <a:pPr lvl="1">
              <a:spcBef>
                <a:spcPct val="0"/>
              </a:spcBef>
              <a:spcAft>
                <a:spcPts val="600"/>
              </a:spcAft>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Architecture</a:t>
            </a:r>
          </a:p>
          <a:p>
            <a:pPr lvl="1">
              <a:spcBef>
                <a:spcPct val="0"/>
              </a:spcBef>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Furniture</a:t>
            </a:r>
          </a:p>
          <a:p>
            <a:pPr>
              <a:spcBef>
                <a:spcPct val="0"/>
              </a:spcBef>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Does a set of six chairs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for a client count as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one-off production?</a:t>
            </a:r>
          </a:p>
        </p:txBody>
      </p:sp>
      <p:pic>
        <p:nvPicPr>
          <p:cNvPr id="27654" name="Picture 2">
            <a:extLst>
              <a:ext uri="{FF2B5EF4-FFF2-40B4-BE49-F238E27FC236}">
                <a16:creationId xmlns:a16="http://schemas.microsoft.com/office/drawing/2014/main" id="{EAB6CF97-E180-4E89-994B-228D65E451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6FE66143-0ADC-4458-8F95-A851318D28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554F09E-1449-403E-91DA-485C37E18BEF}"/>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00E6616-D3E0-4B5E-8D49-927760A3AE9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6125" y="2708275"/>
            <a:ext cx="255746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a:extLst>
              <a:ext uri="{FF2B5EF4-FFF2-40B4-BE49-F238E27FC236}">
                <a16:creationId xmlns:a16="http://schemas.microsoft.com/office/drawing/2014/main" id="{E6F1C7FE-1E21-450E-AE0C-0A52A831CFE4}"/>
              </a:ext>
            </a:extLst>
          </p:cNvPr>
          <p:cNvSpPr>
            <a:spLocks noChangeArrowheads="1"/>
          </p:cNvSpPr>
          <p:nvPr/>
        </p:nvSpPr>
        <p:spPr bwMode="auto">
          <a:xfrm>
            <a:off x="720725" y="2376488"/>
            <a:ext cx="4967288"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29700" name="Text Placeholder 4">
            <a:extLst>
              <a:ext uri="{FF2B5EF4-FFF2-40B4-BE49-F238E27FC236}">
                <a16:creationId xmlns:a16="http://schemas.microsoft.com/office/drawing/2014/main" id="{693C6C73-70FF-4ADD-8D18-83E00E264004}"/>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A one-off profile</a:t>
            </a:r>
          </a:p>
        </p:txBody>
      </p:sp>
      <p:sp>
        <p:nvSpPr>
          <p:cNvPr id="29701" name="Text Placeholder 2">
            <a:extLst>
              <a:ext uri="{FF2B5EF4-FFF2-40B4-BE49-F238E27FC236}">
                <a16:creationId xmlns:a16="http://schemas.microsoft.com/office/drawing/2014/main" id="{2F28E7A5-18B6-4B60-8E1B-3640486C69CD}"/>
              </a:ext>
            </a:extLst>
          </p:cNvPr>
          <p:cNvSpPr>
            <a:spLocks noGrp="1" noChangeArrowheads="1"/>
          </p:cNvSpPr>
          <p:nvPr>
            <p:ph type="body" sz="quarter" idx="14"/>
          </p:nvPr>
        </p:nvSpPr>
        <p:spPr bwMode="auto">
          <a:xfrm>
            <a:off x="723900" y="1703388"/>
            <a:ext cx="7797800" cy="424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A business producing bespoke products</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often has the following characteristics: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A small company or crafts person with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a limited number of staff</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Close communication with the client</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High-quality materials are used</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Highly skilled labour is required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for handcrafted elements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Unique and high-quality products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are produced in low volumes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High unit cost</a:t>
            </a:r>
            <a:endParaRPr lang="en-US" altLang="en-US">
              <a:latin typeface="Arial" panose="020B0604020202020204" pitchFamily="34" charset="0"/>
              <a:cs typeface="Arial" panose="020B0604020202020204" pitchFamily="34" charset="0"/>
            </a:endParaRPr>
          </a:p>
        </p:txBody>
      </p:sp>
      <p:sp>
        <p:nvSpPr>
          <p:cNvPr id="2" name="Rectangle 1"/>
          <p:cNvSpPr/>
          <p:nvPr/>
        </p:nvSpPr>
        <p:spPr>
          <a:xfrm>
            <a:off x="0" y="6460990"/>
            <a:ext cx="5358796" cy="369332"/>
          </a:xfrm>
          <a:prstGeom prst="rect">
            <a:avLst/>
          </a:prstGeom>
        </p:spPr>
        <p:txBody>
          <a:bodyPr wrap="square">
            <a:spAutoFit/>
          </a:bodyPr>
          <a:lstStyle/>
          <a:p>
            <a:r>
              <a:rPr lang="en-GB" dirty="0">
                <a:solidFill>
                  <a:srgbClr val="7030A0"/>
                </a:solidFill>
                <a:hlinkClick r:id="rId4"/>
              </a:rPr>
              <a:t>https://</a:t>
            </a:r>
            <a:r>
              <a:rPr lang="en-GB" dirty="0" smtClean="0">
                <a:solidFill>
                  <a:srgbClr val="7030A0"/>
                </a:solidFill>
                <a:hlinkClick r:id="rId4"/>
              </a:rPr>
              <a:t>www.youtube.com/watch?v=gZLGj4V_yBs</a:t>
            </a:r>
            <a:r>
              <a:rPr lang="en-GB" dirty="0" smtClean="0">
                <a:solidFill>
                  <a:srgbClr val="7030A0"/>
                </a:solidFill>
              </a:rPr>
              <a:t> </a:t>
            </a:r>
            <a:endParaRPr lang="en-GB"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35C49-D79E-4146-B712-F7F9D7E5D2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20"/>
          <a:stretch/>
        </p:blipFill>
        <p:spPr>
          <a:xfrm>
            <a:off x="4644008" y="2132856"/>
            <a:ext cx="4485390" cy="4725144"/>
          </a:xfrm>
          <a:prstGeom prst="rect">
            <a:avLst/>
          </a:prstGeom>
        </p:spPr>
      </p:pic>
      <p:sp>
        <p:nvSpPr>
          <p:cNvPr id="31747" name="Rectangle 2">
            <a:extLst>
              <a:ext uri="{FF2B5EF4-FFF2-40B4-BE49-F238E27FC236}">
                <a16:creationId xmlns:a16="http://schemas.microsoft.com/office/drawing/2014/main" id="{A987B60A-2328-41F6-AB68-AD7545753DB3}"/>
              </a:ext>
            </a:extLst>
          </p:cNvPr>
          <p:cNvSpPr>
            <a:spLocks noChangeArrowheads="1"/>
          </p:cNvSpPr>
          <p:nvPr/>
        </p:nvSpPr>
        <p:spPr bwMode="auto">
          <a:xfrm>
            <a:off x="720725" y="2376488"/>
            <a:ext cx="5399088" cy="436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31748" name="Rectangle 3">
            <a:extLst>
              <a:ext uri="{FF2B5EF4-FFF2-40B4-BE49-F238E27FC236}">
                <a16:creationId xmlns:a16="http://schemas.microsoft.com/office/drawing/2014/main" id="{51F037EE-9221-4A73-A233-767EB8CD465F}"/>
              </a:ext>
            </a:extLst>
          </p:cNvPr>
          <p:cNvSpPr>
            <a:spLocks noChangeArrowheads="1"/>
          </p:cNvSpPr>
          <p:nvPr/>
        </p:nvSpPr>
        <p:spPr bwMode="auto">
          <a:xfrm>
            <a:off x="647700" y="1296988"/>
            <a:ext cx="51117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31749" name="Text Placeholder 1">
            <a:extLst>
              <a:ext uri="{FF2B5EF4-FFF2-40B4-BE49-F238E27FC236}">
                <a16:creationId xmlns:a16="http://schemas.microsoft.com/office/drawing/2014/main" id="{664DDCA3-DDA8-4C83-A50A-FD6FD607B80C}"/>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Batch production</a:t>
            </a:r>
          </a:p>
          <a:p>
            <a:pPr>
              <a:spcBef>
                <a:spcPct val="0"/>
              </a:spcBef>
            </a:pPr>
            <a:endParaRPr lang="en-US" altLang="en-US">
              <a:latin typeface="Arial" panose="020B0604020202020204" pitchFamily="34" charset="0"/>
              <a:cs typeface="Arial" panose="020B0604020202020204" pitchFamily="34" charset="0"/>
            </a:endParaRPr>
          </a:p>
        </p:txBody>
      </p:sp>
      <p:sp>
        <p:nvSpPr>
          <p:cNvPr id="31750" name="Text Placeholder 2">
            <a:extLst>
              <a:ext uri="{FF2B5EF4-FFF2-40B4-BE49-F238E27FC236}">
                <a16:creationId xmlns:a16="http://schemas.microsoft.com/office/drawing/2014/main" id="{52E9F332-67D4-4FE6-9000-BF6A6720030F}"/>
              </a:ext>
            </a:extLst>
          </p:cNvPr>
          <p:cNvSpPr>
            <a:spLocks noGrp="1" noChangeArrowheads="1"/>
          </p:cNvSpPr>
          <p:nvPr>
            <p:ph type="body" sz="quarter" idx="14"/>
          </p:nvPr>
        </p:nvSpPr>
        <p:spPr bwMode="auto">
          <a:xfrm>
            <a:off x="723900" y="1703388"/>
            <a:ext cx="77978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Batch production is used when a greater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number of products are required</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From more than one, to thousands of units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Use of jigs, moulds, formers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templates for accuracy,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consistency and efficiency</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CAD/CAM may be used</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Why are some batch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produced items referred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to as 'hand-finished'?</a:t>
            </a: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BC38F431-E532-4C64-AA39-68C1CE0EC2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0125D4B-BA52-4A20-A070-86D165DBA0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646812"/>
            <a:ext cx="9144000" cy="622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C505E37C-A37F-4384-819B-E9C1EFAB7EC9}"/>
              </a:ext>
            </a:extLst>
          </p:cNvPr>
          <p:cNvSpPr>
            <a:spLocks noChangeArrowheads="1"/>
          </p:cNvSpPr>
          <p:nvPr/>
        </p:nvSpPr>
        <p:spPr bwMode="auto">
          <a:xfrm>
            <a:off x="647700" y="1296988"/>
            <a:ext cx="51117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33796" name="Rectangle 3">
            <a:extLst>
              <a:ext uri="{FF2B5EF4-FFF2-40B4-BE49-F238E27FC236}">
                <a16:creationId xmlns:a16="http://schemas.microsoft.com/office/drawing/2014/main" id="{2E2B3932-B8FB-47BC-AE8D-261A8B87378B}"/>
              </a:ext>
            </a:extLst>
          </p:cNvPr>
          <p:cNvSpPr>
            <a:spLocks noChangeArrowheads="1"/>
          </p:cNvSpPr>
          <p:nvPr/>
        </p:nvSpPr>
        <p:spPr bwMode="auto">
          <a:xfrm>
            <a:off x="720725" y="2376488"/>
            <a:ext cx="5903913" cy="390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33797" name="Text Placeholder 1">
            <a:extLst>
              <a:ext uri="{FF2B5EF4-FFF2-40B4-BE49-F238E27FC236}">
                <a16:creationId xmlns:a16="http://schemas.microsoft.com/office/drawing/2014/main" id="{3855BE48-F58E-47A5-8CB2-AAA8340ACBB0}"/>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Batch produced goods</a:t>
            </a:r>
          </a:p>
          <a:p>
            <a:pPr>
              <a:spcBef>
                <a:spcPct val="0"/>
              </a:spcBef>
            </a:pPr>
            <a:endParaRPr lang="en-US" altLang="en-US">
              <a:latin typeface="Arial" panose="020B0604020202020204" pitchFamily="34" charset="0"/>
              <a:cs typeface="Arial" panose="020B0604020202020204" pitchFamily="34" charset="0"/>
            </a:endParaRPr>
          </a:p>
        </p:txBody>
      </p:sp>
      <p:sp>
        <p:nvSpPr>
          <p:cNvPr id="33798" name="Text Placeholder 2">
            <a:extLst>
              <a:ext uri="{FF2B5EF4-FFF2-40B4-BE49-F238E27FC236}">
                <a16:creationId xmlns:a16="http://schemas.microsoft.com/office/drawing/2014/main" id="{51973311-B4FB-4F53-9AA9-D32423F43484}"/>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Batch production is suited to seasonal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products with limited demand</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Types of products include:</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Printed items such as newspapers,</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magazines and books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Most clothing</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Perishable food products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Seasonal goods</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Why are many items of sports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equipment batch produced?</a:t>
            </a:r>
            <a:endParaRPr lang="en-US" altLang="en-US" dirty="0">
              <a:latin typeface="Arial" panose="020B0604020202020204" pitchFamily="34" charset="0"/>
              <a:cs typeface="Arial" panose="020B0604020202020204" pitchFamily="34" charset="0"/>
            </a:endParaRPr>
          </a:p>
        </p:txBody>
      </p:sp>
      <p:pic>
        <p:nvPicPr>
          <p:cNvPr id="33799" name="Picture 2">
            <a:extLst>
              <a:ext uri="{FF2B5EF4-FFF2-40B4-BE49-F238E27FC236}">
                <a16:creationId xmlns:a16="http://schemas.microsoft.com/office/drawing/2014/main" id="{10808678-315E-431E-9BF7-2945D115E25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4E049A2E-AC16-4C39-AE6E-9088130B7F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2708275"/>
            <a:ext cx="4572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3D1214E6-3932-404A-B1F5-25CDBA0BA29D}"/>
              </a:ext>
            </a:extLst>
          </p:cNvPr>
          <p:cNvSpPr>
            <a:spLocks noChangeArrowheads="1"/>
          </p:cNvSpPr>
          <p:nvPr/>
        </p:nvSpPr>
        <p:spPr bwMode="auto">
          <a:xfrm>
            <a:off x="720725" y="2376488"/>
            <a:ext cx="4895850"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35844" name="Rectangle 3">
            <a:extLst>
              <a:ext uri="{FF2B5EF4-FFF2-40B4-BE49-F238E27FC236}">
                <a16:creationId xmlns:a16="http://schemas.microsoft.com/office/drawing/2014/main" id="{2BB43A63-81B1-4C16-8E76-1EE072CA72EF}"/>
              </a:ext>
            </a:extLst>
          </p:cNvPr>
          <p:cNvSpPr>
            <a:spLocks noChangeArrowheads="1"/>
          </p:cNvSpPr>
          <p:nvPr/>
        </p:nvSpPr>
        <p:spPr bwMode="auto">
          <a:xfrm>
            <a:off x="647700" y="1296988"/>
            <a:ext cx="51117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35845" name="Text Placeholder 1">
            <a:extLst>
              <a:ext uri="{FF2B5EF4-FFF2-40B4-BE49-F238E27FC236}">
                <a16:creationId xmlns:a16="http://schemas.microsoft.com/office/drawing/2014/main" id="{82ABB4D9-B131-43DE-A1F2-890B900A89E2}"/>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Batch production profile</a:t>
            </a:r>
          </a:p>
          <a:p>
            <a:pPr>
              <a:spcBef>
                <a:spcPct val="0"/>
              </a:spcBef>
            </a:pPr>
            <a:endParaRPr lang="en-US" altLang="en-US">
              <a:latin typeface="Arial" panose="020B0604020202020204" pitchFamily="34" charset="0"/>
              <a:cs typeface="Arial" panose="020B0604020202020204" pitchFamily="34" charset="0"/>
            </a:endParaRPr>
          </a:p>
        </p:txBody>
      </p:sp>
      <p:sp>
        <p:nvSpPr>
          <p:cNvPr id="35846" name="Text Placeholder 2">
            <a:extLst>
              <a:ext uri="{FF2B5EF4-FFF2-40B4-BE49-F238E27FC236}">
                <a16:creationId xmlns:a16="http://schemas.microsoft.com/office/drawing/2014/main" id="{09D3ED80-01B4-4ECD-A9B3-6E076BEE9A38}"/>
              </a:ext>
            </a:extLst>
          </p:cNvPr>
          <p:cNvSpPr>
            <a:spLocks noGrp="1" noChangeArrowheads="1"/>
          </p:cNvSpPr>
          <p:nvPr>
            <p:ph type="body" sz="quarter" idx="14"/>
          </p:nvPr>
        </p:nvSpPr>
        <p:spPr bwMode="auto">
          <a:xfrm>
            <a:off x="723900" y="1703388"/>
            <a:ext cx="77978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Businesses that batch produce products often have the following characteristics: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A simple production line</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Some level of automation</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Skilled and semi-skilled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workers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Flexibility to adapt their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product line</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Produce limited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product runs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Lower unit costs</a:t>
            </a:r>
          </a:p>
          <a:p>
            <a:pPr>
              <a:spcBef>
                <a:spcPct val="0"/>
              </a:spcBef>
              <a:buFont typeface="Arial" panose="020B0604020202020204" pitchFamily="34" charset="0"/>
              <a:buChar char="•"/>
            </a:pPr>
            <a:endParaRPr lang="en-US" altLang="en-US">
              <a:latin typeface="Arial" panose="020B0604020202020204" pitchFamily="34" charset="0"/>
              <a:cs typeface="Arial" panose="020B0604020202020204" pitchFamily="34" charset="0"/>
            </a:endParaRPr>
          </a:p>
        </p:txBody>
      </p:sp>
      <p:pic>
        <p:nvPicPr>
          <p:cNvPr id="35847" name="Picture 2">
            <a:extLst>
              <a:ext uri="{FF2B5EF4-FFF2-40B4-BE49-F238E27FC236}">
                <a16:creationId xmlns:a16="http://schemas.microsoft.com/office/drawing/2014/main" id="{46F4A7F6-A80A-4CAC-BD0E-DA9FC5A5D1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488668"/>
            <a:ext cx="5275847" cy="369332"/>
          </a:xfrm>
          <a:prstGeom prst="rect">
            <a:avLst/>
          </a:prstGeom>
        </p:spPr>
        <p:txBody>
          <a:bodyPr wrap="square">
            <a:spAutoFit/>
          </a:bodyPr>
          <a:lstStyle/>
          <a:p>
            <a:r>
              <a:rPr lang="en-GB" dirty="0">
                <a:solidFill>
                  <a:srgbClr val="7030A0"/>
                </a:solidFill>
                <a:hlinkClick r:id="rId5"/>
              </a:rPr>
              <a:t>https://</a:t>
            </a:r>
            <a:r>
              <a:rPr lang="en-GB" dirty="0" smtClean="0">
                <a:solidFill>
                  <a:srgbClr val="7030A0"/>
                </a:solidFill>
                <a:hlinkClick r:id="rId5"/>
              </a:rPr>
              <a:t>www.youtube.com/watch?v=aS8490xEI1E</a:t>
            </a:r>
            <a:r>
              <a:rPr lang="en-GB" dirty="0" smtClean="0">
                <a:solidFill>
                  <a:srgbClr val="7030A0"/>
                </a:solidFill>
              </a:rPr>
              <a:t> </a:t>
            </a:r>
            <a:endParaRPr lang="en-GB"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8E5B7555-BF86-449C-9900-E68B7E362E3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883"/>
          <a:stretch/>
        </p:blipFill>
        <p:spPr bwMode="auto">
          <a:xfrm>
            <a:off x="5670550" y="1700212"/>
            <a:ext cx="2668476" cy="45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ED4BF912-BC86-464F-AA0F-3C29B53CC16F}"/>
              </a:ext>
            </a:extLst>
          </p:cNvPr>
          <p:cNvSpPr>
            <a:spLocks noChangeArrowheads="1"/>
          </p:cNvSpPr>
          <p:nvPr/>
        </p:nvSpPr>
        <p:spPr bwMode="auto">
          <a:xfrm>
            <a:off x="647700" y="1296988"/>
            <a:ext cx="6264275"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37892" name="Rectangle 4">
            <a:extLst>
              <a:ext uri="{FF2B5EF4-FFF2-40B4-BE49-F238E27FC236}">
                <a16:creationId xmlns:a16="http://schemas.microsoft.com/office/drawing/2014/main" id="{B82CE262-597A-4104-8E54-AA43317DFB4E}"/>
              </a:ext>
            </a:extLst>
          </p:cNvPr>
          <p:cNvSpPr>
            <a:spLocks noChangeArrowheads="1"/>
          </p:cNvSpPr>
          <p:nvPr/>
        </p:nvSpPr>
        <p:spPr bwMode="auto">
          <a:xfrm>
            <a:off x="720725" y="2376488"/>
            <a:ext cx="5759450"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000">
              <a:solidFill>
                <a:srgbClr val="000000"/>
              </a:solidFill>
            </a:endParaRPr>
          </a:p>
          <a:p>
            <a:pPr eaLnBrk="1" hangingPunct="1">
              <a:lnSpc>
                <a:spcPct val="93000"/>
              </a:lnSpc>
              <a:buSzPct val="100000"/>
            </a:pPr>
            <a:endParaRPr lang="en-GB" altLang="en-US" sz="2000">
              <a:solidFill>
                <a:srgbClr val="000000"/>
              </a:solidFill>
            </a:endParaRPr>
          </a:p>
        </p:txBody>
      </p:sp>
      <p:sp>
        <p:nvSpPr>
          <p:cNvPr id="37893" name="Text Placeholder 1">
            <a:extLst>
              <a:ext uri="{FF2B5EF4-FFF2-40B4-BE49-F238E27FC236}">
                <a16:creationId xmlns:a16="http://schemas.microsoft.com/office/drawing/2014/main" id="{DC8C2A44-AAC3-4C18-97F2-5360BEC6AEEB}"/>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Mass or line production</a:t>
            </a:r>
          </a:p>
          <a:p>
            <a:pPr>
              <a:spcBef>
                <a:spcPct val="0"/>
              </a:spcBef>
            </a:pPr>
            <a:endParaRPr lang="en-US" altLang="en-US">
              <a:latin typeface="Arial" panose="020B0604020202020204" pitchFamily="34" charset="0"/>
              <a:cs typeface="Arial" panose="020B0604020202020204" pitchFamily="34" charset="0"/>
            </a:endParaRPr>
          </a:p>
        </p:txBody>
      </p:sp>
      <p:sp>
        <p:nvSpPr>
          <p:cNvPr id="37894" name="Text Placeholder 2">
            <a:extLst>
              <a:ext uri="{FF2B5EF4-FFF2-40B4-BE49-F238E27FC236}">
                <a16:creationId xmlns:a16="http://schemas.microsoft.com/office/drawing/2014/main" id="{08B68A97-FC60-4A16-9C9E-B421C0A5D876}"/>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Mass or line production is used when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a high number of products need to be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produced quickly and consistently</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Uses a production/assembly line</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High-level of automation</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High initial set-up costs</a:t>
            </a:r>
          </a:p>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What roles might skilled workers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play in automated production?</a:t>
            </a:r>
          </a:p>
          <a:p>
            <a:pPr>
              <a:spcBef>
                <a:spcPct val="0"/>
              </a:spcBef>
              <a:buFont typeface="Arial" panose="020B0604020202020204" pitchFamily="34" charset="0"/>
              <a:buChar char="•"/>
            </a:pPr>
            <a:endParaRPr lang="en-US" altLang="en-US">
              <a:latin typeface="Arial" panose="020B0604020202020204" pitchFamily="34" charset="0"/>
              <a:cs typeface="Arial" panose="020B0604020202020204" pitchFamily="34" charset="0"/>
            </a:endParaRPr>
          </a:p>
        </p:txBody>
      </p:sp>
      <p:sp>
        <p:nvSpPr>
          <p:cNvPr id="2" name="Rectangle 1"/>
          <p:cNvSpPr/>
          <p:nvPr/>
        </p:nvSpPr>
        <p:spPr>
          <a:xfrm>
            <a:off x="10407" y="6468064"/>
            <a:ext cx="5310336" cy="369332"/>
          </a:xfrm>
          <a:prstGeom prst="rect">
            <a:avLst/>
          </a:prstGeom>
        </p:spPr>
        <p:txBody>
          <a:bodyPr wrap="square">
            <a:spAutoFit/>
          </a:bodyPr>
          <a:lstStyle/>
          <a:p>
            <a:r>
              <a:rPr lang="en-GB" dirty="0">
                <a:solidFill>
                  <a:srgbClr val="7030A0"/>
                </a:solidFill>
                <a:hlinkClick r:id="rId4"/>
              </a:rPr>
              <a:t>https://</a:t>
            </a:r>
            <a:r>
              <a:rPr lang="en-GB" dirty="0" smtClean="0">
                <a:solidFill>
                  <a:srgbClr val="7030A0"/>
                </a:solidFill>
                <a:hlinkClick r:id="rId4"/>
              </a:rPr>
              <a:t>www.youtube.com/watch?v=zrzKih5rqD0</a:t>
            </a:r>
            <a:r>
              <a:rPr lang="en-GB" dirty="0" smtClean="0">
                <a:solidFill>
                  <a:srgbClr val="7030A0"/>
                </a:solidFill>
              </a:rPr>
              <a:t> </a:t>
            </a:r>
            <a:endParaRPr lang="en-GB"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6DAA73C9-3B0A-470A-A73B-87CF362021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063" y="1703388"/>
            <a:ext cx="3563937"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id="{39CBF75F-B010-463A-AF89-D6A888459069}"/>
              </a:ext>
            </a:extLst>
          </p:cNvPr>
          <p:cNvSpPr>
            <a:spLocks noChangeArrowheads="1"/>
          </p:cNvSpPr>
          <p:nvPr/>
        </p:nvSpPr>
        <p:spPr bwMode="auto">
          <a:xfrm>
            <a:off x="720725" y="2376488"/>
            <a:ext cx="5543550" cy="390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39940" name="Text Placeholder 1">
            <a:extLst>
              <a:ext uri="{FF2B5EF4-FFF2-40B4-BE49-F238E27FC236}">
                <a16:creationId xmlns:a16="http://schemas.microsoft.com/office/drawing/2014/main" id="{6F6FAD74-29C4-4CBB-9BC5-E3C7858A703E}"/>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Mass produced goods</a:t>
            </a:r>
          </a:p>
        </p:txBody>
      </p:sp>
      <p:sp>
        <p:nvSpPr>
          <p:cNvPr id="39941" name="Text Placeholder 2">
            <a:extLst>
              <a:ext uri="{FF2B5EF4-FFF2-40B4-BE49-F238E27FC236}">
                <a16:creationId xmlns:a16="http://schemas.microsoft.com/office/drawing/2014/main" id="{65262566-655D-4C8E-8AFB-26CA254E07DB}"/>
              </a:ext>
            </a:extLst>
          </p:cNvPr>
          <p:cNvSpPr>
            <a:spLocks noGrp="1" noChangeArrowheads="1"/>
          </p:cNvSpPr>
          <p:nvPr>
            <p:ph type="body" sz="quarter" idx="14"/>
          </p:nvPr>
        </p:nvSpPr>
        <p:spPr bwMode="auto">
          <a:xfrm>
            <a:off x="723900" y="1703388"/>
            <a:ext cx="7797800" cy="3957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Mass production requires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very high capital investment </a:t>
            </a:r>
          </a:p>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It is suited to high and continuous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products runs including:</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Packaging and containers such as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boxes, bottles and cans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Many food products</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Materials, such as steel and timber stock</a:t>
            </a:r>
          </a:p>
          <a:p>
            <a:pPr lvl="1">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Paper stock and paper products</a:t>
            </a:r>
          </a:p>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Why might some mass produced items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be made in batches?</a:t>
            </a:r>
            <a:endParaRPr lang="en-US" altLang="en-US">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5F68C842-6CD3-4F66-AAD3-9755FD9280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8838" y="2276475"/>
            <a:ext cx="32051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1">
            <a:extLst>
              <a:ext uri="{FF2B5EF4-FFF2-40B4-BE49-F238E27FC236}">
                <a16:creationId xmlns:a16="http://schemas.microsoft.com/office/drawing/2014/main" id="{62EECCB9-33C1-47A9-952F-1E6885D564C6}"/>
              </a:ext>
            </a:extLst>
          </p:cNvPr>
          <p:cNvSpPr>
            <a:spLocks noChangeArrowheads="1"/>
          </p:cNvSpPr>
          <p:nvPr/>
        </p:nvSpPr>
        <p:spPr bwMode="auto">
          <a:xfrm>
            <a:off x="627063" y="2376488"/>
            <a:ext cx="5132387"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41988" name="Text Placeholder 2">
            <a:extLst>
              <a:ext uri="{FF2B5EF4-FFF2-40B4-BE49-F238E27FC236}">
                <a16:creationId xmlns:a16="http://schemas.microsoft.com/office/drawing/2014/main" id="{BDBAF8C8-3F7F-443A-94DF-0B2673BA0B2A}"/>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Mass production profile</a:t>
            </a:r>
          </a:p>
        </p:txBody>
      </p:sp>
      <p:sp>
        <p:nvSpPr>
          <p:cNvPr id="41989" name="Text Placeholder 2">
            <a:extLst>
              <a:ext uri="{FF2B5EF4-FFF2-40B4-BE49-F238E27FC236}">
                <a16:creationId xmlns:a16="http://schemas.microsoft.com/office/drawing/2014/main" id="{13CC74FB-75C4-4B3F-851F-99775DE2DB55}"/>
              </a:ext>
            </a:extLst>
          </p:cNvPr>
          <p:cNvSpPr>
            <a:spLocks noGrp="1" noChangeArrowheads="1"/>
          </p:cNvSpPr>
          <p:nvPr>
            <p:ph type="body" sz="quarter" idx="14"/>
          </p:nvPr>
        </p:nvSpPr>
        <p:spPr bwMode="auto">
          <a:xfrm>
            <a:off x="723900" y="1703388"/>
            <a:ext cx="7797800" cy="3957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Businesses mass producing products</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often have the following characteristics: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High set-up costs and capital investment</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Shift work is used to facilitate 24/7 production</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Both skilled and unskilled labour required</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Expensive purpose made tooling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machinery required</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High-level of automation</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Low unit cost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Less flexibility for product diversity</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slow to respond to change</a:t>
            </a:r>
          </a:p>
          <a:p>
            <a:pPr lvl="1">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lvl="1">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lvl="1">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lvl="1">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pic>
        <p:nvPicPr>
          <p:cNvPr id="41990" name="Picture 2">
            <a:extLst>
              <a:ext uri="{FF2B5EF4-FFF2-40B4-BE49-F238E27FC236}">
                <a16:creationId xmlns:a16="http://schemas.microsoft.com/office/drawing/2014/main" id="{38D6D35A-0097-4B3D-AD3A-5202814D8D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488668"/>
            <a:ext cx="5382344" cy="369332"/>
          </a:xfrm>
          <a:prstGeom prst="rect">
            <a:avLst/>
          </a:prstGeom>
        </p:spPr>
        <p:txBody>
          <a:bodyPr wrap="square">
            <a:spAutoFit/>
          </a:bodyPr>
          <a:lstStyle/>
          <a:p>
            <a:r>
              <a:rPr lang="en-GB" dirty="0">
                <a:solidFill>
                  <a:srgbClr val="7030A0"/>
                </a:solidFill>
                <a:hlinkClick r:id="rId5"/>
              </a:rPr>
              <a:t>https://</a:t>
            </a:r>
            <a:r>
              <a:rPr lang="en-GB" dirty="0" smtClean="0">
                <a:solidFill>
                  <a:srgbClr val="7030A0"/>
                </a:solidFill>
                <a:hlinkClick r:id="rId5"/>
              </a:rPr>
              <a:t>www.youtube.com/watch?v=4ewRVKrFBdg</a:t>
            </a:r>
            <a:r>
              <a:rPr lang="en-GB" dirty="0" smtClean="0">
                <a:solidFill>
                  <a:srgbClr val="7030A0"/>
                </a:solidFill>
              </a:rPr>
              <a:t> </a:t>
            </a:r>
            <a:endParaRPr lang="en-GB"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D5363886-9F6F-457D-A615-D4397710A3E4}"/>
              </a:ext>
            </a:extLst>
          </p:cNvPr>
          <p:cNvSpPr>
            <a:spLocks noChangeArrowheads="1"/>
          </p:cNvSpPr>
          <p:nvPr/>
        </p:nvSpPr>
        <p:spPr bwMode="auto">
          <a:xfrm>
            <a:off x="723900" y="906463"/>
            <a:ext cx="7815263"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44035" name="Rectangle 2">
            <a:extLst>
              <a:ext uri="{FF2B5EF4-FFF2-40B4-BE49-F238E27FC236}">
                <a16:creationId xmlns:a16="http://schemas.microsoft.com/office/drawing/2014/main" id="{4E839FDB-C018-4DFC-9FF8-B74FC28D9E64}"/>
              </a:ext>
            </a:extLst>
          </p:cNvPr>
          <p:cNvSpPr>
            <a:spLocks noChangeArrowheads="1"/>
          </p:cNvSpPr>
          <p:nvPr/>
        </p:nvSpPr>
        <p:spPr bwMode="auto">
          <a:xfrm>
            <a:off x="723900" y="1704975"/>
            <a:ext cx="7796213" cy="345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44036" name="Rectangle 3">
            <a:extLst>
              <a:ext uri="{FF2B5EF4-FFF2-40B4-BE49-F238E27FC236}">
                <a16:creationId xmlns:a16="http://schemas.microsoft.com/office/drawing/2014/main" id="{D1685804-5A00-435A-8C2A-D5CA64E5B700}"/>
              </a:ext>
            </a:extLst>
          </p:cNvPr>
          <p:cNvSpPr>
            <a:spLocks noChangeArrowheads="1"/>
          </p:cNvSpPr>
          <p:nvPr/>
        </p:nvSpPr>
        <p:spPr bwMode="auto">
          <a:xfrm>
            <a:off x="-920750" y="1744663"/>
            <a:ext cx="6551613"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44037" name="Rectangle 7">
            <a:extLst>
              <a:ext uri="{FF2B5EF4-FFF2-40B4-BE49-F238E27FC236}">
                <a16:creationId xmlns:a16="http://schemas.microsoft.com/office/drawing/2014/main" id="{E528CCF4-E7DE-463B-B9A1-BFC3634904CE}"/>
              </a:ext>
            </a:extLst>
          </p:cNvPr>
          <p:cNvSpPr>
            <a:spLocks noChangeArrowheads="1"/>
          </p:cNvSpPr>
          <p:nvPr/>
        </p:nvSpPr>
        <p:spPr bwMode="auto">
          <a:xfrm>
            <a:off x="693738" y="5159375"/>
            <a:ext cx="81311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44038" name="Text Placeholder 3">
            <a:extLst>
              <a:ext uri="{FF2B5EF4-FFF2-40B4-BE49-F238E27FC236}">
                <a16:creationId xmlns:a16="http://schemas.microsoft.com/office/drawing/2014/main" id="{F2EC2754-AFDB-4BEB-B711-D60B2114E131}"/>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Scales of production</a:t>
            </a:r>
          </a:p>
          <a:p>
            <a:pPr>
              <a:spcBef>
                <a:spcPct val="0"/>
              </a:spcBef>
            </a:pPr>
            <a:endParaRPr lang="en-US" altLang="en-US">
              <a:latin typeface="Arial" panose="020B0604020202020204" pitchFamily="34" charset="0"/>
              <a:cs typeface="Arial" panose="020B0604020202020204" pitchFamily="34" charset="0"/>
            </a:endParaRPr>
          </a:p>
        </p:txBody>
      </p:sp>
      <p:sp>
        <p:nvSpPr>
          <p:cNvPr id="44039" name="Text Placeholder 4">
            <a:extLst>
              <a:ext uri="{FF2B5EF4-FFF2-40B4-BE49-F238E27FC236}">
                <a16:creationId xmlns:a16="http://schemas.microsoft.com/office/drawing/2014/main" id="{A6F00293-4B7E-4CE9-AEDE-233A7E2167C2}"/>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Complete </a:t>
            </a:r>
            <a:r>
              <a:rPr lang="en-GB" altLang="en-US" b="1">
                <a:latin typeface="Arial" panose="020B0604020202020204" pitchFamily="34" charset="0"/>
                <a:cs typeface="Arial" panose="020B0604020202020204" pitchFamily="34" charset="0"/>
              </a:rPr>
              <a:t>Task 1 </a:t>
            </a:r>
            <a:r>
              <a:rPr lang="en-GB" altLang="en-US">
                <a:latin typeface="Arial" panose="020B0604020202020204" pitchFamily="34" charset="0"/>
                <a:cs typeface="Arial" panose="020B0604020202020204" pitchFamily="34" charset="0"/>
              </a:rPr>
              <a:t>of </a:t>
            </a:r>
            <a:r>
              <a:rPr lang="en-GB" altLang="en-US" b="1">
                <a:latin typeface="Arial" panose="020B0604020202020204" pitchFamily="34" charset="0"/>
                <a:cs typeface="Arial" panose="020B0604020202020204" pitchFamily="34" charset="0"/>
              </a:rPr>
              <a:t>Worksheet 1 </a:t>
            </a:r>
          </a:p>
          <a:p>
            <a:pPr>
              <a:spcBef>
                <a:spcPct val="0"/>
              </a:spcBef>
              <a:buFont typeface="Arial" panose="020B0604020202020204" pitchFamily="34" charset="0"/>
              <a:buChar char="•"/>
            </a:pPr>
            <a:endParaRPr lang="en-US" altLang="en-US">
              <a:latin typeface="Arial" panose="020B0604020202020204" pitchFamily="34" charset="0"/>
              <a:cs typeface="Arial" panose="020B0604020202020204" pitchFamily="34" charset="0"/>
            </a:endParaRPr>
          </a:p>
        </p:txBody>
      </p:sp>
      <p:pic>
        <p:nvPicPr>
          <p:cNvPr id="44040" name="Picture 5">
            <a:extLst>
              <a:ext uri="{FF2B5EF4-FFF2-40B4-BE49-F238E27FC236}">
                <a16:creationId xmlns:a16="http://schemas.microsoft.com/office/drawing/2014/main" id="{B071A7E3-B133-42DA-A12B-51090BC1E8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27540" y="2649889"/>
            <a:ext cx="2359222" cy="281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1">
            <a:extLst>
              <a:ext uri="{FF2B5EF4-FFF2-40B4-BE49-F238E27FC236}">
                <a16:creationId xmlns:a16="http://schemas.microsoft.com/office/drawing/2014/main" id="{5B2E930A-D1EB-4B4A-B4E7-4E2E88CB2A3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339" y="2611498"/>
            <a:ext cx="1989085" cy="297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2AD6709-D864-43C5-9705-A6A24830EA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27" y="2807837"/>
            <a:ext cx="2181836" cy="262348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4517860B-3250-470D-9B39-A785EC3410F0}"/>
              </a:ext>
            </a:extLst>
          </p:cNvPr>
          <p:cNvSpPr>
            <a:spLocks noGrp="1" noChangeArrowheads="1"/>
          </p:cNvSpPr>
          <p:nvPr>
            <p:ph type="body" sz="quarter" idx="14"/>
          </p:nvPr>
        </p:nvSpPr>
        <p:spPr bwMode="auto">
          <a:xfrm>
            <a:off x="723900" y="1703388"/>
            <a:ext cx="7861300"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Arial" panose="020B0604020202020204" pitchFamily="34" charset="0"/>
              <a:buChar char="•"/>
            </a:pPr>
            <a:r>
              <a:rPr lang="en-GB" altLang="en-US" dirty="0">
                <a:ln>
                  <a:noFill/>
                </a:ln>
                <a:latin typeface="Arial" panose="020B0604020202020204" pitchFamily="34" charset="0"/>
                <a:cs typeface="Arial" panose="020B0604020202020204" pitchFamily="34" charset="0"/>
              </a:rPr>
              <a:t>Describe the characteristics of different scales of production including unit production systems, quick response manufacturing and vertical in-house production </a:t>
            </a:r>
          </a:p>
          <a:p>
            <a:pPr>
              <a:spcBef>
                <a:spcPct val="0"/>
              </a:spcBef>
              <a:buFont typeface="Arial" panose="020B0604020202020204" pitchFamily="34" charset="0"/>
              <a:buChar char="•"/>
            </a:pPr>
            <a:r>
              <a:rPr lang="en-GB" altLang="en-US" dirty="0">
                <a:ln>
                  <a:noFill/>
                </a:ln>
                <a:latin typeface="Arial" panose="020B0604020202020204" pitchFamily="34" charset="0"/>
                <a:cs typeface="Arial" panose="020B0604020202020204" pitchFamily="34" charset="0"/>
              </a:rPr>
              <a:t>Understand the value of different scales of production to the manufacturer and the consumer</a:t>
            </a:r>
          </a:p>
          <a:p>
            <a:pPr>
              <a:spcBef>
                <a:spcPct val="0"/>
              </a:spcBef>
              <a:buFont typeface="Arial" panose="020B0604020202020204" pitchFamily="34" charset="0"/>
              <a:buChar char="•"/>
            </a:pPr>
            <a:endParaRPr lang="en-GB" altLang="en-US" dirty="0">
              <a:ln>
                <a:noFill/>
              </a:ln>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endParaRPr lang="en-GB" altLang="en-US" dirty="0">
              <a:ln>
                <a:noFill/>
              </a:ln>
              <a:latin typeface="Arial" panose="020B0604020202020204" pitchFamily="34" charset="0"/>
              <a:cs typeface="Arial" panose="020B0604020202020204" pitchFamily="34" charset="0"/>
            </a:endParaRPr>
          </a:p>
        </p:txBody>
      </p:sp>
      <p:sp>
        <p:nvSpPr>
          <p:cNvPr id="11267" name="Text Placeholder 2">
            <a:extLst>
              <a:ext uri="{FF2B5EF4-FFF2-40B4-BE49-F238E27FC236}">
                <a16:creationId xmlns:a16="http://schemas.microsoft.com/office/drawing/2014/main" id="{9C62242E-A36D-46AE-A61C-AF0C170B8F1D}"/>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AC1B39E-EEEA-4975-B729-D00EB3850F41}"/>
              </a:ext>
            </a:extLst>
          </p:cNvPr>
          <p:cNvSpPr>
            <a:spLocks noChangeArrowheads="1"/>
          </p:cNvSpPr>
          <p:nvPr/>
        </p:nvSpPr>
        <p:spPr bwMode="auto">
          <a:xfrm>
            <a:off x="647700" y="1296988"/>
            <a:ext cx="6840538"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46083" name="Rectangle 3">
            <a:extLst>
              <a:ext uri="{FF2B5EF4-FFF2-40B4-BE49-F238E27FC236}">
                <a16:creationId xmlns:a16="http://schemas.microsoft.com/office/drawing/2014/main" id="{CA78FBE0-274F-4DDE-82CF-E4B050DEF336}"/>
              </a:ext>
            </a:extLst>
          </p:cNvPr>
          <p:cNvSpPr>
            <a:spLocks noChangeArrowheads="1"/>
          </p:cNvSpPr>
          <p:nvPr/>
        </p:nvSpPr>
        <p:spPr bwMode="auto">
          <a:xfrm>
            <a:off x="647700" y="2376488"/>
            <a:ext cx="5040313" cy="448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a:p>
            <a:pPr eaLnBrk="1" hangingPunct="1">
              <a:lnSpc>
                <a:spcPct val="93000"/>
              </a:lnSpc>
              <a:buSzPct val="100000"/>
            </a:pPr>
            <a:endParaRPr lang="en-GB" altLang="en-US" sz="2400">
              <a:solidFill>
                <a:srgbClr val="000000"/>
              </a:solidFill>
            </a:endParaRPr>
          </a:p>
        </p:txBody>
      </p:sp>
      <p:sp>
        <p:nvSpPr>
          <p:cNvPr id="46084" name="Text Placeholder 1">
            <a:extLst>
              <a:ext uri="{FF2B5EF4-FFF2-40B4-BE49-F238E27FC236}">
                <a16:creationId xmlns:a16="http://schemas.microsoft.com/office/drawing/2014/main" id="{7B5E64BC-D7BD-4EA4-B28A-BD2014906865}"/>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Efficient production methods</a:t>
            </a:r>
          </a:p>
          <a:p>
            <a:pPr>
              <a:spcBef>
                <a:spcPct val="0"/>
              </a:spcBef>
            </a:pPr>
            <a:endParaRPr lang="en-US" altLang="en-US">
              <a:latin typeface="Arial" panose="020B0604020202020204" pitchFamily="34" charset="0"/>
              <a:cs typeface="Arial" panose="020B0604020202020204" pitchFamily="34" charset="0"/>
            </a:endParaRPr>
          </a:p>
        </p:txBody>
      </p:sp>
      <p:sp>
        <p:nvSpPr>
          <p:cNvPr id="46085" name="Text Placeholder 2">
            <a:extLst>
              <a:ext uri="{FF2B5EF4-FFF2-40B4-BE49-F238E27FC236}">
                <a16:creationId xmlns:a16="http://schemas.microsoft.com/office/drawing/2014/main" id="{1640C8F2-121F-4833-A557-F9140FA37B4C}"/>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Manufacturers often seek to implement increasingly more </a:t>
            </a:r>
            <a:r>
              <a:rPr lang="en-GB" altLang="en-US" b="1" dirty="0">
                <a:latin typeface="Arial" panose="020B0604020202020204" pitchFamily="34" charset="0"/>
                <a:cs typeface="Arial" panose="020B0604020202020204" pitchFamily="34" charset="0"/>
              </a:rPr>
              <a:t>efficient</a:t>
            </a:r>
            <a:r>
              <a:rPr lang="en-GB" altLang="en-US" dirty="0">
                <a:latin typeface="Arial" panose="020B0604020202020204" pitchFamily="34" charset="0"/>
                <a:cs typeface="Arial" panose="020B0604020202020204" pitchFamily="34" charset="0"/>
              </a:rPr>
              <a:t> systems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This can be in response to market 'pull' or demand</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It is often to gain a competitive advantage through:</a:t>
            </a:r>
          </a:p>
          <a:p>
            <a:pPr marL="989013" lvl="2">
              <a:buFont typeface="Arial" panose="020B0604020202020204" pitchFamily="34" charset="0"/>
              <a:buChar char="•"/>
            </a:pPr>
            <a:r>
              <a:rPr lang="en-GB" altLang="en-US" dirty="0">
                <a:latin typeface="Arial" panose="020B0604020202020204" pitchFamily="34" charset="0"/>
                <a:cs typeface="Arial" panose="020B0604020202020204" pitchFamily="34" charset="0"/>
              </a:rPr>
              <a:t>A reduction in lead time meaning their products are the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first to market</a:t>
            </a:r>
          </a:p>
          <a:p>
            <a:pPr marL="989013" lvl="2">
              <a:buFont typeface="Arial" panose="020B0604020202020204" pitchFamily="34" charset="0"/>
              <a:buChar char="•"/>
            </a:pPr>
            <a:r>
              <a:rPr lang="en-GB" altLang="en-US" dirty="0">
                <a:latin typeface="Arial" panose="020B0604020202020204" pitchFamily="34" charset="0"/>
                <a:cs typeface="Arial" panose="020B0604020202020204" pitchFamily="34" charset="0"/>
              </a:rPr>
              <a:t>The need to cut costs, meaning that they can undercut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the competition</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What is meant by the term Kaizen?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A6DAF"/>
        </a:solidFill>
        <a:effectLst/>
      </p:bgPr>
    </p:bg>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7A519078-7681-4C52-9FD1-FD3161C37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a16="http://schemas.microsoft.com/office/drawing/2014/main" id="{46E00FA9-AD2B-4A0B-9EA5-F61105A5C5A3}"/>
              </a:ext>
            </a:extLst>
          </p:cNvPr>
          <p:cNvSpPr>
            <a:spLocks noChangeArrowheads="1"/>
          </p:cNvSpPr>
          <p:nvPr/>
        </p:nvSpPr>
        <p:spPr bwMode="auto">
          <a:xfrm>
            <a:off x="647700" y="1296988"/>
            <a:ext cx="44640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48132" name="Rectangle 3">
            <a:extLst>
              <a:ext uri="{FF2B5EF4-FFF2-40B4-BE49-F238E27FC236}">
                <a16:creationId xmlns:a16="http://schemas.microsoft.com/office/drawing/2014/main" id="{FB68C05D-381C-4CD2-98FF-AADB85FA80F7}"/>
              </a:ext>
            </a:extLst>
          </p:cNvPr>
          <p:cNvSpPr>
            <a:spLocks noChangeArrowheads="1"/>
          </p:cNvSpPr>
          <p:nvPr/>
        </p:nvSpPr>
        <p:spPr bwMode="auto">
          <a:xfrm>
            <a:off x="720725" y="2376488"/>
            <a:ext cx="431958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p:txBody>
      </p:sp>
      <p:sp>
        <p:nvSpPr>
          <p:cNvPr id="48133" name="Text Placeholder 1">
            <a:extLst>
              <a:ext uri="{FF2B5EF4-FFF2-40B4-BE49-F238E27FC236}">
                <a16:creationId xmlns:a16="http://schemas.microsoft.com/office/drawing/2014/main" id="{8E239C3D-0175-42F4-812A-6B72D06B0250}"/>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solidFill>
                  <a:schemeClr val="bg1"/>
                </a:solidFill>
                <a:latin typeface="Arial" panose="020B0604020202020204" pitchFamily="34" charset="0"/>
                <a:cs typeface="Arial" panose="020B0604020202020204" pitchFamily="34" charset="0"/>
              </a:rPr>
              <a:t>Lean production</a:t>
            </a:r>
          </a:p>
          <a:p>
            <a:pPr>
              <a:spcBef>
                <a:spcPct val="0"/>
              </a:spcBef>
            </a:pPr>
            <a:endParaRPr lang="en-US" altLang="en-US" dirty="0">
              <a:solidFill>
                <a:schemeClr val="bg1"/>
              </a:solidFill>
              <a:latin typeface="Arial" panose="020B0604020202020204" pitchFamily="34" charset="0"/>
              <a:cs typeface="Arial" panose="020B0604020202020204" pitchFamily="34" charset="0"/>
            </a:endParaRPr>
          </a:p>
        </p:txBody>
      </p:sp>
      <p:sp>
        <p:nvSpPr>
          <p:cNvPr id="48134" name="Text Placeholder 2">
            <a:extLst>
              <a:ext uri="{FF2B5EF4-FFF2-40B4-BE49-F238E27FC236}">
                <a16:creationId xmlns:a16="http://schemas.microsoft.com/office/drawing/2014/main" id="{8ABC37D7-7D8E-4DEC-B07B-255710B743E3}"/>
              </a:ext>
            </a:extLst>
          </p:cNvPr>
          <p:cNvSpPr>
            <a:spLocks noGrp="1" noChangeArrowheads="1"/>
          </p:cNvSpPr>
          <p:nvPr>
            <p:ph type="body" sz="quarter" idx="14"/>
          </p:nvPr>
        </p:nvSpPr>
        <p:spPr bwMode="auto">
          <a:xfrm>
            <a:off x="723900" y="1703388"/>
            <a:ext cx="809625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Clr>
                <a:schemeClr val="bg1"/>
              </a:buClr>
            </a:pPr>
            <a:r>
              <a:rPr lang="en-GB" altLang="en-US" dirty="0">
                <a:solidFill>
                  <a:schemeClr val="bg1"/>
                </a:solidFill>
                <a:latin typeface="Arial" panose="020B0604020202020204" pitchFamily="34" charset="0"/>
                <a:cs typeface="Arial" panose="020B0604020202020204" pitchFamily="34" charset="0"/>
              </a:rPr>
              <a:t>Lean manufacturing strives to reduce waste and stems from a Japanese philosophy originating at Toyota</a:t>
            </a:r>
          </a:p>
          <a:p>
            <a:pPr>
              <a:spcBef>
                <a:spcPct val="0"/>
              </a:spcBef>
              <a:buClr>
                <a:schemeClr val="bg1"/>
              </a:buClr>
            </a:pPr>
            <a:r>
              <a:rPr lang="en-GB" altLang="en-US" dirty="0">
                <a:solidFill>
                  <a:schemeClr val="bg1"/>
                </a:solidFill>
                <a:latin typeface="Arial" panose="020B0604020202020204" pitchFamily="34" charset="0"/>
                <a:cs typeface="Arial" panose="020B0604020202020204" pitchFamily="34" charset="0"/>
              </a:rPr>
              <a:t>There are seven distinct areas for waste reduction:</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Overproduction</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Waiting</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Transportation</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Over processing</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Excessive inventory</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Unnecessary motion</a:t>
            </a:r>
          </a:p>
          <a:p>
            <a:pPr lvl="2">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Defects</a:t>
            </a:r>
          </a:p>
          <a:p>
            <a:pPr lvl="1">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pic>
        <p:nvPicPr>
          <p:cNvPr id="7" name="Picture 1">
            <a:extLst>
              <a:ext uri="{FF2B5EF4-FFF2-40B4-BE49-F238E27FC236}">
                <a16:creationId xmlns:a16="http://schemas.microsoft.com/office/drawing/2014/main" id="{0579B5E2-F5A1-4A3F-8D40-17436E3AF8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EB2A046-86F7-4CD4-BBC4-E3190692B113}"/>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4F09AE5E-F5BF-4046-8579-389023FBD71B}"/>
              </a:ext>
            </a:extLst>
          </p:cNvPr>
          <p:cNvSpPr>
            <a:spLocks noChangeArrowheads="1"/>
          </p:cNvSpPr>
          <p:nvPr/>
        </p:nvSpPr>
        <p:spPr bwMode="auto">
          <a:xfrm>
            <a:off x="720725" y="2376488"/>
            <a:ext cx="5614988" cy="345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50179" name="Rectangle 4">
            <a:extLst>
              <a:ext uri="{FF2B5EF4-FFF2-40B4-BE49-F238E27FC236}">
                <a16:creationId xmlns:a16="http://schemas.microsoft.com/office/drawing/2014/main" id="{15C597D9-18B6-4E0C-90A9-C764E2F462B6}"/>
              </a:ext>
            </a:extLst>
          </p:cNvPr>
          <p:cNvSpPr>
            <a:spLocks noChangeArrowheads="1"/>
          </p:cNvSpPr>
          <p:nvPr/>
        </p:nvSpPr>
        <p:spPr bwMode="auto">
          <a:xfrm>
            <a:off x="647700" y="1296988"/>
            <a:ext cx="7632700"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3600" b="1">
              <a:solidFill>
                <a:srgbClr val="000000"/>
              </a:solidFill>
            </a:endParaRPr>
          </a:p>
        </p:txBody>
      </p:sp>
      <p:sp>
        <p:nvSpPr>
          <p:cNvPr id="50180" name="Text Placeholder 1">
            <a:extLst>
              <a:ext uri="{FF2B5EF4-FFF2-40B4-BE49-F238E27FC236}">
                <a16:creationId xmlns:a16="http://schemas.microsoft.com/office/drawing/2014/main" id="{D37AA1FA-AD1D-41A6-A015-4F66D4E23FB6}"/>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Unit production systems (UPS)</a:t>
            </a:r>
          </a:p>
          <a:p>
            <a:pPr>
              <a:spcBef>
                <a:spcPct val="0"/>
              </a:spcBef>
            </a:pPr>
            <a:endParaRPr lang="en-US" altLang="en-US" dirty="0">
              <a:latin typeface="Arial" panose="020B0604020202020204" pitchFamily="34" charset="0"/>
              <a:cs typeface="Arial" panose="020B0604020202020204" pitchFamily="34" charset="0"/>
            </a:endParaRPr>
          </a:p>
        </p:txBody>
      </p:sp>
      <p:sp>
        <p:nvSpPr>
          <p:cNvPr id="50181" name="Text Placeholder 2">
            <a:extLst>
              <a:ext uri="{FF2B5EF4-FFF2-40B4-BE49-F238E27FC236}">
                <a16:creationId xmlns:a16="http://schemas.microsoft.com/office/drawing/2014/main" id="{86EF645E-C964-4315-BC38-B23A7FA31CD6}"/>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UPS use overhead tracks to move component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parts, usually garments, on hanging carriers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Workers at each station perform a specific task</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before returning the product to the carrier and</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to be sent to the next workstation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A UPS offers increased control of workflow</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Streamlines assembly and speeds up production</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Automatic movement of products reduces labour costs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Stages of production are logged, improving quality control</a:t>
            </a:r>
          </a:p>
          <a:p>
            <a:pPr lvl="2">
              <a:buFont typeface="Arial" panose="020B0604020202020204" pitchFamily="34" charset="0"/>
              <a:buChar char="•"/>
            </a:pPr>
            <a:r>
              <a:rPr lang="en-GB" altLang="en-US" dirty="0">
                <a:latin typeface="Arial" panose="020B0604020202020204" pitchFamily="34" charset="0"/>
                <a:cs typeface="Arial" panose="020B0604020202020204" pitchFamily="34" charset="0"/>
              </a:rPr>
              <a:t>What other advantages does this system offer?</a:t>
            </a: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2" name="Rectangle 1"/>
          <p:cNvSpPr/>
          <p:nvPr/>
        </p:nvSpPr>
        <p:spPr>
          <a:xfrm>
            <a:off x="-34427" y="6488668"/>
            <a:ext cx="5238328" cy="369332"/>
          </a:xfrm>
          <a:prstGeom prst="rect">
            <a:avLst/>
          </a:prstGeom>
        </p:spPr>
        <p:txBody>
          <a:bodyPr wrap="square">
            <a:spAutoFit/>
          </a:bodyPr>
          <a:lstStyle/>
          <a:p>
            <a:r>
              <a:rPr lang="en-GB" dirty="0">
                <a:solidFill>
                  <a:srgbClr val="7030A0"/>
                </a:solidFill>
                <a:hlinkClick r:id="rId4"/>
              </a:rPr>
              <a:t>https://</a:t>
            </a:r>
            <a:r>
              <a:rPr lang="en-GB" dirty="0" smtClean="0">
                <a:solidFill>
                  <a:srgbClr val="7030A0"/>
                </a:solidFill>
                <a:hlinkClick r:id="rId4"/>
              </a:rPr>
              <a:t>www.youtube.com/watch?v=Kx8xQpTyGis</a:t>
            </a:r>
            <a:r>
              <a:rPr lang="en-GB" dirty="0" smtClean="0">
                <a:solidFill>
                  <a:srgbClr val="7030A0"/>
                </a:solidFill>
              </a:rPr>
              <a:t> </a:t>
            </a:r>
            <a:endParaRPr lang="en-GB"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2DDE3"/>
        </a:solidFill>
        <a:effectLst/>
      </p:bgPr>
    </p:bg>
    <p:spTree>
      <p:nvGrpSpPr>
        <p:cNvPr id="1" name=""/>
        <p:cNvGrpSpPr/>
        <p:nvPr/>
      </p:nvGrpSpPr>
      <p:grpSpPr>
        <a:xfrm>
          <a:off x="0" y="0"/>
          <a:ext cx="0" cy="0"/>
          <a:chOff x="0" y="0"/>
          <a:chExt cx="0" cy="0"/>
        </a:xfrm>
      </p:grpSpPr>
      <p:pic>
        <p:nvPicPr>
          <p:cNvPr id="52226" name="Picture 4">
            <a:extLst>
              <a:ext uri="{FF2B5EF4-FFF2-40B4-BE49-F238E27FC236}">
                <a16:creationId xmlns:a16="http://schemas.microsoft.com/office/drawing/2014/main" id="{D5B939C3-2C23-4B96-8710-2CAB189CDC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82047F0E-AC4D-4509-A463-5DC6DE24D520}"/>
              </a:ext>
            </a:extLst>
          </p:cNvPr>
          <p:cNvSpPr>
            <a:spLocks noChangeArrowheads="1"/>
          </p:cNvSpPr>
          <p:nvPr/>
        </p:nvSpPr>
        <p:spPr bwMode="auto">
          <a:xfrm>
            <a:off x="792163" y="2286000"/>
            <a:ext cx="5038725" cy="448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a:p>
            <a:pPr eaLnBrk="1" hangingPunct="1">
              <a:lnSpc>
                <a:spcPct val="93000"/>
              </a:lnSpc>
              <a:buSzPct val="100000"/>
            </a:pPr>
            <a:endParaRPr lang="en-GB" altLang="en-US" sz="2400">
              <a:solidFill>
                <a:srgbClr val="000000"/>
              </a:solidFill>
            </a:endParaRPr>
          </a:p>
        </p:txBody>
      </p:sp>
      <p:sp>
        <p:nvSpPr>
          <p:cNvPr id="52228" name="Rectangle 3">
            <a:extLst>
              <a:ext uri="{FF2B5EF4-FFF2-40B4-BE49-F238E27FC236}">
                <a16:creationId xmlns:a16="http://schemas.microsoft.com/office/drawing/2014/main" id="{0E6CB06E-36E1-47F2-8BB0-FB9FDD038975}"/>
              </a:ext>
            </a:extLst>
          </p:cNvPr>
          <p:cNvSpPr>
            <a:spLocks noChangeArrowheads="1"/>
          </p:cNvSpPr>
          <p:nvPr/>
        </p:nvSpPr>
        <p:spPr bwMode="auto">
          <a:xfrm>
            <a:off x="647700" y="1296988"/>
            <a:ext cx="8423275"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3600" b="1">
              <a:solidFill>
                <a:srgbClr val="000000"/>
              </a:solidFill>
            </a:endParaRPr>
          </a:p>
        </p:txBody>
      </p:sp>
      <p:sp>
        <p:nvSpPr>
          <p:cNvPr id="52229" name="Text Placeholder 1">
            <a:extLst>
              <a:ext uri="{FF2B5EF4-FFF2-40B4-BE49-F238E27FC236}">
                <a16:creationId xmlns:a16="http://schemas.microsoft.com/office/drawing/2014/main" id="{6223A413-D7E2-45A3-879D-C5B27D3B6C2A}"/>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Quick response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manufacturing</a:t>
            </a:r>
          </a:p>
          <a:p>
            <a:pPr>
              <a:spcBef>
                <a:spcPct val="0"/>
              </a:spcBef>
            </a:pPr>
            <a:endParaRPr lang="en-US" altLang="en-US" dirty="0">
              <a:latin typeface="Arial" panose="020B0604020202020204" pitchFamily="34" charset="0"/>
              <a:cs typeface="Arial" panose="020B0604020202020204" pitchFamily="34" charset="0"/>
            </a:endParaRPr>
          </a:p>
        </p:txBody>
      </p:sp>
      <p:sp>
        <p:nvSpPr>
          <p:cNvPr id="52230" name="Text Placeholder 2">
            <a:extLst>
              <a:ext uri="{FF2B5EF4-FFF2-40B4-BE49-F238E27FC236}">
                <a16:creationId xmlns:a16="http://schemas.microsoft.com/office/drawing/2014/main" id="{79868168-7632-4CB4-A616-EE776B92079B}"/>
              </a:ext>
            </a:extLst>
          </p:cNvPr>
          <p:cNvSpPr>
            <a:spLocks noGrp="1" noChangeArrowheads="1"/>
          </p:cNvSpPr>
          <p:nvPr>
            <p:ph type="body" sz="quarter" idx="14"/>
          </p:nvPr>
        </p:nvSpPr>
        <p:spPr bwMode="auto">
          <a:xfrm>
            <a:off x="723900" y="2096186"/>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QRM reduces lead times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in response to demand</a:t>
            </a:r>
          </a:p>
          <a:p>
            <a:pPr lvl="1">
              <a:spcBef>
                <a:spcPct val="0"/>
              </a:spcBef>
              <a:buFont typeface="Arial" panose="020B0604020202020204" pitchFamily="34" charset="0"/>
              <a:buChar char="•"/>
            </a:pPr>
            <a:r>
              <a:rPr lang="en-GB" altLang="en-US" dirty="0">
                <a:solidFill>
                  <a:schemeClr val="tx1"/>
                </a:solidFill>
                <a:latin typeface="Arial" panose="020B0604020202020204" pitchFamily="34" charset="0"/>
                <a:cs typeface="Arial" panose="020B0604020202020204" pitchFamily="34" charset="0"/>
              </a:rPr>
              <a:t>Production is triggered by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consumer demand and not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through traditional methods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such as trend forecasting</a:t>
            </a:r>
          </a:p>
          <a:p>
            <a:pPr lvl="1">
              <a:spcBef>
                <a:spcPct val="0"/>
              </a:spcBef>
              <a:buFont typeface="Arial" panose="020B0604020202020204" pitchFamily="34" charset="0"/>
              <a:buChar char="•"/>
            </a:pPr>
            <a:r>
              <a:rPr lang="en-GB" altLang="en-US" dirty="0">
                <a:solidFill>
                  <a:schemeClr val="tx1"/>
                </a:solidFill>
                <a:latin typeface="Arial" panose="020B0604020202020204" pitchFamily="34" charset="0"/>
                <a:cs typeface="Arial" panose="020B0604020202020204" pitchFamily="34" charset="0"/>
              </a:rPr>
              <a:t>Time-based competition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(TBC) is a strategy used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to get ahead of the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competition and is a </a:t>
            </a:r>
            <a:br>
              <a:rPr lang="en-GB" altLang="en-US" dirty="0">
                <a:solidFill>
                  <a:schemeClr val="tx1"/>
                </a:solidFill>
                <a:latin typeface="Arial" panose="020B0604020202020204" pitchFamily="34" charset="0"/>
                <a:cs typeface="Arial" panose="020B0604020202020204" pitchFamily="34" charset="0"/>
              </a:rPr>
            </a:br>
            <a:r>
              <a:rPr lang="en-GB" altLang="en-US" dirty="0">
                <a:solidFill>
                  <a:schemeClr val="tx1"/>
                </a:solidFill>
                <a:latin typeface="Arial" panose="020B0604020202020204" pitchFamily="34" charset="0"/>
                <a:cs typeface="Arial" panose="020B0604020202020204" pitchFamily="34" charset="0"/>
              </a:rPr>
              <a:t>feature of QRM</a:t>
            </a:r>
          </a:p>
        </p:txBody>
      </p:sp>
      <p:pic>
        <p:nvPicPr>
          <p:cNvPr id="52231" name="Picture 2">
            <a:extLst>
              <a:ext uri="{FF2B5EF4-FFF2-40B4-BE49-F238E27FC236}">
                <a16:creationId xmlns:a16="http://schemas.microsoft.com/office/drawing/2014/main" id="{3CD7EE2D-CA2B-4F9C-A29D-5FC20A93D1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952FDE21-C117-4101-ACA8-A2F65A1BB2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C20662F-ACA9-489C-818B-DD8067E1BA69}"/>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
        <p:nvSpPr>
          <p:cNvPr id="10" name="Rectangle 9"/>
          <p:cNvSpPr/>
          <p:nvPr/>
        </p:nvSpPr>
        <p:spPr>
          <a:xfrm>
            <a:off x="0" y="6481919"/>
            <a:ext cx="5598368" cy="369332"/>
          </a:xfrm>
          <a:prstGeom prst="rect">
            <a:avLst/>
          </a:prstGeom>
        </p:spPr>
        <p:txBody>
          <a:bodyPr wrap="square">
            <a:spAutoFit/>
          </a:bodyPr>
          <a:lstStyle/>
          <a:p>
            <a:r>
              <a:rPr lang="en-GB" dirty="0">
                <a:solidFill>
                  <a:srgbClr val="C00000"/>
                </a:solidFill>
                <a:hlinkClick r:id="rId6"/>
              </a:rPr>
              <a:t>https://</a:t>
            </a:r>
            <a:r>
              <a:rPr lang="en-GB" dirty="0" smtClean="0">
                <a:solidFill>
                  <a:srgbClr val="C00000"/>
                </a:solidFill>
                <a:hlinkClick r:id="rId6"/>
              </a:rPr>
              <a:t>www.youtube.com/watch?v=PCF8FgVH-Nw</a:t>
            </a:r>
            <a:r>
              <a:rPr lang="en-GB" dirty="0" smtClean="0">
                <a:solidFill>
                  <a:srgbClr val="C00000"/>
                </a:solidFill>
              </a:rPr>
              <a:t> </a:t>
            </a:r>
            <a:endParaRPr lang="en-GB"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2DDE3"/>
        </a:solidFill>
        <a:effectLst/>
      </p:bgPr>
    </p:bg>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F5DDBCCB-1AA8-43B6-B835-952733E762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303"/>
          <a:stretch>
            <a:fillRect/>
          </a:stretch>
        </p:blipFill>
        <p:spPr bwMode="auto">
          <a:xfrm>
            <a:off x="4430713" y="644525"/>
            <a:ext cx="4716462"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a:extLst>
              <a:ext uri="{FF2B5EF4-FFF2-40B4-BE49-F238E27FC236}">
                <a16:creationId xmlns:a16="http://schemas.microsoft.com/office/drawing/2014/main" id="{537F71C5-C76A-4106-81BC-ED649E63FEF2}"/>
              </a:ext>
            </a:extLst>
          </p:cNvPr>
          <p:cNvSpPr>
            <a:spLocks noChangeArrowheads="1"/>
          </p:cNvSpPr>
          <p:nvPr/>
        </p:nvSpPr>
        <p:spPr bwMode="auto">
          <a:xfrm>
            <a:off x="792163" y="2286000"/>
            <a:ext cx="5038725" cy="448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a:p>
            <a:pPr eaLnBrk="1" hangingPunct="1">
              <a:lnSpc>
                <a:spcPct val="93000"/>
              </a:lnSpc>
              <a:buSzPct val="100000"/>
            </a:pPr>
            <a:endParaRPr lang="en-GB" altLang="en-US" sz="2400">
              <a:solidFill>
                <a:srgbClr val="000000"/>
              </a:solidFill>
            </a:endParaRPr>
          </a:p>
        </p:txBody>
      </p:sp>
      <p:sp>
        <p:nvSpPr>
          <p:cNvPr id="54276" name="Rectangle 3">
            <a:extLst>
              <a:ext uri="{FF2B5EF4-FFF2-40B4-BE49-F238E27FC236}">
                <a16:creationId xmlns:a16="http://schemas.microsoft.com/office/drawing/2014/main" id="{5BBC8F39-28B5-4DB3-8EFA-A50D996B1EC5}"/>
              </a:ext>
            </a:extLst>
          </p:cNvPr>
          <p:cNvSpPr>
            <a:spLocks noChangeArrowheads="1"/>
          </p:cNvSpPr>
          <p:nvPr/>
        </p:nvSpPr>
        <p:spPr bwMode="auto">
          <a:xfrm>
            <a:off x="647700" y="1296988"/>
            <a:ext cx="8423275"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3600" b="1">
              <a:solidFill>
                <a:srgbClr val="000000"/>
              </a:solidFill>
            </a:endParaRPr>
          </a:p>
        </p:txBody>
      </p:sp>
      <p:sp>
        <p:nvSpPr>
          <p:cNvPr id="54277" name="Text Placeholder 1">
            <a:extLst>
              <a:ext uri="{FF2B5EF4-FFF2-40B4-BE49-F238E27FC236}">
                <a16:creationId xmlns:a16="http://schemas.microsoft.com/office/drawing/2014/main" id="{14EA3669-2D12-4D23-B72E-A4DF06EDCBF8}"/>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QRM profile</a:t>
            </a:r>
          </a:p>
          <a:p>
            <a:pPr>
              <a:spcBef>
                <a:spcPct val="0"/>
              </a:spcBef>
            </a:pPr>
            <a:endParaRPr lang="en-US" altLang="en-US">
              <a:latin typeface="Arial" panose="020B0604020202020204" pitchFamily="34" charset="0"/>
              <a:cs typeface="Arial" panose="020B0604020202020204" pitchFamily="34" charset="0"/>
            </a:endParaRPr>
          </a:p>
        </p:txBody>
      </p:sp>
      <p:sp>
        <p:nvSpPr>
          <p:cNvPr id="54278" name="Text Placeholder 2">
            <a:extLst>
              <a:ext uri="{FF2B5EF4-FFF2-40B4-BE49-F238E27FC236}">
                <a16:creationId xmlns:a16="http://schemas.microsoft.com/office/drawing/2014/main" id="{B54CFC38-0CCD-4552-81C9-5C05D453F168}"/>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Reduced time to market through: </a:t>
            </a:r>
          </a:p>
          <a:p>
            <a:pPr lvl="2">
              <a:buFont typeface="Arial" panose="020B0604020202020204" pitchFamily="34" charset="0"/>
              <a:buChar char="•"/>
            </a:pPr>
            <a:r>
              <a:rPr lang="en-GB" altLang="en-US" dirty="0">
                <a:latin typeface="Arial" panose="020B0604020202020204" pitchFamily="34" charset="0"/>
                <a:cs typeface="Arial" panose="020B0604020202020204" pitchFamily="34" charset="0"/>
              </a:rPr>
              <a:t>A reduction in external and internal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lead times by improving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communication and systems</a:t>
            </a:r>
          </a:p>
          <a:p>
            <a:pPr lvl="2">
              <a:buFont typeface="Arial" panose="020B0604020202020204" pitchFamily="34" charset="0"/>
              <a:buChar char="•"/>
            </a:pPr>
            <a:r>
              <a:rPr lang="en-GB" altLang="en-US" dirty="0">
                <a:latin typeface="Arial" panose="020B0604020202020204" pitchFamily="34" charset="0"/>
                <a:cs typeface="Arial" panose="020B0604020202020204" pitchFamily="34" charset="0"/>
              </a:rPr>
              <a:t>The ability to respond more efficiently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to customer pull, market demand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fluctuations in fashion</a:t>
            </a:r>
          </a:p>
          <a:p>
            <a:pPr lvl="2">
              <a:buFont typeface="Arial" panose="020B0604020202020204" pitchFamily="34" charset="0"/>
              <a:buChar char="•"/>
            </a:pPr>
            <a:r>
              <a:rPr lang="en-GB" altLang="en-US" dirty="0">
                <a:latin typeface="Arial" panose="020B0604020202020204" pitchFamily="34" charset="0"/>
                <a:cs typeface="Arial" panose="020B0604020202020204" pitchFamily="34" charset="0"/>
              </a:rPr>
              <a:t>Increasing flexibility in the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manufacturing process using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‘flow’ production methods</a:t>
            </a:r>
          </a:p>
          <a:p>
            <a:pPr lvl="2">
              <a:buFont typeface="Arial" panose="020B0604020202020204" pitchFamily="34" charset="0"/>
              <a:buChar char="•"/>
            </a:pPr>
            <a:r>
              <a:rPr lang="en-GB" altLang="en-US" dirty="0">
                <a:latin typeface="Arial" panose="020B0604020202020204" pitchFamily="34" charset="0"/>
                <a:cs typeface="Arial" panose="020B0604020202020204" pitchFamily="34" charset="0"/>
              </a:rPr>
              <a:t>Increasing the amount of ‘added value’</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Why is team work so important?</a:t>
            </a:r>
          </a:p>
        </p:txBody>
      </p:sp>
      <p:pic>
        <p:nvPicPr>
          <p:cNvPr id="54279" name="Picture 2">
            <a:extLst>
              <a:ext uri="{FF2B5EF4-FFF2-40B4-BE49-F238E27FC236}">
                <a16:creationId xmlns:a16="http://schemas.microsoft.com/office/drawing/2014/main" id="{1D2DCC48-0EA7-4CD6-92EB-ED732636BE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71AA18BD-E89B-4CBD-B018-53FD9C14D8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E0CF1D9-BD9D-445E-9DEF-87CD5372C03B}"/>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2D20CD6F-6EDC-41E6-9175-694C9347398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48"/>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a:extLst>
              <a:ext uri="{FF2B5EF4-FFF2-40B4-BE49-F238E27FC236}">
                <a16:creationId xmlns:a16="http://schemas.microsoft.com/office/drawing/2014/main" id="{5ABA208B-8079-47A2-8CF1-89D04FD75921}"/>
              </a:ext>
            </a:extLst>
          </p:cNvPr>
          <p:cNvSpPr>
            <a:spLocks noChangeArrowheads="1"/>
          </p:cNvSpPr>
          <p:nvPr/>
        </p:nvSpPr>
        <p:spPr bwMode="auto">
          <a:xfrm>
            <a:off x="647700" y="1296988"/>
            <a:ext cx="57594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56324" name="Rectangle 3">
            <a:extLst>
              <a:ext uri="{FF2B5EF4-FFF2-40B4-BE49-F238E27FC236}">
                <a16:creationId xmlns:a16="http://schemas.microsoft.com/office/drawing/2014/main" id="{8DD8E9BF-3A91-422B-B012-69090ED4BF77}"/>
              </a:ext>
            </a:extLst>
          </p:cNvPr>
          <p:cNvSpPr>
            <a:spLocks noChangeArrowheads="1"/>
          </p:cNvSpPr>
          <p:nvPr/>
        </p:nvSpPr>
        <p:spPr bwMode="auto">
          <a:xfrm>
            <a:off x="747713" y="2209800"/>
            <a:ext cx="537210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56325" name="Text Placeholder 1">
            <a:extLst>
              <a:ext uri="{FF2B5EF4-FFF2-40B4-BE49-F238E27FC236}">
                <a16:creationId xmlns:a16="http://schemas.microsoft.com/office/drawing/2014/main" id="{B26FB276-7C0C-458E-9B38-A08B964806FE}"/>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Vertical production</a:t>
            </a:r>
          </a:p>
          <a:p>
            <a:pPr>
              <a:spcBef>
                <a:spcPct val="0"/>
              </a:spcBef>
            </a:pPr>
            <a:endParaRPr lang="en-US" altLang="en-US">
              <a:latin typeface="Arial" panose="020B0604020202020204" pitchFamily="34" charset="0"/>
              <a:cs typeface="Arial" panose="020B0604020202020204" pitchFamily="34" charset="0"/>
            </a:endParaRPr>
          </a:p>
        </p:txBody>
      </p:sp>
      <p:sp>
        <p:nvSpPr>
          <p:cNvPr id="56326" name="Text Placeholder 2">
            <a:extLst>
              <a:ext uri="{FF2B5EF4-FFF2-40B4-BE49-F238E27FC236}">
                <a16:creationId xmlns:a16="http://schemas.microsoft.com/office/drawing/2014/main" id="{E381D362-658E-4EA3-BAA9-5CAE9BF1FF46}"/>
              </a:ext>
            </a:extLst>
          </p:cNvPr>
          <p:cNvSpPr>
            <a:spLocks noGrp="1" noChangeArrowheads="1"/>
          </p:cNvSpPr>
          <p:nvPr>
            <p:ph type="body" sz="quarter" idx="14"/>
          </p:nvPr>
        </p:nvSpPr>
        <p:spPr bwMode="auto">
          <a:xfrm>
            <a:off x="723900" y="1703388"/>
            <a:ext cx="5216252"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Vertical ‘in house’ production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increases productivity and profits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by integrating parts of the supply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chain within the main company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This frequently involves the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acquisition of other companies</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responsible for the supply of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raw materials, delivery and retail</a:t>
            </a:r>
          </a:p>
        </p:txBody>
      </p:sp>
      <p:pic>
        <p:nvPicPr>
          <p:cNvPr id="56327" name="Picture 2">
            <a:extLst>
              <a:ext uri="{FF2B5EF4-FFF2-40B4-BE49-F238E27FC236}">
                <a16:creationId xmlns:a16="http://schemas.microsoft.com/office/drawing/2014/main" id="{614EF89B-E32C-4887-9060-4198513349A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64317193-FFAD-4F30-BD89-5B55AD0820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AFBDE67-F9E7-43F5-9C56-1B272D8B1CE6}"/>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B71D478-F34A-497A-BDAC-5D6B2CADC5EF}"/>
              </a:ext>
            </a:extLst>
          </p:cNvPr>
          <p:cNvSpPr>
            <a:spLocks noChangeArrowheads="1"/>
          </p:cNvSpPr>
          <p:nvPr/>
        </p:nvSpPr>
        <p:spPr bwMode="auto">
          <a:xfrm>
            <a:off x="647700" y="1296988"/>
            <a:ext cx="57594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58371" name="Rectangle 3">
            <a:extLst>
              <a:ext uri="{FF2B5EF4-FFF2-40B4-BE49-F238E27FC236}">
                <a16:creationId xmlns:a16="http://schemas.microsoft.com/office/drawing/2014/main" id="{8D9A160B-F33B-4339-BD19-97B808A42083}"/>
              </a:ext>
            </a:extLst>
          </p:cNvPr>
          <p:cNvSpPr>
            <a:spLocks noChangeArrowheads="1"/>
          </p:cNvSpPr>
          <p:nvPr/>
        </p:nvSpPr>
        <p:spPr bwMode="auto">
          <a:xfrm>
            <a:off x="747713" y="2209800"/>
            <a:ext cx="537210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58372" name="Text Placeholder 1">
            <a:extLst>
              <a:ext uri="{FF2B5EF4-FFF2-40B4-BE49-F238E27FC236}">
                <a16:creationId xmlns:a16="http://schemas.microsoft.com/office/drawing/2014/main" id="{EDEDE3C0-856C-446F-BD72-FAC1FE268609}"/>
              </a:ext>
            </a:extLst>
          </p:cNvPr>
          <p:cNvSpPr>
            <a:spLocks noGrp="1" noChangeArrowheads="1"/>
          </p:cNvSpPr>
          <p:nvPr>
            <p:ph type="body" sz="quarter" idx="13"/>
          </p:nvPr>
        </p:nvSpPr>
        <p:spPr/>
        <p:txBody>
          <a:bodyPr/>
          <a:lstStyle/>
          <a:p>
            <a:r>
              <a:rPr lang="en-GB" altLang="en-US"/>
              <a:t>Need a reliable supply chain?</a:t>
            </a:r>
          </a:p>
          <a:p>
            <a:endParaRPr lang="en-US" altLang="en-US"/>
          </a:p>
        </p:txBody>
      </p:sp>
      <p:sp>
        <p:nvSpPr>
          <p:cNvPr id="58373" name="Text Placeholder 2">
            <a:extLst>
              <a:ext uri="{FF2B5EF4-FFF2-40B4-BE49-F238E27FC236}">
                <a16:creationId xmlns:a16="http://schemas.microsoft.com/office/drawing/2014/main" id="{CEF6D486-69B2-4E12-84DC-5C92A03B0B28}"/>
              </a:ext>
            </a:extLst>
          </p:cNvPr>
          <p:cNvSpPr>
            <a:spLocks noGrp="1" noChangeArrowheads="1"/>
          </p:cNvSpPr>
          <p:nvPr>
            <p:ph type="body" sz="quarter" idx="14"/>
          </p:nvPr>
        </p:nvSpPr>
        <p:spPr/>
        <p:txBody>
          <a:bodyPr/>
          <a:lstStyle/>
          <a:p>
            <a:r>
              <a:rPr lang="en-GB" altLang="en-US" dirty="0"/>
              <a:t>Vertical in house production is a way to ensure a robust and reliable supply chain</a:t>
            </a:r>
          </a:p>
          <a:p>
            <a:r>
              <a:rPr lang="en-GB" altLang="en-US" dirty="0"/>
              <a:t>Advantages of owning the supply chain are:</a:t>
            </a:r>
          </a:p>
          <a:p>
            <a:pPr lvl="1"/>
            <a:r>
              <a:rPr lang="en-GB" altLang="en-US" dirty="0"/>
              <a:t>Fixed prices for parts and services</a:t>
            </a:r>
          </a:p>
          <a:p>
            <a:pPr lvl="1"/>
            <a:r>
              <a:rPr lang="en-GB" altLang="en-US" dirty="0"/>
              <a:t>A reliable source and supply of parts and services</a:t>
            </a:r>
          </a:p>
          <a:p>
            <a:pPr lvl="1"/>
            <a:r>
              <a:rPr lang="en-GB" altLang="en-US" dirty="0"/>
              <a:t>Transparent and shared quality assurance procedures</a:t>
            </a:r>
          </a:p>
          <a:p>
            <a:r>
              <a:rPr lang="en-GB" altLang="en-US" dirty="0"/>
              <a:t>Disadvantages include:</a:t>
            </a:r>
          </a:p>
          <a:p>
            <a:pPr lvl="1"/>
            <a:r>
              <a:rPr lang="en-GB" altLang="en-US" dirty="0"/>
              <a:t>Diversification of core business, potential lack of skills</a:t>
            </a:r>
          </a:p>
          <a:p>
            <a:pPr lvl="1"/>
            <a:r>
              <a:rPr lang="en-GB" altLang="en-US" dirty="0"/>
              <a:t>Greater administration and complex management structure</a:t>
            </a:r>
          </a:p>
          <a:p>
            <a:pPr lvl="1"/>
            <a:r>
              <a:rPr lang="en-GB" altLang="en-US" dirty="0"/>
              <a:t>Very high capital outlay</a:t>
            </a:r>
          </a:p>
          <a:p>
            <a:pPr lvl="1"/>
            <a:endParaRPr lang="en-GB" altLang="en-US" dirty="0"/>
          </a:p>
          <a:p>
            <a:pPr lvl="1"/>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4554F749-D676-48E3-A400-11BF53AC7D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3"/>
          <a:stretch>
            <a:fillRect/>
          </a:stretch>
        </p:blipFill>
        <p:spPr bwMode="auto">
          <a:xfrm>
            <a:off x="5076825" y="2439388"/>
            <a:ext cx="40671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a:extLst>
              <a:ext uri="{FF2B5EF4-FFF2-40B4-BE49-F238E27FC236}">
                <a16:creationId xmlns:a16="http://schemas.microsoft.com/office/drawing/2014/main" id="{58A79E85-982E-4395-AF40-F24285038A6C}"/>
              </a:ext>
            </a:extLst>
          </p:cNvPr>
          <p:cNvSpPr>
            <a:spLocks noChangeArrowheads="1"/>
          </p:cNvSpPr>
          <p:nvPr/>
        </p:nvSpPr>
        <p:spPr bwMode="auto">
          <a:xfrm>
            <a:off x="647700" y="1296988"/>
            <a:ext cx="57594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60420" name="Rectangle 3">
            <a:extLst>
              <a:ext uri="{FF2B5EF4-FFF2-40B4-BE49-F238E27FC236}">
                <a16:creationId xmlns:a16="http://schemas.microsoft.com/office/drawing/2014/main" id="{4F65DB8C-3202-479A-AFBE-BBAADBD69FB8}"/>
              </a:ext>
            </a:extLst>
          </p:cNvPr>
          <p:cNvSpPr>
            <a:spLocks noChangeArrowheads="1"/>
          </p:cNvSpPr>
          <p:nvPr/>
        </p:nvSpPr>
        <p:spPr bwMode="auto">
          <a:xfrm>
            <a:off x="747713" y="2209800"/>
            <a:ext cx="537210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60421" name="Text Placeholder 1">
            <a:extLst>
              <a:ext uri="{FF2B5EF4-FFF2-40B4-BE49-F238E27FC236}">
                <a16:creationId xmlns:a16="http://schemas.microsoft.com/office/drawing/2014/main" id="{A8D08290-AC4D-4B16-90E1-69721B3BDC65}"/>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Case study</a:t>
            </a:r>
          </a:p>
          <a:p>
            <a:pPr>
              <a:spcBef>
                <a:spcPct val="0"/>
              </a:spcBef>
            </a:pPr>
            <a:endParaRPr lang="en-US" altLang="en-US" dirty="0">
              <a:latin typeface="Arial" panose="020B0604020202020204" pitchFamily="34" charset="0"/>
              <a:cs typeface="Arial" panose="020B0604020202020204" pitchFamily="34" charset="0"/>
            </a:endParaRPr>
          </a:p>
        </p:txBody>
      </p:sp>
      <p:sp>
        <p:nvSpPr>
          <p:cNvPr id="60422" name="Text Placeholder 2">
            <a:extLst>
              <a:ext uri="{FF2B5EF4-FFF2-40B4-BE49-F238E27FC236}">
                <a16:creationId xmlns:a16="http://schemas.microsoft.com/office/drawing/2014/main" id="{CB707A06-8473-4853-9F74-CF312E337EB8}"/>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Microsoft has bought out over 200 companies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has stakes in many more</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Most of these are digitally based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add strength to the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Microsoft brand and portfolio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Company acquisitions also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reduce potential competition</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Latest additions include Cloud</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management, 3D gaming and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Artificial Intelligence companies</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Give examples of other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companies that use this strategy</a:t>
            </a: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71C616B-BC97-4F86-B0A1-173A259BBFDB}"/>
              </a:ext>
            </a:extLst>
          </p:cNvPr>
          <p:cNvSpPr>
            <a:spLocks noChangeArrowheads="1"/>
          </p:cNvSpPr>
          <p:nvPr/>
        </p:nvSpPr>
        <p:spPr bwMode="auto">
          <a:xfrm>
            <a:off x="720725" y="2376488"/>
            <a:ext cx="431958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62467" name="Text Placeholder 3">
            <a:extLst>
              <a:ext uri="{FF2B5EF4-FFF2-40B4-BE49-F238E27FC236}">
                <a16:creationId xmlns:a16="http://schemas.microsoft.com/office/drawing/2014/main" id="{7451AE4B-3614-4813-810F-B49958FECB77}"/>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Plenary</a:t>
            </a:r>
          </a:p>
        </p:txBody>
      </p:sp>
      <p:sp>
        <p:nvSpPr>
          <p:cNvPr id="62468" name="Text Placeholder 4">
            <a:extLst>
              <a:ext uri="{FF2B5EF4-FFF2-40B4-BE49-F238E27FC236}">
                <a16:creationId xmlns:a16="http://schemas.microsoft.com/office/drawing/2014/main" id="{BDC9E805-E662-41AA-B6B4-032B3057E7F1}"/>
              </a:ext>
            </a:extLst>
          </p:cNvPr>
          <p:cNvSpPr>
            <a:spLocks noGrp="1" noChangeArrowheads="1"/>
          </p:cNvSpPr>
          <p:nvPr>
            <p:ph type="body" sz="quarter" idx="14"/>
          </p:nvPr>
        </p:nvSpPr>
        <p:spPr bwMode="auto">
          <a:xfrm>
            <a:off x="723900" y="1703388"/>
            <a:ext cx="7797800" cy="158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US" altLang="en-US">
                <a:latin typeface="Arial" panose="020B0604020202020204" pitchFamily="34" charset="0"/>
                <a:cs typeface="Arial" panose="020B0604020202020204" pitchFamily="34" charset="0"/>
              </a:rPr>
              <a:t>Complete </a:t>
            </a:r>
            <a:r>
              <a:rPr lang="en-US" altLang="en-US" b="1">
                <a:latin typeface="Arial" panose="020B0604020202020204" pitchFamily="34" charset="0"/>
                <a:cs typeface="Arial" panose="020B0604020202020204" pitchFamily="34" charset="0"/>
              </a:rPr>
              <a:t>Task 2 </a:t>
            </a:r>
            <a:r>
              <a:rPr lang="en-US" altLang="en-US">
                <a:latin typeface="Arial" panose="020B0604020202020204" pitchFamily="34" charset="0"/>
                <a:cs typeface="Arial" panose="020B0604020202020204" pitchFamily="34" charset="0"/>
              </a:rPr>
              <a:t>and</a:t>
            </a:r>
            <a:r>
              <a:rPr lang="en-US" altLang="en-US" b="1">
                <a:latin typeface="Arial" panose="020B0604020202020204" pitchFamily="34" charset="0"/>
                <a:cs typeface="Arial" panose="020B0604020202020204" pitchFamily="34" charset="0"/>
              </a:rPr>
              <a:t> 3 </a:t>
            </a:r>
            <a:r>
              <a:rPr lang="en-US" altLang="en-US">
                <a:latin typeface="Arial" panose="020B0604020202020204" pitchFamily="34" charset="0"/>
                <a:cs typeface="Arial" panose="020B0604020202020204" pitchFamily="34" charset="0"/>
              </a:rPr>
              <a:t>of the worksheet</a:t>
            </a:r>
          </a:p>
        </p:txBody>
      </p:sp>
      <p:pic>
        <p:nvPicPr>
          <p:cNvPr id="62469" name="Picture 4">
            <a:extLst>
              <a:ext uri="{FF2B5EF4-FFF2-40B4-BE49-F238E27FC236}">
                <a16:creationId xmlns:a16="http://schemas.microsoft.com/office/drawing/2014/main" id="{EE5850AD-8FCE-4571-A469-23119FAFA8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2138" y="2493963"/>
            <a:ext cx="287972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Placeholder 1">
            <a:extLst>
              <a:ext uri="{FF2B5EF4-FFF2-40B4-BE49-F238E27FC236}">
                <a16:creationId xmlns:a16="http://schemas.microsoft.com/office/drawing/2014/main" id="{43A657C4-5B83-45A9-96FE-E81739D4965A}"/>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Starter</a:t>
            </a:r>
          </a:p>
        </p:txBody>
      </p:sp>
      <p:sp>
        <p:nvSpPr>
          <p:cNvPr id="12294" name="Text Placeholder 2">
            <a:extLst>
              <a:ext uri="{FF2B5EF4-FFF2-40B4-BE49-F238E27FC236}">
                <a16:creationId xmlns:a16="http://schemas.microsoft.com/office/drawing/2014/main" id="{322725D2-161F-4460-9614-8C6D266232A3}"/>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What might be the level of demand for each knife?</a:t>
            </a:r>
          </a:p>
        </p:txBody>
      </p:sp>
      <p:pic>
        <p:nvPicPr>
          <p:cNvPr id="3" name="Picture 2">
            <a:extLst>
              <a:ext uri="{FF2B5EF4-FFF2-40B4-BE49-F238E27FC236}">
                <a16:creationId xmlns:a16="http://schemas.microsoft.com/office/drawing/2014/main" id="{53FE03D8-1BBD-412B-A2E6-DA40869D3C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3636636">
            <a:off x="118275" y="3272955"/>
            <a:ext cx="3710368" cy="2091189"/>
          </a:xfrm>
          <a:prstGeom prst="rect">
            <a:avLst/>
          </a:prstGeom>
        </p:spPr>
      </p:pic>
      <p:pic>
        <p:nvPicPr>
          <p:cNvPr id="5" name="Picture 4">
            <a:extLst>
              <a:ext uri="{FF2B5EF4-FFF2-40B4-BE49-F238E27FC236}">
                <a16:creationId xmlns:a16="http://schemas.microsoft.com/office/drawing/2014/main" id="{8CD7A9F5-4828-4561-8C73-88265EFA99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286926" y="3678125"/>
            <a:ext cx="4293887" cy="1451929"/>
          </a:xfrm>
          <a:prstGeom prst="rect">
            <a:avLst/>
          </a:prstGeom>
        </p:spPr>
      </p:pic>
      <p:pic>
        <p:nvPicPr>
          <p:cNvPr id="7" name="Picture 6">
            <a:extLst>
              <a:ext uri="{FF2B5EF4-FFF2-40B4-BE49-F238E27FC236}">
                <a16:creationId xmlns:a16="http://schemas.microsoft.com/office/drawing/2014/main" id="{3435A53B-12D2-44BF-9FA0-A34E8EAE7A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9659519">
            <a:off x="5711597" y="2536857"/>
            <a:ext cx="2316999" cy="34982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542C831F-BFE5-4EF4-A79F-E9CED06A1F0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267"/>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a:extLst>
              <a:ext uri="{FF2B5EF4-FFF2-40B4-BE49-F238E27FC236}">
                <a16:creationId xmlns:a16="http://schemas.microsoft.com/office/drawing/2014/main" id="{DDCF44E6-3FB2-4626-9C1F-AC84C3D5E303}"/>
              </a:ext>
            </a:extLst>
          </p:cNvPr>
          <p:cNvSpPr>
            <a:spLocks noChangeArrowheads="1"/>
          </p:cNvSpPr>
          <p:nvPr/>
        </p:nvSpPr>
        <p:spPr bwMode="auto">
          <a:xfrm>
            <a:off x="723900" y="906463"/>
            <a:ext cx="7815263"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3316" name="Rectangle 2">
            <a:extLst>
              <a:ext uri="{FF2B5EF4-FFF2-40B4-BE49-F238E27FC236}">
                <a16:creationId xmlns:a16="http://schemas.microsoft.com/office/drawing/2014/main" id="{2368E1BA-767D-4666-813D-2C7E355345C4}"/>
              </a:ext>
            </a:extLst>
          </p:cNvPr>
          <p:cNvSpPr>
            <a:spLocks noChangeArrowheads="1"/>
          </p:cNvSpPr>
          <p:nvPr/>
        </p:nvSpPr>
        <p:spPr bwMode="auto">
          <a:xfrm>
            <a:off x="723900" y="1704975"/>
            <a:ext cx="7796213" cy="345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3317" name="Rectangle 3">
            <a:extLst>
              <a:ext uri="{FF2B5EF4-FFF2-40B4-BE49-F238E27FC236}">
                <a16:creationId xmlns:a16="http://schemas.microsoft.com/office/drawing/2014/main" id="{EDFE2FB5-D9D8-420F-9889-6757EF43EEB0}"/>
              </a:ext>
            </a:extLst>
          </p:cNvPr>
          <p:cNvSpPr>
            <a:spLocks noChangeArrowheads="1"/>
          </p:cNvSpPr>
          <p:nvPr/>
        </p:nvSpPr>
        <p:spPr bwMode="auto">
          <a:xfrm>
            <a:off x="647700" y="1296988"/>
            <a:ext cx="6551613"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13318" name="Rectangle 5">
            <a:extLst>
              <a:ext uri="{FF2B5EF4-FFF2-40B4-BE49-F238E27FC236}">
                <a16:creationId xmlns:a16="http://schemas.microsoft.com/office/drawing/2014/main" id="{C2AA9A45-7B5F-4232-8F7C-38A250E6DB8B}"/>
              </a:ext>
            </a:extLst>
          </p:cNvPr>
          <p:cNvSpPr>
            <a:spLocks noChangeArrowheads="1"/>
          </p:cNvSpPr>
          <p:nvPr/>
        </p:nvSpPr>
        <p:spPr bwMode="auto">
          <a:xfrm>
            <a:off x="647700" y="2232025"/>
            <a:ext cx="6551613" cy="462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marL="457200"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13319" name="Text Placeholder 1">
            <a:extLst>
              <a:ext uri="{FF2B5EF4-FFF2-40B4-BE49-F238E27FC236}">
                <a16:creationId xmlns:a16="http://schemas.microsoft.com/office/drawing/2014/main" id="{EA2D3BBC-AC0C-4628-9FF9-2F1F0911143C}"/>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solidFill>
                  <a:schemeClr val="bg1"/>
                </a:solidFill>
                <a:latin typeface="Arial" panose="020B0604020202020204" pitchFamily="34" charset="0"/>
                <a:cs typeface="Arial" panose="020B0604020202020204" pitchFamily="34" charset="0"/>
              </a:rPr>
              <a:t>Scales of production</a:t>
            </a:r>
          </a:p>
          <a:p>
            <a:pPr>
              <a:spcBef>
                <a:spcPct val="0"/>
              </a:spcBef>
            </a:pPr>
            <a:endParaRPr lang="en-US" altLang="en-US">
              <a:latin typeface="Arial" panose="020B0604020202020204" pitchFamily="34" charset="0"/>
              <a:cs typeface="Arial" panose="020B0604020202020204" pitchFamily="34" charset="0"/>
            </a:endParaRPr>
          </a:p>
        </p:txBody>
      </p:sp>
      <p:sp>
        <p:nvSpPr>
          <p:cNvPr id="13320" name="Text Placeholder 2">
            <a:extLst>
              <a:ext uri="{FF2B5EF4-FFF2-40B4-BE49-F238E27FC236}">
                <a16:creationId xmlns:a16="http://schemas.microsoft.com/office/drawing/2014/main" id="{5774A76E-1117-4E52-BB5F-04A145BBD5B5}"/>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Scale refers to ‘size’ or ‘level’,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which depends on the:</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Type of product</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Demand (long and short term)</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Unit cost</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Set-up costs</a:t>
            </a:r>
          </a:p>
          <a:p>
            <a:pPr>
              <a:spcBef>
                <a:spcPct val="0"/>
              </a:spcBef>
              <a:buClr>
                <a:schemeClr val="bg1"/>
              </a:buClr>
              <a:buFont typeface="Arial" panose="020B0604020202020204" pitchFamily="34" charset="0"/>
              <a:buChar char="•"/>
            </a:pPr>
            <a:r>
              <a:rPr lang="en-GB" altLang="en-US" dirty="0">
                <a:solidFill>
                  <a:schemeClr val="bg1"/>
                </a:solidFill>
                <a:latin typeface="Arial" panose="020B0604020202020204" pitchFamily="34" charset="0"/>
                <a:cs typeface="Arial" panose="020B0604020202020204" pitchFamily="34" charset="0"/>
              </a:rPr>
              <a:t>Explain the term 'economy of scale'</a:t>
            </a: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13321" name="Picture 2">
            <a:extLst>
              <a:ext uri="{FF2B5EF4-FFF2-40B4-BE49-F238E27FC236}">
                <a16:creationId xmlns:a16="http://schemas.microsoft.com/office/drawing/2014/main" id="{6B137317-4F9F-4A62-963A-25AB2BEFB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1CB8DB8-0D07-4227-86E9-68429A6ADA70}"/>
              </a:ext>
            </a:extLst>
          </p:cNvPr>
          <p:cNvSpPr>
            <a:spLocks noChangeArrowheads="1"/>
          </p:cNvSpPr>
          <p:nvPr/>
        </p:nvSpPr>
        <p:spPr bwMode="auto">
          <a:xfrm>
            <a:off x="647700" y="1295400"/>
            <a:ext cx="511175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15363" name="Rectangle 3">
            <a:extLst>
              <a:ext uri="{FF2B5EF4-FFF2-40B4-BE49-F238E27FC236}">
                <a16:creationId xmlns:a16="http://schemas.microsoft.com/office/drawing/2014/main" id="{3323D76C-6F11-4FC6-8A02-BAFE785DD3DA}"/>
              </a:ext>
            </a:extLst>
          </p:cNvPr>
          <p:cNvSpPr>
            <a:spLocks noChangeArrowheads="1"/>
          </p:cNvSpPr>
          <p:nvPr/>
        </p:nvSpPr>
        <p:spPr bwMode="auto">
          <a:xfrm>
            <a:off x="641350" y="2303463"/>
            <a:ext cx="6991350" cy="37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15364" name="Text Placeholder 1">
            <a:extLst>
              <a:ext uri="{FF2B5EF4-FFF2-40B4-BE49-F238E27FC236}">
                <a16:creationId xmlns:a16="http://schemas.microsoft.com/office/drawing/2014/main" id="{44728EF0-D77C-439D-82D6-C1C39FA3B354}"/>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A need for products </a:t>
            </a:r>
          </a:p>
          <a:p>
            <a:pPr>
              <a:spcBef>
                <a:spcPct val="0"/>
              </a:spcBef>
            </a:pPr>
            <a:endParaRPr lang="en-US" altLang="en-US">
              <a:latin typeface="Arial" panose="020B0604020202020204" pitchFamily="34" charset="0"/>
              <a:cs typeface="Arial" panose="020B0604020202020204" pitchFamily="34" charset="0"/>
            </a:endParaRPr>
          </a:p>
        </p:txBody>
      </p:sp>
      <p:sp>
        <p:nvSpPr>
          <p:cNvPr id="15365" name="Text Placeholder 2">
            <a:extLst>
              <a:ext uri="{FF2B5EF4-FFF2-40B4-BE49-F238E27FC236}">
                <a16:creationId xmlns:a16="http://schemas.microsoft.com/office/drawing/2014/main" id="{7128DD23-CF53-467B-A7BF-2130E8F180CF}"/>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For millennia humans have been making products to make their lives easier</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Clothing, tools and dwellings are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some of the earliest artefacts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Products were made to trade</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for food and other products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Professions were established</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and skills were handed down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the generations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As demand increased, production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methods changed</a:t>
            </a:r>
          </a:p>
          <a:p>
            <a:pPr lvl="1">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15366" name="Picture 2">
            <a:extLst>
              <a:ext uri="{FF2B5EF4-FFF2-40B4-BE49-F238E27FC236}">
                <a16:creationId xmlns:a16="http://schemas.microsoft.com/office/drawing/2014/main" id="{793C8481-DDEB-4F1F-8B65-BBF67A1F2E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6175" y="2909888"/>
            <a:ext cx="41052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358A5C9C-182B-42D8-B740-D34CEF4B6EB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9763"/>
            <a:ext cx="9144000"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7BDA1837-6405-48A1-98B4-007D3B4F2C7A}"/>
              </a:ext>
            </a:extLst>
          </p:cNvPr>
          <p:cNvSpPr>
            <a:spLocks noChangeArrowheads="1"/>
          </p:cNvSpPr>
          <p:nvPr/>
        </p:nvSpPr>
        <p:spPr bwMode="auto">
          <a:xfrm>
            <a:off x="647700" y="1295400"/>
            <a:ext cx="511175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17412" name="Rectangle 3">
            <a:extLst>
              <a:ext uri="{FF2B5EF4-FFF2-40B4-BE49-F238E27FC236}">
                <a16:creationId xmlns:a16="http://schemas.microsoft.com/office/drawing/2014/main" id="{468F8856-1E77-4C5C-A3CB-8CD582F8F65E}"/>
              </a:ext>
            </a:extLst>
          </p:cNvPr>
          <p:cNvSpPr>
            <a:spLocks noChangeArrowheads="1"/>
          </p:cNvSpPr>
          <p:nvPr/>
        </p:nvSpPr>
        <p:spPr bwMode="auto">
          <a:xfrm>
            <a:off x="641350" y="2303463"/>
            <a:ext cx="6991350" cy="37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b="1">
              <a:solidFill>
                <a:srgbClr val="000000"/>
              </a:solidFill>
            </a:endParaRPr>
          </a:p>
        </p:txBody>
      </p:sp>
      <p:sp>
        <p:nvSpPr>
          <p:cNvPr id="14" name="Rectangle 13">
            <a:extLst>
              <a:ext uri="{FF2B5EF4-FFF2-40B4-BE49-F238E27FC236}">
                <a16:creationId xmlns:a16="http://schemas.microsoft.com/office/drawing/2014/main" id="{8E9EFA19-410F-4406-8624-808CEC818988}"/>
              </a:ext>
            </a:extLst>
          </p:cNvPr>
          <p:cNvSpPr/>
          <p:nvPr/>
        </p:nvSpPr>
        <p:spPr bwMode="auto">
          <a:xfrm>
            <a:off x="0" y="640457"/>
            <a:ext cx="9144000" cy="6237287"/>
          </a:xfrm>
          <a:prstGeom prst="rect">
            <a:avLst/>
          </a:prstGeom>
          <a:gradFill flip="none" rotWithShape="1">
            <a:gsLst>
              <a:gs pos="15000">
                <a:schemeClr val="bg1">
                  <a:alpha val="47000"/>
                </a:schemeClr>
              </a:gs>
              <a:gs pos="82000">
                <a:schemeClr val="bg1">
                  <a:alpha val="0"/>
                </a:schemeClr>
              </a:gs>
            </a:gsLst>
            <a:lin ang="5400000" scaled="1"/>
            <a:tileRect/>
          </a:gradFill>
          <a:ln w="9525" cap="flat" cmpd="sng" algn="ctr">
            <a:noFill/>
            <a:prstDash val="solid"/>
            <a:round/>
            <a:headEnd type="none" w="med" len="med"/>
            <a:tailEnd type="none" w="med" len="med"/>
          </a:ln>
          <a:effectLst/>
          <a:extLst/>
        </p:spPr>
        <p:txBody>
          <a:bodyPr/>
          <a:lstStyle/>
          <a:p>
            <a:pPr eaLnBrk="1">
              <a:lnSpc>
                <a:spcPct val="93000"/>
              </a:lnSpc>
              <a:buClr>
                <a:srgbClr val="000000"/>
              </a:buClr>
              <a:buSzPct val="100000"/>
              <a:buFont typeface="Times New Roman" panose="02020603050405020304" pitchFamily="18" charset="0"/>
              <a:buNone/>
              <a:defRPr/>
            </a:pPr>
            <a:endParaRPr lang="en-GB"/>
          </a:p>
        </p:txBody>
      </p:sp>
      <p:sp>
        <p:nvSpPr>
          <p:cNvPr id="4" name="Rectangle 3">
            <a:extLst>
              <a:ext uri="{FF2B5EF4-FFF2-40B4-BE49-F238E27FC236}">
                <a16:creationId xmlns:a16="http://schemas.microsoft.com/office/drawing/2014/main" id="{97DE28CA-8FA9-4FC6-A3E6-54CDF96DD7BB}"/>
              </a:ext>
            </a:extLst>
          </p:cNvPr>
          <p:cNvSpPr/>
          <p:nvPr/>
        </p:nvSpPr>
        <p:spPr bwMode="auto">
          <a:xfrm>
            <a:off x="0" y="640457"/>
            <a:ext cx="9144000" cy="4228703"/>
          </a:xfrm>
          <a:prstGeom prst="rect">
            <a:avLst/>
          </a:prstGeom>
          <a:gradFill>
            <a:gsLst>
              <a:gs pos="63000">
                <a:schemeClr val="bg1">
                  <a:alpha val="47000"/>
                </a:schemeClr>
              </a:gs>
              <a:gs pos="100000">
                <a:schemeClr val="bg1">
                  <a:alpha val="0"/>
                  <a:lumMod val="0"/>
                  <a:lumOff val="100000"/>
                </a:schemeClr>
              </a:gs>
            </a:gsLst>
            <a:lin ang="5400000" scaled="1"/>
          </a:gradFill>
          <a:ln w="9525" cap="flat" cmpd="sng" algn="ctr">
            <a:noFill/>
            <a:prstDash val="solid"/>
            <a:round/>
            <a:headEnd type="none" w="med" len="med"/>
            <a:tailEnd type="none" w="med" len="med"/>
          </a:ln>
          <a:effectLst/>
          <a:extLst/>
        </p:spPr>
        <p:txBody>
          <a:bodyPr/>
          <a:lstStyle/>
          <a:p>
            <a:pPr eaLnBrk="1">
              <a:lnSpc>
                <a:spcPct val="93000"/>
              </a:lnSpc>
              <a:buClr>
                <a:srgbClr val="000000"/>
              </a:buClr>
              <a:buSzPct val="100000"/>
              <a:buFont typeface="Times New Roman" panose="02020603050405020304" pitchFamily="18" charset="0"/>
              <a:buNone/>
              <a:defRPr/>
            </a:pPr>
            <a:endParaRPr lang="en-US"/>
          </a:p>
        </p:txBody>
      </p:sp>
      <p:sp>
        <p:nvSpPr>
          <p:cNvPr id="17419" name="Text Placeholder 1">
            <a:extLst>
              <a:ext uri="{FF2B5EF4-FFF2-40B4-BE49-F238E27FC236}">
                <a16:creationId xmlns:a16="http://schemas.microsoft.com/office/drawing/2014/main" id="{DB55FFE2-FC4E-4EEB-A6D3-F3C3D74DAF7A}"/>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Increasing production levels</a:t>
            </a:r>
          </a:p>
          <a:p>
            <a:pPr>
              <a:spcBef>
                <a:spcPct val="0"/>
              </a:spcBef>
            </a:pPr>
            <a:endParaRPr lang="en-US" altLang="en-US">
              <a:latin typeface="Arial" panose="020B0604020202020204" pitchFamily="34" charset="0"/>
              <a:cs typeface="Arial" panose="020B0604020202020204" pitchFamily="34" charset="0"/>
            </a:endParaRPr>
          </a:p>
        </p:txBody>
      </p:sp>
      <p:sp>
        <p:nvSpPr>
          <p:cNvPr id="17420" name="Text Placeholder 2">
            <a:extLst>
              <a:ext uri="{FF2B5EF4-FFF2-40B4-BE49-F238E27FC236}">
                <a16:creationId xmlns:a16="http://schemas.microsoft.com/office/drawing/2014/main" id="{A14B40E9-2D1C-4E3F-8F32-4C7F9EA17B56}"/>
              </a:ext>
            </a:extLst>
          </p:cNvPr>
          <p:cNvSpPr>
            <a:spLocks noGrp="1" noChangeArrowheads="1"/>
          </p:cNvSpPr>
          <p:nvPr>
            <p:ph type="body" sz="quarter" idx="14"/>
          </p:nvPr>
        </p:nvSpPr>
        <p:spPr bwMode="auto">
          <a:xfrm>
            <a:off x="723900" y="1703388"/>
            <a:ext cx="7797800" cy="172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Achieving consistency and quality across multiple products became challenging</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How did makers and crafts people improve accuracy and speed up their production processes to meet demand?</a:t>
            </a:r>
          </a:p>
        </p:txBody>
      </p:sp>
      <p:pic>
        <p:nvPicPr>
          <p:cNvPr id="17421" name="Picture 2">
            <a:extLst>
              <a:ext uri="{FF2B5EF4-FFF2-40B4-BE49-F238E27FC236}">
                <a16:creationId xmlns:a16="http://schemas.microsoft.com/office/drawing/2014/main" id="{1F7C496B-FDB7-40FE-8E1A-B6C1BFEFFC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925D820D-7C62-4B32-A069-D71578CC32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F19AFBE-0AF5-47D7-B40A-EBBD78DFCDBA}"/>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8" name="Picture 12" descr="XI'AN, CHINA - OCTOBER 22, 2017: The Terracotta Warriors is a collection of terracotta sculptures depicting the armies of Qin Shi Huang, the first Emperor of China">
            <a:extLst>
              <a:ext uri="{FF2B5EF4-FFF2-40B4-BE49-F238E27FC236}">
                <a16:creationId xmlns:a16="http://schemas.microsoft.com/office/drawing/2014/main" id="{A4A25B65-5908-4F66-9BD0-4C956583C1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a:extLst>
              <a:ext uri="{FF2B5EF4-FFF2-40B4-BE49-F238E27FC236}">
                <a16:creationId xmlns:a16="http://schemas.microsoft.com/office/drawing/2014/main" id="{0623E1EA-5945-4735-940D-15043FF3E1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F5A3DF7-431A-4654-A584-916512392C87}"/>
              </a:ext>
            </a:extLst>
          </p:cNvPr>
          <p:cNvSpPr/>
          <p:nvPr/>
        </p:nvSpPr>
        <p:spPr bwMode="auto">
          <a:xfrm>
            <a:off x="0" y="620712"/>
            <a:ext cx="6120681" cy="6237287"/>
          </a:xfrm>
          <a:prstGeom prst="rect">
            <a:avLst/>
          </a:prstGeom>
          <a:gradFill flip="none" rotWithShape="1">
            <a:gsLst>
              <a:gs pos="15000">
                <a:schemeClr val="tx1">
                  <a:alpha val="68000"/>
                </a:schemeClr>
              </a:gs>
              <a:gs pos="82000">
                <a:schemeClr val="tx1">
                  <a:alpha val="0"/>
                </a:schemeClr>
              </a:gs>
            </a:gsLst>
            <a:lin ang="0" scaled="1"/>
            <a:tileRect/>
          </a:gradFill>
          <a:ln w="9525" cap="flat" cmpd="sng" algn="ctr">
            <a:noFill/>
            <a:prstDash val="solid"/>
            <a:round/>
            <a:headEnd type="none" w="med" len="med"/>
            <a:tailEnd type="none" w="med" len="med"/>
          </a:ln>
          <a:effectLst/>
          <a:extLst/>
        </p:spPr>
        <p:txBody>
          <a:bodyPr/>
          <a:lstStyle/>
          <a:p>
            <a:pPr eaLnBrk="1">
              <a:lnSpc>
                <a:spcPct val="93000"/>
              </a:lnSpc>
              <a:buClr>
                <a:srgbClr val="000000"/>
              </a:buClr>
              <a:buSzPct val="100000"/>
              <a:buFont typeface="Times New Roman" panose="02020603050405020304" pitchFamily="18" charset="0"/>
              <a:buNone/>
              <a:defRPr/>
            </a:pPr>
            <a:endParaRPr lang="en-GB"/>
          </a:p>
        </p:txBody>
      </p:sp>
      <p:sp>
        <p:nvSpPr>
          <p:cNvPr id="19463" name="Text Placeholder 1">
            <a:extLst>
              <a:ext uri="{FF2B5EF4-FFF2-40B4-BE49-F238E27FC236}">
                <a16:creationId xmlns:a16="http://schemas.microsoft.com/office/drawing/2014/main" id="{D4B4F2C3-E144-499C-9319-2D99F21695B2}"/>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solidFill>
                  <a:schemeClr val="bg1"/>
                </a:solidFill>
                <a:latin typeface="Arial" panose="020B0604020202020204" pitchFamily="34" charset="0"/>
                <a:cs typeface="Arial" panose="020B0604020202020204" pitchFamily="34" charset="0"/>
              </a:rPr>
              <a:t>Historical context</a:t>
            </a:r>
          </a:p>
          <a:p>
            <a:pPr>
              <a:spcBef>
                <a:spcPct val="0"/>
              </a:spcBef>
            </a:pPr>
            <a:endParaRPr lang="en-US" altLang="en-US">
              <a:latin typeface="Arial" panose="020B0604020202020204" pitchFamily="34" charset="0"/>
              <a:cs typeface="Arial" panose="020B0604020202020204" pitchFamily="34" charset="0"/>
            </a:endParaRPr>
          </a:p>
        </p:txBody>
      </p:sp>
      <p:sp>
        <p:nvSpPr>
          <p:cNvPr id="19464" name="Rectangle 3">
            <a:extLst>
              <a:ext uri="{FF2B5EF4-FFF2-40B4-BE49-F238E27FC236}">
                <a16:creationId xmlns:a16="http://schemas.microsoft.com/office/drawing/2014/main" id="{4025D766-E253-4ECA-B77A-8FD174C9CFBE}"/>
              </a:ext>
            </a:extLst>
          </p:cNvPr>
          <p:cNvSpPr>
            <a:spLocks noGrp="1" noChangeArrowheads="1"/>
          </p:cNvSpPr>
          <p:nvPr>
            <p:ph type="body" sz="quarter" idx="14"/>
          </p:nvPr>
        </p:nvSpPr>
        <p:spPr bwMode="auto">
          <a:xfrm>
            <a:off x="723900" y="1703388"/>
            <a:ext cx="511175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Clr>
                <a:schemeClr val="bg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chemeClr val="bg1"/>
                </a:solidFill>
                <a:latin typeface="Arial" panose="020B0604020202020204" pitchFamily="34" charset="0"/>
                <a:cs typeface="Arial" panose="020B0604020202020204" pitchFamily="34" charset="0"/>
              </a:rPr>
              <a:t>As far back as 500 BC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the Chinese were using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division of labour and mass </a:t>
            </a:r>
            <a:br>
              <a:rPr lang="en-GB" altLang="en-US" dirty="0">
                <a:solidFill>
                  <a:schemeClr val="bg1"/>
                </a:solidFill>
                <a:latin typeface="Arial" panose="020B0604020202020204" pitchFamily="34" charset="0"/>
                <a:cs typeface="Arial" panose="020B0604020202020204" pitchFamily="34" charset="0"/>
              </a:rPr>
            </a:br>
            <a:r>
              <a:rPr lang="en-GB" altLang="en-US" dirty="0">
                <a:solidFill>
                  <a:schemeClr val="bg1"/>
                </a:solidFill>
                <a:latin typeface="Arial" panose="020B0604020202020204" pitchFamily="34" charset="0"/>
                <a:cs typeface="Arial" panose="020B0604020202020204" pitchFamily="34" charset="0"/>
              </a:rPr>
              <a:t>production methods</a:t>
            </a:r>
          </a:p>
          <a:p>
            <a:pPr>
              <a:spcBef>
                <a:spcPct val="0"/>
              </a:spcBef>
              <a:buClr>
                <a:schemeClr val="bg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chemeClr val="bg1"/>
                </a:solidFill>
                <a:latin typeface="Arial" panose="020B0604020202020204" pitchFamily="34" charset="0"/>
                <a:cs typeface="Arial" panose="020B0604020202020204" pitchFamily="34" charset="0"/>
              </a:rPr>
              <a:t>They produced:</a:t>
            </a:r>
          </a:p>
          <a:p>
            <a:pPr lvl="2">
              <a:buClr>
                <a:schemeClr val="bg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chemeClr val="bg1"/>
                </a:solidFill>
                <a:latin typeface="Arial" panose="020B0604020202020204" pitchFamily="34" charset="0"/>
                <a:cs typeface="Arial" panose="020B0604020202020204" pitchFamily="34" charset="0"/>
              </a:rPr>
              <a:t>Agricultural tools</a:t>
            </a:r>
          </a:p>
          <a:p>
            <a:pPr lvl="1">
              <a:spcBef>
                <a:spcPct val="0"/>
              </a:spcBef>
              <a:buClr>
                <a:schemeClr val="bg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chemeClr val="bg1"/>
                </a:solidFill>
                <a:latin typeface="Arial" panose="020B0604020202020204" pitchFamily="34" charset="0"/>
                <a:cs typeface="Arial" panose="020B0604020202020204" pitchFamily="34" charset="0"/>
              </a:rPr>
              <a:t>China and terracotta products</a:t>
            </a:r>
          </a:p>
          <a:p>
            <a:pPr lvl="1">
              <a:spcBef>
                <a:spcPct val="0"/>
              </a:spcBef>
              <a:buClr>
                <a:schemeClr val="bg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chemeClr val="bg1"/>
                </a:solidFill>
                <a:latin typeface="Arial" panose="020B0604020202020204" pitchFamily="34" charset="0"/>
                <a:cs typeface="Arial" panose="020B0604020202020204" pitchFamily="34" charset="0"/>
              </a:rPr>
              <a:t> Weapons </a:t>
            </a:r>
          </a:p>
          <a:p>
            <a:pPr>
              <a:spcBef>
                <a:spcPct val="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chemeClr val="bg1"/>
                </a:solidFill>
                <a:latin typeface="Arial" panose="020B0604020202020204" pitchFamily="34" charset="0"/>
                <a:cs typeface="Arial" panose="020B0604020202020204" pitchFamily="34" charset="0"/>
              </a:rPr>
              <a:t>The development of which manufacturing method greatly contributed to this?</a:t>
            </a:r>
          </a:p>
          <a:p>
            <a:pPr>
              <a:spcBef>
                <a:spcPct val="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solidFill>
                <a:srgbClr val="000000"/>
              </a:solidFill>
              <a:latin typeface="Arial" panose="020B0604020202020204" pitchFamily="34" charset="0"/>
              <a:cs typeface="Arial" panose="020B0604020202020204" pitchFamily="34" charset="0"/>
            </a:endParaRPr>
          </a:p>
          <a:p>
            <a:pPr>
              <a:spcBef>
                <a:spcPct val="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dirty="0">
              <a:solidFill>
                <a:srgbClr val="000000"/>
              </a:solidFill>
              <a:latin typeface="Arial" panose="020B0604020202020204" pitchFamily="34" charset="0"/>
              <a:cs typeface="Arial" panose="020B0604020202020204" pitchFamily="34" charset="0"/>
            </a:endParaRPr>
          </a:p>
        </p:txBody>
      </p:sp>
      <p:sp>
        <p:nvSpPr>
          <p:cNvPr id="19465" name="Rectangle 2">
            <a:extLst>
              <a:ext uri="{FF2B5EF4-FFF2-40B4-BE49-F238E27FC236}">
                <a16:creationId xmlns:a16="http://schemas.microsoft.com/office/drawing/2014/main" id="{7D957850-69D2-4C68-8705-DD9D2A70F22F}"/>
              </a:ext>
            </a:extLst>
          </p:cNvPr>
          <p:cNvSpPr>
            <a:spLocks noChangeArrowheads="1"/>
          </p:cNvSpPr>
          <p:nvPr/>
        </p:nvSpPr>
        <p:spPr bwMode="auto">
          <a:xfrm>
            <a:off x="647700" y="1295400"/>
            <a:ext cx="511175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pic>
        <p:nvPicPr>
          <p:cNvPr id="19466" name="Picture 2">
            <a:extLst>
              <a:ext uri="{FF2B5EF4-FFF2-40B4-BE49-F238E27FC236}">
                <a16:creationId xmlns:a16="http://schemas.microsoft.com/office/drawing/2014/main" id="{B50DC39A-7339-4235-9F90-4068194741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65988" y="6310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1FEA8807-FDE3-4A90-8477-E3261C6F7BB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423877F-E1C7-450A-842A-2196D5D527E9}"/>
              </a:ext>
            </a:extLst>
          </p:cNvPr>
          <p:cNvSpPr txBox="1"/>
          <p:nvPr/>
        </p:nvSpPr>
        <p:spPr>
          <a:xfrm>
            <a:off x="752495" y="156700"/>
            <a:ext cx="8067635" cy="452432"/>
          </a:xfrm>
          <a:prstGeom prst="rect">
            <a:avLst/>
          </a:prstGeom>
          <a:noFill/>
        </p:spPr>
        <p:txBody>
          <a:bodyPr lIns="0" tIns="0" rIns="0"/>
          <a:lstStyle/>
          <a:p>
            <a:pPr>
              <a:spcBef>
                <a:spcPts val="288"/>
              </a:spcBef>
              <a:defRPr/>
            </a:pPr>
            <a:r>
              <a:rPr lang="en-GB" sz="1200" b="1" dirty="0">
                <a:solidFill>
                  <a:srgbClr val="FFFFFF"/>
                </a:solidFill>
                <a:effectLst>
                  <a:glow rad="228600">
                    <a:schemeClr val="tx1">
                      <a:alpha val="40000"/>
                    </a:schemeClr>
                  </a:glow>
                </a:effectLst>
                <a:latin typeface="Arial"/>
                <a:cs typeface="Arial"/>
              </a:rPr>
              <a:t>Scales of production</a:t>
            </a:r>
          </a:p>
          <a:p>
            <a:pPr>
              <a:spcBef>
                <a:spcPts val="288"/>
              </a:spcBef>
              <a:defRPr/>
            </a:pPr>
            <a:r>
              <a:rPr lang="en-GB" sz="1200" dirty="0">
                <a:solidFill>
                  <a:srgbClr val="FFFFFF"/>
                </a:solidFill>
                <a:effectLst>
                  <a:glow rad="228600">
                    <a:schemeClr val="tx1">
                      <a:alpha val="40000"/>
                    </a:schemeClr>
                  </a:glow>
                </a:effectLst>
                <a:latin typeface="Arial"/>
                <a:cs typeface="Arial"/>
              </a:rPr>
              <a:t>Unit 10 Modern industrial and commercial practice</a:t>
            </a:r>
            <a:endParaRPr lang="en-US" sz="1200" dirty="0">
              <a:solidFill>
                <a:srgbClr val="FFFFFF"/>
              </a:solidFill>
              <a:effectLst>
                <a:glow rad="228600">
                  <a:schemeClr val="tx1">
                    <a:alpha val="40000"/>
                  </a:schemeClr>
                </a:glo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6">
            <a:extLst>
              <a:ext uri="{FF2B5EF4-FFF2-40B4-BE49-F238E27FC236}">
                <a16:creationId xmlns:a16="http://schemas.microsoft.com/office/drawing/2014/main" id="{7BAE30FC-D98F-41AE-86D9-0FE9689D21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764704"/>
            <a:ext cx="9144000"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
            <a:extLst>
              <a:ext uri="{FF2B5EF4-FFF2-40B4-BE49-F238E27FC236}">
                <a16:creationId xmlns:a16="http://schemas.microsoft.com/office/drawing/2014/main" id="{A71715E7-F1D4-4E09-9B5C-B4C6BC869076}"/>
              </a:ext>
            </a:extLst>
          </p:cNvPr>
          <p:cNvSpPr>
            <a:spLocks noChangeArrowheads="1"/>
          </p:cNvSpPr>
          <p:nvPr/>
        </p:nvSpPr>
        <p:spPr bwMode="auto">
          <a:xfrm>
            <a:off x="647700" y="1295400"/>
            <a:ext cx="51117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21508" name="Rectangle 2">
            <a:extLst>
              <a:ext uri="{FF2B5EF4-FFF2-40B4-BE49-F238E27FC236}">
                <a16:creationId xmlns:a16="http://schemas.microsoft.com/office/drawing/2014/main" id="{DCE0765A-381C-4CD0-A3FE-F3A7696E7980}"/>
              </a:ext>
            </a:extLst>
          </p:cNvPr>
          <p:cNvSpPr>
            <a:spLocks noChangeArrowheads="1"/>
          </p:cNvSpPr>
          <p:nvPr/>
        </p:nvSpPr>
        <p:spPr bwMode="auto">
          <a:xfrm>
            <a:off x="720725" y="2376488"/>
            <a:ext cx="5038725" cy="37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a:p>
            <a:pPr eaLnBrk="1" hangingPunct="1">
              <a:lnSpc>
                <a:spcPct val="93000"/>
              </a:lnSpc>
              <a:buSzPct val="100000"/>
            </a:pPr>
            <a:endParaRPr lang="en-GB" altLang="en-US" sz="2400">
              <a:solidFill>
                <a:srgbClr val="000000"/>
              </a:solidFill>
            </a:endParaRPr>
          </a:p>
        </p:txBody>
      </p:sp>
      <p:sp>
        <p:nvSpPr>
          <p:cNvPr id="21509" name="Text Placeholder 1">
            <a:extLst>
              <a:ext uri="{FF2B5EF4-FFF2-40B4-BE49-F238E27FC236}">
                <a16:creationId xmlns:a16="http://schemas.microsoft.com/office/drawing/2014/main" id="{893FDC30-EB4C-47B5-9996-6C23FB503EF1}"/>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Industrial revolution</a:t>
            </a:r>
          </a:p>
          <a:p>
            <a:pPr>
              <a:spcBef>
                <a:spcPct val="0"/>
              </a:spcBef>
            </a:pPr>
            <a:endParaRPr lang="en-US" altLang="en-US">
              <a:latin typeface="Arial" panose="020B0604020202020204" pitchFamily="34" charset="0"/>
              <a:cs typeface="Arial" panose="020B0604020202020204" pitchFamily="34" charset="0"/>
            </a:endParaRPr>
          </a:p>
        </p:txBody>
      </p:sp>
      <p:sp>
        <p:nvSpPr>
          <p:cNvPr id="21510" name="Text Placeholder 2">
            <a:extLst>
              <a:ext uri="{FF2B5EF4-FFF2-40B4-BE49-F238E27FC236}">
                <a16:creationId xmlns:a16="http://schemas.microsoft.com/office/drawing/2014/main" id="{DB54D05C-83BB-410A-9D9B-34A8AE78A5A1}"/>
              </a:ext>
            </a:extLst>
          </p:cNvPr>
          <p:cNvSpPr>
            <a:spLocks noGrp="1" noChangeArrowheads="1"/>
          </p:cNvSpPr>
          <p:nvPr>
            <p:ph type="body" sz="quarter" idx="14"/>
          </p:nvPr>
        </p:nvSpPr>
        <p:spPr bwMode="auto">
          <a:xfrm>
            <a:off x="720725" y="1641475"/>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Industrial revolution, circa1760,</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saw an increase in automation</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Linear assembly processing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began in many areas including: </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Ship building</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Bridge construction</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Tower building</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Locomotive manufacture</a:t>
            </a:r>
          </a:p>
          <a:p>
            <a:pPr>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Which key invention drove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the industrial revolution?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BC18B6B1-BE43-4C97-9DCF-C65B3E2D67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5788" y="2547938"/>
            <a:ext cx="42799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53AB85E5-D11D-49DC-989F-048DBCC6C4CA}"/>
              </a:ext>
            </a:extLst>
          </p:cNvPr>
          <p:cNvSpPr>
            <a:spLocks noChangeArrowheads="1"/>
          </p:cNvSpPr>
          <p:nvPr/>
        </p:nvSpPr>
        <p:spPr bwMode="auto">
          <a:xfrm>
            <a:off x="647700" y="1295400"/>
            <a:ext cx="511175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2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4000" b="1">
              <a:solidFill>
                <a:srgbClr val="000000"/>
              </a:solidFill>
            </a:endParaRPr>
          </a:p>
        </p:txBody>
      </p:sp>
      <p:sp>
        <p:nvSpPr>
          <p:cNvPr id="23556" name="Rectangle 3">
            <a:extLst>
              <a:ext uri="{FF2B5EF4-FFF2-40B4-BE49-F238E27FC236}">
                <a16:creationId xmlns:a16="http://schemas.microsoft.com/office/drawing/2014/main" id="{37A589D9-294B-4B37-8914-F1DC901283DB}"/>
              </a:ext>
            </a:extLst>
          </p:cNvPr>
          <p:cNvSpPr>
            <a:spLocks noChangeArrowheads="1"/>
          </p:cNvSpPr>
          <p:nvPr/>
        </p:nvSpPr>
        <p:spPr bwMode="auto">
          <a:xfrm>
            <a:off x="647700" y="2249488"/>
            <a:ext cx="4824413"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3000"/>
              </a:lnSpc>
              <a:buSzPct val="100000"/>
            </a:pPr>
            <a:endParaRPr lang="en-GB" altLang="en-US" sz="2400">
              <a:solidFill>
                <a:srgbClr val="000000"/>
              </a:solidFill>
            </a:endParaRPr>
          </a:p>
          <a:p>
            <a:pPr eaLnBrk="1" hangingPunct="1">
              <a:lnSpc>
                <a:spcPct val="93000"/>
              </a:lnSpc>
              <a:buSzPct val="100000"/>
            </a:pPr>
            <a:endParaRPr lang="en-GB" altLang="en-US" sz="2400">
              <a:solidFill>
                <a:srgbClr val="000000"/>
              </a:solidFill>
            </a:endParaRPr>
          </a:p>
        </p:txBody>
      </p:sp>
      <p:sp>
        <p:nvSpPr>
          <p:cNvPr id="23557" name="Text Placeholder 2">
            <a:extLst>
              <a:ext uri="{FF2B5EF4-FFF2-40B4-BE49-F238E27FC236}">
                <a16:creationId xmlns:a16="http://schemas.microsoft.com/office/drawing/2014/main" id="{879AD031-11AB-494F-92C5-75DC7A205E9C}"/>
              </a:ext>
            </a:extLst>
          </p:cNvPr>
          <p:cNvSpPr>
            <a:spLocks noGrp="1" noChangeArrowheads="1"/>
          </p:cNvSpPr>
          <p:nvPr>
            <p:ph type="body" sz="quarter" idx="13"/>
          </p:nvPr>
        </p:nvSpPr>
        <p:spPr bwMode="auto">
          <a:xfrm>
            <a:off x="723900" y="906463"/>
            <a:ext cx="7816850"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Production lines</a:t>
            </a:r>
          </a:p>
        </p:txBody>
      </p:sp>
      <p:sp>
        <p:nvSpPr>
          <p:cNvPr id="23558" name="Text Placeholder 2">
            <a:extLst>
              <a:ext uri="{FF2B5EF4-FFF2-40B4-BE49-F238E27FC236}">
                <a16:creationId xmlns:a16="http://schemas.microsoft.com/office/drawing/2014/main" id="{8A381377-B9DF-4E3A-984A-7C09834E67FA}"/>
              </a:ext>
            </a:extLst>
          </p:cNvPr>
          <p:cNvSpPr>
            <a:spLocks noGrp="1" noChangeArrowheads="1"/>
          </p:cNvSpPr>
          <p:nvPr>
            <p:ph type="body" sz="quarter" idx="14"/>
          </p:nvPr>
        </p:nvSpPr>
        <p:spPr bwMode="auto">
          <a:xfrm>
            <a:off x="723900" y="1703388"/>
            <a:ext cx="7797800"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In the early 1900s Oldsmobile and Ford introduced production lines to their factories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This coincided with the </a:t>
            </a:r>
            <a:br>
              <a:rPr lang="en-GB" altLang="en-US" dirty="0">
                <a:latin typeface="Arial" panose="020B0604020202020204" pitchFamily="34" charset="0"/>
                <a:cs typeface="Arial" panose="020B0604020202020204" pitchFamily="34" charset="0"/>
              </a:rPr>
            </a:br>
            <a:r>
              <a:rPr lang="en-GB" altLang="en-US" b="1" dirty="0">
                <a:latin typeface="Arial" panose="020B0604020202020204" pitchFamily="34" charset="0"/>
                <a:cs typeface="Arial" panose="020B0604020202020204" pitchFamily="34" charset="0"/>
              </a:rPr>
              <a:t>standardisation</a:t>
            </a:r>
            <a:r>
              <a:rPr lang="en-GB" altLang="en-US" dirty="0">
                <a:latin typeface="Arial" panose="020B0604020202020204" pitchFamily="34" charset="0"/>
                <a:cs typeface="Arial" panose="020B0604020202020204" pitchFamily="34" charset="0"/>
              </a:rPr>
              <a:t> of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components and parts</a:t>
            </a:r>
          </a:p>
          <a:p>
            <a:pPr lvl="1">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Why is standardisation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important?</a:t>
            </a:r>
          </a:p>
          <a:p>
            <a:pPr lvl="2">
              <a:buFont typeface="Arial" panose="020B0604020202020204" pitchFamily="34" charset="0"/>
              <a:buChar char="•"/>
            </a:pPr>
            <a:r>
              <a:rPr lang="en-GB" altLang="en-US" dirty="0">
                <a:latin typeface="Arial" panose="020B0604020202020204" pitchFamily="34" charset="0"/>
                <a:cs typeface="Arial" panose="020B0604020202020204" pitchFamily="34" charset="0"/>
              </a:rPr>
              <a:t>Which major event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of the early 20th century</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accelerated the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development of mass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production and why?</a:t>
            </a:r>
          </a:p>
          <a:p>
            <a:pPr>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58C62-6307-4083-BDB5-474DB939F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6FD36B-F262-43CF-90C4-0A41C8A7793B}">
  <ds:schemaRefs>
    <ds:schemaRef ds:uri="http://purl.org/dc/terms/"/>
    <ds:schemaRef ds:uri="94dce8ab-38ff-4714-b1ed-1fc5e4d9abd1"/>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7940DFEC-EBF2-4154-BC86-A15D473C0F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1808</TotalTime>
  <Words>611</Words>
  <Application>Microsoft Office PowerPoint</Application>
  <PresentationFormat>On-screen Show (4:3)</PresentationFormat>
  <Paragraphs>249</Paragraphs>
  <Slides>29</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Museo 900</vt:lpstr>
      <vt:lpstr>Museo 500</vt:lpstr>
      <vt:lpstr>Times New Roman</vt:lpstr>
      <vt:lpstr>Microsoft YaHei</vt:lpstr>
      <vt:lpstr>Museo900-Regular</vt:lpstr>
      <vt:lpstr>Museo 700</vt:lpstr>
      <vt:lpstr>Arial</vt:lpstr>
      <vt:lpstr>Lucida Sans Unicode</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Gray</dc:creator>
  <cp:lastModifiedBy>DT 2</cp:lastModifiedBy>
  <cp:revision>180</cp:revision>
  <cp:lastPrinted>1601-01-01T00:00:00Z</cp:lastPrinted>
  <dcterms:created xsi:type="dcterms:W3CDTF">1601-01-01T00:00:00Z</dcterms:created>
  <dcterms:modified xsi:type="dcterms:W3CDTF">2019-11-03T20:02:29Z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