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4"/>
  </p:notesMasterIdLst>
  <p:sldIdLst>
    <p:sldId id="260" r:id="rId5"/>
    <p:sldId id="261" r:id="rId6"/>
    <p:sldId id="347" r:id="rId7"/>
    <p:sldId id="349" r:id="rId8"/>
    <p:sldId id="355" r:id="rId9"/>
    <p:sldId id="356" r:id="rId10"/>
    <p:sldId id="350" r:id="rId11"/>
    <p:sldId id="357" r:id="rId12"/>
    <p:sldId id="362" r:id="rId13"/>
    <p:sldId id="272" r:id="rId14"/>
    <p:sldId id="358" r:id="rId15"/>
    <p:sldId id="361" r:id="rId16"/>
    <p:sldId id="351" r:id="rId17"/>
    <p:sldId id="352" r:id="rId18"/>
    <p:sldId id="359" r:id="rId19"/>
    <p:sldId id="339" r:id="rId20"/>
    <p:sldId id="353" r:id="rId21"/>
    <p:sldId id="360" r:id="rId22"/>
    <p:sldId id="278"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4"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6823"/>
    <a:srgbClr val="445060"/>
    <a:srgbClr val="050038"/>
    <a:srgbClr val="020202"/>
    <a:srgbClr val="17151A"/>
    <a:srgbClr val="000304"/>
    <a:srgbClr val="B6B4B5"/>
    <a:srgbClr val="F0EEF1"/>
    <a:srgbClr val="AFADAE"/>
    <a:srgbClr val="E894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howGuides="1">
      <p:cViewPr varScale="1">
        <p:scale>
          <a:sx n="102" d="100"/>
          <a:sy n="102" d="100"/>
        </p:scale>
        <p:origin x="1806" y="102"/>
      </p:cViewPr>
      <p:guideLst>
        <p:guide orient="horz" pos="1245"/>
        <p:guide orient="horz" pos="3232"/>
        <p:guide orient="horz" pos="1912"/>
        <p:guide pos="5380"/>
        <p:guide pos="295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James Franklin" userId="cf915d05-507f-491f-b4a6-b2aa085ee4b1" providerId="ADAL" clId="{2C34543F-3B64-4D33-8092-61EBA69CBAC0}"/>
    <pc:docChg chg="custSel modSld">
      <pc:chgData name="James Franklin" userId="cf915d05-507f-491f-b4a6-b2aa085ee4b1" providerId="ADAL" clId="{2C34543F-3B64-4D33-8092-61EBA69CBAC0}" dt="2021-08-20T11:32:39.727" v="1" actId="478"/>
      <pc:docMkLst>
        <pc:docMk/>
      </pc:docMkLst>
      <pc:sldChg chg="addSp delSp modSp mod">
        <pc:chgData name="James Franklin" userId="cf915d05-507f-491f-b4a6-b2aa085ee4b1" providerId="ADAL" clId="{2C34543F-3B64-4D33-8092-61EBA69CBAC0}" dt="2021-08-20T11:32:39.727" v="1" actId="478"/>
        <pc:sldMkLst>
          <pc:docMk/>
          <pc:sldMk cId="3097358543" sldId="260"/>
        </pc:sldMkLst>
        <pc:spChg chg="add del mod">
          <ac:chgData name="James Franklin" userId="cf915d05-507f-491f-b4a6-b2aa085ee4b1" providerId="ADAL" clId="{2C34543F-3B64-4D33-8092-61EBA69CBAC0}" dt="2021-08-20T11:32:39.727" v="1" actId="478"/>
          <ac:spMkLst>
            <pc:docMk/>
            <pc:sldMk cId="3097358543" sldId="260"/>
            <ac:spMk id="2" creationId="{4C81BFBE-AFFC-4C21-B4BA-5445AFD3B6A8}"/>
          </ac:spMkLst>
        </pc:spChg>
      </pc:sld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Mike Bloys" userId="1248c4d8-7b2b-4b32-b8bd-163ae845f9bb" providerId="ADAL" clId="{07CB98FE-B6D1-444A-9B7C-20E1B2AE6C5F}"/>
    <pc:docChg chg="undo custSel modSld modMainMaster">
      <pc:chgData name="Mike Bloys" userId="1248c4d8-7b2b-4b32-b8bd-163ae845f9bb" providerId="ADAL" clId="{07CB98FE-B6D1-444A-9B7C-20E1B2AE6C5F}" dt="2021-10-11T09:18:50.295" v="152" actId="478"/>
      <pc:docMkLst>
        <pc:docMk/>
      </pc:docMkLst>
      <pc:sldChg chg="addSp delSp modSp mod">
        <pc:chgData name="Mike Bloys" userId="1248c4d8-7b2b-4b32-b8bd-163ae845f9bb" providerId="ADAL" clId="{07CB98FE-B6D1-444A-9B7C-20E1B2AE6C5F}" dt="2021-10-07T11:39:54.424" v="37" actId="21"/>
        <pc:sldMkLst>
          <pc:docMk/>
          <pc:sldMk cId="644322881" sldId="261"/>
        </pc:sldMkLst>
        <pc:spChg chg="add del mod">
          <ac:chgData name="Mike Bloys" userId="1248c4d8-7b2b-4b32-b8bd-163ae845f9bb" providerId="ADAL" clId="{07CB98FE-B6D1-444A-9B7C-20E1B2AE6C5F}" dt="2021-10-07T11:39:54.424" v="37" actId="21"/>
          <ac:spMkLst>
            <pc:docMk/>
            <pc:sldMk cId="644322881" sldId="261"/>
            <ac:spMk id="5" creationId="{C9876E73-E6B4-4346-8A7A-55D51AE70854}"/>
          </ac:spMkLst>
        </pc:spChg>
      </pc:sldChg>
      <pc:sldChg chg="delSp modSp mod modClrScheme chgLayout">
        <pc:chgData name="Mike Bloys" userId="1248c4d8-7b2b-4b32-b8bd-163ae845f9bb" providerId="ADAL" clId="{07CB98FE-B6D1-444A-9B7C-20E1B2AE6C5F}" dt="2021-10-11T09:18:50.295" v="152" actId="478"/>
        <pc:sldMkLst>
          <pc:docMk/>
          <pc:sldMk cId="1641170243" sldId="340"/>
        </pc:sldMkLst>
        <pc:spChg chg="mod ord">
          <ac:chgData name="Mike Bloys" userId="1248c4d8-7b2b-4b32-b8bd-163ae845f9bb" providerId="ADAL" clId="{07CB98FE-B6D1-444A-9B7C-20E1B2AE6C5F}" dt="2021-10-07T11:41:36.471" v="44" actId="700"/>
          <ac:spMkLst>
            <pc:docMk/>
            <pc:sldMk cId="1641170243" sldId="340"/>
            <ac:spMk id="2" creationId="{46778A8D-95ED-4CF2-B64E-0B1C69FCE559}"/>
          </ac:spMkLst>
        </pc:spChg>
        <pc:spChg chg="mod ord">
          <ac:chgData name="Mike Bloys" userId="1248c4d8-7b2b-4b32-b8bd-163ae845f9bb" providerId="ADAL" clId="{07CB98FE-B6D1-444A-9B7C-20E1B2AE6C5F}" dt="2021-10-07T11:41:36.471" v="44" actId="700"/>
          <ac:spMkLst>
            <pc:docMk/>
            <pc:sldMk cId="1641170243" sldId="340"/>
            <ac:spMk id="3" creationId="{15371BD5-68E8-466D-91D6-AC49BF1DD106}"/>
          </ac:spMkLst>
        </pc:spChg>
        <pc:spChg chg="del">
          <ac:chgData name="Mike Bloys" userId="1248c4d8-7b2b-4b32-b8bd-163ae845f9bb" providerId="ADAL" clId="{07CB98FE-B6D1-444A-9B7C-20E1B2AE6C5F}" dt="2021-10-11T09:18:50.295" v="152" actId="478"/>
          <ac:spMkLst>
            <pc:docMk/>
            <pc:sldMk cId="1641170243" sldId="340"/>
            <ac:spMk id="4" creationId="{4798AEC3-1C0D-408E-8B49-81D445A70DA6}"/>
          </ac:spMkLst>
        </pc:spChg>
      </pc:sldChg>
      <pc:sldChg chg="addSp delSp modSp mod modClrScheme chgLayout">
        <pc:chgData name="Mike Bloys" userId="1248c4d8-7b2b-4b32-b8bd-163ae845f9bb" providerId="ADAL" clId="{07CB98FE-B6D1-444A-9B7C-20E1B2AE6C5F}" dt="2021-10-07T11:43:42.707" v="54" actId="700"/>
        <pc:sldMkLst>
          <pc:docMk/>
          <pc:sldMk cId="17527463" sldId="341"/>
        </pc:sldMkLst>
        <pc:spChg chg="mod ord">
          <ac:chgData name="Mike Bloys" userId="1248c4d8-7b2b-4b32-b8bd-163ae845f9bb" providerId="ADAL" clId="{07CB98FE-B6D1-444A-9B7C-20E1B2AE6C5F}" dt="2021-10-07T11:43:42.707" v="54" actId="700"/>
          <ac:spMkLst>
            <pc:docMk/>
            <pc:sldMk cId="17527463" sldId="341"/>
            <ac:spMk id="2" creationId="{46778A8D-95ED-4CF2-B64E-0B1C69FCE559}"/>
          </ac:spMkLst>
        </pc:spChg>
        <pc:spChg chg="mod ord">
          <ac:chgData name="Mike Bloys" userId="1248c4d8-7b2b-4b32-b8bd-163ae845f9bb" providerId="ADAL" clId="{07CB98FE-B6D1-444A-9B7C-20E1B2AE6C5F}" dt="2021-10-07T11:43:42.707" v="54" actId="700"/>
          <ac:spMkLst>
            <pc:docMk/>
            <pc:sldMk cId="17527463" sldId="341"/>
            <ac:spMk id="3" creationId="{15371BD5-68E8-466D-91D6-AC49BF1DD106}"/>
          </ac:spMkLst>
        </pc:spChg>
        <pc:picChg chg="del">
          <ac:chgData name="Mike Bloys" userId="1248c4d8-7b2b-4b32-b8bd-163ae845f9bb" providerId="ADAL" clId="{07CB98FE-B6D1-444A-9B7C-20E1B2AE6C5F}" dt="2021-10-07T11:43:38.596" v="53" actId="478"/>
          <ac:picMkLst>
            <pc:docMk/>
            <pc:sldMk cId="17527463" sldId="341"/>
            <ac:picMk id="5" creationId="{813318AB-8496-4ED2-8CCF-6CB2FB3A806A}"/>
          </ac:picMkLst>
        </pc:picChg>
        <pc:picChg chg="add mod ord modCrop">
          <ac:chgData name="Mike Bloys" userId="1248c4d8-7b2b-4b32-b8bd-163ae845f9bb" providerId="ADAL" clId="{07CB98FE-B6D1-444A-9B7C-20E1B2AE6C5F}" dt="2021-10-07T11:43:33.799" v="51" actId="167"/>
          <ac:picMkLst>
            <pc:docMk/>
            <pc:sldMk cId="17527463" sldId="341"/>
            <ac:picMk id="6" creationId="{4F1F6B5E-9C1B-41E9-B728-C459FD7A0B56}"/>
          </ac:picMkLst>
        </pc:picChg>
        <pc:picChg chg="del">
          <ac:chgData name="Mike Bloys" userId="1248c4d8-7b2b-4b32-b8bd-163ae845f9bb" providerId="ADAL" clId="{07CB98FE-B6D1-444A-9B7C-20E1B2AE6C5F}" dt="2021-10-07T11:43:37.029" v="52" actId="478"/>
          <ac:picMkLst>
            <pc:docMk/>
            <pc:sldMk cId="17527463" sldId="341"/>
            <ac:picMk id="1026" creationId="{6F75A733-DF20-4080-8391-C233C624C45D}"/>
          </ac:picMkLst>
        </pc:picChg>
      </pc:sldChg>
      <pc:sldChg chg="modSp mod">
        <pc:chgData name="Mike Bloys" userId="1248c4d8-7b2b-4b32-b8bd-163ae845f9bb" providerId="ADAL" clId="{07CB98FE-B6D1-444A-9B7C-20E1B2AE6C5F}" dt="2021-10-07T11:46:09.006" v="68" actId="208"/>
        <pc:sldMkLst>
          <pc:docMk/>
          <pc:sldMk cId="4043609633" sldId="343"/>
        </pc:sldMkLst>
        <pc:spChg chg="mod">
          <ac:chgData name="Mike Bloys" userId="1248c4d8-7b2b-4b32-b8bd-163ae845f9bb" providerId="ADAL" clId="{07CB98FE-B6D1-444A-9B7C-20E1B2AE6C5F}" dt="2021-10-07T11:46:09.006" v="68" actId="208"/>
          <ac:spMkLst>
            <pc:docMk/>
            <pc:sldMk cId="4043609633" sldId="343"/>
            <ac:spMk id="5" creationId="{0BD853A9-5B98-4444-9127-77DB3FA5121A}"/>
          </ac:spMkLst>
        </pc:spChg>
        <pc:spChg chg="mod">
          <ac:chgData name="Mike Bloys" userId="1248c4d8-7b2b-4b32-b8bd-163ae845f9bb" providerId="ADAL" clId="{07CB98FE-B6D1-444A-9B7C-20E1B2AE6C5F}" dt="2021-10-07T11:46:09.006" v="68" actId="208"/>
          <ac:spMkLst>
            <pc:docMk/>
            <pc:sldMk cId="4043609633" sldId="343"/>
            <ac:spMk id="6" creationId="{D07C88A6-E93F-4486-A39A-3E60254F3A5B}"/>
          </ac:spMkLst>
        </pc:spChg>
        <pc:spChg chg="mod">
          <ac:chgData name="Mike Bloys" userId="1248c4d8-7b2b-4b32-b8bd-163ae845f9bb" providerId="ADAL" clId="{07CB98FE-B6D1-444A-9B7C-20E1B2AE6C5F}" dt="2021-10-07T11:46:09.006" v="68" actId="208"/>
          <ac:spMkLst>
            <pc:docMk/>
            <pc:sldMk cId="4043609633" sldId="343"/>
            <ac:spMk id="7" creationId="{98E637CD-8F68-44DF-A974-9B2CD892BF10}"/>
          </ac:spMkLst>
        </pc:spChg>
        <pc:spChg chg="mod">
          <ac:chgData name="Mike Bloys" userId="1248c4d8-7b2b-4b32-b8bd-163ae845f9bb" providerId="ADAL" clId="{07CB98FE-B6D1-444A-9B7C-20E1B2AE6C5F}" dt="2021-10-07T11:46:09.006" v="68" actId="208"/>
          <ac:spMkLst>
            <pc:docMk/>
            <pc:sldMk cId="4043609633" sldId="343"/>
            <ac:spMk id="8" creationId="{07354807-426B-44D0-8FA5-557D738434EB}"/>
          </ac:spMkLst>
        </pc:spChg>
        <pc:spChg chg="mod">
          <ac:chgData name="Mike Bloys" userId="1248c4d8-7b2b-4b32-b8bd-163ae845f9bb" providerId="ADAL" clId="{07CB98FE-B6D1-444A-9B7C-20E1B2AE6C5F}" dt="2021-10-07T11:46:09.006" v="68" actId="208"/>
          <ac:spMkLst>
            <pc:docMk/>
            <pc:sldMk cId="4043609633" sldId="343"/>
            <ac:spMk id="9" creationId="{4E96FA38-1B94-4C01-B6D8-A9B876C55049}"/>
          </ac:spMkLst>
        </pc:spChg>
        <pc:graphicFrameChg chg="mod modGraphic">
          <ac:chgData name="Mike Bloys" userId="1248c4d8-7b2b-4b32-b8bd-163ae845f9bb" providerId="ADAL" clId="{07CB98FE-B6D1-444A-9B7C-20E1B2AE6C5F}" dt="2021-10-07T11:45:28.185" v="65"/>
          <ac:graphicFrameMkLst>
            <pc:docMk/>
            <pc:sldMk cId="4043609633" sldId="343"/>
            <ac:graphicFrameMk id="4" creationId="{BE54D101-FB26-476D-99FC-3E8BCD98BAD7}"/>
          </ac:graphicFrameMkLst>
        </pc:graphicFrameChg>
      </pc:sldChg>
      <pc:sldChg chg="modSp mod">
        <pc:chgData name="Mike Bloys" userId="1248c4d8-7b2b-4b32-b8bd-163ae845f9bb" providerId="ADAL" clId="{07CB98FE-B6D1-444A-9B7C-20E1B2AE6C5F}" dt="2021-10-07T11:41:30.868" v="43" actId="1076"/>
        <pc:sldMkLst>
          <pc:docMk/>
          <pc:sldMk cId="535768037" sldId="345"/>
        </pc:sldMkLst>
        <pc:graphicFrameChg chg="mod">
          <ac:chgData name="Mike Bloys" userId="1248c4d8-7b2b-4b32-b8bd-163ae845f9bb" providerId="ADAL" clId="{07CB98FE-B6D1-444A-9B7C-20E1B2AE6C5F}" dt="2021-10-07T11:41:30.868" v="43" actId="1076"/>
          <ac:graphicFrameMkLst>
            <pc:docMk/>
            <pc:sldMk cId="535768037" sldId="345"/>
            <ac:graphicFrameMk id="5" creationId="{8A5A8692-9F65-4C7E-9804-C5B3921DFA5B}"/>
          </ac:graphicFrameMkLst>
        </pc:graphicFrameChg>
      </pc:sldChg>
      <pc:sldChg chg="addSp delSp modSp mod">
        <pc:chgData name="Mike Bloys" userId="1248c4d8-7b2b-4b32-b8bd-163ae845f9bb" providerId="ADAL" clId="{07CB98FE-B6D1-444A-9B7C-20E1B2AE6C5F}" dt="2021-10-07T11:57:10.438" v="96" actId="20577"/>
        <pc:sldMkLst>
          <pc:docMk/>
          <pc:sldMk cId="2551569379" sldId="346"/>
        </pc:sldMkLst>
        <pc:spChg chg="mod">
          <ac:chgData name="Mike Bloys" userId="1248c4d8-7b2b-4b32-b8bd-163ae845f9bb" providerId="ADAL" clId="{07CB98FE-B6D1-444A-9B7C-20E1B2AE6C5F}" dt="2021-10-07T11:57:10.438" v="96" actId="20577"/>
          <ac:spMkLst>
            <pc:docMk/>
            <pc:sldMk cId="2551569379" sldId="346"/>
            <ac:spMk id="3" creationId="{18839919-2B1B-41E4-BDD0-32F064C64264}"/>
          </ac:spMkLst>
        </pc:spChg>
        <pc:picChg chg="del">
          <ac:chgData name="Mike Bloys" userId="1248c4d8-7b2b-4b32-b8bd-163ae845f9bb" providerId="ADAL" clId="{07CB98FE-B6D1-444A-9B7C-20E1B2AE6C5F}" dt="2021-10-07T11:56:09.029" v="79" actId="478"/>
          <ac:picMkLst>
            <pc:docMk/>
            <pc:sldMk cId="2551569379" sldId="346"/>
            <ac:picMk id="5" creationId="{DED5FD42-3763-465F-9248-FB9441BC5EA8}"/>
          </ac:picMkLst>
        </pc:picChg>
        <pc:picChg chg="add del mod">
          <ac:chgData name="Mike Bloys" userId="1248c4d8-7b2b-4b32-b8bd-163ae845f9bb" providerId="ADAL" clId="{07CB98FE-B6D1-444A-9B7C-20E1B2AE6C5F}" dt="2021-10-07T11:56:10.953" v="80" actId="21"/>
          <ac:picMkLst>
            <pc:docMk/>
            <pc:sldMk cId="2551569379" sldId="346"/>
            <ac:picMk id="6" creationId="{7E76BC6E-F450-4A8E-A9E4-696C7493996A}"/>
          </ac:picMkLst>
        </pc:picChg>
        <pc:picChg chg="add mod ord">
          <ac:chgData name="Mike Bloys" userId="1248c4d8-7b2b-4b32-b8bd-163ae845f9bb" providerId="ADAL" clId="{07CB98FE-B6D1-444A-9B7C-20E1B2AE6C5F}" dt="2021-10-07T11:56:32.992" v="85" actId="167"/>
          <ac:picMkLst>
            <pc:docMk/>
            <pc:sldMk cId="2551569379" sldId="346"/>
            <ac:picMk id="8" creationId="{4D04D4B3-6521-4D7C-A185-36ACE259E380}"/>
          </ac:picMkLst>
        </pc:picChg>
        <pc:picChg chg="del">
          <ac:chgData name="Mike Bloys" userId="1248c4d8-7b2b-4b32-b8bd-163ae845f9bb" providerId="ADAL" clId="{07CB98FE-B6D1-444A-9B7C-20E1B2AE6C5F}" dt="2021-10-07T11:56:36.294" v="86" actId="478"/>
          <ac:picMkLst>
            <pc:docMk/>
            <pc:sldMk cId="2551569379" sldId="346"/>
            <ac:picMk id="2050" creationId="{2C0BA68D-6178-407D-B774-204FDA9DC445}"/>
          </ac:picMkLst>
        </pc:picChg>
      </pc:sldChg>
      <pc:sldChg chg="addSp delSp modSp mod delCm">
        <pc:chgData name="Mike Bloys" userId="1248c4d8-7b2b-4b32-b8bd-163ae845f9bb" providerId="ADAL" clId="{07CB98FE-B6D1-444A-9B7C-20E1B2AE6C5F}" dt="2021-10-08T15:54:14.050" v="151" actId="14826"/>
        <pc:sldMkLst>
          <pc:docMk/>
          <pc:sldMk cId="362344510" sldId="347"/>
        </pc:sldMkLst>
        <pc:picChg chg="add mod">
          <ac:chgData name="Mike Bloys" userId="1248c4d8-7b2b-4b32-b8bd-163ae845f9bb" providerId="ADAL" clId="{07CB98FE-B6D1-444A-9B7C-20E1B2AE6C5F}" dt="2021-10-08T15:54:14.050" v="151" actId="14826"/>
          <ac:picMkLst>
            <pc:docMk/>
            <pc:sldMk cId="362344510" sldId="347"/>
            <ac:picMk id="3" creationId="{DD282C5C-7C1E-47CB-9A40-AA726DDB6C05}"/>
          </ac:picMkLst>
        </pc:picChg>
        <pc:picChg chg="del mod">
          <ac:chgData name="Mike Bloys" userId="1248c4d8-7b2b-4b32-b8bd-163ae845f9bb" providerId="ADAL" clId="{07CB98FE-B6D1-444A-9B7C-20E1B2AE6C5F}" dt="2021-10-07T13:42:38.175" v="149" actId="478"/>
          <ac:picMkLst>
            <pc:docMk/>
            <pc:sldMk cId="362344510" sldId="347"/>
            <ac:picMk id="6" creationId="{132873F2-B373-452A-B470-BE35C50D6F49}"/>
          </ac:picMkLst>
        </pc:picChg>
      </pc:sldChg>
      <pc:sldChg chg="addSp delSp modSp mod">
        <pc:chgData name="Mike Bloys" userId="1248c4d8-7b2b-4b32-b8bd-163ae845f9bb" providerId="ADAL" clId="{07CB98FE-B6D1-444A-9B7C-20E1B2AE6C5F}" dt="2021-10-07T13:14:52.318" v="140"/>
        <pc:sldMkLst>
          <pc:docMk/>
          <pc:sldMk cId="4158629378" sldId="350"/>
        </pc:sldMkLst>
        <pc:spChg chg="mod">
          <ac:chgData name="Mike Bloys" userId="1248c4d8-7b2b-4b32-b8bd-163ae845f9bb" providerId="ADAL" clId="{07CB98FE-B6D1-444A-9B7C-20E1B2AE6C5F}" dt="2021-10-07T13:14:13.257" v="138" actId="20577"/>
          <ac:spMkLst>
            <pc:docMk/>
            <pc:sldMk cId="4158629378" sldId="350"/>
            <ac:spMk id="3" creationId="{18839919-2B1B-41E4-BDD0-32F064C64264}"/>
          </ac:spMkLst>
        </pc:spChg>
        <pc:picChg chg="del">
          <ac:chgData name="Mike Bloys" userId="1248c4d8-7b2b-4b32-b8bd-163ae845f9bb" providerId="ADAL" clId="{07CB98FE-B6D1-444A-9B7C-20E1B2AE6C5F}" dt="2021-10-07T13:13:49.465" v="131" actId="478"/>
          <ac:picMkLst>
            <pc:docMk/>
            <pc:sldMk cId="4158629378" sldId="350"/>
            <ac:picMk id="5" creationId="{6C79120C-138C-4944-A7DB-C3988660F7F3}"/>
          </ac:picMkLst>
        </pc:picChg>
        <pc:picChg chg="add del mod">
          <ac:chgData name="Mike Bloys" userId="1248c4d8-7b2b-4b32-b8bd-163ae845f9bb" providerId="ADAL" clId="{07CB98FE-B6D1-444A-9B7C-20E1B2AE6C5F}" dt="2021-10-07T13:11:23.857" v="107" actId="21"/>
          <ac:picMkLst>
            <pc:docMk/>
            <pc:sldMk cId="4158629378" sldId="350"/>
            <ac:picMk id="6" creationId="{717EF917-D351-44BC-9E1E-280BF1B82E34}"/>
          </ac:picMkLst>
        </pc:picChg>
        <pc:picChg chg="add mod ord modCrop">
          <ac:chgData name="Mike Bloys" userId="1248c4d8-7b2b-4b32-b8bd-163ae845f9bb" providerId="ADAL" clId="{07CB98FE-B6D1-444A-9B7C-20E1B2AE6C5F}" dt="2021-10-07T13:14:22.537" v="139" actId="18131"/>
          <ac:picMkLst>
            <pc:docMk/>
            <pc:sldMk cId="4158629378" sldId="350"/>
            <ac:picMk id="8" creationId="{9770F779-C3FE-475B-9EF2-210FEE621701}"/>
          </ac:picMkLst>
        </pc:picChg>
        <pc:picChg chg="add mod">
          <ac:chgData name="Mike Bloys" userId="1248c4d8-7b2b-4b32-b8bd-163ae845f9bb" providerId="ADAL" clId="{07CB98FE-B6D1-444A-9B7C-20E1B2AE6C5F}" dt="2021-10-07T13:14:52.318" v="140"/>
          <ac:picMkLst>
            <pc:docMk/>
            <pc:sldMk cId="4158629378" sldId="350"/>
            <ac:picMk id="9" creationId="{F5F6A181-FDC9-466E-A3E8-CDFD0304023A}"/>
          </ac:picMkLst>
        </pc:picChg>
        <pc:picChg chg="del mod">
          <ac:chgData name="Mike Bloys" userId="1248c4d8-7b2b-4b32-b8bd-163ae845f9bb" providerId="ADAL" clId="{07CB98FE-B6D1-444A-9B7C-20E1B2AE6C5F}" dt="2021-10-07T13:14:03.209" v="136" actId="478"/>
          <ac:picMkLst>
            <pc:docMk/>
            <pc:sldMk cId="4158629378" sldId="350"/>
            <ac:picMk id="3074" creationId="{67C865CD-AF01-4682-973A-88D34D324A29}"/>
          </ac:picMkLst>
        </pc:picChg>
      </pc:sldChg>
      <pc:sldChg chg="delSp modSp mod">
        <pc:chgData name="Mike Bloys" userId="1248c4d8-7b2b-4b32-b8bd-163ae845f9bb" providerId="ADAL" clId="{07CB98FE-B6D1-444A-9B7C-20E1B2AE6C5F}" dt="2021-10-07T11:44:08.204" v="58" actId="1076"/>
        <pc:sldMkLst>
          <pc:docMk/>
          <pc:sldMk cId="624067154" sldId="352"/>
        </pc:sldMkLst>
        <pc:spChg chg="mod">
          <ac:chgData name="Mike Bloys" userId="1248c4d8-7b2b-4b32-b8bd-163ae845f9bb" providerId="ADAL" clId="{07CB98FE-B6D1-444A-9B7C-20E1B2AE6C5F}" dt="2021-10-07T11:44:08.204" v="58" actId="1076"/>
          <ac:spMkLst>
            <pc:docMk/>
            <pc:sldMk cId="624067154" sldId="352"/>
            <ac:spMk id="6" creationId="{B9651D46-1E3A-4811-845D-CA9DED57278A}"/>
          </ac:spMkLst>
        </pc:spChg>
        <pc:picChg chg="del">
          <ac:chgData name="Mike Bloys" userId="1248c4d8-7b2b-4b32-b8bd-163ae845f9bb" providerId="ADAL" clId="{07CB98FE-B6D1-444A-9B7C-20E1B2AE6C5F}" dt="2021-10-07T11:43:50.903" v="55" actId="478"/>
          <ac:picMkLst>
            <pc:docMk/>
            <pc:sldMk cId="624067154" sldId="352"/>
            <ac:picMk id="5" creationId="{813318AB-8496-4ED2-8CCF-6CB2FB3A806A}"/>
          </ac:picMkLst>
        </pc:picChg>
      </pc:sldChg>
      <pc:sldChg chg="modSp mod">
        <pc:chgData name="Mike Bloys" userId="1248c4d8-7b2b-4b32-b8bd-163ae845f9bb" providerId="ADAL" clId="{07CB98FE-B6D1-444A-9B7C-20E1B2AE6C5F}" dt="2021-10-07T11:49:43.290" v="77"/>
        <pc:sldMkLst>
          <pc:docMk/>
          <pc:sldMk cId="3782344024" sldId="354"/>
        </pc:sldMkLst>
        <pc:spChg chg="mod">
          <ac:chgData name="Mike Bloys" userId="1248c4d8-7b2b-4b32-b8bd-163ae845f9bb" providerId="ADAL" clId="{07CB98FE-B6D1-444A-9B7C-20E1B2AE6C5F}" dt="2021-10-07T11:49:04.437" v="70" actId="207"/>
          <ac:spMkLst>
            <pc:docMk/>
            <pc:sldMk cId="3782344024" sldId="354"/>
            <ac:spMk id="5" creationId="{0BD853A9-5B98-4444-9127-77DB3FA5121A}"/>
          </ac:spMkLst>
        </pc:spChg>
        <pc:spChg chg="mod">
          <ac:chgData name="Mike Bloys" userId="1248c4d8-7b2b-4b32-b8bd-163ae845f9bb" providerId="ADAL" clId="{07CB98FE-B6D1-444A-9B7C-20E1B2AE6C5F}" dt="2021-10-07T11:49:04.437" v="70" actId="207"/>
          <ac:spMkLst>
            <pc:docMk/>
            <pc:sldMk cId="3782344024" sldId="354"/>
            <ac:spMk id="6" creationId="{D07C88A6-E93F-4486-A39A-3E60254F3A5B}"/>
          </ac:spMkLst>
        </pc:spChg>
        <pc:spChg chg="mod">
          <ac:chgData name="Mike Bloys" userId="1248c4d8-7b2b-4b32-b8bd-163ae845f9bb" providerId="ADAL" clId="{07CB98FE-B6D1-444A-9B7C-20E1B2AE6C5F}" dt="2021-10-07T11:49:04.437" v="70" actId="207"/>
          <ac:spMkLst>
            <pc:docMk/>
            <pc:sldMk cId="3782344024" sldId="354"/>
            <ac:spMk id="7" creationId="{98E637CD-8F68-44DF-A974-9B2CD892BF10}"/>
          </ac:spMkLst>
        </pc:spChg>
        <pc:spChg chg="mod">
          <ac:chgData name="Mike Bloys" userId="1248c4d8-7b2b-4b32-b8bd-163ae845f9bb" providerId="ADAL" clId="{07CB98FE-B6D1-444A-9B7C-20E1B2AE6C5F}" dt="2021-10-07T11:49:04.437" v="70" actId="207"/>
          <ac:spMkLst>
            <pc:docMk/>
            <pc:sldMk cId="3782344024" sldId="354"/>
            <ac:spMk id="8" creationId="{07354807-426B-44D0-8FA5-557D738434EB}"/>
          </ac:spMkLst>
        </pc:spChg>
        <pc:spChg chg="mod">
          <ac:chgData name="Mike Bloys" userId="1248c4d8-7b2b-4b32-b8bd-163ae845f9bb" providerId="ADAL" clId="{07CB98FE-B6D1-444A-9B7C-20E1B2AE6C5F}" dt="2021-10-07T11:49:04.437" v="70" actId="207"/>
          <ac:spMkLst>
            <pc:docMk/>
            <pc:sldMk cId="3782344024" sldId="354"/>
            <ac:spMk id="9" creationId="{4E96FA38-1B94-4C01-B6D8-A9B876C55049}"/>
          </ac:spMkLst>
        </pc:spChg>
        <pc:graphicFrameChg chg="mod modGraphic">
          <ac:chgData name="Mike Bloys" userId="1248c4d8-7b2b-4b32-b8bd-163ae845f9bb" providerId="ADAL" clId="{07CB98FE-B6D1-444A-9B7C-20E1B2AE6C5F}" dt="2021-10-07T11:49:43.290" v="77"/>
          <ac:graphicFrameMkLst>
            <pc:docMk/>
            <pc:sldMk cId="3782344024" sldId="354"/>
            <ac:graphicFrameMk id="4" creationId="{BE54D101-FB26-476D-99FC-3E8BCD98BAD7}"/>
          </ac:graphicFrameMkLst>
        </pc:graphicFrameChg>
      </pc:sldChg>
      <pc:sldChg chg="modSp mod">
        <pc:chgData name="Mike Bloys" userId="1248c4d8-7b2b-4b32-b8bd-163ae845f9bb" providerId="ADAL" clId="{07CB98FE-B6D1-444A-9B7C-20E1B2AE6C5F}" dt="2021-10-07T13:08:36.943" v="102" actId="14100"/>
        <pc:sldMkLst>
          <pc:docMk/>
          <pc:sldMk cId="3358246343" sldId="357"/>
        </pc:sldMkLst>
        <pc:spChg chg="mod">
          <ac:chgData name="Mike Bloys" userId="1248c4d8-7b2b-4b32-b8bd-163ae845f9bb" providerId="ADAL" clId="{07CB98FE-B6D1-444A-9B7C-20E1B2AE6C5F}" dt="2021-10-07T13:08:36.943" v="102" actId="14100"/>
          <ac:spMkLst>
            <pc:docMk/>
            <pc:sldMk cId="3358246343" sldId="357"/>
            <ac:spMk id="7" creationId="{E847314E-D22D-4D01-898E-7623FFC6C6EF}"/>
          </ac:spMkLst>
        </pc:spChg>
        <pc:spChg chg="mod">
          <ac:chgData name="Mike Bloys" userId="1248c4d8-7b2b-4b32-b8bd-163ae845f9bb" providerId="ADAL" clId="{07CB98FE-B6D1-444A-9B7C-20E1B2AE6C5F}" dt="2021-10-07T13:08:35.866" v="101" actId="14100"/>
          <ac:spMkLst>
            <pc:docMk/>
            <pc:sldMk cId="3358246343" sldId="357"/>
            <ac:spMk id="9" creationId="{F05DA0B3-C136-4C0D-87BF-5FD917F23FF4}"/>
          </ac:spMkLst>
        </pc:spChg>
      </pc:sldChg>
      <pc:sldMasterChg chg="modSldLayout">
        <pc:chgData name="Mike Bloys" userId="1248c4d8-7b2b-4b32-b8bd-163ae845f9bb" providerId="ADAL" clId="{07CB98FE-B6D1-444A-9B7C-20E1B2AE6C5F}" dt="2021-10-07T13:12:04.123" v="114" actId="21"/>
        <pc:sldMasterMkLst>
          <pc:docMk/>
          <pc:sldMasterMk cId="3316734550" sldId="2147483648"/>
        </pc:sldMasterMkLst>
        <pc:sldLayoutChg chg="modSp">
          <pc:chgData name="Mike Bloys" userId="1248c4d8-7b2b-4b32-b8bd-163ae845f9bb" providerId="ADAL" clId="{07CB98FE-B6D1-444A-9B7C-20E1B2AE6C5F}" dt="2021-10-07T11:36:14.282" v="0" actId="14826"/>
          <pc:sldLayoutMkLst>
            <pc:docMk/>
            <pc:sldMasterMk cId="3316734550" sldId="2147483648"/>
            <pc:sldLayoutMk cId="3886385901" sldId="2147483649"/>
          </pc:sldLayoutMkLst>
          <pc:picChg chg="mod">
            <ac:chgData name="Mike Bloys" userId="1248c4d8-7b2b-4b32-b8bd-163ae845f9bb" providerId="ADAL" clId="{07CB98FE-B6D1-444A-9B7C-20E1B2AE6C5F}" dt="2021-10-07T11:36:14.282" v="0" actId="14826"/>
            <ac:picMkLst>
              <pc:docMk/>
              <pc:sldMasterMk cId="3316734550" sldId="2147483648"/>
              <pc:sldLayoutMk cId="3886385901" sldId="2147483649"/>
              <ac:picMk id="3" creationId="{6E1C4A5A-09EB-4C05-B872-191E22348813}"/>
            </ac:picMkLst>
          </pc:picChg>
        </pc:sldLayoutChg>
        <pc:sldLayoutChg chg="modSp mod">
          <pc:chgData name="Mike Bloys" userId="1248c4d8-7b2b-4b32-b8bd-163ae845f9bb" providerId="ADAL" clId="{07CB98FE-B6D1-444A-9B7C-20E1B2AE6C5F}" dt="2021-10-07T11:39:16.843" v="30"/>
          <pc:sldLayoutMkLst>
            <pc:docMk/>
            <pc:sldMasterMk cId="3316734550" sldId="2147483648"/>
            <pc:sldLayoutMk cId="2849720375" sldId="2147483652"/>
          </pc:sldLayoutMkLst>
          <pc:spChg chg="mod">
            <ac:chgData name="Mike Bloys" userId="1248c4d8-7b2b-4b32-b8bd-163ae845f9bb" providerId="ADAL" clId="{07CB98FE-B6D1-444A-9B7C-20E1B2AE6C5F}" dt="2021-10-07T11:39:16.843" v="30"/>
            <ac:spMkLst>
              <pc:docMk/>
              <pc:sldMasterMk cId="3316734550" sldId="2147483648"/>
              <pc:sldLayoutMk cId="2849720375" sldId="2147483652"/>
              <ac:spMk id="12" creationId="{96459151-B3DD-4468-A35B-8CC38BF03A6B}"/>
            </ac:spMkLst>
          </pc:spChg>
        </pc:sldLayoutChg>
        <pc:sldLayoutChg chg="addSp delSp modSp mod">
          <pc:chgData name="Mike Bloys" userId="1248c4d8-7b2b-4b32-b8bd-163ae845f9bb" providerId="ADAL" clId="{07CB98FE-B6D1-444A-9B7C-20E1B2AE6C5F}" dt="2021-10-07T11:37:27.221" v="29" actId="478"/>
          <pc:sldLayoutMkLst>
            <pc:docMk/>
            <pc:sldMasterMk cId="3316734550" sldId="2147483648"/>
            <pc:sldLayoutMk cId="4180777422" sldId="2147483653"/>
          </pc:sldLayoutMkLst>
          <pc:spChg chg="mod">
            <ac:chgData name="Mike Bloys" userId="1248c4d8-7b2b-4b32-b8bd-163ae845f9bb" providerId="ADAL" clId="{07CB98FE-B6D1-444A-9B7C-20E1B2AE6C5F}" dt="2021-10-07T11:37:19.076" v="28" actId="20577"/>
            <ac:spMkLst>
              <pc:docMk/>
              <pc:sldMasterMk cId="3316734550" sldId="2147483648"/>
              <pc:sldLayoutMk cId="4180777422" sldId="2147483653"/>
              <ac:spMk id="10" creationId="{47472F85-C250-4D4D-A84C-BF935D3F979A}"/>
            </ac:spMkLst>
          </pc:spChg>
          <pc:picChg chg="add del mod modCrop">
            <ac:chgData name="Mike Bloys" userId="1248c4d8-7b2b-4b32-b8bd-163ae845f9bb" providerId="ADAL" clId="{07CB98FE-B6D1-444A-9B7C-20E1B2AE6C5F}" dt="2021-10-07T11:37:27.221" v="29" actId="478"/>
            <ac:picMkLst>
              <pc:docMk/>
              <pc:sldMasterMk cId="3316734550" sldId="2147483648"/>
              <pc:sldLayoutMk cId="4180777422" sldId="2147483653"/>
              <ac:picMk id="7" creationId="{986CAD72-82E2-4247-9520-017563ABD181}"/>
            </ac:picMkLst>
          </pc:picChg>
        </pc:sldLayoutChg>
        <pc:sldLayoutChg chg="addSp delSp modSp mod">
          <pc:chgData name="Mike Bloys" userId="1248c4d8-7b2b-4b32-b8bd-163ae845f9bb" providerId="ADAL" clId="{07CB98FE-B6D1-444A-9B7C-20E1B2AE6C5F}" dt="2021-10-07T13:12:04.123" v="114" actId="21"/>
          <pc:sldLayoutMkLst>
            <pc:docMk/>
            <pc:sldMasterMk cId="3316734550" sldId="2147483648"/>
            <pc:sldLayoutMk cId="3315833090" sldId="2147483656"/>
          </pc:sldLayoutMkLst>
          <pc:spChg chg="mod">
            <ac:chgData name="Mike Bloys" userId="1248c4d8-7b2b-4b32-b8bd-163ae845f9bb" providerId="ADAL" clId="{07CB98FE-B6D1-444A-9B7C-20E1B2AE6C5F}" dt="2021-10-07T11:39:27.834" v="33"/>
            <ac:spMkLst>
              <pc:docMk/>
              <pc:sldMasterMk cId="3316734550" sldId="2147483648"/>
              <pc:sldLayoutMk cId="3315833090" sldId="2147483656"/>
              <ac:spMk id="8" creationId="{A1F21F32-5F18-406E-A878-29D43142C63A}"/>
            </ac:spMkLst>
          </pc:spChg>
          <pc:picChg chg="add del mod modCrop">
            <ac:chgData name="Mike Bloys" userId="1248c4d8-7b2b-4b32-b8bd-163ae845f9bb" providerId="ADAL" clId="{07CB98FE-B6D1-444A-9B7C-20E1B2AE6C5F}" dt="2021-10-07T11:56:29.224" v="83" actId="21"/>
            <ac:picMkLst>
              <pc:docMk/>
              <pc:sldMasterMk cId="3316734550" sldId="2147483648"/>
              <pc:sldLayoutMk cId="3315833090" sldId="2147483656"/>
              <ac:picMk id="6" creationId="{B941ED50-F01F-49A7-8DF5-3602B73211CF}"/>
            </ac:picMkLst>
          </pc:picChg>
          <pc:picChg chg="add del mod modCrop">
            <ac:chgData name="Mike Bloys" userId="1248c4d8-7b2b-4b32-b8bd-163ae845f9bb" providerId="ADAL" clId="{07CB98FE-B6D1-444A-9B7C-20E1B2AE6C5F}" dt="2021-10-07T13:12:04.123" v="114" actId="21"/>
            <ac:picMkLst>
              <pc:docMk/>
              <pc:sldMasterMk cId="3316734550" sldId="2147483648"/>
              <pc:sldLayoutMk cId="3315833090" sldId="2147483656"/>
              <ac:picMk id="9" creationId="{A9686C0B-DBF0-41F6-AD0E-C3F7E0EE1854}"/>
            </ac:picMkLst>
          </pc:picChg>
        </pc:sldLayoutChg>
        <pc:sldLayoutChg chg="modSp mod">
          <pc:chgData name="Mike Bloys" userId="1248c4d8-7b2b-4b32-b8bd-163ae845f9bb" providerId="ADAL" clId="{07CB98FE-B6D1-444A-9B7C-20E1B2AE6C5F}" dt="2021-10-07T11:39:30.879" v="34"/>
          <pc:sldLayoutMkLst>
            <pc:docMk/>
            <pc:sldMasterMk cId="3316734550" sldId="2147483648"/>
            <pc:sldLayoutMk cId="487712265" sldId="2147483665"/>
          </pc:sldLayoutMkLst>
          <pc:spChg chg="mod">
            <ac:chgData name="Mike Bloys" userId="1248c4d8-7b2b-4b32-b8bd-163ae845f9bb" providerId="ADAL" clId="{07CB98FE-B6D1-444A-9B7C-20E1B2AE6C5F}" dt="2021-10-07T11:39:30.879" v="34"/>
            <ac:spMkLst>
              <pc:docMk/>
              <pc:sldMasterMk cId="3316734550" sldId="2147483648"/>
              <pc:sldLayoutMk cId="487712265" sldId="2147483665"/>
              <ac:spMk id="9" creationId="{14A0EC22-5188-49DE-BE72-7E58CD335E34}"/>
            </ac:spMkLst>
          </pc:spChg>
        </pc:sldLayoutChg>
        <pc:sldLayoutChg chg="addSp delSp modSp mod">
          <pc:chgData name="Mike Bloys" userId="1248c4d8-7b2b-4b32-b8bd-163ae845f9bb" providerId="ADAL" clId="{07CB98FE-B6D1-444A-9B7C-20E1B2AE6C5F}" dt="2021-10-07T11:40:15.156" v="42" actId="478"/>
          <pc:sldLayoutMkLst>
            <pc:docMk/>
            <pc:sldMasterMk cId="3316734550" sldId="2147483648"/>
            <pc:sldLayoutMk cId="1093718466" sldId="2147483666"/>
          </pc:sldLayoutMkLst>
          <pc:spChg chg="add del mod">
            <ac:chgData name="Mike Bloys" userId="1248c4d8-7b2b-4b32-b8bd-163ae845f9bb" providerId="ADAL" clId="{07CB98FE-B6D1-444A-9B7C-20E1B2AE6C5F}" dt="2021-10-07T11:40:15.156" v="42" actId="478"/>
            <ac:spMkLst>
              <pc:docMk/>
              <pc:sldMasterMk cId="3316734550" sldId="2147483648"/>
              <pc:sldLayoutMk cId="1093718466" sldId="2147483666"/>
              <ac:spMk id="7" creationId="{0B1CB355-F6EE-46F3-A4CA-8AB1B09BCBCC}"/>
            </ac:spMkLst>
          </pc:spChg>
          <pc:cxnChg chg="mod">
            <ac:chgData name="Mike Bloys" userId="1248c4d8-7b2b-4b32-b8bd-163ae845f9bb" providerId="ADAL" clId="{07CB98FE-B6D1-444A-9B7C-20E1B2AE6C5F}" dt="2021-10-07T11:40:13.901" v="41" actId="14100"/>
            <ac:cxnSpMkLst>
              <pc:docMk/>
              <pc:sldMasterMk cId="3316734550" sldId="2147483648"/>
              <pc:sldLayoutMk cId="1093718466" sldId="2147483666"/>
              <ac:cxnSpMk id="8" creationId="{00000000-0000-0000-0000-000000000000}"/>
            </ac:cxnSpMkLst>
          </pc:cxnChg>
        </pc:sldLayoutChg>
        <pc:sldLayoutChg chg="modSp mod">
          <pc:chgData name="Mike Bloys" userId="1248c4d8-7b2b-4b32-b8bd-163ae845f9bb" providerId="ADAL" clId="{07CB98FE-B6D1-444A-9B7C-20E1B2AE6C5F}" dt="2021-10-07T11:39:21.114" v="31"/>
          <pc:sldLayoutMkLst>
            <pc:docMk/>
            <pc:sldMasterMk cId="3316734550" sldId="2147483648"/>
            <pc:sldLayoutMk cId="4276716931" sldId="2147483667"/>
          </pc:sldLayoutMkLst>
          <pc:spChg chg="mod">
            <ac:chgData name="Mike Bloys" userId="1248c4d8-7b2b-4b32-b8bd-163ae845f9bb" providerId="ADAL" clId="{07CB98FE-B6D1-444A-9B7C-20E1B2AE6C5F}" dt="2021-10-07T11:39:21.114" v="31"/>
            <ac:spMkLst>
              <pc:docMk/>
              <pc:sldMasterMk cId="3316734550" sldId="2147483648"/>
              <pc:sldLayoutMk cId="4276716931" sldId="2147483667"/>
              <ac:spMk id="14" creationId="{E3458BA2-4699-4DE6-95CB-57B788F06001}"/>
            </ac:spMkLst>
          </pc:spChg>
        </pc:sldLayoutChg>
        <pc:sldLayoutChg chg="modSp mod">
          <pc:chgData name="Mike Bloys" userId="1248c4d8-7b2b-4b32-b8bd-163ae845f9bb" providerId="ADAL" clId="{07CB98FE-B6D1-444A-9B7C-20E1B2AE6C5F}" dt="2021-10-07T11:39:25.097" v="32"/>
          <pc:sldLayoutMkLst>
            <pc:docMk/>
            <pc:sldMasterMk cId="3316734550" sldId="2147483648"/>
            <pc:sldLayoutMk cId="1154964046" sldId="2147483669"/>
          </pc:sldLayoutMkLst>
          <pc:spChg chg="mod">
            <ac:chgData name="Mike Bloys" userId="1248c4d8-7b2b-4b32-b8bd-163ae845f9bb" providerId="ADAL" clId="{07CB98FE-B6D1-444A-9B7C-20E1B2AE6C5F}" dt="2021-10-07T11:39:25.097" v="32"/>
            <ac:spMkLst>
              <pc:docMk/>
              <pc:sldMasterMk cId="3316734550" sldId="2147483648"/>
              <pc:sldLayoutMk cId="1154964046" sldId="2147483669"/>
              <ac:spMk id="14" creationId="{E3458BA2-4699-4DE6-95CB-57B788F06001}"/>
            </ac:spMkLst>
          </pc:spChg>
        </pc:sldLayoutChg>
      </pc:sldMasterChg>
    </pc:docChg>
  </pc:docChgLst>
  <pc:docChgLst>
    <pc:chgData name="James Franklin" userId="cf915d05-507f-491f-b4a6-b2aa085ee4b1" providerId="ADAL" clId="{FAB80A9E-0ED5-486B-B24D-FCF44C0F6678}"/>
    <pc:docChg chg="undo redo custSel addSld delSld modSld sldOrd">
      <pc:chgData name="James Franklin" userId="cf915d05-507f-491f-b4a6-b2aa085ee4b1" providerId="ADAL" clId="{FAB80A9E-0ED5-486B-B24D-FCF44C0F6678}" dt="2021-09-30T14:56:27.399" v="1956" actId="20577"/>
      <pc:docMkLst>
        <pc:docMk/>
      </pc:docMkLst>
      <pc:sldChg chg="modSp mod">
        <pc:chgData name="James Franklin" userId="cf915d05-507f-491f-b4a6-b2aa085ee4b1" providerId="ADAL" clId="{FAB80A9E-0ED5-486B-B24D-FCF44C0F6678}" dt="2021-09-30T11:46:20.328" v="378" actId="20577"/>
        <pc:sldMkLst>
          <pc:docMk/>
          <pc:sldMk cId="644322881" sldId="261"/>
        </pc:sldMkLst>
        <pc:spChg chg="mod">
          <ac:chgData name="James Franklin" userId="cf915d05-507f-491f-b4a6-b2aa085ee4b1" providerId="ADAL" clId="{FAB80A9E-0ED5-486B-B24D-FCF44C0F6678}" dt="2021-09-30T11:46:20.328" v="378" actId="20577"/>
          <ac:spMkLst>
            <pc:docMk/>
            <pc:sldMk cId="644322881" sldId="261"/>
            <ac:spMk id="4" creationId="{00000000-0000-0000-0000-000000000000}"/>
          </ac:spMkLst>
        </pc:spChg>
      </pc:sldChg>
      <pc:sldChg chg="modSp add mod setBg">
        <pc:chgData name="James Franklin" userId="cf915d05-507f-491f-b4a6-b2aa085ee4b1" providerId="ADAL" clId="{FAB80A9E-0ED5-486B-B24D-FCF44C0F6678}" dt="2021-09-30T11:41:21.448" v="228" actId="1076"/>
        <pc:sldMkLst>
          <pc:docMk/>
          <pc:sldMk cId="4068877292" sldId="262"/>
        </pc:sldMkLst>
        <pc:spChg chg="mod">
          <ac:chgData name="James Franklin" userId="cf915d05-507f-491f-b4a6-b2aa085ee4b1" providerId="ADAL" clId="{FAB80A9E-0ED5-486B-B24D-FCF44C0F6678}" dt="2021-09-30T11:40:21.199" v="219" actId="20577"/>
          <ac:spMkLst>
            <pc:docMk/>
            <pc:sldMk cId="4068877292" sldId="262"/>
            <ac:spMk id="2" creationId="{00000000-0000-0000-0000-000000000000}"/>
          </ac:spMkLst>
        </pc:spChg>
        <pc:spChg chg="mod">
          <ac:chgData name="James Franklin" userId="cf915d05-507f-491f-b4a6-b2aa085ee4b1" providerId="ADAL" clId="{FAB80A9E-0ED5-486B-B24D-FCF44C0F6678}" dt="2021-09-30T11:40:18.434" v="212" actId="12"/>
          <ac:spMkLst>
            <pc:docMk/>
            <pc:sldMk cId="4068877292" sldId="262"/>
            <ac:spMk id="3" creationId="{00000000-0000-0000-0000-000000000000}"/>
          </ac:spMkLst>
        </pc:spChg>
        <pc:picChg chg="mod">
          <ac:chgData name="James Franklin" userId="cf915d05-507f-491f-b4a6-b2aa085ee4b1" providerId="ADAL" clId="{FAB80A9E-0ED5-486B-B24D-FCF44C0F6678}" dt="2021-09-30T11:41:21.448" v="228" actId="1076"/>
          <ac:picMkLst>
            <pc:docMk/>
            <pc:sldMk cId="4068877292" sldId="262"/>
            <ac:picMk id="5" creationId="{00000000-0000-0000-0000-000000000000}"/>
          </ac:picMkLst>
        </pc:picChg>
      </pc:sldChg>
      <pc:sldChg chg="modSp add mod modClrScheme chgLayout">
        <pc:chgData name="James Franklin" userId="cf915d05-507f-491f-b4a6-b2aa085ee4b1" providerId="ADAL" clId="{FAB80A9E-0ED5-486B-B24D-FCF44C0F6678}" dt="2021-09-30T11:50:57.660" v="511" actId="167"/>
        <pc:sldMkLst>
          <pc:docMk/>
          <pc:sldMk cId="3763039955" sldId="263"/>
        </pc:sldMkLst>
        <pc:spChg chg="mod ord">
          <ac:chgData name="James Franklin" userId="cf915d05-507f-491f-b4a6-b2aa085ee4b1" providerId="ADAL" clId="{FAB80A9E-0ED5-486B-B24D-FCF44C0F6678}" dt="2021-09-30T11:41:47.831" v="231" actId="700"/>
          <ac:spMkLst>
            <pc:docMk/>
            <pc:sldMk cId="3763039955" sldId="263"/>
            <ac:spMk id="2" creationId="{00000000-0000-0000-0000-000000000000}"/>
          </ac:spMkLst>
        </pc:spChg>
        <pc:spChg chg="mod ord">
          <ac:chgData name="James Franklin" userId="cf915d05-507f-491f-b4a6-b2aa085ee4b1" providerId="ADAL" clId="{FAB80A9E-0ED5-486B-B24D-FCF44C0F6678}" dt="2021-09-30T11:47:28.089" v="449" actId="207"/>
          <ac:spMkLst>
            <pc:docMk/>
            <pc:sldMk cId="3763039955" sldId="263"/>
            <ac:spMk id="3" creationId="{00000000-0000-0000-0000-000000000000}"/>
          </ac:spMkLst>
        </pc:spChg>
        <pc:picChg chg="ord">
          <ac:chgData name="James Franklin" userId="cf915d05-507f-491f-b4a6-b2aa085ee4b1" providerId="ADAL" clId="{FAB80A9E-0ED5-486B-B24D-FCF44C0F6678}" dt="2021-09-30T11:50:57.660" v="511" actId="167"/>
          <ac:picMkLst>
            <pc:docMk/>
            <pc:sldMk cId="3763039955" sldId="263"/>
            <ac:picMk id="6" creationId="{00000000-0000-0000-0000-000000000000}"/>
          </ac:picMkLst>
        </pc:picChg>
      </pc:sldChg>
      <pc:sldChg chg="modSp add mod">
        <pc:chgData name="James Franklin" userId="cf915d05-507f-491f-b4a6-b2aa085ee4b1" providerId="ADAL" clId="{FAB80A9E-0ED5-486B-B24D-FCF44C0F6678}" dt="2021-09-30T11:52:23.543" v="633" actId="1076"/>
        <pc:sldMkLst>
          <pc:docMk/>
          <pc:sldMk cId="3900995593" sldId="265"/>
        </pc:sldMkLst>
        <pc:spChg chg="mod">
          <ac:chgData name="James Franklin" userId="cf915d05-507f-491f-b4a6-b2aa085ee4b1" providerId="ADAL" clId="{FAB80A9E-0ED5-486B-B24D-FCF44C0F6678}" dt="2021-09-30T11:52:15.187" v="632" actId="20577"/>
          <ac:spMkLst>
            <pc:docMk/>
            <pc:sldMk cId="3900995593" sldId="265"/>
            <ac:spMk id="4" creationId="{00000000-0000-0000-0000-000000000000}"/>
          </ac:spMkLst>
        </pc:spChg>
        <pc:grpChg chg="mod">
          <ac:chgData name="James Franklin" userId="cf915d05-507f-491f-b4a6-b2aa085ee4b1" providerId="ADAL" clId="{FAB80A9E-0ED5-486B-B24D-FCF44C0F6678}" dt="2021-09-30T11:52:23.543" v="633" actId="1076"/>
          <ac:grpSpMkLst>
            <pc:docMk/>
            <pc:sldMk cId="3900995593" sldId="265"/>
            <ac:grpSpMk id="2" creationId="{00000000-0000-0000-0000-000000000000}"/>
          </ac:grpSpMkLst>
        </pc:grpChg>
      </pc:sldChg>
      <pc:sldChg chg="modSp add mod">
        <pc:chgData name="James Franklin" userId="cf915d05-507f-491f-b4a6-b2aa085ee4b1" providerId="ADAL" clId="{FAB80A9E-0ED5-486B-B24D-FCF44C0F6678}" dt="2021-09-30T13:19:58.209" v="1259" actId="20577"/>
        <pc:sldMkLst>
          <pc:docMk/>
          <pc:sldMk cId="2598787796" sldId="266"/>
        </pc:sldMkLst>
        <pc:spChg chg="mod">
          <ac:chgData name="James Franklin" userId="cf915d05-507f-491f-b4a6-b2aa085ee4b1" providerId="ADAL" clId="{FAB80A9E-0ED5-486B-B24D-FCF44C0F6678}" dt="2021-09-30T13:19:58.209" v="1259" actId="20577"/>
          <ac:spMkLst>
            <pc:docMk/>
            <pc:sldMk cId="2598787796" sldId="266"/>
            <ac:spMk id="27" creationId="{00000000-0000-0000-0000-000000000000}"/>
          </ac:spMkLst>
        </pc:spChg>
      </pc:sldChg>
      <pc:sldChg chg="del">
        <pc:chgData name="James Franklin" userId="cf915d05-507f-491f-b4a6-b2aa085ee4b1" providerId="ADAL" clId="{FAB80A9E-0ED5-486B-B24D-FCF44C0F6678}" dt="2021-09-30T11:38:44.787" v="169" actId="47"/>
        <pc:sldMkLst>
          <pc:docMk/>
          <pc:sldMk cId="783733377" sldId="267"/>
        </pc:sldMkLst>
      </pc:sldChg>
      <pc:sldChg chg="modSp add mod">
        <pc:chgData name="James Franklin" userId="cf915d05-507f-491f-b4a6-b2aa085ee4b1" providerId="ADAL" clId="{FAB80A9E-0ED5-486B-B24D-FCF44C0F6678}" dt="2021-09-30T13:19:50.122" v="1255" actId="20577"/>
        <pc:sldMkLst>
          <pc:docMk/>
          <pc:sldMk cId="3872137622" sldId="267"/>
        </pc:sldMkLst>
        <pc:spChg chg="mod">
          <ac:chgData name="James Franklin" userId="cf915d05-507f-491f-b4a6-b2aa085ee4b1" providerId="ADAL" clId="{FAB80A9E-0ED5-486B-B24D-FCF44C0F6678}" dt="2021-09-30T13:19:50.122" v="1255" actId="20577"/>
          <ac:spMkLst>
            <pc:docMk/>
            <pc:sldMk cId="3872137622" sldId="267"/>
            <ac:spMk id="11" creationId="{00000000-0000-0000-0000-000000000000}"/>
          </ac:spMkLst>
        </pc:spChg>
      </pc:sldChg>
      <pc:sldChg chg="del">
        <pc:chgData name="James Franklin" userId="cf915d05-507f-491f-b4a6-b2aa085ee4b1" providerId="ADAL" clId="{FAB80A9E-0ED5-486B-B24D-FCF44C0F6678}" dt="2021-09-30T11:38:44.787" v="169" actId="47"/>
        <pc:sldMkLst>
          <pc:docMk/>
          <pc:sldMk cId="2933400856" sldId="268"/>
        </pc:sldMkLst>
      </pc:sldChg>
      <pc:sldChg chg="modSp mod ord">
        <pc:chgData name="James Franklin" userId="cf915d05-507f-491f-b4a6-b2aa085ee4b1" providerId="ADAL" clId="{FAB80A9E-0ED5-486B-B24D-FCF44C0F6678}" dt="2021-09-30T14:56:27.399" v="1956" actId="20577"/>
        <pc:sldMkLst>
          <pc:docMk/>
          <pc:sldMk cId="1045926848" sldId="272"/>
        </pc:sldMkLst>
        <pc:spChg chg="mod">
          <ac:chgData name="James Franklin" userId="cf915d05-507f-491f-b4a6-b2aa085ee4b1" providerId="ADAL" clId="{FAB80A9E-0ED5-486B-B24D-FCF44C0F6678}" dt="2021-09-30T14:56:27.399" v="1956" actId="20577"/>
          <ac:spMkLst>
            <pc:docMk/>
            <pc:sldMk cId="1045926848" sldId="272"/>
            <ac:spMk id="2" creationId="{00000000-0000-0000-0000-000000000000}"/>
          </ac:spMkLst>
        </pc:spChg>
        <pc:spChg chg="mod">
          <ac:chgData name="James Franklin" userId="cf915d05-507f-491f-b4a6-b2aa085ee4b1" providerId="ADAL" clId="{FAB80A9E-0ED5-486B-B24D-FCF44C0F6678}" dt="2021-09-30T11:55:14.464" v="644" actId="20577"/>
          <ac:spMkLst>
            <pc:docMk/>
            <pc:sldMk cId="1045926848" sldId="272"/>
            <ac:spMk id="5" creationId="{00000000-0000-0000-0000-000000000000}"/>
          </ac:spMkLst>
        </pc:spChg>
      </pc:sldChg>
      <pc:sldChg chg="add">
        <pc:chgData name="James Franklin" userId="cf915d05-507f-491f-b4a6-b2aa085ee4b1" providerId="ADAL" clId="{FAB80A9E-0ED5-486B-B24D-FCF44C0F6678}" dt="2021-09-30T11:56:07.772" v="659"/>
        <pc:sldMkLst>
          <pc:docMk/>
          <pc:sldMk cId="124634072" sldId="276"/>
        </pc:sldMkLst>
      </pc:sldChg>
      <pc:sldChg chg="del">
        <pc:chgData name="James Franklin" userId="cf915d05-507f-491f-b4a6-b2aa085ee4b1" providerId="ADAL" clId="{FAB80A9E-0ED5-486B-B24D-FCF44C0F6678}" dt="2021-09-30T11:38:44.787" v="169" actId="47"/>
        <pc:sldMkLst>
          <pc:docMk/>
          <pc:sldMk cId="1163376756" sldId="279"/>
        </pc:sldMkLst>
      </pc:sldChg>
      <pc:sldChg chg="modSp add mod">
        <pc:chgData name="James Franklin" userId="cf915d05-507f-491f-b4a6-b2aa085ee4b1" providerId="ADAL" clId="{FAB80A9E-0ED5-486B-B24D-FCF44C0F6678}" dt="2021-09-30T13:19:36.161" v="1241" actId="20577"/>
        <pc:sldMkLst>
          <pc:docMk/>
          <pc:sldMk cId="1550975626" sldId="279"/>
        </pc:sldMkLst>
        <pc:spChg chg="mod">
          <ac:chgData name="James Franklin" userId="cf915d05-507f-491f-b4a6-b2aa085ee4b1" providerId="ADAL" clId="{FAB80A9E-0ED5-486B-B24D-FCF44C0F6678}" dt="2021-09-30T11:48:22.849" v="457" actId="20577"/>
          <ac:spMkLst>
            <pc:docMk/>
            <pc:sldMk cId="1550975626" sldId="279"/>
            <ac:spMk id="2" creationId="{885573C3-7858-4C03-91FE-59414CBEC618}"/>
          </ac:spMkLst>
        </pc:spChg>
        <pc:spChg chg="mod">
          <ac:chgData name="James Franklin" userId="cf915d05-507f-491f-b4a6-b2aa085ee4b1" providerId="ADAL" clId="{FAB80A9E-0ED5-486B-B24D-FCF44C0F6678}" dt="2021-09-30T13:19:36.161" v="1241" actId="20577"/>
          <ac:spMkLst>
            <pc:docMk/>
            <pc:sldMk cId="1550975626" sldId="279"/>
            <ac:spMk id="85" creationId="{3553B0D7-E5EE-415C-B4DE-80A4A1A530DC}"/>
          </ac:spMkLst>
        </pc:spChg>
        <pc:spChg chg="mod">
          <ac:chgData name="James Franklin" userId="cf915d05-507f-491f-b4a6-b2aa085ee4b1" providerId="ADAL" clId="{FAB80A9E-0ED5-486B-B24D-FCF44C0F6678}" dt="2021-09-30T11:49:01.517" v="508" actId="20577"/>
          <ac:spMkLst>
            <pc:docMk/>
            <pc:sldMk cId="1550975626" sldId="279"/>
            <ac:spMk id="105" creationId="{B3B9530D-CDA5-4851-ACCC-EE60DD3C0CEB}"/>
          </ac:spMkLst>
        </pc:spChg>
      </pc:sldChg>
      <pc:sldChg chg="del">
        <pc:chgData name="James Franklin" userId="cf915d05-507f-491f-b4a6-b2aa085ee4b1" providerId="ADAL" clId="{FAB80A9E-0ED5-486B-B24D-FCF44C0F6678}" dt="2021-09-30T11:55:49.218" v="652" actId="47"/>
        <pc:sldMkLst>
          <pc:docMk/>
          <pc:sldMk cId="464189532" sldId="282"/>
        </pc:sldMkLst>
      </pc:sldChg>
      <pc:sldChg chg="add">
        <pc:chgData name="James Franklin" userId="cf915d05-507f-491f-b4a6-b2aa085ee4b1" providerId="ADAL" clId="{FAB80A9E-0ED5-486B-B24D-FCF44C0F6678}" dt="2021-09-30T11:53:56.139" v="635"/>
        <pc:sldMkLst>
          <pc:docMk/>
          <pc:sldMk cId="1341919812" sldId="284"/>
        </pc:sldMkLst>
      </pc:sldChg>
      <pc:sldChg chg="modSp add mod">
        <pc:chgData name="James Franklin" userId="cf915d05-507f-491f-b4a6-b2aa085ee4b1" providerId="ADAL" clId="{FAB80A9E-0ED5-486B-B24D-FCF44C0F6678}" dt="2021-09-30T13:20:23.392" v="1271" actId="20577"/>
        <pc:sldMkLst>
          <pc:docMk/>
          <pc:sldMk cId="1535454372" sldId="285"/>
        </pc:sldMkLst>
        <pc:spChg chg="mod">
          <ac:chgData name="James Franklin" userId="cf915d05-507f-491f-b4a6-b2aa085ee4b1" providerId="ADAL" clId="{FAB80A9E-0ED5-486B-B24D-FCF44C0F6678}" dt="2021-09-30T13:20:23.392" v="1271" actId="20577"/>
          <ac:spMkLst>
            <pc:docMk/>
            <pc:sldMk cId="1535454372" sldId="285"/>
            <ac:spMk id="56" creationId="{C5DD6F6C-3F61-45D1-8ECF-6875348EA2EB}"/>
          </ac:spMkLst>
        </pc:spChg>
      </pc:sldChg>
      <pc:sldChg chg="add">
        <pc:chgData name="James Franklin" userId="cf915d05-507f-491f-b4a6-b2aa085ee4b1" providerId="ADAL" clId="{FAB80A9E-0ED5-486B-B24D-FCF44C0F6678}" dt="2021-09-30T11:56:12.216" v="660"/>
        <pc:sldMkLst>
          <pc:docMk/>
          <pc:sldMk cId="399108011" sldId="286"/>
        </pc:sldMkLst>
      </pc:sldChg>
      <pc:sldChg chg="modSp add mod modClrScheme chgLayout">
        <pc:chgData name="James Franklin" userId="cf915d05-507f-491f-b4a6-b2aa085ee4b1" providerId="ADAL" clId="{FAB80A9E-0ED5-486B-B24D-FCF44C0F6678}" dt="2021-09-30T14:09:51.787" v="1924" actId="20577"/>
        <pc:sldMkLst>
          <pc:docMk/>
          <pc:sldMk cId="3773582583" sldId="288"/>
        </pc:sldMkLst>
        <pc:spChg chg="mod ord">
          <ac:chgData name="James Franklin" userId="cf915d05-507f-491f-b4a6-b2aa085ee4b1" providerId="ADAL" clId="{FAB80A9E-0ED5-486B-B24D-FCF44C0F6678}" dt="2021-09-30T14:09:51.787" v="1924" actId="20577"/>
          <ac:spMkLst>
            <pc:docMk/>
            <pc:sldMk cId="3773582583" sldId="288"/>
            <ac:spMk id="2" creationId="{885573C3-7858-4C03-91FE-59414CBEC618}"/>
          </ac:spMkLst>
        </pc:spChg>
        <pc:spChg chg="mod">
          <ac:chgData name="James Franklin" userId="cf915d05-507f-491f-b4a6-b2aa085ee4b1" providerId="ADAL" clId="{FAB80A9E-0ED5-486B-B24D-FCF44C0F6678}" dt="2021-09-30T13:19:42.641" v="1251" actId="20577"/>
          <ac:spMkLst>
            <pc:docMk/>
            <pc:sldMk cId="3773582583" sldId="288"/>
            <ac:spMk id="104" creationId="{CC34329A-0B53-47C8-A2AC-D78783BC6A99}"/>
          </ac:spMkLst>
        </pc:spChg>
        <pc:spChg chg="mod ord">
          <ac:chgData name="James Franklin" userId="cf915d05-507f-491f-b4a6-b2aa085ee4b1" providerId="ADAL" clId="{FAB80A9E-0ED5-486B-B24D-FCF44C0F6678}" dt="2021-09-30T11:49:15.006" v="510" actId="700"/>
          <ac:spMkLst>
            <pc:docMk/>
            <pc:sldMk cId="3773582583" sldId="288"/>
            <ac:spMk id="105" creationId="{B3B9530D-CDA5-4851-ACCC-EE60DD3C0CEB}"/>
          </ac:spMkLst>
        </pc:spChg>
      </pc:sldChg>
      <pc:sldChg chg="modSp del mod">
        <pc:chgData name="James Franklin" userId="cf915d05-507f-491f-b4a6-b2aa085ee4b1" providerId="ADAL" clId="{FAB80A9E-0ED5-486B-B24D-FCF44C0F6678}" dt="2021-09-30T13:48:29.907" v="1914" actId="47"/>
        <pc:sldMkLst>
          <pc:docMk/>
          <pc:sldMk cId="384732063" sldId="295"/>
        </pc:sldMkLst>
        <pc:spChg chg="mod">
          <ac:chgData name="James Franklin" userId="cf915d05-507f-491f-b4a6-b2aa085ee4b1" providerId="ADAL" clId="{FAB80A9E-0ED5-486B-B24D-FCF44C0F6678}" dt="2021-09-30T11:55:57.136" v="655" actId="20577"/>
          <ac:spMkLst>
            <pc:docMk/>
            <pc:sldMk cId="384732063" sldId="295"/>
            <ac:spMk id="2" creationId="{00000000-0000-0000-0000-000000000000}"/>
          </ac:spMkLst>
        </pc:spChg>
      </pc:sldChg>
      <pc:sldChg chg="del">
        <pc:chgData name="James Franklin" userId="cf915d05-507f-491f-b4a6-b2aa085ee4b1" providerId="ADAL" clId="{FAB80A9E-0ED5-486B-B24D-FCF44C0F6678}" dt="2021-09-30T11:38:51.928" v="171" actId="47"/>
        <pc:sldMkLst>
          <pc:docMk/>
          <pc:sldMk cId="1743664146" sldId="296"/>
        </pc:sldMkLst>
      </pc:sldChg>
      <pc:sldChg chg="del">
        <pc:chgData name="James Franklin" userId="cf915d05-507f-491f-b4a6-b2aa085ee4b1" providerId="ADAL" clId="{FAB80A9E-0ED5-486B-B24D-FCF44C0F6678}" dt="2021-09-30T11:38:52.975" v="172" actId="47"/>
        <pc:sldMkLst>
          <pc:docMk/>
          <pc:sldMk cId="1094278058" sldId="297"/>
        </pc:sldMkLst>
      </pc:sldChg>
      <pc:sldChg chg="del">
        <pc:chgData name="James Franklin" userId="cf915d05-507f-491f-b4a6-b2aa085ee4b1" providerId="ADAL" clId="{FAB80A9E-0ED5-486B-B24D-FCF44C0F6678}" dt="2021-09-30T11:38:44.787" v="169" actId="47"/>
        <pc:sldMkLst>
          <pc:docMk/>
          <pc:sldMk cId="2556417252" sldId="298"/>
        </pc:sldMkLst>
      </pc:sldChg>
      <pc:sldChg chg="del">
        <pc:chgData name="James Franklin" userId="cf915d05-507f-491f-b4a6-b2aa085ee4b1" providerId="ADAL" clId="{FAB80A9E-0ED5-486B-B24D-FCF44C0F6678}" dt="2021-09-30T11:39:00.672" v="175" actId="47"/>
        <pc:sldMkLst>
          <pc:docMk/>
          <pc:sldMk cId="3867217196" sldId="299"/>
        </pc:sldMkLst>
      </pc:sldChg>
      <pc:sldChg chg="del">
        <pc:chgData name="James Franklin" userId="cf915d05-507f-491f-b4a6-b2aa085ee4b1" providerId="ADAL" clId="{FAB80A9E-0ED5-486B-B24D-FCF44C0F6678}" dt="2021-09-30T11:39:14.786" v="181" actId="47"/>
        <pc:sldMkLst>
          <pc:docMk/>
          <pc:sldMk cId="873660949" sldId="300"/>
        </pc:sldMkLst>
      </pc:sldChg>
      <pc:sldChg chg="del">
        <pc:chgData name="James Franklin" userId="cf915d05-507f-491f-b4a6-b2aa085ee4b1" providerId="ADAL" clId="{FAB80A9E-0ED5-486B-B24D-FCF44C0F6678}" dt="2021-09-30T11:38:44.787" v="169" actId="47"/>
        <pc:sldMkLst>
          <pc:docMk/>
          <pc:sldMk cId="1774622974" sldId="301"/>
        </pc:sldMkLst>
      </pc:sldChg>
      <pc:sldChg chg="del">
        <pc:chgData name="James Franklin" userId="cf915d05-507f-491f-b4a6-b2aa085ee4b1" providerId="ADAL" clId="{FAB80A9E-0ED5-486B-B24D-FCF44C0F6678}" dt="2021-09-30T11:38:44.787" v="169" actId="47"/>
        <pc:sldMkLst>
          <pc:docMk/>
          <pc:sldMk cId="47349452" sldId="302"/>
        </pc:sldMkLst>
      </pc:sldChg>
      <pc:sldChg chg="del">
        <pc:chgData name="James Franklin" userId="cf915d05-507f-491f-b4a6-b2aa085ee4b1" providerId="ADAL" clId="{FAB80A9E-0ED5-486B-B24D-FCF44C0F6678}" dt="2021-09-30T11:39:00.672" v="175" actId="47"/>
        <pc:sldMkLst>
          <pc:docMk/>
          <pc:sldMk cId="317891012" sldId="303"/>
        </pc:sldMkLst>
      </pc:sldChg>
      <pc:sldChg chg="del">
        <pc:chgData name="James Franklin" userId="cf915d05-507f-491f-b4a6-b2aa085ee4b1" providerId="ADAL" clId="{FAB80A9E-0ED5-486B-B24D-FCF44C0F6678}" dt="2021-09-30T11:38:44.787" v="169" actId="47"/>
        <pc:sldMkLst>
          <pc:docMk/>
          <pc:sldMk cId="3854234239" sldId="305"/>
        </pc:sldMkLst>
      </pc:sldChg>
      <pc:sldChg chg="del">
        <pc:chgData name="James Franklin" userId="cf915d05-507f-491f-b4a6-b2aa085ee4b1" providerId="ADAL" clId="{FAB80A9E-0ED5-486B-B24D-FCF44C0F6678}" dt="2021-09-30T11:39:00.672" v="175" actId="47"/>
        <pc:sldMkLst>
          <pc:docMk/>
          <pc:sldMk cId="2713468373" sldId="306"/>
        </pc:sldMkLst>
      </pc:sldChg>
      <pc:sldChg chg="del">
        <pc:chgData name="James Franklin" userId="cf915d05-507f-491f-b4a6-b2aa085ee4b1" providerId="ADAL" clId="{FAB80A9E-0ED5-486B-B24D-FCF44C0F6678}" dt="2021-09-30T11:39:00.672" v="175" actId="47"/>
        <pc:sldMkLst>
          <pc:docMk/>
          <pc:sldMk cId="1393552172" sldId="307"/>
        </pc:sldMkLst>
      </pc:sldChg>
      <pc:sldChg chg="del">
        <pc:chgData name="James Franklin" userId="cf915d05-507f-491f-b4a6-b2aa085ee4b1" providerId="ADAL" clId="{FAB80A9E-0ED5-486B-B24D-FCF44C0F6678}" dt="2021-09-30T11:39:06.319" v="176" actId="47"/>
        <pc:sldMkLst>
          <pc:docMk/>
          <pc:sldMk cId="2918225570" sldId="308"/>
        </pc:sldMkLst>
      </pc:sldChg>
      <pc:sldChg chg="del">
        <pc:chgData name="James Franklin" userId="cf915d05-507f-491f-b4a6-b2aa085ee4b1" providerId="ADAL" clId="{FAB80A9E-0ED5-486B-B24D-FCF44C0F6678}" dt="2021-09-30T11:39:06.319" v="176" actId="47"/>
        <pc:sldMkLst>
          <pc:docMk/>
          <pc:sldMk cId="3256676282" sldId="309"/>
        </pc:sldMkLst>
      </pc:sldChg>
      <pc:sldChg chg="del">
        <pc:chgData name="James Franklin" userId="cf915d05-507f-491f-b4a6-b2aa085ee4b1" providerId="ADAL" clId="{FAB80A9E-0ED5-486B-B24D-FCF44C0F6678}" dt="2021-09-30T11:39:06.319" v="176" actId="47"/>
        <pc:sldMkLst>
          <pc:docMk/>
          <pc:sldMk cId="1695273936" sldId="310"/>
        </pc:sldMkLst>
      </pc:sldChg>
      <pc:sldChg chg="del">
        <pc:chgData name="James Franklin" userId="cf915d05-507f-491f-b4a6-b2aa085ee4b1" providerId="ADAL" clId="{FAB80A9E-0ED5-486B-B24D-FCF44C0F6678}" dt="2021-09-30T11:39:06.319" v="176" actId="47"/>
        <pc:sldMkLst>
          <pc:docMk/>
          <pc:sldMk cId="926215780" sldId="312"/>
        </pc:sldMkLst>
      </pc:sldChg>
      <pc:sldChg chg="del">
        <pc:chgData name="James Franklin" userId="cf915d05-507f-491f-b4a6-b2aa085ee4b1" providerId="ADAL" clId="{FAB80A9E-0ED5-486B-B24D-FCF44C0F6678}" dt="2021-09-30T11:38:44.787" v="169" actId="47"/>
        <pc:sldMkLst>
          <pc:docMk/>
          <pc:sldMk cId="3935838695" sldId="319"/>
        </pc:sldMkLst>
      </pc:sldChg>
      <pc:sldChg chg="del">
        <pc:chgData name="James Franklin" userId="cf915d05-507f-491f-b4a6-b2aa085ee4b1" providerId="ADAL" clId="{FAB80A9E-0ED5-486B-B24D-FCF44C0F6678}" dt="2021-09-30T11:38:44.787" v="169" actId="47"/>
        <pc:sldMkLst>
          <pc:docMk/>
          <pc:sldMk cId="3692360987" sldId="320"/>
        </pc:sldMkLst>
      </pc:sldChg>
      <pc:sldChg chg="del">
        <pc:chgData name="James Franklin" userId="cf915d05-507f-491f-b4a6-b2aa085ee4b1" providerId="ADAL" clId="{FAB80A9E-0ED5-486B-B24D-FCF44C0F6678}" dt="2021-09-30T11:38:44.787" v="169" actId="47"/>
        <pc:sldMkLst>
          <pc:docMk/>
          <pc:sldMk cId="3867241785" sldId="321"/>
        </pc:sldMkLst>
      </pc:sldChg>
      <pc:sldChg chg="del">
        <pc:chgData name="James Franklin" userId="cf915d05-507f-491f-b4a6-b2aa085ee4b1" providerId="ADAL" clId="{FAB80A9E-0ED5-486B-B24D-FCF44C0F6678}" dt="2021-09-30T11:39:00.672" v="175" actId="47"/>
        <pc:sldMkLst>
          <pc:docMk/>
          <pc:sldMk cId="585635276" sldId="323"/>
        </pc:sldMkLst>
      </pc:sldChg>
      <pc:sldChg chg="del">
        <pc:chgData name="James Franklin" userId="cf915d05-507f-491f-b4a6-b2aa085ee4b1" providerId="ADAL" clId="{FAB80A9E-0ED5-486B-B24D-FCF44C0F6678}" dt="2021-09-30T11:39:00.672" v="175" actId="47"/>
        <pc:sldMkLst>
          <pc:docMk/>
          <pc:sldMk cId="4176149113" sldId="324"/>
        </pc:sldMkLst>
      </pc:sldChg>
      <pc:sldChg chg="del">
        <pc:chgData name="James Franklin" userId="cf915d05-507f-491f-b4a6-b2aa085ee4b1" providerId="ADAL" clId="{FAB80A9E-0ED5-486B-B24D-FCF44C0F6678}" dt="2021-09-30T11:39:14.961" v="182" actId="47"/>
        <pc:sldMkLst>
          <pc:docMk/>
          <pc:sldMk cId="3809139710" sldId="325"/>
        </pc:sldMkLst>
      </pc:sldChg>
      <pc:sldChg chg="new del">
        <pc:chgData name="James Franklin" userId="cf915d05-507f-491f-b4a6-b2aa085ee4b1" providerId="ADAL" clId="{FAB80A9E-0ED5-486B-B24D-FCF44C0F6678}" dt="2021-09-30T11:55:24.075" v="645" actId="47"/>
        <pc:sldMkLst>
          <pc:docMk/>
          <pc:sldMk cId="28480665" sldId="326"/>
        </pc:sldMkLst>
      </pc:sldChg>
      <pc:sldChg chg="add del ord">
        <pc:chgData name="James Franklin" userId="cf915d05-507f-491f-b4a6-b2aa085ee4b1" providerId="ADAL" clId="{FAB80A9E-0ED5-486B-B24D-FCF44C0F6678}" dt="2021-09-30T11:55:49.067" v="651" actId="47"/>
        <pc:sldMkLst>
          <pc:docMk/>
          <pc:sldMk cId="4101979004" sldId="327"/>
        </pc:sldMkLst>
      </pc:sldChg>
      <pc:sldChg chg="add del ord">
        <pc:chgData name="James Franklin" userId="cf915d05-507f-491f-b4a6-b2aa085ee4b1" providerId="ADAL" clId="{FAB80A9E-0ED5-486B-B24D-FCF44C0F6678}" dt="2021-09-30T11:55:50.099" v="653" actId="47"/>
        <pc:sldMkLst>
          <pc:docMk/>
          <pc:sldMk cId="892426684" sldId="328"/>
        </pc:sldMkLst>
      </pc:sldChg>
      <pc:sldChg chg="add del ord">
        <pc:chgData name="James Franklin" userId="cf915d05-507f-491f-b4a6-b2aa085ee4b1" providerId="ADAL" clId="{FAB80A9E-0ED5-486B-B24D-FCF44C0F6678}" dt="2021-09-30T13:48:26.104" v="1913" actId="47"/>
        <pc:sldMkLst>
          <pc:docMk/>
          <pc:sldMk cId="146060758" sldId="329"/>
        </pc:sldMkLst>
      </pc:sldChg>
      <pc:sldChg chg="add del">
        <pc:chgData name="James Franklin" userId="cf915d05-507f-491f-b4a6-b2aa085ee4b1" providerId="ADAL" clId="{FAB80A9E-0ED5-486B-B24D-FCF44C0F6678}" dt="2021-09-30T11:55:24.547" v="648" actId="47"/>
        <pc:sldMkLst>
          <pc:docMk/>
          <pc:sldMk cId="44279108" sldId="330"/>
        </pc:sldMkLst>
      </pc:sldChg>
      <pc:sldChg chg="add del">
        <pc:chgData name="James Franklin" userId="cf915d05-507f-491f-b4a6-b2aa085ee4b1" providerId="ADAL" clId="{FAB80A9E-0ED5-486B-B24D-FCF44C0F6678}" dt="2021-09-30T11:55:48.747" v="649" actId="47"/>
        <pc:sldMkLst>
          <pc:docMk/>
          <pc:sldMk cId="2952245328" sldId="331"/>
        </pc:sldMkLst>
      </pc:sldChg>
      <pc:sldChg chg="add del">
        <pc:chgData name="James Franklin" userId="cf915d05-507f-491f-b4a6-b2aa085ee4b1" providerId="ADAL" clId="{FAB80A9E-0ED5-486B-B24D-FCF44C0F6678}" dt="2021-09-30T11:55:48.898" v="650" actId="47"/>
        <pc:sldMkLst>
          <pc:docMk/>
          <pc:sldMk cId="50447265" sldId="332"/>
        </pc:sldMkLst>
      </pc:sldChg>
      <pc:sldChg chg="addSp delSp modSp new del mod modClrScheme chgLayout">
        <pc:chgData name="James Franklin" userId="cf915d05-507f-491f-b4a6-b2aa085ee4b1" providerId="ADAL" clId="{FAB80A9E-0ED5-486B-B24D-FCF44C0F6678}" dt="2021-09-30T11:41:49.695" v="232" actId="47"/>
        <pc:sldMkLst>
          <pc:docMk/>
          <pc:sldMk cId="1148555461" sldId="333"/>
        </pc:sldMkLst>
        <pc:spChg chg="del mod ord">
          <ac:chgData name="James Franklin" userId="cf915d05-507f-491f-b4a6-b2aa085ee4b1" providerId="ADAL" clId="{FAB80A9E-0ED5-486B-B24D-FCF44C0F6678}" dt="2021-09-30T11:40:26.802" v="221" actId="700"/>
          <ac:spMkLst>
            <pc:docMk/>
            <pc:sldMk cId="1148555461" sldId="333"/>
            <ac:spMk id="2" creationId="{3C162606-44A9-45A7-9D99-BF11BBE7223A}"/>
          </ac:spMkLst>
        </pc:spChg>
        <pc:spChg chg="del mod ord">
          <ac:chgData name="James Franklin" userId="cf915d05-507f-491f-b4a6-b2aa085ee4b1" providerId="ADAL" clId="{FAB80A9E-0ED5-486B-B24D-FCF44C0F6678}" dt="2021-09-30T11:40:26.802" v="221" actId="700"/>
          <ac:spMkLst>
            <pc:docMk/>
            <pc:sldMk cId="1148555461" sldId="333"/>
            <ac:spMk id="3" creationId="{F0BB3DB5-E613-4B6E-8907-E4B8744B4C3E}"/>
          </ac:spMkLst>
        </pc:spChg>
        <pc:spChg chg="add mod ord">
          <ac:chgData name="James Franklin" userId="cf915d05-507f-491f-b4a6-b2aa085ee4b1" providerId="ADAL" clId="{FAB80A9E-0ED5-486B-B24D-FCF44C0F6678}" dt="2021-09-30T11:40:26.802" v="221" actId="700"/>
          <ac:spMkLst>
            <pc:docMk/>
            <pc:sldMk cId="1148555461" sldId="333"/>
            <ac:spMk id="4" creationId="{5E3ACE49-5EFD-4F26-87F3-5012A8D83E72}"/>
          </ac:spMkLst>
        </pc:spChg>
        <pc:spChg chg="add mod ord">
          <ac:chgData name="James Franklin" userId="cf915d05-507f-491f-b4a6-b2aa085ee4b1" providerId="ADAL" clId="{FAB80A9E-0ED5-486B-B24D-FCF44C0F6678}" dt="2021-09-30T11:40:26.802" v="221" actId="700"/>
          <ac:spMkLst>
            <pc:docMk/>
            <pc:sldMk cId="1148555461" sldId="333"/>
            <ac:spMk id="5" creationId="{523929C0-159E-4DC3-B54B-DBC018D3E164}"/>
          </ac:spMkLst>
        </pc:spChg>
      </pc:sldChg>
      <pc:sldChg chg="add del">
        <pc:chgData name="James Franklin" userId="cf915d05-507f-491f-b4a6-b2aa085ee4b1" providerId="ADAL" clId="{FAB80A9E-0ED5-486B-B24D-FCF44C0F6678}" dt="2021-09-30T11:55:24.241" v="646" actId="47"/>
        <pc:sldMkLst>
          <pc:docMk/>
          <pc:sldMk cId="2619824186" sldId="333"/>
        </pc:sldMkLst>
      </pc:sldChg>
      <pc:sldChg chg="add del">
        <pc:chgData name="James Franklin" userId="cf915d05-507f-491f-b4a6-b2aa085ee4b1" providerId="ADAL" clId="{FAB80A9E-0ED5-486B-B24D-FCF44C0F6678}" dt="2021-09-30T11:55:24.399" v="647" actId="47"/>
        <pc:sldMkLst>
          <pc:docMk/>
          <pc:sldMk cId="1748368482" sldId="334"/>
        </pc:sldMkLst>
      </pc:sldChg>
      <pc:sldChg chg="addSp delSp modSp add mod ord">
        <pc:chgData name="James Franklin" userId="cf915d05-507f-491f-b4a6-b2aa085ee4b1" providerId="ADAL" clId="{FAB80A9E-0ED5-486B-B24D-FCF44C0F6678}" dt="2021-09-30T13:36:06.986" v="1653" actId="1076"/>
        <pc:sldMkLst>
          <pc:docMk/>
          <pc:sldMk cId="429272629" sldId="335"/>
        </pc:sldMkLst>
        <pc:spChg chg="mod">
          <ac:chgData name="James Franklin" userId="cf915d05-507f-491f-b4a6-b2aa085ee4b1" providerId="ADAL" clId="{FAB80A9E-0ED5-486B-B24D-FCF44C0F6678}" dt="2021-09-30T13:15:54.931" v="1022" actId="20577"/>
          <ac:spMkLst>
            <pc:docMk/>
            <pc:sldMk cId="429272629" sldId="335"/>
            <ac:spMk id="2" creationId="{00000000-0000-0000-0000-000000000000}"/>
          </ac:spMkLst>
        </pc:spChg>
        <pc:spChg chg="mod">
          <ac:chgData name="James Franklin" userId="cf915d05-507f-491f-b4a6-b2aa085ee4b1" providerId="ADAL" clId="{FAB80A9E-0ED5-486B-B24D-FCF44C0F6678}" dt="2021-09-30T13:16:30.385" v="1086" actId="20577"/>
          <ac:spMkLst>
            <pc:docMk/>
            <pc:sldMk cId="429272629" sldId="335"/>
            <ac:spMk id="3" creationId="{00000000-0000-0000-0000-000000000000}"/>
          </ac:spMkLst>
        </pc:spChg>
        <pc:spChg chg="add del mod">
          <ac:chgData name="James Franklin" userId="cf915d05-507f-491f-b4a6-b2aa085ee4b1" providerId="ADAL" clId="{FAB80A9E-0ED5-486B-B24D-FCF44C0F6678}" dt="2021-09-30T13:13:08.442" v="865" actId="478"/>
          <ac:spMkLst>
            <pc:docMk/>
            <pc:sldMk cId="429272629" sldId="335"/>
            <ac:spMk id="4" creationId="{BDD96D29-4414-4BD2-AA1D-CCFDCEBC043D}"/>
          </ac:spMkLst>
        </pc:spChg>
        <pc:spChg chg="add mod">
          <ac:chgData name="James Franklin" userId="cf915d05-507f-491f-b4a6-b2aa085ee4b1" providerId="ADAL" clId="{FAB80A9E-0ED5-486B-B24D-FCF44C0F6678}" dt="2021-09-30T13:36:06.986" v="1653" actId="1076"/>
          <ac:spMkLst>
            <pc:docMk/>
            <pc:sldMk cId="429272629" sldId="335"/>
            <ac:spMk id="5" creationId="{BB232E1E-A115-4388-842F-E045F886A5CF}"/>
          </ac:spMkLst>
        </pc:spChg>
        <pc:spChg chg="mod">
          <ac:chgData name="James Franklin" userId="cf915d05-507f-491f-b4a6-b2aa085ee4b1" providerId="ADAL" clId="{FAB80A9E-0ED5-486B-B24D-FCF44C0F6678}" dt="2021-09-30T13:14:29.574" v="867"/>
          <ac:spMkLst>
            <pc:docMk/>
            <pc:sldMk cId="429272629" sldId="335"/>
            <ac:spMk id="23" creationId="{8A1BF616-B062-4B6A-A17E-20524A425FF2}"/>
          </ac:spMkLst>
        </pc:spChg>
        <pc:spChg chg="mod">
          <ac:chgData name="James Franklin" userId="cf915d05-507f-491f-b4a6-b2aa085ee4b1" providerId="ADAL" clId="{FAB80A9E-0ED5-486B-B24D-FCF44C0F6678}" dt="2021-09-30T13:14:58.704" v="887" actId="2711"/>
          <ac:spMkLst>
            <pc:docMk/>
            <pc:sldMk cId="429272629" sldId="335"/>
            <ac:spMk id="24" creationId="{17F82D6B-4D0B-4704-B0D4-6F3F7A60EDD6}"/>
          </ac:spMkLst>
        </pc:spChg>
        <pc:spChg chg="mod">
          <ac:chgData name="James Franklin" userId="cf915d05-507f-491f-b4a6-b2aa085ee4b1" providerId="ADAL" clId="{FAB80A9E-0ED5-486B-B24D-FCF44C0F6678}" dt="2021-09-30T13:20:03.929" v="1263" actId="20577"/>
          <ac:spMkLst>
            <pc:docMk/>
            <pc:sldMk cId="429272629" sldId="335"/>
            <ac:spMk id="49" creationId="{6A85C824-627F-4B9E-BC0E-B56E8FBC879B}"/>
          </ac:spMkLst>
        </pc:spChg>
        <pc:spChg chg="mod">
          <ac:chgData name="James Franklin" userId="cf915d05-507f-491f-b4a6-b2aa085ee4b1" providerId="ADAL" clId="{FAB80A9E-0ED5-486B-B24D-FCF44C0F6678}" dt="2021-09-30T13:12:35.793" v="840" actId="6549"/>
          <ac:spMkLst>
            <pc:docMk/>
            <pc:sldMk cId="429272629" sldId="335"/>
            <ac:spMk id="50" creationId="{1185E82A-E1AD-4D53-8F14-8C3DF94A4D10}"/>
          </ac:spMkLst>
        </pc:spChg>
        <pc:spChg chg="del">
          <ac:chgData name="James Franklin" userId="cf915d05-507f-491f-b4a6-b2aa085ee4b1" providerId="ADAL" clId="{FAB80A9E-0ED5-486B-B24D-FCF44C0F6678}" dt="2021-09-30T13:14:15.885" v="866" actId="478"/>
          <ac:spMkLst>
            <pc:docMk/>
            <pc:sldMk cId="429272629" sldId="335"/>
            <ac:spMk id="52" creationId="{5E4DBFE1-B123-4AEC-9973-65EA76A32DEE}"/>
          </ac:spMkLst>
        </pc:spChg>
        <pc:spChg chg="mod">
          <ac:chgData name="James Franklin" userId="cf915d05-507f-491f-b4a6-b2aa085ee4b1" providerId="ADAL" clId="{FAB80A9E-0ED5-486B-B24D-FCF44C0F6678}" dt="2021-09-30T13:15:13.148" v="888" actId="2711"/>
          <ac:spMkLst>
            <pc:docMk/>
            <pc:sldMk cId="429272629" sldId="335"/>
            <ac:spMk id="53" creationId="{BD2A52E1-6D3A-4542-9F3B-81664B65B7FA}"/>
          </ac:spMkLst>
        </pc:spChg>
        <pc:grpChg chg="add mod">
          <ac:chgData name="James Franklin" userId="cf915d05-507f-491f-b4a6-b2aa085ee4b1" providerId="ADAL" clId="{FAB80A9E-0ED5-486B-B24D-FCF44C0F6678}" dt="2021-09-30T13:14:38.552" v="869" actId="14100"/>
          <ac:grpSpMkLst>
            <pc:docMk/>
            <pc:sldMk cId="429272629" sldId="335"/>
            <ac:grpSpMk id="22" creationId="{DB551F0C-BE7D-4ADE-B5F1-F3C4602B0ABD}"/>
          </ac:grpSpMkLst>
        </pc:grpChg>
        <pc:cxnChg chg="mod">
          <ac:chgData name="James Franklin" userId="cf915d05-507f-491f-b4a6-b2aa085ee4b1" providerId="ADAL" clId="{FAB80A9E-0ED5-486B-B24D-FCF44C0F6678}" dt="2021-09-30T13:14:15.885" v="866" actId="478"/>
          <ac:cxnSpMkLst>
            <pc:docMk/>
            <pc:sldMk cId="429272629" sldId="335"/>
            <ac:cxnSpMk id="57" creationId="{C90ECF6F-08AE-4C52-B39A-B33C7CD3E6AE}"/>
          </ac:cxnSpMkLst>
        </pc:cxnChg>
      </pc:sldChg>
      <pc:sldChg chg="modSp new del mod">
        <pc:chgData name="James Franklin" userId="cf915d05-507f-491f-b4a6-b2aa085ee4b1" providerId="ADAL" clId="{FAB80A9E-0ED5-486B-B24D-FCF44C0F6678}" dt="2021-09-30T13:18:21.558" v="1233" actId="47"/>
        <pc:sldMkLst>
          <pc:docMk/>
          <pc:sldMk cId="397139188" sldId="336"/>
        </pc:sldMkLst>
        <pc:spChg chg="mod">
          <ac:chgData name="James Franklin" userId="cf915d05-507f-491f-b4a6-b2aa085ee4b1" providerId="ADAL" clId="{FAB80A9E-0ED5-486B-B24D-FCF44C0F6678}" dt="2021-09-30T13:12:27.753" v="839" actId="20577"/>
          <ac:spMkLst>
            <pc:docMk/>
            <pc:sldMk cId="397139188" sldId="336"/>
            <ac:spMk id="2" creationId="{243F1BC7-92CB-46FE-924A-A751668EB385}"/>
          </ac:spMkLst>
        </pc:spChg>
      </pc:sldChg>
      <pc:sldChg chg="add del">
        <pc:chgData name="James Franklin" userId="cf915d05-507f-491f-b4a6-b2aa085ee4b1" providerId="ADAL" clId="{FAB80A9E-0ED5-486B-B24D-FCF44C0F6678}" dt="2021-09-30T11:56:14.880" v="661" actId="47"/>
        <pc:sldMkLst>
          <pc:docMk/>
          <pc:sldMk cId="3951248439" sldId="336"/>
        </pc:sldMkLst>
      </pc:sldChg>
      <pc:sldChg chg="addSp delSp modSp add mod">
        <pc:chgData name="James Franklin" userId="cf915d05-507f-491f-b4a6-b2aa085ee4b1" providerId="ADAL" clId="{FAB80A9E-0ED5-486B-B24D-FCF44C0F6678}" dt="2021-09-30T13:47:10.651" v="1804" actId="20577"/>
        <pc:sldMkLst>
          <pc:docMk/>
          <pc:sldMk cId="3405584393" sldId="337"/>
        </pc:sldMkLst>
        <pc:spChg chg="mod">
          <ac:chgData name="James Franklin" userId="cf915d05-507f-491f-b4a6-b2aa085ee4b1" providerId="ADAL" clId="{FAB80A9E-0ED5-486B-B24D-FCF44C0F6678}" dt="2021-09-30T13:12:51.249" v="864" actId="20577"/>
          <ac:spMkLst>
            <pc:docMk/>
            <pc:sldMk cId="3405584393" sldId="337"/>
            <ac:spMk id="2" creationId="{243F1BC7-92CB-46FE-924A-A751668EB385}"/>
          </ac:spMkLst>
        </pc:spChg>
        <pc:spChg chg="mod">
          <ac:chgData name="James Franklin" userId="cf915d05-507f-491f-b4a6-b2aa085ee4b1" providerId="ADAL" clId="{FAB80A9E-0ED5-486B-B24D-FCF44C0F6678}" dt="2021-09-30T13:47:10.651" v="1804" actId="20577"/>
          <ac:spMkLst>
            <pc:docMk/>
            <pc:sldMk cId="3405584393" sldId="337"/>
            <ac:spMk id="3" creationId="{282B84B9-B45D-4945-BA0C-C783167DD92E}"/>
          </ac:spMkLst>
        </pc:spChg>
        <pc:spChg chg="add del mod">
          <ac:chgData name="James Franklin" userId="cf915d05-507f-491f-b4a6-b2aa085ee4b1" providerId="ADAL" clId="{FAB80A9E-0ED5-486B-B24D-FCF44C0F6678}" dt="2021-09-30T13:18:37.941" v="1235" actId="478"/>
          <ac:spMkLst>
            <pc:docMk/>
            <pc:sldMk cId="3405584393" sldId="337"/>
            <ac:spMk id="4" creationId="{FA1BB2C2-3A50-4E07-A247-C18ADE7DAA00}"/>
          </ac:spMkLst>
        </pc:spChg>
        <pc:spChg chg="add del mod">
          <ac:chgData name="James Franklin" userId="cf915d05-507f-491f-b4a6-b2aa085ee4b1" providerId="ADAL" clId="{FAB80A9E-0ED5-486B-B24D-FCF44C0F6678}" dt="2021-09-30T13:18:37.941" v="1235" actId="478"/>
          <ac:spMkLst>
            <pc:docMk/>
            <pc:sldMk cId="3405584393" sldId="337"/>
            <ac:spMk id="5" creationId="{6519E27A-A281-41CF-8E37-EB5FA70EA198}"/>
          </ac:spMkLst>
        </pc:spChg>
        <pc:spChg chg="add del mod">
          <ac:chgData name="James Franklin" userId="cf915d05-507f-491f-b4a6-b2aa085ee4b1" providerId="ADAL" clId="{FAB80A9E-0ED5-486B-B24D-FCF44C0F6678}" dt="2021-09-30T13:18:37.941" v="1235" actId="478"/>
          <ac:spMkLst>
            <pc:docMk/>
            <pc:sldMk cId="3405584393" sldId="337"/>
            <ac:spMk id="6" creationId="{463A9D7C-E9D4-4814-97F7-880FEF0B10CD}"/>
          </ac:spMkLst>
        </pc:spChg>
        <pc:spChg chg="add del mod">
          <ac:chgData name="James Franklin" userId="cf915d05-507f-491f-b4a6-b2aa085ee4b1" providerId="ADAL" clId="{FAB80A9E-0ED5-486B-B24D-FCF44C0F6678}" dt="2021-09-30T13:18:37.941" v="1235" actId="478"/>
          <ac:spMkLst>
            <pc:docMk/>
            <pc:sldMk cId="3405584393" sldId="337"/>
            <ac:spMk id="7" creationId="{BB0D0C93-4EFE-4054-94A8-B75A29A3FCDE}"/>
          </ac:spMkLst>
        </pc:spChg>
        <pc:spChg chg="add del mod">
          <ac:chgData name="James Franklin" userId="cf915d05-507f-491f-b4a6-b2aa085ee4b1" providerId="ADAL" clId="{FAB80A9E-0ED5-486B-B24D-FCF44C0F6678}" dt="2021-09-30T13:18:37.941" v="1235" actId="478"/>
          <ac:spMkLst>
            <pc:docMk/>
            <pc:sldMk cId="3405584393" sldId="337"/>
            <ac:spMk id="8" creationId="{1FFB5E36-E786-479D-9BFD-91D58CAA2019}"/>
          </ac:spMkLst>
        </pc:spChg>
        <pc:spChg chg="add del mod">
          <ac:chgData name="James Franklin" userId="cf915d05-507f-491f-b4a6-b2aa085ee4b1" providerId="ADAL" clId="{FAB80A9E-0ED5-486B-B24D-FCF44C0F6678}" dt="2021-09-30T13:18:37.941" v="1235" actId="478"/>
          <ac:spMkLst>
            <pc:docMk/>
            <pc:sldMk cId="3405584393" sldId="337"/>
            <ac:spMk id="14" creationId="{B39D6C9A-2A14-4DD9-8CA5-9219AAA66C0F}"/>
          </ac:spMkLst>
        </pc:spChg>
        <pc:spChg chg="add del mod">
          <ac:chgData name="James Franklin" userId="cf915d05-507f-491f-b4a6-b2aa085ee4b1" providerId="ADAL" clId="{FAB80A9E-0ED5-486B-B24D-FCF44C0F6678}" dt="2021-09-30T13:18:37.941" v="1235" actId="478"/>
          <ac:spMkLst>
            <pc:docMk/>
            <pc:sldMk cId="3405584393" sldId="337"/>
            <ac:spMk id="15" creationId="{7433588E-847C-4411-BD9C-C25DDD6BE413}"/>
          </ac:spMkLst>
        </pc:spChg>
        <pc:spChg chg="mod">
          <ac:chgData name="James Franklin" userId="cf915d05-507f-491f-b4a6-b2aa085ee4b1" providerId="ADAL" clId="{FAB80A9E-0ED5-486B-B24D-FCF44C0F6678}" dt="2021-09-30T13:18:32.818" v="1234"/>
          <ac:spMkLst>
            <pc:docMk/>
            <pc:sldMk cId="3405584393" sldId="337"/>
            <ac:spMk id="20" creationId="{6D5D4DBF-8A9B-4282-BF0F-72E85963F580}"/>
          </ac:spMkLst>
        </pc:spChg>
        <pc:spChg chg="mod">
          <ac:chgData name="James Franklin" userId="cf915d05-507f-491f-b4a6-b2aa085ee4b1" providerId="ADAL" clId="{FAB80A9E-0ED5-486B-B24D-FCF44C0F6678}" dt="2021-09-30T13:18:32.818" v="1234"/>
          <ac:spMkLst>
            <pc:docMk/>
            <pc:sldMk cId="3405584393" sldId="337"/>
            <ac:spMk id="21" creationId="{6B79C1B9-DDD3-4E6B-AF6C-4467AAA47EEE}"/>
          </ac:spMkLst>
        </pc:spChg>
        <pc:spChg chg="add mod topLvl">
          <ac:chgData name="James Franklin" userId="cf915d05-507f-491f-b4a6-b2aa085ee4b1" providerId="ADAL" clId="{FAB80A9E-0ED5-486B-B24D-FCF44C0F6678}" dt="2021-09-30T13:34:24.811" v="1360" actId="1076"/>
          <ac:spMkLst>
            <pc:docMk/>
            <pc:sldMk cId="3405584393" sldId="337"/>
            <ac:spMk id="22" creationId="{8FCCB342-F9EA-4401-9918-8332DBEAB097}"/>
          </ac:spMkLst>
        </pc:spChg>
        <pc:spChg chg="add mod topLvl">
          <ac:chgData name="James Franklin" userId="cf915d05-507f-491f-b4a6-b2aa085ee4b1" providerId="ADAL" clId="{FAB80A9E-0ED5-486B-B24D-FCF44C0F6678}" dt="2021-09-30T13:34:24.811" v="1360" actId="1076"/>
          <ac:spMkLst>
            <pc:docMk/>
            <pc:sldMk cId="3405584393" sldId="337"/>
            <ac:spMk id="23" creationId="{BE176A2C-8A54-486D-AC12-061481E90CC7}"/>
          </ac:spMkLst>
        </pc:spChg>
        <pc:spChg chg="add del mod">
          <ac:chgData name="James Franklin" userId="cf915d05-507f-491f-b4a6-b2aa085ee4b1" providerId="ADAL" clId="{FAB80A9E-0ED5-486B-B24D-FCF44C0F6678}" dt="2021-09-30T13:24:03.228" v="1279" actId="478"/>
          <ac:spMkLst>
            <pc:docMk/>
            <pc:sldMk cId="3405584393" sldId="337"/>
            <ac:spMk id="24" creationId="{58734395-789E-4961-B28D-9D0BC4592DC3}"/>
          </ac:spMkLst>
        </pc:spChg>
        <pc:spChg chg="add del mod">
          <ac:chgData name="James Franklin" userId="cf915d05-507f-491f-b4a6-b2aa085ee4b1" providerId="ADAL" clId="{FAB80A9E-0ED5-486B-B24D-FCF44C0F6678}" dt="2021-09-30T13:27:43.489" v="1291" actId="478"/>
          <ac:spMkLst>
            <pc:docMk/>
            <pc:sldMk cId="3405584393" sldId="337"/>
            <ac:spMk id="25" creationId="{EE45D9F4-2D0B-46C2-BE76-1C67D80825AA}"/>
          </ac:spMkLst>
        </pc:spChg>
        <pc:spChg chg="add mod topLvl">
          <ac:chgData name="James Franklin" userId="cf915d05-507f-491f-b4a6-b2aa085ee4b1" providerId="ADAL" clId="{FAB80A9E-0ED5-486B-B24D-FCF44C0F6678}" dt="2021-09-30T13:34:24.811" v="1360" actId="1076"/>
          <ac:spMkLst>
            <pc:docMk/>
            <pc:sldMk cId="3405584393" sldId="337"/>
            <ac:spMk id="26" creationId="{9293A939-865D-4CFC-815A-8D17C505F041}"/>
          </ac:spMkLst>
        </pc:spChg>
        <pc:spChg chg="add mod topLvl">
          <ac:chgData name="James Franklin" userId="cf915d05-507f-491f-b4a6-b2aa085ee4b1" providerId="ADAL" clId="{FAB80A9E-0ED5-486B-B24D-FCF44C0F6678}" dt="2021-09-30T13:34:24.811" v="1360" actId="1076"/>
          <ac:spMkLst>
            <pc:docMk/>
            <pc:sldMk cId="3405584393" sldId="337"/>
            <ac:spMk id="32" creationId="{2AAA6132-9366-4400-BFD0-39518880E2D4}"/>
          </ac:spMkLst>
        </pc:spChg>
        <pc:spChg chg="add mod topLvl">
          <ac:chgData name="James Franklin" userId="cf915d05-507f-491f-b4a6-b2aa085ee4b1" providerId="ADAL" clId="{FAB80A9E-0ED5-486B-B24D-FCF44C0F6678}" dt="2021-09-30T13:34:24.811" v="1360" actId="1076"/>
          <ac:spMkLst>
            <pc:docMk/>
            <pc:sldMk cId="3405584393" sldId="337"/>
            <ac:spMk id="33" creationId="{212E657C-8DEC-4EDC-83B4-F176AA2ACF37}"/>
          </ac:spMkLst>
        </pc:spChg>
        <pc:spChg chg="mod">
          <ac:chgData name="James Franklin" userId="cf915d05-507f-491f-b4a6-b2aa085ee4b1" providerId="ADAL" clId="{FAB80A9E-0ED5-486B-B24D-FCF44C0F6678}" dt="2021-09-30T13:31:31.762" v="1338"/>
          <ac:spMkLst>
            <pc:docMk/>
            <pc:sldMk cId="3405584393" sldId="337"/>
            <ac:spMk id="38" creationId="{5CC3B2E8-5D35-4C07-8E83-E3F85B9A3133}"/>
          </ac:spMkLst>
        </pc:spChg>
        <pc:spChg chg="mod">
          <ac:chgData name="James Franklin" userId="cf915d05-507f-491f-b4a6-b2aa085ee4b1" providerId="ADAL" clId="{FAB80A9E-0ED5-486B-B24D-FCF44C0F6678}" dt="2021-09-30T13:31:31.762" v="1338"/>
          <ac:spMkLst>
            <pc:docMk/>
            <pc:sldMk cId="3405584393" sldId="337"/>
            <ac:spMk id="39" creationId="{DA8F21DB-0368-4EF0-87B8-7BC8B9B8BC4E}"/>
          </ac:spMkLst>
        </pc:spChg>
        <pc:spChg chg="mod">
          <ac:chgData name="James Franklin" userId="cf915d05-507f-491f-b4a6-b2aa085ee4b1" providerId="ADAL" clId="{FAB80A9E-0ED5-486B-B24D-FCF44C0F6678}" dt="2021-09-30T13:29:39.681" v="1315" actId="165"/>
          <ac:spMkLst>
            <pc:docMk/>
            <pc:sldMk cId="3405584393" sldId="337"/>
            <ac:spMk id="41" creationId="{DA155C9E-7A04-499B-AA30-F6D779411E18}"/>
          </ac:spMkLst>
        </pc:spChg>
        <pc:spChg chg="mod">
          <ac:chgData name="James Franklin" userId="cf915d05-507f-491f-b4a6-b2aa085ee4b1" providerId="ADAL" clId="{FAB80A9E-0ED5-486B-B24D-FCF44C0F6678}" dt="2021-09-30T13:29:39.681" v="1315" actId="165"/>
          <ac:spMkLst>
            <pc:docMk/>
            <pc:sldMk cId="3405584393" sldId="337"/>
            <ac:spMk id="42" creationId="{95906454-54AE-4F73-AC68-D7A335D756E9}"/>
          </ac:spMkLst>
        </pc:spChg>
        <pc:spChg chg="mod">
          <ac:chgData name="James Franklin" userId="cf915d05-507f-491f-b4a6-b2aa085ee4b1" providerId="ADAL" clId="{FAB80A9E-0ED5-486B-B24D-FCF44C0F6678}" dt="2021-09-30T13:29:39.681" v="1315" actId="165"/>
          <ac:spMkLst>
            <pc:docMk/>
            <pc:sldMk cId="3405584393" sldId="337"/>
            <ac:spMk id="45" creationId="{008A1DEA-7C7C-4A33-B8B1-CC27D3CEDA01}"/>
          </ac:spMkLst>
        </pc:spChg>
        <pc:spChg chg="mod">
          <ac:chgData name="James Franklin" userId="cf915d05-507f-491f-b4a6-b2aa085ee4b1" providerId="ADAL" clId="{FAB80A9E-0ED5-486B-B24D-FCF44C0F6678}" dt="2021-09-30T13:29:39.681" v="1315" actId="165"/>
          <ac:spMkLst>
            <pc:docMk/>
            <pc:sldMk cId="3405584393" sldId="337"/>
            <ac:spMk id="46" creationId="{9A83823C-A2E8-4437-9BD2-8FD429CA998C}"/>
          </ac:spMkLst>
        </pc:spChg>
        <pc:spChg chg="add mod">
          <ac:chgData name="James Franklin" userId="cf915d05-507f-491f-b4a6-b2aa085ee4b1" providerId="ADAL" clId="{FAB80A9E-0ED5-486B-B24D-FCF44C0F6678}" dt="2021-09-30T13:31:31.762" v="1338"/>
          <ac:spMkLst>
            <pc:docMk/>
            <pc:sldMk cId="3405584393" sldId="337"/>
            <ac:spMk id="52" creationId="{AB033DF4-BD61-4B42-A75C-93E55C175A00}"/>
          </ac:spMkLst>
        </pc:spChg>
        <pc:spChg chg="mod">
          <ac:chgData name="James Franklin" userId="cf915d05-507f-491f-b4a6-b2aa085ee4b1" providerId="ADAL" clId="{FAB80A9E-0ED5-486B-B24D-FCF44C0F6678}" dt="2021-09-30T13:31:38.178" v="1339"/>
          <ac:spMkLst>
            <pc:docMk/>
            <pc:sldMk cId="3405584393" sldId="337"/>
            <ac:spMk id="54" creationId="{C7D66EC1-0D28-492C-BDDA-3673A20DE5FD}"/>
          </ac:spMkLst>
        </pc:spChg>
        <pc:spChg chg="mod">
          <ac:chgData name="James Franklin" userId="cf915d05-507f-491f-b4a6-b2aa085ee4b1" providerId="ADAL" clId="{FAB80A9E-0ED5-486B-B24D-FCF44C0F6678}" dt="2021-09-30T13:31:47.273" v="1342" actId="20577"/>
          <ac:spMkLst>
            <pc:docMk/>
            <pc:sldMk cId="3405584393" sldId="337"/>
            <ac:spMk id="55" creationId="{8AA28816-79D1-45F8-A5CD-0ECDE481D647}"/>
          </ac:spMkLst>
        </pc:spChg>
        <pc:grpChg chg="add del mod">
          <ac:chgData name="James Franklin" userId="cf915d05-507f-491f-b4a6-b2aa085ee4b1" providerId="ADAL" clId="{FAB80A9E-0ED5-486B-B24D-FCF44C0F6678}" dt="2021-09-30T13:18:37.941" v="1235" actId="478"/>
          <ac:grpSpMkLst>
            <pc:docMk/>
            <pc:sldMk cId="3405584393" sldId="337"/>
            <ac:grpSpMk id="19" creationId="{73DA5304-4A02-4494-8340-30772238276A}"/>
          </ac:grpSpMkLst>
        </pc:grpChg>
        <pc:grpChg chg="add mod topLvl">
          <ac:chgData name="James Franklin" userId="cf915d05-507f-491f-b4a6-b2aa085ee4b1" providerId="ADAL" clId="{FAB80A9E-0ED5-486B-B24D-FCF44C0F6678}" dt="2021-09-30T13:34:24.811" v="1360" actId="1076"/>
          <ac:grpSpMkLst>
            <pc:docMk/>
            <pc:sldMk cId="3405584393" sldId="337"/>
            <ac:grpSpMk id="37" creationId="{3A8E9E6B-5E96-40AC-B65C-1C5EDE4E9220}"/>
          </ac:grpSpMkLst>
        </pc:grpChg>
        <pc:grpChg chg="add mod topLvl">
          <ac:chgData name="James Franklin" userId="cf915d05-507f-491f-b4a6-b2aa085ee4b1" providerId="ADAL" clId="{FAB80A9E-0ED5-486B-B24D-FCF44C0F6678}" dt="2021-09-30T13:34:24.811" v="1360" actId="1076"/>
          <ac:grpSpMkLst>
            <pc:docMk/>
            <pc:sldMk cId="3405584393" sldId="337"/>
            <ac:grpSpMk id="40" creationId="{79E4A900-ACBA-470D-866B-949DAF63E931}"/>
          </ac:grpSpMkLst>
        </pc:grpChg>
        <pc:grpChg chg="add mod topLvl">
          <ac:chgData name="James Franklin" userId="cf915d05-507f-491f-b4a6-b2aa085ee4b1" providerId="ADAL" clId="{FAB80A9E-0ED5-486B-B24D-FCF44C0F6678}" dt="2021-09-30T13:34:24.811" v="1360" actId="1076"/>
          <ac:grpSpMkLst>
            <pc:docMk/>
            <pc:sldMk cId="3405584393" sldId="337"/>
            <ac:grpSpMk id="44" creationId="{6253CF24-6282-476F-B163-890D090D131C}"/>
          </ac:grpSpMkLst>
        </pc:grpChg>
        <pc:grpChg chg="add del mod">
          <ac:chgData name="James Franklin" userId="cf915d05-507f-491f-b4a6-b2aa085ee4b1" providerId="ADAL" clId="{FAB80A9E-0ED5-486B-B24D-FCF44C0F6678}" dt="2021-09-30T13:29:39.681" v="1315" actId="165"/>
          <ac:grpSpMkLst>
            <pc:docMk/>
            <pc:sldMk cId="3405584393" sldId="337"/>
            <ac:grpSpMk id="51" creationId="{304EC51A-7778-48AF-A1D7-F680861D6B81}"/>
          </ac:grpSpMkLst>
        </pc:grpChg>
        <pc:grpChg chg="add mod">
          <ac:chgData name="James Franklin" userId="cf915d05-507f-491f-b4a6-b2aa085ee4b1" providerId="ADAL" clId="{FAB80A9E-0ED5-486B-B24D-FCF44C0F6678}" dt="2021-09-30T13:34:24.811" v="1360" actId="1076"/>
          <ac:grpSpMkLst>
            <pc:docMk/>
            <pc:sldMk cId="3405584393" sldId="337"/>
            <ac:grpSpMk id="53" creationId="{C02B84AF-3957-4C1B-A6AD-4FC65A2BEEE6}"/>
          </ac:grpSpMkLst>
        </pc:grpChg>
        <pc:cxnChg chg="add del mod">
          <ac:chgData name="James Franklin" userId="cf915d05-507f-491f-b4a6-b2aa085ee4b1" providerId="ADAL" clId="{FAB80A9E-0ED5-486B-B24D-FCF44C0F6678}" dt="2021-09-30T13:18:37.941" v="1235" actId="478"/>
          <ac:cxnSpMkLst>
            <pc:docMk/>
            <pc:sldMk cId="3405584393" sldId="337"/>
            <ac:cxnSpMk id="9" creationId="{4214A7D1-7F69-4CCC-B772-BF13158CFFB3}"/>
          </ac:cxnSpMkLst>
        </pc:cxnChg>
        <pc:cxnChg chg="add del mod">
          <ac:chgData name="James Franklin" userId="cf915d05-507f-491f-b4a6-b2aa085ee4b1" providerId="ADAL" clId="{FAB80A9E-0ED5-486B-B24D-FCF44C0F6678}" dt="2021-09-30T13:18:37.941" v="1235" actId="478"/>
          <ac:cxnSpMkLst>
            <pc:docMk/>
            <pc:sldMk cId="3405584393" sldId="337"/>
            <ac:cxnSpMk id="10" creationId="{379160E2-F525-42A1-9DAA-A249F00106DD}"/>
          </ac:cxnSpMkLst>
        </pc:cxnChg>
        <pc:cxnChg chg="add del mod">
          <ac:chgData name="James Franklin" userId="cf915d05-507f-491f-b4a6-b2aa085ee4b1" providerId="ADAL" clId="{FAB80A9E-0ED5-486B-B24D-FCF44C0F6678}" dt="2021-09-30T13:18:37.941" v="1235" actId="478"/>
          <ac:cxnSpMkLst>
            <pc:docMk/>
            <pc:sldMk cId="3405584393" sldId="337"/>
            <ac:cxnSpMk id="11" creationId="{7DF88CF2-7AC9-46C0-9144-58DDF2C46ADE}"/>
          </ac:cxnSpMkLst>
        </pc:cxnChg>
        <pc:cxnChg chg="add del mod">
          <ac:chgData name="James Franklin" userId="cf915d05-507f-491f-b4a6-b2aa085ee4b1" providerId="ADAL" clId="{FAB80A9E-0ED5-486B-B24D-FCF44C0F6678}" dt="2021-09-30T13:18:37.941" v="1235" actId="478"/>
          <ac:cxnSpMkLst>
            <pc:docMk/>
            <pc:sldMk cId="3405584393" sldId="337"/>
            <ac:cxnSpMk id="12" creationId="{C08D73BA-B6D8-430F-8ED7-2E272BA018BB}"/>
          </ac:cxnSpMkLst>
        </pc:cxnChg>
        <pc:cxnChg chg="add del mod">
          <ac:chgData name="James Franklin" userId="cf915d05-507f-491f-b4a6-b2aa085ee4b1" providerId="ADAL" clId="{FAB80A9E-0ED5-486B-B24D-FCF44C0F6678}" dt="2021-09-30T13:18:37.941" v="1235" actId="478"/>
          <ac:cxnSpMkLst>
            <pc:docMk/>
            <pc:sldMk cId="3405584393" sldId="337"/>
            <ac:cxnSpMk id="13" creationId="{AFD29DEC-2C2A-4E6B-B963-028E1608BAF2}"/>
          </ac:cxnSpMkLst>
        </pc:cxnChg>
        <pc:cxnChg chg="add del mod">
          <ac:chgData name="James Franklin" userId="cf915d05-507f-491f-b4a6-b2aa085ee4b1" providerId="ADAL" clId="{FAB80A9E-0ED5-486B-B24D-FCF44C0F6678}" dt="2021-09-30T13:18:37.941" v="1235" actId="478"/>
          <ac:cxnSpMkLst>
            <pc:docMk/>
            <pc:sldMk cId="3405584393" sldId="337"/>
            <ac:cxnSpMk id="16" creationId="{57E7CB04-B2E8-4C6A-8809-CF355B8338DA}"/>
          </ac:cxnSpMkLst>
        </pc:cxnChg>
        <pc:cxnChg chg="add del mod">
          <ac:chgData name="James Franklin" userId="cf915d05-507f-491f-b4a6-b2aa085ee4b1" providerId="ADAL" clId="{FAB80A9E-0ED5-486B-B24D-FCF44C0F6678}" dt="2021-09-30T13:18:37.941" v="1235" actId="478"/>
          <ac:cxnSpMkLst>
            <pc:docMk/>
            <pc:sldMk cId="3405584393" sldId="337"/>
            <ac:cxnSpMk id="17" creationId="{56859DEB-6F3B-47D8-AFC2-6FE8668F2845}"/>
          </ac:cxnSpMkLst>
        </pc:cxnChg>
        <pc:cxnChg chg="add del mod">
          <ac:chgData name="James Franklin" userId="cf915d05-507f-491f-b4a6-b2aa085ee4b1" providerId="ADAL" clId="{FAB80A9E-0ED5-486B-B24D-FCF44C0F6678}" dt="2021-09-30T13:18:37.941" v="1235" actId="478"/>
          <ac:cxnSpMkLst>
            <pc:docMk/>
            <pc:sldMk cId="3405584393" sldId="337"/>
            <ac:cxnSpMk id="18" creationId="{8A3D595E-5AB4-41C2-863F-2993949FD318}"/>
          </ac:cxnSpMkLst>
        </pc:cxnChg>
        <pc:cxnChg chg="add mod topLvl">
          <ac:chgData name="James Franklin" userId="cf915d05-507f-491f-b4a6-b2aa085ee4b1" providerId="ADAL" clId="{FAB80A9E-0ED5-486B-B24D-FCF44C0F6678}" dt="2021-09-30T13:34:24.811" v="1360" actId="1076"/>
          <ac:cxnSpMkLst>
            <pc:docMk/>
            <pc:sldMk cId="3405584393" sldId="337"/>
            <ac:cxnSpMk id="27" creationId="{FE61537B-A922-487C-8BA7-E96A1BE66D18}"/>
          </ac:cxnSpMkLst>
        </pc:cxnChg>
        <pc:cxnChg chg="add mod topLvl">
          <ac:chgData name="James Franklin" userId="cf915d05-507f-491f-b4a6-b2aa085ee4b1" providerId="ADAL" clId="{FAB80A9E-0ED5-486B-B24D-FCF44C0F6678}" dt="2021-09-30T13:34:24.811" v="1360" actId="1076"/>
          <ac:cxnSpMkLst>
            <pc:docMk/>
            <pc:sldMk cId="3405584393" sldId="337"/>
            <ac:cxnSpMk id="28" creationId="{81CFE29D-890C-4224-8357-4DDD8BA7EB54}"/>
          </ac:cxnSpMkLst>
        </pc:cxnChg>
        <pc:cxnChg chg="add mod topLvl">
          <ac:chgData name="James Franklin" userId="cf915d05-507f-491f-b4a6-b2aa085ee4b1" providerId="ADAL" clId="{FAB80A9E-0ED5-486B-B24D-FCF44C0F6678}" dt="2021-09-30T13:34:24.811" v="1360" actId="1076"/>
          <ac:cxnSpMkLst>
            <pc:docMk/>
            <pc:sldMk cId="3405584393" sldId="337"/>
            <ac:cxnSpMk id="29" creationId="{7E4233FD-5955-4435-BB20-F447569DD880}"/>
          </ac:cxnSpMkLst>
        </pc:cxnChg>
        <pc:cxnChg chg="add mod topLvl">
          <ac:chgData name="James Franklin" userId="cf915d05-507f-491f-b4a6-b2aa085ee4b1" providerId="ADAL" clId="{FAB80A9E-0ED5-486B-B24D-FCF44C0F6678}" dt="2021-09-30T13:34:24.811" v="1360" actId="1076"/>
          <ac:cxnSpMkLst>
            <pc:docMk/>
            <pc:sldMk cId="3405584393" sldId="337"/>
            <ac:cxnSpMk id="30" creationId="{1385F195-BDA7-48ED-84B5-1B89AEEF92DA}"/>
          </ac:cxnSpMkLst>
        </pc:cxnChg>
        <pc:cxnChg chg="add mod topLvl">
          <ac:chgData name="James Franklin" userId="cf915d05-507f-491f-b4a6-b2aa085ee4b1" providerId="ADAL" clId="{FAB80A9E-0ED5-486B-B24D-FCF44C0F6678}" dt="2021-09-30T13:34:24.811" v="1360" actId="1076"/>
          <ac:cxnSpMkLst>
            <pc:docMk/>
            <pc:sldMk cId="3405584393" sldId="337"/>
            <ac:cxnSpMk id="31" creationId="{C08F4C6E-6B66-4497-B346-FCB9281F99E4}"/>
          </ac:cxnSpMkLst>
        </pc:cxnChg>
        <pc:cxnChg chg="add mod topLvl">
          <ac:chgData name="James Franklin" userId="cf915d05-507f-491f-b4a6-b2aa085ee4b1" providerId="ADAL" clId="{FAB80A9E-0ED5-486B-B24D-FCF44C0F6678}" dt="2021-09-30T13:34:24.811" v="1360" actId="1076"/>
          <ac:cxnSpMkLst>
            <pc:docMk/>
            <pc:sldMk cId="3405584393" sldId="337"/>
            <ac:cxnSpMk id="34" creationId="{D33AE011-52C7-43F0-A872-406AC07E75AE}"/>
          </ac:cxnSpMkLst>
        </pc:cxnChg>
        <pc:cxnChg chg="add del mod topLvl">
          <ac:chgData name="James Franklin" userId="cf915d05-507f-491f-b4a6-b2aa085ee4b1" providerId="ADAL" clId="{FAB80A9E-0ED5-486B-B24D-FCF44C0F6678}" dt="2021-09-30T13:34:27.667" v="1361" actId="478"/>
          <ac:cxnSpMkLst>
            <pc:docMk/>
            <pc:sldMk cId="3405584393" sldId="337"/>
            <ac:cxnSpMk id="35" creationId="{A7727558-DDD8-438E-A018-1B22B667F154}"/>
          </ac:cxnSpMkLst>
        </pc:cxnChg>
        <pc:cxnChg chg="add del mod topLvl">
          <ac:chgData name="James Franklin" userId="cf915d05-507f-491f-b4a6-b2aa085ee4b1" providerId="ADAL" clId="{FAB80A9E-0ED5-486B-B24D-FCF44C0F6678}" dt="2021-09-30T13:34:29.763" v="1362" actId="478"/>
          <ac:cxnSpMkLst>
            <pc:docMk/>
            <pc:sldMk cId="3405584393" sldId="337"/>
            <ac:cxnSpMk id="36" creationId="{5191A929-4D4D-4339-9F39-C1AFE95C925C}"/>
          </ac:cxnSpMkLst>
        </pc:cxnChg>
        <pc:cxnChg chg="add mod">
          <ac:chgData name="James Franklin" userId="cf915d05-507f-491f-b4a6-b2aa085ee4b1" providerId="ADAL" clId="{FAB80A9E-0ED5-486B-B24D-FCF44C0F6678}" dt="2021-09-30T13:34:24.811" v="1360" actId="1076"/>
          <ac:cxnSpMkLst>
            <pc:docMk/>
            <pc:sldMk cId="3405584393" sldId="337"/>
            <ac:cxnSpMk id="56" creationId="{3C3DD3DB-6AD3-4D1B-9D48-78F9A70354B9}"/>
          </ac:cxnSpMkLst>
        </pc:cxnChg>
        <pc:cxnChg chg="add mod">
          <ac:chgData name="James Franklin" userId="cf915d05-507f-491f-b4a6-b2aa085ee4b1" providerId="ADAL" clId="{FAB80A9E-0ED5-486B-B24D-FCF44C0F6678}" dt="2021-09-30T13:34:24.811" v="1360" actId="1076"/>
          <ac:cxnSpMkLst>
            <pc:docMk/>
            <pc:sldMk cId="3405584393" sldId="337"/>
            <ac:cxnSpMk id="58" creationId="{BF2233DF-CAE6-49FB-BC35-83B7F03AADED}"/>
          </ac:cxnSpMkLst>
        </pc:cxnChg>
      </pc:sldChg>
      <pc:sldChg chg="addSp modSp new mod modClrScheme chgLayout">
        <pc:chgData name="James Franklin" userId="cf915d05-507f-491f-b4a6-b2aa085ee4b1" providerId="ADAL" clId="{FAB80A9E-0ED5-486B-B24D-FCF44C0F6678}" dt="2021-09-30T13:20:09.160" v="1267" actId="20577"/>
        <pc:sldMkLst>
          <pc:docMk/>
          <pc:sldMk cId="2047021081" sldId="338"/>
        </pc:sldMkLst>
        <pc:spChg chg="mod ord">
          <ac:chgData name="James Franklin" userId="cf915d05-507f-491f-b4a6-b2aa085ee4b1" providerId="ADAL" clId="{FAB80A9E-0ED5-486B-B24D-FCF44C0F6678}" dt="2021-09-30T13:17:51.529" v="1186" actId="700"/>
          <ac:spMkLst>
            <pc:docMk/>
            <pc:sldMk cId="2047021081" sldId="338"/>
            <ac:spMk id="2" creationId="{63952E18-F179-4B5A-A7B4-DF2D7ABB74C8}"/>
          </ac:spMkLst>
        </pc:spChg>
        <pc:spChg chg="mod ord">
          <ac:chgData name="James Franklin" userId="cf915d05-507f-491f-b4a6-b2aa085ee4b1" providerId="ADAL" clId="{FAB80A9E-0ED5-486B-B24D-FCF44C0F6678}" dt="2021-09-30T13:17:51.529" v="1186" actId="700"/>
          <ac:spMkLst>
            <pc:docMk/>
            <pc:sldMk cId="2047021081" sldId="338"/>
            <ac:spMk id="3" creationId="{134ADE38-8477-4D2B-97D7-F3753D0D69FD}"/>
          </ac:spMkLst>
        </pc:spChg>
        <pc:spChg chg="add mod">
          <ac:chgData name="James Franklin" userId="cf915d05-507f-491f-b4a6-b2aa085ee4b1" providerId="ADAL" clId="{FAB80A9E-0ED5-486B-B24D-FCF44C0F6678}" dt="2021-09-30T13:16:44.567" v="1088"/>
          <ac:spMkLst>
            <pc:docMk/>
            <pc:sldMk cId="2047021081" sldId="338"/>
            <ac:spMk id="4" creationId="{89071E47-616B-4F95-BB2C-B3392023C337}"/>
          </ac:spMkLst>
        </pc:spChg>
        <pc:spChg chg="add mod">
          <ac:chgData name="James Franklin" userId="cf915d05-507f-491f-b4a6-b2aa085ee4b1" providerId="ADAL" clId="{FAB80A9E-0ED5-486B-B24D-FCF44C0F6678}" dt="2021-09-30T13:20:09.160" v="1267" actId="20577"/>
          <ac:spMkLst>
            <pc:docMk/>
            <pc:sldMk cId="2047021081" sldId="338"/>
            <ac:spMk id="5" creationId="{AEFBDB71-40D2-40BA-8BE1-3D3F61A2B708}"/>
          </ac:spMkLst>
        </pc:spChg>
        <pc:spChg chg="add mod">
          <ac:chgData name="James Franklin" userId="cf915d05-507f-491f-b4a6-b2aa085ee4b1" providerId="ADAL" clId="{FAB80A9E-0ED5-486B-B24D-FCF44C0F6678}" dt="2021-09-30T13:16:44.567" v="1088"/>
          <ac:spMkLst>
            <pc:docMk/>
            <pc:sldMk cId="2047021081" sldId="338"/>
            <ac:spMk id="6" creationId="{4202C13E-C802-454F-B63D-D1A0FCE1F413}"/>
          </ac:spMkLst>
        </pc:spChg>
        <pc:spChg chg="add mod">
          <ac:chgData name="James Franklin" userId="cf915d05-507f-491f-b4a6-b2aa085ee4b1" providerId="ADAL" clId="{FAB80A9E-0ED5-486B-B24D-FCF44C0F6678}" dt="2021-09-30T13:16:44.567" v="1088"/>
          <ac:spMkLst>
            <pc:docMk/>
            <pc:sldMk cId="2047021081" sldId="338"/>
            <ac:spMk id="7" creationId="{FF805542-C06A-49F0-A879-1DDB77ECB808}"/>
          </ac:spMkLst>
        </pc:spChg>
        <pc:spChg chg="add mod">
          <ac:chgData name="James Franklin" userId="cf915d05-507f-491f-b4a6-b2aa085ee4b1" providerId="ADAL" clId="{FAB80A9E-0ED5-486B-B24D-FCF44C0F6678}" dt="2021-09-30T13:16:44.567" v="1088"/>
          <ac:spMkLst>
            <pc:docMk/>
            <pc:sldMk cId="2047021081" sldId="338"/>
            <ac:spMk id="8" creationId="{2F829034-507D-43F5-8ADB-101766CFC985}"/>
          </ac:spMkLst>
        </pc:spChg>
        <pc:spChg chg="add mod">
          <ac:chgData name="James Franklin" userId="cf915d05-507f-491f-b4a6-b2aa085ee4b1" providerId="ADAL" clId="{FAB80A9E-0ED5-486B-B24D-FCF44C0F6678}" dt="2021-09-30T13:16:44.567" v="1088"/>
          <ac:spMkLst>
            <pc:docMk/>
            <pc:sldMk cId="2047021081" sldId="338"/>
            <ac:spMk id="14" creationId="{61595A92-B25C-4585-A207-5C133B24BCAA}"/>
          </ac:spMkLst>
        </pc:spChg>
        <pc:spChg chg="add mod">
          <ac:chgData name="James Franklin" userId="cf915d05-507f-491f-b4a6-b2aa085ee4b1" providerId="ADAL" clId="{FAB80A9E-0ED5-486B-B24D-FCF44C0F6678}" dt="2021-09-30T13:16:44.567" v="1088"/>
          <ac:spMkLst>
            <pc:docMk/>
            <pc:sldMk cId="2047021081" sldId="338"/>
            <ac:spMk id="15" creationId="{8B503D7A-CCB8-41A7-B8E5-987A157CD651}"/>
          </ac:spMkLst>
        </pc:spChg>
        <pc:spChg chg="mod">
          <ac:chgData name="James Franklin" userId="cf915d05-507f-491f-b4a6-b2aa085ee4b1" providerId="ADAL" clId="{FAB80A9E-0ED5-486B-B24D-FCF44C0F6678}" dt="2021-09-30T13:16:44.567" v="1088"/>
          <ac:spMkLst>
            <pc:docMk/>
            <pc:sldMk cId="2047021081" sldId="338"/>
            <ac:spMk id="20" creationId="{88248328-F59E-4316-B063-8CA0A9730C45}"/>
          </ac:spMkLst>
        </pc:spChg>
        <pc:spChg chg="mod">
          <ac:chgData name="James Franklin" userId="cf915d05-507f-491f-b4a6-b2aa085ee4b1" providerId="ADAL" clId="{FAB80A9E-0ED5-486B-B24D-FCF44C0F6678}" dt="2021-09-30T13:16:44.567" v="1088"/>
          <ac:spMkLst>
            <pc:docMk/>
            <pc:sldMk cId="2047021081" sldId="338"/>
            <ac:spMk id="21" creationId="{5E8BF002-5D80-4D5C-97EA-82D5E988B189}"/>
          </ac:spMkLst>
        </pc:spChg>
        <pc:grpChg chg="add mod">
          <ac:chgData name="James Franklin" userId="cf915d05-507f-491f-b4a6-b2aa085ee4b1" providerId="ADAL" clId="{FAB80A9E-0ED5-486B-B24D-FCF44C0F6678}" dt="2021-09-30T13:16:44.567" v="1088"/>
          <ac:grpSpMkLst>
            <pc:docMk/>
            <pc:sldMk cId="2047021081" sldId="338"/>
            <ac:grpSpMk id="19" creationId="{83926670-B6CA-4A95-9BCA-D90B18F7D264}"/>
          </ac:grpSpMkLst>
        </pc:grpChg>
        <pc:cxnChg chg="add mod">
          <ac:chgData name="James Franklin" userId="cf915d05-507f-491f-b4a6-b2aa085ee4b1" providerId="ADAL" clId="{FAB80A9E-0ED5-486B-B24D-FCF44C0F6678}" dt="2021-09-30T13:16:44.567" v="1088"/>
          <ac:cxnSpMkLst>
            <pc:docMk/>
            <pc:sldMk cId="2047021081" sldId="338"/>
            <ac:cxnSpMk id="9" creationId="{2694ECB7-D778-4AD8-9A22-2CE35D330CB0}"/>
          </ac:cxnSpMkLst>
        </pc:cxnChg>
        <pc:cxnChg chg="add mod">
          <ac:chgData name="James Franklin" userId="cf915d05-507f-491f-b4a6-b2aa085ee4b1" providerId="ADAL" clId="{FAB80A9E-0ED5-486B-B24D-FCF44C0F6678}" dt="2021-09-30T13:16:44.567" v="1088"/>
          <ac:cxnSpMkLst>
            <pc:docMk/>
            <pc:sldMk cId="2047021081" sldId="338"/>
            <ac:cxnSpMk id="10" creationId="{D824E064-AF6C-4285-AE0A-AD504BA7F16E}"/>
          </ac:cxnSpMkLst>
        </pc:cxnChg>
        <pc:cxnChg chg="add mod">
          <ac:chgData name="James Franklin" userId="cf915d05-507f-491f-b4a6-b2aa085ee4b1" providerId="ADAL" clId="{FAB80A9E-0ED5-486B-B24D-FCF44C0F6678}" dt="2021-09-30T13:16:44.567" v="1088"/>
          <ac:cxnSpMkLst>
            <pc:docMk/>
            <pc:sldMk cId="2047021081" sldId="338"/>
            <ac:cxnSpMk id="11" creationId="{B3548037-2531-4FCA-9638-01E6FEDECB74}"/>
          </ac:cxnSpMkLst>
        </pc:cxnChg>
        <pc:cxnChg chg="add mod">
          <ac:chgData name="James Franklin" userId="cf915d05-507f-491f-b4a6-b2aa085ee4b1" providerId="ADAL" clId="{FAB80A9E-0ED5-486B-B24D-FCF44C0F6678}" dt="2021-09-30T13:16:44.567" v="1088"/>
          <ac:cxnSpMkLst>
            <pc:docMk/>
            <pc:sldMk cId="2047021081" sldId="338"/>
            <ac:cxnSpMk id="12" creationId="{4819C539-8AA1-44CE-A4BF-7E215A95180E}"/>
          </ac:cxnSpMkLst>
        </pc:cxnChg>
        <pc:cxnChg chg="add mod">
          <ac:chgData name="James Franklin" userId="cf915d05-507f-491f-b4a6-b2aa085ee4b1" providerId="ADAL" clId="{FAB80A9E-0ED5-486B-B24D-FCF44C0F6678}" dt="2021-09-30T13:16:44.567" v="1088"/>
          <ac:cxnSpMkLst>
            <pc:docMk/>
            <pc:sldMk cId="2047021081" sldId="338"/>
            <ac:cxnSpMk id="13" creationId="{1F6FB1C5-BDA7-48F4-A3F5-7674966B80E3}"/>
          </ac:cxnSpMkLst>
        </pc:cxnChg>
        <pc:cxnChg chg="add mod">
          <ac:chgData name="James Franklin" userId="cf915d05-507f-491f-b4a6-b2aa085ee4b1" providerId="ADAL" clId="{FAB80A9E-0ED5-486B-B24D-FCF44C0F6678}" dt="2021-09-30T13:16:44.567" v="1088"/>
          <ac:cxnSpMkLst>
            <pc:docMk/>
            <pc:sldMk cId="2047021081" sldId="338"/>
            <ac:cxnSpMk id="16" creationId="{FF52A9AC-0DF2-4661-A533-91FDF3424770}"/>
          </ac:cxnSpMkLst>
        </pc:cxnChg>
        <pc:cxnChg chg="add mod">
          <ac:chgData name="James Franklin" userId="cf915d05-507f-491f-b4a6-b2aa085ee4b1" providerId="ADAL" clId="{FAB80A9E-0ED5-486B-B24D-FCF44C0F6678}" dt="2021-09-30T13:16:44.567" v="1088"/>
          <ac:cxnSpMkLst>
            <pc:docMk/>
            <pc:sldMk cId="2047021081" sldId="338"/>
            <ac:cxnSpMk id="17" creationId="{67B4B0C9-7A10-4F3E-925F-492E87C744ED}"/>
          </ac:cxnSpMkLst>
        </pc:cxnChg>
        <pc:cxnChg chg="add mod">
          <ac:chgData name="James Franklin" userId="cf915d05-507f-491f-b4a6-b2aa085ee4b1" providerId="ADAL" clId="{FAB80A9E-0ED5-486B-B24D-FCF44C0F6678}" dt="2021-09-30T13:16:44.567" v="1088"/>
          <ac:cxnSpMkLst>
            <pc:docMk/>
            <pc:sldMk cId="2047021081" sldId="338"/>
            <ac:cxnSpMk id="18" creationId="{98FCF2B1-6EDE-4C6E-B008-882BC4AF614A}"/>
          </ac:cxnSpMkLst>
        </pc:cxnChg>
      </pc:sldChg>
      <pc:sldChg chg="modSp add mod">
        <pc:chgData name="James Franklin" userId="cf915d05-507f-491f-b4a6-b2aa085ee4b1" providerId="ADAL" clId="{FAB80A9E-0ED5-486B-B24D-FCF44C0F6678}" dt="2021-09-30T14:38:21.142" v="1951" actId="20577"/>
        <pc:sldMkLst>
          <pc:docMk/>
          <pc:sldMk cId="1811378333" sldId="339"/>
        </pc:sldMkLst>
        <pc:spChg chg="mod">
          <ac:chgData name="James Franklin" userId="cf915d05-507f-491f-b4a6-b2aa085ee4b1" providerId="ADAL" clId="{FAB80A9E-0ED5-486B-B24D-FCF44C0F6678}" dt="2021-09-30T14:38:21.142" v="1951" actId="20577"/>
          <ac:spMkLst>
            <pc:docMk/>
            <pc:sldMk cId="1811378333" sldId="339"/>
            <ac:spMk id="2" creationId="{00000000-0000-0000-0000-000000000000}"/>
          </ac:spMkLst>
        </pc:spChg>
      </pc:sldChg>
      <pc:sldChg chg="addSp delSp modSp new del mod modClrScheme chgLayout">
        <pc:chgData name="James Franklin" userId="cf915d05-507f-491f-b4a6-b2aa085ee4b1" providerId="ADAL" clId="{FAB80A9E-0ED5-486B-B24D-FCF44C0F6678}" dt="2021-09-30T13:47:14.983" v="1805" actId="47"/>
        <pc:sldMkLst>
          <pc:docMk/>
          <pc:sldMk cId="3952068969" sldId="339"/>
        </pc:sldMkLst>
        <pc:spChg chg="del mod ord">
          <ac:chgData name="James Franklin" userId="cf915d05-507f-491f-b4a6-b2aa085ee4b1" providerId="ADAL" clId="{FAB80A9E-0ED5-486B-B24D-FCF44C0F6678}" dt="2021-09-30T13:35:19.848" v="1512" actId="700"/>
          <ac:spMkLst>
            <pc:docMk/>
            <pc:sldMk cId="3952068969" sldId="339"/>
            <ac:spMk id="2" creationId="{3841274A-9020-4C52-9A06-D2D54B52327A}"/>
          </ac:spMkLst>
        </pc:spChg>
        <pc:spChg chg="del mod ord">
          <ac:chgData name="James Franklin" userId="cf915d05-507f-491f-b4a6-b2aa085ee4b1" providerId="ADAL" clId="{FAB80A9E-0ED5-486B-B24D-FCF44C0F6678}" dt="2021-09-30T13:35:19.848" v="1512" actId="700"/>
          <ac:spMkLst>
            <pc:docMk/>
            <pc:sldMk cId="3952068969" sldId="339"/>
            <ac:spMk id="3" creationId="{7E964C4A-C481-4BC4-8279-0923003D0F1B}"/>
          </ac:spMkLst>
        </pc:spChg>
        <pc:spChg chg="add mod ord">
          <ac:chgData name="James Franklin" userId="cf915d05-507f-491f-b4a6-b2aa085ee4b1" providerId="ADAL" clId="{FAB80A9E-0ED5-486B-B24D-FCF44C0F6678}" dt="2021-09-30T13:35:19.848" v="1512" actId="700"/>
          <ac:spMkLst>
            <pc:docMk/>
            <pc:sldMk cId="3952068969" sldId="339"/>
            <ac:spMk id="4" creationId="{B815A5A3-EC78-46DB-A8A3-FDA5D10E6D77}"/>
          </ac:spMkLst>
        </pc:spChg>
        <pc:spChg chg="add mod ord">
          <ac:chgData name="James Franklin" userId="cf915d05-507f-491f-b4a6-b2aa085ee4b1" providerId="ADAL" clId="{FAB80A9E-0ED5-486B-B24D-FCF44C0F6678}" dt="2021-09-30T13:35:19.848" v="1512" actId="700"/>
          <ac:spMkLst>
            <pc:docMk/>
            <pc:sldMk cId="3952068969" sldId="339"/>
            <ac:spMk id="5" creationId="{D91C4729-54E9-410F-90D2-99720C9B073E}"/>
          </ac:spMkLst>
        </pc:spChg>
        <pc:spChg chg="add mod">
          <ac:chgData name="James Franklin" userId="cf915d05-507f-491f-b4a6-b2aa085ee4b1" providerId="ADAL" clId="{FAB80A9E-0ED5-486B-B24D-FCF44C0F6678}" dt="2021-09-30T13:44:22.942" v="1654"/>
          <ac:spMkLst>
            <pc:docMk/>
            <pc:sldMk cId="3952068969" sldId="339"/>
            <ac:spMk id="6" creationId="{F8CBA119-F2D2-459C-ADBD-E1342095976A}"/>
          </ac:spMkLst>
        </pc:spChg>
        <pc:spChg chg="add mod">
          <ac:chgData name="James Franklin" userId="cf915d05-507f-491f-b4a6-b2aa085ee4b1" providerId="ADAL" clId="{FAB80A9E-0ED5-486B-B24D-FCF44C0F6678}" dt="2021-09-30T13:44:22.942" v="1654"/>
          <ac:spMkLst>
            <pc:docMk/>
            <pc:sldMk cId="3952068969" sldId="339"/>
            <ac:spMk id="7" creationId="{A0978B05-FC49-4C6B-9B0C-7149DB3715FB}"/>
          </ac:spMkLst>
        </pc:spChg>
        <pc:spChg chg="add mod">
          <ac:chgData name="James Franklin" userId="cf915d05-507f-491f-b4a6-b2aa085ee4b1" providerId="ADAL" clId="{FAB80A9E-0ED5-486B-B24D-FCF44C0F6678}" dt="2021-09-30T13:44:22.942" v="1654"/>
          <ac:spMkLst>
            <pc:docMk/>
            <pc:sldMk cId="3952068969" sldId="339"/>
            <ac:spMk id="8" creationId="{5B3A120D-1F92-470F-8F7B-DDBC6A8294FC}"/>
          </ac:spMkLst>
        </pc:spChg>
        <pc:spChg chg="add mod">
          <ac:chgData name="James Franklin" userId="cf915d05-507f-491f-b4a6-b2aa085ee4b1" providerId="ADAL" clId="{FAB80A9E-0ED5-486B-B24D-FCF44C0F6678}" dt="2021-09-30T13:44:22.942" v="1654"/>
          <ac:spMkLst>
            <pc:docMk/>
            <pc:sldMk cId="3952068969" sldId="339"/>
            <ac:spMk id="14" creationId="{68FCB593-C76B-468F-B49B-F19A69A32254}"/>
          </ac:spMkLst>
        </pc:spChg>
        <pc:spChg chg="add mod">
          <ac:chgData name="James Franklin" userId="cf915d05-507f-491f-b4a6-b2aa085ee4b1" providerId="ADAL" clId="{FAB80A9E-0ED5-486B-B24D-FCF44C0F6678}" dt="2021-09-30T13:44:22.942" v="1654"/>
          <ac:spMkLst>
            <pc:docMk/>
            <pc:sldMk cId="3952068969" sldId="339"/>
            <ac:spMk id="15" creationId="{525AF3C3-521C-4901-8D28-F1FB07BFF402}"/>
          </ac:spMkLst>
        </pc:spChg>
        <pc:spChg chg="mod">
          <ac:chgData name="James Franklin" userId="cf915d05-507f-491f-b4a6-b2aa085ee4b1" providerId="ADAL" clId="{FAB80A9E-0ED5-486B-B24D-FCF44C0F6678}" dt="2021-09-30T13:44:22.942" v="1654"/>
          <ac:spMkLst>
            <pc:docMk/>
            <pc:sldMk cId="3952068969" sldId="339"/>
            <ac:spMk id="18" creationId="{68F614BB-D43E-4A96-88BF-F2D84821DAC8}"/>
          </ac:spMkLst>
        </pc:spChg>
        <pc:spChg chg="mod">
          <ac:chgData name="James Franklin" userId="cf915d05-507f-491f-b4a6-b2aa085ee4b1" providerId="ADAL" clId="{FAB80A9E-0ED5-486B-B24D-FCF44C0F6678}" dt="2021-09-30T13:44:22.942" v="1654"/>
          <ac:spMkLst>
            <pc:docMk/>
            <pc:sldMk cId="3952068969" sldId="339"/>
            <ac:spMk id="19" creationId="{F008DEED-A4C3-4BCB-B8A0-BDE5930C4C5A}"/>
          </ac:spMkLst>
        </pc:spChg>
        <pc:spChg chg="mod">
          <ac:chgData name="James Franklin" userId="cf915d05-507f-491f-b4a6-b2aa085ee4b1" providerId="ADAL" clId="{FAB80A9E-0ED5-486B-B24D-FCF44C0F6678}" dt="2021-09-30T13:44:22.942" v="1654"/>
          <ac:spMkLst>
            <pc:docMk/>
            <pc:sldMk cId="3952068969" sldId="339"/>
            <ac:spMk id="21" creationId="{34260F78-8D3C-444E-8C36-FEF8CF8D90B1}"/>
          </ac:spMkLst>
        </pc:spChg>
        <pc:spChg chg="mod">
          <ac:chgData name="James Franklin" userId="cf915d05-507f-491f-b4a6-b2aa085ee4b1" providerId="ADAL" clId="{FAB80A9E-0ED5-486B-B24D-FCF44C0F6678}" dt="2021-09-30T13:44:22.942" v="1654"/>
          <ac:spMkLst>
            <pc:docMk/>
            <pc:sldMk cId="3952068969" sldId="339"/>
            <ac:spMk id="22" creationId="{2625F7F5-1F31-401F-97EF-ECE7EBDEBD57}"/>
          </ac:spMkLst>
        </pc:spChg>
        <pc:spChg chg="mod">
          <ac:chgData name="James Franklin" userId="cf915d05-507f-491f-b4a6-b2aa085ee4b1" providerId="ADAL" clId="{FAB80A9E-0ED5-486B-B24D-FCF44C0F6678}" dt="2021-09-30T13:44:22.942" v="1654"/>
          <ac:spMkLst>
            <pc:docMk/>
            <pc:sldMk cId="3952068969" sldId="339"/>
            <ac:spMk id="24" creationId="{133CC95A-6B2B-4140-8020-909913321846}"/>
          </ac:spMkLst>
        </pc:spChg>
        <pc:spChg chg="mod">
          <ac:chgData name="James Franklin" userId="cf915d05-507f-491f-b4a6-b2aa085ee4b1" providerId="ADAL" clId="{FAB80A9E-0ED5-486B-B24D-FCF44C0F6678}" dt="2021-09-30T13:44:22.942" v="1654"/>
          <ac:spMkLst>
            <pc:docMk/>
            <pc:sldMk cId="3952068969" sldId="339"/>
            <ac:spMk id="25" creationId="{DA41335B-FB62-4D04-B13B-7487ED5CF10A}"/>
          </ac:spMkLst>
        </pc:spChg>
        <pc:spChg chg="mod">
          <ac:chgData name="James Franklin" userId="cf915d05-507f-491f-b4a6-b2aa085ee4b1" providerId="ADAL" clId="{FAB80A9E-0ED5-486B-B24D-FCF44C0F6678}" dt="2021-09-30T13:44:22.942" v="1654"/>
          <ac:spMkLst>
            <pc:docMk/>
            <pc:sldMk cId="3952068969" sldId="339"/>
            <ac:spMk id="27" creationId="{43005EB9-F93B-420D-A9B0-F28935FA1B5F}"/>
          </ac:spMkLst>
        </pc:spChg>
        <pc:spChg chg="mod">
          <ac:chgData name="James Franklin" userId="cf915d05-507f-491f-b4a6-b2aa085ee4b1" providerId="ADAL" clId="{FAB80A9E-0ED5-486B-B24D-FCF44C0F6678}" dt="2021-09-30T13:44:22.942" v="1654"/>
          <ac:spMkLst>
            <pc:docMk/>
            <pc:sldMk cId="3952068969" sldId="339"/>
            <ac:spMk id="28" creationId="{D302DBF9-1E84-4F40-AD62-8E972894749A}"/>
          </ac:spMkLst>
        </pc:spChg>
        <pc:grpChg chg="add mod">
          <ac:chgData name="James Franklin" userId="cf915d05-507f-491f-b4a6-b2aa085ee4b1" providerId="ADAL" clId="{FAB80A9E-0ED5-486B-B24D-FCF44C0F6678}" dt="2021-09-30T13:44:22.942" v="1654"/>
          <ac:grpSpMkLst>
            <pc:docMk/>
            <pc:sldMk cId="3952068969" sldId="339"/>
            <ac:grpSpMk id="17" creationId="{52AAADB2-0052-460C-B1D6-89FA9CDEB92E}"/>
          </ac:grpSpMkLst>
        </pc:grpChg>
        <pc:grpChg chg="add mod">
          <ac:chgData name="James Franklin" userId="cf915d05-507f-491f-b4a6-b2aa085ee4b1" providerId="ADAL" clId="{FAB80A9E-0ED5-486B-B24D-FCF44C0F6678}" dt="2021-09-30T13:44:22.942" v="1654"/>
          <ac:grpSpMkLst>
            <pc:docMk/>
            <pc:sldMk cId="3952068969" sldId="339"/>
            <ac:grpSpMk id="20" creationId="{F17E13DB-E816-43C3-B548-8357690BA5BD}"/>
          </ac:grpSpMkLst>
        </pc:grpChg>
        <pc:grpChg chg="add mod">
          <ac:chgData name="James Franklin" userId="cf915d05-507f-491f-b4a6-b2aa085ee4b1" providerId="ADAL" clId="{FAB80A9E-0ED5-486B-B24D-FCF44C0F6678}" dt="2021-09-30T13:44:22.942" v="1654"/>
          <ac:grpSpMkLst>
            <pc:docMk/>
            <pc:sldMk cId="3952068969" sldId="339"/>
            <ac:grpSpMk id="23" creationId="{F121259B-1C23-4F24-BEA5-EE9E667F4156}"/>
          </ac:grpSpMkLst>
        </pc:grpChg>
        <pc:grpChg chg="add mod">
          <ac:chgData name="James Franklin" userId="cf915d05-507f-491f-b4a6-b2aa085ee4b1" providerId="ADAL" clId="{FAB80A9E-0ED5-486B-B24D-FCF44C0F6678}" dt="2021-09-30T13:44:22.942" v="1654"/>
          <ac:grpSpMkLst>
            <pc:docMk/>
            <pc:sldMk cId="3952068969" sldId="339"/>
            <ac:grpSpMk id="26" creationId="{70DD1F44-9ADE-407B-B21B-76981C1462AE}"/>
          </ac:grpSpMkLst>
        </pc:grpChg>
        <pc:cxnChg chg="add mod">
          <ac:chgData name="James Franklin" userId="cf915d05-507f-491f-b4a6-b2aa085ee4b1" providerId="ADAL" clId="{FAB80A9E-0ED5-486B-B24D-FCF44C0F6678}" dt="2021-09-30T13:44:22.942" v="1654"/>
          <ac:cxnSpMkLst>
            <pc:docMk/>
            <pc:sldMk cId="3952068969" sldId="339"/>
            <ac:cxnSpMk id="9" creationId="{598D87D7-5B65-4168-9874-D01D1CE36C6F}"/>
          </ac:cxnSpMkLst>
        </pc:cxnChg>
        <pc:cxnChg chg="add mod">
          <ac:chgData name="James Franklin" userId="cf915d05-507f-491f-b4a6-b2aa085ee4b1" providerId="ADAL" clId="{FAB80A9E-0ED5-486B-B24D-FCF44C0F6678}" dt="2021-09-30T13:44:22.942" v="1654"/>
          <ac:cxnSpMkLst>
            <pc:docMk/>
            <pc:sldMk cId="3952068969" sldId="339"/>
            <ac:cxnSpMk id="10" creationId="{189C4D30-5FB7-4211-A081-9553304F9B64}"/>
          </ac:cxnSpMkLst>
        </pc:cxnChg>
        <pc:cxnChg chg="add mod">
          <ac:chgData name="James Franklin" userId="cf915d05-507f-491f-b4a6-b2aa085ee4b1" providerId="ADAL" clId="{FAB80A9E-0ED5-486B-B24D-FCF44C0F6678}" dt="2021-09-30T13:44:22.942" v="1654"/>
          <ac:cxnSpMkLst>
            <pc:docMk/>
            <pc:sldMk cId="3952068969" sldId="339"/>
            <ac:cxnSpMk id="11" creationId="{286384B8-A47C-4D92-9A8A-63871C694463}"/>
          </ac:cxnSpMkLst>
        </pc:cxnChg>
        <pc:cxnChg chg="add mod">
          <ac:chgData name="James Franklin" userId="cf915d05-507f-491f-b4a6-b2aa085ee4b1" providerId="ADAL" clId="{FAB80A9E-0ED5-486B-B24D-FCF44C0F6678}" dt="2021-09-30T13:44:22.942" v="1654"/>
          <ac:cxnSpMkLst>
            <pc:docMk/>
            <pc:sldMk cId="3952068969" sldId="339"/>
            <ac:cxnSpMk id="12" creationId="{E0E0DADD-6F86-4198-BF8D-638CD1A210EC}"/>
          </ac:cxnSpMkLst>
        </pc:cxnChg>
        <pc:cxnChg chg="add mod">
          <ac:chgData name="James Franklin" userId="cf915d05-507f-491f-b4a6-b2aa085ee4b1" providerId="ADAL" clId="{FAB80A9E-0ED5-486B-B24D-FCF44C0F6678}" dt="2021-09-30T13:44:22.942" v="1654"/>
          <ac:cxnSpMkLst>
            <pc:docMk/>
            <pc:sldMk cId="3952068969" sldId="339"/>
            <ac:cxnSpMk id="13" creationId="{BD7B395D-E16A-4F28-85A4-CA567B561B21}"/>
          </ac:cxnSpMkLst>
        </pc:cxnChg>
        <pc:cxnChg chg="add mod">
          <ac:chgData name="James Franklin" userId="cf915d05-507f-491f-b4a6-b2aa085ee4b1" providerId="ADAL" clId="{FAB80A9E-0ED5-486B-B24D-FCF44C0F6678}" dt="2021-09-30T13:44:22.942" v="1654"/>
          <ac:cxnSpMkLst>
            <pc:docMk/>
            <pc:sldMk cId="3952068969" sldId="339"/>
            <ac:cxnSpMk id="16" creationId="{10D4FFD0-B2F0-40DA-9195-99838BECA6D8}"/>
          </ac:cxnSpMkLst>
        </pc:cxnChg>
        <pc:cxnChg chg="add mod">
          <ac:chgData name="James Franklin" userId="cf915d05-507f-491f-b4a6-b2aa085ee4b1" providerId="ADAL" clId="{FAB80A9E-0ED5-486B-B24D-FCF44C0F6678}" dt="2021-09-30T13:44:22.942" v="1654"/>
          <ac:cxnSpMkLst>
            <pc:docMk/>
            <pc:sldMk cId="3952068969" sldId="339"/>
            <ac:cxnSpMk id="29" creationId="{DBCCD39E-A65F-45AE-A315-4F2294B08B65}"/>
          </ac:cxnSpMkLst>
        </pc:cxnChg>
        <pc:cxnChg chg="add mod">
          <ac:chgData name="James Franklin" userId="cf915d05-507f-491f-b4a6-b2aa085ee4b1" providerId="ADAL" clId="{FAB80A9E-0ED5-486B-B24D-FCF44C0F6678}" dt="2021-09-30T13:44:22.942" v="1654"/>
          <ac:cxnSpMkLst>
            <pc:docMk/>
            <pc:sldMk cId="3952068969" sldId="339"/>
            <ac:cxnSpMk id="30" creationId="{0F42BB9C-1EEA-4846-A008-1E935D1B7C7A}"/>
          </ac:cxnSpMkLst>
        </pc:cxnChg>
      </pc:sldChg>
      <pc:sldMasterChg chg="delSldLayout">
        <pc:chgData name="James Franklin" userId="cf915d05-507f-491f-b4a6-b2aa085ee4b1" providerId="ADAL" clId="{FAB80A9E-0ED5-486B-B24D-FCF44C0F6678}" dt="2021-09-30T11:38:44.787" v="169" actId="47"/>
        <pc:sldMasterMkLst>
          <pc:docMk/>
          <pc:sldMasterMk cId="3316734550" sldId="2147483648"/>
        </pc:sldMasterMkLst>
        <pc:sldLayoutChg chg="del">
          <pc:chgData name="James Franklin" userId="cf915d05-507f-491f-b4a6-b2aa085ee4b1" providerId="ADAL" clId="{FAB80A9E-0ED5-486B-B24D-FCF44C0F6678}" dt="2021-09-30T11:38:44.787" v="169" actId="47"/>
          <pc:sldLayoutMkLst>
            <pc:docMk/>
            <pc:sldMasterMk cId="3316734550" sldId="2147483648"/>
            <pc:sldLayoutMk cId="27478648" sldId="2147483668"/>
          </pc:sldLayoutMkLst>
        </pc:sldLayoutChg>
      </pc:sldMaster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Mike Bloys" userId="1248c4d8-7b2b-4b32-b8bd-163ae845f9bb" providerId="ADAL" clId="{D8BF83ED-A96D-4141-8DF5-EAC7D3B904AC}"/>
    <pc:docChg chg="undo custSel modSld modMainMaster">
      <pc:chgData name="Mike Bloys" userId="1248c4d8-7b2b-4b32-b8bd-163ae845f9bb" providerId="ADAL" clId="{D8BF83ED-A96D-4141-8DF5-EAC7D3B904AC}" dt="2021-10-05T10:35:37.041" v="183" actId="2696"/>
      <pc:docMkLst>
        <pc:docMk/>
      </pc:docMkLst>
      <pc:sldChg chg="addSp delSp modSp mod chgLayout">
        <pc:chgData name="Mike Bloys" userId="1248c4d8-7b2b-4b32-b8bd-163ae845f9bb" providerId="ADAL" clId="{D8BF83ED-A96D-4141-8DF5-EAC7D3B904AC}" dt="2021-10-05T10:09:42.991" v="60" actId="478"/>
        <pc:sldMkLst>
          <pc:docMk/>
          <pc:sldMk cId="644322881" sldId="261"/>
        </pc:sldMkLst>
        <pc:spChg chg="add del mod">
          <ac:chgData name="Mike Bloys" userId="1248c4d8-7b2b-4b32-b8bd-163ae845f9bb" providerId="ADAL" clId="{D8BF83ED-A96D-4141-8DF5-EAC7D3B904AC}" dt="2021-10-05T10:09:37.731" v="58" actId="6264"/>
          <ac:spMkLst>
            <pc:docMk/>
            <pc:sldMk cId="644322881" sldId="261"/>
            <ac:spMk id="2" creationId="{C375485E-DF1F-4E58-98E2-524FE3F8EBD8}"/>
          </ac:spMkLst>
        </pc:spChg>
        <pc:spChg chg="mod ord">
          <ac:chgData name="Mike Bloys" userId="1248c4d8-7b2b-4b32-b8bd-163ae845f9bb" providerId="ADAL" clId="{D8BF83ED-A96D-4141-8DF5-EAC7D3B904AC}" dt="2021-10-05T10:09:37.731" v="58" actId="6264"/>
          <ac:spMkLst>
            <pc:docMk/>
            <pc:sldMk cId="644322881" sldId="261"/>
            <ac:spMk id="3" creationId="{00000000-0000-0000-0000-000000000000}"/>
          </ac:spMkLst>
        </pc:spChg>
        <pc:spChg chg="mod ord">
          <ac:chgData name="Mike Bloys" userId="1248c4d8-7b2b-4b32-b8bd-163ae845f9bb" providerId="ADAL" clId="{D8BF83ED-A96D-4141-8DF5-EAC7D3B904AC}" dt="2021-10-05T10:09:37.731" v="58" actId="6264"/>
          <ac:spMkLst>
            <pc:docMk/>
            <pc:sldMk cId="644322881" sldId="261"/>
            <ac:spMk id="4" creationId="{00000000-0000-0000-0000-000000000000}"/>
          </ac:spMkLst>
        </pc:spChg>
        <pc:spChg chg="add del mod">
          <ac:chgData name="Mike Bloys" userId="1248c4d8-7b2b-4b32-b8bd-163ae845f9bb" providerId="ADAL" clId="{D8BF83ED-A96D-4141-8DF5-EAC7D3B904AC}" dt="2021-10-05T10:09:42.991" v="60" actId="478"/>
          <ac:spMkLst>
            <pc:docMk/>
            <pc:sldMk cId="644322881" sldId="261"/>
            <ac:spMk id="5" creationId="{6A1312EA-CEB4-4078-B5D2-A83A72EC7CCE}"/>
          </ac:spMkLst>
        </pc:spChg>
        <pc:spChg chg="add del mod">
          <ac:chgData name="Mike Bloys" userId="1248c4d8-7b2b-4b32-b8bd-163ae845f9bb" providerId="ADAL" clId="{D8BF83ED-A96D-4141-8DF5-EAC7D3B904AC}" dt="2021-10-05T10:09:37.731" v="58" actId="6264"/>
          <ac:spMkLst>
            <pc:docMk/>
            <pc:sldMk cId="644322881" sldId="261"/>
            <ac:spMk id="6" creationId="{4F91C8F0-207D-4B3B-B833-A0A8C58C85C5}"/>
          </ac:spMkLst>
        </pc:spChg>
      </pc:sldChg>
      <pc:sldChg chg="addSp modSp mod modClrScheme chgLayout">
        <pc:chgData name="Mike Bloys" userId="1248c4d8-7b2b-4b32-b8bd-163ae845f9bb" providerId="ADAL" clId="{D8BF83ED-A96D-4141-8DF5-EAC7D3B904AC}" dt="2021-10-05T10:10:30.835" v="66" actId="207"/>
        <pc:sldMkLst>
          <pc:docMk/>
          <pc:sldMk cId="4068877292" sldId="262"/>
        </pc:sldMkLst>
        <pc:spChg chg="mod ord">
          <ac:chgData name="Mike Bloys" userId="1248c4d8-7b2b-4b32-b8bd-163ae845f9bb" providerId="ADAL" clId="{D8BF83ED-A96D-4141-8DF5-EAC7D3B904AC}" dt="2021-10-05T10:10:14.081" v="64" actId="700"/>
          <ac:spMkLst>
            <pc:docMk/>
            <pc:sldMk cId="4068877292" sldId="262"/>
            <ac:spMk id="2" creationId="{00000000-0000-0000-0000-000000000000}"/>
          </ac:spMkLst>
        </pc:spChg>
        <pc:spChg chg="mod ord">
          <ac:chgData name="Mike Bloys" userId="1248c4d8-7b2b-4b32-b8bd-163ae845f9bb" providerId="ADAL" clId="{D8BF83ED-A96D-4141-8DF5-EAC7D3B904AC}" dt="2021-10-05T10:10:14.081" v="64" actId="700"/>
          <ac:spMkLst>
            <pc:docMk/>
            <pc:sldMk cId="4068877292" sldId="262"/>
            <ac:spMk id="3" creationId="{00000000-0000-0000-0000-000000000000}"/>
          </ac:spMkLst>
        </pc:spChg>
        <pc:picChg chg="add mod">
          <ac:chgData name="Mike Bloys" userId="1248c4d8-7b2b-4b32-b8bd-163ae845f9bb" providerId="ADAL" clId="{D8BF83ED-A96D-4141-8DF5-EAC7D3B904AC}" dt="2021-10-05T10:10:30.835" v="66" actId="207"/>
          <ac:picMkLst>
            <pc:docMk/>
            <pc:sldMk cId="4068877292" sldId="262"/>
            <ac:picMk id="6" creationId="{610A03FB-4DE4-4D1C-B792-5FE28A52CA6A}"/>
          </ac:picMkLst>
        </pc:picChg>
      </pc:sldChg>
      <pc:sldChg chg="addSp delSp modSp mod">
        <pc:chgData name="Mike Bloys" userId="1248c4d8-7b2b-4b32-b8bd-163ae845f9bb" providerId="ADAL" clId="{D8BF83ED-A96D-4141-8DF5-EAC7D3B904AC}" dt="2021-10-05T10:11:56.019" v="72" actId="20577"/>
        <pc:sldMkLst>
          <pc:docMk/>
          <pc:sldMk cId="3763039955" sldId="263"/>
        </pc:sldMkLst>
        <pc:spChg chg="mod">
          <ac:chgData name="Mike Bloys" userId="1248c4d8-7b2b-4b32-b8bd-163ae845f9bb" providerId="ADAL" clId="{D8BF83ED-A96D-4141-8DF5-EAC7D3B904AC}" dt="2021-10-05T10:11:56.019" v="72" actId="20577"/>
          <ac:spMkLst>
            <pc:docMk/>
            <pc:sldMk cId="3763039955" sldId="263"/>
            <ac:spMk id="3" creationId="{00000000-0000-0000-0000-000000000000}"/>
          </ac:spMkLst>
        </pc:spChg>
        <pc:picChg chg="mod modCrop">
          <ac:chgData name="Mike Bloys" userId="1248c4d8-7b2b-4b32-b8bd-163ae845f9bb" providerId="ADAL" clId="{D8BF83ED-A96D-4141-8DF5-EAC7D3B904AC}" dt="2021-10-05T10:11:41.349" v="70" actId="732"/>
          <ac:picMkLst>
            <pc:docMk/>
            <pc:sldMk cId="3763039955" sldId="263"/>
            <ac:picMk id="6" creationId="{00000000-0000-0000-0000-000000000000}"/>
          </ac:picMkLst>
        </pc:picChg>
        <pc:picChg chg="add del mod">
          <ac:chgData name="Mike Bloys" userId="1248c4d8-7b2b-4b32-b8bd-163ae845f9bb" providerId="ADAL" clId="{D8BF83ED-A96D-4141-8DF5-EAC7D3B904AC}" dt="2021-10-05T10:10:03.431" v="63" actId="207"/>
          <ac:picMkLst>
            <pc:docMk/>
            <pc:sldMk cId="3763039955" sldId="263"/>
            <ac:picMk id="9" creationId="{4F2E4B3D-EDB8-4B6B-8033-77D4660FF8F8}"/>
          </ac:picMkLst>
        </pc:picChg>
      </pc:sldChg>
      <pc:sldChg chg="modSp mod">
        <pc:chgData name="Mike Bloys" userId="1248c4d8-7b2b-4b32-b8bd-163ae845f9bb" providerId="ADAL" clId="{D8BF83ED-A96D-4141-8DF5-EAC7D3B904AC}" dt="2021-10-05T10:16:51.854" v="83" actId="207"/>
        <pc:sldMkLst>
          <pc:docMk/>
          <pc:sldMk cId="3900995593" sldId="265"/>
        </pc:sldMkLst>
        <pc:spChg chg="mod">
          <ac:chgData name="Mike Bloys" userId="1248c4d8-7b2b-4b32-b8bd-163ae845f9bb" providerId="ADAL" clId="{D8BF83ED-A96D-4141-8DF5-EAC7D3B904AC}" dt="2021-10-05T10:16:51.854" v="83" actId="207"/>
          <ac:spMkLst>
            <pc:docMk/>
            <pc:sldMk cId="3900995593" sldId="265"/>
            <ac:spMk id="5" creationId="{00000000-0000-0000-0000-000000000000}"/>
          </ac:spMkLst>
        </pc:spChg>
      </pc:sldChg>
      <pc:sldChg chg="modSp mod">
        <pc:chgData name="Mike Bloys" userId="1248c4d8-7b2b-4b32-b8bd-163ae845f9bb" providerId="ADAL" clId="{D8BF83ED-A96D-4141-8DF5-EAC7D3B904AC}" dt="2021-10-05T10:21:26.143" v="107" actId="208"/>
        <pc:sldMkLst>
          <pc:docMk/>
          <pc:sldMk cId="2598787796" sldId="266"/>
        </pc:sldMkLst>
        <pc:spChg chg="mod">
          <ac:chgData name="Mike Bloys" userId="1248c4d8-7b2b-4b32-b8bd-163ae845f9bb" providerId="ADAL" clId="{D8BF83ED-A96D-4141-8DF5-EAC7D3B904AC}" dt="2021-10-05T10:19:54.310" v="97" actId="207"/>
          <ac:spMkLst>
            <pc:docMk/>
            <pc:sldMk cId="2598787796" sldId="266"/>
            <ac:spMk id="17" creationId="{00000000-0000-0000-0000-000000000000}"/>
          </ac:spMkLst>
        </pc:spChg>
        <pc:spChg chg="mod">
          <ac:chgData name="Mike Bloys" userId="1248c4d8-7b2b-4b32-b8bd-163ae845f9bb" providerId="ADAL" clId="{D8BF83ED-A96D-4141-8DF5-EAC7D3B904AC}" dt="2021-10-05T10:19:13.702" v="95" actId="207"/>
          <ac:spMkLst>
            <pc:docMk/>
            <pc:sldMk cId="2598787796" sldId="266"/>
            <ac:spMk id="18" creationId="{00000000-0000-0000-0000-000000000000}"/>
          </ac:spMkLst>
        </pc:spChg>
        <pc:spChg chg="mod">
          <ac:chgData name="Mike Bloys" userId="1248c4d8-7b2b-4b32-b8bd-163ae845f9bb" providerId="ADAL" clId="{D8BF83ED-A96D-4141-8DF5-EAC7D3B904AC}" dt="2021-10-05T10:19:49.726" v="96" actId="207"/>
          <ac:spMkLst>
            <pc:docMk/>
            <pc:sldMk cId="2598787796" sldId="266"/>
            <ac:spMk id="19" creationId="{00000000-0000-0000-0000-000000000000}"/>
          </ac:spMkLst>
        </pc:spChg>
        <pc:spChg chg="mod">
          <ac:chgData name="Mike Bloys" userId="1248c4d8-7b2b-4b32-b8bd-163ae845f9bb" providerId="ADAL" clId="{D8BF83ED-A96D-4141-8DF5-EAC7D3B904AC}" dt="2021-10-05T10:19:08.495" v="93" actId="207"/>
          <ac:spMkLst>
            <pc:docMk/>
            <pc:sldMk cId="2598787796" sldId="266"/>
            <ac:spMk id="21" creationId="{00000000-0000-0000-0000-000000000000}"/>
          </ac:spMkLst>
        </pc:spChg>
        <pc:spChg chg="mod">
          <ac:chgData name="Mike Bloys" userId="1248c4d8-7b2b-4b32-b8bd-163ae845f9bb" providerId="ADAL" clId="{D8BF83ED-A96D-4141-8DF5-EAC7D3B904AC}" dt="2021-10-05T10:19:11.221" v="94" actId="207"/>
          <ac:spMkLst>
            <pc:docMk/>
            <pc:sldMk cId="2598787796" sldId="266"/>
            <ac:spMk id="23" creationId="{00000000-0000-0000-0000-000000000000}"/>
          </ac:spMkLst>
        </pc:spChg>
        <pc:spChg chg="mod">
          <ac:chgData name="Mike Bloys" userId="1248c4d8-7b2b-4b32-b8bd-163ae845f9bb" providerId="ADAL" clId="{D8BF83ED-A96D-4141-8DF5-EAC7D3B904AC}" dt="2021-10-05T10:20:07.701" v="99" actId="207"/>
          <ac:spMkLst>
            <pc:docMk/>
            <pc:sldMk cId="2598787796" sldId="266"/>
            <ac:spMk id="26" creationId="{00000000-0000-0000-0000-000000000000}"/>
          </ac:spMkLst>
        </pc:spChg>
        <pc:spChg chg="mod">
          <ac:chgData name="Mike Bloys" userId="1248c4d8-7b2b-4b32-b8bd-163ae845f9bb" providerId="ADAL" clId="{D8BF83ED-A96D-4141-8DF5-EAC7D3B904AC}" dt="2021-10-05T10:19:59.726" v="98" actId="207"/>
          <ac:spMkLst>
            <pc:docMk/>
            <pc:sldMk cId="2598787796" sldId="266"/>
            <ac:spMk id="36" creationId="{B4247037-34DA-4991-9EAF-BB0FB34443D8}"/>
          </ac:spMkLst>
        </pc:spChg>
        <pc:cxnChg chg="mod">
          <ac:chgData name="Mike Bloys" userId="1248c4d8-7b2b-4b32-b8bd-163ae845f9bb" providerId="ADAL" clId="{D8BF83ED-A96D-4141-8DF5-EAC7D3B904AC}" dt="2021-10-05T10:20:18.486" v="102" actId="208"/>
          <ac:cxnSpMkLst>
            <pc:docMk/>
            <pc:sldMk cId="2598787796" sldId="266"/>
            <ac:cxnSpMk id="16" creationId="{00000000-0000-0000-0000-000000000000}"/>
          </ac:cxnSpMkLst>
        </pc:cxnChg>
        <pc:cxnChg chg="mod">
          <ac:chgData name="Mike Bloys" userId="1248c4d8-7b2b-4b32-b8bd-163ae845f9bb" providerId="ADAL" clId="{D8BF83ED-A96D-4141-8DF5-EAC7D3B904AC}" dt="2021-10-05T10:21:26.143" v="107" actId="208"/>
          <ac:cxnSpMkLst>
            <pc:docMk/>
            <pc:sldMk cId="2598787796" sldId="266"/>
            <ac:cxnSpMk id="35" creationId="{00000000-0000-0000-0000-000000000000}"/>
          </ac:cxnSpMkLst>
        </pc:cxnChg>
        <pc:cxnChg chg="mod">
          <ac:chgData name="Mike Bloys" userId="1248c4d8-7b2b-4b32-b8bd-163ae845f9bb" providerId="ADAL" clId="{D8BF83ED-A96D-4141-8DF5-EAC7D3B904AC}" dt="2021-10-05T10:21:17.118" v="104" actId="208"/>
          <ac:cxnSpMkLst>
            <pc:docMk/>
            <pc:sldMk cId="2598787796" sldId="266"/>
            <ac:cxnSpMk id="37" creationId="{00000000-0000-0000-0000-000000000000}"/>
          </ac:cxnSpMkLst>
        </pc:cxnChg>
        <pc:cxnChg chg="mod">
          <ac:chgData name="Mike Bloys" userId="1248c4d8-7b2b-4b32-b8bd-163ae845f9bb" providerId="ADAL" clId="{D8BF83ED-A96D-4141-8DF5-EAC7D3B904AC}" dt="2021-10-05T10:21:19.830" v="105" actId="208"/>
          <ac:cxnSpMkLst>
            <pc:docMk/>
            <pc:sldMk cId="2598787796" sldId="266"/>
            <ac:cxnSpMk id="38" creationId="{00000000-0000-0000-0000-000000000000}"/>
          </ac:cxnSpMkLst>
        </pc:cxnChg>
        <pc:cxnChg chg="mod">
          <ac:chgData name="Mike Bloys" userId="1248c4d8-7b2b-4b32-b8bd-163ae845f9bb" providerId="ADAL" clId="{D8BF83ED-A96D-4141-8DF5-EAC7D3B904AC}" dt="2021-10-05T10:20:12.310" v="100" actId="208"/>
          <ac:cxnSpMkLst>
            <pc:docMk/>
            <pc:sldMk cId="2598787796" sldId="266"/>
            <ac:cxnSpMk id="39" creationId="{00000000-0000-0000-0000-000000000000}"/>
          </ac:cxnSpMkLst>
        </pc:cxnChg>
        <pc:cxnChg chg="mod">
          <ac:chgData name="Mike Bloys" userId="1248c4d8-7b2b-4b32-b8bd-163ae845f9bb" providerId="ADAL" clId="{D8BF83ED-A96D-4141-8DF5-EAC7D3B904AC}" dt="2021-10-05T10:20:14.622" v="101" actId="208"/>
          <ac:cxnSpMkLst>
            <pc:docMk/>
            <pc:sldMk cId="2598787796" sldId="266"/>
            <ac:cxnSpMk id="40" creationId="{00000000-0000-0000-0000-000000000000}"/>
          </ac:cxnSpMkLst>
        </pc:cxnChg>
        <pc:cxnChg chg="mod">
          <ac:chgData name="Mike Bloys" userId="1248c4d8-7b2b-4b32-b8bd-163ae845f9bb" providerId="ADAL" clId="{D8BF83ED-A96D-4141-8DF5-EAC7D3B904AC}" dt="2021-10-05T10:21:14.846" v="103" actId="208"/>
          <ac:cxnSpMkLst>
            <pc:docMk/>
            <pc:sldMk cId="2598787796" sldId="266"/>
            <ac:cxnSpMk id="44" creationId="{EC7AD47F-F22A-408D-B356-67A89AB14175}"/>
          </ac:cxnSpMkLst>
        </pc:cxnChg>
        <pc:cxnChg chg="mod">
          <ac:chgData name="Mike Bloys" userId="1248c4d8-7b2b-4b32-b8bd-163ae845f9bb" providerId="ADAL" clId="{D8BF83ED-A96D-4141-8DF5-EAC7D3B904AC}" dt="2021-10-05T10:21:23.294" v="106" actId="208"/>
          <ac:cxnSpMkLst>
            <pc:docMk/>
            <pc:sldMk cId="2598787796" sldId="266"/>
            <ac:cxnSpMk id="45" creationId="{E43119AE-25D7-4B2C-BB35-12FEA249969F}"/>
          </ac:cxnSpMkLst>
        </pc:cxnChg>
      </pc:sldChg>
      <pc:sldChg chg="modSp mod">
        <pc:chgData name="Mike Bloys" userId="1248c4d8-7b2b-4b32-b8bd-163ae845f9bb" providerId="ADAL" clId="{D8BF83ED-A96D-4141-8DF5-EAC7D3B904AC}" dt="2021-10-05T10:17:30.782" v="89" actId="208"/>
        <pc:sldMkLst>
          <pc:docMk/>
          <pc:sldMk cId="3872137622" sldId="267"/>
        </pc:sldMkLst>
        <pc:spChg chg="mod">
          <ac:chgData name="Mike Bloys" userId="1248c4d8-7b2b-4b32-b8bd-163ae845f9bb" providerId="ADAL" clId="{D8BF83ED-A96D-4141-8DF5-EAC7D3B904AC}" dt="2021-10-05T10:17:12.654" v="87" actId="207"/>
          <ac:spMkLst>
            <pc:docMk/>
            <pc:sldMk cId="3872137622" sldId="267"/>
            <ac:spMk id="13" creationId="{00000000-0000-0000-0000-000000000000}"/>
          </ac:spMkLst>
        </pc:spChg>
        <pc:spChg chg="mod">
          <ac:chgData name="Mike Bloys" userId="1248c4d8-7b2b-4b32-b8bd-163ae845f9bb" providerId="ADAL" clId="{D8BF83ED-A96D-4141-8DF5-EAC7D3B904AC}" dt="2021-10-05T10:17:07.119" v="86" actId="207"/>
          <ac:spMkLst>
            <pc:docMk/>
            <pc:sldMk cId="3872137622" sldId="267"/>
            <ac:spMk id="14" creationId="{00000000-0000-0000-0000-000000000000}"/>
          </ac:spMkLst>
        </pc:spChg>
        <pc:spChg chg="mod">
          <ac:chgData name="Mike Bloys" userId="1248c4d8-7b2b-4b32-b8bd-163ae845f9bb" providerId="ADAL" clId="{D8BF83ED-A96D-4141-8DF5-EAC7D3B904AC}" dt="2021-10-05T10:17:02.269" v="84" actId="207"/>
          <ac:spMkLst>
            <pc:docMk/>
            <pc:sldMk cId="3872137622" sldId="267"/>
            <ac:spMk id="18" creationId="{00000000-0000-0000-0000-000000000000}"/>
          </ac:spMkLst>
        </pc:spChg>
        <pc:spChg chg="mod">
          <ac:chgData name="Mike Bloys" userId="1248c4d8-7b2b-4b32-b8bd-163ae845f9bb" providerId="ADAL" clId="{D8BF83ED-A96D-4141-8DF5-EAC7D3B904AC}" dt="2021-10-05T10:17:16.086" v="88" actId="207"/>
          <ac:spMkLst>
            <pc:docMk/>
            <pc:sldMk cId="3872137622" sldId="267"/>
            <ac:spMk id="53" creationId="{147030EA-58A7-494C-B4C6-B3A4179732B0}"/>
          </ac:spMkLst>
        </pc:spChg>
        <pc:spChg chg="mod">
          <ac:chgData name="Mike Bloys" userId="1248c4d8-7b2b-4b32-b8bd-163ae845f9bb" providerId="ADAL" clId="{D8BF83ED-A96D-4141-8DF5-EAC7D3B904AC}" dt="2021-10-05T10:17:07.119" v="86" actId="207"/>
          <ac:spMkLst>
            <pc:docMk/>
            <pc:sldMk cId="3872137622" sldId="267"/>
            <ac:spMk id="54" creationId="{FCCC34A6-51E6-4CD5-AADF-B4621BD06EE6}"/>
          </ac:spMkLst>
        </pc:spChg>
        <pc:grpChg chg="mod">
          <ac:chgData name="Mike Bloys" userId="1248c4d8-7b2b-4b32-b8bd-163ae845f9bb" providerId="ADAL" clId="{D8BF83ED-A96D-4141-8DF5-EAC7D3B904AC}" dt="2021-10-05T10:17:07.119" v="86" actId="207"/>
          <ac:grpSpMkLst>
            <pc:docMk/>
            <pc:sldMk cId="3872137622" sldId="267"/>
            <ac:grpSpMk id="12" creationId="{00000000-0000-0000-0000-000000000000}"/>
          </ac:grpSpMkLst>
        </pc:grpChg>
        <pc:grpChg chg="mod">
          <ac:chgData name="Mike Bloys" userId="1248c4d8-7b2b-4b32-b8bd-163ae845f9bb" providerId="ADAL" clId="{D8BF83ED-A96D-4141-8DF5-EAC7D3B904AC}" dt="2021-10-05T10:17:07.119" v="86" actId="207"/>
          <ac:grpSpMkLst>
            <pc:docMk/>
            <pc:sldMk cId="3872137622" sldId="267"/>
            <ac:grpSpMk id="52" creationId="{A82AF838-FF71-4C30-B8EF-8A4ACE6CFEFA}"/>
          </ac:grpSpMkLst>
        </pc:grpChg>
        <pc:cxnChg chg="mod">
          <ac:chgData name="Mike Bloys" userId="1248c4d8-7b2b-4b32-b8bd-163ae845f9bb" providerId="ADAL" clId="{D8BF83ED-A96D-4141-8DF5-EAC7D3B904AC}" dt="2021-10-05T10:17:30.782" v="89" actId="208"/>
          <ac:cxnSpMkLst>
            <pc:docMk/>
            <pc:sldMk cId="3872137622" sldId="267"/>
            <ac:cxnSpMk id="34" creationId="{00000000-0000-0000-0000-000000000000}"/>
          </ac:cxnSpMkLst>
        </pc:cxnChg>
        <pc:cxnChg chg="mod">
          <ac:chgData name="Mike Bloys" userId="1248c4d8-7b2b-4b32-b8bd-163ae845f9bb" providerId="ADAL" clId="{D8BF83ED-A96D-4141-8DF5-EAC7D3B904AC}" dt="2021-10-05T10:17:30.782" v="89" actId="208"/>
          <ac:cxnSpMkLst>
            <pc:docMk/>
            <pc:sldMk cId="3872137622" sldId="267"/>
            <ac:cxnSpMk id="45" creationId="{00000000-0000-0000-0000-000000000000}"/>
          </ac:cxnSpMkLst>
        </pc:cxnChg>
      </pc:sldChg>
      <pc:sldChg chg="modSp mod">
        <pc:chgData name="Mike Bloys" userId="1248c4d8-7b2b-4b32-b8bd-163ae845f9bb" providerId="ADAL" clId="{D8BF83ED-A96D-4141-8DF5-EAC7D3B904AC}" dt="2021-10-05T10:33:53.190" v="175" actId="208"/>
        <pc:sldMkLst>
          <pc:docMk/>
          <pc:sldMk cId="124634072" sldId="276"/>
        </pc:sldMkLst>
        <pc:spChg chg="mod">
          <ac:chgData name="Mike Bloys" userId="1248c4d8-7b2b-4b32-b8bd-163ae845f9bb" providerId="ADAL" clId="{D8BF83ED-A96D-4141-8DF5-EAC7D3B904AC}" dt="2021-10-05T10:33:44.015" v="172" actId="207"/>
          <ac:spMkLst>
            <pc:docMk/>
            <pc:sldMk cId="124634072" sldId="276"/>
            <ac:spMk id="17" creationId="{F7D09875-02D6-467D-BCD8-88ABE533DF49}"/>
          </ac:spMkLst>
        </pc:spChg>
        <pc:spChg chg="mod">
          <ac:chgData name="Mike Bloys" userId="1248c4d8-7b2b-4b32-b8bd-163ae845f9bb" providerId="ADAL" clId="{D8BF83ED-A96D-4141-8DF5-EAC7D3B904AC}" dt="2021-10-05T10:33:44.015" v="172" actId="207"/>
          <ac:spMkLst>
            <pc:docMk/>
            <pc:sldMk cId="124634072" sldId="276"/>
            <ac:spMk id="19" creationId="{33DFF0CF-599F-48A5-B643-A4543FDE81CB}"/>
          </ac:spMkLst>
        </pc:spChg>
        <pc:spChg chg="mod">
          <ac:chgData name="Mike Bloys" userId="1248c4d8-7b2b-4b32-b8bd-163ae845f9bb" providerId="ADAL" clId="{D8BF83ED-A96D-4141-8DF5-EAC7D3B904AC}" dt="2021-10-05T10:33:46.406" v="173" actId="207"/>
          <ac:spMkLst>
            <pc:docMk/>
            <pc:sldMk cId="124634072" sldId="276"/>
            <ac:spMk id="29" creationId="{901139C5-E50C-44DD-A25A-812B9FFA62C4}"/>
          </ac:spMkLst>
        </pc:spChg>
        <pc:spChg chg="mod">
          <ac:chgData name="Mike Bloys" userId="1248c4d8-7b2b-4b32-b8bd-163ae845f9bb" providerId="ADAL" clId="{D8BF83ED-A96D-4141-8DF5-EAC7D3B904AC}" dt="2021-10-05T10:33:44.015" v="172" actId="207"/>
          <ac:spMkLst>
            <pc:docMk/>
            <pc:sldMk cId="124634072" sldId="276"/>
            <ac:spMk id="37" creationId="{AF06134A-7CF6-4FCA-BD89-0964DE08479F}"/>
          </ac:spMkLst>
        </pc:spChg>
        <pc:spChg chg="mod">
          <ac:chgData name="Mike Bloys" userId="1248c4d8-7b2b-4b32-b8bd-163ae845f9bb" providerId="ADAL" clId="{D8BF83ED-A96D-4141-8DF5-EAC7D3B904AC}" dt="2021-10-05T10:33:44.015" v="172" actId="207"/>
          <ac:spMkLst>
            <pc:docMk/>
            <pc:sldMk cId="124634072" sldId="276"/>
            <ac:spMk id="41" creationId="{1E5CC0BA-E513-4EC3-9D95-6D24B7029861}"/>
          </ac:spMkLst>
        </pc:spChg>
        <pc:cxnChg chg="mod">
          <ac:chgData name="Mike Bloys" userId="1248c4d8-7b2b-4b32-b8bd-163ae845f9bb" providerId="ADAL" clId="{D8BF83ED-A96D-4141-8DF5-EAC7D3B904AC}" dt="2021-10-05T10:33:53.190" v="175" actId="208"/>
          <ac:cxnSpMkLst>
            <pc:docMk/>
            <pc:sldMk cId="124634072" sldId="276"/>
            <ac:cxnSpMk id="23" creationId="{E10F0806-B34D-439A-B086-58217558FD3F}"/>
          </ac:cxnSpMkLst>
        </pc:cxnChg>
        <pc:cxnChg chg="mod">
          <ac:chgData name="Mike Bloys" userId="1248c4d8-7b2b-4b32-b8bd-163ae845f9bb" providerId="ADAL" clId="{D8BF83ED-A96D-4141-8DF5-EAC7D3B904AC}" dt="2021-10-05T10:33:50.502" v="174" actId="208"/>
          <ac:cxnSpMkLst>
            <pc:docMk/>
            <pc:sldMk cId="124634072" sldId="276"/>
            <ac:cxnSpMk id="27" creationId="{68760FEB-7FE5-40ED-B1F8-EE09FBC96318}"/>
          </ac:cxnSpMkLst>
        </pc:cxnChg>
        <pc:cxnChg chg="mod">
          <ac:chgData name="Mike Bloys" userId="1248c4d8-7b2b-4b32-b8bd-163ae845f9bb" providerId="ADAL" clId="{D8BF83ED-A96D-4141-8DF5-EAC7D3B904AC}" dt="2021-10-05T10:33:50.502" v="174" actId="208"/>
          <ac:cxnSpMkLst>
            <pc:docMk/>
            <pc:sldMk cId="124634072" sldId="276"/>
            <ac:cxnSpMk id="28" creationId="{FC3F55F0-DF1E-4885-9EDF-695DB33C34A5}"/>
          </ac:cxnSpMkLst>
        </pc:cxnChg>
      </pc:sldChg>
      <pc:sldChg chg="modSp mod">
        <pc:chgData name="Mike Bloys" userId="1248c4d8-7b2b-4b32-b8bd-163ae845f9bb" providerId="ADAL" clId="{D8BF83ED-A96D-4141-8DF5-EAC7D3B904AC}" dt="2021-10-05T10:14:40.478" v="75" actId="208"/>
        <pc:sldMkLst>
          <pc:docMk/>
          <pc:sldMk cId="1550975626" sldId="279"/>
        </pc:sldMkLst>
        <pc:spChg chg="mod">
          <ac:chgData name="Mike Bloys" userId="1248c4d8-7b2b-4b32-b8bd-163ae845f9bb" providerId="ADAL" clId="{D8BF83ED-A96D-4141-8DF5-EAC7D3B904AC}" dt="2021-10-05T10:13:27.123" v="73" actId="207"/>
          <ac:spMkLst>
            <pc:docMk/>
            <pc:sldMk cId="1550975626" sldId="279"/>
            <ac:spMk id="44" creationId="{43D9F715-76FE-4A9F-8710-D83EF24ED2F0}"/>
          </ac:spMkLst>
        </pc:spChg>
        <pc:spChg chg="mod">
          <ac:chgData name="Mike Bloys" userId="1248c4d8-7b2b-4b32-b8bd-163ae845f9bb" providerId="ADAL" clId="{D8BF83ED-A96D-4141-8DF5-EAC7D3B904AC}" dt="2021-10-05T10:13:27.123" v="73" actId="207"/>
          <ac:spMkLst>
            <pc:docMk/>
            <pc:sldMk cId="1550975626" sldId="279"/>
            <ac:spMk id="46" creationId="{E0001797-6700-4EA2-8E3F-A5ACA0EF52BF}"/>
          </ac:spMkLst>
        </pc:spChg>
        <pc:spChg chg="mod">
          <ac:chgData name="Mike Bloys" userId="1248c4d8-7b2b-4b32-b8bd-163ae845f9bb" providerId="ADAL" clId="{D8BF83ED-A96D-4141-8DF5-EAC7D3B904AC}" dt="2021-10-05T10:13:27.123" v="73" actId="207"/>
          <ac:spMkLst>
            <pc:docMk/>
            <pc:sldMk cId="1550975626" sldId="279"/>
            <ac:spMk id="48" creationId="{454AA1B9-DD82-45FD-8DDA-639D001A88AB}"/>
          </ac:spMkLst>
        </pc:spChg>
        <pc:spChg chg="mod">
          <ac:chgData name="Mike Bloys" userId="1248c4d8-7b2b-4b32-b8bd-163ae845f9bb" providerId="ADAL" clId="{D8BF83ED-A96D-4141-8DF5-EAC7D3B904AC}" dt="2021-10-05T10:13:27.123" v="73" actId="207"/>
          <ac:spMkLst>
            <pc:docMk/>
            <pc:sldMk cId="1550975626" sldId="279"/>
            <ac:spMk id="51" creationId="{786EC333-8D4C-4FF3-BA31-2AB1FEB96A1B}"/>
          </ac:spMkLst>
        </pc:spChg>
        <pc:spChg chg="mod">
          <ac:chgData name="Mike Bloys" userId="1248c4d8-7b2b-4b32-b8bd-163ae845f9bb" providerId="ADAL" clId="{D8BF83ED-A96D-4141-8DF5-EAC7D3B904AC}" dt="2021-10-05T10:13:27.123" v="73" actId="207"/>
          <ac:spMkLst>
            <pc:docMk/>
            <pc:sldMk cId="1550975626" sldId="279"/>
            <ac:spMk id="53" creationId="{A1F499CE-8996-4B8F-B1BB-56BD18CE2B0E}"/>
          </ac:spMkLst>
        </pc:spChg>
        <pc:spChg chg="mod">
          <ac:chgData name="Mike Bloys" userId="1248c4d8-7b2b-4b32-b8bd-163ae845f9bb" providerId="ADAL" clId="{D8BF83ED-A96D-4141-8DF5-EAC7D3B904AC}" dt="2021-10-05T10:13:27.123" v="73" actId="207"/>
          <ac:spMkLst>
            <pc:docMk/>
            <pc:sldMk cId="1550975626" sldId="279"/>
            <ac:spMk id="58" creationId="{167A6D16-B6AF-403A-995F-E4F442E62CDE}"/>
          </ac:spMkLst>
        </pc:spChg>
        <pc:spChg chg="mod">
          <ac:chgData name="Mike Bloys" userId="1248c4d8-7b2b-4b32-b8bd-163ae845f9bb" providerId="ADAL" clId="{D8BF83ED-A96D-4141-8DF5-EAC7D3B904AC}" dt="2021-10-05T10:13:27.123" v="73" actId="207"/>
          <ac:spMkLst>
            <pc:docMk/>
            <pc:sldMk cId="1550975626" sldId="279"/>
            <ac:spMk id="61" creationId="{FD0C4314-AEC0-4551-971F-8BA0F3F24FB9}"/>
          </ac:spMkLst>
        </pc:spChg>
        <pc:spChg chg="mod">
          <ac:chgData name="Mike Bloys" userId="1248c4d8-7b2b-4b32-b8bd-163ae845f9bb" providerId="ADAL" clId="{D8BF83ED-A96D-4141-8DF5-EAC7D3B904AC}" dt="2021-10-05T10:13:27.123" v="73" actId="207"/>
          <ac:spMkLst>
            <pc:docMk/>
            <pc:sldMk cId="1550975626" sldId="279"/>
            <ac:spMk id="64" creationId="{F09D8B33-CE66-42B8-AE48-B2076A7264F6}"/>
          </ac:spMkLst>
        </pc:spChg>
        <pc:spChg chg="mod">
          <ac:chgData name="Mike Bloys" userId="1248c4d8-7b2b-4b32-b8bd-163ae845f9bb" providerId="ADAL" clId="{D8BF83ED-A96D-4141-8DF5-EAC7D3B904AC}" dt="2021-10-05T10:13:27.123" v="73" actId="207"/>
          <ac:spMkLst>
            <pc:docMk/>
            <pc:sldMk cId="1550975626" sldId="279"/>
            <ac:spMk id="80" creationId="{D451EA0E-D61C-4A64-9474-15F566C7C82E}"/>
          </ac:spMkLst>
        </pc:spChg>
        <pc:spChg chg="mod">
          <ac:chgData name="Mike Bloys" userId="1248c4d8-7b2b-4b32-b8bd-163ae845f9bb" providerId="ADAL" clId="{D8BF83ED-A96D-4141-8DF5-EAC7D3B904AC}" dt="2021-10-05T10:13:27.123" v="73" actId="207"/>
          <ac:spMkLst>
            <pc:docMk/>
            <pc:sldMk cId="1550975626" sldId="279"/>
            <ac:spMk id="85" creationId="{3553B0D7-E5EE-415C-B4DE-80A4A1A530DC}"/>
          </ac:spMkLst>
        </pc:spChg>
        <pc:spChg chg="mod">
          <ac:chgData name="Mike Bloys" userId="1248c4d8-7b2b-4b32-b8bd-163ae845f9bb" providerId="ADAL" clId="{D8BF83ED-A96D-4141-8DF5-EAC7D3B904AC}" dt="2021-10-05T10:13:27.123" v="73" actId="207"/>
          <ac:spMkLst>
            <pc:docMk/>
            <pc:sldMk cId="1550975626" sldId="279"/>
            <ac:spMk id="107" creationId="{CD0FD9CC-C3DE-42F8-80A5-97638EB6CD82}"/>
          </ac:spMkLst>
        </pc:spChg>
        <pc:cxnChg chg="mod">
          <ac:chgData name="Mike Bloys" userId="1248c4d8-7b2b-4b32-b8bd-163ae845f9bb" providerId="ADAL" clId="{D8BF83ED-A96D-4141-8DF5-EAC7D3B904AC}" dt="2021-10-05T10:13:48.536" v="74" actId="208"/>
          <ac:cxnSpMkLst>
            <pc:docMk/>
            <pc:sldMk cId="1550975626" sldId="279"/>
            <ac:cxnSpMk id="71" creationId="{60AA1245-FF0F-42C5-8D64-A1CB53A92700}"/>
          </ac:cxnSpMkLst>
        </pc:cxnChg>
        <pc:cxnChg chg="mod">
          <ac:chgData name="Mike Bloys" userId="1248c4d8-7b2b-4b32-b8bd-163ae845f9bb" providerId="ADAL" clId="{D8BF83ED-A96D-4141-8DF5-EAC7D3B904AC}" dt="2021-10-05T10:13:48.536" v="74" actId="208"/>
          <ac:cxnSpMkLst>
            <pc:docMk/>
            <pc:sldMk cId="1550975626" sldId="279"/>
            <ac:cxnSpMk id="72" creationId="{C0EB17DD-AF39-463F-A058-404BCCF7BE3C}"/>
          </ac:cxnSpMkLst>
        </pc:cxnChg>
        <pc:cxnChg chg="mod">
          <ac:chgData name="Mike Bloys" userId="1248c4d8-7b2b-4b32-b8bd-163ae845f9bb" providerId="ADAL" clId="{D8BF83ED-A96D-4141-8DF5-EAC7D3B904AC}" dt="2021-10-05T10:13:48.536" v="74" actId="208"/>
          <ac:cxnSpMkLst>
            <pc:docMk/>
            <pc:sldMk cId="1550975626" sldId="279"/>
            <ac:cxnSpMk id="73" creationId="{A59067D5-201F-4639-866F-3B480DF97FBD}"/>
          </ac:cxnSpMkLst>
        </pc:cxnChg>
        <pc:cxnChg chg="mod">
          <ac:chgData name="Mike Bloys" userId="1248c4d8-7b2b-4b32-b8bd-163ae845f9bb" providerId="ADAL" clId="{D8BF83ED-A96D-4141-8DF5-EAC7D3B904AC}" dt="2021-10-05T10:13:48.536" v="74" actId="208"/>
          <ac:cxnSpMkLst>
            <pc:docMk/>
            <pc:sldMk cId="1550975626" sldId="279"/>
            <ac:cxnSpMk id="74" creationId="{397E481C-AAED-4BE9-8368-54640CC4EB8D}"/>
          </ac:cxnSpMkLst>
        </pc:cxnChg>
        <pc:cxnChg chg="mod">
          <ac:chgData name="Mike Bloys" userId="1248c4d8-7b2b-4b32-b8bd-163ae845f9bb" providerId="ADAL" clId="{D8BF83ED-A96D-4141-8DF5-EAC7D3B904AC}" dt="2021-10-05T10:13:48.536" v="74" actId="208"/>
          <ac:cxnSpMkLst>
            <pc:docMk/>
            <pc:sldMk cId="1550975626" sldId="279"/>
            <ac:cxnSpMk id="75" creationId="{0B264397-CD82-4C3E-B253-38D9073CED76}"/>
          </ac:cxnSpMkLst>
        </pc:cxnChg>
        <pc:cxnChg chg="mod">
          <ac:chgData name="Mike Bloys" userId="1248c4d8-7b2b-4b32-b8bd-163ae845f9bb" providerId="ADAL" clId="{D8BF83ED-A96D-4141-8DF5-EAC7D3B904AC}" dt="2021-10-05T10:14:40.478" v="75" actId="208"/>
          <ac:cxnSpMkLst>
            <pc:docMk/>
            <pc:sldMk cId="1550975626" sldId="279"/>
            <ac:cxnSpMk id="76" creationId="{56BD9802-D275-4AA7-924B-BC16CA060762}"/>
          </ac:cxnSpMkLst>
        </pc:cxnChg>
        <pc:cxnChg chg="mod">
          <ac:chgData name="Mike Bloys" userId="1248c4d8-7b2b-4b32-b8bd-163ae845f9bb" providerId="ADAL" clId="{D8BF83ED-A96D-4141-8DF5-EAC7D3B904AC}" dt="2021-10-05T10:13:48.536" v="74" actId="208"/>
          <ac:cxnSpMkLst>
            <pc:docMk/>
            <pc:sldMk cId="1550975626" sldId="279"/>
            <ac:cxnSpMk id="78" creationId="{C9803CBD-EA87-40AC-A5E0-1D25887E4D53}"/>
          </ac:cxnSpMkLst>
        </pc:cxnChg>
        <pc:cxnChg chg="mod">
          <ac:chgData name="Mike Bloys" userId="1248c4d8-7b2b-4b32-b8bd-163ae845f9bb" providerId="ADAL" clId="{D8BF83ED-A96D-4141-8DF5-EAC7D3B904AC}" dt="2021-10-05T10:14:40.478" v="75" actId="208"/>
          <ac:cxnSpMkLst>
            <pc:docMk/>
            <pc:sldMk cId="1550975626" sldId="279"/>
            <ac:cxnSpMk id="86" creationId="{316CFF7B-24A6-400F-8ED4-9F596499081D}"/>
          </ac:cxnSpMkLst>
        </pc:cxnChg>
        <pc:cxnChg chg="mod">
          <ac:chgData name="Mike Bloys" userId="1248c4d8-7b2b-4b32-b8bd-163ae845f9bb" providerId="ADAL" clId="{D8BF83ED-A96D-4141-8DF5-EAC7D3B904AC}" dt="2021-10-05T10:14:40.478" v="75" actId="208"/>
          <ac:cxnSpMkLst>
            <pc:docMk/>
            <pc:sldMk cId="1550975626" sldId="279"/>
            <ac:cxnSpMk id="87" creationId="{D7DE5505-A845-49C9-8D15-87C031D6B549}"/>
          </ac:cxnSpMkLst>
        </pc:cxnChg>
        <pc:cxnChg chg="mod">
          <ac:chgData name="Mike Bloys" userId="1248c4d8-7b2b-4b32-b8bd-163ae845f9bb" providerId="ADAL" clId="{D8BF83ED-A96D-4141-8DF5-EAC7D3B904AC}" dt="2021-10-05T10:13:48.536" v="74" actId="208"/>
          <ac:cxnSpMkLst>
            <pc:docMk/>
            <pc:sldMk cId="1550975626" sldId="279"/>
            <ac:cxnSpMk id="97" creationId="{5BE29D3F-F554-45B3-8A52-A2F2B6A7378A}"/>
          </ac:cxnSpMkLst>
        </pc:cxnChg>
        <pc:cxnChg chg="mod">
          <ac:chgData name="Mike Bloys" userId="1248c4d8-7b2b-4b32-b8bd-163ae845f9bb" providerId="ADAL" clId="{D8BF83ED-A96D-4141-8DF5-EAC7D3B904AC}" dt="2021-10-05T10:13:48.536" v="74" actId="208"/>
          <ac:cxnSpMkLst>
            <pc:docMk/>
            <pc:sldMk cId="1550975626" sldId="279"/>
            <ac:cxnSpMk id="99" creationId="{1FC1FDED-98AE-4DA9-8869-B470325E4D39}"/>
          </ac:cxnSpMkLst>
        </pc:cxnChg>
        <pc:cxnChg chg="mod">
          <ac:chgData name="Mike Bloys" userId="1248c4d8-7b2b-4b32-b8bd-163ae845f9bb" providerId="ADAL" clId="{D8BF83ED-A96D-4141-8DF5-EAC7D3B904AC}" dt="2021-10-05T10:13:48.536" v="74" actId="208"/>
          <ac:cxnSpMkLst>
            <pc:docMk/>
            <pc:sldMk cId="1550975626" sldId="279"/>
            <ac:cxnSpMk id="101" creationId="{7D544F00-F201-4DBA-95BC-0177B0C93CB2}"/>
          </ac:cxnSpMkLst>
        </pc:cxnChg>
        <pc:cxnChg chg="mod">
          <ac:chgData name="Mike Bloys" userId="1248c4d8-7b2b-4b32-b8bd-163ae845f9bb" providerId="ADAL" clId="{D8BF83ED-A96D-4141-8DF5-EAC7D3B904AC}" dt="2021-10-05T10:13:48.536" v="74" actId="208"/>
          <ac:cxnSpMkLst>
            <pc:docMk/>
            <pc:sldMk cId="1550975626" sldId="279"/>
            <ac:cxnSpMk id="103" creationId="{850E22BA-BBF3-4767-8605-50A7897E138C}"/>
          </ac:cxnSpMkLst>
        </pc:cxnChg>
        <pc:cxnChg chg="mod">
          <ac:chgData name="Mike Bloys" userId="1248c4d8-7b2b-4b32-b8bd-163ae845f9bb" providerId="ADAL" clId="{D8BF83ED-A96D-4141-8DF5-EAC7D3B904AC}" dt="2021-10-05T10:13:48.536" v="74" actId="208"/>
          <ac:cxnSpMkLst>
            <pc:docMk/>
            <pc:sldMk cId="1550975626" sldId="279"/>
            <ac:cxnSpMk id="110" creationId="{021D718A-8808-463C-AAE9-C0F02391743B}"/>
          </ac:cxnSpMkLst>
        </pc:cxnChg>
      </pc:sldChg>
      <pc:sldChg chg="modSp mod">
        <pc:chgData name="Mike Bloys" userId="1248c4d8-7b2b-4b32-b8bd-163ae845f9bb" providerId="ADAL" clId="{D8BF83ED-A96D-4141-8DF5-EAC7D3B904AC}" dt="2021-10-05T10:19:02.565" v="92" actId="207"/>
        <pc:sldMkLst>
          <pc:docMk/>
          <pc:sldMk cId="1341919812" sldId="284"/>
        </pc:sldMkLst>
        <pc:spChg chg="mod">
          <ac:chgData name="Mike Bloys" userId="1248c4d8-7b2b-4b32-b8bd-163ae845f9bb" providerId="ADAL" clId="{D8BF83ED-A96D-4141-8DF5-EAC7D3B904AC}" dt="2021-10-05T10:19:02.565" v="92" actId="207"/>
          <ac:spMkLst>
            <pc:docMk/>
            <pc:sldMk cId="1341919812" sldId="284"/>
            <ac:spMk id="20" creationId="{15B83E8D-BBF4-4F72-AFF9-A500DB3217C3}"/>
          </ac:spMkLst>
        </pc:spChg>
        <pc:spChg chg="mod">
          <ac:chgData name="Mike Bloys" userId="1248c4d8-7b2b-4b32-b8bd-163ae845f9bb" providerId="ADAL" clId="{D8BF83ED-A96D-4141-8DF5-EAC7D3B904AC}" dt="2021-10-05T10:18:59.495" v="91" actId="207"/>
          <ac:spMkLst>
            <pc:docMk/>
            <pc:sldMk cId="1341919812" sldId="284"/>
            <ac:spMk id="23" creationId="{4841710F-3952-47A5-A9F6-820984DC799C}"/>
          </ac:spMkLst>
        </pc:spChg>
        <pc:cxnChg chg="mod">
          <ac:chgData name="Mike Bloys" userId="1248c4d8-7b2b-4b32-b8bd-163ae845f9bb" providerId="ADAL" clId="{D8BF83ED-A96D-4141-8DF5-EAC7D3B904AC}" dt="2021-10-05T10:18:54.515" v="90" actId="208"/>
          <ac:cxnSpMkLst>
            <pc:docMk/>
            <pc:sldMk cId="1341919812" sldId="284"/>
            <ac:cxnSpMk id="4" creationId="{8BE64C9B-5B72-47C0-B620-AD28D9765B32}"/>
          </ac:cxnSpMkLst>
        </pc:cxnChg>
      </pc:sldChg>
      <pc:sldChg chg="modSp mod">
        <pc:chgData name="Mike Bloys" userId="1248c4d8-7b2b-4b32-b8bd-163ae845f9bb" providerId="ADAL" clId="{D8BF83ED-A96D-4141-8DF5-EAC7D3B904AC}" dt="2021-10-05T10:33:26.883" v="171" actId="692"/>
        <pc:sldMkLst>
          <pc:docMk/>
          <pc:sldMk cId="1535454372" sldId="285"/>
        </pc:sldMkLst>
        <pc:spChg chg="mod">
          <ac:chgData name="Mike Bloys" userId="1248c4d8-7b2b-4b32-b8bd-163ae845f9bb" providerId="ADAL" clId="{D8BF83ED-A96D-4141-8DF5-EAC7D3B904AC}" dt="2021-10-05T10:32:57.148" v="168" actId="12788"/>
          <ac:spMkLst>
            <pc:docMk/>
            <pc:sldMk cId="1535454372" sldId="285"/>
            <ac:spMk id="28" creationId="{8C002B4D-64EB-4C26-B9A1-DFA4C4695413}"/>
          </ac:spMkLst>
        </pc:spChg>
        <pc:spChg chg="mod">
          <ac:chgData name="Mike Bloys" userId="1248c4d8-7b2b-4b32-b8bd-163ae845f9bb" providerId="ADAL" clId="{D8BF83ED-A96D-4141-8DF5-EAC7D3B904AC}" dt="2021-10-05T10:32:57.148" v="168" actId="12788"/>
          <ac:spMkLst>
            <pc:docMk/>
            <pc:sldMk cId="1535454372" sldId="285"/>
            <ac:spMk id="47" creationId="{E726928F-A9CC-4D26-A916-F58CA3F8B167}"/>
          </ac:spMkLst>
        </pc:spChg>
        <pc:spChg chg="mod">
          <ac:chgData name="Mike Bloys" userId="1248c4d8-7b2b-4b32-b8bd-163ae845f9bb" providerId="ADAL" clId="{D8BF83ED-A96D-4141-8DF5-EAC7D3B904AC}" dt="2021-10-05T10:32:57.148" v="168" actId="12788"/>
          <ac:spMkLst>
            <pc:docMk/>
            <pc:sldMk cId="1535454372" sldId="285"/>
            <ac:spMk id="49" creationId="{94AE52BD-5373-4A78-9690-3A8E35691EE5}"/>
          </ac:spMkLst>
        </pc:spChg>
        <pc:spChg chg="mod">
          <ac:chgData name="Mike Bloys" userId="1248c4d8-7b2b-4b32-b8bd-163ae845f9bb" providerId="ADAL" clId="{D8BF83ED-A96D-4141-8DF5-EAC7D3B904AC}" dt="2021-10-05T10:32:57.148" v="168" actId="12788"/>
          <ac:spMkLst>
            <pc:docMk/>
            <pc:sldMk cId="1535454372" sldId="285"/>
            <ac:spMk id="54" creationId="{DE407411-1277-43D1-9E81-03333143609D}"/>
          </ac:spMkLst>
        </pc:spChg>
        <pc:spChg chg="mod">
          <ac:chgData name="Mike Bloys" userId="1248c4d8-7b2b-4b32-b8bd-163ae845f9bb" providerId="ADAL" clId="{D8BF83ED-A96D-4141-8DF5-EAC7D3B904AC}" dt="2021-10-05T10:32:57.148" v="168" actId="12788"/>
          <ac:spMkLst>
            <pc:docMk/>
            <pc:sldMk cId="1535454372" sldId="285"/>
            <ac:spMk id="56" creationId="{C5DD6F6C-3F61-45D1-8ECF-6875348EA2EB}"/>
          </ac:spMkLst>
        </pc:spChg>
        <pc:spChg chg="mod">
          <ac:chgData name="Mike Bloys" userId="1248c4d8-7b2b-4b32-b8bd-163ae845f9bb" providerId="ADAL" clId="{D8BF83ED-A96D-4141-8DF5-EAC7D3B904AC}" dt="2021-10-05T10:32:28.360" v="165" actId="207"/>
          <ac:spMkLst>
            <pc:docMk/>
            <pc:sldMk cId="1535454372" sldId="285"/>
            <ac:spMk id="71" creationId="{69F04BFE-F999-4521-A8EF-265C0D183650}"/>
          </ac:spMkLst>
        </pc:spChg>
        <pc:spChg chg="mod">
          <ac:chgData name="Mike Bloys" userId="1248c4d8-7b2b-4b32-b8bd-163ae845f9bb" providerId="ADAL" clId="{D8BF83ED-A96D-4141-8DF5-EAC7D3B904AC}" dt="2021-10-05T10:33:09.763" v="169" actId="12788"/>
          <ac:spMkLst>
            <pc:docMk/>
            <pc:sldMk cId="1535454372" sldId="285"/>
            <ac:spMk id="73" creationId="{E2D97E4D-0BFF-45F4-9268-02C3F3D0425C}"/>
          </ac:spMkLst>
        </pc:spChg>
        <pc:spChg chg="mod">
          <ac:chgData name="Mike Bloys" userId="1248c4d8-7b2b-4b32-b8bd-163ae845f9bb" providerId="ADAL" clId="{D8BF83ED-A96D-4141-8DF5-EAC7D3B904AC}" dt="2021-10-05T10:33:09.763" v="169" actId="12788"/>
          <ac:spMkLst>
            <pc:docMk/>
            <pc:sldMk cId="1535454372" sldId="285"/>
            <ac:spMk id="75" creationId="{51B3B30E-4955-4DAF-887B-417F77A78149}"/>
          </ac:spMkLst>
        </pc:spChg>
        <pc:grpChg chg="mod">
          <ac:chgData name="Mike Bloys" userId="1248c4d8-7b2b-4b32-b8bd-163ae845f9bb" providerId="ADAL" clId="{D8BF83ED-A96D-4141-8DF5-EAC7D3B904AC}" dt="2021-10-05T10:33:09.763" v="169" actId="12788"/>
          <ac:grpSpMkLst>
            <pc:docMk/>
            <pc:sldMk cId="1535454372" sldId="285"/>
            <ac:grpSpMk id="60" creationId="{45A5D4B8-E553-400D-98EF-4F0B70B35DD7}"/>
          </ac:grpSpMkLst>
        </pc:grpChg>
        <pc:cxnChg chg="mod">
          <ac:chgData name="Mike Bloys" userId="1248c4d8-7b2b-4b32-b8bd-163ae845f9bb" providerId="ADAL" clId="{D8BF83ED-A96D-4141-8DF5-EAC7D3B904AC}" dt="2021-10-05T10:32:57.148" v="168" actId="12788"/>
          <ac:cxnSpMkLst>
            <pc:docMk/>
            <pc:sldMk cId="1535454372" sldId="285"/>
            <ac:cxnSpMk id="33" creationId="{FABEDF54-1E63-44C4-96D2-44F12937ED06}"/>
          </ac:cxnSpMkLst>
        </pc:cxnChg>
        <pc:cxnChg chg="mod">
          <ac:chgData name="Mike Bloys" userId="1248c4d8-7b2b-4b32-b8bd-163ae845f9bb" providerId="ADAL" clId="{D8BF83ED-A96D-4141-8DF5-EAC7D3B904AC}" dt="2021-10-05T10:32:57.148" v="168" actId="12788"/>
          <ac:cxnSpMkLst>
            <pc:docMk/>
            <pc:sldMk cId="1535454372" sldId="285"/>
            <ac:cxnSpMk id="51" creationId="{B2B4FCF3-347B-4753-8264-37876F9FA0C2}"/>
          </ac:cxnSpMkLst>
        </pc:cxnChg>
        <pc:cxnChg chg="mod">
          <ac:chgData name="Mike Bloys" userId="1248c4d8-7b2b-4b32-b8bd-163ae845f9bb" providerId="ADAL" clId="{D8BF83ED-A96D-4141-8DF5-EAC7D3B904AC}" dt="2021-10-05T10:32:57.148" v="168" actId="12788"/>
          <ac:cxnSpMkLst>
            <pc:docMk/>
            <pc:sldMk cId="1535454372" sldId="285"/>
            <ac:cxnSpMk id="58" creationId="{6A7744BE-51B2-440B-B9E5-9D965BAA2040}"/>
          </ac:cxnSpMkLst>
        </pc:cxnChg>
        <pc:cxnChg chg="mod">
          <ac:chgData name="Mike Bloys" userId="1248c4d8-7b2b-4b32-b8bd-163ae845f9bb" providerId="ADAL" clId="{D8BF83ED-A96D-4141-8DF5-EAC7D3B904AC}" dt="2021-10-05T10:32:57.148" v="168" actId="12788"/>
          <ac:cxnSpMkLst>
            <pc:docMk/>
            <pc:sldMk cId="1535454372" sldId="285"/>
            <ac:cxnSpMk id="59" creationId="{1895EADA-4BA2-4743-B80A-A02A38C942C8}"/>
          </ac:cxnSpMkLst>
        </pc:cxnChg>
        <pc:cxnChg chg="mod">
          <ac:chgData name="Mike Bloys" userId="1248c4d8-7b2b-4b32-b8bd-163ae845f9bb" providerId="ADAL" clId="{D8BF83ED-A96D-4141-8DF5-EAC7D3B904AC}" dt="2021-10-05T10:33:17.487" v="170" actId="208"/>
          <ac:cxnSpMkLst>
            <pc:docMk/>
            <pc:sldMk cId="1535454372" sldId="285"/>
            <ac:cxnSpMk id="68" creationId="{65EDB246-42EE-4AB6-893D-A9A5808E449A}"/>
          </ac:cxnSpMkLst>
        </pc:cxnChg>
        <pc:cxnChg chg="mod">
          <ac:chgData name="Mike Bloys" userId="1248c4d8-7b2b-4b32-b8bd-163ae845f9bb" providerId="ADAL" clId="{D8BF83ED-A96D-4141-8DF5-EAC7D3B904AC}" dt="2021-10-05T10:33:17.487" v="170" actId="208"/>
          <ac:cxnSpMkLst>
            <pc:docMk/>
            <pc:sldMk cId="1535454372" sldId="285"/>
            <ac:cxnSpMk id="69" creationId="{3AC274F7-70E7-4CC1-8AEE-ADCFE4006F3E}"/>
          </ac:cxnSpMkLst>
        </pc:cxnChg>
        <pc:cxnChg chg="mod">
          <ac:chgData name="Mike Bloys" userId="1248c4d8-7b2b-4b32-b8bd-163ae845f9bb" providerId="ADAL" clId="{D8BF83ED-A96D-4141-8DF5-EAC7D3B904AC}" dt="2021-10-05T10:33:26.883" v="171" actId="692"/>
          <ac:cxnSpMkLst>
            <pc:docMk/>
            <pc:sldMk cId="1535454372" sldId="285"/>
            <ac:cxnSpMk id="78" creationId="{090156D2-1C2A-4604-8FD0-1E80E7B575A1}"/>
          </ac:cxnSpMkLst>
        </pc:cxnChg>
        <pc:cxnChg chg="mod">
          <ac:chgData name="Mike Bloys" userId="1248c4d8-7b2b-4b32-b8bd-163ae845f9bb" providerId="ADAL" clId="{D8BF83ED-A96D-4141-8DF5-EAC7D3B904AC}" dt="2021-10-05T10:33:26.883" v="171" actId="692"/>
          <ac:cxnSpMkLst>
            <pc:docMk/>
            <pc:sldMk cId="1535454372" sldId="285"/>
            <ac:cxnSpMk id="79" creationId="{10C9CA9B-B6FF-435D-BA60-4CD28D9C3365}"/>
          </ac:cxnSpMkLst>
        </pc:cxnChg>
      </pc:sldChg>
      <pc:sldChg chg="addSp delSp modSp mod modClrScheme chgLayout">
        <pc:chgData name="Mike Bloys" userId="1248c4d8-7b2b-4b32-b8bd-163ae845f9bb" providerId="ADAL" clId="{D8BF83ED-A96D-4141-8DF5-EAC7D3B904AC}" dt="2021-10-05T10:35:27.112" v="182" actId="700"/>
        <pc:sldMkLst>
          <pc:docMk/>
          <pc:sldMk cId="399108011" sldId="286"/>
        </pc:sldMkLst>
        <pc:spChg chg="mod ord">
          <ac:chgData name="Mike Bloys" userId="1248c4d8-7b2b-4b32-b8bd-163ae845f9bb" providerId="ADAL" clId="{D8BF83ED-A96D-4141-8DF5-EAC7D3B904AC}" dt="2021-10-05T10:35:27.112" v="182" actId="700"/>
          <ac:spMkLst>
            <pc:docMk/>
            <pc:sldMk cId="399108011" sldId="286"/>
            <ac:spMk id="2" creationId="{00000000-0000-0000-0000-000000000000}"/>
          </ac:spMkLst>
        </pc:spChg>
        <pc:spChg chg="mod ord">
          <ac:chgData name="Mike Bloys" userId="1248c4d8-7b2b-4b32-b8bd-163ae845f9bb" providerId="ADAL" clId="{D8BF83ED-A96D-4141-8DF5-EAC7D3B904AC}" dt="2021-10-05T10:35:27.112" v="182" actId="700"/>
          <ac:spMkLst>
            <pc:docMk/>
            <pc:sldMk cId="399108011" sldId="286"/>
            <ac:spMk id="3" creationId="{00000000-0000-0000-0000-000000000000}"/>
          </ac:spMkLst>
        </pc:spChg>
        <pc:spChg chg="add del mod">
          <ac:chgData name="Mike Bloys" userId="1248c4d8-7b2b-4b32-b8bd-163ae845f9bb" providerId="ADAL" clId="{D8BF83ED-A96D-4141-8DF5-EAC7D3B904AC}" dt="2021-10-05T10:35:18.309" v="180" actId="6264"/>
          <ac:spMkLst>
            <pc:docMk/>
            <pc:sldMk cId="399108011" sldId="286"/>
            <ac:spMk id="4" creationId="{53E95D4F-812A-4EFD-B779-F970D89247B8}"/>
          </ac:spMkLst>
        </pc:spChg>
        <pc:spChg chg="add del mod">
          <ac:chgData name="Mike Bloys" userId="1248c4d8-7b2b-4b32-b8bd-163ae845f9bb" providerId="ADAL" clId="{D8BF83ED-A96D-4141-8DF5-EAC7D3B904AC}" dt="2021-10-05T10:35:18.309" v="180" actId="6264"/>
          <ac:spMkLst>
            <pc:docMk/>
            <pc:sldMk cId="399108011" sldId="286"/>
            <ac:spMk id="5" creationId="{5BD1A482-D8C7-40BF-ABFF-BB03C1DA5347}"/>
          </ac:spMkLst>
        </pc:spChg>
        <pc:spChg chg="add del mod">
          <ac:chgData name="Mike Bloys" userId="1248c4d8-7b2b-4b32-b8bd-163ae845f9bb" providerId="ADAL" clId="{D8BF83ED-A96D-4141-8DF5-EAC7D3B904AC}" dt="2021-10-05T10:35:20.047" v="181" actId="6264"/>
          <ac:spMkLst>
            <pc:docMk/>
            <pc:sldMk cId="399108011" sldId="286"/>
            <ac:spMk id="6" creationId="{EBD243C4-8BCD-43DF-8C96-1A02604C1F68}"/>
          </ac:spMkLst>
        </pc:spChg>
        <pc:spChg chg="add del mod">
          <ac:chgData name="Mike Bloys" userId="1248c4d8-7b2b-4b32-b8bd-163ae845f9bb" providerId="ADAL" clId="{D8BF83ED-A96D-4141-8DF5-EAC7D3B904AC}" dt="2021-10-05T10:35:20.047" v="181" actId="6264"/>
          <ac:spMkLst>
            <pc:docMk/>
            <pc:sldMk cId="399108011" sldId="286"/>
            <ac:spMk id="7" creationId="{8ECA6E00-332E-4AA2-9B16-1B8FA17CC276}"/>
          </ac:spMkLst>
        </pc:spChg>
        <pc:spChg chg="mod">
          <ac:chgData name="Mike Bloys" userId="1248c4d8-7b2b-4b32-b8bd-163ae845f9bb" providerId="ADAL" clId="{D8BF83ED-A96D-4141-8DF5-EAC7D3B904AC}" dt="2021-10-05T10:35:01.799" v="176" actId="207"/>
          <ac:spMkLst>
            <pc:docMk/>
            <pc:sldMk cId="399108011" sldId="286"/>
            <ac:spMk id="17" creationId="{F7D09875-02D6-467D-BCD8-88ABE533DF49}"/>
          </ac:spMkLst>
        </pc:spChg>
        <pc:spChg chg="mod">
          <ac:chgData name="Mike Bloys" userId="1248c4d8-7b2b-4b32-b8bd-163ae845f9bb" providerId="ADAL" clId="{D8BF83ED-A96D-4141-8DF5-EAC7D3B904AC}" dt="2021-10-05T10:35:01.799" v="176" actId="207"/>
          <ac:spMkLst>
            <pc:docMk/>
            <pc:sldMk cId="399108011" sldId="286"/>
            <ac:spMk id="19" creationId="{33DFF0CF-599F-48A5-B643-A4543FDE81CB}"/>
          </ac:spMkLst>
        </pc:spChg>
        <pc:spChg chg="mod">
          <ac:chgData name="Mike Bloys" userId="1248c4d8-7b2b-4b32-b8bd-163ae845f9bb" providerId="ADAL" clId="{D8BF83ED-A96D-4141-8DF5-EAC7D3B904AC}" dt="2021-10-05T10:35:05.158" v="177" actId="207"/>
          <ac:spMkLst>
            <pc:docMk/>
            <pc:sldMk cId="399108011" sldId="286"/>
            <ac:spMk id="29" creationId="{901139C5-E50C-44DD-A25A-812B9FFA62C4}"/>
          </ac:spMkLst>
        </pc:spChg>
        <pc:spChg chg="mod">
          <ac:chgData name="Mike Bloys" userId="1248c4d8-7b2b-4b32-b8bd-163ae845f9bb" providerId="ADAL" clId="{D8BF83ED-A96D-4141-8DF5-EAC7D3B904AC}" dt="2021-10-05T10:35:01.799" v="176" actId="207"/>
          <ac:spMkLst>
            <pc:docMk/>
            <pc:sldMk cId="399108011" sldId="286"/>
            <ac:spMk id="37" creationId="{AF06134A-7CF6-4FCA-BD89-0964DE08479F}"/>
          </ac:spMkLst>
        </pc:spChg>
        <pc:spChg chg="mod">
          <ac:chgData name="Mike Bloys" userId="1248c4d8-7b2b-4b32-b8bd-163ae845f9bb" providerId="ADAL" clId="{D8BF83ED-A96D-4141-8DF5-EAC7D3B904AC}" dt="2021-10-05T10:35:01.799" v="176" actId="207"/>
          <ac:spMkLst>
            <pc:docMk/>
            <pc:sldMk cId="399108011" sldId="286"/>
            <ac:spMk id="41" creationId="{1E5CC0BA-E513-4EC3-9D95-6D24B7029861}"/>
          </ac:spMkLst>
        </pc:spChg>
        <pc:cxnChg chg="mod">
          <ac:chgData name="Mike Bloys" userId="1248c4d8-7b2b-4b32-b8bd-163ae845f9bb" providerId="ADAL" clId="{D8BF83ED-A96D-4141-8DF5-EAC7D3B904AC}" dt="2021-10-05T10:35:11.806" v="179" actId="208"/>
          <ac:cxnSpMkLst>
            <pc:docMk/>
            <pc:sldMk cId="399108011" sldId="286"/>
            <ac:cxnSpMk id="23" creationId="{E10F0806-B34D-439A-B086-58217558FD3F}"/>
          </ac:cxnSpMkLst>
        </pc:cxnChg>
        <pc:cxnChg chg="mod">
          <ac:chgData name="Mike Bloys" userId="1248c4d8-7b2b-4b32-b8bd-163ae845f9bb" providerId="ADAL" clId="{D8BF83ED-A96D-4141-8DF5-EAC7D3B904AC}" dt="2021-10-05T10:35:09.086" v="178" actId="208"/>
          <ac:cxnSpMkLst>
            <pc:docMk/>
            <pc:sldMk cId="399108011" sldId="286"/>
            <ac:cxnSpMk id="27" creationId="{68760FEB-7FE5-40ED-B1F8-EE09FBC96318}"/>
          </ac:cxnSpMkLst>
        </pc:cxnChg>
        <pc:cxnChg chg="mod">
          <ac:chgData name="Mike Bloys" userId="1248c4d8-7b2b-4b32-b8bd-163ae845f9bb" providerId="ADAL" clId="{D8BF83ED-A96D-4141-8DF5-EAC7D3B904AC}" dt="2021-10-05T10:35:09.086" v="178" actId="208"/>
          <ac:cxnSpMkLst>
            <pc:docMk/>
            <pc:sldMk cId="399108011" sldId="286"/>
            <ac:cxnSpMk id="28" creationId="{FC3F55F0-DF1E-4885-9EDF-695DB33C34A5}"/>
          </ac:cxnSpMkLst>
        </pc:cxnChg>
      </pc:sldChg>
      <pc:sldChg chg="modSp mod modClrScheme chgLayout">
        <pc:chgData name="Mike Bloys" userId="1248c4d8-7b2b-4b32-b8bd-163ae845f9bb" providerId="ADAL" clId="{D8BF83ED-A96D-4141-8DF5-EAC7D3B904AC}" dt="2021-10-05T10:16:41.172" v="82" actId="700"/>
        <pc:sldMkLst>
          <pc:docMk/>
          <pc:sldMk cId="3773582583" sldId="288"/>
        </pc:sldMkLst>
        <pc:spChg chg="mod ord">
          <ac:chgData name="Mike Bloys" userId="1248c4d8-7b2b-4b32-b8bd-163ae845f9bb" providerId="ADAL" clId="{D8BF83ED-A96D-4141-8DF5-EAC7D3B904AC}" dt="2021-10-05T10:16:41.172" v="82" actId="700"/>
          <ac:spMkLst>
            <pc:docMk/>
            <pc:sldMk cId="3773582583" sldId="288"/>
            <ac:spMk id="2" creationId="{885573C3-7858-4C03-91FE-59414CBEC618}"/>
          </ac:spMkLst>
        </pc:spChg>
        <pc:spChg chg="mod">
          <ac:chgData name="Mike Bloys" userId="1248c4d8-7b2b-4b32-b8bd-163ae845f9bb" providerId="ADAL" clId="{D8BF83ED-A96D-4141-8DF5-EAC7D3B904AC}" dt="2021-10-05T10:15:02.806" v="76" actId="207"/>
          <ac:spMkLst>
            <pc:docMk/>
            <pc:sldMk cId="3773582583" sldId="288"/>
            <ac:spMk id="82" creationId="{1F0CA5E4-D9C1-4244-A2CD-AC884F70E254}"/>
          </ac:spMkLst>
        </pc:spChg>
        <pc:spChg chg="mod">
          <ac:chgData name="Mike Bloys" userId="1248c4d8-7b2b-4b32-b8bd-163ae845f9bb" providerId="ADAL" clId="{D8BF83ED-A96D-4141-8DF5-EAC7D3B904AC}" dt="2021-10-05T10:15:02.806" v="76" actId="207"/>
          <ac:spMkLst>
            <pc:docMk/>
            <pc:sldMk cId="3773582583" sldId="288"/>
            <ac:spMk id="104" creationId="{CC34329A-0B53-47C8-A2AC-D78783BC6A99}"/>
          </ac:spMkLst>
        </pc:spChg>
        <pc:spChg chg="mod ord">
          <ac:chgData name="Mike Bloys" userId="1248c4d8-7b2b-4b32-b8bd-163ae845f9bb" providerId="ADAL" clId="{D8BF83ED-A96D-4141-8DF5-EAC7D3B904AC}" dt="2021-10-05T10:16:41.172" v="82" actId="700"/>
          <ac:spMkLst>
            <pc:docMk/>
            <pc:sldMk cId="3773582583" sldId="288"/>
            <ac:spMk id="105" creationId="{B3B9530D-CDA5-4851-ACCC-EE60DD3C0CEB}"/>
          </ac:spMkLst>
        </pc:spChg>
        <pc:spChg chg="mod">
          <ac:chgData name="Mike Bloys" userId="1248c4d8-7b2b-4b32-b8bd-163ae845f9bb" providerId="ADAL" clId="{D8BF83ED-A96D-4141-8DF5-EAC7D3B904AC}" dt="2021-10-05T10:15:02.806" v="76" actId="207"/>
          <ac:spMkLst>
            <pc:docMk/>
            <pc:sldMk cId="3773582583" sldId="288"/>
            <ac:spMk id="122" creationId="{CD6DCD5C-741B-4B7F-9911-20D748D07E59}"/>
          </ac:spMkLst>
        </pc:spChg>
        <pc:spChg chg="mod">
          <ac:chgData name="Mike Bloys" userId="1248c4d8-7b2b-4b32-b8bd-163ae845f9bb" providerId="ADAL" clId="{D8BF83ED-A96D-4141-8DF5-EAC7D3B904AC}" dt="2021-10-05T10:15:02.806" v="76" actId="207"/>
          <ac:spMkLst>
            <pc:docMk/>
            <pc:sldMk cId="3773582583" sldId="288"/>
            <ac:spMk id="124" creationId="{58305DBC-456D-4668-9B03-B01F4956424D}"/>
          </ac:spMkLst>
        </pc:spChg>
        <pc:spChg chg="mod">
          <ac:chgData name="Mike Bloys" userId="1248c4d8-7b2b-4b32-b8bd-163ae845f9bb" providerId="ADAL" clId="{D8BF83ED-A96D-4141-8DF5-EAC7D3B904AC}" dt="2021-10-05T10:15:02.806" v="76" actId="207"/>
          <ac:spMkLst>
            <pc:docMk/>
            <pc:sldMk cId="3773582583" sldId="288"/>
            <ac:spMk id="126" creationId="{E74FECC4-0945-4470-94F2-A3855B5072D9}"/>
          </ac:spMkLst>
        </pc:spChg>
        <pc:spChg chg="mod">
          <ac:chgData name="Mike Bloys" userId="1248c4d8-7b2b-4b32-b8bd-163ae845f9bb" providerId="ADAL" clId="{D8BF83ED-A96D-4141-8DF5-EAC7D3B904AC}" dt="2021-10-05T10:15:02.806" v="76" actId="207"/>
          <ac:spMkLst>
            <pc:docMk/>
            <pc:sldMk cId="3773582583" sldId="288"/>
            <ac:spMk id="128" creationId="{F38A454E-BFA6-468E-BC08-766054D7FFFB}"/>
          </ac:spMkLst>
        </pc:spChg>
        <pc:spChg chg="mod">
          <ac:chgData name="Mike Bloys" userId="1248c4d8-7b2b-4b32-b8bd-163ae845f9bb" providerId="ADAL" clId="{D8BF83ED-A96D-4141-8DF5-EAC7D3B904AC}" dt="2021-10-05T10:15:02.806" v="76" actId="207"/>
          <ac:spMkLst>
            <pc:docMk/>
            <pc:sldMk cId="3773582583" sldId="288"/>
            <ac:spMk id="130" creationId="{047E8436-8098-40FF-BB79-4066F61A71F4}"/>
          </ac:spMkLst>
        </pc:spChg>
        <pc:spChg chg="mod">
          <ac:chgData name="Mike Bloys" userId="1248c4d8-7b2b-4b32-b8bd-163ae845f9bb" providerId="ADAL" clId="{D8BF83ED-A96D-4141-8DF5-EAC7D3B904AC}" dt="2021-10-05T10:15:02.806" v="76" actId="207"/>
          <ac:spMkLst>
            <pc:docMk/>
            <pc:sldMk cId="3773582583" sldId="288"/>
            <ac:spMk id="132" creationId="{B244ED5B-8F85-43AE-9384-5CF470E954E8}"/>
          </ac:spMkLst>
        </pc:spChg>
        <pc:spChg chg="mod">
          <ac:chgData name="Mike Bloys" userId="1248c4d8-7b2b-4b32-b8bd-163ae845f9bb" providerId="ADAL" clId="{D8BF83ED-A96D-4141-8DF5-EAC7D3B904AC}" dt="2021-10-05T10:15:02.806" v="76" actId="207"/>
          <ac:spMkLst>
            <pc:docMk/>
            <pc:sldMk cId="3773582583" sldId="288"/>
            <ac:spMk id="134" creationId="{FE145F31-34FD-46E1-8EF1-905C026CFE2C}"/>
          </ac:spMkLst>
        </pc:spChg>
        <pc:spChg chg="mod">
          <ac:chgData name="Mike Bloys" userId="1248c4d8-7b2b-4b32-b8bd-163ae845f9bb" providerId="ADAL" clId="{D8BF83ED-A96D-4141-8DF5-EAC7D3B904AC}" dt="2021-10-05T10:15:02.806" v="76" actId="207"/>
          <ac:spMkLst>
            <pc:docMk/>
            <pc:sldMk cId="3773582583" sldId="288"/>
            <ac:spMk id="136" creationId="{E9A46FE9-06AF-46A7-A5D3-720A20469A6C}"/>
          </ac:spMkLst>
        </pc:spChg>
        <pc:spChg chg="mod">
          <ac:chgData name="Mike Bloys" userId="1248c4d8-7b2b-4b32-b8bd-163ae845f9bb" providerId="ADAL" clId="{D8BF83ED-A96D-4141-8DF5-EAC7D3B904AC}" dt="2021-10-05T10:15:02.806" v="76" actId="207"/>
          <ac:spMkLst>
            <pc:docMk/>
            <pc:sldMk cId="3773582583" sldId="288"/>
            <ac:spMk id="138" creationId="{BF0EE2B6-5827-42A6-8DD6-12217B3524D5}"/>
          </ac:spMkLst>
        </pc:spChg>
        <pc:cxnChg chg="mod">
          <ac:chgData name="Mike Bloys" userId="1248c4d8-7b2b-4b32-b8bd-163ae845f9bb" providerId="ADAL" clId="{D8BF83ED-A96D-4141-8DF5-EAC7D3B904AC}" dt="2021-10-05T10:16:34.766" v="81" actId="208"/>
          <ac:cxnSpMkLst>
            <pc:docMk/>
            <pc:sldMk cId="3773582583" sldId="288"/>
            <ac:cxnSpMk id="92" creationId="{A0C9584E-A808-44B4-A33A-3A7DD848442B}"/>
          </ac:cxnSpMkLst>
        </pc:cxnChg>
        <pc:cxnChg chg="mod">
          <ac:chgData name="Mike Bloys" userId="1248c4d8-7b2b-4b32-b8bd-163ae845f9bb" providerId="ADAL" clId="{D8BF83ED-A96D-4141-8DF5-EAC7D3B904AC}" dt="2021-10-05T10:16:34.766" v="81" actId="208"/>
          <ac:cxnSpMkLst>
            <pc:docMk/>
            <pc:sldMk cId="3773582583" sldId="288"/>
            <ac:cxnSpMk id="93" creationId="{FEE8745A-9A4C-40AB-A210-FA2B67ACF6AA}"/>
          </ac:cxnSpMkLst>
        </pc:cxnChg>
        <pc:cxnChg chg="mod">
          <ac:chgData name="Mike Bloys" userId="1248c4d8-7b2b-4b32-b8bd-163ae845f9bb" providerId="ADAL" clId="{D8BF83ED-A96D-4141-8DF5-EAC7D3B904AC}" dt="2021-10-05T10:16:34.766" v="81" actId="208"/>
          <ac:cxnSpMkLst>
            <pc:docMk/>
            <pc:sldMk cId="3773582583" sldId="288"/>
            <ac:cxnSpMk id="94" creationId="{CB0405F2-86EA-4506-A7A9-31BE5971A0FF}"/>
          </ac:cxnSpMkLst>
        </pc:cxnChg>
        <pc:cxnChg chg="mod">
          <ac:chgData name="Mike Bloys" userId="1248c4d8-7b2b-4b32-b8bd-163ae845f9bb" providerId="ADAL" clId="{D8BF83ED-A96D-4141-8DF5-EAC7D3B904AC}" dt="2021-10-05T10:16:34.766" v="81" actId="208"/>
          <ac:cxnSpMkLst>
            <pc:docMk/>
            <pc:sldMk cId="3773582583" sldId="288"/>
            <ac:cxnSpMk id="95" creationId="{2241BA7A-CFD0-443D-A60F-4C6C10882E3F}"/>
          </ac:cxnSpMkLst>
        </pc:cxnChg>
        <pc:cxnChg chg="mod">
          <ac:chgData name="Mike Bloys" userId="1248c4d8-7b2b-4b32-b8bd-163ae845f9bb" providerId="ADAL" clId="{D8BF83ED-A96D-4141-8DF5-EAC7D3B904AC}" dt="2021-10-05T10:16:34.766" v="81" actId="208"/>
          <ac:cxnSpMkLst>
            <pc:docMk/>
            <pc:sldMk cId="3773582583" sldId="288"/>
            <ac:cxnSpMk id="96" creationId="{2A9E4F1A-7651-47EC-88C0-FD719C5EC267}"/>
          </ac:cxnSpMkLst>
        </pc:cxnChg>
        <pc:cxnChg chg="mod">
          <ac:chgData name="Mike Bloys" userId="1248c4d8-7b2b-4b32-b8bd-163ae845f9bb" providerId="ADAL" clId="{D8BF83ED-A96D-4141-8DF5-EAC7D3B904AC}" dt="2021-10-05T10:16:34.766" v="81" actId="208"/>
          <ac:cxnSpMkLst>
            <pc:docMk/>
            <pc:sldMk cId="3773582583" sldId="288"/>
            <ac:cxnSpMk id="98" creationId="{FAC7A9AB-B700-4407-8F6D-94C2E2754FF2}"/>
          </ac:cxnSpMkLst>
        </pc:cxnChg>
        <pc:cxnChg chg="mod">
          <ac:chgData name="Mike Bloys" userId="1248c4d8-7b2b-4b32-b8bd-163ae845f9bb" providerId="ADAL" clId="{D8BF83ED-A96D-4141-8DF5-EAC7D3B904AC}" dt="2021-10-05T10:16:34.766" v="81" actId="208"/>
          <ac:cxnSpMkLst>
            <pc:docMk/>
            <pc:sldMk cId="3773582583" sldId="288"/>
            <ac:cxnSpMk id="100" creationId="{3DE2757C-2FC4-4A4E-9F81-D137D2D4D32A}"/>
          </ac:cxnSpMkLst>
        </pc:cxnChg>
        <pc:cxnChg chg="mod">
          <ac:chgData name="Mike Bloys" userId="1248c4d8-7b2b-4b32-b8bd-163ae845f9bb" providerId="ADAL" clId="{D8BF83ED-A96D-4141-8DF5-EAC7D3B904AC}" dt="2021-10-05T10:16:34.766" v="81" actId="208"/>
          <ac:cxnSpMkLst>
            <pc:docMk/>
            <pc:sldMk cId="3773582583" sldId="288"/>
            <ac:cxnSpMk id="109" creationId="{09C0F7C4-6105-44FE-A850-6DE31C724700}"/>
          </ac:cxnSpMkLst>
        </pc:cxnChg>
        <pc:cxnChg chg="mod">
          <ac:chgData name="Mike Bloys" userId="1248c4d8-7b2b-4b32-b8bd-163ae845f9bb" providerId="ADAL" clId="{D8BF83ED-A96D-4141-8DF5-EAC7D3B904AC}" dt="2021-10-05T10:16:34.766" v="81" actId="208"/>
          <ac:cxnSpMkLst>
            <pc:docMk/>
            <pc:sldMk cId="3773582583" sldId="288"/>
            <ac:cxnSpMk id="111" creationId="{4CC259A6-FCF3-4F12-A1F8-E4B749D88038}"/>
          </ac:cxnSpMkLst>
        </pc:cxnChg>
        <pc:cxnChg chg="mod">
          <ac:chgData name="Mike Bloys" userId="1248c4d8-7b2b-4b32-b8bd-163ae845f9bb" providerId="ADAL" clId="{D8BF83ED-A96D-4141-8DF5-EAC7D3B904AC}" dt="2021-10-05T10:16:34.766" v="81" actId="208"/>
          <ac:cxnSpMkLst>
            <pc:docMk/>
            <pc:sldMk cId="3773582583" sldId="288"/>
            <ac:cxnSpMk id="112" creationId="{9AFBFA8B-279A-4A94-87B3-ACC40F76B237}"/>
          </ac:cxnSpMkLst>
        </pc:cxnChg>
        <pc:cxnChg chg="mod">
          <ac:chgData name="Mike Bloys" userId="1248c4d8-7b2b-4b32-b8bd-163ae845f9bb" providerId="ADAL" clId="{D8BF83ED-A96D-4141-8DF5-EAC7D3B904AC}" dt="2021-10-05T10:16:34.766" v="81" actId="208"/>
          <ac:cxnSpMkLst>
            <pc:docMk/>
            <pc:sldMk cId="3773582583" sldId="288"/>
            <ac:cxnSpMk id="113" creationId="{80C4E8DF-0601-4782-A3B7-ACB40D69B87A}"/>
          </ac:cxnSpMkLst>
        </pc:cxnChg>
        <pc:cxnChg chg="mod">
          <ac:chgData name="Mike Bloys" userId="1248c4d8-7b2b-4b32-b8bd-163ae845f9bb" providerId="ADAL" clId="{D8BF83ED-A96D-4141-8DF5-EAC7D3B904AC}" dt="2021-10-05T10:16:34.766" v="81" actId="208"/>
          <ac:cxnSpMkLst>
            <pc:docMk/>
            <pc:sldMk cId="3773582583" sldId="288"/>
            <ac:cxnSpMk id="114" creationId="{F8311E00-F2A3-471D-B140-9D0D3EAC88F6}"/>
          </ac:cxnSpMkLst>
        </pc:cxnChg>
        <pc:cxnChg chg="mod">
          <ac:chgData name="Mike Bloys" userId="1248c4d8-7b2b-4b32-b8bd-163ae845f9bb" providerId="ADAL" clId="{D8BF83ED-A96D-4141-8DF5-EAC7D3B904AC}" dt="2021-10-05T10:16:34.766" v="81" actId="208"/>
          <ac:cxnSpMkLst>
            <pc:docMk/>
            <pc:sldMk cId="3773582583" sldId="288"/>
            <ac:cxnSpMk id="115" creationId="{DDE7FFBE-D677-4435-9BF7-BE88F03AFD2A}"/>
          </ac:cxnSpMkLst>
        </pc:cxnChg>
        <pc:cxnChg chg="mod">
          <ac:chgData name="Mike Bloys" userId="1248c4d8-7b2b-4b32-b8bd-163ae845f9bb" providerId="ADAL" clId="{D8BF83ED-A96D-4141-8DF5-EAC7D3B904AC}" dt="2021-10-05T10:16:34.766" v="81" actId="208"/>
          <ac:cxnSpMkLst>
            <pc:docMk/>
            <pc:sldMk cId="3773582583" sldId="288"/>
            <ac:cxnSpMk id="117" creationId="{33930B28-18D1-4FD1-B0CF-7A9C72A76C72}"/>
          </ac:cxnSpMkLst>
        </pc:cxnChg>
      </pc:sldChg>
      <pc:sldChg chg="addSp modSp mod">
        <pc:chgData name="Mike Bloys" userId="1248c4d8-7b2b-4b32-b8bd-163ae845f9bb" providerId="ADAL" clId="{D8BF83ED-A96D-4141-8DF5-EAC7D3B904AC}" dt="2021-10-05T10:26:33.658" v="127" actId="164"/>
        <pc:sldMkLst>
          <pc:docMk/>
          <pc:sldMk cId="429272629" sldId="335"/>
        </pc:sldMkLst>
        <pc:spChg chg="mod">
          <ac:chgData name="Mike Bloys" userId="1248c4d8-7b2b-4b32-b8bd-163ae845f9bb" providerId="ADAL" clId="{D8BF83ED-A96D-4141-8DF5-EAC7D3B904AC}" dt="2021-10-05T10:25:12.311" v="116" actId="207"/>
          <ac:spMkLst>
            <pc:docMk/>
            <pc:sldMk cId="429272629" sldId="335"/>
            <ac:spMk id="23" creationId="{8A1BF616-B062-4B6A-A17E-20524A425FF2}"/>
          </ac:spMkLst>
        </pc:spChg>
        <pc:spChg chg="mod">
          <ac:chgData name="Mike Bloys" userId="1248c4d8-7b2b-4b32-b8bd-163ae845f9bb" providerId="ADAL" clId="{D8BF83ED-A96D-4141-8DF5-EAC7D3B904AC}" dt="2021-10-05T10:26:33.658" v="127" actId="164"/>
          <ac:spMkLst>
            <pc:docMk/>
            <pc:sldMk cId="429272629" sldId="335"/>
            <ac:spMk id="36" creationId="{1032424B-771A-4D82-804A-DC7C2D03832C}"/>
          </ac:spMkLst>
        </pc:spChg>
        <pc:spChg chg="mod">
          <ac:chgData name="Mike Bloys" userId="1248c4d8-7b2b-4b32-b8bd-163ae845f9bb" providerId="ADAL" clId="{D8BF83ED-A96D-4141-8DF5-EAC7D3B904AC}" dt="2021-10-05T10:26:33.658" v="127" actId="164"/>
          <ac:spMkLst>
            <pc:docMk/>
            <pc:sldMk cId="429272629" sldId="335"/>
            <ac:spMk id="49" creationId="{6A85C824-627F-4B9E-BC0E-B56E8FBC879B}"/>
          </ac:spMkLst>
        </pc:spChg>
        <pc:spChg chg="mod">
          <ac:chgData name="Mike Bloys" userId="1248c4d8-7b2b-4b32-b8bd-163ae845f9bb" providerId="ADAL" clId="{D8BF83ED-A96D-4141-8DF5-EAC7D3B904AC}" dt="2021-10-05T10:26:33.658" v="127" actId="164"/>
          <ac:spMkLst>
            <pc:docMk/>
            <pc:sldMk cId="429272629" sldId="335"/>
            <ac:spMk id="50" creationId="{1185E82A-E1AD-4D53-8F14-8C3DF94A4D10}"/>
          </ac:spMkLst>
        </pc:spChg>
        <pc:spChg chg="mod">
          <ac:chgData name="Mike Bloys" userId="1248c4d8-7b2b-4b32-b8bd-163ae845f9bb" providerId="ADAL" clId="{D8BF83ED-A96D-4141-8DF5-EAC7D3B904AC}" dt="2021-10-05T10:26:33.658" v="127" actId="164"/>
          <ac:spMkLst>
            <pc:docMk/>
            <pc:sldMk cId="429272629" sldId="335"/>
            <ac:spMk id="51" creationId="{BE8007B4-5F37-4FBE-B555-7C1975DA6743}"/>
          </ac:spMkLst>
        </pc:spChg>
        <pc:spChg chg="mod">
          <ac:chgData name="Mike Bloys" userId="1248c4d8-7b2b-4b32-b8bd-163ae845f9bb" providerId="ADAL" clId="{D8BF83ED-A96D-4141-8DF5-EAC7D3B904AC}" dt="2021-10-05T10:26:33.658" v="127" actId="164"/>
          <ac:spMkLst>
            <pc:docMk/>
            <pc:sldMk cId="429272629" sldId="335"/>
            <ac:spMk id="53" creationId="{BD2A52E1-6D3A-4542-9F3B-81664B65B7FA}"/>
          </ac:spMkLst>
        </pc:spChg>
        <pc:spChg chg="mod">
          <ac:chgData name="Mike Bloys" userId="1248c4d8-7b2b-4b32-b8bd-163ae845f9bb" providerId="ADAL" clId="{D8BF83ED-A96D-4141-8DF5-EAC7D3B904AC}" dt="2021-10-05T10:26:33.658" v="127" actId="164"/>
          <ac:spMkLst>
            <pc:docMk/>
            <pc:sldMk cId="429272629" sldId="335"/>
            <ac:spMk id="59" creationId="{F14FD5DC-324C-4F62-9821-AF367B29C40D}"/>
          </ac:spMkLst>
        </pc:spChg>
        <pc:spChg chg="mod">
          <ac:chgData name="Mike Bloys" userId="1248c4d8-7b2b-4b32-b8bd-163ae845f9bb" providerId="ADAL" clId="{D8BF83ED-A96D-4141-8DF5-EAC7D3B904AC}" dt="2021-10-05T10:26:33.658" v="127" actId="164"/>
          <ac:spMkLst>
            <pc:docMk/>
            <pc:sldMk cId="429272629" sldId="335"/>
            <ac:spMk id="60" creationId="{FB5AB1E0-9176-4353-8AE6-B99E3EF2F4DC}"/>
          </ac:spMkLst>
        </pc:spChg>
        <pc:grpChg chg="add mod">
          <ac:chgData name="Mike Bloys" userId="1248c4d8-7b2b-4b32-b8bd-163ae845f9bb" providerId="ADAL" clId="{D8BF83ED-A96D-4141-8DF5-EAC7D3B904AC}" dt="2021-10-05T10:26:33.658" v="127" actId="164"/>
          <ac:grpSpMkLst>
            <pc:docMk/>
            <pc:sldMk cId="429272629" sldId="335"/>
            <ac:grpSpMk id="7" creationId="{1797F9CD-1A61-41AB-BE8C-33F0876C84A8}"/>
          </ac:grpSpMkLst>
        </pc:grpChg>
        <pc:grpChg chg="mod">
          <ac:chgData name="Mike Bloys" userId="1248c4d8-7b2b-4b32-b8bd-163ae845f9bb" providerId="ADAL" clId="{D8BF83ED-A96D-4141-8DF5-EAC7D3B904AC}" dt="2021-10-05T10:26:33.658" v="127" actId="164"/>
          <ac:grpSpMkLst>
            <pc:docMk/>
            <pc:sldMk cId="429272629" sldId="335"/>
            <ac:grpSpMk id="22" creationId="{DB551F0C-BE7D-4ADE-B5F1-F3C4602B0ABD}"/>
          </ac:grpSpMkLst>
        </pc:grpChg>
        <pc:cxnChg chg="mod">
          <ac:chgData name="Mike Bloys" userId="1248c4d8-7b2b-4b32-b8bd-163ae845f9bb" providerId="ADAL" clId="{D8BF83ED-A96D-4141-8DF5-EAC7D3B904AC}" dt="2021-10-05T10:26:33.658" v="127" actId="164"/>
          <ac:cxnSpMkLst>
            <pc:docMk/>
            <pc:sldMk cId="429272629" sldId="335"/>
            <ac:cxnSpMk id="54" creationId="{6A314865-CC81-45D3-9CB7-28FE6D7BC075}"/>
          </ac:cxnSpMkLst>
        </pc:cxnChg>
        <pc:cxnChg chg="mod">
          <ac:chgData name="Mike Bloys" userId="1248c4d8-7b2b-4b32-b8bd-163ae845f9bb" providerId="ADAL" clId="{D8BF83ED-A96D-4141-8DF5-EAC7D3B904AC}" dt="2021-10-05T10:26:33.658" v="127" actId="164"/>
          <ac:cxnSpMkLst>
            <pc:docMk/>
            <pc:sldMk cId="429272629" sldId="335"/>
            <ac:cxnSpMk id="55" creationId="{4B8712FD-DAE2-4A68-8954-535503EACCE5}"/>
          </ac:cxnSpMkLst>
        </pc:cxnChg>
        <pc:cxnChg chg="mod">
          <ac:chgData name="Mike Bloys" userId="1248c4d8-7b2b-4b32-b8bd-163ae845f9bb" providerId="ADAL" clId="{D8BF83ED-A96D-4141-8DF5-EAC7D3B904AC}" dt="2021-10-05T10:26:33.658" v="127" actId="164"/>
          <ac:cxnSpMkLst>
            <pc:docMk/>
            <pc:sldMk cId="429272629" sldId="335"/>
            <ac:cxnSpMk id="56" creationId="{16BFEC46-A2FD-4C3A-B892-1F058E35F532}"/>
          </ac:cxnSpMkLst>
        </pc:cxnChg>
        <pc:cxnChg chg="mod">
          <ac:chgData name="Mike Bloys" userId="1248c4d8-7b2b-4b32-b8bd-163ae845f9bb" providerId="ADAL" clId="{D8BF83ED-A96D-4141-8DF5-EAC7D3B904AC}" dt="2021-10-05T10:26:33.658" v="127" actId="164"/>
          <ac:cxnSpMkLst>
            <pc:docMk/>
            <pc:sldMk cId="429272629" sldId="335"/>
            <ac:cxnSpMk id="57" creationId="{C90ECF6F-08AE-4C52-B39A-B33C7CD3E6AE}"/>
          </ac:cxnSpMkLst>
        </pc:cxnChg>
        <pc:cxnChg chg="mod">
          <ac:chgData name="Mike Bloys" userId="1248c4d8-7b2b-4b32-b8bd-163ae845f9bb" providerId="ADAL" clId="{D8BF83ED-A96D-4141-8DF5-EAC7D3B904AC}" dt="2021-10-05T10:26:33.658" v="127" actId="164"/>
          <ac:cxnSpMkLst>
            <pc:docMk/>
            <pc:sldMk cId="429272629" sldId="335"/>
            <ac:cxnSpMk id="58" creationId="{3ACE0437-11A3-42B3-9672-6DEFAD7BAB6E}"/>
          </ac:cxnSpMkLst>
        </pc:cxnChg>
        <pc:cxnChg chg="mod">
          <ac:chgData name="Mike Bloys" userId="1248c4d8-7b2b-4b32-b8bd-163ae845f9bb" providerId="ADAL" clId="{D8BF83ED-A96D-4141-8DF5-EAC7D3B904AC}" dt="2021-10-05T10:26:33.658" v="127" actId="164"/>
          <ac:cxnSpMkLst>
            <pc:docMk/>
            <pc:sldMk cId="429272629" sldId="335"/>
            <ac:cxnSpMk id="61" creationId="{D49E39B3-8708-48E5-A605-E1CE4EB1CF77}"/>
          </ac:cxnSpMkLst>
        </pc:cxnChg>
        <pc:cxnChg chg="mod">
          <ac:chgData name="Mike Bloys" userId="1248c4d8-7b2b-4b32-b8bd-163ae845f9bb" providerId="ADAL" clId="{D8BF83ED-A96D-4141-8DF5-EAC7D3B904AC}" dt="2021-10-05T10:26:33.658" v="127" actId="164"/>
          <ac:cxnSpMkLst>
            <pc:docMk/>
            <pc:sldMk cId="429272629" sldId="335"/>
            <ac:cxnSpMk id="62" creationId="{D5D24F6F-8B1F-4B31-8110-8B4E7449E3E5}"/>
          </ac:cxnSpMkLst>
        </pc:cxnChg>
        <pc:cxnChg chg="mod">
          <ac:chgData name="Mike Bloys" userId="1248c4d8-7b2b-4b32-b8bd-163ae845f9bb" providerId="ADAL" clId="{D8BF83ED-A96D-4141-8DF5-EAC7D3B904AC}" dt="2021-10-05T10:26:33.658" v="127" actId="164"/>
          <ac:cxnSpMkLst>
            <pc:docMk/>
            <pc:sldMk cId="429272629" sldId="335"/>
            <ac:cxnSpMk id="63" creationId="{C02FE229-A4B2-4A15-92EA-CA840A54B1AB}"/>
          </ac:cxnSpMkLst>
        </pc:cxnChg>
      </pc:sldChg>
      <pc:sldChg chg="addSp delSp modSp mod">
        <pc:chgData name="Mike Bloys" userId="1248c4d8-7b2b-4b32-b8bd-163ae845f9bb" providerId="ADAL" clId="{D8BF83ED-A96D-4141-8DF5-EAC7D3B904AC}" dt="2021-10-05T10:31:43.166" v="162" actId="207"/>
        <pc:sldMkLst>
          <pc:docMk/>
          <pc:sldMk cId="3405584393" sldId="337"/>
        </pc:sldMkLst>
        <pc:spChg chg="mod">
          <ac:chgData name="Mike Bloys" userId="1248c4d8-7b2b-4b32-b8bd-163ae845f9bb" providerId="ADAL" clId="{D8BF83ED-A96D-4141-8DF5-EAC7D3B904AC}" dt="2021-10-05T10:29:44.238" v="134" actId="207"/>
          <ac:spMkLst>
            <pc:docMk/>
            <pc:sldMk cId="3405584393" sldId="337"/>
            <ac:spMk id="22" creationId="{8FCCB342-F9EA-4401-9918-8332DBEAB097}"/>
          </ac:spMkLst>
        </pc:spChg>
        <pc:spChg chg="mod">
          <ac:chgData name="Mike Bloys" userId="1248c4d8-7b2b-4b32-b8bd-163ae845f9bb" providerId="ADAL" clId="{D8BF83ED-A96D-4141-8DF5-EAC7D3B904AC}" dt="2021-10-05T10:31:43.166" v="162" actId="207"/>
          <ac:spMkLst>
            <pc:docMk/>
            <pc:sldMk cId="3405584393" sldId="337"/>
            <ac:spMk id="23" creationId="{BE176A2C-8A54-486D-AC12-061481E90CC7}"/>
          </ac:spMkLst>
        </pc:spChg>
        <pc:spChg chg="mod">
          <ac:chgData name="Mike Bloys" userId="1248c4d8-7b2b-4b32-b8bd-163ae845f9bb" providerId="ADAL" clId="{D8BF83ED-A96D-4141-8DF5-EAC7D3B904AC}" dt="2021-10-05T10:30:54.702" v="154" actId="207"/>
          <ac:spMkLst>
            <pc:docMk/>
            <pc:sldMk cId="3405584393" sldId="337"/>
            <ac:spMk id="26" creationId="{9293A939-865D-4CFC-815A-8D17C505F041}"/>
          </ac:spMkLst>
        </pc:spChg>
        <pc:spChg chg="mod">
          <ac:chgData name="Mike Bloys" userId="1248c4d8-7b2b-4b32-b8bd-163ae845f9bb" providerId="ADAL" clId="{D8BF83ED-A96D-4141-8DF5-EAC7D3B904AC}" dt="2021-10-05T10:31:29.854" v="159" actId="1076"/>
          <ac:spMkLst>
            <pc:docMk/>
            <pc:sldMk cId="3405584393" sldId="337"/>
            <ac:spMk id="32" creationId="{2AAA6132-9366-4400-BFD0-39518880E2D4}"/>
          </ac:spMkLst>
        </pc:spChg>
        <pc:spChg chg="mod">
          <ac:chgData name="Mike Bloys" userId="1248c4d8-7b2b-4b32-b8bd-163ae845f9bb" providerId="ADAL" clId="{D8BF83ED-A96D-4141-8DF5-EAC7D3B904AC}" dt="2021-10-05T10:30:43.286" v="150" actId="1076"/>
          <ac:spMkLst>
            <pc:docMk/>
            <pc:sldMk cId="3405584393" sldId="337"/>
            <ac:spMk id="33" creationId="{212E657C-8DEC-4EDC-83B4-F176AA2ACF37}"/>
          </ac:spMkLst>
        </pc:spChg>
        <pc:spChg chg="mod">
          <ac:chgData name="Mike Bloys" userId="1248c4d8-7b2b-4b32-b8bd-163ae845f9bb" providerId="ADAL" clId="{D8BF83ED-A96D-4141-8DF5-EAC7D3B904AC}" dt="2021-10-05T10:31:40.247" v="161" actId="207"/>
          <ac:spMkLst>
            <pc:docMk/>
            <pc:sldMk cId="3405584393" sldId="337"/>
            <ac:spMk id="38" creationId="{5CC3B2E8-5D35-4C07-8E83-E3F85B9A3133}"/>
          </ac:spMkLst>
        </pc:spChg>
        <pc:spChg chg="mod">
          <ac:chgData name="Mike Bloys" userId="1248c4d8-7b2b-4b32-b8bd-163ae845f9bb" providerId="ADAL" clId="{D8BF83ED-A96D-4141-8DF5-EAC7D3B904AC}" dt="2021-10-05T10:29:41.951" v="133" actId="207"/>
          <ac:spMkLst>
            <pc:docMk/>
            <pc:sldMk cId="3405584393" sldId="337"/>
            <ac:spMk id="41" creationId="{DA155C9E-7A04-499B-AA30-F6D779411E18}"/>
          </ac:spMkLst>
        </pc:spChg>
        <pc:spChg chg="mod">
          <ac:chgData name="Mike Bloys" userId="1248c4d8-7b2b-4b32-b8bd-163ae845f9bb" providerId="ADAL" clId="{D8BF83ED-A96D-4141-8DF5-EAC7D3B904AC}" dt="2021-10-05T10:29:39.223" v="132" actId="207"/>
          <ac:spMkLst>
            <pc:docMk/>
            <pc:sldMk cId="3405584393" sldId="337"/>
            <ac:spMk id="45" creationId="{008A1DEA-7C7C-4A33-B8B1-CC27D3CEDA01}"/>
          </ac:spMkLst>
        </pc:spChg>
        <pc:spChg chg="mod">
          <ac:chgData name="Mike Bloys" userId="1248c4d8-7b2b-4b32-b8bd-163ae845f9bb" providerId="ADAL" clId="{D8BF83ED-A96D-4141-8DF5-EAC7D3B904AC}" dt="2021-10-05T10:30:14.214" v="141" actId="207"/>
          <ac:spMkLst>
            <pc:docMk/>
            <pc:sldMk cId="3405584393" sldId="337"/>
            <ac:spMk id="54" creationId="{C7D66EC1-0D28-492C-BDDA-3673A20DE5FD}"/>
          </ac:spMkLst>
        </pc:spChg>
        <pc:grpChg chg="mod">
          <ac:chgData name="Mike Bloys" userId="1248c4d8-7b2b-4b32-b8bd-163ae845f9bb" providerId="ADAL" clId="{D8BF83ED-A96D-4141-8DF5-EAC7D3B904AC}" dt="2021-10-05T10:29:51.926" v="135" actId="1076"/>
          <ac:grpSpMkLst>
            <pc:docMk/>
            <pc:sldMk cId="3405584393" sldId="337"/>
            <ac:grpSpMk id="37" creationId="{3A8E9E6B-5E96-40AC-B65C-1C5EDE4E9220}"/>
          </ac:grpSpMkLst>
        </pc:grpChg>
        <pc:grpChg chg="mod">
          <ac:chgData name="Mike Bloys" userId="1248c4d8-7b2b-4b32-b8bd-163ae845f9bb" providerId="ADAL" clId="{D8BF83ED-A96D-4141-8DF5-EAC7D3B904AC}" dt="2021-10-05T10:31:24.502" v="157" actId="1076"/>
          <ac:grpSpMkLst>
            <pc:docMk/>
            <pc:sldMk cId="3405584393" sldId="337"/>
            <ac:grpSpMk id="53" creationId="{C02B84AF-3957-4C1B-A6AD-4FC65A2BEEE6}"/>
          </ac:grpSpMkLst>
        </pc:grpChg>
        <pc:cxnChg chg="mod">
          <ac:chgData name="Mike Bloys" userId="1248c4d8-7b2b-4b32-b8bd-163ae845f9bb" providerId="ADAL" clId="{D8BF83ED-A96D-4141-8DF5-EAC7D3B904AC}" dt="2021-10-05T10:31:17.454" v="155" actId="208"/>
          <ac:cxnSpMkLst>
            <pc:docMk/>
            <pc:sldMk cId="3405584393" sldId="337"/>
            <ac:cxnSpMk id="27" creationId="{FE61537B-A922-487C-8BA7-E96A1BE66D18}"/>
          </ac:cxnSpMkLst>
        </pc:cxnChg>
        <pc:cxnChg chg="mod">
          <ac:chgData name="Mike Bloys" userId="1248c4d8-7b2b-4b32-b8bd-163ae845f9bb" providerId="ADAL" clId="{D8BF83ED-A96D-4141-8DF5-EAC7D3B904AC}" dt="2021-10-05T10:31:17.454" v="155" actId="208"/>
          <ac:cxnSpMkLst>
            <pc:docMk/>
            <pc:sldMk cId="3405584393" sldId="337"/>
            <ac:cxnSpMk id="28" creationId="{81CFE29D-890C-4224-8357-4DDD8BA7EB54}"/>
          </ac:cxnSpMkLst>
        </pc:cxnChg>
        <pc:cxnChg chg="mod">
          <ac:chgData name="Mike Bloys" userId="1248c4d8-7b2b-4b32-b8bd-163ae845f9bb" providerId="ADAL" clId="{D8BF83ED-A96D-4141-8DF5-EAC7D3B904AC}" dt="2021-10-05T10:31:17.454" v="155" actId="208"/>
          <ac:cxnSpMkLst>
            <pc:docMk/>
            <pc:sldMk cId="3405584393" sldId="337"/>
            <ac:cxnSpMk id="29" creationId="{7E4233FD-5955-4435-BB20-F447569DD880}"/>
          </ac:cxnSpMkLst>
        </pc:cxnChg>
        <pc:cxnChg chg="mod">
          <ac:chgData name="Mike Bloys" userId="1248c4d8-7b2b-4b32-b8bd-163ae845f9bb" providerId="ADAL" clId="{D8BF83ED-A96D-4141-8DF5-EAC7D3B904AC}" dt="2021-10-05T10:30:52.015" v="153" actId="208"/>
          <ac:cxnSpMkLst>
            <pc:docMk/>
            <pc:sldMk cId="3405584393" sldId="337"/>
            <ac:cxnSpMk id="30" creationId="{1385F195-BDA7-48ED-84B5-1B89AEEF92DA}"/>
          </ac:cxnSpMkLst>
        </pc:cxnChg>
        <pc:cxnChg chg="mod">
          <ac:chgData name="Mike Bloys" userId="1248c4d8-7b2b-4b32-b8bd-163ae845f9bb" providerId="ADAL" clId="{D8BF83ED-A96D-4141-8DF5-EAC7D3B904AC}" dt="2021-10-05T10:29:58.734" v="137" actId="208"/>
          <ac:cxnSpMkLst>
            <pc:docMk/>
            <pc:sldMk cId="3405584393" sldId="337"/>
            <ac:cxnSpMk id="31" creationId="{C08F4C6E-6B66-4497-B346-FCB9281F99E4}"/>
          </ac:cxnSpMkLst>
        </pc:cxnChg>
        <pc:cxnChg chg="mod">
          <ac:chgData name="Mike Bloys" userId="1248c4d8-7b2b-4b32-b8bd-163ae845f9bb" providerId="ADAL" clId="{D8BF83ED-A96D-4141-8DF5-EAC7D3B904AC}" dt="2021-10-05T10:31:35.693" v="160" actId="14100"/>
          <ac:cxnSpMkLst>
            <pc:docMk/>
            <pc:sldMk cId="3405584393" sldId="337"/>
            <ac:cxnSpMk id="34" creationId="{D33AE011-52C7-43F0-A872-406AC07E75AE}"/>
          </ac:cxnSpMkLst>
        </pc:cxnChg>
        <pc:cxnChg chg="add mod">
          <ac:chgData name="Mike Bloys" userId="1248c4d8-7b2b-4b32-b8bd-163ae845f9bb" providerId="ADAL" clId="{D8BF83ED-A96D-4141-8DF5-EAC7D3B904AC}" dt="2021-10-05T10:31:21.879" v="156" actId="571"/>
          <ac:cxnSpMkLst>
            <pc:docMk/>
            <pc:sldMk cId="3405584393" sldId="337"/>
            <ac:cxnSpMk id="35" creationId="{D20C9E90-525C-4851-9EEB-99E8624E0465}"/>
          </ac:cxnSpMkLst>
        </pc:cxnChg>
        <pc:cxnChg chg="del mod">
          <ac:chgData name="Mike Bloys" userId="1248c4d8-7b2b-4b32-b8bd-163ae845f9bb" providerId="ADAL" clId="{D8BF83ED-A96D-4141-8DF5-EAC7D3B904AC}" dt="2021-10-05T10:31:26.256" v="158" actId="478"/>
          <ac:cxnSpMkLst>
            <pc:docMk/>
            <pc:sldMk cId="3405584393" sldId="337"/>
            <ac:cxnSpMk id="56" creationId="{3C3DD3DB-6AD3-4D1B-9D48-78F9A70354B9}"/>
          </ac:cxnSpMkLst>
        </pc:cxnChg>
        <pc:cxnChg chg="mod">
          <ac:chgData name="Mike Bloys" userId="1248c4d8-7b2b-4b32-b8bd-163ae845f9bb" providerId="ADAL" clId="{D8BF83ED-A96D-4141-8DF5-EAC7D3B904AC}" dt="2021-10-05T10:31:17.454" v="155" actId="208"/>
          <ac:cxnSpMkLst>
            <pc:docMk/>
            <pc:sldMk cId="3405584393" sldId="337"/>
            <ac:cxnSpMk id="58" creationId="{BF2233DF-CAE6-49FB-BC35-83B7F03AADED}"/>
          </ac:cxnSpMkLst>
        </pc:cxnChg>
      </pc:sldChg>
      <pc:sldChg chg="addSp delSp modSp mod">
        <pc:chgData name="Mike Bloys" userId="1248c4d8-7b2b-4b32-b8bd-163ae845f9bb" providerId="ADAL" clId="{D8BF83ED-A96D-4141-8DF5-EAC7D3B904AC}" dt="2021-10-05T10:27:03.710" v="131" actId="478"/>
        <pc:sldMkLst>
          <pc:docMk/>
          <pc:sldMk cId="2047021081" sldId="338"/>
        </pc:sldMkLst>
        <pc:spChg chg="del mod">
          <ac:chgData name="Mike Bloys" userId="1248c4d8-7b2b-4b32-b8bd-163ae845f9bb" providerId="ADAL" clId="{D8BF83ED-A96D-4141-8DF5-EAC7D3B904AC}" dt="2021-10-05T10:26:52.611" v="130" actId="478"/>
          <ac:spMkLst>
            <pc:docMk/>
            <pc:sldMk cId="2047021081" sldId="338"/>
            <ac:spMk id="4" creationId="{89071E47-616B-4F95-BB2C-B3392023C337}"/>
          </ac:spMkLst>
        </pc:spChg>
        <pc:spChg chg="del mod">
          <ac:chgData name="Mike Bloys" userId="1248c4d8-7b2b-4b32-b8bd-163ae845f9bb" providerId="ADAL" clId="{D8BF83ED-A96D-4141-8DF5-EAC7D3B904AC}" dt="2021-10-05T10:26:52.611" v="130" actId="478"/>
          <ac:spMkLst>
            <pc:docMk/>
            <pc:sldMk cId="2047021081" sldId="338"/>
            <ac:spMk id="5" creationId="{AEFBDB71-40D2-40BA-8BE1-3D3F61A2B708}"/>
          </ac:spMkLst>
        </pc:spChg>
        <pc:spChg chg="del mod">
          <ac:chgData name="Mike Bloys" userId="1248c4d8-7b2b-4b32-b8bd-163ae845f9bb" providerId="ADAL" clId="{D8BF83ED-A96D-4141-8DF5-EAC7D3B904AC}" dt="2021-10-05T10:26:52.611" v="130" actId="478"/>
          <ac:spMkLst>
            <pc:docMk/>
            <pc:sldMk cId="2047021081" sldId="338"/>
            <ac:spMk id="6" creationId="{4202C13E-C802-454F-B63D-D1A0FCE1F413}"/>
          </ac:spMkLst>
        </pc:spChg>
        <pc:spChg chg="del mod">
          <ac:chgData name="Mike Bloys" userId="1248c4d8-7b2b-4b32-b8bd-163ae845f9bb" providerId="ADAL" clId="{D8BF83ED-A96D-4141-8DF5-EAC7D3B904AC}" dt="2021-10-05T10:26:52.611" v="130" actId="478"/>
          <ac:spMkLst>
            <pc:docMk/>
            <pc:sldMk cId="2047021081" sldId="338"/>
            <ac:spMk id="7" creationId="{FF805542-C06A-49F0-A879-1DDB77ECB808}"/>
          </ac:spMkLst>
        </pc:spChg>
        <pc:spChg chg="del mod">
          <ac:chgData name="Mike Bloys" userId="1248c4d8-7b2b-4b32-b8bd-163ae845f9bb" providerId="ADAL" clId="{D8BF83ED-A96D-4141-8DF5-EAC7D3B904AC}" dt="2021-10-05T10:26:52.611" v="130" actId="478"/>
          <ac:spMkLst>
            <pc:docMk/>
            <pc:sldMk cId="2047021081" sldId="338"/>
            <ac:spMk id="8" creationId="{2F829034-507D-43F5-8ADB-101766CFC985}"/>
          </ac:spMkLst>
        </pc:spChg>
        <pc:spChg chg="del mod">
          <ac:chgData name="Mike Bloys" userId="1248c4d8-7b2b-4b32-b8bd-163ae845f9bb" providerId="ADAL" clId="{D8BF83ED-A96D-4141-8DF5-EAC7D3B904AC}" dt="2021-10-05T10:26:52.611" v="130" actId="478"/>
          <ac:spMkLst>
            <pc:docMk/>
            <pc:sldMk cId="2047021081" sldId="338"/>
            <ac:spMk id="14" creationId="{61595A92-B25C-4585-A207-5C133B24BCAA}"/>
          </ac:spMkLst>
        </pc:spChg>
        <pc:spChg chg="del mod">
          <ac:chgData name="Mike Bloys" userId="1248c4d8-7b2b-4b32-b8bd-163ae845f9bb" providerId="ADAL" clId="{D8BF83ED-A96D-4141-8DF5-EAC7D3B904AC}" dt="2021-10-05T10:26:52.611" v="130" actId="478"/>
          <ac:spMkLst>
            <pc:docMk/>
            <pc:sldMk cId="2047021081" sldId="338"/>
            <ac:spMk id="15" creationId="{8B503D7A-CCB8-41A7-B8E5-987A157CD651}"/>
          </ac:spMkLst>
        </pc:spChg>
        <pc:spChg chg="mod">
          <ac:chgData name="Mike Bloys" userId="1248c4d8-7b2b-4b32-b8bd-163ae845f9bb" providerId="ADAL" clId="{D8BF83ED-A96D-4141-8DF5-EAC7D3B904AC}" dt="2021-10-05T10:26:47.075" v="129"/>
          <ac:spMkLst>
            <pc:docMk/>
            <pc:sldMk cId="2047021081" sldId="338"/>
            <ac:spMk id="23" creationId="{0116C8B0-7344-462F-979C-36004BAF5E93}"/>
          </ac:spMkLst>
        </pc:spChg>
        <pc:spChg chg="mod">
          <ac:chgData name="Mike Bloys" userId="1248c4d8-7b2b-4b32-b8bd-163ae845f9bb" providerId="ADAL" clId="{D8BF83ED-A96D-4141-8DF5-EAC7D3B904AC}" dt="2021-10-05T10:26:47.075" v="129"/>
          <ac:spMkLst>
            <pc:docMk/>
            <pc:sldMk cId="2047021081" sldId="338"/>
            <ac:spMk id="24" creationId="{C5BC4A69-7E6E-43E8-99D6-E7F7D5A09539}"/>
          </ac:spMkLst>
        </pc:spChg>
        <pc:spChg chg="mod">
          <ac:chgData name="Mike Bloys" userId="1248c4d8-7b2b-4b32-b8bd-163ae845f9bb" providerId="ADAL" clId="{D8BF83ED-A96D-4141-8DF5-EAC7D3B904AC}" dt="2021-10-05T10:26:47.075" v="129"/>
          <ac:spMkLst>
            <pc:docMk/>
            <pc:sldMk cId="2047021081" sldId="338"/>
            <ac:spMk id="25" creationId="{AECC25B9-705E-4748-AE04-F0FB30EE891B}"/>
          </ac:spMkLst>
        </pc:spChg>
        <pc:spChg chg="mod">
          <ac:chgData name="Mike Bloys" userId="1248c4d8-7b2b-4b32-b8bd-163ae845f9bb" providerId="ADAL" clId="{D8BF83ED-A96D-4141-8DF5-EAC7D3B904AC}" dt="2021-10-05T10:26:47.075" v="129"/>
          <ac:spMkLst>
            <pc:docMk/>
            <pc:sldMk cId="2047021081" sldId="338"/>
            <ac:spMk id="26" creationId="{AFB56B22-364D-40E0-8019-AB06D8F77E9F}"/>
          </ac:spMkLst>
        </pc:spChg>
        <pc:spChg chg="mod">
          <ac:chgData name="Mike Bloys" userId="1248c4d8-7b2b-4b32-b8bd-163ae845f9bb" providerId="ADAL" clId="{D8BF83ED-A96D-4141-8DF5-EAC7D3B904AC}" dt="2021-10-05T10:26:47.075" v="129"/>
          <ac:spMkLst>
            <pc:docMk/>
            <pc:sldMk cId="2047021081" sldId="338"/>
            <ac:spMk id="27" creationId="{053A9FF8-0112-49C1-A445-0BF8380589B8}"/>
          </ac:spMkLst>
        </pc:spChg>
        <pc:spChg chg="mod">
          <ac:chgData name="Mike Bloys" userId="1248c4d8-7b2b-4b32-b8bd-163ae845f9bb" providerId="ADAL" clId="{D8BF83ED-A96D-4141-8DF5-EAC7D3B904AC}" dt="2021-10-05T10:26:47.075" v="129"/>
          <ac:spMkLst>
            <pc:docMk/>
            <pc:sldMk cId="2047021081" sldId="338"/>
            <ac:spMk id="33" creationId="{2A630E33-6CF6-4BC6-AE53-9401DA0D7323}"/>
          </ac:spMkLst>
        </pc:spChg>
        <pc:spChg chg="mod">
          <ac:chgData name="Mike Bloys" userId="1248c4d8-7b2b-4b32-b8bd-163ae845f9bb" providerId="ADAL" clId="{D8BF83ED-A96D-4141-8DF5-EAC7D3B904AC}" dt="2021-10-05T10:26:47.075" v="129"/>
          <ac:spMkLst>
            <pc:docMk/>
            <pc:sldMk cId="2047021081" sldId="338"/>
            <ac:spMk id="34" creationId="{87D4BAB1-2FEC-4C46-9A48-0350B85F9052}"/>
          </ac:spMkLst>
        </pc:spChg>
        <pc:spChg chg="mod">
          <ac:chgData name="Mike Bloys" userId="1248c4d8-7b2b-4b32-b8bd-163ae845f9bb" providerId="ADAL" clId="{D8BF83ED-A96D-4141-8DF5-EAC7D3B904AC}" dt="2021-10-05T10:26:47.075" v="129"/>
          <ac:spMkLst>
            <pc:docMk/>
            <pc:sldMk cId="2047021081" sldId="338"/>
            <ac:spMk id="39" creationId="{7B68485A-B445-40B2-8807-A0B8333CB4BC}"/>
          </ac:spMkLst>
        </pc:spChg>
        <pc:spChg chg="mod">
          <ac:chgData name="Mike Bloys" userId="1248c4d8-7b2b-4b32-b8bd-163ae845f9bb" providerId="ADAL" clId="{D8BF83ED-A96D-4141-8DF5-EAC7D3B904AC}" dt="2021-10-05T10:26:47.075" v="129"/>
          <ac:spMkLst>
            <pc:docMk/>
            <pc:sldMk cId="2047021081" sldId="338"/>
            <ac:spMk id="40" creationId="{E32A329B-A87F-44DF-AF7C-11E4AA6AE1CD}"/>
          </ac:spMkLst>
        </pc:spChg>
        <pc:grpChg chg="del mod">
          <ac:chgData name="Mike Bloys" userId="1248c4d8-7b2b-4b32-b8bd-163ae845f9bb" providerId="ADAL" clId="{D8BF83ED-A96D-4141-8DF5-EAC7D3B904AC}" dt="2021-10-05T10:27:03.710" v="131" actId="478"/>
          <ac:grpSpMkLst>
            <pc:docMk/>
            <pc:sldMk cId="2047021081" sldId="338"/>
            <ac:grpSpMk id="19" creationId="{83926670-B6CA-4A95-9BCA-D90B18F7D264}"/>
          </ac:grpSpMkLst>
        </pc:grpChg>
        <pc:grpChg chg="add mod">
          <ac:chgData name="Mike Bloys" userId="1248c4d8-7b2b-4b32-b8bd-163ae845f9bb" providerId="ADAL" clId="{D8BF83ED-A96D-4141-8DF5-EAC7D3B904AC}" dt="2021-10-05T10:26:47.075" v="129"/>
          <ac:grpSpMkLst>
            <pc:docMk/>
            <pc:sldMk cId="2047021081" sldId="338"/>
            <ac:grpSpMk id="22" creationId="{8688EC63-A2C8-4A9E-BD19-7689C0F6424F}"/>
          </ac:grpSpMkLst>
        </pc:grpChg>
        <pc:grpChg chg="mod">
          <ac:chgData name="Mike Bloys" userId="1248c4d8-7b2b-4b32-b8bd-163ae845f9bb" providerId="ADAL" clId="{D8BF83ED-A96D-4141-8DF5-EAC7D3B904AC}" dt="2021-10-05T10:26:47.075" v="129"/>
          <ac:grpSpMkLst>
            <pc:docMk/>
            <pc:sldMk cId="2047021081" sldId="338"/>
            <ac:grpSpMk id="38" creationId="{6D8C67AF-7CB2-4B9A-9E20-FAF9BC49FF9E}"/>
          </ac:grpSpMkLst>
        </pc:grpChg>
        <pc:cxnChg chg="del mod">
          <ac:chgData name="Mike Bloys" userId="1248c4d8-7b2b-4b32-b8bd-163ae845f9bb" providerId="ADAL" clId="{D8BF83ED-A96D-4141-8DF5-EAC7D3B904AC}" dt="2021-10-05T10:26:52.611" v="130" actId="478"/>
          <ac:cxnSpMkLst>
            <pc:docMk/>
            <pc:sldMk cId="2047021081" sldId="338"/>
            <ac:cxnSpMk id="9" creationId="{2694ECB7-D778-4AD8-9A22-2CE35D330CB0}"/>
          </ac:cxnSpMkLst>
        </pc:cxnChg>
        <pc:cxnChg chg="del mod">
          <ac:chgData name="Mike Bloys" userId="1248c4d8-7b2b-4b32-b8bd-163ae845f9bb" providerId="ADAL" clId="{D8BF83ED-A96D-4141-8DF5-EAC7D3B904AC}" dt="2021-10-05T10:26:52.611" v="130" actId="478"/>
          <ac:cxnSpMkLst>
            <pc:docMk/>
            <pc:sldMk cId="2047021081" sldId="338"/>
            <ac:cxnSpMk id="10" creationId="{D824E064-AF6C-4285-AE0A-AD504BA7F16E}"/>
          </ac:cxnSpMkLst>
        </pc:cxnChg>
        <pc:cxnChg chg="del mod">
          <ac:chgData name="Mike Bloys" userId="1248c4d8-7b2b-4b32-b8bd-163ae845f9bb" providerId="ADAL" clId="{D8BF83ED-A96D-4141-8DF5-EAC7D3B904AC}" dt="2021-10-05T10:26:52.611" v="130" actId="478"/>
          <ac:cxnSpMkLst>
            <pc:docMk/>
            <pc:sldMk cId="2047021081" sldId="338"/>
            <ac:cxnSpMk id="11" creationId="{B3548037-2531-4FCA-9638-01E6FEDECB74}"/>
          </ac:cxnSpMkLst>
        </pc:cxnChg>
        <pc:cxnChg chg="del mod">
          <ac:chgData name="Mike Bloys" userId="1248c4d8-7b2b-4b32-b8bd-163ae845f9bb" providerId="ADAL" clId="{D8BF83ED-A96D-4141-8DF5-EAC7D3B904AC}" dt="2021-10-05T10:26:52.611" v="130" actId="478"/>
          <ac:cxnSpMkLst>
            <pc:docMk/>
            <pc:sldMk cId="2047021081" sldId="338"/>
            <ac:cxnSpMk id="12" creationId="{4819C539-8AA1-44CE-A4BF-7E215A95180E}"/>
          </ac:cxnSpMkLst>
        </pc:cxnChg>
        <pc:cxnChg chg="del mod">
          <ac:chgData name="Mike Bloys" userId="1248c4d8-7b2b-4b32-b8bd-163ae845f9bb" providerId="ADAL" clId="{D8BF83ED-A96D-4141-8DF5-EAC7D3B904AC}" dt="2021-10-05T10:26:52.611" v="130" actId="478"/>
          <ac:cxnSpMkLst>
            <pc:docMk/>
            <pc:sldMk cId="2047021081" sldId="338"/>
            <ac:cxnSpMk id="13" creationId="{1F6FB1C5-BDA7-48F4-A3F5-7674966B80E3}"/>
          </ac:cxnSpMkLst>
        </pc:cxnChg>
        <pc:cxnChg chg="del mod">
          <ac:chgData name="Mike Bloys" userId="1248c4d8-7b2b-4b32-b8bd-163ae845f9bb" providerId="ADAL" clId="{D8BF83ED-A96D-4141-8DF5-EAC7D3B904AC}" dt="2021-10-05T10:26:52.611" v="130" actId="478"/>
          <ac:cxnSpMkLst>
            <pc:docMk/>
            <pc:sldMk cId="2047021081" sldId="338"/>
            <ac:cxnSpMk id="16" creationId="{FF52A9AC-0DF2-4661-A533-91FDF3424770}"/>
          </ac:cxnSpMkLst>
        </pc:cxnChg>
        <pc:cxnChg chg="del mod">
          <ac:chgData name="Mike Bloys" userId="1248c4d8-7b2b-4b32-b8bd-163ae845f9bb" providerId="ADAL" clId="{D8BF83ED-A96D-4141-8DF5-EAC7D3B904AC}" dt="2021-10-05T10:26:52.611" v="130" actId="478"/>
          <ac:cxnSpMkLst>
            <pc:docMk/>
            <pc:sldMk cId="2047021081" sldId="338"/>
            <ac:cxnSpMk id="17" creationId="{67B4B0C9-7A10-4F3E-925F-492E87C744ED}"/>
          </ac:cxnSpMkLst>
        </pc:cxnChg>
        <pc:cxnChg chg="del mod">
          <ac:chgData name="Mike Bloys" userId="1248c4d8-7b2b-4b32-b8bd-163ae845f9bb" providerId="ADAL" clId="{D8BF83ED-A96D-4141-8DF5-EAC7D3B904AC}" dt="2021-10-05T10:26:52.611" v="130" actId="478"/>
          <ac:cxnSpMkLst>
            <pc:docMk/>
            <pc:sldMk cId="2047021081" sldId="338"/>
            <ac:cxnSpMk id="18" creationId="{98FCF2B1-6EDE-4C6E-B008-882BC4AF614A}"/>
          </ac:cxnSpMkLst>
        </pc:cxnChg>
        <pc:cxnChg chg="mod">
          <ac:chgData name="Mike Bloys" userId="1248c4d8-7b2b-4b32-b8bd-163ae845f9bb" providerId="ADAL" clId="{D8BF83ED-A96D-4141-8DF5-EAC7D3B904AC}" dt="2021-10-05T10:26:47.075" v="129"/>
          <ac:cxnSpMkLst>
            <pc:docMk/>
            <pc:sldMk cId="2047021081" sldId="338"/>
            <ac:cxnSpMk id="28" creationId="{C7E0DBD6-B771-4F79-93E7-70EADE17D79C}"/>
          </ac:cxnSpMkLst>
        </pc:cxnChg>
        <pc:cxnChg chg="mod">
          <ac:chgData name="Mike Bloys" userId="1248c4d8-7b2b-4b32-b8bd-163ae845f9bb" providerId="ADAL" clId="{D8BF83ED-A96D-4141-8DF5-EAC7D3B904AC}" dt="2021-10-05T10:26:47.075" v="129"/>
          <ac:cxnSpMkLst>
            <pc:docMk/>
            <pc:sldMk cId="2047021081" sldId="338"/>
            <ac:cxnSpMk id="29" creationId="{EAC861CB-3065-4B67-87C2-95BC5C2A5259}"/>
          </ac:cxnSpMkLst>
        </pc:cxnChg>
        <pc:cxnChg chg="mod">
          <ac:chgData name="Mike Bloys" userId="1248c4d8-7b2b-4b32-b8bd-163ae845f9bb" providerId="ADAL" clId="{D8BF83ED-A96D-4141-8DF5-EAC7D3B904AC}" dt="2021-10-05T10:26:47.075" v="129"/>
          <ac:cxnSpMkLst>
            <pc:docMk/>
            <pc:sldMk cId="2047021081" sldId="338"/>
            <ac:cxnSpMk id="30" creationId="{92485769-6D7B-4FAB-B5E3-4D09CFDC9FFB}"/>
          </ac:cxnSpMkLst>
        </pc:cxnChg>
        <pc:cxnChg chg="mod">
          <ac:chgData name="Mike Bloys" userId="1248c4d8-7b2b-4b32-b8bd-163ae845f9bb" providerId="ADAL" clId="{D8BF83ED-A96D-4141-8DF5-EAC7D3B904AC}" dt="2021-10-05T10:26:47.075" v="129"/>
          <ac:cxnSpMkLst>
            <pc:docMk/>
            <pc:sldMk cId="2047021081" sldId="338"/>
            <ac:cxnSpMk id="31" creationId="{D31EA034-FFE9-4846-B293-4E1DA356A45C}"/>
          </ac:cxnSpMkLst>
        </pc:cxnChg>
        <pc:cxnChg chg="mod">
          <ac:chgData name="Mike Bloys" userId="1248c4d8-7b2b-4b32-b8bd-163ae845f9bb" providerId="ADAL" clId="{D8BF83ED-A96D-4141-8DF5-EAC7D3B904AC}" dt="2021-10-05T10:26:47.075" v="129"/>
          <ac:cxnSpMkLst>
            <pc:docMk/>
            <pc:sldMk cId="2047021081" sldId="338"/>
            <ac:cxnSpMk id="32" creationId="{6F32D5CB-11C3-4638-8B0A-A769184A960B}"/>
          </ac:cxnSpMkLst>
        </pc:cxnChg>
        <pc:cxnChg chg="mod">
          <ac:chgData name="Mike Bloys" userId="1248c4d8-7b2b-4b32-b8bd-163ae845f9bb" providerId="ADAL" clId="{D8BF83ED-A96D-4141-8DF5-EAC7D3B904AC}" dt="2021-10-05T10:26:47.075" v="129"/>
          <ac:cxnSpMkLst>
            <pc:docMk/>
            <pc:sldMk cId="2047021081" sldId="338"/>
            <ac:cxnSpMk id="35" creationId="{FFBC317F-35DD-4B81-AB1E-B743A125E764}"/>
          </ac:cxnSpMkLst>
        </pc:cxnChg>
        <pc:cxnChg chg="mod">
          <ac:chgData name="Mike Bloys" userId="1248c4d8-7b2b-4b32-b8bd-163ae845f9bb" providerId="ADAL" clId="{D8BF83ED-A96D-4141-8DF5-EAC7D3B904AC}" dt="2021-10-05T10:26:47.075" v="129"/>
          <ac:cxnSpMkLst>
            <pc:docMk/>
            <pc:sldMk cId="2047021081" sldId="338"/>
            <ac:cxnSpMk id="36" creationId="{9D88E53D-EC0E-4C14-ADF4-14DAC415A8BD}"/>
          </ac:cxnSpMkLst>
        </pc:cxnChg>
        <pc:cxnChg chg="mod">
          <ac:chgData name="Mike Bloys" userId="1248c4d8-7b2b-4b32-b8bd-163ae845f9bb" providerId="ADAL" clId="{D8BF83ED-A96D-4141-8DF5-EAC7D3B904AC}" dt="2021-10-05T10:26:47.075" v="129"/>
          <ac:cxnSpMkLst>
            <pc:docMk/>
            <pc:sldMk cId="2047021081" sldId="338"/>
            <ac:cxnSpMk id="37" creationId="{652CF2CD-A898-47CD-8C4A-C6EB1848022E}"/>
          </ac:cxnSpMkLst>
        </pc:cxnChg>
      </pc:sldChg>
      <pc:sldMasterChg chg="addSldLayout delSldLayout modSldLayout">
        <pc:chgData name="Mike Bloys" userId="1248c4d8-7b2b-4b32-b8bd-163ae845f9bb" providerId="ADAL" clId="{D8BF83ED-A96D-4141-8DF5-EAC7D3B904AC}" dt="2021-10-05T10:35:37.041" v="183" actId="2696"/>
        <pc:sldMasterMkLst>
          <pc:docMk/>
          <pc:sldMasterMk cId="3316734550" sldId="2147483648"/>
        </pc:sldMasterMkLst>
        <pc:sldLayoutChg chg="modSp">
          <pc:chgData name="Mike Bloys" userId="1248c4d8-7b2b-4b32-b8bd-163ae845f9bb" providerId="ADAL" clId="{D8BF83ED-A96D-4141-8DF5-EAC7D3B904AC}" dt="2021-10-05T09:59:05.038" v="0" actId="14826"/>
          <pc:sldLayoutMkLst>
            <pc:docMk/>
            <pc:sldMasterMk cId="3316734550" sldId="2147483648"/>
            <pc:sldLayoutMk cId="3886385901" sldId="2147483649"/>
          </pc:sldLayoutMkLst>
          <pc:picChg chg="mod">
            <ac:chgData name="Mike Bloys" userId="1248c4d8-7b2b-4b32-b8bd-163ae845f9bb" providerId="ADAL" clId="{D8BF83ED-A96D-4141-8DF5-EAC7D3B904AC}" dt="2021-10-05T09:59:05.038" v="0"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D8BF83ED-A96D-4141-8DF5-EAC7D3B904AC}" dt="2021-10-05T10:03:58.226" v="39" actId="207"/>
          <pc:sldLayoutMkLst>
            <pc:docMk/>
            <pc:sldMasterMk cId="3316734550" sldId="2147483648"/>
            <pc:sldLayoutMk cId="2849720375" sldId="2147483652"/>
          </pc:sldLayoutMkLst>
          <pc:spChg chg="del">
            <ac:chgData name="Mike Bloys" userId="1248c4d8-7b2b-4b32-b8bd-163ae845f9bb" providerId="ADAL" clId="{D8BF83ED-A96D-4141-8DF5-EAC7D3B904AC}" dt="2021-10-05T10:03:53.727" v="37"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D8BF83ED-A96D-4141-8DF5-EAC7D3B904AC}" dt="2021-10-05T10:03:50.576" v="36"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D8BF83ED-A96D-4141-8DF5-EAC7D3B904AC}" dt="2021-10-05T10:03:54.419" v="38"/>
            <ac:spMkLst>
              <pc:docMk/>
              <pc:sldMasterMk cId="3316734550" sldId="2147483648"/>
              <pc:sldLayoutMk cId="2849720375" sldId="2147483652"/>
              <ac:spMk id="12" creationId="{96459151-B3DD-4468-A35B-8CC38BF03A6B}"/>
            </ac:spMkLst>
          </pc:spChg>
          <pc:picChg chg="del">
            <ac:chgData name="Mike Bloys" userId="1248c4d8-7b2b-4b32-b8bd-163ae845f9bb" providerId="ADAL" clId="{D8BF83ED-A96D-4141-8DF5-EAC7D3B904AC}" dt="2021-10-05T10:03:53.727" v="37"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D8BF83ED-A96D-4141-8DF5-EAC7D3B904AC}" dt="2021-10-05T10:03:58.226" v="39"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D8BF83ED-A96D-4141-8DF5-EAC7D3B904AC}" dt="2021-10-05T10:03:54.419" v="38"/>
            <ac:picMkLst>
              <pc:docMk/>
              <pc:sldMasterMk cId="3316734550" sldId="2147483648"/>
              <pc:sldLayoutMk cId="2849720375" sldId="2147483652"/>
              <ac:picMk id="11" creationId="{7AE2AD1A-60CC-4927-AC58-CBCAE28492EB}"/>
            </ac:picMkLst>
          </pc:picChg>
        </pc:sldLayoutChg>
        <pc:sldLayoutChg chg="addSp delSp modSp mod">
          <pc:chgData name="Mike Bloys" userId="1248c4d8-7b2b-4b32-b8bd-163ae845f9bb" providerId="ADAL" clId="{D8BF83ED-A96D-4141-8DF5-EAC7D3B904AC}" dt="2021-10-05T10:02:44.765" v="34" actId="6549"/>
          <pc:sldLayoutMkLst>
            <pc:docMk/>
            <pc:sldMasterMk cId="3316734550" sldId="2147483648"/>
            <pc:sldLayoutMk cId="4180777422" sldId="2147483653"/>
          </pc:sldLayoutMkLst>
          <pc:spChg chg="del">
            <ac:chgData name="Mike Bloys" userId="1248c4d8-7b2b-4b32-b8bd-163ae845f9bb" providerId="ADAL" clId="{D8BF83ED-A96D-4141-8DF5-EAC7D3B904AC}" dt="2021-10-05T10:01:18.673" v="1" actId="478"/>
            <ac:spMkLst>
              <pc:docMk/>
              <pc:sldMasterMk cId="3316734550" sldId="2147483648"/>
              <pc:sldLayoutMk cId="4180777422" sldId="2147483653"/>
              <ac:spMk id="8" creationId="{A99F80EC-0B21-0F4D-9ECD-7C9B391A3C06}"/>
            </ac:spMkLst>
          </pc:spChg>
          <pc:spChg chg="add mod">
            <ac:chgData name="Mike Bloys" userId="1248c4d8-7b2b-4b32-b8bd-163ae845f9bb" providerId="ADAL" clId="{D8BF83ED-A96D-4141-8DF5-EAC7D3B904AC}" dt="2021-10-05T10:02:44.765" v="34" actId="6549"/>
            <ac:spMkLst>
              <pc:docMk/>
              <pc:sldMasterMk cId="3316734550" sldId="2147483648"/>
              <pc:sldLayoutMk cId="4180777422" sldId="2147483653"/>
              <ac:spMk id="10" creationId="{47472F85-C250-4D4D-A84C-BF935D3F979A}"/>
            </ac:spMkLst>
          </pc:spChg>
          <pc:spChg chg="mod">
            <ac:chgData name="Mike Bloys" userId="1248c4d8-7b2b-4b32-b8bd-163ae845f9bb" providerId="ADAL" clId="{D8BF83ED-A96D-4141-8DF5-EAC7D3B904AC}" dt="2021-10-05T10:01:48.808" v="5" actId="207"/>
            <ac:spMkLst>
              <pc:docMk/>
              <pc:sldMasterMk cId="3316734550" sldId="2147483648"/>
              <pc:sldLayoutMk cId="4180777422" sldId="2147483653"/>
              <ac:spMk id="27" creationId="{00000000-0000-0000-0000-000000000000}"/>
            </ac:spMkLst>
          </pc:spChg>
          <pc:picChg chg="del">
            <ac:chgData name="Mike Bloys" userId="1248c4d8-7b2b-4b32-b8bd-163ae845f9bb" providerId="ADAL" clId="{D8BF83ED-A96D-4141-8DF5-EAC7D3B904AC}" dt="2021-10-05T10:01:18.673" v="1" actId="478"/>
            <ac:picMkLst>
              <pc:docMk/>
              <pc:sldMasterMk cId="3316734550" sldId="2147483648"/>
              <pc:sldLayoutMk cId="4180777422" sldId="2147483653"/>
              <ac:picMk id="7" creationId="{7CE254B6-D7BC-9C4E-B6F8-9032CA4F1D45}"/>
            </ac:picMkLst>
          </pc:picChg>
          <pc:picChg chg="add mod">
            <ac:chgData name="Mike Bloys" userId="1248c4d8-7b2b-4b32-b8bd-163ae845f9bb" providerId="ADAL" clId="{D8BF83ED-A96D-4141-8DF5-EAC7D3B904AC}" dt="2021-10-05T10:01:19.274" v="2"/>
            <ac:picMkLst>
              <pc:docMk/>
              <pc:sldMasterMk cId="3316734550" sldId="2147483648"/>
              <pc:sldLayoutMk cId="4180777422" sldId="2147483653"/>
              <ac:picMk id="9" creationId="{467C8F9D-9A27-4B1B-B97F-66E650C32E0E}"/>
            </ac:picMkLst>
          </pc:picChg>
          <pc:picChg chg="mod">
            <ac:chgData name="Mike Bloys" userId="1248c4d8-7b2b-4b32-b8bd-163ae845f9bb" providerId="ADAL" clId="{D8BF83ED-A96D-4141-8DF5-EAC7D3B904AC}" dt="2021-10-05T10:01:25.092" v="3" actId="207"/>
            <ac:picMkLst>
              <pc:docMk/>
              <pc:sldMasterMk cId="3316734550" sldId="2147483648"/>
              <pc:sldLayoutMk cId="4180777422" sldId="2147483653"/>
              <ac:picMk id="11" creationId="{4209B720-07DD-7941-B502-ED81D1886572}"/>
            </ac:picMkLst>
          </pc:picChg>
        </pc:sldLayoutChg>
        <pc:sldLayoutChg chg="addSp delSp modSp mod">
          <pc:chgData name="Mike Bloys" userId="1248c4d8-7b2b-4b32-b8bd-163ae845f9bb" providerId="ADAL" clId="{D8BF83ED-A96D-4141-8DF5-EAC7D3B904AC}" dt="2021-10-05T10:04:25.994" v="48" actId="207"/>
          <pc:sldLayoutMkLst>
            <pc:docMk/>
            <pc:sldMasterMk cId="3316734550" sldId="2147483648"/>
            <pc:sldLayoutMk cId="3315833090" sldId="2147483656"/>
          </pc:sldLayoutMkLst>
          <pc:spChg chg="add mod">
            <ac:chgData name="Mike Bloys" userId="1248c4d8-7b2b-4b32-b8bd-163ae845f9bb" providerId="ADAL" clId="{D8BF83ED-A96D-4141-8DF5-EAC7D3B904AC}" dt="2021-10-05T10:04:17.416" v="46"/>
            <ac:spMkLst>
              <pc:docMk/>
              <pc:sldMasterMk cId="3316734550" sldId="2147483648"/>
              <pc:sldLayoutMk cId="3315833090" sldId="2147483656"/>
              <ac:spMk id="8" creationId="{A1F21F32-5F18-406E-A878-29D43142C63A}"/>
            </ac:spMkLst>
          </pc:spChg>
          <pc:spChg chg="del">
            <ac:chgData name="Mike Bloys" userId="1248c4d8-7b2b-4b32-b8bd-163ae845f9bb" providerId="ADAL" clId="{D8BF83ED-A96D-4141-8DF5-EAC7D3B904AC}" dt="2021-10-05T10:04:16.958" v="45"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D8BF83ED-A96D-4141-8DF5-EAC7D3B904AC}" dt="2021-10-05T10:04:25.994" v="48"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D8BF83ED-A96D-4141-8DF5-EAC7D3B904AC}" dt="2021-10-05T10:04:16.958" v="45"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D8BF83ED-A96D-4141-8DF5-EAC7D3B904AC}" dt="2021-10-05T10:04:17.416" v="46"/>
            <ac:picMkLst>
              <pc:docMk/>
              <pc:sldMasterMk cId="3316734550" sldId="2147483648"/>
              <pc:sldLayoutMk cId="3315833090" sldId="2147483656"/>
              <ac:picMk id="7" creationId="{E52F8EDA-DA7C-4E38-AA2F-6EF8FFD5BA7A}"/>
            </ac:picMkLst>
          </pc:picChg>
        </pc:sldLayoutChg>
        <pc:sldLayoutChg chg="addSp delSp modSp mod">
          <pc:chgData name="Mike Bloys" userId="1248c4d8-7b2b-4b32-b8bd-163ae845f9bb" providerId="ADAL" clId="{D8BF83ED-A96D-4141-8DF5-EAC7D3B904AC}" dt="2021-10-05T10:07:31.201" v="51" actId="207"/>
          <pc:sldLayoutMkLst>
            <pc:docMk/>
            <pc:sldMasterMk cId="3316734550" sldId="2147483648"/>
            <pc:sldLayoutMk cId="487712265" sldId="2147483665"/>
          </pc:sldLayoutMkLst>
          <pc:spChg chg="add mod">
            <ac:chgData name="Mike Bloys" userId="1248c4d8-7b2b-4b32-b8bd-163ae845f9bb" providerId="ADAL" clId="{D8BF83ED-A96D-4141-8DF5-EAC7D3B904AC}" dt="2021-10-05T10:04:30.707" v="50"/>
            <ac:spMkLst>
              <pc:docMk/>
              <pc:sldMasterMk cId="3316734550" sldId="2147483648"/>
              <pc:sldLayoutMk cId="487712265" sldId="2147483665"/>
              <ac:spMk id="9" creationId="{14A0EC22-5188-49DE-BE72-7E58CD335E34}"/>
            </ac:spMkLst>
          </pc:spChg>
          <pc:spChg chg="del">
            <ac:chgData name="Mike Bloys" userId="1248c4d8-7b2b-4b32-b8bd-163ae845f9bb" providerId="ADAL" clId="{D8BF83ED-A96D-4141-8DF5-EAC7D3B904AC}" dt="2021-10-05T10:04:30.316" v="49"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D8BF83ED-A96D-4141-8DF5-EAC7D3B904AC}" dt="2021-10-05T10:04:30.707" v="50"/>
            <ac:picMkLst>
              <pc:docMk/>
              <pc:sldMasterMk cId="3316734550" sldId="2147483648"/>
              <pc:sldLayoutMk cId="487712265" sldId="2147483665"/>
              <ac:picMk id="6" creationId="{0F41E748-A240-4C8D-B017-73831FC67446}"/>
            </ac:picMkLst>
          </pc:picChg>
          <pc:picChg chg="del">
            <ac:chgData name="Mike Bloys" userId="1248c4d8-7b2b-4b32-b8bd-163ae845f9bb" providerId="ADAL" clId="{D8BF83ED-A96D-4141-8DF5-EAC7D3B904AC}" dt="2021-10-05T10:04:30.316" v="49"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D8BF83ED-A96D-4141-8DF5-EAC7D3B904AC}" dt="2021-10-05T10:07:31.201" v="51"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D8BF83ED-A96D-4141-8DF5-EAC7D3B904AC}" dt="2021-10-05T10:09:29.703" v="57" actId="478"/>
          <pc:sldLayoutMkLst>
            <pc:docMk/>
            <pc:sldMasterMk cId="3316734550" sldId="2147483648"/>
            <pc:sldLayoutMk cId="1093718466" sldId="2147483666"/>
          </pc:sldLayoutMkLst>
          <pc:spChg chg="add mod">
            <ac:chgData name="Mike Bloys" userId="1248c4d8-7b2b-4b32-b8bd-163ae845f9bb" providerId="ADAL" clId="{D8BF83ED-A96D-4141-8DF5-EAC7D3B904AC}" dt="2021-10-05T10:09:27.523" v="56" actId="207"/>
            <ac:spMkLst>
              <pc:docMk/>
              <pc:sldMasterMk cId="3316734550" sldId="2147483648"/>
              <pc:sldLayoutMk cId="1093718466" sldId="2147483666"/>
              <ac:spMk id="6" creationId="{49D7DE7D-423B-4397-9541-3A3B00BBC460}"/>
            </ac:spMkLst>
          </pc:spChg>
          <pc:spChg chg="del">
            <ac:chgData name="Mike Bloys" userId="1248c4d8-7b2b-4b32-b8bd-163ae845f9bb" providerId="ADAL" clId="{D8BF83ED-A96D-4141-8DF5-EAC7D3B904AC}" dt="2021-10-05T10:09:29.703" v="57" actId="478"/>
            <ac:spMkLst>
              <pc:docMk/>
              <pc:sldMasterMk cId="3316734550" sldId="2147483648"/>
              <pc:sldLayoutMk cId="1093718466" sldId="2147483666"/>
              <ac:spMk id="10" creationId="{00000000-0000-0000-0000-000000000000}"/>
            </ac:spMkLst>
          </pc:spChg>
        </pc:sldLayoutChg>
        <pc:sldLayoutChg chg="addSp delSp modSp mod">
          <pc:chgData name="Mike Bloys" userId="1248c4d8-7b2b-4b32-b8bd-163ae845f9bb" providerId="ADAL" clId="{D8BF83ED-A96D-4141-8DF5-EAC7D3B904AC}" dt="2021-10-05T10:07:36.823" v="52" actId="207"/>
          <pc:sldLayoutMkLst>
            <pc:docMk/>
            <pc:sldMasterMk cId="3316734550" sldId="2147483648"/>
            <pc:sldLayoutMk cId="4276716931" sldId="2147483667"/>
          </pc:sldLayoutMkLst>
          <pc:spChg chg="mod">
            <ac:chgData name="Mike Bloys" userId="1248c4d8-7b2b-4b32-b8bd-163ae845f9bb" providerId="ADAL" clId="{D8BF83ED-A96D-4141-8DF5-EAC7D3B904AC}" dt="2021-10-05T10:04:10.282" v="43"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D8BF83ED-A96D-4141-8DF5-EAC7D3B904AC}" dt="2021-10-05T10:04:01.936" v="40"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D8BF83ED-A96D-4141-8DF5-EAC7D3B904AC}" dt="2021-10-05T10:04:02.305" v="41"/>
            <ac:spMkLst>
              <pc:docMk/>
              <pc:sldMasterMk cId="3316734550" sldId="2147483648"/>
              <pc:sldLayoutMk cId="4276716931" sldId="2147483667"/>
              <ac:spMk id="14" creationId="{E3458BA2-4699-4DE6-95CB-57B788F06001}"/>
            </ac:spMkLst>
          </pc:spChg>
          <pc:picChg chg="del">
            <ac:chgData name="Mike Bloys" userId="1248c4d8-7b2b-4b32-b8bd-163ae845f9bb" providerId="ADAL" clId="{D8BF83ED-A96D-4141-8DF5-EAC7D3B904AC}" dt="2021-10-05T10:04:01.936" v="40"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D8BF83ED-A96D-4141-8DF5-EAC7D3B904AC}" dt="2021-10-05T10:07:36.823" v="52"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D8BF83ED-A96D-4141-8DF5-EAC7D3B904AC}" dt="2021-10-05T10:04:02.305" v="41"/>
            <ac:picMkLst>
              <pc:docMk/>
              <pc:sldMasterMk cId="3316734550" sldId="2147483648"/>
              <pc:sldLayoutMk cId="4276716931" sldId="2147483667"/>
              <ac:picMk id="13" creationId="{E3342B5D-F7D2-415B-A244-D8E1F4BE930B}"/>
            </ac:picMkLst>
          </pc:picChg>
        </pc:sldLayoutChg>
        <pc:sldLayoutChg chg="del">
          <pc:chgData name="Mike Bloys" userId="1248c4d8-7b2b-4b32-b8bd-163ae845f9bb" providerId="ADAL" clId="{D8BF83ED-A96D-4141-8DF5-EAC7D3B904AC}" dt="2021-10-05T10:35:37.041" v="183" actId="2696"/>
          <pc:sldLayoutMkLst>
            <pc:docMk/>
            <pc:sldMasterMk cId="3316734550" sldId="2147483648"/>
            <pc:sldLayoutMk cId="762601031" sldId="2147483668"/>
          </pc:sldLayoutMkLst>
        </pc:sldLayoutChg>
        <pc:sldLayoutChg chg="delSp add mod modTransition">
          <pc:chgData name="Mike Bloys" userId="1248c4d8-7b2b-4b32-b8bd-163ae845f9bb" providerId="ADAL" clId="{D8BF83ED-A96D-4141-8DF5-EAC7D3B904AC}" dt="2021-10-05T10:15:24.301" v="80" actId="478"/>
          <pc:sldLayoutMkLst>
            <pc:docMk/>
            <pc:sldMasterMk cId="3316734550" sldId="2147483648"/>
            <pc:sldLayoutMk cId="1154964046" sldId="2147483669"/>
          </pc:sldLayoutMkLst>
          <pc:picChg chg="del">
            <ac:chgData name="Mike Bloys" userId="1248c4d8-7b2b-4b32-b8bd-163ae845f9bb" providerId="ADAL" clId="{D8BF83ED-A96D-4141-8DF5-EAC7D3B904AC}" dt="2021-10-05T10:15:24.301" v="80" actId="478"/>
            <ac:picMkLst>
              <pc:docMk/>
              <pc:sldMasterMk cId="3316734550" sldId="2147483648"/>
              <pc:sldLayoutMk cId="1154964046" sldId="2147483669"/>
              <ac:picMk id="12" creationId="{689980B9-BA30-C440-AB57-1B8875CA05CD}"/>
            </ac:picMkLst>
          </pc:picChg>
        </pc:sldLayoutChg>
      </pc:sldMaster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Mike Bloys" userId="1248c4d8-7b2b-4b32-b8bd-163ae845f9bb" providerId="ADAL" clId="{6B069DFB-E6C4-44BE-8674-8F833BED82E3}"/>
    <pc:docChg chg="undo custSel modSld modMainMaster">
      <pc:chgData name="Mike Bloys" userId="1248c4d8-7b2b-4b32-b8bd-163ae845f9bb" providerId="ADAL" clId="{6B069DFB-E6C4-44BE-8674-8F833BED82E3}" dt="2021-12-21T09:52:30.196" v="169" actId="478"/>
      <pc:docMkLst>
        <pc:docMk/>
      </pc:docMkLst>
      <pc:sldChg chg="addSp delSp modSp mod">
        <pc:chgData name="Mike Bloys" userId="1248c4d8-7b2b-4b32-b8bd-163ae845f9bb" providerId="ADAL" clId="{6B069DFB-E6C4-44BE-8674-8F833BED82E3}" dt="2021-12-20T11:05:05.833" v="66" actId="21"/>
        <pc:sldMkLst>
          <pc:docMk/>
          <pc:sldMk cId="644322881" sldId="261"/>
        </pc:sldMkLst>
        <pc:spChg chg="add del mod">
          <ac:chgData name="Mike Bloys" userId="1248c4d8-7b2b-4b32-b8bd-163ae845f9bb" providerId="ADAL" clId="{6B069DFB-E6C4-44BE-8674-8F833BED82E3}" dt="2021-12-20T11:05:05.833" v="66" actId="21"/>
          <ac:spMkLst>
            <pc:docMk/>
            <pc:sldMk cId="644322881" sldId="261"/>
            <ac:spMk id="5" creationId="{09AF68D0-0525-4479-96EF-84129A4092F4}"/>
          </ac:spMkLst>
        </pc:spChg>
      </pc:sldChg>
      <pc:sldChg chg="addSp delSp modSp mod modClrScheme chgLayout">
        <pc:chgData name="Mike Bloys" userId="1248c4d8-7b2b-4b32-b8bd-163ae845f9bb" providerId="ADAL" clId="{6B069DFB-E6C4-44BE-8674-8F833BED82E3}" dt="2021-12-20T11:54:27.072" v="95" actId="20577"/>
        <pc:sldMkLst>
          <pc:docMk/>
          <pc:sldMk cId="2844649914" sldId="347"/>
        </pc:sldMkLst>
        <pc:spChg chg="mod ord">
          <ac:chgData name="Mike Bloys" userId="1248c4d8-7b2b-4b32-b8bd-163ae845f9bb" providerId="ADAL" clId="{6B069DFB-E6C4-44BE-8674-8F833BED82E3}" dt="2021-12-20T11:51:49.234" v="79" actId="700"/>
          <ac:spMkLst>
            <pc:docMk/>
            <pc:sldMk cId="2844649914" sldId="347"/>
            <ac:spMk id="4" creationId="{4926D9B7-778F-4DD6-B013-93357675AAF2}"/>
          </ac:spMkLst>
        </pc:spChg>
        <pc:spChg chg="mod ord">
          <ac:chgData name="Mike Bloys" userId="1248c4d8-7b2b-4b32-b8bd-163ae845f9bb" providerId="ADAL" clId="{6B069DFB-E6C4-44BE-8674-8F833BED82E3}" dt="2021-12-20T11:54:27.072" v="95" actId="20577"/>
          <ac:spMkLst>
            <pc:docMk/>
            <pc:sldMk cId="2844649914" sldId="347"/>
            <ac:spMk id="5" creationId="{5E62043B-10E7-465D-BEDF-E17C4AC747D9}"/>
          </ac:spMkLst>
        </pc:spChg>
        <pc:grpChg chg="del">
          <ac:chgData name="Mike Bloys" userId="1248c4d8-7b2b-4b32-b8bd-163ae845f9bb" providerId="ADAL" clId="{6B069DFB-E6C4-44BE-8674-8F833BED82E3}" dt="2021-12-20T11:51:34.732" v="78" actId="478"/>
          <ac:grpSpMkLst>
            <pc:docMk/>
            <pc:sldMk cId="2844649914" sldId="347"/>
            <ac:grpSpMk id="9" creationId="{1A8CA493-7225-4AB8-83A1-4261366E3E73}"/>
          </ac:grpSpMkLst>
        </pc:grpChg>
        <pc:picChg chg="add del mod">
          <ac:chgData name="Mike Bloys" userId="1248c4d8-7b2b-4b32-b8bd-163ae845f9bb" providerId="ADAL" clId="{6B069DFB-E6C4-44BE-8674-8F833BED82E3}" dt="2021-12-20T11:51:07.635" v="72" actId="21"/>
          <ac:picMkLst>
            <pc:docMk/>
            <pc:sldMk cId="2844649914" sldId="347"/>
            <ac:picMk id="3" creationId="{B7860000-E802-4ACC-9940-62B24C4B5DF4}"/>
          </ac:picMkLst>
        </pc:picChg>
        <pc:picChg chg="del">
          <ac:chgData name="Mike Bloys" userId="1248c4d8-7b2b-4b32-b8bd-163ae845f9bb" providerId="ADAL" clId="{6B069DFB-E6C4-44BE-8674-8F833BED82E3}" dt="2021-12-20T11:50:57.435" v="70" actId="478"/>
          <ac:picMkLst>
            <pc:docMk/>
            <pc:sldMk cId="2844649914" sldId="347"/>
            <ac:picMk id="7" creationId="{AEE7CBE6-0C08-41ED-813E-2DFAC975782C}"/>
          </ac:picMkLst>
        </pc:picChg>
        <pc:picChg chg="add del mod ord modCrop">
          <ac:chgData name="Mike Bloys" userId="1248c4d8-7b2b-4b32-b8bd-163ae845f9bb" providerId="ADAL" clId="{6B069DFB-E6C4-44BE-8674-8F833BED82E3}" dt="2021-12-20T11:54:10.965" v="91" actId="478"/>
          <ac:picMkLst>
            <pc:docMk/>
            <pc:sldMk cId="2844649914" sldId="347"/>
            <ac:picMk id="10" creationId="{B038BC9C-AFF4-4B24-8CBD-FFD1FAAB4672}"/>
          </ac:picMkLst>
        </pc:picChg>
        <pc:picChg chg="del">
          <ac:chgData name="Mike Bloys" userId="1248c4d8-7b2b-4b32-b8bd-163ae845f9bb" providerId="ADAL" clId="{6B069DFB-E6C4-44BE-8674-8F833BED82E3}" dt="2021-12-20T11:50:57.435" v="70" actId="478"/>
          <ac:picMkLst>
            <pc:docMk/>
            <pc:sldMk cId="2844649914" sldId="347"/>
            <ac:picMk id="11" creationId="{EE24FB6C-4CED-40A1-B481-75F76CFE60AF}"/>
          </ac:picMkLst>
        </pc:picChg>
        <pc:picChg chg="add del mod ord">
          <ac:chgData name="Mike Bloys" userId="1248c4d8-7b2b-4b32-b8bd-163ae845f9bb" providerId="ADAL" clId="{6B069DFB-E6C4-44BE-8674-8F833BED82E3}" dt="2021-12-20T11:52:48.218" v="87" actId="478"/>
          <ac:picMkLst>
            <pc:docMk/>
            <pc:sldMk cId="2844649914" sldId="347"/>
            <ac:picMk id="12" creationId="{80100493-2196-4625-9383-7DCB44073D88}"/>
          </ac:picMkLst>
        </pc:picChg>
        <pc:picChg chg="add mod">
          <ac:chgData name="Mike Bloys" userId="1248c4d8-7b2b-4b32-b8bd-163ae845f9bb" providerId="ADAL" clId="{6B069DFB-E6C4-44BE-8674-8F833BED82E3}" dt="2021-12-20T11:51:50.704" v="80"/>
          <ac:picMkLst>
            <pc:docMk/>
            <pc:sldMk cId="2844649914" sldId="347"/>
            <ac:picMk id="13" creationId="{BCCF42CF-9779-4718-831F-1688E59C3C0F}"/>
          </ac:picMkLst>
        </pc:picChg>
        <pc:picChg chg="add mod ord modCrop">
          <ac:chgData name="Mike Bloys" userId="1248c4d8-7b2b-4b32-b8bd-163ae845f9bb" providerId="ADAL" clId="{6B069DFB-E6C4-44BE-8674-8F833BED82E3}" dt="2021-12-20T11:54:05.725" v="90" actId="167"/>
          <ac:picMkLst>
            <pc:docMk/>
            <pc:sldMk cId="2844649914" sldId="347"/>
            <ac:picMk id="15" creationId="{EBB12378-F433-4C97-BECA-F087D465D051}"/>
          </ac:picMkLst>
        </pc:picChg>
        <pc:picChg chg="del">
          <ac:chgData name="Mike Bloys" userId="1248c4d8-7b2b-4b32-b8bd-163ae845f9bb" providerId="ADAL" clId="{6B069DFB-E6C4-44BE-8674-8F833BED82E3}" dt="2021-12-20T11:51:34.732" v="78" actId="478"/>
          <ac:picMkLst>
            <pc:docMk/>
            <pc:sldMk cId="2844649914" sldId="347"/>
            <ac:picMk id="1032" creationId="{2B3F2207-64DF-44DD-98A0-0C6F33227651}"/>
          </ac:picMkLst>
        </pc:picChg>
      </pc:sldChg>
      <pc:sldChg chg="addSp delSp modSp mod modClrScheme chgLayout">
        <pc:chgData name="Mike Bloys" userId="1248c4d8-7b2b-4b32-b8bd-163ae845f9bb" providerId="ADAL" clId="{6B069DFB-E6C4-44BE-8674-8F833BED82E3}" dt="2021-12-20T12:00:18.800" v="115"/>
        <pc:sldMkLst>
          <pc:docMk/>
          <pc:sldMk cId="2159461586" sldId="350"/>
        </pc:sldMkLst>
        <pc:spChg chg="mod ord">
          <ac:chgData name="Mike Bloys" userId="1248c4d8-7b2b-4b32-b8bd-163ae845f9bb" providerId="ADAL" clId="{6B069DFB-E6C4-44BE-8674-8F833BED82E3}" dt="2021-12-20T12:00:12.015" v="114" actId="700"/>
          <ac:spMkLst>
            <pc:docMk/>
            <pc:sldMk cId="2159461586" sldId="350"/>
            <ac:spMk id="4" creationId="{4926D9B7-778F-4DD6-B013-93357675AAF2}"/>
          </ac:spMkLst>
        </pc:spChg>
        <pc:spChg chg="mod ord">
          <ac:chgData name="Mike Bloys" userId="1248c4d8-7b2b-4b32-b8bd-163ae845f9bb" providerId="ADAL" clId="{6B069DFB-E6C4-44BE-8674-8F833BED82E3}" dt="2021-12-20T12:00:12.015" v="114" actId="700"/>
          <ac:spMkLst>
            <pc:docMk/>
            <pc:sldMk cId="2159461586" sldId="350"/>
            <ac:spMk id="5" creationId="{5E62043B-10E7-465D-BEDF-E17C4AC747D9}"/>
          </ac:spMkLst>
        </pc:spChg>
        <pc:picChg chg="add del mod">
          <ac:chgData name="Mike Bloys" userId="1248c4d8-7b2b-4b32-b8bd-163ae845f9bb" providerId="ADAL" clId="{6B069DFB-E6C4-44BE-8674-8F833BED82E3}" dt="2021-12-20T11:59:47.631" v="107" actId="21"/>
          <ac:picMkLst>
            <pc:docMk/>
            <pc:sldMk cId="2159461586" sldId="350"/>
            <ac:picMk id="3" creationId="{5B32DA8C-C89C-40CC-8571-C91F2537E48E}"/>
          </ac:picMkLst>
        </pc:picChg>
        <pc:picChg chg="add del">
          <ac:chgData name="Mike Bloys" userId="1248c4d8-7b2b-4b32-b8bd-163ae845f9bb" providerId="ADAL" clId="{6B069DFB-E6C4-44BE-8674-8F833BED82E3}" dt="2021-12-20T11:55:18.605" v="105" actId="478"/>
          <ac:picMkLst>
            <pc:docMk/>
            <pc:sldMk cId="2159461586" sldId="350"/>
            <ac:picMk id="6" creationId="{89F58526-73E6-4031-A537-55744F7738D4}"/>
          </ac:picMkLst>
        </pc:picChg>
        <pc:picChg chg="add mod ord">
          <ac:chgData name="Mike Bloys" userId="1248c4d8-7b2b-4b32-b8bd-163ae845f9bb" providerId="ADAL" clId="{6B069DFB-E6C4-44BE-8674-8F833BED82E3}" dt="2021-12-20T12:00:05.250" v="112" actId="167"/>
          <ac:picMkLst>
            <pc:docMk/>
            <pc:sldMk cId="2159461586" sldId="350"/>
            <ac:picMk id="8" creationId="{0280BE6C-BC85-48DB-B43A-8911ECE221F4}"/>
          </ac:picMkLst>
        </pc:picChg>
        <pc:picChg chg="add mod">
          <ac:chgData name="Mike Bloys" userId="1248c4d8-7b2b-4b32-b8bd-163ae845f9bb" providerId="ADAL" clId="{6B069DFB-E6C4-44BE-8674-8F833BED82E3}" dt="2021-12-20T12:00:18.800" v="115"/>
          <ac:picMkLst>
            <pc:docMk/>
            <pc:sldMk cId="2159461586" sldId="350"/>
            <ac:picMk id="9" creationId="{57DB9977-DD3D-4CB2-9357-3C804CE9A9C4}"/>
          </ac:picMkLst>
        </pc:picChg>
        <pc:picChg chg="del">
          <ac:chgData name="Mike Bloys" userId="1248c4d8-7b2b-4b32-b8bd-163ae845f9bb" providerId="ADAL" clId="{6B069DFB-E6C4-44BE-8674-8F833BED82E3}" dt="2021-12-20T12:00:06.557" v="113" actId="478"/>
          <ac:picMkLst>
            <pc:docMk/>
            <pc:sldMk cId="2159461586" sldId="350"/>
            <ac:picMk id="4098" creationId="{47A10C82-A274-43BD-BFA4-D13AA36641B2}"/>
          </ac:picMkLst>
        </pc:picChg>
      </pc:sldChg>
      <pc:sldChg chg="addSp delSp modSp mod modClrScheme chgLayout">
        <pc:chgData name="Mike Bloys" userId="1248c4d8-7b2b-4b32-b8bd-163ae845f9bb" providerId="ADAL" clId="{6B069DFB-E6C4-44BE-8674-8F833BED82E3}" dt="2021-12-20T12:30:43.772" v="156" actId="700"/>
        <pc:sldMkLst>
          <pc:docMk/>
          <pc:sldMk cId="2778183465" sldId="351"/>
        </pc:sldMkLst>
        <pc:spChg chg="mod ord">
          <ac:chgData name="Mike Bloys" userId="1248c4d8-7b2b-4b32-b8bd-163ae845f9bb" providerId="ADAL" clId="{6B069DFB-E6C4-44BE-8674-8F833BED82E3}" dt="2021-12-20T12:30:43.772" v="156" actId="700"/>
          <ac:spMkLst>
            <pc:docMk/>
            <pc:sldMk cId="2778183465" sldId="351"/>
            <ac:spMk id="4" creationId="{4926D9B7-778F-4DD6-B013-93357675AAF2}"/>
          </ac:spMkLst>
        </pc:spChg>
        <pc:spChg chg="mod ord">
          <ac:chgData name="Mike Bloys" userId="1248c4d8-7b2b-4b32-b8bd-163ae845f9bb" providerId="ADAL" clId="{6B069DFB-E6C4-44BE-8674-8F833BED82E3}" dt="2021-12-20T12:30:43.772" v="156" actId="700"/>
          <ac:spMkLst>
            <pc:docMk/>
            <pc:sldMk cId="2778183465" sldId="351"/>
            <ac:spMk id="5" creationId="{5E62043B-10E7-465D-BEDF-E17C4AC747D9}"/>
          </ac:spMkLst>
        </pc:spChg>
        <pc:picChg chg="add del mod">
          <ac:chgData name="Mike Bloys" userId="1248c4d8-7b2b-4b32-b8bd-163ae845f9bb" providerId="ADAL" clId="{6B069DFB-E6C4-44BE-8674-8F833BED82E3}" dt="2021-12-20T12:29:53.889" v="143" actId="21"/>
          <ac:picMkLst>
            <pc:docMk/>
            <pc:sldMk cId="2778183465" sldId="351"/>
            <ac:picMk id="3" creationId="{A8C9C91A-1926-463B-B418-CDCE6BD75DBE}"/>
          </ac:picMkLst>
        </pc:picChg>
        <pc:picChg chg="del">
          <ac:chgData name="Mike Bloys" userId="1248c4d8-7b2b-4b32-b8bd-163ae845f9bb" providerId="ADAL" clId="{6B069DFB-E6C4-44BE-8674-8F833BED82E3}" dt="2021-12-20T12:30:28.169" v="154" actId="478"/>
          <ac:picMkLst>
            <pc:docMk/>
            <pc:sldMk cId="2778183465" sldId="351"/>
            <ac:picMk id="8" creationId="{9C902035-98C7-45D5-AB43-1001F696AD35}"/>
          </ac:picMkLst>
        </pc:picChg>
        <pc:picChg chg="add mod ord">
          <ac:chgData name="Mike Bloys" userId="1248c4d8-7b2b-4b32-b8bd-163ae845f9bb" providerId="ADAL" clId="{6B069DFB-E6C4-44BE-8674-8F833BED82E3}" dt="2021-12-20T12:30:11.350" v="148" actId="167"/>
          <ac:picMkLst>
            <pc:docMk/>
            <pc:sldMk cId="2778183465" sldId="351"/>
            <ac:picMk id="9" creationId="{6C4EB56C-6566-44AB-B5DC-6432706BCFC9}"/>
          </ac:picMkLst>
        </pc:picChg>
        <pc:picChg chg="add mod">
          <ac:chgData name="Mike Bloys" userId="1248c4d8-7b2b-4b32-b8bd-163ae845f9bb" providerId="ADAL" clId="{6B069DFB-E6C4-44BE-8674-8F833BED82E3}" dt="2021-12-20T12:30:40.050" v="155"/>
          <ac:picMkLst>
            <pc:docMk/>
            <pc:sldMk cId="2778183465" sldId="351"/>
            <ac:picMk id="10" creationId="{813D103E-7D81-4582-B777-2A62325F8D97}"/>
          </ac:picMkLst>
        </pc:picChg>
        <pc:picChg chg="del">
          <ac:chgData name="Mike Bloys" userId="1248c4d8-7b2b-4b32-b8bd-163ae845f9bb" providerId="ADAL" clId="{6B069DFB-E6C4-44BE-8674-8F833BED82E3}" dt="2021-12-20T12:30:13.356" v="149" actId="478"/>
          <ac:picMkLst>
            <pc:docMk/>
            <pc:sldMk cId="2778183465" sldId="351"/>
            <ac:picMk id="6148" creationId="{9B8F7DB2-1331-4611-B45F-E4D1F7F318A2}"/>
          </ac:picMkLst>
        </pc:picChg>
      </pc:sldChg>
      <pc:sldChg chg="delSp mod">
        <pc:chgData name="Mike Bloys" userId="1248c4d8-7b2b-4b32-b8bd-163ae845f9bb" providerId="ADAL" clId="{6B069DFB-E6C4-44BE-8674-8F833BED82E3}" dt="2021-12-21T09:52:30.196" v="169" actId="478"/>
        <pc:sldMkLst>
          <pc:docMk/>
          <pc:sldMk cId="3897754688" sldId="352"/>
        </pc:sldMkLst>
        <pc:spChg chg="del">
          <ac:chgData name="Mike Bloys" userId="1248c4d8-7b2b-4b32-b8bd-163ae845f9bb" providerId="ADAL" clId="{6B069DFB-E6C4-44BE-8674-8F833BED82E3}" dt="2021-12-21T09:52:30.196" v="169" actId="478"/>
          <ac:spMkLst>
            <pc:docMk/>
            <pc:sldMk cId="3897754688" sldId="352"/>
            <ac:spMk id="6" creationId="{A015753D-0577-406D-9ED1-6B9416F1B134}"/>
          </ac:spMkLst>
        </pc:spChg>
      </pc:sldChg>
      <pc:sldChg chg="addSp delSp modSp mod modClrScheme chgLayout">
        <pc:chgData name="Mike Bloys" userId="1248c4d8-7b2b-4b32-b8bd-163ae845f9bb" providerId="ADAL" clId="{6B069DFB-E6C4-44BE-8674-8F833BED82E3}" dt="2021-12-20T12:35:50.650" v="167" actId="700"/>
        <pc:sldMkLst>
          <pc:docMk/>
          <pc:sldMk cId="1633081017" sldId="353"/>
        </pc:sldMkLst>
        <pc:spChg chg="mod ord">
          <ac:chgData name="Mike Bloys" userId="1248c4d8-7b2b-4b32-b8bd-163ae845f9bb" providerId="ADAL" clId="{6B069DFB-E6C4-44BE-8674-8F833BED82E3}" dt="2021-12-20T12:35:50.650" v="167" actId="700"/>
          <ac:spMkLst>
            <pc:docMk/>
            <pc:sldMk cId="1633081017" sldId="353"/>
            <ac:spMk id="4" creationId="{4926D9B7-778F-4DD6-B013-93357675AAF2}"/>
          </ac:spMkLst>
        </pc:spChg>
        <pc:spChg chg="mod ord">
          <ac:chgData name="Mike Bloys" userId="1248c4d8-7b2b-4b32-b8bd-163ae845f9bb" providerId="ADAL" clId="{6B069DFB-E6C4-44BE-8674-8F833BED82E3}" dt="2021-12-20T12:35:50.650" v="167" actId="700"/>
          <ac:spMkLst>
            <pc:docMk/>
            <pc:sldMk cId="1633081017" sldId="353"/>
            <ac:spMk id="5" creationId="{5E62043B-10E7-465D-BEDF-E17C4AC747D9}"/>
          </ac:spMkLst>
        </pc:spChg>
        <pc:picChg chg="del">
          <ac:chgData name="Mike Bloys" userId="1248c4d8-7b2b-4b32-b8bd-163ae845f9bb" providerId="ADAL" clId="{6B069DFB-E6C4-44BE-8674-8F833BED82E3}" dt="2021-12-20T12:35:33.789" v="165" actId="478"/>
          <ac:picMkLst>
            <pc:docMk/>
            <pc:sldMk cId="1633081017" sldId="353"/>
            <ac:picMk id="3" creationId="{8D9A6DEE-486D-40C4-86DC-E18ECD540773}"/>
          </ac:picMkLst>
        </pc:picChg>
        <pc:picChg chg="add del mod">
          <ac:chgData name="Mike Bloys" userId="1248c4d8-7b2b-4b32-b8bd-163ae845f9bb" providerId="ADAL" clId="{6B069DFB-E6C4-44BE-8674-8F833BED82E3}" dt="2021-12-20T12:35:14.649" v="158" actId="21"/>
          <ac:picMkLst>
            <pc:docMk/>
            <pc:sldMk cId="1633081017" sldId="353"/>
            <ac:picMk id="6" creationId="{73BBBCEB-55E9-4D04-B703-E8EB218900AC}"/>
          </ac:picMkLst>
        </pc:picChg>
        <pc:picChg chg="add mod ord">
          <ac:chgData name="Mike Bloys" userId="1248c4d8-7b2b-4b32-b8bd-163ae845f9bb" providerId="ADAL" clId="{6B069DFB-E6C4-44BE-8674-8F833BED82E3}" dt="2021-12-20T12:35:31.150" v="163" actId="167"/>
          <ac:picMkLst>
            <pc:docMk/>
            <pc:sldMk cId="1633081017" sldId="353"/>
            <ac:picMk id="8" creationId="{E2EC3F0E-F74B-4C80-9D9A-298A23C57E2E}"/>
          </ac:picMkLst>
        </pc:picChg>
        <pc:picChg chg="add mod">
          <ac:chgData name="Mike Bloys" userId="1248c4d8-7b2b-4b32-b8bd-163ae845f9bb" providerId="ADAL" clId="{6B069DFB-E6C4-44BE-8674-8F833BED82E3}" dt="2021-12-20T12:35:47.620" v="166"/>
          <ac:picMkLst>
            <pc:docMk/>
            <pc:sldMk cId="1633081017" sldId="353"/>
            <ac:picMk id="9" creationId="{2FFF73AA-E435-48AC-8886-C4F8CA2577E4}"/>
          </ac:picMkLst>
        </pc:picChg>
        <pc:picChg chg="del">
          <ac:chgData name="Mike Bloys" userId="1248c4d8-7b2b-4b32-b8bd-163ae845f9bb" providerId="ADAL" clId="{6B069DFB-E6C4-44BE-8674-8F833BED82E3}" dt="2021-12-20T12:35:32.605" v="164" actId="478"/>
          <ac:picMkLst>
            <pc:docMk/>
            <pc:sldMk cId="1633081017" sldId="353"/>
            <ac:picMk id="5122" creationId="{4F4212F1-A023-4092-9340-43263DEC6760}"/>
          </ac:picMkLst>
        </pc:picChg>
      </pc:sldChg>
      <pc:sldChg chg="addSp delSp modSp mod">
        <pc:chgData name="Mike Bloys" userId="1248c4d8-7b2b-4b32-b8bd-163ae845f9bb" providerId="ADAL" clId="{6B069DFB-E6C4-44BE-8674-8F833BED82E3}" dt="2021-12-20T11:55:00.634" v="102" actId="478"/>
        <pc:sldMkLst>
          <pc:docMk/>
          <pc:sldMk cId="538016134" sldId="355"/>
        </pc:sldMkLst>
        <pc:picChg chg="del">
          <ac:chgData name="Mike Bloys" userId="1248c4d8-7b2b-4b32-b8bd-163ae845f9bb" providerId="ADAL" clId="{6B069DFB-E6C4-44BE-8674-8F833BED82E3}" dt="2021-12-20T11:55:00.634" v="102" actId="478"/>
          <ac:picMkLst>
            <pc:docMk/>
            <pc:sldMk cId="538016134" sldId="355"/>
            <ac:picMk id="3" creationId="{9A8E4D02-1DA1-4782-B5B9-76DB8A5E272F}"/>
          </ac:picMkLst>
        </pc:picChg>
        <pc:picChg chg="add del mod">
          <ac:chgData name="Mike Bloys" userId="1248c4d8-7b2b-4b32-b8bd-163ae845f9bb" providerId="ADAL" clId="{6B069DFB-E6C4-44BE-8674-8F833BED82E3}" dt="2021-12-20T11:54:42.285" v="97" actId="478"/>
          <ac:picMkLst>
            <pc:docMk/>
            <pc:sldMk cId="538016134" sldId="355"/>
            <ac:picMk id="6" creationId="{4119B8F3-04B7-4B86-A389-7DD444B29DDB}"/>
          </ac:picMkLst>
        </pc:picChg>
        <pc:picChg chg="mod">
          <ac:chgData name="Mike Bloys" userId="1248c4d8-7b2b-4b32-b8bd-163ae845f9bb" providerId="ADAL" clId="{6B069DFB-E6C4-44BE-8674-8F833BED82E3}" dt="2021-12-20T11:54:58.745" v="101" actId="1076"/>
          <ac:picMkLst>
            <pc:docMk/>
            <pc:sldMk cId="538016134" sldId="355"/>
            <ac:picMk id="3074" creationId="{7FDDFA87-E6C7-448D-9F91-0546192514DC}"/>
          </ac:picMkLst>
        </pc:picChg>
      </pc:sldChg>
      <pc:sldChg chg="addSp delSp modSp mod modClrScheme chgLayout">
        <pc:chgData name="Mike Bloys" userId="1248c4d8-7b2b-4b32-b8bd-163ae845f9bb" providerId="ADAL" clId="{6B069DFB-E6C4-44BE-8674-8F833BED82E3}" dt="2021-12-20T12:12:16.971" v="134" actId="478"/>
        <pc:sldMkLst>
          <pc:docMk/>
          <pc:sldMk cId="3586716566" sldId="358"/>
        </pc:sldMkLst>
        <pc:spChg chg="mod ord">
          <ac:chgData name="Mike Bloys" userId="1248c4d8-7b2b-4b32-b8bd-163ae845f9bb" providerId="ADAL" clId="{6B069DFB-E6C4-44BE-8674-8F833BED82E3}" dt="2021-12-20T12:10:25.220" v="125" actId="700"/>
          <ac:spMkLst>
            <pc:docMk/>
            <pc:sldMk cId="3586716566" sldId="358"/>
            <ac:spMk id="4" creationId="{4926D9B7-778F-4DD6-B013-93357675AAF2}"/>
          </ac:spMkLst>
        </pc:spChg>
        <pc:spChg chg="mod ord">
          <ac:chgData name="Mike Bloys" userId="1248c4d8-7b2b-4b32-b8bd-163ae845f9bb" providerId="ADAL" clId="{6B069DFB-E6C4-44BE-8674-8F833BED82E3}" dt="2021-12-20T12:10:25.220" v="125" actId="700"/>
          <ac:spMkLst>
            <pc:docMk/>
            <pc:sldMk cId="3586716566" sldId="358"/>
            <ac:spMk id="5" creationId="{5E62043B-10E7-465D-BEDF-E17C4AC747D9}"/>
          </ac:spMkLst>
        </pc:spChg>
        <pc:picChg chg="add del mod">
          <ac:chgData name="Mike Bloys" userId="1248c4d8-7b2b-4b32-b8bd-163ae845f9bb" providerId="ADAL" clId="{6B069DFB-E6C4-44BE-8674-8F833BED82E3}" dt="2021-12-20T12:09:54.590" v="117" actId="21"/>
          <ac:picMkLst>
            <pc:docMk/>
            <pc:sldMk cId="3586716566" sldId="358"/>
            <ac:picMk id="3" creationId="{D2B0F290-8199-4F40-9BF2-432C9220B8EE}"/>
          </ac:picMkLst>
        </pc:picChg>
        <pc:picChg chg="del">
          <ac:chgData name="Mike Bloys" userId="1248c4d8-7b2b-4b32-b8bd-163ae845f9bb" providerId="ADAL" clId="{6B069DFB-E6C4-44BE-8674-8F833BED82E3}" dt="2021-12-20T12:10:16.031" v="124" actId="478"/>
          <ac:picMkLst>
            <pc:docMk/>
            <pc:sldMk cId="3586716566" sldId="358"/>
            <ac:picMk id="6" creationId="{D572C558-BEDF-4C25-BBFB-7B274D10E035}"/>
          </ac:picMkLst>
        </pc:picChg>
        <pc:picChg chg="add del mod ord">
          <ac:chgData name="Mike Bloys" userId="1248c4d8-7b2b-4b32-b8bd-163ae845f9bb" providerId="ADAL" clId="{6B069DFB-E6C4-44BE-8674-8F833BED82E3}" dt="2021-12-20T12:11:27.435" v="130" actId="478"/>
          <ac:picMkLst>
            <pc:docMk/>
            <pc:sldMk cId="3586716566" sldId="358"/>
            <ac:picMk id="8" creationId="{AE369999-F023-458B-9B27-4225C8AF3AB8}"/>
          </ac:picMkLst>
        </pc:picChg>
        <pc:picChg chg="add mod">
          <ac:chgData name="Mike Bloys" userId="1248c4d8-7b2b-4b32-b8bd-163ae845f9bb" providerId="ADAL" clId="{6B069DFB-E6C4-44BE-8674-8F833BED82E3}" dt="2021-12-20T12:10:35.711" v="126"/>
          <ac:picMkLst>
            <pc:docMk/>
            <pc:sldMk cId="3586716566" sldId="358"/>
            <ac:picMk id="9" creationId="{CDE849AE-C9A1-48DC-BD19-7BF685EA1741}"/>
          </ac:picMkLst>
        </pc:picChg>
        <pc:picChg chg="add del mod ord modCrop">
          <ac:chgData name="Mike Bloys" userId="1248c4d8-7b2b-4b32-b8bd-163ae845f9bb" providerId="ADAL" clId="{6B069DFB-E6C4-44BE-8674-8F833BED82E3}" dt="2021-12-20T12:12:16.971" v="134" actId="478"/>
          <ac:picMkLst>
            <pc:docMk/>
            <pc:sldMk cId="3586716566" sldId="358"/>
            <ac:picMk id="10" creationId="{5B5348B2-4F95-42B8-898C-D3C44CE2258D}"/>
          </ac:picMkLst>
        </pc:picChg>
        <pc:picChg chg="add mod ord modCrop">
          <ac:chgData name="Mike Bloys" userId="1248c4d8-7b2b-4b32-b8bd-163ae845f9bb" providerId="ADAL" clId="{6B069DFB-E6C4-44BE-8674-8F833BED82E3}" dt="2021-12-20T12:12:14.835" v="133" actId="167"/>
          <ac:picMkLst>
            <pc:docMk/>
            <pc:sldMk cId="3586716566" sldId="358"/>
            <ac:picMk id="12" creationId="{E71253D6-74D5-4463-8817-6425E0BE8146}"/>
          </ac:picMkLst>
        </pc:picChg>
        <pc:picChg chg="del">
          <ac:chgData name="Mike Bloys" userId="1248c4d8-7b2b-4b32-b8bd-163ae845f9bb" providerId="ADAL" clId="{6B069DFB-E6C4-44BE-8674-8F833BED82E3}" dt="2021-12-20T12:10:14.654" v="123" actId="478"/>
          <ac:picMkLst>
            <pc:docMk/>
            <pc:sldMk cId="3586716566" sldId="358"/>
            <ac:picMk id="7170" creationId="{0AF86D1C-DF97-443C-A8CE-6CFD7E9AB94D}"/>
          </ac:picMkLst>
        </pc:picChg>
      </pc:sldChg>
      <pc:sldChg chg="delSp mod">
        <pc:chgData name="Mike Bloys" userId="1248c4d8-7b2b-4b32-b8bd-163ae845f9bb" providerId="ADAL" clId="{6B069DFB-E6C4-44BE-8674-8F833BED82E3}" dt="2021-12-20T12:36:03.983" v="168" actId="478"/>
        <pc:sldMkLst>
          <pc:docMk/>
          <pc:sldMk cId="3989033706" sldId="360"/>
        </pc:sldMkLst>
        <pc:picChg chg="del">
          <ac:chgData name="Mike Bloys" userId="1248c4d8-7b2b-4b32-b8bd-163ae845f9bb" providerId="ADAL" clId="{6B069DFB-E6C4-44BE-8674-8F833BED82E3}" dt="2021-12-20T12:36:03.983" v="168" actId="478"/>
          <ac:picMkLst>
            <pc:docMk/>
            <pc:sldMk cId="3989033706" sldId="360"/>
            <ac:picMk id="3" creationId="{8D9A6DEE-486D-40C4-86DC-E18ECD540773}"/>
          </ac:picMkLst>
        </pc:picChg>
      </pc:sldChg>
      <pc:sldMasterChg chg="modSldLayout">
        <pc:chgData name="Mike Bloys" userId="1248c4d8-7b2b-4b32-b8bd-163ae845f9bb" providerId="ADAL" clId="{6B069DFB-E6C4-44BE-8674-8F833BED82E3}" dt="2021-12-20T12:35:25.040" v="161" actId="21"/>
        <pc:sldMasterMkLst>
          <pc:docMk/>
          <pc:sldMasterMk cId="3316734550" sldId="2147483648"/>
        </pc:sldMasterMkLst>
        <pc:sldLayoutChg chg="modSp">
          <pc:chgData name="Mike Bloys" userId="1248c4d8-7b2b-4b32-b8bd-163ae845f9bb" providerId="ADAL" clId="{6B069DFB-E6C4-44BE-8674-8F833BED82E3}" dt="2021-12-20T10:16:46.521" v="1" actId="14826"/>
          <pc:sldLayoutMkLst>
            <pc:docMk/>
            <pc:sldMasterMk cId="3316734550" sldId="2147483648"/>
            <pc:sldLayoutMk cId="3886385901" sldId="2147483649"/>
          </pc:sldLayoutMkLst>
          <pc:picChg chg="mod">
            <ac:chgData name="Mike Bloys" userId="1248c4d8-7b2b-4b32-b8bd-163ae845f9bb" providerId="ADAL" clId="{6B069DFB-E6C4-44BE-8674-8F833BED82E3}" dt="2021-12-20T10:16:46.521" v="1"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6B069DFB-E6C4-44BE-8674-8F833BED82E3}" dt="2021-12-20T12:12:49.971" v="138" actId="14100"/>
          <pc:sldLayoutMkLst>
            <pc:docMk/>
            <pc:sldMasterMk cId="3316734550" sldId="2147483648"/>
            <pc:sldLayoutMk cId="2849720375" sldId="2147483652"/>
          </pc:sldLayoutMkLst>
          <pc:spChg chg="mod">
            <ac:chgData name="Mike Bloys" userId="1248c4d8-7b2b-4b32-b8bd-163ae845f9bb" providerId="ADAL" clId="{6B069DFB-E6C4-44BE-8674-8F833BED82E3}" dt="2021-12-20T12:12:49.971" v="138" actId="14100"/>
            <ac:spMkLst>
              <pc:docMk/>
              <pc:sldMasterMk cId="3316734550" sldId="2147483648"/>
              <pc:sldLayoutMk cId="2849720375" sldId="2147483652"/>
              <ac:spMk id="8" creationId="{00000000-0000-0000-0000-000000000000}"/>
            </ac:spMkLst>
          </pc:spChg>
          <pc:spChg chg="del">
            <ac:chgData name="Mike Bloys" userId="1248c4d8-7b2b-4b32-b8bd-163ae845f9bb" providerId="ADAL" clId="{6B069DFB-E6C4-44BE-8674-8F833BED82E3}" dt="2021-12-20T10:59:23.453" v="39" actId="478"/>
            <ac:spMkLst>
              <pc:docMk/>
              <pc:sldMasterMk cId="3316734550" sldId="2147483648"/>
              <pc:sldLayoutMk cId="2849720375" sldId="2147483652"/>
              <ac:spMk id="12" creationId="{96459151-B3DD-4468-A35B-8CC38BF03A6B}"/>
            </ac:spMkLst>
          </pc:spChg>
          <pc:spChg chg="add mod">
            <ac:chgData name="Mike Bloys" userId="1248c4d8-7b2b-4b32-b8bd-163ae845f9bb" providerId="ADAL" clId="{6B069DFB-E6C4-44BE-8674-8F833BED82E3}" dt="2021-12-20T10:59:23.923" v="40"/>
            <ac:spMkLst>
              <pc:docMk/>
              <pc:sldMasterMk cId="3316734550" sldId="2147483648"/>
              <pc:sldLayoutMk cId="2849720375" sldId="2147483652"/>
              <ac:spMk id="13" creationId="{5009B414-A922-4BC2-9DF8-D89B3F333F48}"/>
            </ac:spMkLst>
          </pc:spChg>
          <pc:picChg chg="add mod">
            <ac:chgData name="Mike Bloys" userId="1248c4d8-7b2b-4b32-b8bd-163ae845f9bb" providerId="ADAL" clId="{6B069DFB-E6C4-44BE-8674-8F833BED82E3}" dt="2021-12-20T10:59:23.923" v="40"/>
            <ac:picMkLst>
              <pc:docMk/>
              <pc:sldMasterMk cId="3316734550" sldId="2147483648"/>
              <pc:sldLayoutMk cId="2849720375" sldId="2147483652"/>
              <ac:picMk id="9" creationId="{2EE647BD-2F1E-4B6D-8190-6A7632DF9795}"/>
            </ac:picMkLst>
          </pc:picChg>
          <pc:picChg chg="mod">
            <ac:chgData name="Mike Bloys" userId="1248c4d8-7b2b-4b32-b8bd-163ae845f9bb" providerId="ADAL" clId="{6B069DFB-E6C4-44BE-8674-8F833BED82E3}" dt="2021-12-20T10:59:26.486" v="41" actId="207"/>
            <ac:picMkLst>
              <pc:docMk/>
              <pc:sldMasterMk cId="3316734550" sldId="2147483648"/>
              <pc:sldLayoutMk cId="2849720375" sldId="2147483652"/>
              <ac:picMk id="10" creationId="{24FD2BDA-C54A-D744-9DA8-5B5D134B2C67}"/>
            </ac:picMkLst>
          </pc:picChg>
          <pc:picChg chg="del">
            <ac:chgData name="Mike Bloys" userId="1248c4d8-7b2b-4b32-b8bd-163ae845f9bb" providerId="ADAL" clId="{6B069DFB-E6C4-44BE-8674-8F833BED82E3}" dt="2021-12-20T10:59:23.453" v="39" actId="478"/>
            <ac:picMkLst>
              <pc:docMk/>
              <pc:sldMasterMk cId="3316734550" sldId="2147483648"/>
              <pc:sldLayoutMk cId="2849720375" sldId="2147483652"/>
              <ac:picMk id="11" creationId="{7AE2AD1A-60CC-4927-AC58-CBCAE28492EB}"/>
            </ac:picMkLst>
          </pc:picChg>
        </pc:sldLayoutChg>
        <pc:sldLayoutChg chg="addSp delSp modSp mod">
          <pc:chgData name="Mike Bloys" userId="1248c4d8-7b2b-4b32-b8bd-163ae845f9bb" providerId="ADAL" clId="{6B069DFB-E6C4-44BE-8674-8F833BED82E3}" dt="2021-12-20T12:35:25.040" v="161" actId="21"/>
          <pc:sldLayoutMkLst>
            <pc:docMk/>
            <pc:sldMasterMk cId="3316734550" sldId="2147483648"/>
            <pc:sldLayoutMk cId="4180777422" sldId="2147483653"/>
          </pc:sldLayoutMkLst>
          <pc:spChg chg="add mod">
            <ac:chgData name="Mike Bloys" userId="1248c4d8-7b2b-4b32-b8bd-163ae845f9bb" providerId="ADAL" clId="{6B069DFB-E6C4-44BE-8674-8F833BED82E3}" dt="2021-12-20T10:59:13.113" v="38" actId="20577"/>
            <ac:spMkLst>
              <pc:docMk/>
              <pc:sldMasterMk cId="3316734550" sldId="2147483648"/>
              <pc:sldLayoutMk cId="4180777422" sldId="2147483653"/>
              <ac:spMk id="8" creationId="{3C1BBE52-02DF-4113-B862-AED3DE4A24F8}"/>
            </ac:spMkLst>
          </pc:spChg>
          <pc:spChg chg="del">
            <ac:chgData name="Mike Bloys" userId="1248c4d8-7b2b-4b32-b8bd-163ae845f9bb" providerId="ADAL" clId="{6B069DFB-E6C4-44BE-8674-8F833BED82E3}" dt="2021-12-20T10:58:51.753" v="5" actId="478"/>
            <ac:spMkLst>
              <pc:docMk/>
              <pc:sldMasterMk cId="3316734550" sldId="2147483648"/>
              <pc:sldLayoutMk cId="4180777422" sldId="2147483653"/>
              <ac:spMk id="10" creationId="{47472F85-C250-4D4D-A84C-BF935D3F979A}"/>
            </ac:spMkLst>
          </pc:spChg>
          <pc:spChg chg="mod">
            <ac:chgData name="Mike Bloys" userId="1248c4d8-7b2b-4b32-b8bd-163ae845f9bb" providerId="ADAL" clId="{6B069DFB-E6C4-44BE-8674-8F833BED82E3}" dt="2021-12-20T12:12:45.741" v="137" actId="14100"/>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6B069DFB-E6C4-44BE-8674-8F833BED82E3}" dt="2021-12-20T10:58:59.513" v="6"/>
            <ac:picMkLst>
              <pc:docMk/>
              <pc:sldMasterMk cId="3316734550" sldId="2147483648"/>
              <pc:sldLayoutMk cId="4180777422" sldId="2147483653"/>
              <ac:picMk id="7" creationId="{4EE088C2-318E-4E41-8A60-7726D4E58D94}"/>
            </ac:picMkLst>
          </pc:picChg>
          <pc:picChg chg="del">
            <ac:chgData name="Mike Bloys" userId="1248c4d8-7b2b-4b32-b8bd-163ae845f9bb" providerId="ADAL" clId="{6B069DFB-E6C4-44BE-8674-8F833BED82E3}" dt="2021-12-20T10:58:51.753" v="5" actId="478"/>
            <ac:picMkLst>
              <pc:docMk/>
              <pc:sldMasterMk cId="3316734550" sldId="2147483648"/>
              <pc:sldLayoutMk cId="4180777422" sldId="2147483653"/>
              <ac:picMk id="9" creationId="{467C8F9D-9A27-4B1B-B97F-66E650C32E0E}"/>
            </ac:picMkLst>
          </pc:picChg>
          <pc:picChg chg="mod">
            <ac:chgData name="Mike Bloys" userId="1248c4d8-7b2b-4b32-b8bd-163ae845f9bb" providerId="ADAL" clId="{6B069DFB-E6C4-44BE-8674-8F833BED82E3}" dt="2021-12-20T10:56:42.058" v="4" actId="207"/>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6B069DFB-E6C4-44BE-8674-8F833BED82E3}" dt="2021-12-20T11:51:19.884" v="75" actId="21"/>
            <ac:picMkLst>
              <pc:docMk/>
              <pc:sldMasterMk cId="3316734550" sldId="2147483648"/>
              <pc:sldLayoutMk cId="4180777422" sldId="2147483653"/>
              <ac:picMk id="12" creationId="{AE3424C1-B513-4C0A-B5B5-FEEA574B9AE9}"/>
            </ac:picMkLst>
          </pc:picChg>
          <pc:picChg chg="add del mod modCrop">
            <ac:chgData name="Mike Bloys" userId="1248c4d8-7b2b-4b32-b8bd-163ae845f9bb" providerId="ADAL" clId="{6B069DFB-E6C4-44BE-8674-8F833BED82E3}" dt="2021-12-20T12:00:01.292" v="110" actId="21"/>
            <ac:picMkLst>
              <pc:docMk/>
              <pc:sldMasterMk cId="3316734550" sldId="2147483648"/>
              <pc:sldLayoutMk cId="4180777422" sldId="2147483653"/>
              <ac:picMk id="13" creationId="{C5570A96-5207-4DD0-8AB0-52A469CE23C7}"/>
            </ac:picMkLst>
          </pc:picChg>
          <pc:picChg chg="add del mod modCrop">
            <ac:chgData name="Mike Bloys" userId="1248c4d8-7b2b-4b32-b8bd-163ae845f9bb" providerId="ADAL" clId="{6B069DFB-E6C4-44BE-8674-8F833BED82E3}" dt="2021-12-20T12:10:07.161" v="120" actId="21"/>
            <ac:picMkLst>
              <pc:docMk/>
              <pc:sldMasterMk cId="3316734550" sldId="2147483648"/>
              <pc:sldLayoutMk cId="4180777422" sldId="2147483653"/>
              <ac:picMk id="14" creationId="{C83EEEA0-4072-4709-9061-2FA02DC9E0B3}"/>
            </ac:picMkLst>
          </pc:picChg>
          <pc:picChg chg="add del mod modCrop">
            <ac:chgData name="Mike Bloys" userId="1248c4d8-7b2b-4b32-b8bd-163ae845f9bb" providerId="ADAL" clId="{6B069DFB-E6C4-44BE-8674-8F833BED82E3}" dt="2021-12-20T12:30:07.200" v="146" actId="21"/>
            <ac:picMkLst>
              <pc:docMk/>
              <pc:sldMasterMk cId="3316734550" sldId="2147483648"/>
              <pc:sldLayoutMk cId="4180777422" sldId="2147483653"/>
              <ac:picMk id="15" creationId="{61A5540C-EF1D-4970-A957-97FD806581A4}"/>
            </ac:picMkLst>
          </pc:picChg>
          <pc:picChg chg="add del mod modCrop">
            <ac:chgData name="Mike Bloys" userId="1248c4d8-7b2b-4b32-b8bd-163ae845f9bb" providerId="ADAL" clId="{6B069DFB-E6C4-44BE-8674-8F833BED82E3}" dt="2021-12-20T12:35:25.040" v="161" actId="21"/>
            <ac:picMkLst>
              <pc:docMk/>
              <pc:sldMasterMk cId="3316734550" sldId="2147483648"/>
              <pc:sldLayoutMk cId="4180777422" sldId="2147483653"/>
              <ac:picMk id="16" creationId="{F18C7472-C29D-4D71-A202-76C2164AD0CC}"/>
            </ac:picMkLst>
          </pc:picChg>
        </pc:sldLayoutChg>
        <pc:sldLayoutChg chg="addSp delSp modSp mod">
          <pc:chgData name="Mike Bloys" userId="1248c4d8-7b2b-4b32-b8bd-163ae845f9bb" providerId="ADAL" clId="{6B069DFB-E6C4-44BE-8674-8F833BED82E3}" dt="2021-12-20T12:13:02.761" v="141" actId="14100"/>
          <pc:sldLayoutMkLst>
            <pc:docMk/>
            <pc:sldMasterMk cId="3316734550" sldId="2147483648"/>
            <pc:sldLayoutMk cId="3315833090" sldId="2147483656"/>
          </pc:sldLayoutMkLst>
          <pc:spChg chg="del">
            <ac:chgData name="Mike Bloys" userId="1248c4d8-7b2b-4b32-b8bd-163ae845f9bb" providerId="ADAL" clId="{6B069DFB-E6C4-44BE-8674-8F833BED82E3}" dt="2021-12-20T11:00:10.268" v="53" actId="478"/>
            <ac:spMkLst>
              <pc:docMk/>
              <pc:sldMasterMk cId="3316734550" sldId="2147483648"/>
              <pc:sldLayoutMk cId="3315833090" sldId="2147483656"/>
              <ac:spMk id="8" creationId="{A1F21F32-5F18-406E-A878-29D43142C63A}"/>
            </ac:spMkLst>
          </pc:spChg>
          <pc:spChg chg="add mod">
            <ac:chgData name="Mike Bloys" userId="1248c4d8-7b2b-4b32-b8bd-163ae845f9bb" providerId="ADAL" clId="{6B069DFB-E6C4-44BE-8674-8F833BED82E3}" dt="2021-12-20T11:00:10.752" v="54"/>
            <ac:spMkLst>
              <pc:docMk/>
              <pc:sldMasterMk cId="3316734550" sldId="2147483648"/>
              <pc:sldLayoutMk cId="3315833090" sldId="2147483656"/>
              <ac:spMk id="9" creationId="{27063ACD-DFDA-48D6-9F7B-38394FEDD85D}"/>
            </ac:spMkLst>
          </pc:spChg>
          <pc:spChg chg="mod">
            <ac:chgData name="Mike Bloys" userId="1248c4d8-7b2b-4b32-b8bd-163ae845f9bb" providerId="ADAL" clId="{6B069DFB-E6C4-44BE-8674-8F833BED82E3}" dt="2021-12-20T12:13:02.761" v="141" actId="14100"/>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6B069DFB-E6C4-44BE-8674-8F833BED82E3}" dt="2021-12-20T11:00:10.752" v="54"/>
            <ac:picMkLst>
              <pc:docMk/>
              <pc:sldMasterMk cId="3316734550" sldId="2147483648"/>
              <pc:sldLayoutMk cId="3315833090" sldId="2147483656"/>
              <ac:picMk id="6" creationId="{36E4485B-ACC2-4414-9AF0-758A56B04469}"/>
            </ac:picMkLst>
          </pc:picChg>
          <pc:picChg chg="del">
            <ac:chgData name="Mike Bloys" userId="1248c4d8-7b2b-4b32-b8bd-163ae845f9bb" providerId="ADAL" clId="{6B069DFB-E6C4-44BE-8674-8F833BED82E3}" dt="2021-12-20T11:00:10.268" v="53" actId="478"/>
            <ac:picMkLst>
              <pc:docMk/>
              <pc:sldMasterMk cId="3316734550" sldId="2147483648"/>
              <pc:sldLayoutMk cId="3315833090" sldId="2147483656"/>
              <ac:picMk id="7" creationId="{E52F8EDA-DA7C-4E38-AA2F-6EF8FFD5BA7A}"/>
            </ac:picMkLst>
          </pc:picChg>
        </pc:sldLayoutChg>
        <pc:sldLayoutChg chg="modSp mod">
          <pc:chgData name="Mike Bloys" userId="1248c4d8-7b2b-4b32-b8bd-163ae845f9bb" providerId="ADAL" clId="{6B069DFB-E6C4-44BE-8674-8F833BED82E3}" dt="2021-12-20T12:12:38.754" v="136" actId="14100"/>
          <pc:sldLayoutMkLst>
            <pc:docMk/>
            <pc:sldMasterMk cId="3316734550" sldId="2147483648"/>
            <pc:sldLayoutMk cId="393927180" sldId="2147483664"/>
          </pc:sldLayoutMkLst>
          <pc:spChg chg="mod">
            <ac:chgData name="Mike Bloys" userId="1248c4d8-7b2b-4b32-b8bd-163ae845f9bb" providerId="ADAL" clId="{6B069DFB-E6C4-44BE-8674-8F833BED82E3}" dt="2021-12-20T12:12:38.754" v="136" actId="14100"/>
            <ac:spMkLst>
              <pc:docMk/>
              <pc:sldMasterMk cId="3316734550" sldId="2147483648"/>
              <pc:sldLayoutMk cId="393927180" sldId="2147483664"/>
              <ac:spMk id="10" creationId="{00000000-0000-0000-0000-000000000000}"/>
            </ac:spMkLst>
          </pc:spChg>
        </pc:sldLayoutChg>
        <pc:sldLayoutChg chg="addSp delSp modSp mod">
          <pc:chgData name="Mike Bloys" userId="1248c4d8-7b2b-4b32-b8bd-163ae845f9bb" providerId="ADAL" clId="{6B069DFB-E6C4-44BE-8674-8F833BED82E3}" dt="2021-12-20T11:00:34.047" v="59" actId="207"/>
          <pc:sldLayoutMkLst>
            <pc:docMk/>
            <pc:sldMasterMk cId="3316734550" sldId="2147483648"/>
            <pc:sldLayoutMk cId="487712265" sldId="2147483665"/>
          </pc:sldLayoutMkLst>
          <pc:spChg chg="del">
            <ac:chgData name="Mike Bloys" userId="1248c4d8-7b2b-4b32-b8bd-163ae845f9bb" providerId="ADAL" clId="{6B069DFB-E6C4-44BE-8674-8F833BED82E3}" dt="2021-12-20T11:00:29.404" v="57" actId="478"/>
            <ac:spMkLst>
              <pc:docMk/>
              <pc:sldMasterMk cId="3316734550" sldId="2147483648"/>
              <pc:sldLayoutMk cId="487712265" sldId="2147483665"/>
              <ac:spMk id="9" creationId="{14A0EC22-5188-49DE-BE72-7E58CD335E34}"/>
            </ac:spMkLst>
          </pc:spChg>
          <pc:spChg chg="add mod">
            <ac:chgData name="Mike Bloys" userId="1248c4d8-7b2b-4b32-b8bd-163ae845f9bb" providerId="ADAL" clId="{6B069DFB-E6C4-44BE-8674-8F833BED82E3}" dt="2021-12-20T11:00:29.913" v="58"/>
            <ac:spMkLst>
              <pc:docMk/>
              <pc:sldMasterMk cId="3316734550" sldId="2147483648"/>
              <pc:sldLayoutMk cId="487712265" sldId="2147483665"/>
              <ac:spMk id="10" creationId="{EAEAE06D-1AFC-48E5-9676-AB364B95D427}"/>
            </ac:spMkLst>
          </pc:spChg>
          <pc:picChg chg="del">
            <ac:chgData name="Mike Bloys" userId="1248c4d8-7b2b-4b32-b8bd-163ae845f9bb" providerId="ADAL" clId="{6B069DFB-E6C4-44BE-8674-8F833BED82E3}" dt="2021-12-20T11:00:29.404" v="57" actId="478"/>
            <ac:picMkLst>
              <pc:docMk/>
              <pc:sldMasterMk cId="3316734550" sldId="2147483648"/>
              <pc:sldLayoutMk cId="487712265" sldId="2147483665"/>
              <ac:picMk id="6" creationId="{0F41E748-A240-4C8D-B017-73831FC67446}"/>
            </ac:picMkLst>
          </pc:picChg>
          <pc:picChg chg="add mod">
            <ac:chgData name="Mike Bloys" userId="1248c4d8-7b2b-4b32-b8bd-163ae845f9bb" providerId="ADAL" clId="{6B069DFB-E6C4-44BE-8674-8F833BED82E3}" dt="2021-12-20T11:00:29.913" v="58"/>
            <ac:picMkLst>
              <pc:docMk/>
              <pc:sldMasterMk cId="3316734550" sldId="2147483648"/>
              <pc:sldLayoutMk cId="487712265" sldId="2147483665"/>
              <ac:picMk id="7" creationId="{583554D9-8804-47D8-BB5F-E4000141D0A4}"/>
            </ac:picMkLst>
          </pc:picChg>
          <pc:picChg chg="mod">
            <ac:chgData name="Mike Bloys" userId="1248c4d8-7b2b-4b32-b8bd-163ae845f9bb" providerId="ADAL" clId="{6B069DFB-E6C4-44BE-8674-8F833BED82E3}" dt="2021-12-20T11:00:34.047" v="59"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6B069DFB-E6C4-44BE-8674-8F833BED82E3}" dt="2021-12-20T12:12:34.380" v="135" actId="14100"/>
          <pc:sldLayoutMkLst>
            <pc:docMk/>
            <pc:sldMasterMk cId="3316734550" sldId="2147483648"/>
            <pc:sldLayoutMk cId="1093718466" sldId="2147483666"/>
          </pc:sldLayoutMkLst>
          <pc:spChg chg="mod">
            <ac:chgData name="Mike Bloys" userId="1248c4d8-7b2b-4b32-b8bd-163ae845f9bb" providerId="ADAL" clId="{6B069DFB-E6C4-44BE-8674-8F833BED82E3}" dt="2021-12-20T12:12:34.380" v="135" actId="14100"/>
            <ac:spMkLst>
              <pc:docMk/>
              <pc:sldMasterMk cId="3316734550" sldId="2147483648"/>
              <pc:sldLayoutMk cId="1093718466" sldId="2147483666"/>
              <ac:spMk id="6" creationId="{49D7DE7D-423B-4397-9541-3A3B00BBC460}"/>
            </ac:spMkLst>
          </pc:spChg>
          <pc:spChg chg="add del mod">
            <ac:chgData name="Mike Bloys" userId="1248c4d8-7b2b-4b32-b8bd-163ae845f9bb" providerId="ADAL" clId="{6B069DFB-E6C4-44BE-8674-8F833BED82E3}" dt="2021-12-20T11:05:13.739" v="69" actId="478"/>
            <ac:spMkLst>
              <pc:docMk/>
              <pc:sldMasterMk cId="3316734550" sldId="2147483648"/>
              <pc:sldLayoutMk cId="1093718466" sldId="2147483666"/>
              <ac:spMk id="7" creationId="{92989DF5-0334-49A9-BC1C-627B8797679D}"/>
            </ac:spMkLst>
          </pc:spChg>
          <pc:cxnChg chg="mod">
            <ac:chgData name="Mike Bloys" userId="1248c4d8-7b2b-4b32-b8bd-163ae845f9bb" providerId="ADAL" clId="{6B069DFB-E6C4-44BE-8674-8F833BED82E3}" dt="2021-12-20T11:05:12.513" v="68"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6B069DFB-E6C4-44BE-8674-8F833BED82E3}" dt="2021-12-20T12:12:54.721" v="139" actId="14100"/>
          <pc:sldLayoutMkLst>
            <pc:docMk/>
            <pc:sldMasterMk cId="3316734550" sldId="2147483648"/>
            <pc:sldLayoutMk cId="4276716931" sldId="2147483667"/>
          </pc:sldLayoutMkLst>
          <pc:spChg chg="mod">
            <ac:chgData name="Mike Bloys" userId="1248c4d8-7b2b-4b32-b8bd-163ae845f9bb" providerId="ADAL" clId="{6B069DFB-E6C4-44BE-8674-8F833BED82E3}" dt="2021-12-20T12:12:54.721" v="139" actId="14100"/>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6B069DFB-E6C4-44BE-8674-8F833BED82E3}" dt="2021-12-20T10:59:38.883" v="45"/>
            <ac:spMkLst>
              <pc:docMk/>
              <pc:sldMasterMk cId="3316734550" sldId="2147483648"/>
              <pc:sldLayoutMk cId="4276716931" sldId="2147483667"/>
              <ac:spMk id="11" creationId="{FB17391E-6AB0-4F83-A51E-0964ECAC7C1D}"/>
            </ac:spMkLst>
          </pc:spChg>
          <pc:spChg chg="del">
            <ac:chgData name="Mike Bloys" userId="1248c4d8-7b2b-4b32-b8bd-163ae845f9bb" providerId="ADAL" clId="{6B069DFB-E6C4-44BE-8674-8F833BED82E3}" dt="2021-12-20T10:59:38.413" v="44" actId="478"/>
            <ac:spMkLst>
              <pc:docMk/>
              <pc:sldMasterMk cId="3316734550" sldId="2147483648"/>
              <pc:sldLayoutMk cId="4276716931" sldId="2147483667"/>
              <ac:spMk id="14" creationId="{E3458BA2-4699-4DE6-95CB-57B788F06001}"/>
            </ac:spMkLst>
          </pc:spChg>
          <pc:picChg chg="add mod">
            <ac:chgData name="Mike Bloys" userId="1248c4d8-7b2b-4b32-b8bd-163ae845f9bb" providerId="ADAL" clId="{6B069DFB-E6C4-44BE-8674-8F833BED82E3}" dt="2021-12-20T10:59:38.883" v="45"/>
            <ac:picMkLst>
              <pc:docMk/>
              <pc:sldMasterMk cId="3316734550" sldId="2147483648"/>
              <pc:sldLayoutMk cId="4276716931" sldId="2147483667"/>
              <ac:picMk id="10" creationId="{3DEA073F-C39B-42A5-BF13-1C918CF4D041}"/>
            </ac:picMkLst>
          </pc:picChg>
          <pc:picChg chg="mod">
            <ac:chgData name="Mike Bloys" userId="1248c4d8-7b2b-4b32-b8bd-163ae845f9bb" providerId="ADAL" clId="{6B069DFB-E6C4-44BE-8674-8F833BED82E3}" dt="2021-12-20T10:59:42.443" v="46" actId="207"/>
            <ac:picMkLst>
              <pc:docMk/>
              <pc:sldMasterMk cId="3316734550" sldId="2147483648"/>
              <pc:sldLayoutMk cId="4276716931" sldId="2147483667"/>
              <ac:picMk id="12" creationId="{689980B9-BA30-C440-AB57-1B8875CA05CD}"/>
            </ac:picMkLst>
          </pc:picChg>
          <pc:picChg chg="del">
            <ac:chgData name="Mike Bloys" userId="1248c4d8-7b2b-4b32-b8bd-163ae845f9bb" providerId="ADAL" clId="{6B069DFB-E6C4-44BE-8674-8F833BED82E3}" dt="2021-12-20T10:59:38.413" v="44" actId="478"/>
            <ac:picMkLst>
              <pc:docMk/>
              <pc:sldMasterMk cId="3316734550" sldId="2147483648"/>
              <pc:sldLayoutMk cId="4276716931" sldId="2147483667"/>
              <ac:picMk id="13" creationId="{E3342B5D-F7D2-415B-A244-D8E1F4BE930B}"/>
            </ac:picMkLst>
          </pc:picChg>
        </pc:sldLayoutChg>
        <pc:sldLayoutChg chg="addSp delSp modSp mod">
          <pc:chgData name="Mike Bloys" userId="1248c4d8-7b2b-4b32-b8bd-163ae845f9bb" providerId="ADAL" clId="{6B069DFB-E6C4-44BE-8674-8F833BED82E3}" dt="2021-12-20T12:12:58.781" v="140" actId="14100"/>
          <pc:sldLayoutMkLst>
            <pc:docMk/>
            <pc:sldMasterMk cId="3316734550" sldId="2147483648"/>
            <pc:sldLayoutMk cId="1154964046" sldId="2147483669"/>
          </pc:sldLayoutMkLst>
          <pc:spChg chg="mod">
            <ac:chgData name="Mike Bloys" userId="1248c4d8-7b2b-4b32-b8bd-163ae845f9bb" providerId="ADAL" clId="{6B069DFB-E6C4-44BE-8674-8F833BED82E3}" dt="2021-12-20T12:12:58.781" v="140" actId="14100"/>
            <ac:spMkLst>
              <pc:docMk/>
              <pc:sldMasterMk cId="3316734550" sldId="2147483648"/>
              <pc:sldLayoutMk cId="1154964046" sldId="2147483669"/>
              <ac:spMk id="8" creationId="{00000000-0000-0000-0000-000000000000}"/>
            </ac:spMkLst>
          </pc:spChg>
          <pc:spChg chg="add mod">
            <ac:chgData name="Mike Bloys" userId="1248c4d8-7b2b-4b32-b8bd-163ae845f9bb" providerId="ADAL" clId="{6B069DFB-E6C4-44BE-8674-8F833BED82E3}" dt="2021-12-20T10:59:54.928" v="50"/>
            <ac:spMkLst>
              <pc:docMk/>
              <pc:sldMasterMk cId="3316734550" sldId="2147483648"/>
              <pc:sldLayoutMk cId="1154964046" sldId="2147483669"/>
              <ac:spMk id="10" creationId="{7804F1E1-8E76-43CF-904E-F2C02094C286}"/>
            </ac:spMkLst>
          </pc:spChg>
          <pc:spChg chg="del">
            <ac:chgData name="Mike Bloys" userId="1248c4d8-7b2b-4b32-b8bd-163ae845f9bb" providerId="ADAL" clId="{6B069DFB-E6C4-44BE-8674-8F833BED82E3}" dt="2021-12-20T10:59:54.255" v="49" actId="478"/>
            <ac:spMkLst>
              <pc:docMk/>
              <pc:sldMasterMk cId="3316734550" sldId="2147483648"/>
              <pc:sldLayoutMk cId="1154964046" sldId="2147483669"/>
              <ac:spMk id="14" creationId="{E3458BA2-4699-4DE6-95CB-57B788F06001}"/>
            </ac:spMkLst>
          </pc:spChg>
          <pc:picChg chg="add mod">
            <ac:chgData name="Mike Bloys" userId="1248c4d8-7b2b-4b32-b8bd-163ae845f9bb" providerId="ADAL" clId="{6B069DFB-E6C4-44BE-8674-8F833BED82E3}" dt="2021-12-20T10:59:54.928" v="50"/>
            <ac:picMkLst>
              <pc:docMk/>
              <pc:sldMasterMk cId="3316734550" sldId="2147483648"/>
              <pc:sldLayoutMk cId="1154964046" sldId="2147483669"/>
              <ac:picMk id="7" creationId="{4B84CC26-A576-4AC7-90FD-0F966E934074}"/>
            </ac:picMkLst>
          </pc:picChg>
          <pc:picChg chg="del">
            <ac:chgData name="Mike Bloys" userId="1248c4d8-7b2b-4b32-b8bd-163ae845f9bb" providerId="ADAL" clId="{6B069DFB-E6C4-44BE-8674-8F833BED82E3}" dt="2021-12-20T10:59:54.255" v="49" actId="478"/>
            <ac:picMkLst>
              <pc:docMk/>
              <pc:sldMasterMk cId="3316734550" sldId="2147483648"/>
              <pc:sldLayoutMk cId="1154964046" sldId="2147483669"/>
              <ac:picMk id="13" creationId="{E3342B5D-F7D2-415B-A244-D8E1F4BE930B}"/>
            </ac:picMkLst>
          </pc:picChg>
        </pc:sldLayoutChg>
      </pc:sldMaster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docChgLst>
    <pc:chgData name="James Franklin" userId="cf915d05-507f-491f-b4a6-b2aa085ee4b1" providerId="ADAL" clId="{0C753288-2334-4C36-8C40-CFEB400EC6CB}"/>
    <pc:docChg chg="custSel modSld">
      <pc:chgData name="James Franklin" userId="cf915d05-507f-491f-b4a6-b2aa085ee4b1" providerId="ADAL" clId="{0C753288-2334-4C36-8C40-CFEB400EC6CB}" dt="2021-10-07T11:15:12.730" v="41" actId="20577"/>
      <pc:docMkLst>
        <pc:docMk/>
      </pc:docMkLst>
      <pc:sldChg chg="modSp mod">
        <pc:chgData name="James Franklin" userId="cf915d05-507f-491f-b4a6-b2aa085ee4b1" providerId="ADAL" clId="{0C753288-2334-4C36-8C40-CFEB400EC6CB}" dt="2021-10-06T15:21:17.910" v="2" actId="20577"/>
        <pc:sldMkLst>
          <pc:docMk/>
          <pc:sldMk cId="1045926848" sldId="272"/>
        </pc:sldMkLst>
        <pc:spChg chg="mod">
          <ac:chgData name="James Franklin" userId="cf915d05-507f-491f-b4a6-b2aa085ee4b1" providerId="ADAL" clId="{0C753288-2334-4C36-8C40-CFEB400EC6CB}" dt="2021-10-06T15:21:17.910" v="2" actId="20577"/>
          <ac:spMkLst>
            <pc:docMk/>
            <pc:sldMk cId="1045926848" sldId="272"/>
            <ac:spMk id="2" creationId="{00000000-0000-0000-0000-000000000000}"/>
          </ac:spMkLst>
        </pc:spChg>
      </pc:sldChg>
      <pc:sldChg chg="modSp mod">
        <pc:chgData name="James Franklin" userId="cf915d05-507f-491f-b4a6-b2aa085ee4b1" providerId="ADAL" clId="{0C753288-2334-4C36-8C40-CFEB400EC6CB}" dt="2021-10-07T08:04:24.132" v="3" actId="20577"/>
        <pc:sldMkLst>
          <pc:docMk/>
          <pc:sldMk cId="1811378333" sldId="339"/>
        </pc:sldMkLst>
        <pc:spChg chg="mod">
          <ac:chgData name="James Franklin" userId="cf915d05-507f-491f-b4a6-b2aa085ee4b1" providerId="ADAL" clId="{0C753288-2334-4C36-8C40-CFEB400EC6CB}" dt="2021-10-07T08:04:24.132" v="3" actId="20577"/>
          <ac:spMkLst>
            <pc:docMk/>
            <pc:sldMk cId="1811378333" sldId="339"/>
            <ac:spMk id="2" creationId="{00000000-0000-0000-0000-000000000000}"/>
          </ac:spMkLst>
        </pc:spChg>
      </pc:sldChg>
      <pc:sldChg chg="modSp mod">
        <pc:chgData name="James Franklin" userId="cf915d05-507f-491f-b4a6-b2aa085ee4b1" providerId="ADAL" clId="{0C753288-2334-4C36-8C40-CFEB400EC6CB}" dt="2021-10-07T11:14:17.928" v="7" actId="20577"/>
        <pc:sldMkLst>
          <pc:docMk/>
          <pc:sldMk cId="17527463" sldId="341"/>
        </pc:sldMkLst>
        <pc:spChg chg="mod">
          <ac:chgData name="James Franklin" userId="cf915d05-507f-491f-b4a6-b2aa085ee4b1" providerId="ADAL" clId="{0C753288-2334-4C36-8C40-CFEB400EC6CB}" dt="2021-10-07T11:14:17.928" v="7" actId="20577"/>
          <ac:spMkLst>
            <pc:docMk/>
            <pc:sldMk cId="17527463" sldId="341"/>
            <ac:spMk id="3" creationId="{15371BD5-68E8-466D-91D6-AC49BF1DD106}"/>
          </ac:spMkLst>
        </pc:spChg>
      </pc:sldChg>
      <pc:sldChg chg="modSp mod">
        <pc:chgData name="James Franklin" userId="cf915d05-507f-491f-b4a6-b2aa085ee4b1" providerId="ADAL" clId="{0C753288-2334-4C36-8C40-CFEB400EC6CB}" dt="2021-10-07T11:14:34.038" v="12" actId="20577"/>
        <pc:sldMkLst>
          <pc:docMk/>
          <pc:sldMk cId="4043609633" sldId="343"/>
        </pc:sldMkLst>
        <pc:spChg chg="mod">
          <ac:chgData name="James Franklin" userId="cf915d05-507f-491f-b4a6-b2aa085ee4b1" providerId="ADAL" clId="{0C753288-2334-4C36-8C40-CFEB400EC6CB}" dt="2021-10-07T11:14:34.038" v="12" actId="20577"/>
          <ac:spMkLst>
            <pc:docMk/>
            <pc:sldMk cId="4043609633" sldId="343"/>
            <ac:spMk id="3" creationId="{15371BD5-68E8-466D-91D6-AC49BF1DD106}"/>
          </ac:spMkLst>
        </pc:spChg>
      </pc:sldChg>
      <pc:sldChg chg="modSp mod">
        <pc:chgData name="James Franklin" userId="cf915d05-507f-491f-b4a6-b2aa085ee4b1" providerId="ADAL" clId="{0C753288-2334-4C36-8C40-CFEB400EC6CB}" dt="2021-10-07T11:14:44.281" v="16" actId="20577"/>
        <pc:sldMkLst>
          <pc:docMk/>
          <pc:sldMk cId="3782344024" sldId="354"/>
        </pc:sldMkLst>
        <pc:spChg chg="mod">
          <ac:chgData name="James Franklin" userId="cf915d05-507f-491f-b4a6-b2aa085ee4b1" providerId="ADAL" clId="{0C753288-2334-4C36-8C40-CFEB400EC6CB}" dt="2021-10-07T11:14:44.281" v="16" actId="20577"/>
          <ac:spMkLst>
            <pc:docMk/>
            <pc:sldMk cId="3782344024" sldId="354"/>
            <ac:spMk id="3" creationId="{15371BD5-68E8-466D-91D6-AC49BF1DD106}"/>
          </ac:spMkLst>
        </pc:spChg>
      </pc:sldChg>
      <pc:sldChg chg="modSp mod">
        <pc:chgData name="James Franklin" userId="cf915d05-507f-491f-b4a6-b2aa085ee4b1" providerId="ADAL" clId="{0C753288-2334-4C36-8C40-CFEB400EC6CB}" dt="2021-10-07T11:15:12.730" v="41" actId="20577"/>
        <pc:sldMkLst>
          <pc:docMk/>
          <pc:sldMk cId="3489782452" sldId="356"/>
        </pc:sldMkLst>
        <pc:spChg chg="mod">
          <ac:chgData name="James Franklin" userId="cf915d05-507f-491f-b4a6-b2aa085ee4b1" providerId="ADAL" clId="{0C753288-2334-4C36-8C40-CFEB400EC6CB}" dt="2021-10-07T11:15:12.730" v="41" actId="20577"/>
          <ac:spMkLst>
            <pc:docMk/>
            <pc:sldMk cId="3489782452" sldId="356"/>
            <ac:spMk id="2" creationId="{EEEDFC11-D0A0-4F1B-8CB6-A8F57C86094A}"/>
          </ac:spMkLst>
        </pc:spChg>
      </pc:sldChg>
      <pc:sldChg chg="modSp mod">
        <pc:chgData name="James Franklin" userId="cf915d05-507f-491f-b4a6-b2aa085ee4b1" providerId="ADAL" clId="{0C753288-2334-4C36-8C40-CFEB400EC6CB}" dt="2021-10-07T11:15:07.553" v="29" actId="20577"/>
        <pc:sldMkLst>
          <pc:docMk/>
          <pc:sldMk cId="3358246343" sldId="357"/>
        </pc:sldMkLst>
        <pc:spChg chg="mod">
          <ac:chgData name="James Franklin" userId="cf915d05-507f-491f-b4a6-b2aa085ee4b1" providerId="ADAL" clId="{0C753288-2334-4C36-8C40-CFEB400EC6CB}" dt="2021-10-07T11:15:07.553" v="29" actId="20577"/>
          <ac:spMkLst>
            <pc:docMk/>
            <pc:sldMk cId="3358246343" sldId="357"/>
            <ac:spMk id="2" creationId="{EEEDFC11-D0A0-4F1B-8CB6-A8F57C86094A}"/>
          </ac:spMkLst>
        </pc:spChg>
      </pc:sldChg>
    </pc:docChg>
  </pc:docChgLst>
  <pc:docChgLst>
    <pc:chgData name="Leonora Sheppard" userId="3688f6d8-1f97-408e-a4fe-cc859c551ddb" providerId="ADAL" clId="{997373D0-4FB2-4D4C-8ED8-991A50E04064}"/>
    <pc:docChg chg="custSel modSld">
      <pc:chgData name="Leonora Sheppard" userId="3688f6d8-1f97-408e-a4fe-cc859c551ddb" providerId="ADAL" clId="{997373D0-4FB2-4D4C-8ED8-991A50E04064}" dt="2021-12-14T12:05:15.730" v="1" actId="313"/>
      <pc:docMkLst>
        <pc:docMk/>
      </pc:docMkLst>
      <pc:sldChg chg="modSp mod">
        <pc:chgData name="Leonora Sheppard" userId="3688f6d8-1f97-408e-a4fe-cc859c551ddb" providerId="ADAL" clId="{997373D0-4FB2-4D4C-8ED8-991A50E04064}" dt="2021-12-14T12:05:15.730" v="1" actId="313"/>
        <pc:sldMkLst>
          <pc:docMk/>
          <pc:sldMk cId="538016134" sldId="355"/>
        </pc:sldMkLst>
        <pc:spChg chg="mod">
          <ac:chgData name="Leonora Sheppard" userId="3688f6d8-1f97-408e-a4fe-cc859c551ddb" providerId="ADAL" clId="{997373D0-4FB2-4D4C-8ED8-991A50E04064}" dt="2021-12-14T12:05:15.730" v="1" actId="313"/>
          <ac:spMkLst>
            <pc:docMk/>
            <pc:sldMk cId="538016134" sldId="355"/>
            <ac:spMk id="5" creationId="{5E62043B-10E7-465D-BEDF-E17C4AC747D9}"/>
          </ac:spMkLst>
        </pc:spChg>
      </pc:sld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James Franklin" userId="cf915d05-507f-491f-b4a6-b2aa085ee4b1" providerId="ADAL" clId="{DC7B7060-1701-4D38-B1F5-A9F9C064CF09}"/>
    <pc:docChg chg="custSel addSld delSld modSld sldOrd">
      <pc:chgData name="James Franklin" userId="cf915d05-507f-491f-b4a6-b2aa085ee4b1" providerId="ADAL" clId="{DC7B7060-1701-4D38-B1F5-A9F9C064CF09}" dt="2021-12-10T15:23:41.801" v="250" actId="20577"/>
      <pc:docMkLst>
        <pc:docMk/>
      </pc:docMkLst>
      <pc:sldChg chg="modSp mod">
        <pc:chgData name="James Franklin" userId="cf915d05-507f-491f-b4a6-b2aa085ee4b1" providerId="ADAL" clId="{DC7B7060-1701-4D38-B1F5-A9F9C064CF09}" dt="2021-12-10T15:21:05.737" v="193" actId="20577"/>
        <pc:sldMkLst>
          <pc:docMk/>
          <pc:sldMk cId="644322881" sldId="261"/>
        </pc:sldMkLst>
        <pc:spChg chg="mod">
          <ac:chgData name="James Franklin" userId="cf915d05-507f-491f-b4a6-b2aa085ee4b1" providerId="ADAL" clId="{DC7B7060-1701-4D38-B1F5-A9F9C064CF09}" dt="2021-12-10T15:21:05.737" v="193" actId="20577"/>
          <ac:spMkLst>
            <pc:docMk/>
            <pc:sldMk cId="644322881" sldId="261"/>
            <ac:spMk id="4" creationId="{00000000-0000-0000-0000-000000000000}"/>
          </ac:spMkLst>
        </pc:spChg>
      </pc:sldChg>
      <pc:sldChg chg="del">
        <pc:chgData name="James Franklin" userId="cf915d05-507f-491f-b4a6-b2aa085ee4b1" providerId="ADAL" clId="{DC7B7060-1701-4D38-B1F5-A9F9C064CF09}" dt="2021-12-10T15:21:19.801" v="194" actId="47"/>
        <pc:sldMkLst>
          <pc:docMk/>
          <pc:sldMk cId="1641170243" sldId="340"/>
        </pc:sldMkLst>
      </pc:sldChg>
      <pc:sldChg chg="del">
        <pc:chgData name="James Franklin" userId="cf915d05-507f-491f-b4a6-b2aa085ee4b1" providerId="ADAL" clId="{DC7B7060-1701-4D38-B1F5-A9F9C064CF09}" dt="2021-12-10T15:21:19.801" v="194" actId="47"/>
        <pc:sldMkLst>
          <pc:docMk/>
          <pc:sldMk cId="17527463" sldId="341"/>
        </pc:sldMkLst>
      </pc:sldChg>
      <pc:sldChg chg="del">
        <pc:chgData name="James Franklin" userId="cf915d05-507f-491f-b4a6-b2aa085ee4b1" providerId="ADAL" clId="{DC7B7060-1701-4D38-B1F5-A9F9C064CF09}" dt="2021-12-10T15:21:19.801" v="194" actId="47"/>
        <pc:sldMkLst>
          <pc:docMk/>
          <pc:sldMk cId="4043609633" sldId="343"/>
        </pc:sldMkLst>
      </pc:sldChg>
      <pc:sldChg chg="del">
        <pc:chgData name="James Franklin" userId="cf915d05-507f-491f-b4a6-b2aa085ee4b1" providerId="ADAL" clId="{DC7B7060-1701-4D38-B1F5-A9F9C064CF09}" dt="2021-12-10T15:21:19.801" v="194" actId="47"/>
        <pc:sldMkLst>
          <pc:docMk/>
          <pc:sldMk cId="535768037" sldId="345"/>
        </pc:sldMkLst>
      </pc:sldChg>
      <pc:sldChg chg="del">
        <pc:chgData name="James Franklin" userId="cf915d05-507f-491f-b4a6-b2aa085ee4b1" providerId="ADAL" clId="{DC7B7060-1701-4D38-B1F5-A9F9C064CF09}" dt="2021-12-10T15:21:53.058" v="212" actId="47"/>
        <pc:sldMkLst>
          <pc:docMk/>
          <pc:sldMk cId="2551569379" sldId="346"/>
        </pc:sldMkLst>
      </pc:sldChg>
      <pc:sldChg chg="del">
        <pc:chgData name="James Franklin" userId="cf915d05-507f-491f-b4a6-b2aa085ee4b1" providerId="ADAL" clId="{DC7B7060-1701-4D38-B1F5-A9F9C064CF09}" dt="2021-12-10T15:21:30.329" v="196" actId="47"/>
        <pc:sldMkLst>
          <pc:docMk/>
          <pc:sldMk cId="362344510" sldId="347"/>
        </pc:sldMkLst>
      </pc:sldChg>
      <pc:sldChg chg="addSp delSp modSp new mod ord modClrScheme chgLayout">
        <pc:chgData name="James Franklin" userId="cf915d05-507f-491f-b4a6-b2aa085ee4b1" providerId="ADAL" clId="{DC7B7060-1701-4D38-B1F5-A9F9C064CF09}" dt="2021-12-10T15:23:37.665" v="243" actId="20577"/>
        <pc:sldMkLst>
          <pc:docMk/>
          <pc:sldMk cId="2844649914" sldId="347"/>
        </pc:sldMkLst>
        <pc:spChg chg="del mod ord">
          <ac:chgData name="James Franklin" userId="cf915d05-507f-491f-b4a6-b2aa085ee4b1" providerId="ADAL" clId="{DC7B7060-1701-4D38-B1F5-A9F9C064CF09}" dt="2021-12-10T15:21:44.293" v="205" actId="700"/>
          <ac:spMkLst>
            <pc:docMk/>
            <pc:sldMk cId="2844649914" sldId="347"/>
            <ac:spMk id="2" creationId="{865B4C1F-4083-4CCD-808E-46EFA3F14E44}"/>
          </ac:spMkLst>
        </pc:spChg>
        <pc:spChg chg="del mod ord">
          <ac:chgData name="James Franklin" userId="cf915d05-507f-491f-b4a6-b2aa085ee4b1" providerId="ADAL" clId="{DC7B7060-1701-4D38-B1F5-A9F9C064CF09}" dt="2021-12-10T15:21:44.293" v="205" actId="700"/>
          <ac:spMkLst>
            <pc:docMk/>
            <pc:sldMk cId="2844649914" sldId="347"/>
            <ac:spMk id="3" creationId="{7C2F6BFA-0700-4A9D-BF32-9DCD9DC8CB7C}"/>
          </ac:spMkLst>
        </pc:spChg>
        <pc:spChg chg="add mod ord">
          <ac:chgData name="James Franklin" userId="cf915d05-507f-491f-b4a6-b2aa085ee4b1" providerId="ADAL" clId="{DC7B7060-1701-4D38-B1F5-A9F9C064CF09}" dt="2021-12-10T15:23:37.665" v="243" actId="20577"/>
          <ac:spMkLst>
            <pc:docMk/>
            <pc:sldMk cId="2844649914" sldId="347"/>
            <ac:spMk id="4" creationId="{4926D9B7-778F-4DD6-B013-93357675AAF2}"/>
          </ac:spMkLst>
        </pc:spChg>
        <pc:spChg chg="add mod ord">
          <ac:chgData name="James Franklin" userId="cf915d05-507f-491f-b4a6-b2aa085ee4b1" providerId="ADAL" clId="{DC7B7060-1701-4D38-B1F5-A9F9C064CF09}" dt="2021-12-10T15:21:44.293" v="205" actId="700"/>
          <ac:spMkLst>
            <pc:docMk/>
            <pc:sldMk cId="2844649914" sldId="347"/>
            <ac:spMk id="5" creationId="{5E62043B-10E7-465D-BEDF-E17C4AC747D9}"/>
          </ac:spMkLst>
        </pc:spChg>
      </pc:sldChg>
      <pc:sldChg chg="modSp add mod">
        <pc:chgData name="James Franklin" userId="cf915d05-507f-491f-b4a6-b2aa085ee4b1" providerId="ADAL" clId="{DC7B7060-1701-4D38-B1F5-A9F9C064CF09}" dt="2021-12-10T15:23:41.801" v="250" actId="20577"/>
        <pc:sldMkLst>
          <pc:docMk/>
          <pc:sldMk cId="302162410" sldId="348"/>
        </pc:sldMkLst>
        <pc:spChg chg="mod">
          <ac:chgData name="James Franklin" userId="cf915d05-507f-491f-b4a6-b2aa085ee4b1" providerId="ADAL" clId="{DC7B7060-1701-4D38-B1F5-A9F9C064CF09}" dt="2021-12-10T15:23:41.801" v="250" actId="20577"/>
          <ac:spMkLst>
            <pc:docMk/>
            <pc:sldMk cId="302162410" sldId="348"/>
            <ac:spMk id="4" creationId="{4926D9B7-778F-4DD6-B013-93357675AAF2}"/>
          </ac:spMkLst>
        </pc:spChg>
      </pc:sldChg>
      <pc:sldChg chg="add">
        <pc:chgData name="James Franklin" userId="cf915d05-507f-491f-b4a6-b2aa085ee4b1" providerId="ADAL" clId="{DC7B7060-1701-4D38-B1F5-A9F9C064CF09}" dt="2021-12-10T15:21:48.030" v="207" actId="2890"/>
        <pc:sldMkLst>
          <pc:docMk/>
          <pc:sldMk cId="2018937371" sldId="349"/>
        </pc:sldMkLst>
      </pc:sldChg>
      <pc:sldChg chg="add">
        <pc:chgData name="James Franklin" userId="cf915d05-507f-491f-b4a6-b2aa085ee4b1" providerId="ADAL" clId="{DC7B7060-1701-4D38-B1F5-A9F9C064CF09}" dt="2021-12-10T15:21:48.234" v="208" actId="2890"/>
        <pc:sldMkLst>
          <pc:docMk/>
          <pc:sldMk cId="2159461586" sldId="350"/>
        </pc:sldMkLst>
      </pc:sldChg>
      <pc:sldChg chg="del">
        <pc:chgData name="James Franklin" userId="cf915d05-507f-491f-b4a6-b2aa085ee4b1" providerId="ADAL" clId="{DC7B7060-1701-4D38-B1F5-A9F9C064CF09}" dt="2021-12-10T15:21:30.142" v="195" actId="47"/>
        <pc:sldMkLst>
          <pc:docMk/>
          <pc:sldMk cId="4158629378" sldId="350"/>
        </pc:sldMkLst>
      </pc:sldChg>
      <pc:sldChg chg="add ord">
        <pc:chgData name="James Franklin" userId="cf915d05-507f-491f-b4a6-b2aa085ee4b1" providerId="ADAL" clId="{DC7B7060-1701-4D38-B1F5-A9F9C064CF09}" dt="2021-12-10T15:21:51.880" v="211"/>
        <pc:sldMkLst>
          <pc:docMk/>
          <pc:sldMk cId="2778183465" sldId="351"/>
        </pc:sldMkLst>
      </pc:sldChg>
      <pc:sldChg chg="del">
        <pc:chgData name="James Franklin" userId="cf915d05-507f-491f-b4a6-b2aa085ee4b1" providerId="ADAL" clId="{DC7B7060-1701-4D38-B1F5-A9F9C064CF09}" dt="2021-12-10T15:21:19.801" v="194" actId="47"/>
        <pc:sldMkLst>
          <pc:docMk/>
          <pc:sldMk cId="624067154" sldId="352"/>
        </pc:sldMkLst>
      </pc:sldChg>
      <pc:sldChg chg="add">
        <pc:chgData name="James Franklin" userId="cf915d05-507f-491f-b4a6-b2aa085ee4b1" providerId="ADAL" clId="{DC7B7060-1701-4D38-B1F5-A9F9C064CF09}" dt="2021-12-10T15:21:54.296" v="213" actId="2890"/>
        <pc:sldMkLst>
          <pc:docMk/>
          <pc:sldMk cId="3897754688" sldId="352"/>
        </pc:sldMkLst>
      </pc:sldChg>
      <pc:sldChg chg="modSp add mod ord">
        <pc:chgData name="James Franklin" userId="cf915d05-507f-491f-b4a6-b2aa085ee4b1" providerId="ADAL" clId="{DC7B7060-1701-4D38-B1F5-A9F9C064CF09}" dt="2021-12-10T15:22:01.169" v="224" actId="20577"/>
        <pc:sldMkLst>
          <pc:docMk/>
          <pc:sldMk cId="1633081017" sldId="353"/>
        </pc:sldMkLst>
        <pc:spChg chg="mod">
          <ac:chgData name="James Franklin" userId="cf915d05-507f-491f-b4a6-b2aa085ee4b1" providerId="ADAL" clId="{DC7B7060-1701-4D38-B1F5-A9F9C064CF09}" dt="2021-12-10T15:22:01.169" v="224" actId="20577"/>
          <ac:spMkLst>
            <pc:docMk/>
            <pc:sldMk cId="1633081017" sldId="353"/>
            <ac:spMk id="4" creationId="{4926D9B7-778F-4DD6-B013-93357675AAF2}"/>
          </ac:spMkLst>
        </pc:spChg>
      </pc:sldChg>
      <pc:sldChg chg="del">
        <pc:chgData name="James Franklin" userId="cf915d05-507f-491f-b4a6-b2aa085ee4b1" providerId="ADAL" clId="{DC7B7060-1701-4D38-B1F5-A9F9C064CF09}" dt="2021-12-10T15:21:19.801" v="194" actId="47"/>
        <pc:sldMkLst>
          <pc:docMk/>
          <pc:sldMk cId="3782344024" sldId="354"/>
        </pc:sldMkLst>
      </pc:sldChg>
      <pc:sldChg chg="addSp delSp modSp add mod modClrScheme chgLayout">
        <pc:chgData name="James Franklin" userId="cf915d05-507f-491f-b4a6-b2aa085ee4b1" providerId="ADAL" clId="{DC7B7060-1701-4D38-B1F5-A9F9C064CF09}" dt="2021-12-10T15:22:09.416" v="232" actId="700"/>
        <pc:sldMkLst>
          <pc:docMk/>
          <pc:sldMk cId="4291952162" sldId="354"/>
        </pc:sldMkLst>
        <pc:spChg chg="add mod ord">
          <ac:chgData name="James Franklin" userId="cf915d05-507f-491f-b4a6-b2aa085ee4b1" providerId="ADAL" clId="{DC7B7060-1701-4D38-B1F5-A9F9C064CF09}" dt="2021-12-10T15:22:09.416" v="232" actId="700"/>
          <ac:spMkLst>
            <pc:docMk/>
            <pc:sldMk cId="4291952162" sldId="354"/>
            <ac:spMk id="2" creationId="{0E58917D-5C26-4649-9FA8-471EDB2E05BF}"/>
          </ac:spMkLst>
        </pc:spChg>
        <pc:spChg chg="mod ord">
          <ac:chgData name="James Franklin" userId="cf915d05-507f-491f-b4a6-b2aa085ee4b1" providerId="ADAL" clId="{DC7B7060-1701-4D38-B1F5-A9F9C064CF09}" dt="2021-12-10T15:22:09.416" v="232" actId="700"/>
          <ac:spMkLst>
            <pc:docMk/>
            <pc:sldMk cId="4291952162" sldId="354"/>
            <ac:spMk id="4" creationId="{4926D9B7-778F-4DD6-B013-93357675AAF2}"/>
          </ac:spMkLst>
        </pc:spChg>
        <pc:spChg chg="del mod ord">
          <ac:chgData name="James Franklin" userId="cf915d05-507f-491f-b4a6-b2aa085ee4b1" providerId="ADAL" clId="{DC7B7060-1701-4D38-B1F5-A9F9C064CF09}" dt="2021-12-10T15:22:09.416" v="232" actId="700"/>
          <ac:spMkLst>
            <pc:docMk/>
            <pc:sldMk cId="4291952162" sldId="354"/>
            <ac:spMk id="5" creationId="{5E62043B-10E7-465D-BEDF-E17C4AC747D9}"/>
          </ac:spMkLst>
        </pc:spChg>
      </pc:sldChg>
      <pc:sldChg chg="del">
        <pc:chgData name="James Franklin" userId="cf915d05-507f-491f-b4a6-b2aa085ee4b1" providerId="ADAL" clId="{DC7B7060-1701-4D38-B1F5-A9F9C064CF09}" dt="2021-12-10T15:21:35.559" v="199" actId="47"/>
        <pc:sldMkLst>
          <pc:docMk/>
          <pc:sldMk cId="3957609514" sldId="355"/>
        </pc:sldMkLst>
      </pc:sldChg>
      <pc:sldChg chg="del">
        <pc:chgData name="James Franklin" userId="cf915d05-507f-491f-b4a6-b2aa085ee4b1" providerId="ADAL" clId="{DC7B7060-1701-4D38-B1F5-A9F9C064CF09}" dt="2021-12-10T15:21:36.706" v="201" actId="47"/>
        <pc:sldMkLst>
          <pc:docMk/>
          <pc:sldMk cId="3489782452" sldId="356"/>
        </pc:sldMkLst>
      </pc:sldChg>
      <pc:sldChg chg="del">
        <pc:chgData name="James Franklin" userId="cf915d05-507f-491f-b4a6-b2aa085ee4b1" providerId="ADAL" clId="{DC7B7060-1701-4D38-B1F5-A9F9C064CF09}" dt="2021-12-10T15:21:36.011" v="200" actId="47"/>
        <pc:sldMkLst>
          <pc:docMk/>
          <pc:sldMk cId="3358246343" sldId="357"/>
        </pc:sldMkLst>
      </pc:sldChg>
      <pc:sldChg chg="del">
        <pc:chgData name="James Franklin" userId="cf915d05-507f-491f-b4a6-b2aa085ee4b1" providerId="ADAL" clId="{DC7B7060-1701-4D38-B1F5-A9F9C064CF09}" dt="2021-12-10T15:21:30.487" v="197" actId="47"/>
        <pc:sldMkLst>
          <pc:docMk/>
          <pc:sldMk cId="2397949720" sldId="358"/>
        </pc:sldMkLst>
      </pc:sldChg>
      <pc:sldChg chg="del">
        <pc:chgData name="James Franklin" userId="cf915d05-507f-491f-b4a6-b2aa085ee4b1" providerId="ADAL" clId="{DC7B7060-1701-4D38-B1F5-A9F9C064CF09}" dt="2021-12-10T15:21:31.424" v="198" actId="47"/>
        <pc:sldMkLst>
          <pc:docMk/>
          <pc:sldMk cId="1916896629" sldId="359"/>
        </pc:sldMkLst>
      </pc:sldChg>
    </pc:docChg>
  </pc:docChgLst>
  <pc:docChgLst>
    <pc:chgData name="James Franklin" userId="cf915d05-507f-491f-b4a6-b2aa085ee4b1" providerId="ADAL" clId="{B0A9BD16-313A-4B87-86C7-D53C52C6EDF9}"/>
    <pc:docChg chg="undo redo custSel addSld delSld modSld sldOrd">
      <pc:chgData name="James Franklin" userId="cf915d05-507f-491f-b4a6-b2aa085ee4b1" providerId="ADAL" clId="{B0A9BD16-313A-4B87-86C7-D53C52C6EDF9}" dt="2021-09-30T09:29:31.443" v="10980" actId="6549"/>
      <pc:docMkLst>
        <pc:docMk/>
      </pc:docMkLst>
      <pc:sldChg chg="modSp mod">
        <pc:chgData name="James Franklin" userId="cf915d05-507f-491f-b4a6-b2aa085ee4b1" providerId="ADAL" clId="{B0A9BD16-313A-4B87-86C7-D53C52C6EDF9}" dt="2021-09-28T14:01:23.395" v="592" actId="20577"/>
        <pc:sldMkLst>
          <pc:docMk/>
          <pc:sldMk cId="644322881" sldId="261"/>
        </pc:sldMkLst>
        <pc:spChg chg="mod">
          <ac:chgData name="James Franklin" userId="cf915d05-507f-491f-b4a6-b2aa085ee4b1" providerId="ADAL" clId="{B0A9BD16-313A-4B87-86C7-D53C52C6EDF9}" dt="2021-09-28T14:01:23.395" v="592" actId="20577"/>
          <ac:spMkLst>
            <pc:docMk/>
            <pc:sldMk cId="644322881" sldId="261"/>
            <ac:spMk id="4" creationId="{00000000-0000-0000-0000-000000000000}"/>
          </ac:spMkLst>
        </pc:spChg>
      </pc:sldChg>
      <pc:sldChg chg="del">
        <pc:chgData name="James Franklin" userId="cf915d05-507f-491f-b4a6-b2aa085ee4b1" providerId="ADAL" clId="{B0A9BD16-313A-4B87-86C7-D53C52C6EDF9}" dt="2021-08-20T11:46:00.678" v="95" actId="47"/>
        <pc:sldMkLst>
          <pc:docMk/>
          <pc:sldMk cId="990921403" sldId="263"/>
        </pc:sldMkLst>
      </pc:sldChg>
      <pc:sldChg chg="del">
        <pc:chgData name="James Franklin" userId="cf915d05-507f-491f-b4a6-b2aa085ee4b1" providerId="ADAL" clId="{B0A9BD16-313A-4B87-86C7-D53C52C6EDF9}" dt="2021-08-20T11:46:00.678" v="95" actId="47"/>
        <pc:sldMkLst>
          <pc:docMk/>
          <pc:sldMk cId="1408696727" sldId="264"/>
        </pc:sldMkLst>
      </pc:sldChg>
      <pc:sldChg chg="del">
        <pc:chgData name="James Franklin" userId="cf915d05-507f-491f-b4a6-b2aa085ee4b1" providerId="ADAL" clId="{B0A9BD16-313A-4B87-86C7-D53C52C6EDF9}" dt="2021-08-20T11:46:00.678" v="95" actId="47"/>
        <pc:sldMkLst>
          <pc:docMk/>
          <pc:sldMk cId="3292513092" sldId="265"/>
        </pc:sldMkLst>
      </pc:sldChg>
      <pc:sldChg chg="del">
        <pc:chgData name="James Franklin" userId="cf915d05-507f-491f-b4a6-b2aa085ee4b1" providerId="ADAL" clId="{B0A9BD16-313A-4B87-86C7-D53C52C6EDF9}" dt="2021-08-20T11:46:00.678" v="95" actId="47"/>
        <pc:sldMkLst>
          <pc:docMk/>
          <pc:sldMk cId="3807880298" sldId="266"/>
        </pc:sldMkLst>
      </pc:sldChg>
      <pc:sldChg chg="addSp modSp add mod ord">
        <pc:chgData name="James Franklin" userId="cf915d05-507f-491f-b4a6-b2aa085ee4b1" providerId="ADAL" clId="{B0A9BD16-313A-4B87-86C7-D53C52C6EDF9}" dt="2021-09-30T09:11:26.823" v="10967"/>
        <pc:sldMkLst>
          <pc:docMk/>
          <pc:sldMk cId="783733377" sldId="267"/>
        </pc:sldMkLst>
        <pc:spChg chg="mod">
          <ac:chgData name="James Franklin" userId="cf915d05-507f-491f-b4a6-b2aa085ee4b1" providerId="ADAL" clId="{B0A9BD16-313A-4B87-86C7-D53C52C6EDF9}" dt="2021-09-30T08:55:38.877" v="10892" actId="20577"/>
          <ac:spMkLst>
            <pc:docMk/>
            <pc:sldMk cId="783733377" sldId="267"/>
            <ac:spMk id="3" creationId="{00000000-0000-0000-0000-000000000000}"/>
          </ac:spMkLst>
        </pc:spChg>
        <pc:spChg chg="mod">
          <ac:chgData name="James Franklin" userId="cf915d05-507f-491f-b4a6-b2aa085ee4b1" providerId="ADAL" clId="{B0A9BD16-313A-4B87-86C7-D53C52C6EDF9}" dt="2021-09-30T08:55:31.793" v="10889"/>
          <ac:spMkLst>
            <pc:docMk/>
            <pc:sldMk cId="783733377" sldId="267"/>
            <ac:spMk id="8" creationId="{AA0F206A-7C55-4FB1-A6CA-0EDCC0ADBB3A}"/>
          </ac:spMkLst>
        </pc:spChg>
        <pc:spChg chg="mod">
          <ac:chgData name="James Franklin" userId="cf915d05-507f-491f-b4a6-b2aa085ee4b1" providerId="ADAL" clId="{B0A9BD16-313A-4B87-86C7-D53C52C6EDF9}" dt="2021-09-30T08:55:31.793" v="10889"/>
          <ac:spMkLst>
            <pc:docMk/>
            <pc:sldMk cId="783733377" sldId="267"/>
            <ac:spMk id="9" creationId="{BDB61009-BCB7-4809-BB7B-70FA9ECA22CD}"/>
          </ac:spMkLst>
        </pc:spChg>
        <pc:spChg chg="mod">
          <ac:chgData name="James Franklin" userId="cf915d05-507f-491f-b4a6-b2aa085ee4b1" providerId="ADAL" clId="{B0A9BD16-313A-4B87-86C7-D53C52C6EDF9}" dt="2021-09-30T08:55:31.793" v="10889"/>
          <ac:spMkLst>
            <pc:docMk/>
            <pc:sldMk cId="783733377" sldId="267"/>
            <ac:spMk id="10" creationId="{E01BA495-45A5-416D-A8C7-61B219E1B56B}"/>
          </ac:spMkLst>
        </pc:spChg>
        <pc:spChg chg="mod">
          <ac:chgData name="James Franklin" userId="cf915d05-507f-491f-b4a6-b2aa085ee4b1" providerId="ADAL" clId="{B0A9BD16-313A-4B87-86C7-D53C52C6EDF9}" dt="2021-09-30T08:55:31.793" v="10889"/>
          <ac:spMkLst>
            <pc:docMk/>
            <pc:sldMk cId="783733377" sldId="267"/>
            <ac:spMk id="11" creationId="{64759B3E-A7C7-494C-BF2E-0630D430F477}"/>
          </ac:spMkLst>
        </pc:spChg>
        <pc:spChg chg="mod">
          <ac:chgData name="James Franklin" userId="cf915d05-507f-491f-b4a6-b2aa085ee4b1" providerId="ADAL" clId="{B0A9BD16-313A-4B87-86C7-D53C52C6EDF9}" dt="2021-09-30T08:55:31.793" v="10889"/>
          <ac:spMkLst>
            <pc:docMk/>
            <pc:sldMk cId="783733377" sldId="267"/>
            <ac:spMk id="12" creationId="{5FEAD2BB-2567-4BE6-A6DC-D3721F98528E}"/>
          </ac:spMkLst>
        </pc:spChg>
        <pc:spChg chg="mod">
          <ac:chgData name="James Franklin" userId="cf915d05-507f-491f-b4a6-b2aa085ee4b1" providerId="ADAL" clId="{B0A9BD16-313A-4B87-86C7-D53C52C6EDF9}" dt="2021-09-30T08:55:31.793" v="10889"/>
          <ac:spMkLst>
            <pc:docMk/>
            <pc:sldMk cId="783733377" sldId="267"/>
            <ac:spMk id="13" creationId="{3CAF96C2-1BE0-4AAC-AAAC-88671C47BFCC}"/>
          </ac:spMkLst>
        </pc:spChg>
        <pc:spChg chg="mod">
          <ac:chgData name="James Franklin" userId="cf915d05-507f-491f-b4a6-b2aa085ee4b1" providerId="ADAL" clId="{B0A9BD16-313A-4B87-86C7-D53C52C6EDF9}" dt="2021-09-30T08:55:31.793" v="10889"/>
          <ac:spMkLst>
            <pc:docMk/>
            <pc:sldMk cId="783733377" sldId="267"/>
            <ac:spMk id="14" creationId="{94905FB4-F936-436B-AAE5-67CEDBD4E324}"/>
          </ac:spMkLst>
        </pc:spChg>
        <pc:spChg chg="mod">
          <ac:chgData name="James Franklin" userId="cf915d05-507f-491f-b4a6-b2aa085ee4b1" providerId="ADAL" clId="{B0A9BD16-313A-4B87-86C7-D53C52C6EDF9}" dt="2021-09-30T08:55:31.793" v="10889"/>
          <ac:spMkLst>
            <pc:docMk/>
            <pc:sldMk cId="783733377" sldId="267"/>
            <ac:spMk id="15" creationId="{1C973DE9-C069-449C-8646-999491DDC854}"/>
          </ac:spMkLst>
        </pc:spChg>
        <pc:grpChg chg="add mod">
          <ac:chgData name="James Franklin" userId="cf915d05-507f-491f-b4a6-b2aa085ee4b1" providerId="ADAL" clId="{B0A9BD16-313A-4B87-86C7-D53C52C6EDF9}" dt="2021-09-30T08:55:31.793" v="10889"/>
          <ac:grpSpMkLst>
            <pc:docMk/>
            <pc:sldMk cId="783733377" sldId="267"/>
            <ac:grpSpMk id="6" creationId="{55EF4A6D-72D8-40E6-83F8-9646FCAB7FD6}"/>
          </ac:grpSpMkLst>
        </pc:grpChg>
        <pc:grpChg chg="mod">
          <ac:chgData name="James Franklin" userId="cf915d05-507f-491f-b4a6-b2aa085ee4b1" providerId="ADAL" clId="{B0A9BD16-313A-4B87-86C7-D53C52C6EDF9}" dt="2021-09-30T08:55:31.793" v="10889"/>
          <ac:grpSpMkLst>
            <pc:docMk/>
            <pc:sldMk cId="783733377" sldId="267"/>
            <ac:grpSpMk id="7" creationId="{2544C944-435B-4F8C-839B-5DAE1F5FB927}"/>
          </ac:grpSpMkLst>
        </pc:grpChg>
        <pc:picChg chg="mod">
          <ac:chgData name="James Franklin" userId="cf915d05-507f-491f-b4a6-b2aa085ee4b1" providerId="ADAL" clId="{B0A9BD16-313A-4B87-86C7-D53C52C6EDF9}" dt="2021-09-30T08:55:31.793" v="10889"/>
          <ac:picMkLst>
            <pc:docMk/>
            <pc:sldMk cId="783733377" sldId="267"/>
            <ac:picMk id="16" creationId="{34131E55-E4CE-4C6F-B9FA-453FB96750C1}"/>
          </ac:picMkLst>
        </pc:picChg>
        <pc:picChg chg="mod">
          <ac:chgData name="James Franklin" userId="cf915d05-507f-491f-b4a6-b2aa085ee4b1" providerId="ADAL" clId="{B0A9BD16-313A-4B87-86C7-D53C52C6EDF9}" dt="2021-09-30T08:55:31.793" v="10889"/>
          <ac:picMkLst>
            <pc:docMk/>
            <pc:sldMk cId="783733377" sldId="267"/>
            <ac:picMk id="17" creationId="{D82C0148-FFE1-424E-984C-F3C863200461}"/>
          </ac:picMkLst>
        </pc:picChg>
        <pc:picChg chg="mod">
          <ac:chgData name="James Franklin" userId="cf915d05-507f-491f-b4a6-b2aa085ee4b1" providerId="ADAL" clId="{B0A9BD16-313A-4B87-86C7-D53C52C6EDF9}" dt="2021-09-30T08:55:31.793" v="10889"/>
          <ac:picMkLst>
            <pc:docMk/>
            <pc:sldMk cId="783733377" sldId="267"/>
            <ac:picMk id="18" creationId="{3CFC86AD-B088-4E45-B7ED-82066E8BA07E}"/>
          </ac:picMkLst>
        </pc:picChg>
        <pc:picChg chg="mod">
          <ac:chgData name="James Franklin" userId="cf915d05-507f-491f-b4a6-b2aa085ee4b1" providerId="ADAL" clId="{B0A9BD16-313A-4B87-86C7-D53C52C6EDF9}" dt="2021-09-30T08:55:31.793" v="10889"/>
          <ac:picMkLst>
            <pc:docMk/>
            <pc:sldMk cId="783733377" sldId="267"/>
            <ac:picMk id="19" creationId="{9CD6A8BB-CA53-4568-9CD7-C834EAB3684F}"/>
          </ac:picMkLst>
        </pc:picChg>
      </pc:sldChg>
      <pc:sldChg chg="del">
        <pc:chgData name="James Franklin" userId="cf915d05-507f-491f-b4a6-b2aa085ee4b1" providerId="ADAL" clId="{B0A9BD16-313A-4B87-86C7-D53C52C6EDF9}" dt="2021-08-20T11:46:00.678" v="95" actId="47"/>
        <pc:sldMkLst>
          <pc:docMk/>
          <pc:sldMk cId="4040386850" sldId="267"/>
        </pc:sldMkLst>
      </pc:sldChg>
      <pc:sldChg chg="addSp delSp modSp add mod ord">
        <pc:chgData name="James Franklin" userId="cf915d05-507f-491f-b4a6-b2aa085ee4b1" providerId="ADAL" clId="{B0A9BD16-313A-4B87-86C7-D53C52C6EDF9}" dt="2021-09-30T09:11:26.823" v="10967"/>
        <pc:sldMkLst>
          <pc:docMk/>
          <pc:sldMk cId="2933400856" sldId="268"/>
        </pc:sldMkLst>
        <pc:spChg chg="mod">
          <ac:chgData name="James Franklin" userId="cf915d05-507f-491f-b4a6-b2aa085ee4b1" providerId="ADAL" clId="{B0A9BD16-313A-4B87-86C7-D53C52C6EDF9}" dt="2021-09-30T08:58:36.452" v="10915" actId="14100"/>
          <ac:spMkLst>
            <pc:docMk/>
            <pc:sldMk cId="2933400856" sldId="268"/>
            <ac:spMk id="3" creationId="{00000000-0000-0000-0000-000000000000}"/>
          </ac:spMkLst>
        </pc:spChg>
        <pc:spChg chg="mod">
          <ac:chgData name="James Franklin" userId="cf915d05-507f-491f-b4a6-b2aa085ee4b1" providerId="ADAL" clId="{B0A9BD16-313A-4B87-86C7-D53C52C6EDF9}" dt="2021-09-30T08:56:39.615" v="10902"/>
          <ac:spMkLst>
            <pc:docMk/>
            <pc:sldMk cId="2933400856" sldId="268"/>
            <ac:spMk id="10" creationId="{9FBB3623-CAF8-4522-B6CB-A4964C2463F4}"/>
          </ac:spMkLst>
        </pc:spChg>
        <pc:spChg chg="mod">
          <ac:chgData name="James Franklin" userId="cf915d05-507f-491f-b4a6-b2aa085ee4b1" providerId="ADAL" clId="{B0A9BD16-313A-4B87-86C7-D53C52C6EDF9}" dt="2021-09-30T08:56:39.615" v="10902"/>
          <ac:spMkLst>
            <pc:docMk/>
            <pc:sldMk cId="2933400856" sldId="268"/>
            <ac:spMk id="11" creationId="{DB7B1FDE-3198-491F-95E1-5DC5FF29CC9B}"/>
          </ac:spMkLst>
        </pc:spChg>
        <pc:spChg chg="mod">
          <ac:chgData name="James Franklin" userId="cf915d05-507f-491f-b4a6-b2aa085ee4b1" providerId="ADAL" clId="{B0A9BD16-313A-4B87-86C7-D53C52C6EDF9}" dt="2021-09-30T08:56:39.615" v="10902"/>
          <ac:spMkLst>
            <pc:docMk/>
            <pc:sldMk cId="2933400856" sldId="268"/>
            <ac:spMk id="12" creationId="{485B47A9-4456-4664-9A9C-3E9510FBACAA}"/>
          </ac:spMkLst>
        </pc:spChg>
        <pc:spChg chg="mod">
          <ac:chgData name="James Franklin" userId="cf915d05-507f-491f-b4a6-b2aa085ee4b1" providerId="ADAL" clId="{B0A9BD16-313A-4B87-86C7-D53C52C6EDF9}" dt="2021-09-30T08:56:39.615" v="10902"/>
          <ac:spMkLst>
            <pc:docMk/>
            <pc:sldMk cId="2933400856" sldId="268"/>
            <ac:spMk id="13" creationId="{973A5F45-6731-4814-B5E5-6E6D9805F609}"/>
          </ac:spMkLst>
        </pc:spChg>
        <pc:spChg chg="mod">
          <ac:chgData name="James Franklin" userId="cf915d05-507f-491f-b4a6-b2aa085ee4b1" providerId="ADAL" clId="{B0A9BD16-313A-4B87-86C7-D53C52C6EDF9}" dt="2021-09-30T08:56:39.615" v="10902"/>
          <ac:spMkLst>
            <pc:docMk/>
            <pc:sldMk cId="2933400856" sldId="268"/>
            <ac:spMk id="14" creationId="{1640BFEF-110F-41D9-A913-C06C108A1961}"/>
          </ac:spMkLst>
        </pc:spChg>
        <pc:spChg chg="mod">
          <ac:chgData name="James Franklin" userId="cf915d05-507f-491f-b4a6-b2aa085ee4b1" providerId="ADAL" clId="{B0A9BD16-313A-4B87-86C7-D53C52C6EDF9}" dt="2021-09-30T08:56:39.615" v="10902"/>
          <ac:spMkLst>
            <pc:docMk/>
            <pc:sldMk cId="2933400856" sldId="268"/>
            <ac:spMk id="15" creationId="{730555A2-6ED0-4FF1-8933-7C4F7E96E3CB}"/>
          </ac:spMkLst>
        </pc:spChg>
        <pc:spChg chg="mod">
          <ac:chgData name="James Franklin" userId="cf915d05-507f-491f-b4a6-b2aa085ee4b1" providerId="ADAL" clId="{B0A9BD16-313A-4B87-86C7-D53C52C6EDF9}" dt="2021-09-30T08:56:39.615" v="10902"/>
          <ac:spMkLst>
            <pc:docMk/>
            <pc:sldMk cId="2933400856" sldId="268"/>
            <ac:spMk id="16" creationId="{F4620A0F-4E02-4EBB-9732-6052002A25EE}"/>
          </ac:spMkLst>
        </pc:spChg>
        <pc:spChg chg="mod">
          <ac:chgData name="James Franklin" userId="cf915d05-507f-491f-b4a6-b2aa085ee4b1" providerId="ADAL" clId="{B0A9BD16-313A-4B87-86C7-D53C52C6EDF9}" dt="2021-09-30T08:56:39.615" v="10902"/>
          <ac:spMkLst>
            <pc:docMk/>
            <pc:sldMk cId="2933400856" sldId="268"/>
            <ac:spMk id="17" creationId="{5E525C70-C284-4649-9759-EBECEA686676}"/>
          </ac:spMkLst>
        </pc:spChg>
        <pc:grpChg chg="add mod">
          <ac:chgData name="James Franklin" userId="cf915d05-507f-491f-b4a6-b2aa085ee4b1" providerId="ADAL" clId="{B0A9BD16-313A-4B87-86C7-D53C52C6EDF9}" dt="2021-09-30T08:56:39.615" v="10902"/>
          <ac:grpSpMkLst>
            <pc:docMk/>
            <pc:sldMk cId="2933400856" sldId="268"/>
            <ac:grpSpMk id="6" creationId="{947F4FEA-9B6D-40E8-8F0A-A7D5079457AD}"/>
          </ac:grpSpMkLst>
        </pc:grpChg>
        <pc:grpChg chg="mod">
          <ac:chgData name="James Franklin" userId="cf915d05-507f-491f-b4a6-b2aa085ee4b1" providerId="ADAL" clId="{B0A9BD16-313A-4B87-86C7-D53C52C6EDF9}" dt="2021-09-30T08:56:39.615" v="10902"/>
          <ac:grpSpMkLst>
            <pc:docMk/>
            <pc:sldMk cId="2933400856" sldId="268"/>
            <ac:grpSpMk id="9" creationId="{3704E2F4-1E53-406E-A41E-C6686247B440}"/>
          </ac:grpSpMkLst>
        </pc:grpChg>
        <pc:picChg chg="add mod">
          <ac:chgData name="James Franklin" userId="cf915d05-507f-491f-b4a6-b2aa085ee4b1" providerId="ADAL" clId="{B0A9BD16-313A-4B87-86C7-D53C52C6EDF9}" dt="2021-09-30T08:57:34.237" v="10906" actId="1076"/>
          <ac:picMkLst>
            <pc:docMk/>
            <pc:sldMk cId="2933400856" sldId="268"/>
            <ac:picMk id="5" creationId="{21FC1F63-4682-440E-88E3-AC031EAF1E87}"/>
          </ac:picMkLst>
        </pc:picChg>
        <pc:picChg chg="del">
          <ac:chgData name="James Franklin" userId="cf915d05-507f-491f-b4a6-b2aa085ee4b1" providerId="ADAL" clId="{B0A9BD16-313A-4B87-86C7-D53C52C6EDF9}" dt="2021-09-30T08:56:42.281" v="10903" actId="478"/>
          <ac:picMkLst>
            <pc:docMk/>
            <pc:sldMk cId="2933400856" sldId="268"/>
            <ac:picMk id="7" creationId="{D153B354-83E7-404D-A24D-FAB5074B7D38}"/>
          </ac:picMkLst>
        </pc:picChg>
        <pc:picChg chg="mod">
          <ac:chgData name="James Franklin" userId="cf915d05-507f-491f-b4a6-b2aa085ee4b1" providerId="ADAL" clId="{B0A9BD16-313A-4B87-86C7-D53C52C6EDF9}" dt="2021-09-30T08:56:39.615" v="10902"/>
          <ac:picMkLst>
            <pc:docMk/>
            <pc:sldMk cId="2933400856" sldId="268"/>
            <ac:picMk id="18" creationId="{A87D8114-E7BB-4BDF-8775-83B5DBD10D87}"/>
          </ac:picMkLst>
        </pc:picChg>
        <pc:picChg chg="mod">
          <ac:chgData name="James Franklin" userId="cf915d05-507f-491f-b4a6-b2aa085ee4b1" providerId="ADAL" clId="{B0A9BD16-313A-4B87-86C7-D53C52C6EDF9}" dt="2021-09-30T08:56:39.615" v="10902"/>
          <ac:picMkLst>
            <pc:docMk/>
            <pc:sldMk cId="2933400856" sldId="268"/>
            <ac:picMk id="19" creationId="{1D7B76DD-CD22-48C5-9767-98DB99BEFF47}"/>
          </ac:picMkLst>
        </pc:picChg>
        <pc:picChg chg="mod">
          <ac:chgData name="James Franklin" userId="cf915d05-507f-491f-b4a6-b2aa085ee4b1" providerId="ADAL" clId="{B0A9BD16-313A-4B87-86C7-D53C52C6EDF9}" dt="2021-09-30T08:56:39.615" v="10902"/>
          <ac:picMkLst>
            <pc:docMk/>
            <pc:sldMk cId="2933400856" sldId="268"/>
            <ac:picMk id="20" creationId="{E89179DD-EA6F-42DD-8F09-9BC7BA78EC78}"/>
          </ac:picMkLst>
        </pc:picChg>
        <pc:picChg chg="mod">
          <ac:chgData name="James Franklin" userId="cf915d05-507f-491f-b4a6-b2aa085ee4b1" providerId="ADAL" clId="{B0A9BD16-313A-4B87-86C7-D53C52C6EDF9}" dt="2021-09-30T08:56:39.615" v="10902"/>
          <ac:picMkLst>
            <pc:docMk/>
            <pc:sldMk cId="2933400856" sldId="268"/>
            <ac:picMk id="21" creationId="{12F6CC1E-D4E3-4EEF-A959-777E396A3891}"/>
          </ac:picMkLst>
        </pc:picChg>
        <pc:picChg chg="add mod">
          <ac:chgData name="James Franklin" userId="cf915d05-507f-491f-b4a6-b2aa085ee4b1" providerId="ADAL" clId="{B0A9BD16-313A-4B87-86C7-D53C52C6EDF9}" dt="2021-09-30T08:59:13.100" v="10922" actId="732"/>
          <ac:picMkLst>
            <pc:docMk/>
            <pc:sldMk cId="2933400856" sldId="268"/>
            <ac:picMk id="16386" creationId="{4900BC12-2C63-4C6C-AB67-B929CDB7F583}"/>
          </ac:picMkLst>
        </pc:picChg>
      </pc:sldChg>
      <pc:sldChg chg="del">
        <pc:chgData name="James Franklin" userId="cf915d05-507f-491f-b4a6-b2aa085ee4b1" providerId="ADAL" clId="{B0A9BD16-313A-4B87-86C7-D53C52C6EDF9}" dt="2021-08-20T11:46:00.678" v="95" actId="47"/>
        <pc:sldMkLst>
          <pc:docMk/>
          <pc:sldMk cId="3698801213" sldId="268"/>
        </pc:sldMkLst>
      </pc:sldChg>
      <pc:sldChg chg="del">
        <pc:chgData name="James Franklin" userId="cf915d05-507f-491f-b4a6-b2aa085ee4b1" providerId="ADAL" clId="{B0A9BD16-313A-4B87-86C7-D53C52C6EDF9}" dt="2021-08-20T11:46:00.678" v="95" actId="47"/>
        <pc:sldMkLst>
          <pc:docMk/>
          <pc:sldMk cId="307978707" sldId="269"/>
        </pc:sldMkLst>
      </pc:sldChg>
      <pc:sldChg chg="del">
        <pc:chgData name="James Franklin" userId="cf915d05-507f-491f-b4a6-b2aa085ee4b1" providerId="ADAL" clId="{B0A9BD16-313A-4B87-86C7-D53C52C6EDF9}" dt="2021-08-20T11:46:00.678" v="95" actId="47"/>
        <pc:sldMkLst>
          <pc:docMk/>
          <pc:sldMk cId="2686487396" sldId="270"/>
        </pc:sldMkLst>
      </pc:sldChg>
      <pc:sldChg chg="del">
        <pc:chgData name="James Franklin" userId="cf915d05-507f-491f-b4a6-b2aa085ee4b1" providerId="ADAL" clId="{B0A9BD16-313A-4B87-86C7-D53C52C6EDF9}" dt="2021-08-20T11:46:00.678" v="95" actId="47"/>
        <pc:sldMkLst>
          <pc:docMk/>
          <pc:sldMk cId="173915510" sldId="271"/>
        </pc:sldMkLst>
      </pc:sldChg>
      <pc:sldChg chg="modSp mod ord">
        <pc:chgData name="James Franklin" userId="cf915d05-507f-491f-b4a6-b2aa085ee4b1" providerId="ADAL" clId="{B0A9BD16-313A-4B87-86C7-D53C52C6EDF9}" dt="2021-09-30T09:28:13.041" v="10979" actId="113"/>
        <pc:sldMkLst>
          <pc:docMk/>
          <pc:sldMk cId="1045926848" sldId="272"/>
        </pc:sldMkLst>
        <pc:spChg chg="mod">
          <ac:chgData name="James Franklin" userId="cf915d05-507f-491f-b4a6-b2aa085ee4b1" providerId="ADAL" clId="{B0A9BD16-313A-4B87-86C7-D53C52C6EDF9}" dt="2021-09-30T09:28:13.041" v="10979" actId="113"/>
          <ac:spMkLst>
            <pc:docMk/>
            <pc:sldMk cId="1045926848" sldId="272"/>
            <ac:spMk id="2" creationId="{00000000-0000-0000-0000-000000000000}"/>
          </ac:spMkLst>
        </pc:spChg>
      </pc:sldChg>
      <pc:sldChg chg="del">
        <pc:chgData name="James Franklin" userId="cf915d05-507f-491f-b4a6-b2aa085ee4b1" providerId="ADAL" clId="{B0A9BD16-313A-4B87-86C7-D53C52C6EDF9}" dt="2021-08-20T11:46:05.821" v="96" actId="47"/>
        <pc:sldMkLst>
          <pc:docMk/>
          <pc:sldMk cId="477279864" sldId="273"/>
        </pc:sldMkLst>
      </pc:sldChg>
      <pc:sldChg chg="del">
        <pc:chgData name="James Franklin" userId="cf915d05-507f-491f-b4a6-b2aa085ee4b1" providerId="ADAL" clId="{B0A9BD16-313A-4B87-86C7-D53C52C6EDF9}" dt="2021-08-20T11:46:05.821" v="96" actId="47"/>
        <pc:sldMkLst>
          <pc:docMk/>
          <pc:sldMk cId="1475951657" sldId="275"/>
        </pc:sldMkLst>
      </pc:sldChg>
      <pc:sldChg chg="del">
        <pc:chgData name="James Franklin" userId="cf915d05-507f-491f-b4a6-b2aa085ee4b1" providerId="ADAL" clId="{B0A9BD16-313A-4B87-86C7-D53C52C6EDF9}" dt="2021-08-20T11:46:05.821" v="96" actId="47"/>
        <pc:sldMkLst>
          <pc:docMk/>
          <pc:sldMk cId="1769958477" sldId="276"/>
        </pc:sldMkLst>
      </pc:sldChg>
      <pc:sldChg chg="del">
        <pc:chgData name="James Franklin" userId="cf915d05-507f-491f-b4a6-b2aa085ee4b1" providerId="ADAL" clId="{B0A9BD16-313A-4B87-86C7-D53C52C6EDF9}" dt="2021-08-20T11:46:14.767" v="98" actId="47"/>
        <pc:sldMkLst>
          <pc:docMk/>
          <pc:sldMk cId="3460746874" sldId="277"/>
        </pc:sldMkLst>
      </pc:sldChg>
      <pc:sldChg chg="addSp modSp add mod ord">
        <pc:chgData name="James Franklin" userId="cf915d05-507f-491f-b4a6-b2aa085ee4b1" providerId="ADAL" clId="{B0A9BD16-313A-4B87-86C7-D53C52C6EDF9}" dt="2021-09-30T09:11:26.823" v="10967"/>
        <pc:sldMkLst>
          <pc:docMk/>
          <pc:sldMk cId="1163376756" sldId="279"/>
        </pc:sldMkLst>
        <pc:spChg chg="mod">
          <ac:chgData name="James Franklin" userId="cf915d05-507f-491f-b4a6-b2aa085ee4b1" providerId="ADAL" clId="{B0A9BD16-313A-4B87-86C7-D53C52C6EDF9}" dt="2021-09-30T08:56:27.925" v="10901" actId="20577"/>
          <ac:spMkLst>
            <pc:docMk/>
            <pc:sldMk cId="1163376756" sldId="279"/>
            <ac:spMk id="3" creationId="{3711B6A0-A313-4146-82C1-B5032641EC60}"/>
          </ac:spMkLst>
        </pc:spChg>
        <pc:spChg chg="mod">
          <ac:chgData name="James Franklin" userId="cf915d05-507f-491f-b4a6-b2aa085ee4b1" providerId="ADAL" clId="{B0A9BD16-313A-4B87-86C7-D53C52C6EDF9}" dt="2021-09-30T08:55:58.262" v="10893"/>
          <ac:spMkLst>
            <pc:docMk/>
            <pc:sldMk cId="1163376756" sldId="279"/>
            <ac:spMk id="6" creationId="{7492B3FB-3E7C-472B-A5CA-F602E310A9EA}"/>
          </ac:spMkLst>
        </pc:spChg>
        <pc:spChg chg="mod">
          <ac:chgData name="James Franklin" userId="cf915d05-507f-491f-b4a6-b2aa085ee4b1" providerId="ADAL" clId="{B0A9BD16-313A-4B87-86C7-D53C52C6EDF9}" dt="2021-09-30T08:55:58.262" v="10893"/>
          <ac:spMkLst>
            <pc:docMk/>
            <pc:sldMk cId="1163376756" sldId="279"/>
            <ac:spMk id="7" creationId="{D568714E-65A9-4A97-BEF0-8CDF2C8D4540}"/>
          </ac:spMkLst>
        </pc:spChg>
        <pc:spChg chg="mod">
          <ac:chgData name="James Franklin" userId="cf915d05-507f-491f-b4a6-b2aa085ee4b1" providerId="ADAL" clId="{B0A9BD16-313A-4B87-86C7-D53C52C6EDF9}" dt="2021-09-30T08:55:58.262" v="10893"/>
          <ac:spMkLst>
            <pc:docMk/>
            <pc:sldMk cId="1163376756" sldId="279"/>
            <ac:spMk id="8" creationId="{DCAED962-27D0-4D29-A01D-FBC51F4B4A26}"/>
          </ac:spMkLst>
        </pc:spChg>
        <pc:spChg chg="mod">
          <ac:chgData name="James Franklin" userId="cf915d05-507f-491f-b4a6-b2aa085ee4b1" providerId="ADAL" clId="{B0A9BD16-313A-4B87-86C7-D53C52C6EDF9}" dt="2021-09-30T08:55:58.262" v="10893"/>
          <ac:spMkLst>
            <pc:docMk/>
            <pc:sldMk cId="1163376756" sldId="279"/>
            <ac:spMk id="9" creationId="{EF68C634-52B6-437C-840D-31BBBAFA3D9E}"/>
          </ac:spMkLst>
        </pc:spChg>
        <pc:spChg chg="mod">
          <ac:chgData name="James Franklin" userId="cf915d05-507f-491f-b4a6-b2aa085ee4b1" providerId="ADAL" clId="{B0A9BD16-313A-4B87-86C7-D53C52C6EDF9}" dt="2021-09-30T08:55:58.262" v="10893"/>
          <ac:spMkLst>
            <pc:docMk/>
            <pc:sldMk cId="1163376756" sldId="279"/>
            <ac:spMk id="10" creationId="{8207FB9D-5816-4081-8B60-17F48387E499}"/>
          </ac:spMkLst>
        </pc:spChg>
        <pc:spChg chg="mod">
          <ac:chgData name="James Franklin" userId="cf915d05-507f-491f-b4a6-b2aa085ee4b1" providerId="ADAL" clId="{B0A9BD16-313A-4B87-86C7-D53C52C6EDF9}" dt="2021-09-30T08:55:58.262" v="10893"/>
          <ac:spMkLst>
            <pc:docMk/>
            <pc:sldMk cId="1163376756" sldId="279"/>
            <ac:spMk id="11" creationId="{34A8C5B1-7EFC-43B9-B8E7-626E01DF0074}"/>
          </ac:spMkLst>
        </pc:spChg>
        <pc:spChg chg="mod">
          <ac:chgData name="James Franklin" userId="cf915d05-507f-491f-b4a6-b2aa085ee4b1" providerId="ADAL" clId="{B0A9BD16-313A-4B87-86C7-D53C52C6EDF9}" dt="2021-09-30T08:55:58.262" v="10893"/>
          <ac:spMkLst>
            <pc:docMk/>
            <pc:sldMk cId="1163376756" sldId="279"/>
            <ac:spMk id="12" creationId="{645B28B1-71AD-4F49-9753-E8A4C07109CD}"/>
          </ac:spMkLst>
        </pc:spChg>
        <pc:spChg chg="mod">
          <ac:chgData name="James Franklin" userId="cf915d05-507f-491f-b4a6-b2aa085ee4b1" providerId="ADAL" clId="{B0A9BD16-313A-4B87-86C7-D53C52C6EDF9}" dt="2021-09-30T08:55:58.262" v="10893"/>
          <ac:spMkLst>
            <pc:docMk/>
            <pc:sldMk cId="1163376756" sldId="279"/>
            <ac:spMk id="13" creationId="{C7A3B17D-A494-4BA6-83A6-C68A348C040F}"/>
          </ac:spMkLst>
        </pc:spChg>
        <pc:grpChg chg="add mod">
          <ac:chgData name="James Franklin" userId="cf915d05-507f-491f-b4a6-b2aa085ee4b1" providerId="ADAL" clId="{B0A9BD16-313A-4B87-86C7-D53C52C6EDF9}" dt="2021-09-30T08:55:58.262" v="10893"/>
          <ac:grpSpMkLst>
            <pc:docMk/>
            <pc:sldMk cId="1163376756" sldId="279"/>
            <ac:grpSpMk id="4" creationId="{DA966701-CB16-4DC7-8781-321930BA323F}"/>
          </ac:grpSpMkLst>
        </pc:grpChg>
        <pc:grpChg chg="mod">
          <ac:chgData name="James Franklin" userId="cf915d05-507f-491f-b4a6-b2aa085ee4b1" providerId="ADAL" clId="{B0A9BD16-313A-4B87-86C7-D53C52C6EDF9}" dt="2021-09-30T08:55:58.262" v="10893"/>
          <ac:grpSpMkLst>
            <pc:docMk/>
            <pc:sldMk cId="1163376756" sldId="279"/>
            <ac:grpSpMk id="5" creationId="{E94DAF9A-5356-4299-A60F-5F2E56FA5607}"/>
          </ac:grpSpMkLst>
        </pc:grpChg>
        <pc:picChg chg="mod">
          <ac:chgData name="James Franklin" userId="cf915d05-507f-491f-b4a6-b2aa085ee4b1" providerId="ADAL" clId="{B0A9BD16-313A-4B87-86C7-D53C52C6EDF9}" dt="2021-09-30T08:55:58.262" v="10893"/>
          <ac:picMkLst>
            <pc:docMk/>
            <pc:sldMk cId="1163376756" sldId="279"/>
            <ac:picMk id="14" creationId="{0390287F-B365-421D-8C3B-9F51EA47E0BE}"/>
          </ac:picMkLst>
        </pc:picChg>
        <pc:picChg chg="mod">
          <ac:chgData name="James Franklin" userId="cf915d05-507f-491f-b4a6-b2aa085ee4b1" providerId="ADAL" clId="{B0A9BD16-313A-4B87-86C7-D53C52C6EDF9}" dt="2021-09-30T08:55:58.262" v="10893"/>
          <ac:picMkLst>
            <pc:docMk/>
            <pc:sldMk cId="1163376756" sldId="279"/>
            <ac:picMk id="15" creationId="{8CC9B514-7B86-41EC-A930-BBEEFCAB5428}"/>
          </ac:picMkLst>
        </pc:picChg>
        <pc:picChg chg="mod">
          <ac:chgData name="James Franklin" userId="cf915d05-507f-491f-b4a6-b2aa085ee4b1" providerId="ADAL" clId="{B0A9BD16-313A-4B87-86C7-D53C52C6EDF9}" dt="2021-09-30T08:55:58.262" v="10893"/>
          <ac:picMkLst>
            <pc:docMk/>
            <pc:sldMk cId="1163376756" sldId="279"/>
            <ac:picMk id="16" creationId="{C6950130-4C46-4802-BA56-D07FE0858088}"/>
          </ac:picMkLst>
        </pc:picChg>
        <pc:picChg chg="mod">
          <ac:chgData name="James Franklin" userId="cf915d05-507f-491f-b4a6-b2aa085ee4b1" providerId="ADAL" clId="{B0A9BD16-313A-4B87-86C7-D53C52C6EDF9}" dt="2021-09-30T08:55:58.262" v="10893"/>
          <ac:picMkLst>
            <pc:docMk/>
            <pc:sldMk cId="1163376756" sldId="279"/>
            <ac:picMk id="17" creationId="{2C9BB90B-60EC-4071-9301-6B257FA59F86}"/>
          </ac:picMkLst>
        </pc:picChg>
      </pc:sldChg>
      <pc:sldChg chg="del">
        <pc:chgData name="James Franklin" userId="cf915d05-507f-491f-b4a6-b2aa085ee4b1" providerId="ADAL" clId="{B0A9BD16-313A-4B87-86C7-D53C52C6EDF9}" dt="2021-08-20T11:46:00.678" v="95" actId="47"/>
        <pc:sldMkLst>
          <pc:docMk/>
          <pc:sldMk cId="2368086085" sldId="279"/>
        </pc:sldMkLst>
      </pc:sldChg>
      <pc:sldChg chg="del">
        <pc:chgData name="James Franklin" userId="cf915d05-507f-491f-b4a6-b2aa085ee4b1" providerId="ADAL" clId="{B0A9BD16-313A-4B87-86C7-D53C52C6EDF9}" dt="2021-08-20T11:46:00.678" v="95" actId="47"/>
        <pc:sldMkLst>
          <pc:docMk/>
          <pc:sldMk cId="3499100747" sldId="280"/>
        </pc:sldMkLst>
      </pc:sldChg>
      <pc:sldChg chg="del">
        <pc:chgData name="James Franklin" userId="cf915d05-507f-491f-b4a6-b2aa085ee4b1" providerId="ADAL" clId="{B0A9BD16-313A-4B87-86C7-D53C52C6EDF9}" dt="2021-08-20T11:46:00.678" v="95" actId="47"/>
        <pc:sldMkLst>
          <pc:docMk/>
          <pc:sldMk cId="1374655441" sldId="281"/>
        </pc:sldMkLst>
      </pc:sldChg>
      <pc:sldChg chg="modSp mod ord">
        <pc:chgData name="James Franklin" userId="cf915d05-507f-491f-b4a6-b2aa085ee4b1" providerId="ADAL" clId="{B0A9BD16-313A-4B87-86C7-D53C52C6EDF9}" dt="2021-09-30T09:29:31.443" v="10980" actId="6549"/>
        <pc:sldMkLst>
          <pc:docMk/>
          <pc:sldMk cId="464189532" sldId="282"/>
        </pc:sldMkLst>
        <pc:spChg chg="mod">
          <ac:chgData name="James Franklin" userId="cf915d05-507f-491f-b4a6-b2aa085ee4b1" providerId="ADAL" clId="{B0A9BD16-313A-4B87-86C7-D53C52C6EDF9}" dt="2021-09-30T09:29:31.443" v="10980" actId="6549"/>
          <ac:spMkLst>
            <pc:docMk/>
            <pc:sldMk cId="464189532" sldId="282"/>
            <ac:spMk id="2" creationId="{00000000-0000-0000-0000-000000000000}"/>
          </ac:spMkLst>
        </pc:spChg>
      </pc:sldChg>
      <pc:sldChg chg="del">
        <pc:chgData name="James Franklin" userId="cf915d05-507f-491f-b4a6-b2aa085ee4b1" providerId="ADAL" clId="{B0A9BD16-313A-4B87-86C7-D53C52C6EDF9}" dt="2021-08-20T11:46:00.678" v="95" actId="47"/>
        <pc:sldMkLst>
          <pc:docMk/>
          <pc:sldMk cId="3928355373" sldId="283"/>
        </pc:sldMkLst>
      </pc:sldChg>
      <pc:sldChg chg="del">
        <pc:chgData name="James Franklin" userId="cf915d05-507f-491f-b4a6-b2aa085ee4b1" providerId="ADAL" clId="{B0A9BD16-313A-4B87-86C7-D53C52C6EDF9}" dt="2021-08-20T11:46:00.678" v="95" actId="47"/>
        <pc:sldMkLst>
          <pc:docMk/>
          <pc:sldMk cId="3003053793" sldId="284"/>
        </pc:sldMkLst>
      </pc:sldChg>
      <pc:sldChg chg="del">
        <pc:chgData name="James Franklin" userId="cf915d05-507f-491f-b4a6-b2aa085ee4b1" providerId="ADAL" clId="{B0A9BD16-313A-4B87-86C7-D53C52C6EDF9}" dt="2021-08-20T11:46:05.821" v="96" actId="47"/>
        <pc:sldMkLst>
          <pc:docMk/>
          <pc:sldMk cId="918423468" sldId="285"/>
        </pc:sldMkLst>
      </pc:sldChg>
      <pc:sldChg chg="del">
        <pc:chgData name="James Franklin" userId="cf915d05-507f-491f-b4a6-b2aa085ee4b1" providerId="ADAL" clId="{B0A9BD16-313A-4B87-86C7-D53C52C6EDF9}" dt="2021-08-20T11:46:00.678" v="95" actId="47"/>
        <pc:sldMkLst>
          <pc:docMk/>
          <pc:sldMk cId="3555955918" sldId="286"/>
        </pc:sldMkLst>
      </pc:sldChg>
      <pc:sldChg chg="del">
        <pc:chgData name="James Franklin" userId="cf915d05-507f-491f-b4a6-b2aa085ee4b1" providerId="ADAL" clId="{B0A9BD16-313A-4B87-86C7-D53C52C6EDF9}" dt="2021-08-20T11:46:14.767" v="98" actId="47"/>
        <pc:sldMkLst>
          <pc:docMk/>
          <pc:sldMk cId="2094632236" sldId="287"/>
        </pc:sldMkLst>
      </pc:sldChg>
      <pc:sldChg chg="del">
        <pc:chgData name="James Franklin" userId="cf915d05-507f-491f-b4a6-b2aa085ee4b1" providerId="ADAL" clId="{B0A9BD16-313A-4B87-86C7-D53C52C6EDF9}" dt="2021-08-20T11:46:00.678" v="95" actId="47"/>
        <pc:sldMkLst>
          <pc:docMk/>
          <pc:sldMk cId="731314941" sldId="288"/>
        </pc:sldMkLst>
      </pc:sldChg>
      <pc:sldChg chg="del">
        <pc:chgData name="James Franklin" userId="cf915d05-507f-491f-b4a6-b2aa085ee4b1" providerId="ADAL" clId="{B0A9BD16-313A-4B87-86C7-D53C52C6EDF9}" dt="2021-08-20T11:46:00.678" v="95" actId="47"/>
        <pc:sldMkLst>
          <pc:docMk/>
          <pc:sldMk cId="2428677725" sldId="289"/>
        </pc:sldMkLst>
      </pc:sldChg>
      <pc:sldChg chg="del">
        <pc:chgData name="James Franklin" userId="cf915d05-507f-491f-b4a6-b2aa085ee4b1" providerId="ADAL" clId="{B0A9BD16-313A-4B87-86C7-D53C52C6EDF9}" dt="2021-08-20T11:46:11.320" v="97" actId="47"/>
        <pc:sldMkLst>
          <pc:docMk/>
          <pc:sldMk cId="4076850340" sldId="290"/>
        </pc:sldMkLst>
      </pc:sldChg>
      <pc:sldChg chg="del">
        <pc:chgData name="James Franklin" userId="cf915d05-507f-491f-b4a6-b2aa085ee4b1" providerId="ADAL" clId="{B0A9BD16-313A-4B87-86C7-D53C52C6EDF9}" dt="2021-08-20T11:46:11.320" v="97" actId="47"/>
        <pc:sldMkLst>
          <pc:docMk/>
          <pc:sldMk cId="990057538" sldId="291"/>
        </pc:sldMkLst>
      </pc:sldChg>
      <pc:sldChg chg="del">
        <pc:chgData name="James Franklin" userId="cf915d05-507f-491f-b4a6-b2aa085ee4b1" providerId="ADAL" clId="{B0A9BD16-313A-4B87-86C7-D53C52C6EDF9}" dt="2021-08-20T11:46:11.320" v="97" actId="47"/>
        <pc:sldMkLst>
          <pc:docMk/>
          <pc:sldMk cId="2164958771" sldId="292"/>
        </pc:sldMkLst>
      </pc:sldChg>
      <pc:sldChg chg="del">
        <pc:chgData name="James Franklin" userId="cf915d05-507f-491f-b4a6-b2aa085ee4b1" providerId="ADAL" clId="{B0A9BD16-313A-4B87-86C7-D53C52C6EDF9}" dt="2021-08-20T11:46:11.320" v="97" actId="47"/>
        <pc:sldMkLst>
          <pc:docMk/>
          <pc:sldMk cId="254788354" sldId="294"/>
        </pc:sldMkLst>
      </pc:sldChg>
      <pc:sldChg chg="modSp mod">
        <pc:chgData name="James Franklin" userId="cf915d05-507f-491f-b4a6-b2aa085ee4b1" providerId="ADAL" clId="{B0A9BD16-313A-4B87-86C7-D53C52C6EDF9}" dt="2021-09-28T14:26:47.147" v="1689" actId="20577"/>
        <pc:sldMkLst>
          <pc:docMk/>
          <pc:sldMk cId="384732063" sldId="295"/>
        </pc:sldMkLst>
        <pc:spChg chg="mod">
          <ac:chgData name="James Franklin" userId="cf915d05-507f-491f-b4a6-b2aa085ee4b1" providerId="ADAL" clId="{B0A9BD16-313A-4B87-86C7-D53C52C6EDF9}" dt="2021-09-28T14:26:47.147" v="1689" actId="20577"/>
          <ac:spMkLst>
            <pc:docMk/>
            <pc:sldMk cId="384732063" sldId="295"/>
            <ac:spMk id="2" creationId="{00000000-0000-0000-0000-000000000000}"/>
          </ac:spMkLst>
        </pc:spChg>
      </pc:sldChg>
      <pc:sldChg chg="addSp delSp modSp new mod ord">
        <pc:chgData name="James Franklin" userId="cf915d05-507f-491f-b4a6-b2aa085ee4b1" providerId="ADAL" clId="{B0A9BD16-313A-4B87-86C7-D53C52C6EDF9}" dt="2021-09-29T08:52:57.220" v="2681" actId="1076"/>
        <pc:sldMkLst>
          <pc:docMk/>
          <pc:sldMk cId="1743664146" sldId="296"/>
        </pc:sldMkLst>
        <pc:spChg chg="mod">
          <ac:chgData name="James Franklin" userId="cf915d05-507f-491f-b4a6-b2aa085ee4b1" providerId="ADAL" clId="{B0A9BD16-313A-4B87-86C7-D53C52C6EDF9}" dt="2021-09-28T14:32:45.980" v="1718" actId="207"/>
          <ac:spMkLst>
            <pc:docMk/>
            <pc:sldMk cId="1743664146" sldId="296"/>
            <ac:spMk id="2" creationId="{DE7D2F39-D496-43AD-9D63-170CB0D1F263}"/>
          </ac:spMkLst>
        </pc:spChg>
        <pc:spChg chg="mod">
          <ac:chgData name="James Franklin" userId="cf915d05-507f-491f-b4a6-b2aa085ee4b1" providerId="ADAL" clId="{B0A9BD16-313A-4B87-86C7-D53C52C6EDF9}" dt="2021-09-29T07:55:07.226" v="2084" actId="6549"/>
          <ac:spMkLst>
            <pc:docMk/>
            <pc:sldMk cId="1743664146" sldId="296"/>
            <ac:spMk id="3" creationId="{6A5E715C-5692-4138-BE67-8C75FE95C21D}"/>
          </ac:spMkLst>
        </pc:spChg>
        <pc:spChg chg="add mod">
          <ac:chgData name="James Franklin" userId="cf915d05-507f-491f-b4a6-b2aa085ee4b1" providerId="ADAL" clId="{B0A9BD16-313A-4B87-86C7-D53C52C6EDF9}" dt="2021-09-29T08:52:57.220" v="2681" actId="1076"/>
          <ac:spMkLst>
            <pc:docMk/>
            <pc:sldMk cId="1743664146" sldId="296"/>
            <ac:spMk id="10" creationId="{92673497-90C6-4D6B-A481-A138665F1378}"/>
          </ac:spMkLst>
        </pc:spChg>
        <pc:picChg chg="add del mod">
          <ac:chgData name="James Franklin" userId="cf915d05-507f-491f-b4a6-b2aa085ee4b1" providerId="ADAL" clId="{B0A9BD16-313A-4B87-86C7-D53C52C6EDF9}" dt="2021-09-29T07:52:27.938" v="1893" actId="478"/>
          <ac:picMkLst>
            <pc:docMk/>
            <pc:sldMk cId="1743664146" sldId="296"/>
            <ac:picMk id="5" creationId="{5976E15D-98E8-4518-820A-D0D46F31F930}"/>
          </ac:picMkLst>
        </pc:picChg>
        <pc:picChg chg="add mod">
          <ac:chgData name="James Franklin" userId="cf915d05-507f-491f-b4a6-b2aa085ee4b1" providerId="ADAL" clId="{B0A9BD16-313A-4B87-86C7-D53C52C6EDF9}" dt="2021-09-29T07:52:40.821" v="1896" actId="1076"/>
          <ac:picMkLst>
            <pc:docMk/>
            <pc:sldMk cId="1743664146" sldId="296"/>
            <ac:picMk id="7" creationId="{3E5D6270-7757-4432-A56F-63FC567648ED}"/>
          </ac:picMkLst>
        </pc:picChg>
        <pc:picChg chg="add del mod">
          <ac:chgData name="James Franklin" userId="cf915d05-507f-491f-b4a6-b2aa085ee4b1" providerId="ADAL" clId="{B0A9BD16-313A-4B87-86C7-D53C52C6EDF9}" dt="2021-09-29T07:52:25.993" v="1892" actId="478"/>
          <ac:picMkLst>
            <pc:docMk/>
            <pc:sldMk cId="1743664146" sldId="296"/>
            <ac:picMk id="1026" creationId="{3BE67740-DE67-4A75-972C-8BF9F211A3A7}"/>
          </ac:picMkLst>
        </pc:picChg>
        <pc:picChg chg="add mod">
          <ac:chgData name="James Franklin" userId="cf915d05-507f-491f-b4a6-b2aa085ee4b1" providerId="ADAL" clId="{B0A9BD16-313A-4B87-86C7-D53C52C6EDF9}" dt="2021-09-29T07:53:54.316" v="1908" actId="167"/>
          <ac:picMkLst>
            <pc:docMk/>
            <pc:sldMk cId="1743664146" sldId="296"/>
            <ac:picMk id="1028" creationId="{348AA713-BA61-4D89-BE7A-30C34DDEBF7F}"/>
          </ac:picMkLst>
        </pc:picChg>
      </pc:sldChg>
      <pc:sldChg chg="addSp delSp modSp add mod modClrScheme chgLayout">
        <pc:chgData name="James Franklin" userId="cf915d05-507f-491f-b4a6-b2aa085ee4b1" providerId="ADAL" clId="{B0A9BD16-313A-4B87-86C7-D53C52C6EDF9}" dt="2021-09-29T09:10:27.716" v="3133" actId="207"/>
        <pc:sldMkLst>
          <pc:docMk/>
          <pc:sldMk cId="1094278058" sldId="297"/>
        </pc:sldMkLst>
        <pc:spChg chg="add del mod">
          <ac:chgData name="James Franklin" userId="cf915d05-507f-491f-b4a6-b2aa085ee4b1" providerId="ADAL" clId="{B0A9BD16-313A-4B87-86C7-D53C52C6EDF9}" dt="2021-09-29T08:51:40.839" v="2440" actId="21"/>
          <ac:spMkLst>
            <pc:docMk/>
            <pc:sldMk cId="1094278058" sldId="297"/>
            <ac:spMk id="2" creationId="{C945DD61-8007-44C7-B19F-DB10BCC6D1F2}"/>
          </ac:spMkLst>
        </pc:spChg>
        <pc:spChg chg="del mod ord">
          <ac:chgData name="James Franklin" userId="cf915d05-507f-491f-b4a6-b2aa085ee4b1" providerId="ADAL" clId="{B0A9BD16-313A-4B87-86C7-D53C52C6EDF9}" dt="2021-08-20T11:46:30.539" v="109" actId="700"/>
          <ac:spMkLst>
            <pc:docMk/>
            <pc:sldMk cId="1094278058" sldId="297"/>
            <ac:spMk id="2" creationId="{DE7D2F39-D496-43AD-9D63-170CB0D1F263}"/>
          </ac:spMkLst>
        </pc:spChg>
        <pc:spChg chg="del mod ord">
          <ac:chgData name="James Franklin" userId="cf915d05-507f-491f-b4a6-b2aa085ee4b1" providerId="ADAL" clId="{B0A9BD16-313A-4B87-86C7-D53C52C6EDF9}" dt="2021-08-20T11:46:30.539" v="109" actId="700"/>
          <ac:spMkLst>
            <pc:docMk/>
            <pc:sldMk cId="1094278058" sldId="297"/>
            <ac:spMk id="3" creationId="{6A5E715C-5692-4138-BE67-8C75FE95C21D}"/>
          </ac:spMkLst>
        </pc:spChg>
        <pc:spChg chg="add mod ord">
          <ac:chgData name="James Franklin" userId="cf915d05-507f-491f-b4a6-b2aa085ee4b1" providerId="ADAL" clId="{B0A9BD16-313A-4B87-86C7-D53C52C6EDF9}" dt="2021-09-29T08:48:01.246" v="2117" actId="20577"/>
          <ac:spMkLst>
            <pc:docMk/>
            <pc:sldMk cId="1094278058" sldId="297"/>
            <ac:spMk id="4" creationId="{58400A95-E719-497E-B910-3135192F5885}"/>
          </ac:spMkLst>
        </pc:spChg>
        <pc:spChg chg="add mod ord">
          <ac:chgData name="James Franklin" userId="cf915d05-507f-491f-b4a6-b2aa085ee4b1" providerId="ADAL" clId="{B0A9BD16-313A-4B87-86C7-D53C52C6EDF9}" dt="2021-09-29T09:10:27.716" v="3133" actId="207"/>
          <ac:spMkLst>
            <pc:docMk/>
            <pc:sldMk cId="1094278058" sldId="297"/>
            <ac:spMk id="5" creationId="{ED7AFAC2-C25E-48A4-86B6-162AF6B61DE7}"/>
          </ac:spMkLst>
        </pc:spChg>
        <pc:spChg chg="add mod">
          <ac:chgData name="James Franklin" userId="cf915d05-507f-491f-b4a6-b2aa085ee4b1" providerId="ADAL" clId="{B0A9BD16-313A-4B87-86C7-D53C52C6EDF9}" dt="2021-09-29T09:04:18.419" v="3073" actId="20577"/>
          <ac:spMkLst>
            <pc:docMk/>
            <pc:sldMk cId="1094278058" sldId="297"/>
            <ac:spMk id="6" creationId="{F32086A2-3C15-489D-8D1C-C1B0696E9A67}"/>
          </ac:spMkLst>
        </pc:spChg>
      </pc:sldChg>
      <pc:sldChg chg="addSp delSp modSp add mod">
        <pc:chgData name="James Franklin" userId="cf915d05-507f-491f-b4a6-b2aa085ee4b1" providerId="ADAL" clId="{B0A9BD16-313A-4B87-86C7-D53C52C6EDF9}" dt="2021-09-29T09:38:27.836" v="5063" actId="14100"/>
        <pc:sldMkLst>
          <pc:docMk/>
          <pc:sldMk cId="2556417252" sldId="298"/>
        </pc:sldMkLst>
        <pc:spChg chg="mod">
          <ac:chgData name="James Franklin" userId="cf915d05-507f-491f-b4a6-b2aa085ee4b1" providerId="ADAL" clId="{B0A9BD16-313A-4B87-86C7-D53C52C6EDF9}" dt="2021-08-20T11:47:14.380" v="149" actId="20577"/>
          <ac:spMkLst>
            <pc:docMk/>
            <pc:sldMk cId="2556417252" sldId="298"/>
            <ac:spMk id="2" creationId="{DE7D2F39-D496-43AD-9D63-170CB0D1F263}"/>
          </ac:spMkLst>
        </pc:spChg>
        <pc:spChg chg="mod">
          <ac:chgData name="James Franklin" userId="cf915d05-507f-491f-b4a6-b2aa085ee4b1" providerId="ADAL" clId="{B0A9BD16-313A-4B87-86C7-D53C52C6EDF9}" dt="2021-09-29T09:14:32.247" v="3337" actId="20577"/>
          <ac:spMkLst>
            <pc:docMk/>
            <pc:sldMk cId="2556417252" sldId="298"/>
            <ac:spMk id="3" creationId="{6A5E715C-5692-4138-BE67-8C75FE95C21D}"/>
          </ac:spMkLst>
        </pc:spChg>
        <pc:spChg chg="add del mod">
          <ac:chgData name="James Franklin" userId="cf915d05-507f-491f-b4a6-b2aa085ee4b1" providerId="ADAL" clId="{B0A9BD16-313A-4B87-86C7-D53C52C6EDF9}" dt="2021-09-29T09:14:37.962" v="3338" actId="478"/>
          <ac:spMkLst>
            <pc:docMk/>
            <pc:sldMk cId="2556417252" sldId="298"/>
            <ac:spMk id="4" creationId="{2D670BED-C8D2-4744-93EC-0E408187B90F}"/>
          </ac:spMkLst>
        </pc:spChg>
        <pc:spChg chg="add mod ord">
          <ac:chgData name="James Franklin" userId="cf915d05-507f-491f-b4a6-b2aa085ee4b1" providerId="ADAL" clId="{B0A9BD16-313A-4B87-86C7-D53C52C6EDF9}" dt="2021-09-28T15:24:54.182" v="1851" actId="164"/>
          <ac:spMkLst>
            <pc:docMk/>
            <pc:sldMk cId="2556417252" sldId="298"/>
            <ac:spMk id="27" creationId="{18EA1201-D873-4068-9AA2-28EFD03F7E1E}"/>
          </ac:spMkLst>
        </pc:spChg>
        <pc:spChg chg="add mod ord">
          <ac:chgData name="James Franklin" userId="cf915d05-507f-491f-b4a6-b2aa085ee4b1" providerId="ADAL" clId="{B0A9BD16-313A-4B87-86C7-D53C52C6EDF9}" dt="2021-09-28T15:24:54.182" v="1851" actId="164"/>
          <ac:spMkLst>
            <pc:docMk/>
            <pc:sldMk cId="2556417252" sldId="298"/>
            <ac:spMk id="30" creationId="{F70E140C-00E8-4089-9344-23D37FEA1C55}"/>
          </ac:spMkLst>
        </pc:spChg>
        <pc:spChg chg="add mod ord">
          <ac:chgData name="James Franklin" userId="cf915d05-507f-491f-b4a6-b2aa085ee4b1" providerId="ADAL" clId="{B0A9BD16-313A-4B87-86C7-D53C52C6EDF9}" dt="2021-09-28T15:24:54.182" v="1851" actId="164"/>
          <ac:spMkLst>
            <pc:docMk/>
            <pc:sldMk cId="2556417252" sldId="298"/>
            <ac:spMk id="31" creationId="{EBA08AAA-0540-4166-89D9-6864AC6474E8}"/>
          </ac:spMkLst>
        </pc:spChg>
        <pc:spChg chg="add mod ord">
          <ac:chgData name="James Franklin" userId="cf915d05-507f-491f-b4a6-b2aa085ee4b1" providerId="ADAL" clId="{B0A9BD16-313A-4B87-86C7-D53C52C6EDF9}" dt="2021-09-28T15:24:54.182" v="1851" actId="164"/>
          <ac:spMkLst>
            <pc:docMk/>
            <pc:sldMk cId="2556417252" sldId="298"/>
            <ac:spMk id="32" creationId="{5FD157A3-7187-4677-9730-3C19F17F6E5D}"/>
          </ac:spMkLst>
        </pc:spChg>
        <pc:spChg chg="add mod">
          <ac:chgData name="James Franklin" userId="cf915d05-507f-491f-b4a6-b2aa085ee4b1" providerId="ADAL" clId="{B0A9BD16-313A-4B87-86C7-D53C52C6EDF9}" dt="2021-09-29T09:38:22.965" v="5061" actId="164"/>
          <ac:spMkLst>
            <pc:docMk/>
            <pc:sldMk cId="2556417252" sldId="298"/>
            <ac:spMk id="34" creationId="{C323DF5C-1327-4917-B2FF-EF08601D8D6E}"/>
          </ac:spMkLst>
        </pc:spChg>
        <pc:spChg chg="add mod">
          <ac:chgData name="James Franklin" userId="cf915d05-507f-491f-b4a6-b2aa085ee4b1" providerId="ADAL" clId="{B0A9BD16-313A-4B87-86C7-D53C52C6EDF9}" dt="2021-09-29T09:38:22.965" v="5061" actId="164"/>
          <ac:spMkLst>
            <pc:docMk/>
            <pc:sldMk cId="2556417252" sldId="298"/>
            <ac:spMk id="38" creationId="{0100501E-B7AA-4498-BA8D-738600877897}"/>
          </ac:spMkLst>
        </pc:spChg>
        <pc:spChg chg="add mod">
          <ac:chgData name="James Franklin" userId="cf915d05-507f-491f-b4a6-b2aa085ee4b1" providerId="ADAL" clId="{B0A9BD16-313A-4B87-86C7-D53C52C6EDF9}" dt="2021-09-29T09:38:22.965" v="5061" actId="164"/>
          <ac:spMkLst>
            <pc:docMk/>
            <pc:sldMk cId="2556417252" sldId="298"/>
            <ac:spMk id="39" creationId="{7786B4A0-150F-410C-ACA4-AA6C1F0D39CA}"/>
          </ac:spMkLst>
        </pc:spChg>
        <pc:spChg chg="add mod">
          <ac:chgData name="James Franklin" userId="cf915d05-507f-491f-b4a6-b2aa085ee4b1" providerId="ADAL" clId="{B0A9BD16-313A-4B87-86C7-D53C52C6EDF9}" dt="2021-09-29T09:38:22.965" v="5061" actId="164"/>
          <ac:spMkLst>
            <pc:docMk/>
            <pc:sldMk cId="2556417252" sldId="298"/>
            <ac:spMk id="40" creationId="{714E516D-BBDC-49C3-BC06-ACDAA366CC1D}"/>
          </ac:spMkLst>
        </pc:spChg>
        <pc:grpChg chg="add mod">
          <ac:chgData name="James Franklin" userId="cf915d05-507f-491f-b4a6-b2aa085ee4b1" providerId="ADAL" clId="{B0A9BD16-313A-4B87-86C7-D53C52C6EDF9}" dt="2021-09-29T09:38:22.965" v="5061" actId="164"/>
          <ac:grpSpMkLst>
            <pc:docMk/>
            <pc:sldMk cId="2556417252" sldId="298"/>
            <ac:grpSpMk id="28" creationId="{1B098350-F2CD-4DBD-9EC6-9673A5103E1E}"/>
          </ac:grpSpMkLst>
        </pc:grpChg>
        <pc:grpChg chg="add mod">
          <ac:chgData name="James Franklin" userId="cf915d05-507f-491f-b4a6-b2aa085ee4b1" providerId="ADAL" clId="{B0A9BD16-313A-4B87-86C7-D53C52C6EDF9}" dt="2021-09-29T09:38:27.836" v="5063" actId="14100"/>
          <ac:grpSpMkLst>
            <pc:docMk/>
            <pc:sldMk cId="2556417252" sldId="298"/>
            <ac:grpSpMk id="35" creationId="{19A1D759-B5C2-4848-9803-4F47EBAFDEDF}"/>
          </ac:grpSpMkLst>
        </pc:grpChg>
        <pc:picChg chg="add del mod">
          <ac:chgData name="James Franklin" userId="cf915d05-507f-491f-b4a6-b2aa085ee4b1" providerId="ADAL" clId="{B0A9BD16-313A-4B87-86C7-D53C52C6EDF9}" dt="2021-09-28T15:18:41.252" v="1775" actId="478"/>
          <ac:picMkLst>
            <pc:docMk/>
            <pc:sldMk cId="2556417252" sldId="298"/>
            <ac:picMk id="6" creationId="{7FFA3345-0965-4765-A5BE-8FACCC42F361}"/>
          </ac:picMkLst>
        </pc:picChg>
        <pc:picChg chg="add del mod">
          <ac:chgData name="James Franklin" userId="cf915d05-507f-491f-b4a6-b2aa085ee4b1" providerId="ADAL" clId="{B0A9BD16-313A-4B87-86C7-D53C52C6EDF9}" dt="2021-09-28T15:08:02.879" v="1760" actId="478"/>
          <ac:picMkLst>
            <pc:docMk/>
            <pc:sldMk cId="2556417252" sldId="298"/>
            <ac:picMk id="8" creationId="{2F660253-55C8-484F-BA33-555BD3EDC30E}"/>
          </ac:picMkLst>
        </pc:picChg>
        <pc:picChg chg="add del mod">
          <ac:chgData name="James Franklin" userId="cf915d05-507f-491f-b4a6-b2aa085ee4b1" providerId="ADAL" clId="{B0A9BD16-313A-4B87-86C7-D53C52C6EDF9}" dt="2021-09-28T15:08:05.982" v="1763" actId="478"/>
          <ac:picMkLst>
            <pc:docMk/>
            <pc:sldMk cId="2556417252" sldId="298"/>
            <ac:picMk id="10" creationId="{4617BDC3-3DE0-4A2C-8568-0DC7024FBDDD}"/>
          </ac:picMkLst>
        </pc:picChg>
        <pc:picChg chg="add mod">
          <ac:chgData name="James Franklin" userId="cf915d05-507f-491f-b4a6-b2aa085ee4b1" providerId="ADAL" clId="{B0A9BD16-313A-4B87-86C7-D53C52C6EDF9}" dt="2021-09-28T15:24:54.182" v="1851" actId="164"/>
          <ac:picMkLst>
            <pc:docMk/>
            <pc:sldMk cId="2556417252" sldId="298"/>
            <ac:picMk id="12" creationId="{5352B2A8-9001-4DB1-8717-36DDD6F254BF}"/>
          </ac:picMkLst>
        </pc:picChg>
        <pc:picChg chg="add mod">
          <ac:chgData name="James Franklin" userId="cf915d05-507f-491f-b4a6-b2aa085ee4b1" providerId="ADAL" clId="{B0A9BD16-313A-4B87-86C7-D53C52C6EDF9}" dt="2021-09-28T15:02:05.811" v="1744" actId="1076"/>
          <ac:picMkLst>
            <pc:docMk/>
            <pc:sldMk cId="2556417252" sldId="298"/>
            <ac:picMk id="14" creationId="{85F7E273-897E-411C-BBF2-D787B3CE9482}"/>
          </ac:picMkLst>
        </pc:picChg>
        <pc:picChg chg="add mod">
          <ac:chgData name="James Franklin" userId="cf915d05-507f-491f-b4a6-b2aa085ee4b1" providerId="ADAL" clId="{B0A9BD16-313A-4B87-86C7-D53C52C6EDF9}" dt="2021-09-28T15:24:54.182" v="1851" actId="164"/>
          <ac:picMkLst>
            <pc:docMk/>
            <pc:sldMk cId="2556417252" sldId="298"/>
            <ac:picMk id="16" creationId="{CF03A8BC-726B-438C-B1D6-4887BC5A1137}"/>
          </ac:picMkLst>
        </pc:picChg>
        <pc:picChg chg="add mod">
          <ac:chgData name="James Franklin" userId="cf915d05-507f-491f-b4a6-b2aa085ee4b1" providerId="ADAL" clId="{B0A9BD16-313A-4B87-86C7-D53C52C6EDF9}" dt="2021-09-28T15:05:32.972" v="1753" actId="1076"/>
          <ac:picMkLst>
            <pc:docMk/>
            <pc:sldMk cId="2556417252" sldId="298"/>
            <ac:picMk id="18" creationId="{54D2210D-F3C6-468E-B2DD-30931D97B2B0}"/>
          </ac:picMkLst>
        </pc:picChg>
        <pc:picChg chg="add mod">
          <ac:chgData name="James Franklin" userId="cf915d05-507f-491f-b4a6-b2aa085ee4b1" providerId="ADAL" clId="{B0A9BD16-313A-4B87-86C7-D53C52C6EDF9}" dt="2021-09-28T15:06:10.779" v="1756" actId="1076"/>
          <ac:picMkLst>
            <pc:docMk/>
            <pc:sldMk cId="2556417252" sldId="298"/>
            <ac:picMk id="20" creationId="{94A4ADD2-5E91-49BB-B690-A220EE528FF1}"/>
          </ac:picMkLst>
        </pc:picChg>
        <pc:picChg chg="add mod">
          <ac:chgData name="James Franklin" userId="cf915d05-507f-491f-b4a6-b2aa085ee4b1" providerId="ADAL" clId="{B0A9BD16-313A-4B87-86C7-D53C52C6EDF9}" dt="2021-09-28T15:24:54.182" v="1851" actId="164"/>
          <ac:picMkLst>
            <pc:docMk/>
            <pc:sldMk cId="2556417252" sldId="298"/>
            <ac:picMk id="22" creationId="{61F498AE-8E59-496D-B85D-E7BEBA9A0B54}"/>
          </ac:picMkLst>
        </pc:picChg>
        <pc:picChg chg="add mod">
          <ac:chgData name="James Franklin" userId="cf915d05-507f-491f-b4a6-b2aa085ee4b1" providerId="ADAL" clId="{B0A9BD16-313A-4B87-86C7-D53C52C6EDF9}" dt="2021-09-28T15:08:21.468" v="1767" actId="14100"/>
          <ac:picMkLst>
            <pc:docMk/>
            <pc:sldMk cId="2556417252" sldId="298"/>
            <ac:picMk id="24" creationId="{40D8AFDC-DE29-4074-86BC-5DED94D13D21}"/>
          </ac:picMkLst>
        </pc:picChg>
        <pc:picChg chg="add mod">
          <ac:chgData name="James Franklin" userId="cf915d05-507f-491f-b4a6-b2aa085ee4b1" providerId="ADAL" clId="{B0A9BD16-313A-4B87-86C7-D53C52C6EDF9}" dt="2021-09-28T15:25:20.942" v="1855" actId="1076"/>
          <ac:picMkLst>
            <pc:docMk/>
            <pc:sldMk cId="2556417252" sldId="298"/>
            <ac:picMk id="26" creationId="{FBB8235B-A49E-4B1A-B58A-20A49C62DAD2}"/>
          </ac:picMkLst>
        </pc:picChg>
        <pc:picChg chg="add mod">
          <ac:chgData name="James Franklin" userId="cf915d05-507f-491f-b4a6-b2aa085ee4b1" providerId="ADAL" clId="{B0A9BD16-313A-4B87-86C7-D53C52C6EDF9}" dt="2021-09-28T15:26:24.132" v="1861" actId="1076"/>
          <ac:picMkLst>
            <pc:docMk/>
            <pc:sldMk cId="2556417252" sldId="298"/>
            <ac:picMk id="33" creationId="{F9F856FC-BCF2-46C5-AEA9-B00A0BE78D4C}"/>
          </ac:picMkLst>
        </pc:picChg>
        <pc:picChg chg="add del mod">
          <ac:chgData name="James Franklin" userId="cf915d05-507f-491f-b4a6-b2aa085ee4b1" providerId="ADAL" clId="{B0A9BD16-313A-4B87-86C7-D53C52C6EDF9}" dt="2021-09-28T14:55:22.931" v="1723" actId="478"/>
          <ac:picMkLst>
            <pc:docMk/>
            <pc:sldMk cId="2556417252" sldId="298"/>
            <ac:picMk id="2050" creationId="{6AA042DC-30E9-4A86-BE7A-86993A2745B2}"/>
          </ac:picMkLst>
        </pc:picChg>
        <pc:picChg chg="add del mod">
          <ac:chgData name="James Franklin" userId="cf915d05-507f-491f-b4a6-b2aa085ee4b1" providerId="ADAL" clId="{B0A9BD16-313A-4B87-86C7-D53C52C6EDF9}" dt="2021-09-28T15:18:40.516" v="1774" actId="478"/>
          <ac:picMkLst>
            <pc:docMk/>
            <pc:sldMk cId="2556417252" sldId="298"/>
            <ac:picMk id="2052" creationId="{A9567AAD-13BD-44CB-B43E-8E90A86C788D}"/>
          </ac:picMkLst>
        </pc:picChg>
        <pc:picChg chg="add mod">
          <ac:chgData name="James Franklin" userId="cf915d05-507f-491f-b4a6-b2aa085ee4b1" providerId="ADAL" clId="{B0A9BD16-313A-4B87-86C7-D53C52C6EDF9}" dt="2021-09-29T09:14:47.143" v="3339" actId="1076"/>
          <ac:picMkLst>
            <pc:docMk/>
            <pc:sldMk cId="2556417252" sldId="298"/>
            <ac:picMk id="2054" creationId="{A75A3011-1ABF-4E92-B653-FEFB7685AEFF}"/>
          </ac:picMkLst>
        </pc:picChg>
      </pc:sldChg>
      <pc:sldChg chg="addSp modSp add mod">
        <pc:chgData name="James Franklin" userId="cf915d05-507f-491f-b4a6-b2aa085ee4b1" providerId="ADAL" clId="{B0A9BD16-313A-4B87-86C7-D53C52C6EDF9}" dt="2021-09-29T11:28:53.481" v="8669" actId="732"/>
        <pc:sldMkLst>
          <pc:docMk/>
          <pc:sldMk cId="3867217196" sldId="299"/>
        </pc:sldMkLst>
        <pc:spChg chg="mod">
          <ac:chgData name="James Franklin" userId="cf915d05-507f-491f-b4a6-b2aa085ee4b1" providerId="ADAL" clId="{B0A9BD16-313A-4B87-86C7-D53C52C6EDF9}" dt="2021-09-29T10:49:54.773" v="7545" actId="20577"/>
          <ac:spMkLst>
            <pc:docMk/>
            <pc:sldMk cId="3867217196" sldId="299"/>
            <ac:spMk id="2" creationId="{DE7D2F39-D496-43AD-9D63-170CB0D1F263}"/>
          </ac:spMkLst>
        </pc:spChg>
        <pc:spChg chg="mod">
          <ac:chgData name="James Franklin" userId="cf915d05-507f-491f-b4a6-b2aa085ee4b1" providerId="ADAL" clId="{B0A9BD16-313A-4B87-86C7-D53C52C6EDF9}" dt="2021-09-29T11:18:40.246" v="8448" actId="20577"/>
          <ac:spMkLst>
            <pc:docMk/>
            <pc:sldMk cId="3867217196" sldId="299"/>
            <ac:spMk id="3" creationId="{6A5E715C-5692-4138-BE67-8C75FE95C21D}"/>
          </ac:spMkLst>
        </pc:spChg>
        <pc:spChg chg="mod">
          <ac:chgData name="James Franklin" userId="cf915d05-507f-491f-b4a6-b2aa085ee4b1" providerId="ADAL" clId="{B0A9BD16-313A-4B87-86C7-D53C52C6EDF9}" dt="2021-09-29T11:18:25.800" v="8443"/>
          <ac:spMkLst>
            <pc:docMk/>
            <pc:sldMk cId="3867217196" sldId="299"/>
            <ac:spMk id="7" creationId="{FEAA87AD-C9A7-4006-A847-B47321262978}"/>
          </ac:spMkLst>
        </pc:spChg>
        <pc:spChg chg="mod">
          <ac:chgData name="James Franklin" userId="cf915d05-507f-491f-b4a6-b2aa085ee4b1" providerId="ADAL" clId="{B0A9BD16-313A-4B87-86C7-D53C52C6EDF9}" dt="2021-09-29T11:18:25.800" v="8443"/>
          <ac:spMkLst>
            <pc:docMk/>
            <pc:sldMk cId="3867217196" sldId="299"/>
            <ac:spMk id="8" creationId="{ECC0130D-663E-4F7A-9036-F005DC7549CC}"/>
          </ac:spMkLst>
        </pc:spChg>
        <pc:spChg chg="mod">
          <ac:chgData name="James Franklin" userId="cf915d05-507f-491f-b4a6-b2aa085ee4b1" providerId="ADAL" clId="{B0A9BD16-313A-4B87-86C7-D53C52C6EDF9}" dt="2021-09-29T11:18:25.800" v="8443"/>
          <ac:spMkLst>
            <pc:docMk/>
            <pc:sldMk cId="3867217196" sldId="299"/>
            <ac:spMk id="9" creationId="{A78B8CD8-2EDA-4144-AE87-326EF5E913D9}"/>
          </ac:spMkLst>
        </pc:spChg>
        <pc:spChg chg="mod">
          <ac:chgData name="James Franklin" userId="cf915d05-507f-491f-b4a6-b2aa085ee4b1" providerId="ADAL" clId="{B0A9BD16-313A-4B87-86C7-D53C52C6EDF9}" dt="2021-09-29T11:18:25.800" v="8443"/>
          <ac:spMkLst>
            <pc:docMk/>
            <pc:sldMk cId="3867217196" sldId="299"/>
            <ac:spMk id="10" creationId="{D5615E13-FAD1-46D8-B48D-E1B8BCDD0422}"/>
          </ac:spMkLst>
        </pc:spChg>
        <pc:spChg chg="mod">
          <ac:chgData name="James Franklin" userId="cf915d05-507f-491f-b4a6-b2aa085ee4b1" providerId="ADAL" clId="{B0A9BD16-313A-4B87-86C7-D53C52C6EDF9}" dt="2021-09-29T11:18:25.800" v="8443"/>
          <ac:spMkLst>
            <pc:docMk/>
            <pc:sldMk cId="3867217196" sldId="299"/>
            <ac:spMk id="11" creationId="{ED7E8AAD-46DA-46CF-A5C8-C495C091D5BB}"/>
          </ac:spMkLst>
        </pc:spChg>
        <pc:spChg chg="mod">
          <ac:chgData name="James Franklin" userId="cf915d05-507f-491f-b4a6-b2aa085ee4b1" providerId="ADAL" clId="{B0A9BD16-313A-4B87-86C7-D53C52C6EDF9}" dt="2021-09-29T11:18:25.800" v="8443"/>
          <ac:spMkLst>
            <pc:docMk/>
            <pc:sldMk cId="3867217196" sldId="299"/>
            <ac:spMk id="12" creationId="{A486219D-B9CA-4146-8CCB-FC74E6BD74DA}"/>
          </ac:spMkLst>
        </pc:spChg>
        <pc:spChg chg="mod">
          <ac:chgData name="James Franklin" userId="cf915d05-507f-491f-b4a6-b2aa085ee4b1" providerId="ADAL" clId="{B0A9BD16-313A-4B87-86C7-D53C52C6EDF9}" dt="2021-09-29T11:18:25.800" v="8443"/>
          <ac:spMkLst>
            <pc:docMk/>
            <pc:sldMk cId="3867217196" sldId="299"/>
            <ac:spMk id="13" creationId="{B762BEF4-80C8-462B-B1DC-E323C2E41E2C}"/>
          </ac:spMkLst>
        </pc:spChg>
        <pc:spChg chg="mod">
          <ac:chgData name="James Franklin" userId="cf915d05-507f-491f-b4a6-b2aa085ee4b1" providerId="ADAL" clId="{B0A9BD16-313A-4B87-86C7-D53C52C6EDF9}" dt="2021-09-29T11:18:25.800" v="8443"/>
          <ac:spMkLst>
            <pc:docMk/>
            <pc:sldMk cId="3867217196" sldId="299"/>
            <ac:spMk id="14" creationId="{168E9BDB-8BAD-432F-AD97-EAF17EF4DA89}"/>
          </ac:spMkLst>
        </pc:spChg>
        <pc:grpChg chg="add mod">
          <ac:chgData name="James Franklin" userId="cf915d05-507f-491f-b4a6-b2aa085ee4b1" providerId="ADAL" clId="{B0A9BD16-313A-4B87-86C7-D53C52C6EDF9}" dt="2021-09-29T11:18:25.800" v="8443"/>
          <ac:grpSpMkLst>
            <pc:docMk/>
            <pc:sldMk cId="3867217196" sldId="299"/>
            <ac:grpSpMk id="5" creationId="{5A0C9F0D-5A6A-4A81-8A4A-E19BF794F247}"/>
          </ac:grpSpMkLst>
        </pc:grpChg>
        <pc:grpChg chg="mod">
          <ac:chgData name="James Franklin" userId="cf915d05-507f-491f-b4a6-b2aa085ee4b1" providerId="ADAL" clId="{B0A9BD16-313A-4B87-86C7-D53C52C6EDF9}" dt="2021-09-29T11:18:25.800" v="8443"/>
          <ac:grpSpMkLst>
            <pc:docMk/>
            <pc:sldMk cId="3867217196" sldId="299"/>
            <ac:grpSpMk id="6" creationId="{8C273D7C-7527-4361-ABA8-6549F4D32B96}"/>
          </ac:grpSpMkLst>
        </pc:grpChg>
        <pc:picChg chg="add mod">
          <ac:chgData name="James Franklin" userId="cf915d05-507f-491f-b4a6-b2aa085ee4b1" providerId="ADAL" clId="{B0A9BD16-313A-4B87-86C7-D53C52C6EDF9}" dt="2021-09-29T11:28:53.481" v="8669" actId="732"/>
          <ac:picMkLst>
            <pc:docMk/>
            <pc:sldMk cId="3867217196" sldId="299"/>
            <ac:picMk id="4" creationId="{04176278-21AF-47BF-8542-FD783159DCE4}"/>
          </ac:picMkLst>
        </pc:picChg>
        <pc:picChg chg="mod">
          <ac:chgData name="James Franklin" userId="cf915d05-507f-491f-b4a6-b2aa085ee4b1" providerId="ADAL" clId="{B0A9BD16-313A-4B87-86C7-D53C52C6EDF9}" dt="2021-09-29T11:18:25.800" v="8443"/>
          <ac:picMkLst>
            <pc:docMk/>
            <pc:sldMk cId="3867217196" sldId="299"/>
            <ac:picMk id="15" creationId="{491AC367-ACC2-4330-B63D-70AFE000FC37}"/>
          </ac:picMkLst>
        </pc:picChg>
        <pc:picChg chg="mod">
          <ac:chgData name="James Franklin" userId="cf915d05-507f-491f-b4a6-b2aa085ee4b1" providerId="ADAL" clId="{B0A9BD16-313A-4B87-86C7-D53C52C6EDF9}" dt="2021-09-29T11:18:25.800" v="8443"/>
          <ac:picMkLst>
            <pc:docMk/>
            <pc:sldMk cId="3867217196" sldId="299"/>
            <ac:picMk id="16" creationId="{D4719E13-765F-4432-AAFC-8C71ECDA1383}"/>
          </ac:picMkLst>
        </pc:picChg>
        <pc:picChg chg="mod">
          <ac:chgData name="James Franklin" userId="cf915d05-507f-491f-b4a6-b2aa085ee4b1" providerId="ADAL" clId="{B0A9BD16-313A-4B87-86C7-D53C52C6EDF9}" dt="2021-09-29T11:18:25.800" v="8443"/>
          <ac:picMkLst>
            <pc:docMk/>
            <pc:sldMk cId="3867217196" sldId="299"/>
            <ac:picMk id="17" creationId="{FC812A99-47CF-435A-A58D-8E34267DB8C6}"/>
          </ac:picMkLst>
        </pc:picChg>
        <pc:picChg chg="mod">
          <ac:chgData name="James Franklin" userId="cf915d05-507f-491f-b4a6-b2aa085ee4b1" providerId="ADAL" clId="{B0A9BD16-313A-4B87-86C7-D53C52C6EDF9}" dt="2021-09-29T11:18:25.800" v="8443"/>
          <ac:picMkLst>
            <pc:docMk/>
            <pc:sldMk cId="3867217196" sldId="299"/>
            <ac:picMk id="18" creationId="{BCE2CF1F-9903-4E5A-BB27-9281A1E3D3D6}"/>
          </ac:picMkLst>
        </pc:picChg>
      </pc:sldChg>
      <pc:sldChg chg="addSp modSp add mod ord">
        <pc:chgData name="James Franklin" userId="cf915d05-507f-491f-b4a6-b2aa085ee4b1" providerId="ADAL" clId="{B0A9BD16-313A-4B87-86C7-D53C52C6EDF9}" dt="2021-09-30T08:34:17.929" v="10866" actId="20577"/>
        <pc:sldMkLst>
          <pc:docMk/>
          <pc:sldMk cId="873660949" sldId="300"/>
        </pc:sldMkLst>
        <pc:spChg chg="mod">
          <ac:chgData name="James Franklin" userId="cf915d05-507f-491f-b4a6-b2aa085ee4b1" providerId="ADAL" clId="{B0A9BD16-313A-4B87-86C7-D53C52C6EDF9}" dt="2021-09-28T14:26:55.042" v="1700" actId="20577"/>
          <ac:spMkLst>
            <pc:docMk/>
            <pc:sldMk cId="873660949" sldId="300"/>
            <ac:spMk id="2" creationId="{DE7D2F39-D496-43AD-9D63-170CB0D1F263}"/>
          </ac:spMkLst>
        </pc:spChg>
        <pc:spChg chg="mod">
          <ac:chgData name="James Franklin" userId="cf915d05-507f-491f-b4a6-b2aa085ee4b1" providerId="ADAL" clId="{B0A9BD16-313A-4B87-86C7-D53C52C6EDF9}" dt="2021-09-30T08:29:54.929" v="10784" actId="20577"/>
          <ac:spMkLst>
            <pc:docMk/>
            <pc:sldMk cId="873660949" sldId="300"/>
            <ac:spMk id="3" creationId="{6A5E715C-5692-4138-BE67-8C75FE95C21D}"/>
          </ac:spMkLst>
        </pc:spChg>
        <pc:spChg chg="mod">
          <ac:chgData name="James Franklin" userId="cf915d05-507f-491f-b4a6-b2aa085ee4b1" providerId="ADAL" clId="{B0A9BD16-313A-4B87-86C7-D53C52C6EDF9}" dt="2021-09-29T11:27:51.648" v="8666"/>
          <ac:spMkLst>
            <pc:docMk/>
            <pc:sldMk cId="873660949" sldId="300"/>
            <ac:spMk id="6" creationId="{BDF04E01-F3F1-4AF8-A5BE-1D00F00EC26D}"/>
          </ac:spMkLst>
        </pc:spChg>
        <pc:spChg chg="mod">
          <ac:chgData name="James Franklin" userId="cf915d05-507f-491f-b4a6-b2aa085ee4b1" providerId="ADAL" clId="{B0A9BD16-313A-4B87-86C7-D53C52C6EDF9}" dt="2021-09-29T11:27:51.648" v="8666"/>
          <ac:spMkLst>
            <pc:docMk/>
            <pc:sldMk cId="873660949" sldId="300"/>
            <ac:spMk id="7" creationId="{6B9F9808-B764-48C0-B454-36E67663747C}"/>
          </ac:spMkLst>
        </pc:spChg>
        <pc:spChg chg="mod">
          <ac:chgData name="James Franklin" userId="cf915d05-507f-491f-b4a6-b2aa085ee4b1" providerId="ADAL" clId="{B0A9BD16-313A-4B87-86C7-D53C52C6EDF9}" dt="2021-09-29T11:27:51.648" v="8666"/>
          <ac:spMkLst>
            <pc:docMk/>
            <pc:sldMk cId="873660949" sldId="300"/>
            <ac:spMk id="8" creationId="{73CFC6DC-8660-4AF2-A042-DF09E02E462B}"/>
          </ac:spMkLst>
        </pc:spChg>
        <pc:spChg chg="mod">
          <ac:chgData name="James Franklin" userId="cf915d05-507f-491f-b4a6-b2aa085ee4b1" providerId="ADAL" clId="{B0A9BD16-313A-4B87-86C7-D53C52C6EDF9}" dt="2021-09-29T11:27:51.648" v="8666"/>
          <ac:spMkLst>
            <pc:docMk/>
            <pc:sldMk cId="873660949" sldId="300"/>
            <ac:spMk id="9" creationId="{BBAB8113-ECB0-4437-9757-D687C4354ED8}"/>
          </ac:spMkLst>
        </pc:spChg>
        <pc:spChg chg="mod">
          <ac:chgData name="James Franklin" userId="cf915d05-507f-491f-b4a6-b2aa085ee4b1" providerId="ADAL" clId="{B0A9BD16-313A-4B87-86C7-D53C52C6EDF9}" dt="2021-09-29T11:27:51.648" v="8666"/>
          <ac:spMkLst>
            <pc:docMk/>
            <pc:sldMk cId="873660949" sldId="300"/>
            <ac:spMk id="10" creationId="{BB784229-49DA-4593-AB6B-65C8E0EACD82}"/>
          </ac:spMkLst>
        </pc:spChg>
        <pc:spChg chg="mod">
          <ac:chgData name="James Franklin" userId="cf915d05-507f-491f-b4a6-b2aa085ee4b1" providerId="ADAL" clId="{B0A9BD16-313A-4B87-86C7-D53C52C6EDF9}" dt="2021-09-29T11:27:51.648" v="8666"/>
          <ac:spMkLst>
            <pc:docMk/>
            <pc:sldMk cId="873660949" sldId="300"/>
            <ac:spMk id="11" creationId="{355278A9-CE42-4806-8508-932954195FD2}"/>
          </ac:spMkLst>
        </pc:spChg>
        <pc:spChg chg="mod">
          <ac:chgData name="James Franklin" userId="cf915d05-507f-491f-b4a6-b2aa085ee4b1" providerId="ADAL" clId="{B0A9BD16-313A-4B87-86C7-D53C52C6EDF9}" dt="2021-09-29T11:27:51.648" v="8666"/>
          <ac:spMkLst>
            <pc:docMk/>
            <pc:sldMk cId="873660949" sldId="300"/>
            <ac:spMk id="12" creationId="{7EE90BFC-2FC1-4D8C-84D7-0642D4F53E77}"/>
          </ac:spMkLst>
        </pc:spChg>
        <pc:spChg chg="mod">
          <ac:chgData name="James Franklin" userId="cf915d05-507f-491f-b4a6-b2aa085ee4b1" providerId="ADAL" clId="{B0A9BD16-313A-4B87-86C7-D53C52C6EDF9}" dt="2021-09-29T11:27:51.648" v="8666"/>
          <ac:spMkLst>
            <pc:docMk/>
            <pc:sldMk cId="873660949" sldId="300"/>
            <ac:spMk id="13" creationId="{3065E37E-8C95-4179-81BC-06898819F343}"/>
          </ac:spMkLst>
        </pc:spChg>
        <pc:spChg chg="add mod">
          <ac:chgData name="James Franklin" userId="cf915d05-507f-491f-b4a6-b2aa085ee4b1" providerId="ADAL" clId="{B0A9BD16-313A-4B87-86C7-D53C52C6EDF9}" dt="2021-09-30T08:33:01.361" v="10811" actId="1076"/>
          <ac:spMkLst>
            <pc:docMk/>
            <pc:sldMk cId="873660949" sldId="300"/>
            <ac:spMk id="18" creationId="{1A540262-6398-4F3C-9821-57AFEDC790F7}"/>
          </ac:spMkLst>
        </pc:spChg>
        <pc:spChg chg="add mod">
          <ac:chgData name="James Franklin" userId="cf915d05-507f-491f-b4a6-b2aa085ee4b1" providerId="ADAL" clId="{B0A9BD16-313A-4B87-86C7-D53C52C6EDF9}" dt="2021-09-30T08:31:37.848" v="10806" actId="1076"/>
          <ac:spMkLst>
            <pc:docMk/>
            <pc:sldMk cId="873660949" sldId="300"/>
            <ac:spMk id="19" creationId="{A00DD281-C927-4208-8A75-2BF46DEC8E8A}"/>
          </ac:spMkLst>
        </pc:spChg>
        <pc:spChg chg="add mod">
          <ac:chgData name="James Franklin" userId="cf915d05-507f-491f-b4a6-b2aa085ee4b1" providerId="ADAL" clId="{B0A9BD16-313A-4B87-86C7-D53C52C6EDF9}" dt="2021-09-30T08:31:58.417" v="10809" actId="1076"/>
          <ac:spMkLst>
            <pc:docMk/>
            <pc:sldMk cId="873660949" sldId="300"/>
            <ac:spMk id="20" creationId="{04D9B053-53C9-4542-95C9-39F22225BA1A}"/>
          </ac:spMkLst>
        </pc:spChg>
        <pc:spChg chg="add mod">
          <ac:chgData name="James Franklin" userId="cf915d05-507f-491f-b4a6-b2aa085ee4b1" providerId="ADAL" clId="{B0A9BD16-313A-4B87-86C7-D53C52C6EDF9}" dt="2021-09-30T08:32:07.304" v="10810" actId="1076"/>
          <ac:spMkLst>
            <pc:docMk/>
            <pc:sldMk cId="873660949" sldId="300"/>
            <ac:spMk id="21" creationId="{389152C8-BB3A-4EDA-B0EA-CCA3DA5E246D}"/>
          </ac:spMkLst>
        </pc:spChg>
        <pc:spChg chg="add mod">
          <ac:chgData name="James Franklin" userId="cf915d05-507f-491f-b4a6-b2aa085ee4b1" providerId="ADAL" clId="{B0A9BD16-313A-4B87-86C7-D53C52C6EDF9}" dt="2021-09-30T08:31:05.816" v="10787" actId="1076"/>
          <ac:spMkLst>
            <pc:docMk/>
            <pc:sldMk cId="873660949" sldId="300"/>
            <ac:spMk id="22" creationId="{6A37311E-298F-4A75-97F1-A20CB08299B5}"/>
          </ac:spMkLst>
        </pc:spChg>
        <pc:spChg chg="add mod">
          <ac:chgData name="James Franklin" userId="cf915d05-507f-491f-b4a6-b2aa085ee4b1" providerId="ADAL" clId="{B0A9BD16-313A-4B87-86C7-D53C52C6EDF9}" dt="2021-09-30T08:34:17.929" v="10866" actId="20577"/>
          <ac:spMkLst>
            <pc:docMk/>
            <pc:sldMk cId="873660949" sldId="300"/>
            <ac:spMk id="23" creationId="{E34E9C56-074E-428B-BA42-CF08609D81C3}"/>
          </ac:spMkLst>
        </pc:spChg>
        <pc:spChg chg="add mod">
          <ac:chgData name="James Franklin" userId="cf915d05-507f-491f-b4a6-b2aa085ee4b1" providerId="ADAL" clId="{B0A9BD16-313A-4B87-86C7-D53C52C6EDF9}" dt="2021-09-30T08:31:05.816" v="10787" actId="1076"/>
          <ac:spMkLst>
            <pc:docMk/>
            <pc:sldMk cId="873660949" sldId="300"/>
            <ac:spMk id="24" creationId="{25B967D9-788B-48FB-A1F0-9F56C7D60465}"/>
          </ac:spMkLst>
        </pc:spChg>
        <pc:spChg chg="add mod">
          <ac:chgData name="James Franklin" userId="cf915d05-507f-491f-b4a6-b2aa085ee4b1" providerId="ADAL" clId="{B0A9BD16-313A-4B87-86C7-D53C52C6EDF9}" dt="2021-09-30T08:33:05.721" v="10812" actId="1076"/>
          <ac:spMkLst>
            <pc:docMk/>
            <pc:sldMk cId="873660949" sldId="300"/>
            <ac:spMk id="25" creationId="{BF941201-9C80-41D0-B9E7-DA2BB08952DB}"/>
          </ac:spMkLst>
        </pc:spChg>
        <pc:spChg chg="add mod">
          <ac:chgData name="James Franklin" userId="cf915d05-507f-491f-b4a6-b2aa085ee4b1" providerId="ADAL" clId="{B0A9BD16-313A-4B87-86C7-D53C52C6EDF9}" dt="2021-09-30T08:34:05.899" v="10844" actId="20577"/>
          <ac:spMkLst>
            <pc:docMk/>
            <pc:sldMk cId="873660949" sldId="300"/>
            <ac:spMk id="26" creationId="{0665E7E5-9A5A-4097-8CE7-7836BDB44223}"/>
          </ac:spMkLst>
        </pc:spChg>
        <pc:spChg chg="add mod">
          <ac:chgData name="James Franklin" userId="cf915d05-507f-491f-b4a6-b2aa085ee4b1" providerId="ADAL" clId="{B0A9BD16-313A-4B87-86C7-D53C52C6EDF9}" dt="2021-09-30T08:31:16.640" v="10789" actId="1076"/>
          <ac:spMkLst>
            <pc:docMk/>
            <pc:sldMk cId="873660949" sldId="300"/>
            <ac:spMk id="27" creationId="{C7B89421-A9EA-4C98-9D61-1660D065341C}"/>
          </ac:spMkLst>
        </pc:spChg>
        <pc:spChg chg="add mod">
          <ac:chgData name="James Franklin" userId="cf915d05-507f-491f-b4a6-b2aa085ee4b1" providerId="ADAL" clId="{B0A9BD16-313A-4B87-86C7-D53C52C6EDF9}" dt="2021-09-30T08:33:40.993" v="10827" actId="20577"/>
          <ac:spMkLst>
            <pc:docMk/>
            <pc:sldMk cId="873660949" sldId="300"/>
            <ac:spMk id="28" creationId="{FC39A1B5-9173-4BE1-B544-8F2601CBCB51}"/>
          </ac:spMkLst>
        </pc:spChg>
        <pc:grpChg chg="add mod">
          <ac:chgData name="James Franklin" userId="cf915d05-507f-491f-b4a6-b2aa085ee4b1" providerId="ADAL" clId="{B0A9BD16-313A-4B87-86C7-D53C52C6EDF9}" dt="2021-09-29T11:27:51.648" v="8666"/>
          <ac:grpSpMkLst>
            <pc:docMk/>
            <pc:sldMk cId="873660949" sldId="300"/>
            <ac:grpSpMk id="4" creationId="{E3407618-4D66-415B-9CA4-CFC0506061BB}"/>
          </ac:grpSpMkLst>
        </pc:grpChg>
        <pc:grpChg chg="mod">
          <ac:chgData name="James Franklin" userId="cf915d05-507f-491f-b4a6-b2aa085ee4b1" providerId="ADAL" clId="{B0A9BD16-313A-4B87-86C7-D53C52C6EDF9}" dt="2021-09-29T11:27:51.648" v="8666"/>
          <ac:grpSpMkLst>
            <pc:docMk/>
            <pc:sldMk cId="873660949" sldId="300"/>
            <ac:grpSpMk id="5" creationId="{7B5BF458-DBD5-4AAE-BBF5-AAB4A64971A0}"/>
          </ac:grpSpMkLst>
        </pc:grpChg>
        <pc:picChg chg="mod">
          <ac:chgData name="James Franklin" userId="cf915d05-507f-491f-b4a6-b2aa085ee4b1" providerId="ADAL" clId="{B0A9BD16-313A-4B87-86C7-D53C52C6EDF9}" dt="2021-09-29T11:27:51.648" v="8666"/>
          <ac:picMkLst>
            <pc:docMk/>
            <pc:sldMk cId="873660949" sldId="300"/>
            <ac:picMk id="14" creationId="{9CF60498-CEC7-473E-9C88-15DAB3CE53FE}"/>
          </ac:picMkLst>
        </pc:picChg>
        <pc:picChg chg="mod">
          <ac:chgData name="James Franklin" userId="cf915d05-507f-491f-b4a6-b2aa085ee4b1" providerId="ADAL" clId="{B0A9BD16-313A-4B87-86C7-D53C52C6EDF9}" dt="2021-09-29T11:27:51.648" v="8666"/>
          <ac:picMkLst>
            <pc:docMk/>
            <pc:sldMk cId="873660949" sldId="300"/>
            <ac:picMk id="15" creationId="{F5F54F2E-FCC9-4C57-BCF4-E63A3CEADB0E}"/>
          </ac:picMkLst>
        </pc:picChg>
        <pc:picChg chg="mod">
          <ac:chgData name="James Franklin" userId="cf915d05-507f-491f-b4a6-b2aa085ee4b1" providerId="ADAL" clId="{B0A9BD16-313A-4B87-86C7-D53C52C6EDF9}" dt="2021-09-29T11:27:51.648" v="8666"/>
          <ac:picMkLst>
            <pc:docMk/>
            <pc:sldMk cId="873660949" sldId="300"/>
            <ac:picMk id="16" creationId="{2A219763-7F6E-43BB-BE29-275E51849977}"/>
          </ac:picMkLst>
        </pc:picChg>
        <pc:picChg chg="mod">
          <ac:chgData name="James Franklin" userId="cf915d05-507f-491f-b4a6-b2aa085ee4b1" providerId="ADAL" clId="{B0A9BD16-313A-4B87-86C7-D53C52C6EDF9}" dt="2021-09-29T11:27:51.648" v="8666"/>
          <ac:picMkLst>
            <pc:docMk/>
            <pc:sldMk cId="873660949" sldId="300"/>
            <ac:picMk id="17" creationId="{30CE1157-E252-4E9E-85DD-844EE52547EF}"/>
          </ac:picMkLst>
        </pc:picChg>
      </pc:sldChg>
      <pc:sldChg chg="addSp delSp modSp add mod">
        <pc:chgData name="James Franklin" userId="cf915d05-507f-491f-b4a6-b2aa085ee4b1" providerId="ADAL" clId="{B0A9BD16-313A-4B87-86C7-D53C52C6EDF9}" dt="2021-09-30T09:07:12.265" v="10937" actId="20577"/>
        <pc:sldMkLst>
          <pc:docMk/>
          <pc:sldMk cId="1774622974" sldId="301"/>
        </pc:sldMkLst>
        <pc:spChg chg="mod">
          <ac:chgData name="James Franklin" userId="cf915d05-507f-491f-b4a6-b2aa085ee4b1" providerId="ADAL" clId="{B0A9BD16-313A-4B87-86C7-D53C52C6EDF9}" dt="2021-09-28T14:03:34.792" v="767" actId="20577"/>
          <ac:spMkLst>
            <pc:docMk/>
            <pc:sldMk cId="1774622974" sldId="301"/>
            <ac:spMk id="2" creationId="{DE7D2F39-D496-43AD-9D63-170CB0D1F263}"/>
          </ac:spMkLst>
        </pc:spChg>
        <pc:spChg chg="mod">
          <ac:chgData name="James Franklin" userId="cf915d05-507f-491f-b4a6-b2aa085ee4b1" providerId="ADAL" clId="{B0A9BD16-313A-4B87-86C7-D53C52C6EDF9}" dt="2021-09-29T10:18:00.358" v="6920" actId="113"/>
          <ac:spMkLst>
            <pc:docMk/>
            <pc:sldMk cId="1774622974" sldId="301"/>
            <ac:spMk id="3" creationId="{6A5E715C-5692-4138-BE67-8C75FE95C21D}"/>
          </ac:spMkLst>
        </pc:spChg>
        <pc:spChg chg="mod">
          <ac:chgData name="James Franklin" userId="cf915d05-507f-491f-b4a6-b2aa085ee4b1" providerId="ADAL" clId="{B0A9BD16-313A-4B87-86C7-D53C52C6EDF9}" dt="2021-09-28T15:29:28.993" v="1869" actId="17032"/>
          <ac:spMkLst>
            <pc:docMk/>
            <pc:sldMk cId="1774622974" sldId="301"/>
            <ac:spMk id="5" creationId="{760D6F49-010D-4CF2-81F2-D76C13294F46}"/>
          </ac:spMkLst>
        </pc:spChg>
        <pc:spChg chg="mod">
          <ac:chgData name="James Franklin" userId="cf915d05-507f-491f-b4a6-b2aa085ee4b1" providerId="ADAL" clId="{B0A9BD16-313A-4B87-86C7-D53C52C6EDF9}" dt="2021-09-28T15:29:42.226" v="1870" actId="17032"/>
          <ac:spMkLst>
            <pc:docMk/>
            <pc:sldMk cId="1774622974" sldId="301"/>
            <ac:spMk id="6" creationId="{5DD33358-70B1-4243-8F19-EF306A318289}"/>
          </ac:spMkLst>
        </pc:spChg>
        <pc:spChg chg="mod">
          <ac:chgData name="James Franklin" userId="cf915d05-507f-491f-b4a6-b2aa085ee4b1" providerId="ADAL" clId="{B0A9BD16-313A-4B87-86C7-D53C52C6EDF9}" dt="2021-09-28T15:29:42.226" v="1870" actId="17032"/>
          <ac:spMkLst>
            <pc:docMk/>
            <pc:sldMk cId="1774622974" sldId="301"/>
            <ac:spMk id="7" creationId="{22654C73-1623-4B20-A7EF-4544B69BC1D4}"/>
          </ac:spMkLst>
        </pc:spChg>
        <pc:spChg chg="mod">
          <ac:chgData name="James Franklin" userId="cf915d05-507f-491f-b4a6-b2aa085ee4b1" providerId="ADAL" clId="{B0A9BD16-313A-4B87-86C7-D53C52C6EDF9}" dt="2021-09-28T15:29:42.226" v="1870" actId="17032"/>
          <ac:spMkLst>
            <pc:docMk/>
            <pc:sldMk cId="1774622974" sldId="301"/>
            <ac:spMk id="8" creationId="{174BE3CD-B567-4123-AF1A-AA725B6E0F04}"/>
          </ac:spMkLst>
        </pc:spChg>
        <pc:spChg chg="add mod">
          <ac:chgData name="James Franklin" userId="cf915d05-507f-491f-b4a6-b2aa085ee4b1" providerId="ADAL" clId="{B0A9BD16-313A-4B87-86C7-D53C52C6EDF9}" dt="2021-09-29T09:08:10.926" v="3123"/>
          <ac:spMkLst>
            <pc:docMk/>
            <pc:sldMk cId="1774622974" sldId="301"/>
            <ac:spMk id="13" creationId="{F6A29A7C-C62D-430C-A02C-24AFAB40090C}"/>
          </ac:spMkLst>
        </pc:spChg>
        <pc:spChg chg="add mod">
          <ac:chgData name="James Franklin" userId="cf915d05-507f-491f-b4a6-b2aa085ee4b1" providerId="ADAL" clId="{B0A9BD16-313A-4B87-86C7-D53C52C6EDF9}" dt="2021-09-29T09:08:27.099" v="3124" actId="207"/>
          <ac:spMkLst>
            <pc:docMk/>
            <pc:sldMk cId="1774622974" sldId="301"/>
            <ac:spMk id="14" creationId="{A3152E56-10A1-44ED-A2DA-0038EC9D8714}"/>
          </ac:spMkLst>
        </pc:spChg>
        <pc:spChg chg="add mod">
          <ac:chgData name="James Franklin" userId="cf915d05-507f-491f-b4a6-b2aa085ee4b1" providerId="ADAL" clId="{B0A9BD16-313A-4B87-86C7-D53C52C6EDF9}" dt="2021-09-29T09:08:27.099" v="3124" actId="207"/>
          <ac:spMkLst>
            <pc:docMk/>
            <pc:sldMk cId="1774622974" sldId="301"/>
            <ac:spMk id="15" creationId="{E0C26690-1756-465F-80F8-6E053E254BCD}"/>
          </ac:spMkLst>
        </pc:spChg>
        <pc:spChg chg="add mod">
          <ac:chgData name="James Franklin" userId="cf915d05-507f-491f-b4a6-b2aa085ee4b1" providerId="ADAL" clId="{B0A9BD16-313A-4B87-86C7-D53C52C6EDF9}" dt="2021-09-29T09:08:27.099" v="3124" actId="207"/>
          <ac:spMkLst>
            <pc:docMk/>
            <pc:sldMk cId="1774622974" sldId="301"/>
            <ac:spMk id="16" creationId="{D9A7FDA2-87A1-4EB6-ABDD-F7BE6B20192A}"/>
          </ac:spMkLst>
        </pc:spChg>
        <pc:spChg chg="add del mod">
          <ac:chgData name="James Franklin" userId="cf915d05-507f-491f-b4a6-b2aa085ee4b1" providerId="ADAL" clId="{B0A9BD16-313A-4B87-86C7-D53C52C6EDF9}" dt="2021-09-29T09:24:13.393" v="3698" actId="478"/>
          <ac:spMkLst>
            <pc:docMk/>
            <pc:sldMk cId="1774622974" sldId="301"/>
            <ac:spMk id="17" creationId="{F4EBF1D9-B570-406E-8B6D-BE0A9551F31D}"/>
          </ac:spMkLst>
        </pc:spChg>
        <pc:spChg chg="add mod">
          <ac:chgData name="James Franklin" userId="cf915d05-507f-491f-b4a6-b2aa085ee4b1" providerId="ADAL" clId="{B0A9BD16-313A-4B87-86C7-D53C52C6EDF9}" dt="2021-09-29T09:25:10.612" v="3739" actId="404"/>
          <ac:spMkLst>
            <pc:docMk/>
            <pc:sldMk cId="1774622974" sldId="301"/>
            <ac:spMk id="18" creationId="{6B986FAC-D953-4C3A-B7A0-F9C79D0D70B4}"/>
          </ac:spMkLst>
        </pc:spChg>
        <pc:spChg chg="add mod">
          <ac:chgData name="James Franklin" userId="cf915d05-507f-491f-b4a6-b2aa085ee4b1" providerId="ADAL" clId="{B0A9BD16-313A-4B87-86C7-D53C52C6EDF9}" dt="2021-09-30T09:07:12.265" v="10937" actId="20577"/>
          <ac:spMkLst>
            <pc:docMk/>
            <pc:sldMk cId="1774622974" sldId="301"/>
            <ac:spMk id="19" creationId="{D523BD13-D3C7-4995-9E79-A3E005718ACD}"/>
          </ac:spMkLst>
        </pc:spChg>
        <pc:spChg chg="add mod">
          <ac:chgData name="James Franklin" userId="cf915d05-507f-491f-b4a6-b2aa085ee4b1" providerId="ADAL" clId="{B0A9BD16-313A-4B87-86C7-D53C52C6EDF9}" dt="2021-09-29T09:25:34.200" v="3763" actId="20577"/>
          <ac:spMkLst>
            <pc:docMk/>
            <pc:sldMk cId="1774622974" sldId="301"/>
            <ac:spMk id="20" creationId="{E0B41801-9D61-47F6-98E4-12C757636581}"/>
          </ac:spMkLst>
        </pc:spChg>
        <pc:spChg chg="add mod">
          <ac:chgData name="James Franklin" userId="cf915d05-507f-491f-b4a6-b2aa085ee4b1" providerId="ADAL" clId="{B0A9BD16-313A-4B87-86C7-D53C52C6EDF9}" dt="2021-09-29T09:25:41.305" v="3792" actId="20577"/>
          <ac:spMkLst>
            <pc:docMk/>
            <pc:sldMk cId="1774622974" sldId="301"/>
            <ac:spMk id="21" creationId="{244B6DD5-B578-412D-9474-C492C7810B9B}"/>
          </ac:spMkLst>
        </pc:spChg>
        <pc:spChg chg="add mod">
          <ac:chgData name="James Franklin" userId="cf915d05-507f-491f-b4a6-b2aa085ee4b1" providerId="ADAL" clId="{B0A9BD16-313A-4B87-86C7-D53C52C6EDF9}" dt="2021-09-29T09:25:49.508" v="3826" actId="20577"/>
          <ac:spMkLst>
            <pc:docMk/>
            <pc:sldMk cId="1774622974" sldId="301"/>
            <ac:spMk id="22" creationId="{C0D69184-C0B2-4A45-BE40-4B14DEE0A1C6}"/>
          </ac:spMkLst>
        </pc:spChg>
        <pc:spChg chg="add mod">
          <ac:chgData name="James Franklin" userId="cf915d05-507f-491f-b4a6-b2aa085ee4b1" providerId="ADAL" clId="{B0A9BD16-313A-4B87-86C7-D53C52C6EDF9}" dt="2021-09-29T09:24:51.569" v="3720"/>
          <ac:spMkLst>
            <pc:docMk/>
            <pc:sldMk cId="1774622974" sldId="301"/>
            <ac:spMk id="23" creationId="{5B69D3F7-D90B-4FDB-A2EE-63849A6D36C6}"/>
          </ac:spMkLst>
        </pc:spChg>
        <pc:spChg chg="add mod">
          <ac:chgData name="James Franklin" userId="cf915d05-507f-491f-b4a6-b2aa085ee4b1" providerId="ADAL" clId="{B0A9BD16-313A-4B87-86C7-D53C52C6EDF9}" dt="2021-09-29T09:24:51.173" v="3719"/>
          <ac:spMkLst>
            <pc:docMk/>
            <pc:sldMk cId="1774622974" sldId="301"/>
            <ac:spMk id="24" creationId="{2E083C06-7979-4AD0-8085-15E96EA500BB}"/>
          </ac:spMkLst>
        </pc:spChg>
        <pc:spChg chg="add mod">
          <ac:chgData name="James Franklin" userId="cf915d05-507f-491f-b4a6-b2aa085ee4b1" providerId="ADAL" clId="{B0A9BD16-313A-4B87-86C7-D53C52C6EDF9}" dt="2021-09-29T09:25:58.513" v="3842" actId="20577"/>
          <ac:spMkLst>
            <pc:docMk/>
            <pc:sldMk cId="1774622974" sldId="301"/>
            <ac:spMk id="25" creationId="{1B21C798-A91E-43B2-8DF2-43270850F66B}"/>
          </ac:spMkLst>
        </pc:spChg>
        <pc:spChg chg="add mod">
          <ac:chgData name="James Franklin" userId="cf915d05-507f-491f-b4a6-b2aa085ee4b1" providerId="ADAL" clId="{B0A9BD16-313A-4B87-86C7-D53C52C6EDF9}" dt="2021-09-29T09:26:04.097" v="3852" actId="20577"/>
          <ac:spMkLst>
            <pc:docMk/>
            <pc:sldMk cId="1774622974" sldId="301"/>
            <ac:spMk id="26" creationId="{E859957B-6977-49CF-80FB-77FCA9FCC913}"/>
          </ac:spMkLst>
        </pc:spChg>
        <pc:spChg chg="add mod">
          <ac:chgData name="James Franklin" userId="cf915d05-507f-491f-b4a6-b2aa085ee4b1" providerId="ADAL" clId="{B0A9BD16-313A-4B87-86C7-D53C52C6EDF9}" dt="2021-09-29T09:26:09.490" v="3872" actId="20577"/>
          <ac:spMkLst>
            <pc:docMk/>
            <pc:sldMk cId="1774622974" sldId="301"/>
            <ac:spMk id="27" creationId="{0B2D8043-49DB-4D59-91C9-2FE7E97E1FC0}"/>
          </ac:spMkLst>
        </pc:spChg>
        <pc:grpChg chg="add mod">
          <ac:chgData name="James Franklin" userId="cf915d05-507f-491f-b4a6-b2aa085ee4b1" providerId="ADAL" clId="{B0A9BD16-313A-4B87-86C7-D53C52C6EDF9}" dt="2021-09-28T15:28:47.063" v="1867"/>
          <ac:grpSpMkLst>
            <pc:docMk/>
            <pc:sldMk cId="1774622974" sldId="301"/>
            <ac:grpSpMk id="4" creationId="{7C9371C3-04A4-4A73-A1AC-BC5BFA42F594}"/>
          </ac:grpSpMkLst>
        </pc:grpChg>
        <pc:picChg chg="mod">
          <ac:chgData name="James Franklin" userId="cf915d05-507f-491f-b4a6-b2aa085ee4b1" providerId="ADAL" clId="{B0A9BD16-313A-4B87-86C7-D53C52C6EDF9}" dt="2021-09-28T15:28:47.063" v="1867"/>
          <ac:picMkLst>
            <pc:docMk/>
            <pc:sldMk cId="1774622974" sldId="301"/>
            <ac:picMk id="9" creationId="{8E4A42C2-D0EC-44BD-B9A4-3683332BA662}"/>
          </ac:picMkLst>
        </pc:picChg>
        <pc:picChg chg="mod">
          <ac:chgData name="James Franklin" userId="cf915d05-507f-491f-b4a6-b2aa085ee4b1" providerId="ADAL" clId="{B0A9BD16-313A-4B87-86C7-D53C52C6EDF9}" dt="2021-09-28T15:28:47.063" v="1867"/>
          <ac:picMkLst>
            <pc:docMk/>
            <pc:sldMk cId="1774622974" sldId="301"/>
            <ac:picMk id="10" creationId="{01814CCF-BBF1-435E-88EB-F87392C821C9}"/>
          </ac:picMkLst>
        </pc:picChg>
        <pc:picChg chg="mod">
          <ac:chgData name="James Franklin" userId="cf915d05-507f-491f-b4a6-b2aa085ee4b1" providerId="ADAL" clId="{B0A9BD16-313A-4B87-86C7-D53C52C6EDF9}" dt="2021-09-28T15:28:47.063" v="1867"/>
          <ac:picMkLst>
            <pc:docMk/>
            <pc:sldMk cId="1774622974" sldId="301"/>
            <ac:picMk id="11" creationId="{6ED43583-9DA0-4E0E-9004-BFFB8464D606}"/>
          </ac:picMkLst>
        </pc:picChg>
        <pc:picChg chg="mod">
          <ac:chgData name="James Franklin" userId="cf915d05-507f-491f-b4a6-b2aa085ee4b1" providerId="ADAL" clId="{B0A9BD16-313A-4B87-86C7-D53C52C6EDF9}" dt="2021-09-28T15:28:47.063" v="1867"/>
          <ac:picMkLst>
            <pc:docMk/>
            <pc:sldMk cId="1774622974" sldId="301"/>
            <ac:picMk id="12" creationId="{BD235FE1-2588-4D21-AC61-82EF3BA8B73A}"/>
          </ac:picMkLst>
        </pc:picChg>
      </pc:sldChg>
      <pc:sldChg chg="addSp delSp modSp add mod">
        <pc:chgData name="James Franklin" userId="cf915d05-507f-491f-b4a6-b2aa085ee4b1" providerId="ADAL" clId="{B0A9BD16-313A-4B87-86C7-D53C52C6EDF9}" dt="2021-09-29T10:18:44.456" v="6921" actId="113"/>
        <pc:sldMkLst>
          <pc:docMk/>
          <pc:sldMk cId="47349452" sldId="302"/>
        </pc:sldMkLst>
        <pc:spChg chg="mod">
          <ac:chgData name="James Franklin" userId="cf915d05-507f-491f-b4a6-b2aa085ee4b1" providerId="ADAL" clId="{B0A9BD16-313A-4B87-86C7-D53C52C6EDF9}" dt="2021-09-29T09:40:00.454" v="5116" actId="20577"/>
          <ac:spMkLst>
            <pc:docMk/>
            <pc:sldMk cId="47349452" sldId="302"/>
            <ac:spMk id="2" creationId="{DE7D2F39-D496-43AD-9D63-170CB0D1F263}"/>
          </ac:spMkLst>
        </pc:spChg>
        <pc:spChg chg="mod">
          <ac:chgData name="James Franklin" userId="cf915d05-507f-491f-b4a6-b2aa085ee4b1" providerId="ADAL" clId="{B0A9BD16-313A-4B87-86C7-D53C52C6EDF9}" dt="2021-09-29T10:18:44.456" v="6921" actId="113"/>
          <ac:spMkLst>
            <pc:docMk/>
            <pc:sldMk cId="47349452" sldId="302"/>
            <ac:spMk id="3" creationId="{6A5E715C-5692-4138-BE67-8C75FE95C21D}"/>
          </ac:spMkLst>
        </pc:spChg>
        <pc:spChg chg="mod">
          <ac:chgData name="James Franklin" userId="cf915d05-507f-491f-b4a6-b2aa085ee4b1" providerId="ADAL" clId="{B0A9BD16-313A-4B87-86C7-D53C52C6EDF9}" dt="2021-09-29T09:39:52.495" v="5095"/>
          <ac:spMkLst>
            <pc:docMk/>
            <pc:sldMk cId="47349452" sldId="302"/>
            <ac:spMk id="5" creationId="{63549456-80CE-48BA-B78C-654796277DD4}"/>
          </ac:spMkLst>
        </pc:spChg>
        <pc:spChg chg="mod">
          <ac:chgData name="James Franklin" userId="cf915d05-507f-491f-b4a6-b2aa085ee4b1" providerId="ADAL" clId="{B0A9BD16-313A-4B87-86C7-D53C52C6EDF9}" dt="2021-09-29T09:39:52.495" v="5095"/>
          <ac:spMkLst>
            <pc:docMk/>
            <pc:sldMk cId="47349452" sldId="302"/>
            <ac:spMk id="6" creationId="{09F65E26-4FC8-4EA9-AEAC-29B9FF954A33}"/>
          </ac:spMkLst>
        </pc:spChg>
        <pc:spChg chg="mod">
          <ac:chgData name="James Franklin" userId="cf915d05-507f-491f-b4a6-b2aa085ee4b1" providerId="ADAL" clId="{B0A9BD16-313A-4B87-86C7-D53C52C6EDF9}" dt="2021-09-29T09:39:52.495" v="5095"/>
          <ac:spMkLst>
            <pc:docMk/>
            <pc:sldMk cId="47349452" sldId="302"/>
            <ac:spMk id="7" creationId="{F91B1969-28C8-4FB7-9393-581FE3BEF024}"/>
          </ac:spMkLst>
        </pc:spChg>
        <pc:spChg chg="mod">
          <ac:chgData name="James Franklin" userId="cf915d05-507f-491f-b4a6-b2aa085ee4b1" providerId="ADAL" clId="{B0A9BD16-313A-4B87-86C7-D53C52C6EDF9}" dt="2021-09-29T09:39:52.495" v="5095"/>
          <ac:spMkLst>
            <pc:docMk/>
            <pc:sldMk cId="47349452" sldId="302"/>
            <ac:spMk id="8" creationId="{29C45590-CAAE-4A9A-A1F6-52E705E91C24}"/>
          </ac:spMkLst>
        </pc:spChg>
        <pc:spChg chg="add mod">
          <ac:chgData name="James Franklin" userId="cf915d05-507f-491f-b4a6-b2aa085ee4b1" providerId="ADAL" clId="{B0A9BD16-313A-4B87-86C7-D53C52C6EDF9}" dt="2021-09-29T09:51:28.200" v="5183" actId="1076"/>
          <ac:spMkLst>
            <pc:docMk/>
            <pc:sldMk cId="47349452" sldId="302"/>
            <ac:spMk id="13" creationId="{4197DA6B-7F0F-4E51-BA9F-F14F56ED9EB6}"/>
          </ac:spMkLst>
        </pc:spChg>
        <pc:spChg chg="add mod">
          <ac:chgData name="James Franklin" userId="cf915d05-507f-491f-b4a6-b2aa085ee4b1" providerId="ADAL" clId="{B0A9BD16-313A-4B87-86C7-D53C52C6EDF9}" dt="2021-09-29T09:39:52.495" v="5095"/>
          <ac:spMkLst>
            <pc:docMk/>
            <pc:sldMk cId="47349452" sldId="302"/>
            <ac:spMk id="14" creationId="{58547590-5BDE-490C-9EFE-AD1E16FF2C38}"/>
          </ac:spMkLst>
        </pc:spChg>
        <pc:spChg chg="add mod">
          <ac:chgData name="James Franklin" userId="cf915d05-507f-491f-b4a6-b2aa085ee4b1" providerId="ADAL" clId="{B0A9BD16-313A-4B87-86C7-D53C52C6EDF9}" dt="2021-09-29T09:39:52.495" v="5095"/>
          <ac:spMkLst>
            <pc:docMk/>
            <pc:sldMk cId="47349452" sldId="302"/>
            <ac:spMk id="15" creationId="{6C5B7A75-67D4-43E3-967C-B7878D763C84}"/>
          </ac:spMkLst>
        </pc:spChg>
        <pc:spChg chg="add mod">
          <ac:chgData name="James Franklin" userId="cf915d05-507f-491f-b4a6-b2aa085ee4b1" providerId="ADAL" clId="{B0A9BD16-313A-4B87-86C7-D53C52C6EDF9}" dt="2021-09-29T09:39:52.495" v="5095"/>
          <ac:spMkLst>
            <pc:docMk/>
            <pc:sldMk cId="47349452" sldId="302"/>
            <ac:spMk id="16" creationId="{7B9D7E8E-6544-4638-9665-48B6B8D1C47E}"/>
          </ac:spMkLst>
        </pc:spChg>
        <pc:spChg chg="add mod">
          <ac:chgData name="James Franklin" userId="cf915d05-507f-491f-b4a6-b2aa085ee4b1" providerId="ADAL" clId="{B0A9BD16-313A-4B87-86C7-D53C52C6EDF9}" dt="2021-09-29T10:00:18.924" v="5684"/>
          <ac:spMkLst>
            <pc:docMk/>
            <pc:sldMk cId="47349452" sldId="302"/>
            <ac:spMk id="23" creationId="{431F5A75-C1D6-4CB2-8EC1-159948FDF700}"/>
          </ac:spMkLst>
        </pc:spChg>
        <pc:grpChg chg="add mod">
          <ac:chgData name="James Franklin" userId="cf915d05-507f-491f-b4a6-b2aa085ee4b1" providerId="ADAL" clId="{B0A9BD16-313A-4B87-86C7-D53C52C6EDF9}" dt="2021-09-29T09:39:52.495" v="5095"/>
          <ac:grpSpMkLst>
            <pc:docMk/>
            <pc:sldMk cId="47349452" sldId="302"/>
            <ac:grpSpMk id="4" creationId="{9ADC140B-8FF3-41FC-B1D8-8FA1F30ABDFC}"/>
          </ac:grpSpMkLst>
        </pc:grpChg>
        <pc:picChg chg="mod">
          <ac:chgData name="James Franklin" userId="cf915d05-507f-491f-b4a6-b2aa085ee4b1" providerId="ADAL" clId="{B0A9BD16-313A-4B87-86C7-D53C52C6EDF9}" dt="2021-09-29T09:39:52.495" v="5095"/>
          <ac:picMkLst>
            <pc:docMk/>
            <pc:sldMk cId="47349452" sldId="302"/>
            <ac:picMk id="9" creationId="{454051DE-28C6-4075-81F3-2E342043686E}"/>
          </ac:picMkLst>
        </pc:picChg>
        <pc:picChg chg="mod">
          <ac:chgData name="James Franklin" userId="cf915d05-507f-491f-b4a6-b2aa085ee4b1" providerId="ADAL" clId="{B0A9BD16-313A-4B87-86C7-D53C52C6EDF9}" dt="2021-09-29T09:39:52.495" v="5095"/>
          <ac:picMkLst>
            <pc:docMk/>
            <pc:sldMk cId="47349452" sldId="302"/>
            <ac:picMk id="10" creationId="{E067818A-2ADC-4570-B283-14E5E609B047}"/>
          </ac:picMkLst>
        </pc:picChg>
        <pc:picChg chg="mod">
          <ac:chgData name="James Franklin" userId="cf915d05-507f-491f-b4a6-b2aa085ee4b1" providerId="ADAL" clId="{B0A9BD16-313A-4B87-86C7-D53C52C6EDF9}" dt="2021-09-29T09:39:52.495" v="5095"/>
          <ac:picMkLst>
            <pc:docMk/>
            <pc:sldMk cId="47349452" sldId="302"/>
            <ac:picMk id="11" creationId="{8F96C644-CDB1-4A68-9FE5-06E1DBE61825}"/>
          </ac:picMkLst>
        </pc:picChg>
        <pc:picChg chg="mod">
          <ac:chgData name="James Franklin" userId="cf915d05-507f-491f-b4a6-b2aa085ee4b1" providerId="ADAL" clId="{B0A9BD16-313A-4B87-86C7-D53C52C6EDF9}" dt="2021-09-29T09:39:52.495" v="5095"/>
          <ac:picMkLst>
            <pc:docMk/>
            <pc:sldMk cId="47349452" sldId="302"/>
            <ac:picMk id="12" creationId="{0BABE77A-DF10-4F19-9406-4FC596DB2376}"/>
          </ac:picMkLst>
        </pc:picChg>
        <pc:picChg chg="add del mod">
          <ac:chgData name="James Franklin" userId="cf915d05-507f-491f-b4a6-b2aa085ee4b1" providerId="ADAL" clId="{B0A9BD16-313A-4B87-86C7-D53C52C6EDF9}" dt="2021-09-29T09:57:44.166" v="5635" actId="478"/>
          <ac:picMkLst>
            <pc:docMk/>
            <pc:sldMk cId="47349452" sldId="302"/>
            <ac:picMk id="18" creationId="{60E2BC63-DF40-4F7E-8F9F-0FCB6D8B3331}"/>
          </ac:picMkLst>
        </pc:picChg>
        <pc:picChg chg="add del mod">
          <ac:chgData name="James Franklin" userId="cf915d05-507f-491f-b4a6-b2aa085ee4b1" providerId="ADAL" clId="{B0A9BD16-313A-4B87-86C7-D53C52C6EDF9}" dt="2021-09-29T10:00:22.474" v="5686" actId="478"/>
          <ac:picMkLst>
            <pc:docMk/>
            <pc:sldMk cId="47349452" sldId="302"/>
            <ac:picMk id="20" creationId="{3411E506-3032-420C-AD26-684EDBA644E8}"/>
          </ac:picMkLst>
        </pc:picChg>
        <pc:picChg chg="add mod">
          <ac:chgData name="James Franklin" userId="cf915d05-507f-491f-b4a6-b2aa085ee4b1" providerId="ADAL" clId="{B0A9BD16-313A-4B87-86C7-D53C52C6EDF9}" dt="2021-09-29T10:00:39.010" v="5689" actId="1076"/>
          <ac:picMkLst>
            <pc:docMk/>
            <pc:sldMk cId="47349452" sldId="302"/>
            <ac:picMk id="22" creationId="{C43C2486-6605-4A73-B2ED-5E0999E8E843}"/>
          </ac:picMkLst>
        </pc:picChg>
        <pc:picChg chg="add del mod">
          <ac:chgData name="James Franklin" userId="cf915d05-507f-491f-b4a6-b2aa085ee4b1" providerId="ADAL" clId="{B0A9BD16-313A-4B87-86C7-D53C52C6EDF9}" dt="2021-09-29T09:54:19.467" v="5551" actId="21"/>
          <ac:picMkLst>
            <pc:docMk/>
            <pc:sldMk cId="47349452" sldId="302"/>
            <ac:picMk id="8194" creationId="{0AE06ABE-23D8-403E-8CE1-5B559F5A5BE3}"/>
          </ac:picMkLst>
        </pc:picChg>
        <pc:picChg chg="add del mod">
          <ac:chgData name="James Franklin" userId="cf915d05-507f-491f-b4a6-b2aa085ee4b1" providerId="ADAL" clId="{B0A9BD16-313A-4B87-86C7-D53C52C6EDF9}" dt="2021-09-29T10:00:21.139" v="5685" actId="478"/>
          <ac:picMkLst>
            <pc:docMk/>
            <pc:sldMk cId="47349452" sldId="302"/>
            <ac:picMk id="8196" creationId="{10B22707-7C1D-415E-A218-E7676A221B81}"/>
          </ac:picMkLst>
        </pc:picChg>
        <pc:picChg chg="add mod">
          <ac:chgData name="James Franklin" userId="cf915d05-507f-491f-b4a6-b2aa085ee4b1" providerId="ADAL" clId="{B0A9BD16-313A-4B87-86C7-D53C52C6EDF9}" dt="2021-09-29T10:01:09.914" v="5695" actId="167"/>
          <ac:picMkLst>
            <pc:docMk/>
            <pc:sldMk cId="47349452" sldId="302"/>
            <ac:picMk id="8198" creationId="{9F2F37F7-C9C5-429B-AAAC-6FF6A984638F}"/>
          </ac:picMkLst>
        </pc:picChg>
      </pc:sldChg>
      <pc:sldChg chg="addSp modSp add mod">
        <pc:chgData name="James Franklin" userId="cf915d05-507f-491f-b4a6-b2aa085ee4b1" providerId="ADAL" clId="{B0A9BD16-313A-4B87-86C7-D53C52C6EDF9}" dt="2021-09-29T11:18:23.050" v="8442" actId="164"/>
        <pc:sldMkLst>
          <pc:docMk/>
          <pc:sldMk cId="317891012" sldId="303"/>
        </pc:sldMkLst>
        <pc:spChg chg="mod">
          <ac:chgData name="James Franklin" userId="cf915d05-507f-491f-b4a6-b2aa085ee4b1" providerId="ADAL" clId="{B0A9BD16-313A-4B87-86C7-D53C52C6EDF9}" dt="2021-09-28T14:09:09.209" v="1219" actId="20577"/>
          <ac:spMkLst>
            <pc:docMk/>
            <pc:sldMk cId="317891012" sldId="303"/>
            <ac:spMk id="2" creationId="{DE7D2F39-D496-43AD-9D63-170CB0D1F263}"/>
          </ac:spMkLst>
        </pc:spChg>
        <pc:spChg chg="mod">
          <ac:chgData name="James Franklin" userId="cf915d05-507f-491f-b4a6-b2aa085ee4b1" providerId="ADAL" clId="{B0A9BD16-313A-4B87-86C7-D53C52C6EDF9}" dt="2021-09-29T10:17:50.257" v="6919" actId="113"/>
          <ac:spMkLst>
            <pc:docMk/>
            <pc:sldMk cId="317891012" sldId="303"/>
            <ac:spMk id="3" creationId="{6A5E715C-5692-4138-BE67-8C75FE95C21D}"/>
          </ac:spMkLst>
        </pc:spChg>
        <pc:spChg chg="mod">
          <ac:chgData name="James Franklin" userId="cf915d05-507f-491f-b4a6-b2aa085ee4b1" providerId="ADAL" clId="{B0A9BD16-313A-4B87-86C7-D53C52C6EDF9}" dt="2021-09-28T15:30:03.596" v="1872" actId="17032"/>
          <ac:spMkLst>
            <pc:docMk/>
            <pc:sldMk cId="317891012" sldId="303"/>
            <ac:spMk id="5" creationId="{E2958393-ABB8-465C-829E-3904252FE450}"/>
          </ac:spMkLst>
        </pc:spChg>
        <pc:spChg chg="mod">
          <ac:chgData name="James Franklin" userId="cf915d05-507f-491f-b4a6-b2aa085ee4b1" providerId="ADAL" clId="{B0A9BD16-313A-4B87-86C7-D53C52C6EDF9}" dt="2021-09-28T15:29:53.028" v="1871"/>
          <ac:spMkLst>
            <pc:docMk/>
            <pc:sldMk cId="317891012" sldId="303"/>
            <ac:spMk id="6" creationId="{AAB0418D-6A49-489A-ABBC-AA568AC4E430}"/>
          </ac:spMkLst>
        </pc:spChg>
        <pc:spChg chg="mod">
          <ac:chgData name="James Franklin" userId="cf915d05-507f-491f-b4a6-b2aa085ee4b1" providerId="ADAL" clId="{B0A9BD16-313A-4B87-86C7-D53C52C6EDF9}" dt="2021-09-28T15:30:03.596" v="1872" actId="17032"/>
          <ac:spMkLst>
            <pc:docMk/>
            <pc:sldMk cId="317891012" sldId="303"/>
            <ac:spMk id="7" creationId="{BAFDD065-8AF7-4FB4-8BCB-B05EF3184DF1}"/>
          </ac:spMkLst>
        </pc:spChg>
        <pc:spChg chg="mod">
          <ac:chgData name="James Franklin" userId="cf915d05-507f-491f-b4a6-b2aa085ee4b1" providerId="ADAL" clId="{B0A9BD16-313A-4B87-86C7-D53C52C6EDF9}" dt="2021-09-28T15:30:03.596" v="1872" actId="17032"/>
          <ac:spMkLst>
            <pc:docMk/>
            <pc:sldMk cId="317891012" sldId="303"/>
            <ac:spMk id="8" creationId="{5D7ED675-6DED-4AEF-BD76-A1425698CAE6}"/>
          </ac:spMkLst>
        </pc:spChg>
        <pc:spChg chg="add mod">
          <ac:chgData name="James Franklin" userId="cf915d05-507f-491f-b4a6-b2aa085ee4b1" providerId="ADAL" clId="{B0A9BD16-313A-4B87-86C7-D53C52C6EDF9}" dt="2021-09-29T11:18:23.050" v="8442" actId="164"/>
          <ac:spMkLst>
            <pc:docMk/>
            <pc:sldMk cId="317891012" sldId="303"/>
            <ac:spMk id="13" creationId="{236ED0D4-A7E6-41E3-A05C-D6A4E3F2CFC5}"/>
          </ac:spMkLst>
        </pc:spChg>
        <pc:spChg chg="add mod">
          <ac:chgData name="James Franklin" userId="cf915d05-507f-491f-b4a6-b2aa085ee4b1" providerId="ADAL" clId="{B0A9BD16-313A-4B87-86C7-D53C52C6EDF9}" dt="2021-09-29T11:18:23.050" v="8442" actId="164"/>
          <ac:spMkLst>
            <pc:docMk/>
            <pc:sldMk cId="317891012" sldId="303"/>
            <ac:spMk id="14" creationId="{B554FEE9-A34E-4965-9604-1162CC7FFD9F}"/>
          </ac:spMkLst>
        </pc:spChg>
        <pc:spChg chg="add mod">
          <ac:chgData name="James Franklin" userId="cf915d05-507f-491f-b4a6-b2aa085ee4b1" providerId="ADAL" clId="{B0A9BD16-313A-4B87-86C7-D53C52C6EDF9}" dt="2021-09-29T11:18:23.050" v="8442" actId="164"/>
          <ac:spMkLst>
            <pc:docMk/>
            <pc:sldMk cId="317891012" sldId="303"/>
            <ac:spMk id="15" creationId="{D3C2556C-3852-49E4-B14B-A8D3CBCAAC48}"/>
          </ac:spMkLst>
        </pc:spChg>
        <pc:spChg chg="add mod">
          <ac:chgData name="James Franklin" userId="cf915d05-507f-491f-b4a6-b2aa085ee4b1" providerId="ADAL" clId="{B0A9BD16-313A-4B87-86C7-D53C52C6EDF9}" dt="2021-09-29T11:18:23.050" v="8442" actId="164"/>
          <ac:spMkLst>
            <pc:docMk/>
            <pc:sldMk cId="317891012" sldId="303"/>
            <ac:spMk id="16" creationId="{ED260EA2-3A90-4334-85E6-C3081E9238C1}"/>
          </ac:spMkLst>
        </pc:spChg>
        <pc:grpChg chg="add mod">
          <ac:chgData name="James Franklin" userId="cf915d05-507f-491f-b4a6-b2aa085ee4b1" providerId="ADAL" clId="{B0A9BD16-313A-4B87-86C7-D53C52C6EDF9}" dt="2021-09-29T11:18:23.050" v="8442" actId="164"/>
          <ac:grpSpMkLst>
            <pc:docMk/>
            <pc:sldMk cId="317891012" sldId="303"/>
            <ac:grpSpMk id="4" creationId="{BF7D9FC0-CD88-487E-8A51-9EFE4447F162}"/>
          </ac:grpSpMkLst>
        </pc:grpChg>
        <pc:grpChg chg="add mod">
          <ac:chgData name="James Franklin" userId="cf915d05-507f-491f-b4a6-b2aa085ee4b1" providerId="ADAL" clId="{B0A9BD16-313A-4B87-86C7-D53C52C6EDF9}" dt="2021-09-29T11:18:23.050" v="8442" actId="164"/>
          <ac:grpSpMkLst>
            <pc:docMk/>
            <pc:sldMk cId="317891012" sldId="303"/>
            <ac:grpSpMk id="17" creationId="{FB72CEF6-CFDD-4375-AFD2-C8195712EFDF}"/>
          </ac:grpSpMkLst>
        </pc:grpChg>
        <pc:picChg chg="mod">
          <ac:chgData name="James Franklin" userId="cf915d05-507f-491f-b4a6-b2aa085ee4b1" providerId="ADAL" clId="{B0A9BD16-313A-4B87-86C7-D53C52C6EDF9}" dt="2021-09-28T15:29:53.028" v="1871"/>
          <ac:picMkLst>
            <pc:docMk/>
            <pc:sldMk cId="317891012" sldId="303"/>
            <ac:picMk id="9" creationId="{61608E2C-2CBF-48E4-ADA5-B435E7ABBDA4}"/>
          </ac:picMkLst>
        </pc:picChg>
        <pc:picChg chg="mod">
          <ac:chgData name="James Franklin" userId="cf915d05-507f-491f-b4a6-b2aa085ee4b1" providerId="ADAL" clId="{B0A9BD16-313A-4B87-86C7-D53C52C6EDF9}" dt="2021-09-28T15:29:53.028" v="1871"/>
          <ac:picMkLst>
            <pc:docMk/>
            <pc:sldMk cId="317891012" sldId="303"/>
            <ac:picMk id="10" creationId="{F7BF5772-7533-47EB-8ACB-5602DE201F9F}"/>
          </ac:picMkLst>
        </pc:picChg>
        <pc:picChg chg="mod">
          <ac:chgData name="James Franklin" userId="cf915d05-507f-491f-b4a6-b2aa085ee4b1" providerId="ADAL" clId="{B0A9BD16-313A-4B87-86C7-D53C52C6EDF9}" dt="2021-09-28T15:29:53.028" v="1871"/>
          <ac:picMkLst>
            <pc:docMk/>
            <pc:sldMk cId="317891012" sldId="303"/>
            <ac:picMk id="11" creationId="{87868E8F-C1B7-47CD-A92C-36EFA2379D3C}"/>
          </ac:picMkLst>
        </pc:picChg>
        <pc:picChg chg="mod">
          <ac:chgData name="James Franklin" userId="cf915d05-507f-491f-b4a6-b2aa085ee4b1" providerId="ADAL" clId="{B0A9BD16-313A-4B87-86C7-D53C52C6EDF9}" dt="2021-09-28T15:29:53.028" v="1871"/>
          <ac:picMkLst>
            <pc:docMk/>
            <pc:sldMk cId="317891012" sldId="303"/>
            <ac:picMk id="12" creationId="{FB5776C2-3384-4A7F-8008-05D515EB7E00}"/>
          </ac:picMkLst>
        </pc:picChg>
      </pc:sldChg>
      <pc:sldChg chg="modSp add del mod ord">
        <pc:chgData name="James Franklin" userId="cf915d05-507f-491f-b4a6-b2aa085ee4b1" providerId="ADAL" clId="{B0A9BD16-313A-4B87-86C7-D53C52C6EDF9}" dt="2021-09-28T14:06:02.496" v="1190" actId="47"/>
        <pc:sldMkLst>
          <pc:docMk/>
          <pc:sldMk cId="3956891361" sldId="304"/>
        </pc:sldMkLst>
        <pc:spChg chg="mod">
          <ac:chgData name="James Franklin" userId="cf915d05-507f-491f-b4a6-b2aa085ee4b1" providerId="ADAL" clId="{B0A9BD16-313A-4B87-86C7-D53C52C6EDF9}" dt="2021-09-28T14:04:43.273" v="919" actId="20577"/>
          <ac:spMkLst>
            <pc:docMk/>
            <pc:sldMk cId="3956891361" sldId="304"/>
            <ac:spMk id="2" creationId="{DE7D2F39-D496-43AD-9D63-170CB0D1F263}"/>
          </ac:spMkLst>
        </pc:spChg>
      </pc:sldChg>
      <pc:sldChg chg="addSp modSp new mod modClrScheme chgLayout">
        <pc:chgData name="James Franklin" userId="cf915d05-507f-491f-b4a6-b2aa085ee4b1" providerId="ADAL" clId="{B0A9BD16-313A-4B87-86C7-D53C52C6EDF9}" dt="2021-09-29T09:37:32.874" v="5054" actId="20577"/>
        <pc:sldMkLst>
          <pc:docMk/>
          <pc:sldMk cId="3854234239" sldId="305"/>
        </pc:sldMkLst>
        <pc:spChg chg="mod ord">
          <ac:chgData name="James Franklin" userId="cf915d05-507f-491f-b4a6-b2aa085ee4b1" providerId="ADAL" clId="{B0A9BD16-313A-4B87-86C7-D53C52C6EDF9}" dt="2021-09-29T09:21:28.938" v="3630" actId="700"/>
          <ac:spMkLst>
            <pc:docMk/>
            <pc:sldMk cId="3854234239" sldId="305"/>
            <ac:spMk id="2" creationId="{7CB702AA-3C44-4C1F-8A24-F46EF4A065DF}"/>
          </ac:spMkLst>
        </pc:spChg>
        <pc:spChg chg="mod ord">
          <ac:chgData name="James Franklin" userId="cf915d05-507f-491f-b4a6-b2aa085ee4b1" providerId="ADAL" clId="{B0A9BD16-313A-4B87-86C7-D53C52C6EDF9}" dt="2021-09-29T09:37:32.874" v="5054" actId="20577"/>
          <ac:spMkLst>
            <pc:docMk/>
            <pc:sldMk cId="3854234239" sldId="305"/>
            <ac:spMk id="3" creationId="{0BFE3E67-6925-4B9C-A546-0DEF9ABC59FC}"/>
          </ac:spMkLst>
        </pc:spChg>
        <pc:spChg chg="mod">
          <ac:chgData name="James Franklin" userId="cf915d05-507f-491f-b4a6-b2aa085ee4b1" providerId="ADAL" clId="{B0A9BD16-313A-4B87-86C7-D53C52C6EDF9}" dt="2021-09-29T09:37:13.845" v="5047"/>
          <ac:spMkLst>
            <pc:docMk/>
            <pc:sldMk cId="3854234239" sldId="305"/>
            <ac:spMk id="5" creationId="{5257DB1E-7EC4-4EA6-A10A-367BF70DAB2F}"/>
          </ac:spMkLst>
        </pc:spChg>
        <pc:spChg chg="mod">
          <ac:chgData name="James Franklin" userId="cf915d05-507f-491f-b4a6-b2aa085ee4b1" providerId="ADAL" clId="{B0A9BD16-313A-4B87-86C7-D53C52C6EDF9}" dt="2021-09-29T09:37:13.845" v="5047"/>
          <ac:spMkLst>
            <pc:docMk/>
            <pc:sldMk cId="3854234239" sldId="305"/>
            <ac:spMk id="6" creationId="{C733C70C-9015-4933-905D-1BF1727E36E0}"/>
          </ac:spMkLst>
        </pc:spChg>
        <pc:spChg chg="mod">
          <ac:chgData name="James Franklin" userId="cf915d05-507f-491f-b4a6-b2aa085ee4b1" providerId="ADAL" clId="{B0A9BD16-313A-4B87-86C7-D53C52C6EDF9}" dt="2021-09-29T09:37:13.845" v="5047"/>
          <ac:spMkLst>
            <pc:docMk/>
            <pc:sldMk cId="3854234239" sldId="305"/>
            <ac:spMk id="7" creationId="{0C4DEBC1-3AD7-48EA-8E2E-90CE53A5B156}"/>
          </ac:spMkLst>
        </pc:spChg>
        <pc:spChg chg="mod">
          <ac:chgData name="James Franklin" userId="cf915d05-507f-491f-b4a6-b2aa085ee4b1" providerId="ADAL" clId="{B0A9BD16-313A-4B87-86C7-D53C52C6EDF9}" dt="2021-09-29T09:37:13.845" v="5047"/>
          <ac:spMkLst>
            <pc:docMk/>
            <pc:sldMk cId="3854234239" sldId="305"/>
            <ac:spMk id="8" creationId="{E3AF9A6E-D757-4951-9CF9-80187FFC9C43}"/>
          </ac:spMkLst>
        </pc:spChg>
        <pc:spChg chg="add mod">
          <ac:chgData name="James Franklin" userId="cf915d05-507f-491f-b4a6-b2aa085ee4b1" providerId="ADAL" clId="{B0A9BD16-313A-4B87-86C7-D53C52C6EDF9}" dt="2021-09-29T09:37:13.845" v="5047"/>
          <ac:spMkLst>
            <pc:docMk/>
            <pc:sldMk cId="3854234239" sldId="305"/>
            <ac:spMk id="13" creationId="{4080BBDE-78F9-464C-86AA-424A7C3EEBFE}"/>
          </ac:spMkLst>
        </pc:spChg>
        <pc:spChg chg="add mod">
          <ac:chgData name="James Franklin" userId="cf915d05-507f-491f-b4a6-b2aa085ee4b1" providerId="ADAL" clId="{B0A9BD16-313A-4B87-86C7-D53C52C6EDF9}" dt="2021-09-29T09:37:13.845" v="5047"/>
          <ac:spMkLst>
            <pc:docMk/>
            <pc:sldMk cId="3854234239" sldId="305"/>
            <ac:spMk id="14" creationId="{EE167AFC-C14B-46B1-9FD9-B3259EFE7251}"/>
          </ac:spMkLst>
        </pc:spChg>
        <pc:spChg chg="add mod">
          <ac:chgData name="James Franklin" userId="cf915d05-507f-491f-b4a6-b2aa085ee4b1" providerId="ADAL" clId="{B0A9BD16-313A-4B87-86C7-D53C52C6EDF9}" dt="2021-09-29T09:37:13.845" v="5047"/>
          <ac:spMkLst>
            <pc:docMk/>
            <pc:sldMk cId="3854234239" sldId="305"/>
            <ac:spMk id="15" creationId="{930D5599-9600-4848-98CA-CDF693F66E4C}"/>
          </ac:spMkLst>
        </pc:spChg>
        <pc:spChg chg="add mod">
          <ac:chgData name="James Franklin" userId="cf915d05-507f-491f-b4a6-b2aa085ee4b1" providerId="ADAL" clId="{B0A9BD16-313A-4B87-86C7-D53C52C6EDF9}" dt="2021-09-29T09:37:13.845" v="5047"/>
          <ac:spMkLst>
            <pc:docMk/>
            <pc:sldMk cId="3854234239" sldId="305"/>
            <ac:spMk id="16" creationId="{E79A92C4-2FA5-42A1-8232-412236FE7AA1}"/>
          </ac:spMkLst>
        </pc:spChg>
        <pc:grpChg chg="add mod">
          <ac:chgData name="James Franklin" userId="cf915d05-507f-491f-b4a6-b2aa085ee4b1" providerId="ADAL" clId="{B0A9BD16-313A-4B87-86C7-D53C52C6EDF9}" dt="2021-09-29T09:37:13.845" v="5047"/>
          <ac:grpSpMkLst>
            <pc:docMk/>
            <pc:sldMk cId="3854234239" sldId="305"/>
            <ac:grpSpMk id="4" creationId="{E938915F-9F13-4A74-95D1-0370E0AE494E}"/>
          </ac:grpSpMkLst>
        </pc:grpChg>
        <pc:picChg chg="mod">
          <ac:chgData name="James Franklin" userId="cf915d05-507f-491f-b4a6-b2aa085ee4b1" providerId="ADAL" clId="{B0A9BD16-313A-4B87-86C7-D53C52C6EDF9}" dt="2021-09-29T09:37:13.845" v="5047"/>
          <ac:picMkLst>
            <pc:docMk/>
            <pc:sldMk cId="3854234239" sldId="305"/>
            <ac:picMk id="9" creationId="{B3ACE994-31D6-4857-B5D1-2B07FF303F28}"/>
          </ac:picMkLst>
        </pc:picChg>
        <pc:picChg chg="mod">
          <ac:chgData name="James Franklin" userId="cf915d05-507f-491f-b4a6-b2aa085ee4b1" providerId="ADAL" clId="{B0A9BD16-313A-4B87-86C7-D53C52C6EDF9}" dt="2021-09-29T09:37:13.845" v="5047"/>
          <ac:picMkLst>
            <pc:docMk/>
            <pc:sldMk cId="3854234239" sldId="305"/>
            <ac:picMk id="10" creationId="{B9C9A9A5-AB87-409A-BFAA-0AE76B78A2DF}"/>
          </ac:picMkLst>
        </pc:picChg>
        <pc:picChg chg="mod">
          <ac:chgData name="James Franklin" userId="cf915d05-507f-491f-b4a6-b2aa085ee4b1" providerId="ADAL" clId="{B0A9BD16-313A-4B87-86C7-D53C52C6EDF9}" dt="2021-09-29T09:37:13.845" v="5047"/>
          <ac:picMkLst>
            <pc:docMk/>
            <pc:sldMk cId="3854234239" sldId="305"/>
            <ac:picMk id="11" creationId="{298D3C32-412C-4B79-9C7C-F61E2F9EE9D0}"/>
          </ac:picMkLst>
        </pc:picChg>
        <pc:picChg chg="mod">
          <ac:chgData name="James Franklin" userId="cf915d05-507f-491f-b4a6-b2aa085ee4b1" providerId="ADAL" clId="{B0A9BD16-313A-4B87-86C7-D53C52C6EDF9}" dt="2021-09-29T09:37:13.845" v="5047"/>
          <ac:picMkLst>
            <pc:docMk/>
            <pc:sldMk cId="3854234239" sldId="305"/>
            <ac:picMk id="12" creationId="{596D67E6-EB38-403E-9489-555FBB9F12EB}"/>
          </ac:picMkLst>
        </pc:picChg>
      </pc:sldChg>
      <pc:sldChg chg="addSp modSp add mod">
        <pc:chgData name="James Franklin" userId="cf915d05-507f-491f-b4a6-b2aa085ee4b1" providerId="ADAL" clId="{B0A9BD16-313A-4B87-86C7-D53C52C6EDF9}" dt="2021-09-29T11:20:33.176" v="8661" actId="20577"/>
        <pc:sldMkLst>
          <pc:docMk/>
          <pc:sldMk cId="2713468373" sldId="306"/>
        </pc:sldMkLst>
        <pc:spChg chg="mod">
          <ac:chgData name="James Franklin" userId="cf915d05-507f-491f-b4a6-b2aa085ee4b1" providerId="ADAL" clId="{B0A9BD16-313A-4B87-86C7-D53C52C6EDF9}" dt="2021-09-28T14:14:07.257" v="1400" actId="20577"/>
          <ac:spMkLst>
            <pc:docMk/>
            <pc:sldMk cId="2713468373" sldId="306"/>
            <ac:spMk id="2" creationId="{DE7D2F39-D496-43AD-9D63-170CB0D1F263}"/>
          </ac:spMkLst>
        </pc:spChg>
        <pc:spChg chg="mod">
          <ac:chgData name="James Franklin" userId="cf915d05-507f-491f-b4a6-b2aa085ee4b1" providerId="ADAL" clId="{B0A9BD16-313A-4B87-86C7-D53C52C6EDF9}" dt="2021-09-29T11:20:33.176" v="8661" actId="20577"/>
          <ac:spMkLst>
            <pc:docMk/>
            <pc:sldMk cId="2713468373" sldId="306"/>
            <ac:spMk id="3" creationId="{6A5E715C-5692-4138-BE67-8C75FE95C21D}"/>
          </ac:spMkLst>
        </pc:spChg>
        <pc:spChg chg="mod">
          <ac:chgData name="James Franklin" userId="cf915d05-507f-491f-b4a6-b2aa085ee4b1" providerId="ADAL" clId="{B0A9BD16-313A-4B87-86C7-D53C52C6EDF9}" dt="2021-09-29T11:18:53.386" v="8449"/>
          <ac:spMkLst>
            <pc:docMk/>
            <pc:sldMk cId="2713468373" sldId="306"/>
            <ac:spMk id="8" creationId="{A77A6455-B524-4F26-9F2F-A033E93D1BFF}"/>
          </ac:spMkLst>
        </pc:spChg>
        <pc:spChg chg="mod">
          <ac:chgData name="James Franklin" userId="cf915d05-507f-491f-b4a6-b2aa085ee4b1" providerId="ADAL" clId="{B0A9BD16-313A-4B87-86C7-D53C52C6EDF9}" dt="2021-09-29T11:18:53.386" v="8449"/>
          <ac:spMkLst>
            <pc:docMk/>
            <pc:sldMk cId="2713468373" sldId="306"/>
            <ac:spMk id="9" creationId="{458E71D4-A45C-45C8-8340-EC1EBE766905}"/>
          </ac:spMkLst>
        </pc:spChg>
        <pc:spChg chg="mod">
          <ac:chgData name="James Franklin" userId="cf915d05-507f-491f-b4a6-b2aa085ee4b1" providerId="ADAL" clId="{B0A9BD16-313A-4B87-86C7-D53C52C6EDF9}" dt="2021-09-29T11:18:53.386" v="8449"/>
          <ac:spMkLst>
            <pc:docMk/>
            <pc:sldMk cId="2713468373" sldId="306"/>
            <ac:spMk id="10" creationId="{F39E27D9-CB25-411F-A593-20A17626A0AB}"/>
          </ac:spMkLst>
        </pc:spChg>
        <pc:spChg chg="mod">
          <ac:chgData name="James Franklin" userId="cf915d05-507f-491f-b4a6-b2aa085ee4b1" providerId="ADAL" clId="{B0A9BD16-313A-4B87-86C7-D53C52C6EDF9}" dt="2021-09-29T11:18:53.386" v="8449"/>
          <ac:spMkLst>
            <pc:docMk/>
            <pc:sldMk cId="2713468373" sldId="306"/>
            <ac:spMk id="11" creationId="{BCFED8F7-973F-4AB5-B334-D98AD83135F3}"/>
          </ac:spMkLst>
        </pc:spChg>
        <pc:spChg chg="mod">
          <ac:chgData name="James Franklin" userId="cf915d05-507f-491f-b4a6-b2aa085ee4b1" providerId="ADAL" clId="{B0A9BD16-313A-4B87-86C7-D53C52C6EDF9}" dt="2021-09-29T11:18:53.386" v="8449"/>
          <ac:spMkLst>
            <pc:docMk/>
            <pc:sldMk cId="2713468373" sldId="306"/>
            <ac:spMk id="12" creationId="{0D61E14F-1A96-4064-BDE5-DFF0708D94FC}"/>
          </ac:spMkLst>
        </pc:spChg>
        <pc:spChg chg="mod">
          <ac:chgData name="James Franklin" userId="cf915d05-507f-491f-b4a6-b2aa085ee4b1" providerId="ADAL" clId="{B0A9BD16-313A-4B87-86C7-D53C52C6EDF9}" dt="2021-09-29T11:18:53.386" v="8449"/>
          <ac:spMkLst>
            <pc:docMk/>
            <pc:sldMk cId="2713468373" sldId="306"/>
            <ac:spMk id="13" creationId="{C17ABC54-5418-44F3-A5C5-BAF99E96C8DF}"/>
          </ac:spMkLst>
        </pc:spChg>
        <pc:spChg chg="mod">
          <ac:chgData name="James Franklin" userId="cf915d05-507f-491f-b4a6-b2aa085ee4b1" providerId="ADAL" clId="{B0A9BD16-313A-4B87-86C7-D53C52C6EDF9}" dt="2021-09-29T11:18:53.386" v="8449"/>
          <ac:spMkLst>
            <pc:docMk/>
            <pc:sldMk cId="2713468373" sldId="306"/>
            <ac:spMk id="14" creationId="{BCB53AFE-B371-4903-AE5D-B3E521380D54}"/>
          </ac:spMkLst>
        </pc:spChg>
        <pc:spChg chg="mod">
          <ac:chgData name="James Franklin" userId="cf915d05-507f-491f-b4a6-b2aa085ee4b1" providerId="ADAL" clId="{B0A9BD16-313A-4B87-86C7-D53C52C6EDF9}" dt="2021-09-29T11:18:53.386" v="8449"/>
          <ac:spMkLst>
            <pc:docMk/>
            <pc:sldMk cId="2713468373" sldId="306"/>
            <ac:spMk id="15" creationId="{256AFECE-7DBF-48F1-AD88-3A457B7F7475}"/>
          </ac:spMkLst>
        </pc:spChg>
        <pc:grpChg chg="add mod">
          <ac:chgData name="James Franklin" userId="cf915d05-507f-491f-b4a6-b2aa085ee4b1" providerId="ADAL" clId="{B0A9BD16-313A-4B87-86C7-D53C52C6EDF9}" dt="2021-09-29T11:18:53.386" v="8449"/>
          <ac:grpSpMkLst>
            <pc:docMk/>
            <pc:sldMk cId="2713468373" sldId="306"/>
            <ac:grpSpMk id="6" creationId="{EA3326B8-519B-442F-B036-98734D69A746}"/>
          </ac:grpSpMkLst>
        </pc:grpChg>
        <pc:grpChg chg="mod">
          <ac:chgData name="James Franklin" userId="cf915d05-507f-491f-b4a6-b2aa085ee4b1" providerId="ADAL" clId="{B0A9BD16-313A-4B87-86C7-D53C52C6EDF9}" dt="2021-09-29T11:18:53.386" v="8449"/>
          <ac:grpSpMkLst>
            <pc:docMk/>
            <pc:sldMk cId="2713468373" sldId="306"/>
            <ac:grpSpMk id="7" creationId="{9A292F9B-0D50-4389-AF0C-71534BC45DE6}"/>
          </ac:grpSpMkLst>
        </pc:grpChg>
        <pc:picChg chg="add mod">
          <ac:chgData name="James Franklin" userId="cf915d05-507f-491f-b4a6-b2aa085ee4b1" providerId="ADAL" clId="{B0A9BD16-313A-4B87-86C7-D53C52C6EDF9}" dt="2021-09-29T11:20:06.454" v="8603" actId="1076"/>
          <ac:picMkLst>
            <pc:docMk/>
            <pc:sldMk cId="2713468373" sldId="306"/>
            <ac:picMk id="5" creationId="{08CBF1C4-1157-4615-ACFA-36D67135F308}"/>
          </ac:picMkLst>
        </pc:picChg>
        <pc:picChg chg="mod">
          <ac:chgData name="James Franklin" userId="cf915d05-507f-491f-b4a6-b2aa085ee4b1" providerId="ADAL" clId="{B0A9BD16-313A-4B87-86C7-D53C52C6EDF9}" dt="2021-09-29T11:18:53.386" v="8449"/>
          <ac:picMkLst>
            <pc:docMk/>
            <pc:sldMk cId="2713468373" sldId="306"/>
            <ac:picMk id="16" creationId="{E524335A-21D2-438D-A56C-57F8F58411A8}"/>
          </ac:picMkLst>
        </pc:picChg>
        <pc:picChg chg="mod">
          <ac:chgData name="James Franklin" userId="cf915d05-507f-491f-b4a6-b2aa085ee4b1" providerId="ADAL" clId="{B0A9BD16-313A-4B87-86C7-D53C52C6EDF9}" dt="2021-09-29T11:18:53.386" v="8449"/>
          <ac:picMkLst>
            <pc:docMk/>
            <pc:sldMk cId="2713468373" sldId="306"/>
            <ac:picMk id="17" creationId="{1BD7C67D-C478-4B84-BBE7-416989B92C8F}"/>
          </ac:picMkLst>
        </pc:picChg>
        <pc:picChg chg="mod">
          <ac:chgData name="James Franklin" userId="cf915d05-507f-491f-b4a6-b2aa085ee4b1" providerId="ADAL" clId="{B0A9BD16-313A-4B87-86C7-D53C52C6EDF9}" dt="2021-09-29T11:18:53.386" v="8449"/>
          <ac:picMkLst>
            <pc:docMk/>
            <pc:sldMk cId="2713468373" sldId="306"/>
            <ac:picMk id="18" creationId="{87147C78-7157-46B2-AF6D-D911F3497875}"/>
          </ac:picMkLst>
        </pc:picChg>
        <pc:picChg chg="mod">
          <ac:chgData name="James Franklin" userId="cf915d05-507f-491f-b4a6-b2aa085ee4b1" providerId="ADAL" clId="{B0A9BD16-313A-4B87-86C7-D53C52C6EDF9}" dt="2021-09-29T11:18:53.386" v="8449"/>
          <ac:picMkLst>
            <pc:docMk/>
            <pc:sldMk cId="2713468373" sldId="306"/>
            <ac:picMk id="19" creationId="{05D208A2-957D-4C09-9EEF-D6339A6CAB7F}"/>
          </ac:picMkLst>
        </pc:picChg>
      </pc:sldChg>
      <pc:sldChg chg="addSp delSp modSp add mod">
        <pc:chgData name="James Franklin" userId="cf915d05-507f-491f-b4a6-b2aa085ee4b1" providerId="ADAL" clId="{B0A9BD16-313A-4B87-86C7-D53C52C6EDF9}" dt="2021-09-29T11:39:16.395" v="9083" actId="1076"/>
        <pc:sldMkLst>
          <pc:docMk/>
          <pc:sldMk cId="1393552172" sldId="307"/>
        </pc:sldMkLst>
        <pc:spChg chg="mod">
          <ac:chgData name="James Franklin" userId="cf915d05-507f-491f-b4a6-b2aa085ee4b1" providerId="ADAL" clId="{B0A9BD16-313A-4B87-86C7-D53C52C6EDF9}" dt="2021-09-28T14:14:14.746" v="1410" actId="20577"/>
          <ac:spMkLst>
            <pc:docMk/>
            <pc:sldMk cId="1393552172" sldId="307"/>
            <ac:spMk id="2" creationId="{DE7D2F39-D496-43AD-9D63-170CB0D1F263}"/>
          </ac:spMkLst>
        </pc:spChg>
        <pc:spChg chg="mod">
          <ac:chgData name="James Franklin" userId="cf915d05-507f-491f-b4a6-b2aa085ee4b1" providerId="ADAL" clId="{B0A9BD16-313A-4B87-86C7-D53C52C6EDF9}" dt="2021-09-29T11:34:25.672" v="8967" actId="20577"/>
          <ac:spMkLst>
            <pc:docMk/>
            <pc:sldMk cId="1393552172" sldId="307"/>
            <ac:spMk id="3" creationId="{6A5E715C-5692-4138-BE67-8C75FE95C21D}"/>
          </ac:spMkLst>
        </pc:spChg>
        <pc:spChg chg="mod">
          <ac:chgData name="James Franklin" userId="cf915d05-507f-491f-b4a6-b2aa085ee4b1" providerId="ADAL" clId="{B0A9BD16-313A-4B87-86C7-D53C52C6EDF9}" dt="2021-09-29T11:27:14.110" v="8663"/>
          <ac:spMkLst>
            <pc:docMk/>
            <pc:sldMk cId="1393552172" sldId="307"/>
            <ac:spMk id="6" creationId="{4BF100FF-25F2-4A53-A7C7-C7963BFEC081}"/>
          </ac:spMkLst>
        </pc:spChg>
        <pc:spChg chg="mod">
          <ac:chgData name="James Franklin" userId="cf915d05-507f-491f-b4a6-b2aa085ee4b1" providerId="ADAL" clId="{B0A9BD16-313A-4B87-86C7-D53C52C6EDF9}" dt="2021-09-29T11:27:14.110" v="8663"/>
          <ac:spMkLst>
            <pc:docMk/>
            <pc:sldMk cId="1393552172" sldId="307"/>
            <ac:spMk id="7" creationId="{7904E948-D7D4-4E47-A000-F0B236359CBC}"/>
          </ac:spMkLst>
        </pc:spChg>
        <pc:spChg chg="mod">
          <ac:chgData name="James Franklin" userId="cf915d05-507f-491f-b4a6-b2aa085ee4b1" providerId="ADAL" clId="{B0A9BD16-313A-4B87-86C7-D53C52C6EDF9}" dt="2021-09-29T11:27:14.110" v="8663"/>
          <ac:spMkLst>
            <pc:docMk/>
            <pc:sldMk cId="1393552172" sldId="307"/>
            <ac:spMk id="8" creationId="{54134842-B93F-481E-9F29-FA91762BB89A}"/>
          </ac:spMkLst>
        </pc:spChg>
        <pc:spChg chg="mod">
          <ac:chgData name="James Franklin" userId="cf915d05-507f-491f-b4a6-b2aa085ee4b1" providerId="ADAL" clId="{B0A9BD16-313A-4B87-86C7-D53C52C6EDF9}" dt="2021-09-29T11:27:14.110" v="8663"/>
          <ac:spMkLst>
            <pc:docMk/>
            <pc:sldMk cId="1393552172" sldId="307"/>
            <ac:spMk id="9" creationId="{4DCC2417-D85B-4A41-B784-4EEC6BF6B4FA}"/>
          </ac:spMkLst>
        </pc:spChg>
        <pc:spChg chg="mod">
          <ac:chgData name="James Franklin" userId="cf915d05-507f-491f-b4a6-b2aa085ee4b1" providerId="ADAL" clId="{B0A9BD16-313A-4B87-86C7-D53C52C6EDF9}" dt="2021-09-29T11:27:14.110" v="8663"/>
          <ac:spMkLst>
            <pc:docMk/>
            <pc:sldMk cId="1393552172" sldId="307"/>
            <ac:spMk id="10" creationId="{86D7B3BC-B8F3-4FDE-B28B-A24701DCA15F}"/>
          </ac:spMkLst>
        </pc:spChg>
        <pc:spChg chg="mod">
          <ac:chgData name="James Franklin" userId="cf915d05-507f-491f-b4a6-b2aa085ee4b1" providerId="ADAL" clId="{B0A9BD16-313A-4B87-86C7-D53C52C6EDF9}" dt="2021-09-29T11:27:14.110" v="8663"/>
          <ac:spMkLst>
            <pc:docMk/>
            <pc:sldMk cId="1393552172" sldId="307"/>
            <ac:spMk id="11" creationId="{61A95A9F-5003-4240-A6D9-3A34CF9BF2F0}"/>
          </ac:spMkLst>
        </pc:spChg>
        <pc:spChg chg="mod">
          <ac:chgData name="James Franklin" userId="cf915d05-507f-491f-b4a6-b2aa085ee4b1" providerId="ADAL" clId="{B0A9BD16-313A-4B87-86C7-D53C52C6EDF9}" dt="2021-09-29T11:27:14.110" v="8663"/>
          <ac:spMkLst>
            <pc:docMk/>
            <pc:sldMk cId="1393552172" sldId="307"/>
            <ac:spMk id="12" creationId="{F36031CC-2A84-431A-B01C-289FCD4E55A1}"/>
          </ac:spMkLst>
        </pc:spChg>
        <pc:spChg chg="mod">
          <ac:chgData name="James Franklin" userId="cf915d05-507f-491f-b4a6-b2aa085ee4b1" providerId="ADAL" clId="{B0A9BD16-313A-4B87-86C7-D53C52C6EDF9}" dt="2021-09-29T11:27:14.110" v="8663"/>
          <ac:spMkLst>
            <pc:docMk/>
            <pc:sldMk cId="1393552172" sldId="307"/>
            <ac:spMk id="13" creationId="{433D5694-30D4-41AB-9FC1-DD016F0991DE}"/>
          </ac:spMkLst>
        </pc:spChg>
        <pc:spChg chg="add del mod">
          <ac:chgData name="James Franklin" userId="cf915d05-507f-491f-b4a6-b2aa085ee4b1" providerId="ADAL" clId="{B0A9BD16-313A-4B87-86C7-D53C52C6EDF9}" dt="2021-09-29T11:34:46.319" v="8970" actId="478"/>
          <ac:spMkLst>
            <pc:docMk/>
            <pc:sldMk cId="1393552172" sldId="307"/>
            <ac:spMk id="19" creationId="{877876A4-AA55-4F73-AE8F-2A96B0FBD1DC}"/>
          </ac:spMkLst>
        </pc:spChg>
        <pc:grpChg chg="add mod">
          <ac:chgData name="James Franklin" userId="cf915d05-507f-491f-b4a6-b2aa085ee4b1" providerId="ADAL" clId="{B0A9BD16-313A-4B87-86C7-D53C52C6EDF9}" dt="2021-09-29T11:27:14.110" v="8663"/>
          <ac:grpSpMkLst>
            <pc:docMk/>
            <pc:sldMk cId="1393552172" sldId="307"/>
            <ac:grpSpMk id="4" creationId="{89E9A9D1-E390-47E4-9448-0E5EF6D51475}"/>
          </ac:grpSpMkLst>
        </pc:grpChg>
        <pc:grpChg chg="mod">
          <ac:chgData name="James Franklin" userId="cf915d05-507f-491f-b4a6-b2aa085ee4b1" providerId="ADAL" clId="{B0A9BD16-313A-4B87-86C7-D53C52C6EDF9}" dt="2021-09-29T11:27:14.110" v="8663"/>
          <ac:grpSpMkLst>
            <pc:docMk/>
            <pc:sldMk cId="1393552172" sldId="307"/>
            <ac:grpSpMk id="5" creationId="{FF0617FC-564B-4990-B263-EE0C6F342097}"/>
          </ac:grpSpMkLst>
        </pc:grpChg>
        <pc:graphicFrameChg chg="add mod modGraphic">
          <ac:chgData name="James Franklin" userId="cf915d05-507f-491f-b4a6-b2aa085ee4b1" providerId="ADAL" clId="{B0A9BD16-313A-4B87-86C7-D53C52C6EDF9}" dt="2021-09-29T11:39:16.395" v="9083" actId="1076"/>
          <ac:graphicFrameMkLst>
            <pc:docMk/>
            <pc:sldMk cId="1393552172" sldId="307"/>
            <ac:graphicFrameMk id="18" creationId="{7FF4BF43-B597-4DE4-B4E4-DFBCBD222649}"/>
          </ac:graphicFrameMkLst>
        </pc:graphicFrameChg>
        <pc:picChg chg="mod">
          <ac:chgData name="James Franklin" userId="cf915d05-507f-491f-b4a6-b2aa085ee4b1" providerId="ADAL" clId="{B0A9BD16-313A-4B87-86C7-D53C52C6EDF9}" dt="2021-09-29T11:27:14.110" v="8663"/>
          <ac:picMkLst>
            <pc:docMk/>
            <pc:sldMk cId="1393552172" sldId="307"/>
            <ac:picMk id="14" creationId="{9CFFF89F-7263-453A-B8EF-85CE90BDD4CF}"/>
          </ac:picMkLst>
        </pc:picChg>
        <pc:picChg chg="mod">
          <ac:chgData name="James Franklin" userId="cf915d05-507f-491f-b4a6-b2aa085ee4b1" providerId="ADAL" clId="{B0A9BD16-313A-4B87-86C7-D53C52C6EDF9}" dt="2021-09-29T11:27:14.110" v="8663"/>
          <ac:picMkLst>
            <pc:docMk/>
            <pc:sldMk cId="1393552172" sldId="307"/>
            <ac:picMk id="15" creationId="{10B2E681-A53D-4DBF-8DC2-D597C89F2863}"/>
          </ac:picMkLst>
        </pc:picChg>
        <pc:picChg chg="mod">
          <ac:chgData name="James Franklin" userId="cf915d05-507f-491f-b4a6-b2aa085ee4b1" providerId="ADAL" clId="{B0A9BD16-313A-4B87-86C7-D53C52C6EDF9}" dt="2021-09-29T11:27:14.110" v="8663"/>
          <ac:picMkLst>
            <pc:docMk/>
            <pc:sldMk cId="1393552172" sldId="307"/>
            <ac:picMk id="16" creationId="{4AABC068-07C4-48EE-94C5-B614F372DD56}"/>
          </ac:picMkLst>
        </pc:picChg>
        <pc:picChg chg="mod">
          <ac:chgData name="James Franklin" userId="cf915d05-507f-491f-b4a6-b2aa085ee4b1" providerId="ADAL" clId="{B0A9BD16-313A-4B87-86C7-D53C52C6EDF9}" dt="2021-09-29T11:27:14.110" v="8663"/>
          <ac:picMkLst>
            <pc:docMk/>
            <pc:sldMk cId="1393552172" sldId="307"/>
            <ac:picMk id="17" creationId="{81DC9C29-F0C3-40EC-9D71-DBB571110668}"/>
          </ac:picMkLst>
        </pc:picChg>
      </pc:sldChg>
      <pc:sldChg chg="addSp delSp modSp add mod setBg">
        <pc:chgData name="James Franklin" userId="cf915d05-507f-491f-b4a6-b2aa085ee4b1" providerId="ADAL" clId="{B0A9BD16-313A-4B87-86C7-D53C52C6EDF9}" dt="2021-09-30T08:03:31.675" v="9280"/>
        <pc:sldMkLst>
          <pc:docMk/>
          <pc:sldMk cId="2918225570" sldId="308"/>
        </pc:sldMkLst>
        <pc:spChg chg="mod">
          <ac:chgData name="James Franklin" userId="cf915d05-507f-491f-b4a6-b2aa085ee4b1" providerId="ADAL" clId="{B0A9BD16-313A-4B87-86C7-D53C52C6EDF9}" dt="2021-09-28T15:31:24.949" v="1890" actId="20577"/>
          <ac:spMkLst>
            <pc:docMk/>
            <pc:sldMk cId="2918225570" sldId="308"/>
            <ac:spMk id="2" creationId="{DE7D2F39-D496-43AD-9D63-170CB0D1F263}"/>
          </ac:spMkLst>
        </pc:spChg>
        <pc:spChg chg="mod">
          <ac:chgData name="James Franklin" userId="cf915d05-507f-491f-b4a6-b2aa085ee4b1" providerId="ADAL" clId="{B0A9BD16-313A-4B87-86C7-D53C52C6EDF9}" dt="2021-09-30T08:00:15.049" v="9270" actId="113"/>
          <ac:spMkLst>
            <pc:docMk/>
            <pc:sldMk cId="2918225570" sldId="308"/>
            <ac:spMk id="3" creationId="{6A5E715C-5692-4138-BE67-8C75FE95C21D}"/>
          </ac:spMkLst>
        </pc:spChg>
        <pc:spChg chg="mod">
          <ac:chgData name="James Franklin" userId="cf915d05-507f-491f-b4a6-b2aa085ee4b1" providerId="ADAL" clId="{B0A9BD16-313A-4B87-86C7-D53C52C6EDF9}" dt="2021-09-28T15:30:25.603" v="1874" actId="17032"/>
          <ac:spMkLst>
            <pc:docMk/>
            <pc:sldMk cId="2918225570" sldId="308"/>
            <ac:spMk id="5" creationId="{8C4AC393-A796-4B6B-AAA9-D62DF1D971FA}"/>
          </ac:spMkLst>
        </pc:spChg>
        <pc:spChg chg="mod">
          <ac:chgData name="James Franklin" userId="cf915d05-507f-491f-b4a6-b2aa085ee4b1" providerId="ADAL" clId="{B0A9BD16-313A-4B87-86C7-D53C52C6EDF9}" dt="2021-09-28T15:30:25.603" v="1874" actId="17032"/>
          <ac:spMkLst>
            <pc:docMk/>
            <pc:sldMk cId="2918225570" sldId="308"/>
            <ac:spMk id="6" creationId="{3FA56E07-1741-4DB0-8652-3475CCD06292}"/>
          </ac:spMkLst>
        </pc:spChg>
        <pc:spChg chg="mod">
          <ac:chgData name="James Franklin" userId="cf915d05-507f-491f-b4a6-b2aa085ee4b1" providerId="ADAL" clId="{B0A9BD16-313A-4B87-86C7-D53C52C6EDF9}" dt="2021-09-28T15:30:25.603" v="1874" actId="17032"/>
          <ac:spMkLst>
            <pc:docMk/>
            <pc:sldMk cId="2918225570" sldId="308"/>
            <ac:spMk id="7" creationId="{444D9C52-3ACB-429C-B193-A9CC923740AE}"/>
          </ac:spMkLst>
        </pc:spChg>
        <pc:spChg chg="mod">
          <ac:chgData name="James Franklin" userId="cf915d05-507f-491f-b4a6-b2aa085ee4b1" providerId="ADAL" clId="{B0A9BD16-313A-4B87-86C7-D53C52C6EDF9}" dt="2021-09-28T15:30:13.939" v="1873"/>
          <ac:spMkLst>
            <pc:docMk/>
            <pc:sldMk cId="2918225570" sldId="308"/>
            <ac:spMk id="8" creationId="{AA30525C-F3B6-4F39-8AA4-46E293EC518E}"/>
          </ac:spMkLst>
        </pc:spChg>
        <pc:spChg chg="mod">
          <ac:chgData name="James Franklin" userId="cf915d05-507f-491f-b4a6-b2aa085ee4b1" providerId="ADAL" clId="{B0A9BD16-313A-4B87-86C7-D53C52C6EDF9}" dt="2021-09-28T15:31:15.851" v="1881" actId="17032"/>
          <ac:spMkLst>
            <pc:docMk/>
            <pc:sldMk cId="2918225570" sldId="308"/>
            <ac:spMk id="14" creationId="{0AD13041-D3E9-4194-8FC6-114AEA6B2D13}"/>
          </ac:spMkLst>
        </pc:spChg>
        <pc:spChg chg="mod">
          <ac:chgData name="James Franklin" userId="cf915d05-507f-491f-b4a6-b2aa085ee4b1" providerId="ADAL" clId="{B0A9BD16-313A-4B87-86C7-D53C52C6EDF9}" dt="2021-09-28T15:31:15.851" v="1881" actId="17032"/>
          <ac:spMkLst>
            <pc:docMk/>
            <pc:sldMk cId="2918225570" sldId="308"/>
            <ac:spMk id="15" creationId="{5B1B6A36-A380-4923-95D8-36C96517D8DC}"/>
          </ac:spMkLst>
        </pc:spChg>
        <pc:spChg chg="mod">
          <ac:chgData name="James Franklin" userId="cf915d05-507f-491f-b4a6-b2aa085ee4b1" providerId="ADAL" clId="{B0A9BD16-313A-4B87-86C7-D53C52C6EDF9}" dt="2021-09-28T15:31:03.471" v="1880"/>
          <ac:spMkLst>
            <pc:docMk/>
            <pc:sldMk cId="2918225570" sldId="308"/>
            <ac:spMk id="16" creationId="{D5CA7FE3-D4E0-4159-97F3-2036B1E6B07D}"/>
          </ac:spMkLst>
        </pc:spChg>
        <pc:spChg chg="mod">
          <ac:chgData name="James Franklin" userId="cf915d05-507f-491f-b4a6-b2aa085ee4b1" providerId="ADAL" clId="{B0A9BD16-313A-4B87-86C7-D53C52C6EDF9}" dt="2021-09-28T15:31:15.851" v="1881" actId="17032"/>
          <ac:spMkLst>
            <pc:docMk/>
            <pc:sldMk cId="2918225570" sldId="308"/>
            <ac:spMk id="17" creationId="{7FF85373-BE2B-4BA8-8E9C-68D55D24CC66}"/>
          </ac:spMkLst>
        </pc:spChg>
        <pc:spChg chg="add mod">
          <ac:chgData name="James Franklin" userId="cf915d05-507f-491f-b4a6-b2aa085ee4b1" providerId="ADAL" clId="{B0A9BD16-313A-4B87-86C7-D53C52C6EDF9}" dt="2021-09-29T09:09:22.414" v="3130" actId="207"/>
          <ac:spMkLst>
            <pc:docMk/>
            <pc:sldMk cId="2918225570" sldId="308"/>
            <ac:spMk id="22" creationId="{38FE60B4-2F1E-4592-84A5-19B7BDDF4397}"/>
          </ac:spMkLst>
        </pc:spChg>
        <pc:spChg chg="add mod">
          <ac:chgData name="James Franklin" userId="cf915d05-507f-491f-b4a6-b2aa085ee4b1" providerId="ADAL" clId="{B0A9BD16-313A-4B87-86C7-D53C52C6EDF9}" dt="2021-09-29T09:09:22.414" v="3130" actId="207"/>
          <ac:spMkLst>
            <pc:docMk/>
            <pc:sldMk cId="2918225570" sldId="308"/>
            <ac:spMk id="23" creationId="{CABD39E8-C6B6-4692-95F2-6D8921158846}"/>
          </ac:spMkLst>
        </pc:spChg>
        <pc:spChg chg="add mod">
          <ac:chgData name="James Franklin" userId="cf915d05-507f-491f-b4a6-b2aa085ee4b1" providerId="ADAL" clId="{B0A9BD16-313A-4B87-86C7-D53C52C6EDF9}" dt="2021-09-29T09:08:51.460" v="3126"/>
          <ac:spMkLst>
            <pc:docMk/>
            <pc:sldMk cId="2918225570" sldId="308"/>
            <ac:spMk id="24" creationId="{EA44E421-D61B-4814-9257-938A92F42DB5}"/>
          </ac:spMkLst>
        </pc:spChg>
        <pc:spChg chg="add mod">
          <ac:chgData name="James Franklin" userId="cf915d05-507f-491f-b4a6-b2aa085ee4b1" providerId="ADAL" clId="{B0A9BD16-313A-4B87-86C7-D53C52C6EDF9}" dt="2021-09-29T09:09:22.414" v="3130" actId="207"/>
          <ac:spMkLst>
            <pc:docMk/>
            <pc:sldMk cId="2918225570" sldId="308"/>
            <ac:spMk id="25" creationId="{1621EA85-880B-4851-BADD-266008C38B3A}"/>
          </ac:spMkLst>
        </pc:spChg>
        <pc:grpChg chg="add del mod">
          <ac:chgData name="James Franklin" userId="cf915d05-507f-491f-b4a6-b2aa085ee4b1" providerId="ADAL" clId="{B0A9BD16-313A-4B87-86C7-D53C52C6EDF9}" dt="2021-09-28T15:31:03.270" v="1879" actId="478"/>
          <ac:grpSpMkLst>
            <pc:docMk/>
            <pc:sldMk cId="2918225570" sldId="308"/>
            <ac:grpSpMk id="4" creationId="{1D85F8E9-4DC5-4153-B385-2F4D9A89224E}"/>
          </ac:grpSpMkLst>
        </pc:grpChg>
        <pc:grpChg chg="add mod">
          <ac:chgData name="James Franklin" userId="cf915d05-507f-491f-b4a6-b2aa085ee4b1" providerId="ADAL" clId="{B0A9BD16-313A-4B87-86C7-D53C52C6EDF9}" dt="2021-09-28T15:31:03.471" v="1880"/>
          <ac:grpSpMkLst>
            <pc:docMk/>
            <pc:sldMk cId="2918225570" sldId="308"/>
            <ac:grpSpMk id="13" creationId="{688522ED-E721-44FC-A011-092DA2FA2E27}"/>
          </ac:grpSpMkLst>
        </pc:grpChg>
        <pc:picChg chg="mod">
          <ac:chgData name="James Franklin" userId="cf915d05-507f-491f-b4a6-b2aa085ee4b1" providerId="ADAL" clId="{B0A9BD16-313A-4B87-86C7-D53C52C6EDF9}" dt="2021-09-28T15:30:13.939" v="1873"/>
          <ac:picMkLst>
            <pc:docMk/>
            <pc:sldMk cId="2918225570" sldId="308"/>
            <ac:picMk id="9" creationId="{91DB134D-765D-4335-9F67-CC1348594777}"/>
          </ac:picMkLst>
        </pc:picChg>
        <pc:picChg chg="mod">
          <ac:chgData name="James Franklin" userId="cf915d05-507f-491f-b4a6-b2aa085ee4b1" providerId="ADAL" clId="{B0A9BD16-313A-4B87-86C7-D53C52C6EDF9}" dt="2021-09-28T15:30:13.939" v="1873"/>
          <ac:picMkLst>
            <pc:docMk/>
            <pc:sldMk cId="2918225570" sldId="308"/>
            <ac:picMk id="10" creationId="{4D1EBAA9-7CE1-4D35-B7E2-CFF427A7D599}"/>
          </ac:picMkLst>
        </pc:picChg>
        <pc:picChg chg="mod">
          <ac:chgData name="James Franklin" userId="cf915d05-507f-491f-b4a6-b2aa085ee4b1" providerId="ADAL" clId="{B0A9BD16-313A-4B87-86C7-D53C52C6EDF9}" dt="2021-09-28T15:30:13.939" v="1873"/>
          <ac:picMkLst>
            <pc:docMk/>
            <pc:sldMk cId="2918225570" sldId="308"/>
            <ac:picMk id="11" creationId="{DE024620-F255-47C5-99F5-58DA507CC981}"/>
          </ac:picMkLst>
        </pc:picChg>
        <pc:picChg chg="mod">
          <ac:chgData name="James Franklin" userId="cf915d05-507f-491f-b4a6-b2aa085ee4b1" providerId="ADAL" clId="{B0A9BD16-313A-4B87-86C7-D53C52C6EDF9}" dt="2021-09-28T15:30:13.939" v="1873"/>
          <ac:picMkLst>
            <pc:docMk/>
            <pc:sldMk cId="2918225570" sldId="308"/>
            <ac:picMk id="12" creationId="{32684175-7081-467E-A3F0-C385A614F162}"/>
          </ac:picMkLst>
        </pc:picChg>
        <pc:picChg chg="mod">
          <ac:chgData name="James Franklin" userId="cf915d05-507f-491f-b4a6-b2aa085ee4b1" providerId="ADAL" clId="{B0A9BD16-313A-4B87-86C7-D53C52C6EDF9}" dt="2021-09-28T15:31:03.471" v="1880"/>
          <ac:picMkLst>
            <pc:docMk/>
            <pc:sldMk cId="2918225570" sldId="308"/>
            <ac:picMk id="18" creationId="{59B5E1F9-4EBC-4732-AF7C-E3BD178ED618}"/>
          </ac:picMkLst>
        </pc:picChg>
        <pc:picChg chg="mod">
          <ac:chgData name="James Franklin" userId="cf915d05-507f-491f-b4a6-b2aa085ee4b1" providerId="ADAL" clId="{B0A9BD16-313A-4B87-86C7-D53C52C6EDF9}" dt="2021-09-28T15:31:03.471" v="1880"/>
          <ac:picMkLst>
            <pc:docMk/>
            <pc:sldMk cId="2918225570" sldId="308"/>
            <ac:picMk id="19" creationId="{36078392-71EF-447C-AF64-C5EF29E21D63}"/>
          </ac:picMkLst>
        </pc:picChg>
        <pc:picChg chg="mod">
          <ac:chgData name="James Franklin" userId="cf915d05-507f-491f-b4a6-b2aa085ee4b1" providerId="ADAL" clId="{B0A9BD16-313A-4B87-86C7-D53C52C6EDF9}" dt="2021-09-28T15:31:03.471" v="1880"/>
          <ac:picMkLst>
            <pc:docMk/>
            <pc:sldMk cId="2918225570" sldId="308"/>
            <ac:picMk id="20" creationId="{505117CD-EC73-485C-8DD6-AEE05201AB43}"/>
          </ac:picMkLst>
        </pc:picChg>
        <pc:picChg chg="mod">
          <ac:chgData name="James Franklin" userId="cf915d05-507f-491f-b4a6-b2aa085ee4b1" providerId="ADAL" clId="{B0A9BD16-313A-4B87-86C7-D53C52C6EDF9}" dt="2021-09-28T15:31:03.471" v="1880"/>
          <ac:picMkLst>
            <pc:docMk/>
            <pc:sldMk cId="2918225570" sldId="308"/>
            <ac:picMk id="21" creationId="{A07D2985-9C82-4424-9A6D-B79605A5B9B0}"/>
          </ac:picMkLst>
        </pc:picChg>
        <pc:picChg chg="add mod">
          <ac:chgData name="James Franklin" userId="cf915d05-507f-491f-b4a6-b2aa085ee4b1" providerId="ADAL" clId="{B0A9BD16-313A-4B87-86C7-D53C52C6EDF9}" dt="2021-09-30T08:03:05.843" v="9275" actId="1076"/>
          <ac:picMkLst>
            <pc:docMk/>
            <pc:sldMk cId="2918225570" sldId="308"/>
            <ac:picMk id="27" creationId="{7E7DBF5E-7DE9-4FBE-B9A4-9D3A5EF1ED39}"/>
          </ac:picMkLst>
        </pc:picChg>
        <pc:picChg chg="add mod">
          <ac:chgData name="James Franklin" userId="cf915d05-507f-491f-b4a6-b2aa085ee4b1" providerId="ADAL" clId="{B0A9BD16-313A-4B87-86C7-D53C52C6EDF9}" dt="2021-09-30T08:03:23.682" v="9279" actId="167"/>
          <ac:picMkLst>
            <pc:docMk/>
            <pc:sldMk cId="2918225570" sldId="308"/>
            <ac:picMk id="5122" creationId="{2871C838-03AA-457F-88B9-78169115A4EC}"/>
          </ac:picMkLst>
        </pc:picChg>
      </pc:sldChg>
      <pc:sldChg chg="addSp modSp add mod">
        <pc:chgData name="James Franklin" userId="cf915d05-507f-491f-b4a6-b2aa085ee4b1" providerId="ADAL" clId="{B0A9BD16-313A-4B87-86C7-D53C52C6EDF9}" dt="2021-09-30T08:13:51.668" v="9639" actId="113"/>
        <pc:sldMkLst>
          <pc:docMk/>
          <pc:sldMk cId="3256676282" sldId="309"/>
        </pc:sldMkLst>
        <pc:spChg chg="mod">
          <ac:chgData name="James Franklin" userId="cf915d05-507f-491f-b4a6-b2aa085ee4b1" providerId="ADAL" clId="{B0A9BD16-313A-4B87-86C7-D53C52C6EDF9}" dt="2021-09-28T14:18:13.049" v="1470" actId="20577"/>
          <ac:spMkLst>
            <pc:docMk/>
            <pc:sldMk cId="3256676282" sldId="309"/>
            <ac:spMk id="2" creationId="{DE7D2F39-D496-43AD-9D63-170CB0D1F263}"/>
          </ac:spMkLst>
        </pc:spChg>
        <pc:spChg chg="mod">
          <ac:chgData name="James Franklin" userId="cf915d05-507f-491f-b4a6-b2aa085ee4b1" providerId="ADAL" clId="{B0A9BD16-313A-4B87-86C7-D53C52C6EDF9}" dt="2021-09-30T08:13:51.668" v="9639" actId="113"/>
          <ac:spMkLst>
            <pc:docMk/>
            <pc:sldMk cId="3256676282" sldId="309"/>
            <ac:spMk id="3" creationId="{6A5E715C-5692-4138-BE67-8C75FE95C21D}"/>
          </ac:spMkLst>
        </pc:spChg>
        <pc:spChg chg="mod">
          <ac:chgData name="James Franklin" userId="cf915d05-507f-491f-b4a6-b2aa085ee4b1" providerId="ADAL" clId="{B0A9BD16-313A-4B87-86C7-D53C52C6EDF9}" dt="2021-09-28T15:31:41.474" v="1891"/>
          <ac:spMkLst>
            <pc:docMk/>
            <pc:sldMk cId="3256676282" sldId="309"/>
            <ac:spMk id="5" creationId="{E6A6AF62-81B0-4A91-A46F-A98753F96744}"/>
          </ac:spMkLst>
        </pc:spChg>
        <pc:spChg chg="mod">
          <ac:chgData name="James Franklin" userId="cf915d05-507f-491f-b4a6-b2aa085ee4b1" providerId="ADAL" clId="{B0A9BD16-313A-4B87-86C7-D53C52C6EDF9}" dt="2021-09-28T15:31:41.474" v="1891"/>
          <ac:spMkLst>
            <pc:docMk/>
            <pc:sldMk cId="3256676282" sldId="309"/>
            <ac:spMk id="6" creationId="{AD878172-A782-4EF0-9E0E-AE978B05C67F}"/>
          </ac:spMkLst>
        </pc:spChg>
        <pc:spChg chg="mod">
          <ac:chgData name="James Franklin" userId="cf915d05-507f-491f-b4a6-b2aa085ee4b1" providerId="ADAL" clId="{B0A9BD16-313A-4B87-86C7-D53C52C6EDF9}" dt="2021-09-28T15:31:41.474" v="1891"/>
          <ac:spMkLst>
            <pc:docMk/>
            <pc:sldMk cId="3256676282" sldId="309"/>
            <ac:spMk id="7" creationId="{95E25ECC-094F-48CB-BF57-ADBC771F3343}"/>
          </ac:spMkLst>
        </pc:spChg>
        <pc:spChg chg="mod">
          <ac:chgData name="James Franklin" userId="cf915d05-507f-491f-b4a6-b2aa085ee4b1" providerId="ADAL" clId="{B0A9BD16-313A-4B87-86C7-D53C52C6EDF9}" dt="2021-09-28T15:31:41.474" v="1891"/>
          <ac:spMkLst>
            <pc:docMk/>
            <pc:sldMk cId="3256676282" sldId="309"/>
            <ac:spMk id="8" creationId="{A48B26E1-1C4B-458D-8DA9-8C6D87D5694E}"/>
          </ac:spMkLst>
        </pc:spChg>
        <pc:spChg chg="add mod">
          <ac:chgData name="James Franklin" userId="cf915d05-507f-491f-b4a6-b2aa085ee4b1" providerId="ADAL" clId="{B0A9BD16-313A-4B87-86C7-D53C52C6EDF9}" dt="2021-09-29T09:09:29.982" v="3131" actId="207"/>
          <ac:spMkLst>
            <pc:docMk/>
            <pc:sldMk cId="3256676282" sldId="309"/>
            <ac:spMk id="13" creationId="{8C1A3337-6691-4B96-855C-FB00BA8E739B}"/>
          </ac:spMkLst>
        </pc:spChg>
        <pc:spChg chg="add mod">
          <ac:chgData name="James Franklin" userId="cf915d05-507f-491f-b4a6-b2aa085ee4b1" providerId="ADAL" clId="{B0A9BD16-313A-4B87-86C7-D53C52C6EDF9}" dt="2021-09-29T09:09:29.982" v="3131" actId="207"/>
          <ac:spMkLst>
            <pc:docMk/>
            <pc:sldMk cId="3256676282" sldId="309"/>
            <ac:spMk id="14" creationId="{FC6E1534-6169-40B0-B39B-7A911145E6DE}"/>
          </ac:spMkLst>
        </pc:spChg>
        <pc:spChg chg="add mod">
          <ac:chgData name="James Franklin" userId="cf915d05-507f-491f-b4a6-b2aa085ee4b1" providerId="ADAL" clId="{B0A9BD16-313A-4B87-86C7-D53C52C6EDF9}" dt="2021-09-29T09:08:54.415" v="3127"/>
          <ac:spMkLst>
            <pc:docMk/>
            <pc:sldMk cId="3256676282" sldId="309"/>
            <ac:spMk id="15" creationId="{8CCACBB0-986F-4E42-9ED9-1682BA9002E9}"/>
          </ac:spMkLst>
        </pc:spChg>
        <pc:spChg chg="add mod">
          <ac:chgData name="James Franklin" userId="cf915d05-507f-491f-b4a6-b2aa085ee4b1" providerId="ADAL" clId="{B0A9BD16-313A-4B87-86C7-D53C52C6EDF9}" dt="2021-09-29T09:09:29.982" v="3131" actId="207"/>
          <ac:spMkLst>
            <pc:docMk/>
            <pc:sldMk cId="3256676282" sldId="309"/>
            <ac:spMk id="16" creationId="{94E26A81-7F0A-4C09-8425-C76BB3F61EC6}"/>
          </ac:spMkLst>
        </pc:spChg>
        <pc:grpChg chg="add mod">
          <ac:chgData name="James Franklin" userId="cf915d05-507f-491f-b4a6-b2aa085ee4b1" providerId="ADAL" clId="{B0A9BD16-313A-4B87-86C7-D53C52C6EDF9}" dt="2021-09-28T15:31:41.474" v="1891"/>
          <ac:grpSpMkLst>
            <pc:docMk/>
            <pc:sldMk cId="3256676282" sldId="309"/>
            <ac:grpSpMk id="4" creationId="{CD1F9229-6092-4871-9326-5222F981706F}"/>
          </ac:grpSpMkLst>
        </pc:grpChg>
        <pc:picChg chg="mod">
          <ac:chgData name="James Franklin" userId="cf915d05-507f-491f-b4a6-b2aa085ee4b1" providerId="ADAL" clId="{B0A9BD16-313A-4B87-86C7-D53C52C6EDF9}" dt="2021-09-28T15:31:41.474" v="1891"/>
          <ac:picMkLst>
            <pc:docMk/>
            <pc:sldMk cId="3256676282" sldId="309"/>
            <ac:picMk id="9" creationId="{FDF647CD-DD1D-41FB-A74A-42B55F860770}"/>
          </ac:picMkLst>
        </pc:picChg>
        <pc:picChg chg="mod">
          <ac:chgData name="James Franklin" userId="cf915d05-507f-491f-b4a6-b2aa085ee4b1" providerId="ADAL" clId="{B0A9BD16-313A-4B87-86C7-D53C52C6EDF9}" dt="2021-09-28T15:31:41.474" v="1891"/>
          <ac:picMkLst>
            <pc:docMk/>
            <pc:sldMk cId="3256676282" sldId="309"/>
            <ac:picMk id="10" creationId="{19360CCC-B56B-4083-A41D-992C471C8F0D}"/>
          </ac:picMkLst>
        </pc:picChg>
        <pc:picChg chg="mod">
          <ac:chgData name="James Franklin" userId="cf915d05-507f-491f-b4a6-b2aa085ee4b1" providerId="ADAL" clId="{B0A9BD16-313A-4B87-86C7-D53C52C6EDF9}" dt="2021-09-28T15:31:41.474" v="1891"/>
          <ac:picMkLst>
            <pc:docMk/>
            <pc:sldMk cId="3256676282" sldId="309"/>
            <ac:picMk id="11" creationId="{A474415C-31CB-4526-ACF3-A0253883D981}"/>
          </ac:picMkLst>
        </pc:picChg>
        <pc:picChg chg="mod">
          <ac:chgData name="James Franklin" userId="cf915d05-507f-491f-b4a6-b2aa085ee4b1" providerId="ADAL" clId="{B0A9BD16-313A-4B87-86C7-D53C52C6EDF9}" dt="2021-09-28T15:31:41.474" v="1891"/>
          <ac:picMkLst>
            <pc:docMk/>
            <pc:sldMk cId="3256676282" sldId="309"/>
            <ac:picMk id="12" creationId="{13E47BF9-5B22-4F6A-AF96-0A49A05DB7C9}"/>
          </ac:picMkLst>
        </pc:picChg>
        <pc:picChg chg="add mod">
          <ac:chgData name="James Franklin" userId="cf915d05-507f-491f-b4a6-b2aa085ee4b1" providerId="ADAL" clId="{B0A9BD16-313A-4B87-86C7-D53C52C6EDF9}" dt="2021-09-30T08:10:57.229" v="9284" actId="14100"/>
          <ac:picMkLst>
            <pc:docMk/>
            <pc:sldMk cId="3256676282" sldId="309"/>
            <ac:picMk id="18" creationId="{863992E7-035F-4F11-8DBC-636C5F5FFF2D}"/>
          </ac:picMkLst>
        </pc:picChg>
        <pc:picChg chg="add mod">
          <ac:chgData name="James Franklin" userId="cf915d05-507f-491f-b4a6-b2aa085ee4b1" providerId="ADAL" clId="{B0A9BD16-313A-4B87-86C7-D53C52C6EDF9}" dt="2021-09-30T08:11:02.269" v="9285" actId="1076"/>
          <ac:picMkLst>
            <pc:docMk/>
            <pc:sldMk cId="3256676282" sldId="309"/>
            <ac:picMk id="20" creationId="{2D4473D0-7174-479F-A526-F50D26CDBC20}"/>
          </ac:picMkLst>
        </pc:picChg>
      </pc:sldChg>
      <pc:sldChg chg="addSp delSp modSp add mod">
        <pc:chgData name="James Franklin" userId="cf915d05-507f-491f-b4a6-b2aa085ee4b1" providerId="ADAL" clId="{B0A9BD16-313A-4B87-86C7-D53C52C6EDF9}" dt="2021-09-30T08:19:54.360" v="10282" actId="20577"/>
        <pc:sldMkLst>
          <pc:docMk/>
          <pc:sldMk cId="1695273936" sldId="310"/>
        </pc:sldMkLst>
        <pc:spChg chg="mod">
          <ac:chgData name="James Franklin" userId="cf915d05-507f-491f-b4a6-b2aa085ee4b1" providerId="ADAL" clId="{B0A9BD16-313A-4B87-86C7-D53C52C6EDF9}" dt="2021-09-28T14:18:27.074" v="1489" actId="20577"/>
          <ac:spMkLst>
            <pc:docMk/>
            <pc:sldMk cId="1695273936" sldId="310"/>
            <ac:spMk id="2" creationId="{DE7D2F39-D496-43AD-9D63-170CB0D1F263}"/>
          </ac:spMkLst>
        </pc:spChg>
        <pc:spChg chg="mod">
          <ac:chgData name="James Franklin" userId="cf915d05-507f-491f-b4a6-b2aa085ee4b1" providerId="ADAL" clId="{B0A9BD16-313A-4B87-86C7-D53C52C6EDF9}" dt="2021-09-30T08:19:54.360" v="10282" actId="20577"/>
          <ac:spMkLst>
            <pc:docMk/>
            <pc:sldMk cId="1695273936" sldId="310"/>
            <ac:spMk id="3" creationId="{6A5E715C-5692-4138-BE67-8C75FE95C21D}"/>
          </ac:spMkLst>
        </pc:spChg>
        <pc:spChg chg="mod">
          <ac:chgData name="James Franklin" userId="cf915d05-507f-491f-b4a6-b2aa085ee4b1" providerId="ADAL" clId="{B0A9BD16-313A-4B87-86C7-D53C52C6EDF9}" dt="2021-09-28T15:30:31.404" v="1875"/>
          <ac:spMkLst>
            <pc:docMk/>
            <pc:sldMk cId="1695273936" sldId="310"/>
            <ac:spMk id="5" creationId="{A6361231-CDD8-44FB-94AC-868811AB4B5F}"/>
          </ac:spMkLst>
        </pc:spChg>
        <pc:spChg chg="mod">
          <ac:chgData name="James Franklin" userId="cf915d05-507f-491f-b4a6-b2aa085ee4b1" providerId="ADAL" clId="{B0A9BD16-313A-4B87-86C7-D53C52C6EDF9}" dt="2021-09-28T15:30:31.404" v="1875"/>
          <ac:spMkLst>
            <pc:docMk/>
            <pc:sldMk cId="1695273936" sldId="310"/>
            <ac:spMk id="6" creationId="{DF526B89-0D9A-4FEB-9395-9BD98C7F5CC5}"/>
          </ac:spMkLst>
        </pc:spChg>
        <pc:spChg chg="mod">
          <ac:chgData name="James Franklin" userId="cf915d05-507f-491f-b4a6-b2aa085ee4b1" providerId="ADAL" clId="{B0A9BD16-313A-4B87-86C7-D53C52C6EDF9}" dt="2021-09-28T15:30:31.404" v="1875"/>
          <ac:spMkLst>
            <pc:docMk/>
            <pc:sldMk cId="1695273936" sldId="310"/>
            <ac:spMk id="7" creationId="{9CDD3B24-E7D8-4B24-923E-B95694166A7E}"/>
          </ac:spMkLst>
        </pc:spChg>
        <pc:spChg chg="mod">
          <ac:chgData name="James Franklin" userId="cf915d05-507f-491f-b4a6-b2aa085ee4b1" providerId="ADAL" clId="{B0A9BD16-313A-4B87-86C7-D53C52C6EDF9}" dt="2021-09-28T15:30:31.404" v="1875"/>
          <ac:spMkLst>
            <pc:docMk/>
            <pc:sldMk cId="1695273936" sldId="310"/>
            <ac:spMk id="8" creationId="{0262C23A-A206-443D-8587-CEE3C00D31C3}"/>
          </ac:spMkLst>
        </pc:spChg>
        <pc:spChg chg="mod">
          <ac:chgData name="James Franklin" userId="cf915d05-507f-491f-b4a6-b2aa085ee4b1" providerId="ADAL" clId="{B0A9BD16-313A-4B87-86C7-D53C52C6EDF9}" dt="2021-09-28T15:30:57.637" v="1878" actId="17032"/>
          <ac:spMkLst>
            <pc:docMk/>
            <pc:sldMk cId="1695273936" sldId="310"/>
            <ac:spMk id="14" creationId="{8F27D38D-1A67-4458-9B0A-3D0DED551183}"/>
          </ac:spMkLst>
        </pc:spChg>
        <pc:spChg chg="mod">
          <ac:chgData name="James Franklin" userId="cf915d05-507f-491f-b4a6-b2aa085ee4b1" providerId="ADAL" clId="{B0A9BD16-313A-4B87-86C7-D53C52C6EDF9}" dt="2021-09-28T15:30:57.637" v="1878" actId="17032"/>
          <ac:spMkLst>
            <pc:docMk/>
            <pc:sldMk cId="1695273936" sldId="310"/>
            <ac:spMk id="15" creationId="{4879FF29-CF05-4CD0-B93B-6498F27D9951}"/>
          </ac:spMkLst>
        </pc:spChg>
        <pc:spChg chg="mod">
          <ac:chgData name="James Franklin" userId="cf915d05-507f-491f-b4a6-b2aa085ee4b1" providerId="ADAL" clId="{B0A9BD16-313A-4B87-86C7-D53C52C6EDF9}" dt="2021-09-28T15:30:57.637" v="1878" actId="17032"/>
          <ac:spMkLst>
            <pc:docMk/>
            <pc:sldMk cId="1695273936" sldId="310"/>
            <ac:spMk id="16" creationId="{72A8881A-D881-4259-8E77-2A2EEC7727FB}"/>
          </ac:spMkLst>
        </pc:spChg>
        <pc:spChg chg="mod">
          <ac:chgData name="James Franklin" userId="cf915d05-507f-491f-b4a6-b2aa085ee4b1" providerId="ADAL" clId="{B0A9BD16-313A-4B87-86C7-D53C52C6EDF9}" dt="2021-09-28T15:30:48.148" v="1877"/>
          <ac:spMkLst>
            <pc:docMk/>
            <pc:sldMk cId="1695273936" sldId="310"/>
            <ac:spMk id="17" creationId="{7C20C356-A661-419B-8000-1132E6C26725}"/>
          </ac:spMkLst>
        </pc:spChg>
        <pc:spChg chg="add mod">
          <ac:chgData name="James Franklin" userId="cf915d05-507f-491f-b4a6-b2aa085ee4b1" providerId="ADAL" clId="{B0A9BD16-313A-4B87-86C7-D53C52C6EDF9}" dt="2021-09-29T11:27:27.105" v="8664" actId="164"/>
          <ac:spMkLst>
            <pc:docMk/>
            <pc:sldMk cId="1695273936" sldId="310"/>
            <ac:spMk id="22" creationId="{A6C7E82A-FB07-44BF-A3B6-906AFB58A6E1}"/>
          </ac:spMkLst>
        </pc:spChg>
        <pc:spChg chg="add mod">
          <ac:chgData name="James Franklin" userId="cf915d05-507f-491f-b4a6-b2aa085ee4b1" providerId="ADAL" clId="{B0A9BD16-313A-4B87-86C7-D53C52C6EDF9}" dt="2021-09-29T11:27:27.105" v="8664" actId="164"/>
          <ac:spMkLst>
            <pc:docMk/>
            <pc:sldMk cId="1695273936" sldId="310"/>
            <ac:spMk id="23" creationId="{EFF31202-BC7B-4D79-AEA8-86EC0BE7ADA4}"/>
          </ac:spMkLst>
        </pc:spChg>
        <pc:spChg chg="add mod">
          <ac:chgData name="James Franklin" userId="cf915d05-507f-491f-b4a6-b2aa085ee4b1" providerId="ADAL" clId="{B0A9BD16-313A-4B87-86C7-D53C52C6EDF9}" dt="2021-09-29T11:27:27.105" v="8664" actId="164"/>
          <ac:spMkLst>
            <pc:docMk/>
            <pc:sldMk cId="1695273936" sldId="310"/>
            <ac:spMk id="24" creationId="{C12F914C-38B4-413A-8662-1ED98C058F7C}"/>
          </ac:spMkLst>
        </pc:spChg>
        <pc:spChg chg="add mod">
          <ac:chgData name="James Franklin" userId="cf915d05-507f-491f-b4a6-b2aa085ee4b1" providerId="ADAL" clId="{B0A9BD16-313A-4B87-86C7-D53C52C6EDF9}" dt="2021-09-29T11:27:27.105" v="8664" actId="164"/>
          <ac:spMkLst>
            <pc:docMk/>
            <pc:sldMk cId="1695273936" sldId="310"/>
            <ac:spMk id="25" creationId="{4DE19CCA-8CFD-4D37-A80E-0A85B2368141}"/>
          </ac:spMkLst>
        </pc:spChg>
        <pc:grpChg chg="add del mod">
          <ac:chgData name="James Franklin" userId="cf915d05-507f-491f-b4a6-b2aa085ee4b1" providerId="ADAL" clId="{B0A9BD16-313A-4B87-86C7-D53C52C6EDF9}" dt="2021-09-28T15:30:44.973" v="1876"/>
          <ac:grpSpMkLst>
            <pc:docMk/>
            <pc:sldMk cId="1695273936" sldId="310"/>
            <ac:grpSpMk id="4" creationId="{9F102A4C-940D-475D-B4D9-E51CEB112530}"/>
          </ac:grpSpMkLst>
        </pc:grpChg>
        <pc:grpChg chg="add mod">
          <ac:chgData name="James Franklin" userId="cf915d05-507f-491f-b4a6-b2aa085ee4b1" providerId="ADAL" clId="{B0A9BD16-313A-4B87-86C7-D53C52C6EDF9}" dt="2021-09-29T11:27:27.105" v="8664" actId="164"/>
          <ac:grpSpMkLst>
            <pc:docMk/>
            <pc:sldMk cId="1695273936" sldId="310"/>
            <ac:grpSpMk id="13" creationId="{7D7CAF9A-0DA6-4E85-B773-1328A7907FE6}"/>
          </ac:grpSpMkLst>
        </pc:grpChg>
        <pc:grpChg chg="add mod">
          <ac:chgData name="James Franklin" userId="cf915d05-507f-491f-b4a6-b2aa085ee4b1" providerId="ADAL" clId="{B0A9BD16-313A-4B87-86C7-D53C52C6EDF9}" dt="2021-09-29T11:27:27.105" v="8664" actId="164"/>
          <ac:grpSpMkLst>
            <pc:docMk/>
            <pc:sldMk cId="1695273936" sldId="310"/>
            <ac:grpSpMk id="26" creationId="{00D09981-8967-45AE-B10C-44A0A0738F86}"/>
          </ac:grpSpMkLst>
        </pc:grpChg>
        <pc:picChg chg="mod">
          <ac:chgData name="James Franklin" userId="cf915d05-507f-491f-b4a6-b2aa085ee4b1" providerId="ADAL" clId="{B0A9BD16-313A-4B87-86C7-D53C52C6EDF9}" dt="2021-09-28T15:30:31.404" v="1875"/>
          <ac:picMkLst>
            <pc:docMk/>
            <pc:sldMk cId="1695273936" sldId="310"/>
            <ac:picMk id="9" creationId="{FC4CD9E8-56F9-485F-853B-A81E31A0B7F1}"/>
          </ac:picMkLst>
        </pc:picChg>
        <pc:picChg chg="mod">
          <ac:chgData name="James Franklin" userId="cf915d05-507f-491f-b4a6-b2aa085ee4b1" providerId="ADAL" clId="{B0A9BD16-313A-4B87-86C7-D53C52C6EDF9}" dt="2021-09-28T15:30:31.404" v="1875"/>
          <ac:picMkLst>
            <pc:docMk/>
            <pc:sldMk cId="1695273936" sldId="310"/>
            <ac:picMk id="10" creationId="{B4C210A5-11A3-4218-B277-A7E7004BCDB6}"/>
          </ac:picMkLst>
        </pc:picChg>
        <pc:picChg chg="mod">
          <ac:chgData name="James Franklin" userId="cf915d05-507f-491f-b4a6-b2aa085ee4b1" providerId="ADAL" clId="{B0A9BD16-313A-4B87-86C7-D53C52C6EDF9}" dt="2021-09-28T15:30:31.404" v="1875"/>
          <ac:picMkLst>
            <pc:docMk/>
            <pc:sldMk cId="1695273936" sldId="310"/>
            <ac:picMk id="11" creationId="{88070BD3-6A7A-4EA5-9EFE-44B824594FAA}"/>
          </ac:picMkLst>
        </pc:picChg>
        <pc:picChg chg="mod">
          <ac:chgData name="James Franklin" userId="cf915d05-507f-491f-b4a6-b2aa085ee4b1" providerId="ADAL" clId="{B0A9BD16-313A-4B87-86C7-D53C52C6EDF9}" dt="2021-09-28T15:30:31.404" v="1875"/>
          <ac:picMkLst>
            <pc:docMk/>
            <pc:sldMk cId="1695273936" sldId="310"/>
            <ac:picMk id="12" creationId="{4C40D821-24FD-4FC3-B93C-EFFDBFD48CD7}"/>
          </ac:picMkLst>
        </pc:picChg>
        <pc:picChg chg="mod">
          <ac:chgData name="James Franklin" userId="cf915d05-507f-491f-b4a6-b2aa085ee4b1" providerId="ADAL" clId="{B0A9BD16-313A-4B87-86C7-D53C52C6EDF9}" dt="2021-09-28T15:30:48.148" v="1877"/>
          <ac:picMkLst>
            <pc:docMk/>
            <pc:sldMk cId="1695273936" sldId="310"/>
            <ac:picMk id="18" creationId="{B7D521EA-D196-4AD1-A2EB-19600E9C6209}"/>
          </ac:picMkLst>
        </pc:picChg>
        <pc:picChg chg="mod">
          <ac:chgData name="James Franklin" userId="cf915d05-507f-491f-b4a6-b2aa085ee4b1" providerId="ADAL" clId="{B0A9BD16-313A-4B87-86C7-D53C52C6EDF9}" dt="2021-09-28T15:30:48.148" v="1877"/>
          <ac:picMkLst>
            <pc:docMk/>
            <pc:sldMk cId="1695273936" sldId="310"/>
            <ac:picMk id="19" creationId="{31A3BCC7-E0E9-46E2-969E-A1EC8F2A1277}"/>
          </ac:picMkLst>
        </pc:picChg>
        <pc:picChg chg="mod">
          <ac:chgData name="James Franklin" userId="cf915d05-507f-491f-b4a6-b2aa085ee4b1" providerId="ADAL" clId="{B0A9BD16-313A-4B87-86C7-D53C52C6EDF9}" dt="2021-09-28T15:30:48.148" v="1877"/>
          <ac:picMkLst>
            <pc:docMk/>
            <pc:sldMk cId="1695273936" sldId="310"/>
            <ac:picMk id="20" creationId="{E90F1D79-EF4C-4C56-9D38-F79C19DEDC38}"/>
          </ac:picMkLst>
        </pc:picChg>
        <pc:picChg chg="mod">
          <ac:chgData name="James Franklin" userId="cf915d05-507f-491f-b4a6-b2aa085ee4b1" providerId="ADAL" clId="{B0A9BD16-313A-4B87-86C7-D53C52C6EDF9}" dt="2021-09-28T15:30:48.148" v="1877"/>
          <ac:picMkLst>
            <pc:docMk/>
            <pc:sldMk cId="1695273936" sldId="310"/>
            <ac:picMk id="21" creationId="{07E16D4A-49E0-467D-934B-80E6C08F2DC1}"/>
          </ac:picMkLst>
        </pc:picChg>
      </pc:sldChg>
      <pc:sldChg chg="add del">
        <pc:chgData name="James Franklin" userId="cf915d05-507f-491f-b4a6-b2aa085ee4b1" providerId="ADAL" clId="{B0A9BD16-313A-4B87-86C7-D53C52C6EDF9}" dt="2021-09-28T14:26:11.940" v="1666" actId="47"/>
        <pc:sldMkLst>
          <pc:docMk/>
          <pc:sldMk cId="2806484072" sldId="311"/>
        </pc:sldMkLst>
      </pc:sldChg>
      <pc:sldChg chg="addSp delSp modSp add mod modClrScheme chgLayout">
        <pc:chgData name="James Franklin" userId="cf915d05-507f-491f-b4a6-b2aa085ee4b1" providerId="ADAL" clId="{B0A9BD16-313A-4B87-86C7-D53C52C6EDF9}" dt="2021-09-30T08:28:32.074" v="10673" actId="207"/>
        <pc:sldMkLst>
          <pc:docMk/>
          <pc:sldMk cId="926215780" sldId="312"/>
        </pc:sldMkLst>
        <pc:spChg chg="mod ord">
          <ac:chgData name="James Franklin" userId="cf915d05-507f-491f-b4a6-b2aa085ee4b1" providerId="ADAL" clId="{B0A9BD16-313A-4B87-86C7-D53C52C6EDF9}" dt="2021-09-28T14:21:58.765" v="1520" actId="700"/>
          <ac:spMkLst>
            <pc:docMk/>
            <pc:sldMk cId="926215780" sldId="312"/>
            <ac:spMk id="2" creationId="{DE7D2F39-D496-43AD-9D63-170CB0D1F263}"/>
          </ac:spMkLst>
        </pc:spChg>
        <pc:spChg chg="del mod ord">
          <ac:chgData name="James Franklin" userId="cf915d05-507f-491f-b4a6-b2aa085ee4b1" providerId="ADAL" clId="{B0A9BD16-313A-4B87-86C7-D53C52C6EDF9}" dt="2021-09-28T14:21:58.765" v="1520" actId="700"/>
          <ac:spMkLst>
            <pc:docMk/>
            <pc:sldMk cId="926215780" sldId="312"/>
            <ac:spMk id="3" creationId="{6A5E715C-5692-4138-BE67-8C75FE95C21D}"/>
          </ac:spMkLst>
        </pc:spChg>
        <pc:spChg chg="add mod ord">
          <ac:chgData name="James Franklin" userId="cf915d05-507f-491f-b4a6-b2aa085ee4b1" providerId="ADAL" clId="{B0A9BD16-313A-4B87-86C7-D53C52C6EDF9}" dt="2021-09-30T08:28:03.968" v="10670" actId="20577"/>
          <ac:spMkLst>
            <pc:docMk/>
            <pc:sldMk cId="926215780" sldId="312"/>
            <ac:spMk id="4" creationId="{A7661D0D-E250-4571-B08D-333AE412BF7C}"/>
          </ac:spMkLst>
        </pc:spChg>
        <pc:spChg chg="mod">
          <ac:chgData name="James Franklin" userId="cf915d05-507f-491f-b4a6-b2aa085ee4b1" providerId="ADAL" clId="{B0A9BD16-313A-4B87-86C7-D53C52C6EDF9}" dt="2021-09-29T11:27:29.414" v="8665"/>
          <ac:spMkLst>
            <pc:docMk/>
            <pc:sldMk cId="926215780" sldId="312"/>
            <ac:spMk id="7" creationId="{BDA95A8D-2DDD-42B6-80D5-EFB08950963E}"/>
          </ac:spMkLst>
        </pc:spChg>
        <pc:spChg chg="mod">
          <ac:chgData name="James Franklin" userId="cf915d05-507f-491f-b4a6-b2aa085ee4b1" providerId="ADAL" clId="{B0A9BD16-313A-4B87-86C7-D53C52C6EDF9}" dt="2021-09-29T11:27:29.414" v="8665"/>
          <ac:spMkLst>
            <pc:docMk/>
            <pc:sldMk cId="926215780" sldId="312"/>
            <ac:spMk id="8" creationId="{0E8EDAAD-3E69-4BA9-A721-BB28B65F0ED3}"/>
          </ac:spMkLst>
        </pc:spChg>
        <pc:spChg chg="mod">
          <ac:chgData name="James Franklin" userId="cf915d05-507f-491f-b4a6-b2aa085ee4b1" providerId="ADAL" clId="{B0A9BD16-313A-4B87-86C7-D53C52C6EDF9}" dt="2021-09-29T11:27:29.414" v="8665"/>
          <ac:spMkLst>
            <pc:docMk/>
            <pc:sldMk cId="926215780" sldId="312"/>
            <ac:spMk id="9" creationId="{41DEC8F9-B662-4168-976B-206D8074C446}"/>
          </ac:spMkLst>
        </pc:spChg>
        <pc:spChg chg="mod">
          <ac:chgData name="James Franklin" userId="cf915d05-507f-491f-b4a6-b2aa085ee4b1" providerId="ADAL" clId="{B0A9BD16-313A-4B87-86C7-D53C52C6EDF9}" dt="2021-09-29T11:27:29.414" v="8665"/>
          <ac:spMkLst>
            <pc:docMk/>
            <pc:sldMk cId="926215780" sldId="312"/>
            <ac:spMk id="10" creationId="{58A43CA7-DEAF-46F7-B1E2-69C2C308D000}"/>
          </ac:spMkLst>
        </pc:spChg>
        <pc:spChg chg="mod">
          <ac:chgData name="James Franklin" userId="cf915d05-507f-491f-b4a6-b2aa085ee4b1" providerId="ADAL" clId="{B0A9BD16-313A-4B87-86C7-D53C52C6EDF9}" dt="2021-09-29T11:27:29.414" v="8665"/>
          <ac:spMkLst>
            <pc:docMk/>
            <pc:sldMk cId="926215780" sldId="312"/>
            <ac:spMk id="11" creationId="{12248890-C26D-41C4-A71D-C0931EDE4D58}"/>
          </ac:spMkLst>
        </pc:spChg>
        <pc:spChg chg="mod">
          <ac:chgData name="James Franklin" userId="cf915d05-507f-491f-b4a6-b2aa085ee4b1" providerId="ADAL" clId="{B0A9BD16-313A-4B87-86C7-D53C52C6EDF9}" dt="2021-09-29T11:27:29.414" v="8665"/>
          <ac:spMkLst>
            <pc:docMk/>
            <pc:sldMk cId="926215780" sldId="312"/>
            <ac:spMk id="12" creationId="{07465749-2DB5-4DAE-B39F-FBFE3652F356}"/>
          </ac:spMkLst>
        </pc:spChg>
        <pc:spChg chg="mod">
          <ac:chgData name="James Franklin" userId="cf915d05-507f-491f-b4a6-b2aa085ee4b1" providerId="ADAL" clId="{B0A9BD16-313A-4B87-86C7-D53C52C6EDF9}" dt="2021-09-29T11:27:29.414" v="8665"/>
          <ac:spMkLst>
            <pc:docMk/>
            <pc:sldMk cId="926215780" sldId="312"/>
            <ac:spMk id="13" creationId="{9946ABE1-F391-4192-A79B-236F3BC6B104}"/>
          </ac:spMkLst>
        </pc:spChg>
        <pc:spChg chg="mod">
          <ac:chgData name="James Franklin" userId="cf915d05-507f-491f-b4a6-b2aa085ee4b1" providerId="ADAL" clId="{B0A9BD16-313A-4B87-86C7-D53C52C6EDF9}" dt="2021-09-29T11:27:29.414" v="8665"/>
          <ac:spMkLst>
            <pc:docMk/>
            <pc:sldMk cId="926215780" sldId="312"/>
            <ac:spMk id="14" creationId="{178C6A8C-DBF7-4373-8CA2-665D13F7AE1A}"/>
          </ac:spMkLst>
        </pc:spChg>
        <pc:grpChg chg="add mod">
          <ac:chgData name="James Franklin" userId="cf915d05-507f-491f-b4a6-b2aa085ee4b1" providerId="ADAL" clId="{B0A9BD16-313A-4B87-86C7-D53C52C6EDF9}" dt="2021-09-29T11:27:29.414" v="8665"/>
          <ac:grpSpMkLst>
            <pc:docMk/>
            <pc:sldMk cId="926215780" sldId="312"/>
            <ac:grpSpMk id="5" creationId="{8DE74485-81F2-4841-A2AE-EAEFDA548930}"/>
          </ac:grpSpMkLst>
        </pc:grpChg>
        <pc:grpChg chg="mod">
          <ac:chgData name="James Franklin" userId="cf915d05-507f-491f-b4a6-b2aa085ee4b1" providerId="ADAL" clId="{B0A9BD16-313A-4B87-86C7-D53C52C6EDF9}" dt="2021-09-29T11:27:29.414" v="8665"/>
          <ac:grpSpMkLst>
            <pc:docMk/>
            <pc:sldMk cId="926215780" sldId="312"/>
            <ac:grpSpMk id="6" creationId="{A9E8A9AE-14D9-494A-AE37-886DD78034B7}"/>
          </ac:grpSpMkLst>
        </pc:grpChg>
        <pc:graphicFrameChg chg="add mod modGraphic">
          <ac:chgData name="James Franklin" userId="cf915d05-507f-491f-b4a6-b2aa085ee4b1" providerId="ADAL" clId="{B0A9BD16-313A-4B87-86C7-D53C52C6EDF9}" dt="2021-09-30T08:28:32.074" v="10673" actId="207"/>
          <ac:graphicFrameMkLst>
            <pc:docMk/>
            <pc:sldMk cId="926215780" sldId="312"/>
            <ac:graphicFrameMk id="19" creationId="{F1649D59-56F5-442E-AF75-DF0C230DC688}"/>
          </ac:graphicFrameMkLst>
        </pc:graphicFrameChg>
        <pc:picChg chg="mod">
          <ac:chgData name="James Franklin" userId="cf915d05-507f-491f-b4a6-b2aa085ee4b1" providerId="ADAL" clId="{B0A9BD16-313A-4B87-86C7-D53C52C6EDF9}" dt="2021-09-29T11:27:29.414" v="8665"/>
          <ac:picMkLst>
            <pc:docMk/>
            <pc:sldMk cId="926215780" sldId="312"/>
            <ac:picMk id="15" creationId="{2E777421-0667-40E6-B498-06F1309B7C3B}"/>
          </ac:picMkLst>
        </pc:picChg>
        <pc:picChg chg="mod">
          <ac:chgData name="James Franklin" userId="cf915d05-507f-491f-b4a6-b2aa085ee4b1" providerId="ADAL" clId="{B0A9BD16-313A-4B87-86C7-D53C52C6EDF9}" dt="2021-09-29T11:27:29.414" v="8665"/>
          <ac:picMkLst>
            <pc:docMk/>
            <pc:sldMk cId="926215780" sldId="312"/>
            <ac:picMk id="16" creationId="{4A074D94-299D-4AB1-99AC-389FEBE3084E}"/>
          </ac:picMkLst>
        </pc:picChg>
        <pc:picChg chg="mod">
          <ac:chgData name="James Franklin" userId="cf915d05-507f-491f-b4a6-b2aa085ee4b1" providerId="ADAL" clId="{B0A9BD16-313A-4B87-86C7-D53C52C6EDF9}" dt="2021-09-29T11:27:29.414" v="8665"/>
          <ac:picMkLst>
            <pc:docMk/>
            <pc:sldMk cId="926215780" sldId="312"/>
            <ac:picMk id="17" creationId="{2D0E5A32-4666-46D8-859E-19232F783250}"/>
          </ac:picMkLst>
        </pc:picChg>
        <pc:picChg chg="mod">
          <ac:chgData name="James Franklin" userId="cf915d05-507f-491f-b4a6-b2aa085ee4b1" providerId="ADAL" clId="{B0A9BD16-313A-4B87-86C7-D53C52C6EDF9}" dt="2021-09-29T11:27:29.414" v="8665"/>
          <ac:picMkLst>
            <pc:docMk/>
            <pc:sldMk cId="926215780" sldId="312"/>
            <ac:picMk id="18" creationId="{1701788C-CB93-48C5-8A79-269DA00D026D}"/>
          </ac:picMkLst>
        </pc:picChg>
      </pc:sldChg>
      <pc:sldChg chg="add del">
        <pc:chgData name="James Franklin" userId="cf915d05-507f-491f-b4a6-b2aa085ee4b1" providerId="ADAL" clId="{B0A9BD16-313A-4B87-86C7-D53C52C6EDF9}" dt="2021-09-28T14:26:11.806" v="1665" actId="47"/>
        <pc:sldMkLst>
          <pc:docMk/>
          <pc:sldMk cId="1184993629" sldId="313"/>
        </pc:sldMkLst>
      </pc:sldChg>
      <pc:sldChg chg="modSp new del mod">
        <pc:chgData name="James Franklin" userId="cf915d05-507f-491f-b4a6-b2aa085ee4b1" providerId="ADAL" clId="{B0A9BD16-313A-4B87-86C7-D53C52C6EDF9}" dt="2021-09-29T09:22:26.968" v="3635" actId="47"/>
        <pc:sldMkLst>
          <pc:docMk/>
          <pc:sldMk cId="4160848732" sldId="314"/>
        </pc:sldMkLst>
        <pc:spChg chg="mod">
          <ac:chgData name="James Franklin" userId="cf915d05-507f-491f-b4a6-b2aa085ee4b1" providerId="ADAL" clId="{B0A9BD16-313A-4B87-86C7-D53C52C6EDF9}" dt="2021-09-28T14:22:25.161" v="1531" actId="20577"/>
          <ac:spMkLst>
            <pc:docMk/>
            <pc:sldMk cId="4160848732" sldId="314"/>
            <ac:spMk id="2" creationId="{03E40B4A-FE12-450A-A361-F6F600BEE26E}"/>
          </ac:spMkLst>
        </pc:spChg>
        <pc:spChg chg="mod">
          <ac:chgData name="James Franklin" userId="cf915d05-507f-491f-b4a6-b2aa085ee4b1" providerId="ADAL" clId="{B0A9BD16-313A-4B87-86C7-D53C52C6EDF9}" dt="2021-09-28T14:22:38.027" v="1591" actId="20577"/>
          <ac:spMkLst>
            <pc:docMk/>
            <pc:sldMk cId="4160848732" sldId="314"/>
            <ac:spMk id="3" creationId="{C39E1B74-9C6E-49C1-8715-3417A8747E03}"/>
          </ac:spMkLst>
        </pc:spChg>
      </pc:sldChg>
      <pc:sldChg chg="addSp delSp modSp new del mod modClrScheme chgLayout">
        <pc:chgData name="James Franklin" userId="cf915d05-507f-491f-b4a6-b2aa085ee4b1" providerId="ADAL" clId="{B0A9BD16-313A-4B87-86C7-D53C52C6EDF9}" dt="2021-09-29T11:20:38.959" v="8662" actId="47"/>
        <pc:sldMkLst>
          <pc:docMk/>
          <pc:sldMk cId="3378662921" sldId="315"/>
        </pc:sldMkLst>
        <pc:spChg chg="del mod ord">
          <ac:chgData name="James Franklin" userId="cf915d05-507f-491f-b4a6-b2aa085ee4b1" providerId="ADAL" clId="{B0A9BD16-313A-4B87-86C7-D53C52C6EDF9}" dt="2021-09-28T14:22:45.043" v="1593" actId="700"/>
          <ac:spMkLst>
            <pc:docMk/>
            <pc:sldMk cId="3378662921" sldId="315"/>
            <ac:spMk id="2" creationId="{9747165C-DFF1-45B7-83FC-A687B0010787}"/>
          </ac:spMkLst>
        </pc:spChg>
        <pc:spChg chg="del mod ord">
          <ac:chgData name="James Franklin" userId="cf915d05-507f-491f-b4a6-b2aa085ee4b1" providerId="ADAL" clId="{B0A9BD16-313A-4B87-86C7-D53C52C6EDF9}" dt="2021-09-28T14:22:45.043" v="1593" actId="700"/>
          <ac:spMkLst>
            <pc:docMk/>
            <pc:sldMk cId="3378662921" sldId="315"/>
            <ac:spMk id="3" creationId="{B74A5885-E22E-4AC2-8168-D2741E4BF0AE}"/>
          </ac:spMkLst>
        </pc:spChg>
        <pc:spChg chg="add mod ord">
          <ac:chgData name="James Franklin" userId="cf915d05-507f-491f-b4a6-b2aa085ee4b1" providerId="ADAL" clId="{B0A9BD16-313A-4B87-86C7-D53C52C6EDF9}" dt="2021-09-28T14:22:45.043" v="1593" actId="700"/>
          <ac:spMkLst>
            <pc:docMk/>
            <pc:sldMk cId="3378662921" sldId="315"/>
            <ac:spMk id="4" creationId="{EF61788D-7407-4DE4-A76A-6F67F8BC42B8}"/>
          </ac:spMkLst>
        </pc:spChg>
        <pc:spChg chg="add mod ord">
          <ac:chgData name="James Franklin" userId="cf915d05-507f-491f-b4a6-b2aa085ee4b1" providerId="ADAL" clId="{B0A9BD16-313A-4B87-86C7-D53C52C6EDF9}" dt="2021-09-28T14:22:45.043" v="1593" actId="700"/>
          <ac:spMkLst>
            <pc:docMk/>
            <pc:sldMk cId="3378662921" sldId="315"/>
            <ac:spMk id="5" creationId="{7A581D8A-0C13-446E-A1EF-D29345CF118C}"/>
          </ac:spMkLst>
        </pc:spChg>
      </pc:sldChg>
      <pc:sldChg chg="addSp delSp modSp add del mod modClrScheme chgLayout">
        <pc:chgData name="James Franklin" userId="cf915d05-507f-491f-b4a6-b2aa085ee4b1" providerId="ADAL" clId="{B0A9BD16-313A-4B87-86C7-D53C52C6EDF9}" dt="2021-09-30T08:34:40.453" v="10868" actId="47"/>
        <pc:sldMkLst>
          <pc:docMk/>
          <pc:sldMk cId="2354041868" sldId="316"/>
        </pc:sldMkLst>
        <pc:spChg chg="mod ord">
          <ac:chgData name="James Franklin" userId="cf915d05-507f-491f-b4a6-b2aa085ee4b1" providerId="ADAL" clId="{B0A9BD16-313A-4B87-86C7-D53C52C6EDF9}" dt="2021-09-28T14:27:00.202" v="1702" actId="700"/>
          <ac:spMkLst>
            <pc:docMk/>
            <pc:sldMk cId="2354041868" sldId="316"/>
            <ac:spMk id="2" creationId="{DE7D2F39-D496-43AD-9D63-170CB0D1F263}"/>
          </ac:spMkLst>
        </pc:spChg>
        <pc:spChg chg="del mod ord">
          <ac:chgData name="James Franklin" userId="cf915d05-507f-491f-b4a6-b2aa085ee4b1" providerId="ADAL" clId="{B0A9BD16-313A-4B87-86C7-D53C52C6EDF9}" dt="2021-09-28T14:27:00.202" v="1702" actId="700"/>
          <ac:spMkLst>
            <pc:docMk/>
            <pc:sldMk cId="2354041868" sldId="316"/>
            <ac:spMk id="3" creationId="{6A5E715C-5692-4138-BE67-8C75FE95C21D}"/>
          </ac:spMkLst>
        </pc:spChg>
        <pc:spChg chg="add mod ord">
          <ac:chgData name="James Franklin" userId="cf915d05-507f-491f-b4a6-b2aa085ee4b1" providerId="ADAL" clId="{B0A9BD16-313A-4B87-86C7-D53C52C6EDF9}" dt="2021-09-28T14:27:00.202" v="1702" actId="700"/>
          <ac:spMkLst>
            <pc:docMk/>
            <pc:sldMk cId="2354041868" sldId="316"/>
            <ac:spMk id="4" creationId="{A412980F-E652-40AF-81BB-E5A161FAB992}"/>
          </ac:spMkLst>
        </pc:spChg>
      </pc:sldChg>
      <pc:sldChg chg="addSp delSp modSp new del mod modClrScheme chgLayout">
        <pc:chgData name="James Franklin" userId="cf915d05-507f-491f-b4a6-b2aa085ee4b1" providerId="ADAL" clId="{B0A9BD16-313A-4B87-86C7-D53C52C6EDF9}" dt="2021-09-29T09:34:47.692" v="4724" actId="47"/>
        <pc:sldMkLst>
          <pc:docMk/>
          <pc:sldMk cId="1933705196" sldId="317"/>
        </pc:sldMkLst>
        <pc:spChg chg="del mod ord">
          <ac:chgData name="James Franklin" userId="cf915d05-507f-491f-b4a6-b2aa085ee4b1" providerId="ADAL" clId="{B0A9BD16-313A-4B87-86C7-D53C52C6EDF9}" dt="2021-09-29T09:21:36.259" v="3632" actId="700"/>
          <ac:spMkLst>
            <pc:docMk/>
            <pc:sldMk cId="1933705196" sldId="317"/>
            <ac:spMk id="2" creationId="{826D1113-954B-4CFB-9F52-000E3DA1A517}"/>
          </ac:spMkLst>
        </pc:spChg>
        <pc:spChg chg="del mod ord">
          <ac:chgData name="James Franklin" userId="cf915d05-507f-491f-b4a6-b2aa085ee4b1" providerId="ADAL" clId="{B0A9BD16-313A-4B87-86C7-D53C52C6EDF9}" dt="2021-09-29T09:21:36.259" v="3632" actId="700"/>
          <ac:spMkLst>
            <pc:docMk/>
            <pc:sldMk cId="1933705196" sldId="317"/>
            <ac:spMk id="3" creationId="{AB2B763C-67AF-4905-AB06-D6EB59AF91B8}"/>
          </ac:spMkLst>
        </pc:spChg>
        <pc:spChg chg="add mod ord">
          <ac:chgData name="James Franklin" userId="cf915d05-507f-491f-b4a6-b2aa085ee4b1" providerId="ADAL" clId="{B0A9BD16-313A-4B87-86C7-D53C52C6EDF9}" dt="2021-09-29T09:21:36.259" v="3632" actId="700"/>
          <ac:spMkLst>
            <pc:docMk/>
            <pc:sldMk cId="1933705196" sldId="317"/>
            <ac:spMk id="4" creationId="{7E7FDF9C-63EF-4B8F-9501-11C5092C8A6F}"/>
          </ac:spMkLst>
        </pc:spChg>
        <pc:spChg chg="add mod ord">
          <ac:chgData name="James Franklin" userId="cf915d05-507f-491f-b4a6-b2aa085ee4b1" providerId="ADAL" clId="{B0A9BD16-313A-4B87-86C7-D53C52C6EDF9}" dt="2021-09-29T09:21:36.259" v="3632" actId="700"/>
          <ac:spMkLst>
            <pc:docMk/>
            <pc:sldMk cId="1933705196" sldId="317"/>
            <ac:spMk id="5" creationId="{1034B933-56DF-4DF2-8729-BE1BA8F62857}"/>
          </ac:spMkLst>
        </pc:spChg>
      </pc:sldChg>
      <pc:sldChg chg="modSp add del mod modClrScheme chgLayout">
        <pc:chgData name="James Franklin" userId="cf915d05-507f-491f-b4a6-b2aa085ee4b1" providerId="ADAL" clId="{B0A9BD16-313A-4B87-86C7-D53C52C6EDF9}" dt="2021-09-29T09:26:23.074" v="3874" actId="47"/>
        <pc:sldMkLst>
          <pc:docMk/>
          <pc:sldMk cId="63090436" sldId="318"/>
        </pc:sldMkLst>
        <pc:spChg chg="mod ord">
          <ac:chgData name="James Franklin" userId="cf915d05-507f-491f-b4a6-b2aa085ee4b1" providerId="ADAL" clId="{B0A9BD16-313A-4B87-86C7-D53C52C6EDF9}" dt="2021-09-29T09:21:45.519" v="3634" actId="700"/>
          <ac:spMkLst>
            <pc:docMk/>
            <pc:sldMk cId="63090436" sldId="318"/>
            <ac:spMk id="2" creationId="{DE7D2F39-D496-43AD-9D63-170CB0D1F263}"/>
          </ac:spMkLst>
        </pc:spChg>
        <pc:spChg chg="mod ord">
          <ac:chgData name="James Franklin" userId="cf915d05-507f-491f-b4a6-b2aa085ee4b1" providerId="ADAL" clId="{B0A9BD16-313A-4B87-86C7-D53C52C6EDF9}" dt="2021-09-29T09:21:45.519" v="3634" actId="700"/>
          <ac:spMkLst>
            <pc:docMk/>
            <pc:sldMk cId="63090436" sldId="318"/>
            <ac:spMk id="3" creationId="{6A5E715C-5692-4138-BE67-8C75FE95C21D}"/>
          </ac:spMkLst>
        </pc:spChg>
      </pc:sldChg>
      <pc:sldChg chg="addSp delSp modSp add mod modClrScheme chgLayout">
        <pc:chgData name="James Franklin" userId="cf915d05-507f-491f-b4a6-b2aa085ee4b1" providerId="ADAL" clId="{B0A9BD16-313A-4B87-86C7-D53C52C6EDF9}" dt="2021-09-30T09:07:42.180" v="10965" actId="207"/>
        <pc:sldMkLst>
          <pc:docMk/>
          <pc:sldMk cId="3935838695" sldId="319"/>
        </pc:sldMkLst>
        <pc:spChg chg="mod ord">
          <ac:chgData name="James Franklin" userId="cf915d05-507f-491f-b4a6-b2aa085ee4b1" providerId="ADAL" clId="{B0A9BD16-313A-4B87-86C7-D53C52C6EDF9}" dt="2021-09-29T09:26:26.935" v="3875" actId="700"/>
          <ac:spMkLst>
            <pc:docMk/>
            <pc:sldMk cId="3935838695" sldId="319"/>
            <ac:spMk id="2" creationId="{DE7D2F39-D496-43AD-9D63-170CB0D1F263}"/>
          </ac:spMkLst>
        </pc:spChg>
        <pc:spChg chg="mod ord">
          <ac:chgData name="James Franklin" userId="cf915d05-507f-491f-b4a6-b2aa085ee4b1" providerId="ADAL" clId="{B0A9BD16-313A-4B87-86C7-D53C52C6EDF9}" dt="2021-09-30T09:07:23.055" v="10963" actId="20577"/>
          <ac:spMkLst>
            <pc:docMk/>
            <pc:sldMk cId="3935838695" sldId="319"/>
            <ac:spMk id="3" creationId="{6A5E715C-5692-4138-BE67-8C75FE95C21D}"/>
          </ac:spMkLst>
        </pc:spChg>
        <pc:spChg chg="add del">
          <ac:chgData name="James Franklin" userId="cf915d05-507f-491f-b4a6-b2aa085ee4b1" providerId="ADAL" clId="{B0A9BD16-313A-4B87-86C7-D53C52C6EDF9}" dt="2021-09-29T09:38:06.561" v="5058" actId="478"/>
          <ac:spMkLst>
            <pc:docMk/>
            <pc:sldMk cId="3935838695" sldId="319"/>
            <ac:spMk id="13" creationId="{F6A29A7C-C62D-430C-A02C-24AFAB40090C}"/>
          </ac:spMkLst>
        </pc:spChg>
        <pc:spChg chg="add del">
          <ac:chgData name="James Franklin" userId="cf915d05-507f-491f-b4a6-b2aa085ee4b1" providerId="ADAL" clId="{B0A9BD16-313A-4B87-86C7-D53C52C6EDF9}" dt="2021-09-29T09:38:06.561" v="5058" actId="478"/>
          <ac:spMkLst>
            <pc:docMk/>
            <pc:sldMk cId="3935838695" sldId="319"/>
            <ac:spMk id="14" creationId="{A3152E56-10A1-44ED-A2DA-0038EC9D8714}"/>
          </ac:spMkLst>
        </pc:spChg>
        <pc:spChg chg="add del">
          <ac:chgData name="James Franklin" userId="cf915d05-507f-491f-b4a6-b2aa085ee4b1" providerId="ADAL" clId="{B0A9BD16-313A-4B87-86C7-D53C52C6EDF9}" dt="2021-09-29T09:38:06.561" v="5058" actId="478"/>
          <ac:spMkLst>
            <pc:docMk/>
            <pc:sldMk cId="3935838695" sldId="319"/>
            <ac:spMk id="15" creationId="{E0C26690-1756-465F-80F8-6E053E254BCD}"/>
          </ac:spMkLst>
        </pc:spChg>
        <pc:spChg chg="add del">
          <ac:chgData name="James Franklin" userId="cf915d05-507f-491f-b4a6-b2aa085ee4b1" providerId="ADAL" clId="{B0A9BD16-313A-4B87-86C7-D53C52C6EDF9}" dt="2021-09-29T09:38:06.561" v="5058" actId="478"/>
          <ac:spMkLst>
            <pc:docMk/>
            <pc:sldMk cId="3935838695" sldId="319"/>
            <ac:spMk id="16" creationId="{D9A7FDA2-87A1-4EB6-ABDD-F7BE6B20192A}"/>
          </ac:spMkLst>
        </pc:spChg>
        <pc:spChg chg="mod">
          <ac:chgData name="James Franklin" userId="cf915d05-507f-491f-b4a6-b2aa085ee4b1" providerId="ADAL" clId="{B0A9BD16-313A-4B87-86C7-D53C52C6EDF9}" dt="2021-09-29T09:29:25.040" v="3928" actId="13822"/>
          <ac:spMkLst>
            <pc:docMk/>
            <pc:sldMk cId="3935838695" sldId="319"/>
            <ac:spMk id="18" creationId="{6B986FAC-D953-4C3A-B7A0-F9C79D0D70B4}"/>
          </ac:spMkLst>
        </pc:spChg>
        <pc:spChg chg="mod">
          <ac:chgData name="James Franklin" userId="cf915d05-507f-491f-b4a6-b2aa085ee4b1" providerId="ADAL" clId="{B0A9BD16-313A-4B87-86C7-D53C52C6EDF9}" dt="2021-09-30T09:07:17.718" v="10952" actId="20577"/>
          <ac:spMkLst>
            <pc:docMk/>
            <pc:sldMk cId="3935838695" sldId="319"/>
            <ac:spMk id="19" creationId="{D523BD13-D3C7-4995-9E79-A3E005718ACD}"/>
          </ac:spMkLst>
        </pc:spChg>
        <pc:spChg chg="mod">
          <ac:chgData name="James Franklin" userId="cf915d05-507f-491f-b4a6-b2aa085ee4b1" providerId="ADAL" clId="{B0A9BD16-313A-4B87-86C7-D53C52C6EDF9}" dt="2021-09-30T09:07:42.180" v="10965" actId="207"/>
          <ac:spMkLst>
            <pc:docMk/>
            <pc:sldMk cId="3935838695" sldId="319"/>
            <ac:spMk id="20" creationId="{E0B41801-9D61-47F6-98E4-12C757636581}"/>
          </ac:spMkLst>
        </pc:spChg>
        <pc:spChg chg="mod">
          <ac:chgData name="James Franklin" userId="cf915d05-507f-491f-b4a6-b2aa085ee4b1" providerId="ADAL" clId="{B0A9BD16-313A-4B87-86C7-D53C52C6EDF9}" dt="2021-09-29T09:29:25.040" v="3928" actId="13822"/>
          <ac:spMkLst>
            <pc:docMk/>
            <pc:sldMk cId="3935838695" sldId="319"/>
            <ac:spMk id="21" creationId="{244B6DD5-B578-412D-9474-C492C7810B9B}"/>
          </ac:spMkLst>
        </pc:spChg>
        <pc:spChg chg="mod">
          <ac:chgData name="James Franklin" userId="cf915d05-507f-491f-b4a6-b2aa085ee4b1" providerId="ADAL" clId="{B0A9BD16-313A-4B87-86C7-D53C52C6EDF9}" dt="2021-09-29T09:29:25.040" v="3928" actId="13822"/>
          <ac:spMkLst>
            <pc:docMk/>
            <pc:sldMk cId="3935838695" sldId="319"/>
            <ac:spMk id="22" creationId="{C0D69184-C0B2-4A45-BE40-4B14DEE0A1C6}"/>
          </ac:spMkLst>
        </pc:spChg>
        <pc:spChg chg="mod">
          <ac:chgData name="James Franklin" userId="cf915d05-507f-491f-b4a6-b2aa085ee4b1" providerId="ADAL" clId="{B0A9BD16-313A-4B87-86C7-D53C52C6EDF9}" dt="2021-09-30T09:07:42.180" v="10965" actId="207"/>
          <ac:spMkLst>
            <pc:docMk/>
            <pc:sldMk cId="3935838695" sldId="319"/>
            <ac:spMk id="25" creationId="{1B21C798-A91E-43B2-8DF2-43270850F66B}"/>
          </ac:spMkLst>
        </pc:spChg>
        <pc:spChg chg="mod">
          <ac:chgData name="James Franklin" userId="cf915d05-507f-491f-b4a6-b2aa085ee4b1" providerId="ADAL" clId="{B0A9BD16-313A-4B87-86C7-D53C52C6EDF9}" dt="2021-09-30T09:07:42.180" v="10965" actId="207"/>
          <ac:spMkLst>
            <pc:docMk/>
            <pc:sldMk cId="3935838695" sldId="319"/>
            <ac:spMk id="26" creationId="{E859957B-6977-49CF-80FB-77FCA9FCC913}"/>
          </ac:spMkLst>
        </pc:spChg>
        <pc:spChg chg="mod">
          <ac:chgData name="James Franklin" userId="cf915d05-507f-491f-b4a6-b2aa085ee4b1" providerId="ADAL" clId="{B0A9BD16-313A-4B87-86C7-D53C52C6EDF9}" dt="2021-09-30T09:07:42.180" v="10965" actId="207"/>
          <ac:spMkLst>
            <pc:docMk/>
            <pc:sldMk cId="3935838695" sldId="319"/>
            <ac:spMk id="27" creationId="{0B2D8043-49DB-4D59-91C9-2FE7E97E1FC0}"/>
          </ac:spMkLst>
        </pc:spChg>
        <pc:grpChg chg="add del">
          <ac:chgData name="James Franklin" userId="cf915d05-507f-491f-b4a6-b2aa085ee4b1" providerId="ADAL" clId="{B0A9BD16-313A-4B87-86C7-D53C52C6EDF9}" dt="2021-09-29T09:38:06.561" v="5058" actId="478"/>
          <ac:grpSpMkLst>
            <pc:docMk/>
            <pc:sldMk cId="3935838695" sldId="319"/>
            <ac:grpSpMk id="4" creationId="{7C9371C3-04A4-4A73-A1AC-BC5BFA42F594}"/>
          </ac:grpSpMkLst>
        </pc:grpChg>
      </pc:sldChg>
      <pc:sldChg chg="addSp delSp modSp add mod modClrScheme chgLayout">
        <pc:chgData name="James Franklin" userId="cf915d05-507f-491f-b4a6-b2aa085ee4b1" providerId="ADAL" clId="{B0A9BD16-313A-4B87-86C7-D53C52C6EDF9}" dt="2021-09-29T09:39:13.862" v="5094" actId="20577"/>
        <pc:sldMkLst>
          <pc:docMk/>
          <pc:sldMk cId="3692360987" sldId="320"/>
        </pc:sldMkLst>
        <pc:spChg chg="mod ord">
          <ac:chgData name="James Franklin" userId="cf915d05-507f-491f-b4a6-b2aa085ee4b1" providerId="ADAL" clId="{B0A9BD16-313A-4B87-86C7-D53C52C6EDF9}" dt="2021-09-29T09:34:52.941" v="4725" actId="700"/>
          <ac:spMkLst>
            <pc:docMk/>
            <pc:sldMk cId="3692360987" sldId="320"/>
            <ac:spMk id="2" creationId="{7CB702AA-3C44-4C1F-8A24-F46EF4A065DF}"/>
          </ac:spMkLst>
        </pc:spChg>
        <pc:spChg chg="mod ord">
          <ac:chgData name="James Franklin" userId="cf915d05-507f-491f-b4a6-b2aa085ee4b1" providerId="ADAL" clId="{B0A9BD16-313A-4B87-86C7-D53C52C6EDF9}" dt="2021-09-29T09:39:13.862" v="5094" actId="20577"/>
          <ac:spMkLst>
            <pc:docMk/>
            <pc:sldMk cId="3692360987" sldId="320"/>
            <ac:spMk id="3" creationId="{0BFE3E67-6925-4B9C-A546-0DEF9ABC59FC}"/>
          </ac:spMkLst>
        </pc:spChg>
        <pc:spChg chg="mod">
          <ac:chgData name="James Franklin" userId="cf915d05-507f-491f-b4a6-b2aa085ee4b1" providerId="ADAL" clId="{B0A9BD16-313A-4B87-86C7-D53C52C6EDF9}" dt="2021-09-29T09:37:53.863" v="5055"/>
          <ac:spMkLst>
            <pc:docMk/>
            <pc:sldMk cId="3692360987" sldId="320"/>
            <ac:spMk id="5" creationId="{F937461C-4051-4CC4-9C56-BB76062FDED2}"/>
          </ac:spMkLst>
        </pc:spChg>
        <pc:spChg chg="mod">
          <ac:chgData name="James Franklin" userId="cf915d05-507f-491f-b4a6-b2aa085ee4b1" providerId="ADAL" clId="{B0A9BD16-313A-4B87-86C7-D53C52C6EDF9}" dt="2021-09-29T09:37:53.863" v="5055"/>
          <ac:spMkLst>
            <pc:docMk/>
            <pc:sldMk cId="3692360987" sldId="320"/>
            <ac:spMk id="6" creationId="{7001B392-211A-4884-8EFD-041A764EEAE0}"/>
          </ac:spMkLst>
        </pc:spChg>
        <pc:spChg chg="mod">
          <ac:chgData name="James Franklin" userId="cf915d05-507f-491f-b4a6-b2aa085ee4b1" providerId="ADAL" clId="{B0A9BD16-313A-4B87-86C7-D53C52C6EDF9}" dt="2021-09-29T09:37:53.863" v="5055"/>
          <ac:spMkLst>
            <pc:docMk/>
            <pc:sldMk cId="3692360987" sldId="320"/>
            <ac:spMk id="7" creationId="{F17204FD-D74E-4ECC-8439-5F2F419543FE}"/>
          </ac:spMkLst>
        </pc:spChg>
        <pc:spChg chg="mod">
          <ac:chgData name="James Franklin" userId="cf915d05-507f-491f-b4a6-b2aa085ee4b1" providerId="ADAL" clId="{B0A9BD16-313A-4B87-86C7-D53C52C6EDF9}" dt="2021-09-29T09:37:53.863" v="5055"/>
          <ac:spMkLst>
            <pc:docMk/>
            <pc:sldMk cId="3692360987" sldId="320"/>
            <ac:spMk id="8" creationId="{07EFA343-ED12-40DA-8551-27A5318BC0A4}"/>
          </ac:spMkLst>
        </pc:spChg>
        <pc:spChg chg="add del mod">
          <ac:chgData name="James Franklin" userId="cf915d05-507f-491f-b4a6-b2aa085ee4b1" providerId="ADAL" clId="{B0A9BD16-313A-4B87-86C7-D53C52C6EDF9}" dt="2021-09-29T09:37:57.610" v="5056"/>
          <ac:spMkLst>
            <pc:docMk/>
            <pc:sldMk cId="3692360987" sldId="320"/>
            <ac:spMk id="13" creationId="{F46AB827-3CFA-47DC-B061-D1EE41C45A0D}"/>
          </ac:spMkLst>
        </pc:spChg>
        <pc:spChg chg="add del mod">
          <ac:chgData name="James Franklin" userId="cf915d05-507f-491f-b4a6-b2aa085ee4b1" providerId="ADAL" clId="{B0A9BD16-313A-4B87-86C7-D53C52C6EDF9}" dt="2021-09-29T09:37:57.610" v="5056"/>
          <ac:spMkLst>
            <pc:docMk/>
            <pc:sldMk cId="3692360987" sldId="320"/>
            <ac:spMk id="14" creationId="{DF38EFCD-1F6C-44B2-A9E3-85B1731A6197}"/>
          </ac:spMkLst>
        </pc:spChg>
        <pc:spChg chg="add del mod">
          <ac:chgData name="James Franklin" userId="cf915d05-507f-491f-b4a6-b2aa085ee4b1" providerId="ADAL" clId="{B0A9BD16-313A-4B87-86C7-D53C52C6EDF9}" dt="2021-09-29T09:37:57.610" v="5056"/>
          <ac:spMkLst>
            <pc:docMk/>
            <pc:sldMk cId="3692360987" sldId="320"/>
            <ac:spMk id="15" creationId="{B02A0115-8010-4F41-8BD3-B45755CAE064}"/>
          </ac:spMkLst>
        </pc:spChg>
        <pc:spChg chg="add del mod">
          <ac:chgData name="James Franklin" userId="cf915d05-507f-491f-b4a6-b2aa085ee4b1" providerId="ADAL" clId="{B0A9BD16-313A-4B87-86C7-D53C52C6EDF9}" dt="2021-09-29T09:37:57.610" v="5056"/>
          <ac:spMkLst>
            <pc:docMk/>
            <pc:sldMk cId="3692360987" sldId="320"/>
            <ac:spMk id="16" creationId="{0380403A-1C7A-41BB-AAD4-69ADBE2E7565}"/>
          </ac:spMkLst>
        </pc:spChg>
        <pc:spChg chg="mod">
          <ac:chgData name="James Franklin" userId="cf915d05-507f-491f-b4a6-b2aa085ee4b1" providerId="ADAL" clId="{B0A9BD16-313A-4B87-86C7-D53C52C6EDF9}" dt="2021-09-29T09:38:42.650" v="5064"/>
          <ac:spMkLst>
            <pc:docMk/>
            <pc:sldMk cId="3692360987" sldId="320"/>
            <ac:spMk id="18" creationId="{49925B99-8653-4967-97D1-EB8534B57DF5}"/>
          </ac:spMkLst>
        </pc:spChg>
        <pc:spChg chg="mod">
          <ac:chgData name="James Franklin" userId="cf915d05-507f-491f-b4a6-b2aa085ee4b1" providerId="ADAL" clId="{B0A9BD16-313A-4B87-86C7-D53C52C6EDF9}" dt="2021-09-29T09:38:42.650" v="5064"/>
          <ac:spMkLst>
            <pc:docMk/>
            <pc:sldMk cId="3692360987" sldId="320"/>
            <ac:spMk id="19" creationId="{6B4D294F-4AC2-43E2-81DF-49A73F78EA5F}"/>
          </ac:spMkLst>
        </pc:spChg>
        <pc:spChg chg="mod">
          <ac:chgData name="James Franklin" userId="cf915d05-507f-491f-b4a6-b2aa085ee4b1" providerId="ADAL" clId="{B0A9BD16-313A-4B87-86C7-D53C52C6EDF9}" dt="2021-09-29T09:38:42.650" v="5064"/>
          <ac:spMkLst>
            <pc:docMk/>
            <pc:sldMk cId="3692360987" sldId="320"/>
            <ac:spMk id="20" creationId="{9E2F96A3-37FC-4F1A-BE7F-CE991CEC0FAE}"/>
          </ac:spMkLst>
        </pc:spChg>
        <pc:spChg chg="mod">
          <ac:chgData name="James Franklin" userId="cf915d05-507f-491f-b4a6-b2aa085ee4b1" providerId="ADAL" clId="{B0A9BD16-313A-4B87-86C7-D53C52C6EDF9}" dt="2021-09-29T09:38:42.650" v="5064"/>
          <ac:spMkLst>
            <pc:docMk/>
            <pc:sldMk cId="3692360987" sldId="320"/>
            <ac:spMk id="21" creationId="{34A8B600-7F7E-447B-BD69-F1D2491D44A3}"/>
          </ac:spMkLst>
        </pc:spChg>
        <pc:spChg chg="add mod">
          <ac:chgData name="James Franklin" userId="cf915d05-507f-491f-b4a6-b2aa085ee4b1" providerId="ADAL" clId="{B0A9BD16-313A-4B87-86C7-D53C52C6EDF9}" dt="2021-09-29T09:38:42.650" v="5064"/>
          <ac:spMkLst>
            <pc:docMk/>
            <pc:sldMk cId="3692360987" sldId="320"/>
            <ac:spMk id="26" creationId="{099913B6-C06B-43F9-980A-14B69F0D8399}"/>
          </ac:spMkLst>
        </pc:spChg>
        <pc:spChg chg="add mod">
          <ac:chgData name="James Franklin" userId="cf915d05-507f-491f-b4a6-b2aa085ee4b1" providerId="ADAL" clId="{B0A9BD16-313A-4B87-86C7-D53C52C6EDF9}" dt="2021-09-29T09:38:42.650" v="5064"/>
          <ac:spMkLst>
            <pc:docMk/>
            <pc:sldMk cId="3692360987" sldId="320"/>
            <ac:spMk id="27" creationId="{27AD6BBC-83F4-4E73-8755-E15DBCCE3D74}"/>
          </ac:spMkLst>
        </pc:spChg>
        <pc:spChg chg="add mod">
          <ac:chgData name="James Franklin" userId="cf915d05-507f-491f-b4a6-b2aa085ee4b1" providerId="ADAL" clId="{B0A9BD16-313A-4B87-86C7-D53C52C6EDF9}" dt="2021-09-29T09:38:42.650" v="5064"/>
          <ac:spMkLst>
            <pc:docMk/>
            <pc:sldMk cId="3692360987" sldId="320"/>
            <ac:spMk id="28" creationId="{18E79D10-3305-453C-B842-C6C129CE2B7A}"/>
          </ac:spMkLst>
        </pc:spChg>
        <pc:spChg chg="add mod">
          <ac:chgData name="James Franklin" userId="cf915d05-507f-491f-b4a6-b2aa085ee4b1" providerId="ADAL" clId="{B0A9BD16-313A-4B87-86C7-D53C52C6EDF9}" dt="2021-09-29T09:38:42.650" v="5064"/>
          <ac:spMkLst>
            <pc:docMk/>
            <pc:sldMk cId="3692360987" sldId="320"/>
            <ac:spMk id="29" creationId="{BC5867E7-783F-4C4D-BFA5-F0FED55DE315}"/>
          </ac:spMkLst>
        </pc:spChg>
        <pc:grpChg chg="add del mod">
          <ac:chgData name="James Franklin" userId="cf915d05-507f-491f-b4a6-b2aa085ee4b1" providerId="ADAL" clId="{B0A9BD16-313A-4B87-86C7-D53C52C6EDF9}" dt="2021-09-29T09:37:57.610" v="5056"/>
          <ac:grpSpMkLst>
            <pc:docMk/>
            <pc:sldMk cId="3692360987" sldId="320"/>
            <ac:grpSpMk id="4" creationId="{01C18E13-B4E1-4D65-ACA2-090C63619C46}"/>
          </ac:grpSpMkLst>
        </pc:grpChg>
        <pc:grpChg chg="add mod">
          <ac:chgData name="James Franklin" userId="cf915d05-507f-491f-b4a6-b2aa085ee4b1" providerId="ADAL" clId="{B0A9BD16-313A-4B87-86C7-D53C52C6EDF9}" dt="2021-09-29T09:38:42.650" v="5064"/>
          <ac:grpSpMkLst>
            <pc:docMk/>
            <pc:sldMk cId="3692360987" sldId="320"/>
            <ac:grpSpMk id="17" creationId="{25E79115-6CB6-4C07-952B-CDE7E6679E3F}"/>
          </ac:grpSpMkLst>
        </pc:grpChg>
        <pc:picChg chg="mod">
          <ac:chgData name="James Franklin" userId="cf915d05-507f-491f-b4a6-b2aa085ee4b1" providerId="ADAL" clId="{B0A9BD16-313A-4B87-86C7-D53C52C6EDF9}" dt="2021-09-29T09:37:53.863" v="5055"/>
          <ac:picMkLst>
            <pc:docMk/>
            <pc:sldMk cId="3692360987" sldId="320"/>
            <ac:picMk id="9" creationId="{B0AC01E3-F3E1-4B58-8464-6AC63F988795}"/>
          </ac:picMkLst>
        </pc:picChg>
        <pc:picChg chg="mod">
          <ac:chgData name="James Franklin" userId="cf915d05-507f-491f-b4a6-b2aa085ee4b1" providerId="ADAL" clId="{B0A9BD16-313A-4B87-86C7-D53C52C6EDF9}" dt="2021-09-29T09:37:53.863" v="5055"/>
          <ac:picMkLst>
            <pc:docMk/>
            <pc:sldMk cId="3692360987" sldId="320"/>
            <ac:picMk id="10" creationId="{D52B6E33-5FC3-48CE-929A-C6291006D2B3}"/>
          </ac:picMkLst>
        </pc:picChg>
        <pc:picChg chg="mod">
          <ac:chgData name="James Franklin" userId="cf915d05-507f-491f-b4a6-b2aa085ee4b1" providerId="ADAL" clId="{B0A9BD16-313A-4B87-86C7-D53C52C6EDF9}" dt="2021-09-29T09:37:53.863" v="5055"/>
          <ac:picMkLst>
            <pc:docMk/>
            <pc:sldMk cId="3692360987" sldId="320"/>
            <ac:picMk id="11" creationId="{F57DB39F-2C92-47D3-AFED-5F3887E866C0}"/>
          </ac:picMkLst>
        </pc:picChg>
        <pc:picChg chg="mod">
          <ac:chgData name="James Franklin" userId="cf915d05-507f-491f-b4a6-b2aa085ee4b1" providerId="ADAL" clId="{B0A9BD16-313A-4B87-86C7-D53C52C6EDF9}" dt="2021-09-29T09:37:53.863" v="5055"/>
          <ac:picMkLst>
            <pc:docMk/>
            <pc:sldMk cId="3692360987" sldId="320"/>
            <ac:picMk id="12" creationId="{10268BCA-AAE3-4E54-97E6-4788CD742A72}"/>
          </ac:picMkLst>
        </pc:picChg>
        <pc:picChg chg="mod">
          <ac:chgData name="James Franklin" userId="cf915d05-507f-491f-b4a6-b2aa085ee4b1" providerId="ADAL" clId="{B0A9BD16-313A-4B87-86C7-D53C52C6EDF9}" dt="2021-09-29T09:38:42.650" v="5064"/>
          <ac:picMkLst>
            <pc:docMk/>
            <pc:sldMk cId="3692360987" sldId="320"/>
            <ac:picMk id="22" creationId="{A01C0F30-8A33-4821-941B-B61B824474DB}"/>
          </ac:picMkLst>
        </pc:picChg>
        <pc:picChg chg="mod">
          <ac:chgData name="James Franklin" userId="cf915d05-507f-491f-b4a6-b2aa085ee4b1" providerId="ADAL" clId="{B0A9BD16-313A-4B87-86C7-D53C52C6EDF9}" dt="2021-09-29T09:38:42.650" v="5064"/>
          <ac:picMkLst>
            <pc:docMk/>
            <pc:sldMk cId="3692360987" sldId="320"/>
            <ac:picMk id="23" creationId="{BB1FD477-0EC8-48E6-B8F7-AB7448DFB7CC}"/>
          </ac:picMkLst>
        </pc:picChg>
        <pc:picChg chg="mod">
          <ac:chgData name="James Franklin" userId="cf915d05-507f-491f-b4a6-b2aa085ee4b1" providerId="ADAL" clId="{B0A9BD16-313A-4B87-86C7-D53C52C6EDF9}" dt="2021-09-29T09:38:42.650" v="5064"/>
          <ac:picMkLst>
            <pc:docMk/>
            <pc:sldMk cId="3692360987" sldId="320"/>
            <ac:picMk id="24" creationId="{8719F12C-B640-45FF-92B5-A7AB18BF6CE3}"/>
          </ac:picMkLst>
        </pc:picChg>
        <pc:picChg chg="mod">
          <ac:chgData name="James Franklin" userId="cf915d05-507f-491f-b4a6-b2aa085ee4b1" providerId="ADAL" clId="{B0A9BD16-313A-4B87-86C7-D53C52C6EDF9}" dt="2021-09-29T09:38:42.650" v="5064"/>
          <ac:picMkLst>
            <pc:docMk/>
            <pc:sldMk cId="3692360987" sldId="320"/>
            <ac:picMk id="25" creationId="{3EDFE08F-84DE-440D-B566-BF9E0BFD6C7A}"/>
          </ac:picMkLst>
        </pc:picChg>
      </pc:sldChg>
      <pc:sldChg chg="addSp modSp add mod">
        <pc:chgData name="James Franklin" userId="cf915d05-507f-491f-b4a6-b2aa085ee4b1" providerId="ADAL" clId="{B0A9BD16-313A-4B87-86C7-D53C52C6EDF9}" dt="2021-09-30T08:55:28.997" v="10888" actId="164"/>
        <pc:sldMkLst>
          <pc:docMk/>
          <pc:sldMk cId="3867241785" sldId="321"/>
        </pc:sldMkLst>
        <pc:spChg chg="mod">
          <ac:chgData name="James Franklin" userId="cf915d05-507f-491f-b4a6-b2aa085ee4b1" providerId="ADAL" clId="{B0A9BD16-313A-4B87-86C7-D53C52C6EDF9}" dt="2021-09-29T09:43:26.055" v="5178" actId="20577"/>
          <ac:spMkLst>
            <pc:docMk/>
            <pc:sldMk cId="3867241785" sldId="321"/>
            <ac:spMk id="2" creationId="{DE7D2F39-D496-43AD-9D63-170CB0D1F263}"/>
          </ac:spMkLst>
        </pc:spChg>
        <pc:spChg chg="mod">
          <ac:chgData name="James Franklin" userId="cf915d05-507f-491f-b4a6-b2aa085ee4b1" providerId="ADAL" clId="{B0A9BD16-313A-4B87-86C7-D53C52C6EDF9}" dt="2021-09-29T10:14:28.056" v="6374" actId="12"/>
          <ac:spMkLst>
            <pc:docMk/>
            <pc:sldMk cId="3867241785" sldId="321"/>
            <ac:spMk id="3" creationId="{6A5E715C-5692-4138-BE67-8C75FE95C21D}"/>
          </ac:spMkLst>
        </pc:spChg>
        <pc:spChg chg="mod">
          <ac:chgData name="James Franklin" userId="cf915d05-507f-491f-b4a6-b2aa085ee4b1" providerId="ADAL" clId="{B0A9BD16-313A-4B87-86C7-D53C52C6EDF9}" dt="2021-09-30T08:55:28.997" v="10888" actId="164"/>
          <ac:spMkLst>
            <pc:docMk/>
            <pc:sldMk cId="3867241785" sldId="321"/>
            <ac:spMk id="13" creationId="{4197DA6B-7F0F-4E51-BA9F-F14F56ED9EB6}"/>
          </ac:spMkLst>
        </pc:spChg>
        <pc:spChg chg="mod">
          <ac:chgData name="James Franklin" userId="cf915d05-507f-491f-b4a6-b2aa085ee4b1" providerId="ADAL" clId="{B0A9BD16-313A-4B87-86C7-D53C52C6EDF9}" dt="2021-09-30T08:55:28.997" v="10888" actId="164"/>
          <ac:spMkLst>
            <pc:docMk/>
            <pc:sldMk cId="3867241785" sldId="321"/>
            <ac:spMk id="14" creationId="{58547590-5BDE-490C-9EFE-AD1E16FF2C38}"/>
          </ac:spMkLst>
        </pc:spChg>
        <pc:spChg chg="mod">
          <ac:chgData name="James Franklin" userId="cf915d05-507f-491f-b4a6-b2aa085ee4b1" providerId="ADAL" clId="{B0A9BD16-313A-4B87-86C7-D53C52C6EDF9}" dt="2021-09-30T08:55:28.997" v="10888" actId="164"/>
          <ac:spMkLst>
            <pc:docMk/>
            <pc:sldMk cId="3867241785" sldId="321"/>
            <ac:spMk id="15" creationId="{6C5B7A75-67D4-43E3-967C-B7878D763C84}"/>
          </ac:spMkLst>
        </pc:spChg>
        <pc:spChg chg="mod">
          <ac:chgData name="James Franklin" userId="cf915d05-507f-491f-b4a6-b2aa085ee4b1" providerId="ADAL" clId="{B0A9BD16-313A-4B87-86C7-D53C52C6EDF9}" dt="2021-09-30T08:55:28.997" v="10888" actId="164"/>
          <ac:spMkLst>
            <pc:docMk/>
            <pc:sldMk cId="3867241785" sldId="321"/>
            <ac:spMk id="16" creationId="{7B9D7E8E-6544-4638-9665-48B6B8D1C47E}"/>
          </ac:spMkLst>
        </pc:spChg>
        <pc:spChg chg="add mod">
          <ac:chgData name="James Franklin" userId="cf915d05-507f-491f-b4a6-b2aa085ee4b1" providerId="ADAL" clId="{B0A9BD16-313A-4B87-86C7-D53C52C6EDF9}" dt="2021-09-29T10:15:42.820" v="6609" actId="1076"/>
          <ac:spMkLst>
            <pc:docMk/>
            <pc:sldMk cId="3867241785" sldId="321"/>
            <ac:spMk id="17" creationId="{E9AC4AF5-0F74-49C2-A4C4-833E0BBC6E86}"/>
          </ac:spMkLst>
        </pc:spChg>
        <pc:grpChg chg="mod">
          <ac:chgData name="James Franklin" userId="cf915d05-507f-491f-b4a6-b2aa085ee4b1" providerId="ADAL" clId="{B0A9BD16-313A-4B87-86C7-D53C52C6EDF9}" dt="2021-09-30T08:55:28.997" v="10888" actId="164"/>
          <ac:grpSpMkLst>
            <pc:docMk/>
            <pc:sldMk cId="3867241785" sldId="321"/>
            <ac:grpSpMk id="4" creationId="{9ADC140B-8FF3-41FC-B1D8-8FA1F30ABDFC}"/>
          </ac:grpSpMkLst>
        </pc:grpChg>
        <pc:grpChg chg="add mod">
          <ac:chgData name="James Franklin" userId="cf915d05-507f-491f-b4a6-b2aa085ee4b1" providerId="ADAL" clId="{B0A9BD16-313A-4B87-86C7-D53C52C6EDF9}" dt="2021-09-30T08:55:28.997" v="10888" actId="164"/>
          <ac:grpSpMkLst>
            <pc:docMk/>
            <pc:sldMk cId="3867241785" sldId="321"/>
            <ac:grpSpMk id="18" creationId="{B2B205F3-B176-49D8-B114-1B5894F9543F}"/>
          </ac:grpSpMkLst>
        </pc:grpChg>
      </pc:sldChg>
      <pc:sldChg chg="addSp delSp modSp new del mod modClrScheme chgLayout">
        <pc:chgData name="James Franklin" userId="cf915d05-507f-491f-b4a6-b2aa085ee4b1" providerId="ADAL" clId="{B0A9BD16-313A-4B87-86C7-D53C52C6EDF9}" dt="2021-09-29T11:03:33.715" v="7996" actId="47"/>
        <pc:sldMkLst>
          <pc:docMk/>
          <pc:sldMk cId="1901882321" sldId="322"/>
        </pc:sldMkLst>
        <pc:spChg chg="del mod ord">
          <ac:chgData name="James Franklin" userId="cf915d05-507f-491f-b4a6-b2aa085ee4b1" providerId="ADAL" clId="{B0A9BD16-313A-4B87-86C7-D53C52C6EDF9}" dt="2021-09-29T10:19:39.528" v="6923" actId="700"/>
          <ac:spMkLst>
            <pc:docMk/>
            <pc:sldMk cId="1901882321" sldId="322"/>
            <ac:spMk id="2" creationId="{B671D98D-C89C-48D1-B1D9-CCB733B1CB11}"/>
          </ac:spMkLst>
        </pc:spChg>
        <pc:spChg chg="del mod ord">
          <ac:chgData name="James Franklin" userId="cf915d05-507f-491f-b4a6-b2aa085ee4b1" providerId="ADAL" clId="{B0A9BD16-313A-4B87-86C7-D53C52C6EDF9}" dt="2021-09-29T10:19:39.528" v="6923" actId="700"/>
          <ac:spMkLst>
            <pc:docMk/>
            <pc:sldMk cId="1901882321" sldId="322"/>
            <ac:spMk id="3" creationId="{C866533E-6A3C-4465-A00C-6ED7E02002CB}"/>
          </ac:spMkLst>
        </pc:spChg>
        <pc:spChg chg="add mod ord">
          <ac:chgData name="James Franklin" userId="cf915d05-507f-491f-b4a6-b2aa085ee4b1" providerId="ADAL" clId="{B0A9BD16-313A-4B87-86C7-D53C52C6EDF9}" dt="2021-09-29T10:19:39.528" v="6923" actId="700"/>
          <ac:spMkLst>
            <pc:docMk/>
            <pc:sldMk cId="1901882321" sldId="322"/>
            <ac:spMk id="4" creationId="{D31CE2D0-B935-4D2D-BFB1-1EC9AA974648}"/>
          </ac:spMkLst>
        </pc:spChg>
        <pc:spChg chg="add mod ord">
          <ac:chgData name="James Franklin" userId="cf915d05-507f-491f-b4a6-b2aa085ee4b1" providerId="ADAL" clId="{B0A9BD16-313A-4B87-86C7-D53C52C6EDF9}" dt="2021-09-29T10:19:39.528" v="6923" actId="700"/>
          <ac:spMkLst>
            <pc:docMk/>
            <pc:sldMk cId="1901882321" sldId="322"/>
            <ac:spMk id="5" creationId="{0B27E2BC-3751-46A4-8FFC-7D250D3709F2}"/>
          </ac:spMkLst>
        </pc:spChg>
      </pc:sldChg>
      <pc:sldChg chg="addSp modSp new mod">
        <pc:chgData name="James Franklin" userId="cf915d05-507f-491f-b4a6-b2aa085ee4b1" providerId="ADAL" clId="{B0A9BD16-313A-4B87-86C7-D53C52C6EDF9}" dt="2021-09-29T11:08:39.459" v="8313" actId="20577"/>
        <pc:sldMkLst>
          <pc:docMk/>
          <pc:sldMk cId="585635276" sldId="323"/>
        </pc:sldMkLst>
        <pc:spChg chg="mod">
          <ac:chgData name="James Franklin" userId="cf915d05-507f-491f-b4a6-b2aa085ee4b1" providerId="ADAL" clId="{B0A9BD16-313A-4B87-86C7-D53C52C6EDF9}" dt="2021-09-29T10:50:18.414" v="7582" actId="20577"/>
          <ac:spMkLst>
            <pc:docMk/>
            <pc:sldMk cId="585635276" sldId="323"/>
            <ac:spMk id="2" creationId="{BC04BE3D-36E6-4265-AB29-5B1B737DDCC0}"/>
          </ac:spMkLst>
        </pc:spChg>
        <pc:spChg chg="mod">
          <ac:chgData name="James Franklin" userId="cf915d05-507f-491f-b4a6-b2aa085ee4b1" providerId="ADAL" clId="{B0A9BD16-313A-4B87-86C7-D53C52C6EDF9}" dt="2021-09-29T10:58:05.824" v="7850" actId="20577"/>
          <ac:spMkLst>
            <pc:docMk/>
            <pc:sldMk cId="585635276" sldId="323"/>
            <ac:spMk id="3" creationId="{E3CE99E8-5904-4722-8630-BCA364D6CD03}"/>
          </ac:spMkLst>
        </pc:spChg>
        <pc:spChg chg="add mod">
          <ac:chgData name="James Franklin" userId="cf915d05-507f-491f-b4a6-b2aa085ee4b1" providerId="ADAL" clId="{B0A9BD16-313A-4B87-86C7-D53C52C6EDF9}" dt="2021-09-29T10:56:51.166" v="7616" actId="207"/>
          <ac:spMkLst>
            <pc:docMk/>
            <pc:sldMk cId="585635276" sldId="323"/>
            <ac:spMk id="4" creationId="{CE189F10-AECA-4879-85EF-79906691A3AF}"/>
          </ac:spMkLst>
        </pc:spChg>
        <pc:spChg chg="add mod">
          <ac:chgData name="James Franklin" userId="cf915d05-507f-491f-b4a6-b2aa085ee4b1" providerId="ADAL" clId="{B0A9BD16-313A-4B87-86C7-D53C52C6EDF9}" dt="2021-09-29T11:01:52.578" v="7949" actId="14861"/>
          <ac:spMkLst>
            <pc:docMk/>
            <pc:sldMk cId="585635276" sldId="323"/>
            <ac:spMk id="7" creationId="{CFBC728E-EFA3-45B6-9C9A-1D97123FC4D2}"/>
          </ac:spMkLst>
        </pc:spChg>
        <pc:spChg chg="add mod">
          <ac:chgData name="James Franklin" userId="cf915d05-507f-491f-b4a6-b2aa085ee4b1" providerId="ADAL" clId="{B0A9BD16-313A-4B87-86C7-D53C52C6EDF9}" dt="2021-09-29T11:08:39.459" v="8313" actId="20577"/>
          <ac:spMkLst>
            <pc:docMk/>
            <pc:sldMk cId="585635276" sldId="323"/>
            <ac:spMk id="9" creationId="{3253FB4F-76E2-48F1-AF8B-1A1CD0476565}"/>
          </ac:spMkLst>
        </pc:spChg>
        <pc:spChg chg="add mod">
          <ac:chgData name="James Franklin" userId="cf915d05-507f-491f-b4a6-b2aa085ee4b1" providerId="ADAL" clId="{B0A9BD16-313A-4B87-86C7-D53C52C6EDF9}" dt="2021-09-29T11:02:01.951" v="7951" actId="14861"/>
          <ac:spMkLst>
            <pc:docMk/>
            <pc:sldMk cId="585635276" sldId="323"/>
            <ac:spMk id="10" creationId="{AABF7454-0A88-435A-B6F4-8940D60B9B14}"/>
          </ac:spMkLst>
        </pc:spChg>
        <pc:spChg chg="add mod">
          <ac:chgData name="James Franklin" userId="cf915d05-507f-491f-b4a6-b2aa085ee4b1" providerId="ADAL" clId="{B0A9BD16-313A-4B87-86C7-D53C52C6EDF9}" dt="2021-09-29T11:02:06.350" v="7952" actId="14861"/>
          <ac:spMkLst>
            <pc:docMk/>
            <pc:sldMk cId="585635276" sldId="323"/>
            <ac:spMk id="11" creationId="{4990502D-A5D5-4610-B385-9BB7540C2DE1}"/>
          </ac:spMkLst>
        </pc:spChg>
        <pc:grpChg chg="add mod">
          <ac:chgData name="James Franklin" userId="cf915d05-507f-491f-b4a6-b2aa085ee4b1" providerId="ADAL" clId="{B0A9BD16-313A-4B87-86C7-D53C52C6EDF9}" dt="2021-09-29T11:01:43.650" v="7948" actId="14861"/>
          <ac:grpSpMkLst>
            <pc:docMk/>
            <pc:sldMk cId="585635276" sldId="323"/>
            <ac:grpSpMk id="17" creationId="{93B45F74-0C0F-4DF3-8981-5DD905129714}"/>
          </ac:grpSpMkLst>
        </pc:grpChg>
        <pc:picChg chg="add mod">
          <ac:chgData name="James Franklin" userId="cf915d05-507f-491f-b4a6-b2aa085ee4b1" providerId="ADAL" clId="{B0A9BD16-313A-4B87-86C7-D53C52C6EDF9}" dt="2021-09-29T10:51:30.278" v="7594" actId="1076"/>
          <ac:picMkLst>
            <pc:docMk/>
            <pc:sldMk cId="585635276" sldId="323"/>
            <ac:picMk id="6" creationId="{1488FEC6-0FD3-4850-A72C-FD566E6E24C8}"/>
          </ac:picMkLst>
        </pc:picChg>
        <pc:picChg chg="add mod">
          <ac:chgData name="James Franklin" userId="cf915d05-507f-491f-b4a6-b2aa085ee4b1" providerId="ADAL" clId="{B0A9BD16-313A-4B87-86C7-D53C52C6EDF9}" dt="2021-09-29T10:52:05.206" v="7602" actId="167"/>
          <ac:picMkLst>
            <pc:docMk/>
            <pc:sldMk cId="585635276" sldId="323"/>
            <ac:picMk id="11266" creationId="{19366A2C-2C19-429F-B066-A930124D3EB2}"/>
          </ac:picMkLst>
        </pc:picChg>
        <pc:cxnChg chg="add mod">
          <ac:chgData name="James Franklin" userId="cf915d05-507f-491f-b4a6-b2aa085ee4b1" providerId="ADAL" clId="{B0A9BD16-313A-4B87-86C7-D53C52C6EDF9}" dt="2021-09-29T11:02:20.040" v="7953" actId="14861"/>
          <ac:cxnSpMkLst>
            <pc:docMk/>
            <pc:sldMk cId="585635276" sldId="323"/>
            <ac:cxnSpMk id="12" creationId="{5BC4F79E-9020-4706-BDF8-826508313648}"/>
          </ac:cxnSpMkLst>
        </pc:cxnChg>
        <pc:cxnChg chg="add mod">
          <ac:chgData name="James Franklin" userId="cf915d05-507f-491f-b4a6-b2aa085ee4b1" providerId="ADAL" clId="{B0A9BD16-313A-4B87-86C7-D53C52C6EDF9}" dt="2021-09-29T11:02:20.040" v="7953" actId="14861"/>
          <ac:cxnSpMkLst>
            <pc:docMk/>
            <pc:sldMk cId="585635276" sldId="323"/>
            <ac:cxnSpMk id="14" creationId="{BCC2D4EC-298F-47CE-8DE6-02DAAF836095}"/>
          </ac:cxnSpMkLst>
        </pc:cxnChg>
        <pc:cxnChg chg="add mod">
          <ac:chgData name="James Franklin" userId="cf915d05-507f-491f-b4a6-b2aa085ee4b1" providerId="ADAL" clId="{B0A9BD16-313A-4B87-86C7-D53C52C6EDF9}" dt="2021-09-29T11:02:20.040" v="7953" actId="14861"/>
          <ac:cxnSpMkLst>
            <pc:docMk/>
            <pc:sldMk cId="585635276" sldId="323"/>
            <ac:cxnSpMk id="16" creationId="{8FFD6003-3CC6-4B03-9BF2-79125FA858FF}"/>
          </ac:cxnSpMkLst>
        </pc:cxnChg>
        <pc:cxnChg chg="add mod">
          <ac:chgData name="James Franklin" userId="cf915d05-507f-491f-b4a6-b2aa085ee4b1" providerId="ADAL" clId="{B0A9BD16-313A-4B87-86C7-D53C52C6EDF9}" dt="2021-09-29T11:02:20.040" v="7953" actId="14861"/>
          <ac:cxnSpMkLst>
            <pc:docMk/>
            <pc:sldMk cId="585635276" sldId="323"/>
            <ac:cxnSpMk id="18" creationId="{381A8F65-0A6C-42E3-9B1B-8D0A216DF170}"/>
          </ac:cxnSpMkLst>
        </pc:cxnChg>
        <pc:cxnChg chg="add mod">
          <ac:chgData name="James Franklin" userId="cf915d05-507f-491f-b4a6-b2aa085ee4b1" providerId="ADAL" clId="{B0A9BD16-313A-4B87-86C7-D53C52C6EDF9}" dt="2021-09-29T11:02:20.040" v="7953" actId="14861"/>
          <ac:cxnSpMkLst>
            <pc:docMk/>
            <pc:sldMk cId="585635276" sldId="323"/>
            <ac:cxnSpMk id="19" creationId="{331F4F81-DC65-43C6-9DB4-7A06513DFA26}"/>
          </ac:cxnSpMkLst>
        </pc:cxnChg>
      </pc:sldChg>
      <pc:sldChg chg="addSp delSp modSp add mod modClrScheme chgLayout">
        <pc:chgData name="James Franklin" userId="cf915d05-507f-491f-b4a6-b2aa085ee4b1" providerId="ADAL" clId="{B0A9BD16-313A-4B87-86C7-D53C52C6EDF9}" dt="2021-09-29T11:09:23.794" v="8319" actId="732"/>
        <pc:sldMkLst>
          <pc:docMk/>
          <pc:sldMk cId="4176149113" sldId="324"/>
        </pc:sldMkLst>
        <pc:spChg chg="mod ord">
          <ac:chgData name="James Franklin" userId="cf915d05-507f-491f-b4a6-b2aa085ee4b1" providerId="ADAL" clId="{B0A9BD16-313A-4B87-86C7-D53C52C6EDF9}" dt="2021-09-29T11:07:52.875" v="8173" actId="6264"/>
          <ac:spMkLst>
            <pc:docMk/>
            <pc:sldMk cId="4176149113" sldId="324"/>
            <ac:spMk id="2" creationId="{BC04BE3D-36E6-4265-AB29-5B1B737DDCC0}"/>
          </ac:spMkLst>
        </pc:spChg>
        <pc:spChg chg="del mod ord">
          <ac:chgData name="James Franklin" userId="cf915d05-507f-491f-b4a6-b2aa085ee4b1" providerId="ADAL" clId="{B0A9BD16-313A-4B87-86C7-D53C52C6EDF9}" dt="2021-09-29T11:03:57.276" v="8000" actId="478"/>
          <ac:spMkLst>
            <pc:docMk/>
            <pc:sldMk cId="4176149113" sldId="324"/>
            <ac:spMk id="3" creationId="{E3CE99E8-5904-4722-8630-BCA364D6CD03}"/>
          </ac:spMkLst>
        </pc:spChg>
        <pc:spChg chg="mod topLvl">
          <ac:chgData name="James Franklin" userId="cf915d05-507f-491f-b4a6-b2aa085ee4b1" providerId="ADAL" clId="{B0A9BD16-313A-4B87-86C7-D53C52C6EDF9}" dt="2021-09-29T11:07:46.627" v="8171" actId="164"/>
          <ac:spMkLst>
            <pc:docMk/>
            <pc:sldMk cId="4176149113" sldId="324"/>
            <ac:spMk id="7" creationId="{CFBC728E-EFA3-45B6-9C9A-1D97123FC4D2}"/>
          </ac:spMkLst>
        </pc:spChg>
        <pc:spChg chg="mod topLvl">
          <ac:chgData name="James Franklin" userId="cf915d05-507f-491f-b4a6-b2aa085ee4b1" providerId="ADAL" clId="{B0A9BD16-313A-4B87-86C7-D53C52C6EDF9}" dt="2021-09-29T11:09:07.740" v="8317" actId="208"/>
          <ac:spMkLst>
            <pc:docMk/>
            <pc:sldMk cId="4176149113" sldId="324"/>
            <ac:spMk id="9" creationId="{3253FB4F-76E2-48F1-AF8B-1A1CD0476565}"/>
          </ac:spMkLst>
        </pc:spChg>
        <pc:spChg chg="mod topLvl">
          <ac:chgData name="James Franklin" userId="cf915d05-507f-491f-b4a6-b2aa085ee4b1" providerId="ADAL" clId="{B0A9BD16-313A-4B87-86C7-D53C52C6EDF9}" dt="2021-09-29T11:08:54.365" v="8315" actId="207"/>
          <ac:spMkLst>
            <pc:docMk/>
            <pc:sldMk cId="4176149113" sldId="324"/>
            <ac:spMk id="10" creationId="{AABF7454-0A88-435A-B6F4-8940D60B9B14}"/>
          </ac:spMkLst>
        </pc:spChg>
        <pc:spChg chg="mod topLvl">
          <ac:chgData name="James Franklin" userId="cf915d05-507f-491f-b4a6-b2aa085ee4b1" providerId="ADAL" clId="{B0A9BD16-313A-4B87-86C7-D53C52C6EDF9}" dt="2021-09-29T11:08:51.684" v="8314" actId="207"/>
          <ac:spMkLst>
            <pc:docMk/>
            <pc:sldMk cId="4176149113" sldId="324"/>
            <ac:spMk id="11" creationId="{4990502D-A5D5-4610-B385-9BB7540C2DE1}"/>
          </ac:spMkLst>
        </pc:spChg>
        <pc:spChg chg="add del mod">
          <ac:chgData name="James Franklin" userId="cf915d05-507f-491f-b4a6-b2aa085ee4b1" providerId="ADAL" clId="{B0A9BD16-313A-4B87-86C7-D53C52C6EDF9}" dt="2021-09-29T11:07:52.875" v="8173" actId="6264"/>
          <ac:spMkLst>
            <pc:docMk/>
            <pc:sldMk cId="4176149113" sldId="324"/>
            <ac:spMk id="15" creationId="{07DC283A-1065-4E26-87C5-BC38F77B09E5}"/>
          </ac:spMkLst>
        </pc:spChg>
        <pc:spChg chg="add mod">
          <ac:chgData name="James Franklin" userId="cf915d05-507f-491f-b4a6-b2aa085ee4b1" providerId="ADAL" clId="{B0A9BD16-313A-4B87-86C7-D53C52C6EDF9}" dt="2021-09-29T11:09:07.740" v="8317" actId="208"/>
          <ac:spMkLst>
            <pc:docMk/>
            <pc:sldMk cId="4176149113" sldId="324"/>
            <ac:spMk id="20" creationId="{C02C941D-68E4-44A4-9A12-332971A12E15}"/>
          </ac:spMkLst>
        </pc:spChg>
        <pc:spChg chg="add mod">
          <ac:chgData name="James Franklin" userId="cf915d05-507f-491f-b4a6-b2aa085ee4b1" providerId="ADAL" clId="{B0A9BD16-313A-4B87-86C7-D53C52C6EDF9}" dt="2021-09-29T11:07:46.627" v="8171" actId="164"/>
          <ac:spMkLst>
            <pc:docMk/>
            <pc:sldMk cId="4176149113" sldId="324"/>
            <ac:spMk id="21" creationId="{89ED86F6-87AA-4581-A3A6-6E2959336749}"/>
          </ac:spMkLst>
        </pc:spChg>
        <pc:spChg chg="add mod ord">
          <ac:chgData name="James Franklin" userId="cf915d05-507f-491f-b4a6-b2aa085ee4b1" providerId="ADAL" clId="{B0A9BD16-313A-4B87-86C7-D53C52C6EDF9}" dt="2021-09-29T11:08:23.195" v="8282" actId="20577"/>
          <ac:spMkLst>
            <pc:docMk/>
            <pc:sldMk cId="4176149113" sldId="324"/>
            <ac:spMk id="26" creationId="{4491DEEA-6F1D-42DB-BA83-27E556B191BB}"/>
          </ac:spMkLst>
        </pc:spChg>
        <pc:grpChg chg="add mod">
          <ac:chgData name="James Franklin" userId="cf915d05-507f-491f-b4a6-b2aa085ee4b1" providerId="ADAL" clId="{B0A9BD16-313A-4B87-86C7-D53C52C6EDF9}" dt="2021-09-29T11:07:51.323" v="8172" actId="1076"/>
          <ac:grpSpMkLst>
            <pc:docMk/>
            <pc:sldMk cId="4176149113" sldId="324"/>
            <ac:grpSpMk id="13" creationId="{01C79D83-6992-40CA-9D62-C9493501E1DB}"/>
          </ac:grpSpMkLst>
        </pc:grpChg>
        <pc:grpChg chg="del mod">
          <ac:chgData name="James Franklin" userId="cf915d05-507f-491f-b4a6-b2aa085ee4b1" providerId="ADAL" clId="{B0A9BD16-313A-4B87-86C7-D53C52C6EDF9}" dt="2021-09-29T11:05:20.874" v="8024" actId="165"/>
          <ac:grpSpMkLst>
            <pc:docMk/>
            <pc:sldMk cId="4176149113" sldId="324"/>
            <ac:grpSpMk id="17" creationId="{93B45F74-0C0F-4DF3-8981-5DD905129714}"/>
          </ac:grpSpMkLst>
        </pc:grpChg>
        <pc:picChg chg="mod">
          <ac:chgData name="James Franklin" userId="cf915d05-507f-491f-b4a6-b2aa085ee4b1" providerId="ADAL" clId="{B0A9BD16-313A-4B87-86C7-D53C52C6EDF9}" dt="2021-09-29T11:09:23.794" v="8319" actId="732"/>
          <ac:picMkLst>
            <pc:docMk/>
            <pc:sldMk cId="4176149113" sldId="324"/>
            <ac:picMk id="11266" creationId="{19366A2C-2C19-429F-B066-A930124D3EB2}"/>
          </ac:picMkLst>
        </pc:picChg>
        <pc:cxnChg chg="mod topLvl">
          <ac:chgData name="James Franklin" userId="cf915d05-507f-491f-b4a6-b2aa085ee4b1" providerId="ADAL" clId="{B0A9BD16-313A-4B87-86C7-D53C52C6EDF9}" dt="2021-09-29T11:07:46.627" v="8171" actId="164"/>
          <ac:cxnSpMkLst>
            <pc:docMk/>
            <pc:sldMk cId="4176149113" sldId="324"/>
            <ac:cxnSpMk id="12" creationId="{5BC4F79E-9020-4706-BDF8-826508313648}"/>
          </ac:cxnSpMkLst>
        </pc:cxnChg>
        <pc:cxnChg chg="mod topLvl">
          <ac:chgData name="James Franklin" userId="cf915d05-507f-491f-b4a6-b2aa085ee4b1" providerId="ADAL" clId="{B0A9BD16-313A-4B87-86C7-D53C52C6EDF9}" dt="2021-09-29T11:07:46.627" v="8171" actId="164"/>
          <ac:cxnSpMkLst>
            <pc:docMk/>
            <pc:sldMk cId="4176149113" sldId="324"/>
            <ac:cxnSpMk id="14" creationId="{BCC2D4EC-298F-47CE-8DE6-02DAAF836095}"/>
          </ac:cxnSpMkLst>
        </pc:cxnChg>
        <pc:cxnChg chg="mod topLvl">
          <ac:chgData name="James Franklin" userId="cf915d05-507f-491f-b4a6-b2aa085ee4b1" providerId="ADAL" clId="{B0A9BD16-313A-4B87-86C7-D53C52C6EDF9}" dt="2021-09-29T11:07:46.627" v="8171" actId="164"/>
          <ac:cxnSpMkLst>
            <pc:docMk/>
            <pc:sldMk cId="4176149113" sldId="324"/>
            <ac:cxnSpMk id="16" creationId="{8FFD6003-3CC6-4B03-9BF2-79125FA858FF}"/>
          </ac:cxnSpMkLst>
        </pc:cxnChg>
        <pc:cxnChg chg="mod topLvl">
          <ac:chgData name="James Franklin" userId="cf915d05-507f-491f-b4a6-b2aa085ee4b1" providerId="ADAL" clId="{B0A9BD16-313A-4B87-86C7-D53C52C6EDF9}" dt="2021-09-29T11:07:46.627" v="8171" actId="164"/>
          <ac:cxnSpMkLst>
            <pc:docMk/>
            <pc:sldMk cId="4176149113" sldId="324"/>
            <ac:cxnSpMk id="18" creationId="{381A8F65-0A6C-42E3-9B1B-8D0A216DF170}"/>
          </ac:cxnSpMkLst>
        </pc:cxnChg>
        <pc:cxnChg chg="mod topLvl">
          <ac:chgData name="James Franklin" userId="cf915d05-507f-491f-b4a6-b2aa085ee4b1" providerId="ADAL" clId="{B0A9BD16-313A-4B87-86C7-D53C52C6EDF9}" dt="2021-09-29T11:07:46.627" v="8171" actId="164"/>
          <ac:cxnSpMkLst>
            <pc:docMk/>
            <pc:sldMk cId="4176149113" sldId="324"/>
            <ac:cxnSpMk id="19" creationId="{331F4F81-DC65-43C6-9DB4-7A06513DFA26}"/>
          </ac:cxnSpMkLst>
        </pc:cxnChg>
        <pc:cxnChg chg="add mod">
          <ac:chgData name="James Franklin" userId="cf915d05-507f-491f-b4a6-b2aa085ee4b1" providerId="ADAL" clId="{B0A9BD16-313A-4B87-86C7-D53C52C6EDF9}" dt="2021-09-29T11:09:07.740" v="8317" actId="208"/>
          <ac:cxnSpMkLst>
            <pc:docMk/>
            <pc:sldMk cId="4176149113" sldId="324"/>
            <ac:cxnSpMk id="22" creationId="{112D6616-CE1B-46C1-8660-F89B9A8B0852}"/>
          </ac:cxnSpMkLst>
        </pc:cxnChg>
        <pc:cxnChg chg="add mod">
          <ac:chgData name="James Franklin" userId="cf915d05-507f-491f-b4a6-b2aa085ee4b1" providerId="ADAL" clId="{B0A9BD16-313A-4B87-86C7-D53C52C6EDF9}" dt="2021-09-29T11:09:07.740" v="8317" actId="208"/>
          <ac:cxnSpMkLst>
            <pc:docMk/>
            <pc:sldMk cId="4176149113" sldId="324"/>
            <ac:cxnSpMk id="23" creationId="{4CCCF74F-0CF3-4651-92C2-CF7BE64DD4A5}"/>
          </ac:cxnSpMkLst>
        </pc:cxnChg>
        <pc:cxnChg chg="add mod">
          <ac:chgData name="James Franklin" userId="cf915d05-507f-491f-b4a6-b2aa085ee4b1" providerId="ADAL" clId="{B0A9BD16-313A-4B87-86C7-D53C52C6EDF9}" dt="2021-09-29T11:09:13.196" v="8318" actId="208"/>
          <ac:cxnSpMkLst>
            <pc:docMk/>
            <pc:sldMk cId="4176149113" sldId="324"/>
            <ac:cxnSpMk id="24" creationId="{EA2A3070-6B23-43A6-85BB-21C53B8AAC9C}"/>
          </ac:cxnSpMkLst>
        </pc:cxnChg>
        <pc:cxnChg chg="add mod">
          <ac:chgData name="James Franklin" userId="cf915d05-507f-491f-b4a6-b2aa085ee4b1" providerId="ADAL" clId="{B0A9BD16-313A-4B87-86C7-D53C52C6EDF9}" dt="2021-09-29T11:09:07.740" v="8317" actId="208"/>
          <ac:cxnSpMkLst>
            <pc:docMk/>
            <pc:sldMk cId="4176149113" sldId="324"/>
            <ac:cxnSpMk id="25" creationId="{71CB4F85-7D15-47BA-B394-F9534DE398CE}"/>
          </ac:cxnSpMkLst>
        </pc:cxnChg>
      </pc:sldChg>
      <pc:sldChg chg="modSp add mod">
        <pc:chgData name="James Franklin" userId="cf915d05-507f-491f-b4a6-b2aa085ee4b1" providerId="ADAL" clId="{B0A9BD16-313A-4B87-86C7-D53C52C6EDF9}" dt="2021-09-30T08:36:32.404" v="10872" actId="13822"/>
        <pc:sldMkLst>
          <pc:docMk/>
          <pc:sldMk cId="3809139710" sldId="325"/>
        </pc:sldMkLst>
        <pc:spChg chg="mod">
          <ac:chgData name="James Franklin" userId="cf915d05-507f-491f-b4a6-b2aa085ee4b1" providerId="ADAL" clId="{B0A9BD16-313A-4B87-86C7-D53C52C6EDF9}" dt="2021-09-30T08:35:36.877" v="10869" actId="13822"/>
          <ac:spMkLst>
            <pc:docMk/>
            <pc:sldMk cId="3809139710" sldId="325"/>
            <ac:spMk id="18" creationId="{1A540262-6398-4F3C-9821-57AFEDC790F7}"/>
          </ac:spMkLst>
        </pc:spChg>
        <pc:spChg chg="mod">
          <ac:chgData name="James Franklin" userId="cf915d05-507f-491f-b4a6-b2aa085ee4b1" providerId="ADAL" clId="{B0A9BD16-313A-4B87-86C7-D53C52C6EDF9}" dt="2021-09-30T08:35:36.877" v="10869" actId="13822"/>
          <ac:spMkLst>
            <pc:docMk/>
            <pc:sldMk cId="3809139710" sldId="325"/>
            <ac:spMk id="19" creationId="{A00DD281-C927-4208-8A75-2BF46DEC8E8A}"/>
          </ac:spMkLst>
        </pc:spChg>
        <pc:spChg chg="mod">
          <ac:chgData name="James Franklin" userId="cf915d05-507f-491f-b4a6-b2aa085ee4b1" providerId="ADAL" clId="{B0A9BD16-313A-4B87-86C7-D53C52C6EDF9}" dt="2021-09-30T08:36:16.908" v="10870" actId="13822"/>
          <ac:spMkLst>
            <pc:docMk/>
            <pc:sldMk cId="3809139710" sldId="325"/>
            <ac:spMk id="20" creationId="{04D9B053-53C9-4542-95C9-39F22225BA1A}"/>
          </ac:spMkLst>
        </pc:spChg>
        <pc:spChg chg="mod">
          <ac:chgData name="James Franklin" userId="cf915d05-507f-491f-b4a6-b2aa085ee4b1" providerId="ADAL" clId="{B0A9BD16-313A-4B87-86C7-D53C52C6EDF9}" dt="2021-09-30T08:35:36.877" v="10869" actId="13822"/>
          <ac:spMkLst>
            <pc:docMk/>
            <pc:sldMk cId="3809139710" sldId="325"/>
            <ac:spMk id="21" creationId="{389152C8-BB3A-4EDA-B0EA-CCA3DA5E246D}"/>
          </ac:spMkLst>
        </pc:spChg>
        <pc:spChg chg="mod">
          <ac:chgData name="James Franklin" userId="cf915d05-507f-491f-b4a6-b2aa085ee4b1" providerId="ADAL" clId="{B0A9BD16-313A-4B87-86C7-D53C52C6EDF9}" dt="2021-09-30T08:35:36.877" v="10869" actId="13822"/>
          <ac:spMkLst>
            <pc:docMk/>
            <pc:sldMk cId="3809139710" sldId="325"/>
            <ac:spMk id="22" creationId="{6A37311E-298F-4A75-97F1-A20CB08299B5}"/>
          </ac:spMkLst>
        </pc:spChg>
        <pc:spChg chg="mod">
          <ac:chgData name="James Franklin" userId="cf915d05-507f-491f-b4a6-b2aa085ee4b1" providerId="ADAL" clId="{B0A9BD16-313A-4B87-86C7-D53C52C6EDF9}" dt="2021-09-30T08:36:32.404" v="10872" actId="13822"/>
          <ac:spMkLst>
            <pc:docMk/>
            <pc:sldMk cId="3809139710" sldId="325"/>
            <ac:spMk id="23" creationId="{E34E9C56-074E-428B-BA42-CF08609D81C3}"/>
          </ac:spMkLst>
        </pc:spChg>
        <pc:spChg chg="mod">
          <ac:chgData name="James Franklin" userId="cf915d05-507f-491f-b4a6-b2aa085ee4b1" providerId="ADAL" clId="{B0A9BD16-313A-4B87-86C7-D53C52C6EDF9}" dt="2021-09-30T08:36:16.908" v="10870" actId="13822"/>
          <ac:spMkLst>
            <pc:docMk/>
            <pc:sldMk cId="3809139710" sldId="325"/>
            <ac:spMk id="24" creationId="{25B967D9-788B-48FB-A1F0-9F56C7D60465}"/>
          </ac:spMkLst>
        </pc:spChg>
        <pc:spChg chg="mod">
          <ac:chgData name="James Franklin" userId="cf915d05-507f-491f-b4a6-b2aa085ee4b1" providerId="ADAL" clId="{B0A9BD16-313A-4B87-86C7-D53C52C6EDF9}" dt="2021-09-30T08:36:28.692" v="10871" actId="13822"/>
          <ac:spMkLst>
            <pc:docMk/>
            <pc:sldMk cId="3809139710" sldId="325"/>
            <ac:spMk id="25" creationId="{BF941201-9C80-41D0-B9E7-DA2BB08952DB}"/>
          </ac:spMkLst>
        </pc:spChg>
        <pc:spChg chg="mod">
          <ac:chgData name="James Franklin" userId="cf915d05-507f-491f-b4a6-b2aa085ee4b1" providerId="ADAL" clId="{B0A9BD16-313A-4B87-86C7-D53C52C6EDF9}" dt="2021-09-30T08:36:28.692" v="10871" actId="13822"/>
          <ac:spMkLst>
            <pc:docMk/>
            <pc:sldMk cId="3809139710" sldId="325"/>
            <ac:spMk id="26" creationId="{0665E7E5-9A5A-4097-8CE7-7836BDB44223}"/>
          </ac:spMkLst>
        </pc:spChg>
        <pc:spChg chg="mod">
          <ac:chgData name="James Franklin" userId="cf915d05-507f-491f-b4a6-b2aa085ee4b1" providerId="ADAL" clId="{B0A9BD16-313A-4B87-86C7-D53C52C6EDF9}" dt="2021-09-30T08:36:16.908" v="10870" actId="13822"/>
          <ac:spMkLst>
            <pc:docMk/>
            <pc:sldMk cId="3809139710" sldId="325"/>
            <ac:spMk id="27" creationId="{C7B89421-A9EA-4C98-9D61-1660D065341C}"/>
          </ac:spMkLst>
        </pc:spChg>
        <pc:spChg chg="mod">
          <ac:chgData name="James Franklin" userId="cf915d05-507f-491f-b4a6-b2aa085ee4b1" providerId="ADAL" clId="{B0A9BD16-313A-4B87-86C7-D53C52C6EDF9}" dt="2021-09-30T08:36:16.908" v="10870" actId="13822"/>
          <ac:spMkLst>
            <pc:docMk/>
            <pc:sldMk cId="3809139710" sldId="325"/>
            <ac:spMk id="28" creationId="{FC39A1B5-9173-4BE1-B544-8F2601CBCB51}"/>
          </ac:spMkLst>
        </pc:spChg>
      </pc:sldChg>
      <pc:sldChg chg="modSp new del mod">
        <pc:chgData name="James Franklin" userId="cf915d05-507f-491f-b4a6-b2aa085ee4b1" providerId="ADAL" clId="{B0A9BD16-313A-4B87-86C7-D53C52C6EDF9}" dt="2021-09-30T08:55:13.111" v="10887" actId="47"/>
        <pc:sldMkLst>
          <pc:docMk/>
          <pc:sldMk cId="1574302149" sldId="326"/>
        </pc:sldMkLst>
        <pc:spChg chg="mod">
          <ac:chgData name="James Franklin" userId="cf915d05-507f-491f-b4a6-b2aa085ee4b1" providerId="ADAL" clId="{B0A9BD16-313A-4B87-86C7-D53C52C6EDF9}" dt="2021-09-30T08:52:50.997" v="10884" actId="20577"/>
          <ac:spMkLst>
            <pc:docMk/>
            <pc:sldMk cId="1574302149" sldId="326"/>
            <ac:spMk id="2" creationId="{103BAC58-6E2C-465A-BB03-F88EC716A167}"/>
          </ac:spMkLst>
        </pc:spChg>
      </pc:sldChg>
    </pc:docChg>
  </pc:docChgLst>
  <pc:docChgLst>
    <pc:chgData name="James Franklin" userId="cf915d05-507f-491f-b4a6-b2aa085ee4b1" providerId="ADAL" clId="{0E3EE8C3-1ED4-4BC9-ADB9-7884E1844776}"/>
    <pc:docChg chg="undo redo custSel addSld delSld modSld sldOrd">
      <pc:chgData name="James Franklin" userId="cf915d05-507f-491f-b4a6-b2aa085ee4b1" providerId="ADAL" clId="{0E3EE8C3-1ED4-4BC9-ADB9-7884E1844776}" dt="2021-10-06T14:20:27.015" v="4189" actId="20577"/>
      <pc:docMkLst>
        <pc:docMk/>
      </pc:docMkLst>
      <pc:sldChg chg="modSp mod">
        <pc:chgData name="James Franklin" userId="cf915d05-507f-491f-b4a6-b2aa085ee4b1" providerId="ADAL" clId="{0E3EE8C3-1ED4-4BC9-ADB9-7884E1844776}" dt="2021-10-06T07:41:31.300" v="141" actId="5793"/>
        <pc:sldMkLst>
          <pc:docMk/>
          <pc:sldMk cId="644322881" sldId="261"/>
        </pc:sldMkLst>
        <pc:spChg chg="mod">
          <ac:chgData name="James Franklin" userId="cf915d05-507f-491f-b4a6-b2aa085ee4b1" providerId="ADAL" clId="{0E3EE8C3-1ED4-4BC9-ADB9-7884E1844776}" dt="2021-10-06T07:41:31.300" v="141" actId="5793"/>
          <ac:spMkLst>
            <pc:docMk/>
            <pc:sldMk cId="644322881" sldId="261"/>
            <ac:spMk id="4" creationId="{00000000-0000-0000-0000-000000000000}"/>
          </ac:spMkLst>
        </pc:spChg>
      </pc:sldChg>
      <pc:sldChg chg="del">
        <pc:chgData name="James Franklin" userId="cf915d05-507f-491f-b4a6-b2aa085ee4b1" providerId="ADAL" clId="{0E3EE8C3-1ED4-4BC9-ADB9-7884E1844776}" dt="2021-10-06T07:41:52.356" v="150" actId="47"/>
        <pc:sldMkLst>
          <pc:docMk/>
          <pc:sldMk cId="4068877292" sldId="262"/>
        </pc:sldMkLst>
      </pc:sldChg>
      <pc:sldChg chg="del">
        <pc:chgData name="James Franklin" userId="cf915d05-507f-491f-b4a6-b2aa085ee4b1" providerId="ADAL" clId="{0E3EE8C3-1ED4-4BC9-ADB9-7884E1844776}" dt="2021-10-06T07:41:52.356" v="150" actId="47"/>
        <pc:sldMkLst>
          <pc:docMk/>
          <pc:sldMk cId="3763039955" sldId="263"/>
        </pc:sldMkLst>
      </pc:sldChg>
      <pc:sldChg chg="del">
        <pc:chgData name="James Franklin" userId="cf915d05-507f-491f-b4a6-b2aa085ee4b1" providerId="ADAL" clId="{0E3EE8C3-1ED4-4BC9-ADB9-7884E1844776}" dt="2021-10-06T07:41:52.356" v="150" actId="47"/>
        <pc:sldMkLst>
          <pc:docMk/>
          <pc:sldMk cId="3900995593" sldId="265"/>
        </pc:sldMkLst>
      </pc:sldChg>
      <pc:sldChg chg="del">
        <pc:chgData name="James Franklin" userId="cf915d05-507f-491f-b4a6-b2aa085ee4b1" providerId="ADAL" clId="{0E3EE8C3-1ED4-4BC9-ADB9-7884E1844776}" dt="2021-10-06T07:41:52.356" v="150" actId="47"/>
        <pc:sldMkLst>
          <pc:docMk/>
          <pc:sldMk cId="2598787796" sldId="266"/>
        </pc:sldMkLst>
      </pc:sldChg>
      <pc:sldChg chg="del">
        <pc:chgData name="James Franklin" userId="cf915d05-507f-491f-b4a6-b2aa085ee4b1" providerId="ADAL" clId="{0E3EE8C3-1ED4-4BC9-ADB9-7884E1844776}" dt="2021-10-06T07:41:52.356" v="150" actId="47"/>
        <pc:sldMkLst>
          <pc:docMk/>
          <pc:sldMk cId="3872137622" sldId="267"/>
        </pc:sldMkLst>
      </pc:sldChg>
      <pc:sldChg chg="modSp mod">
        <pc:chgData name="James Franklin" userId="cf915d05-507f-491f-b4a6-b2aa085ee4b1" providerId="ADAL" clId="{0E3EE8C3-1ED4-4BC9-ADB9-7884E1844776}" dt="2021-10-06T14:20:17.008" v="4185" actId="20577"/>
        <pc:sldMkLst>
          <pc:docMk/>
          <pc:sldMk cId="1045926848" sldId="272"/>
        </pc:sldMkLst>
        <pc:spChg chg="mod">
          <ac:chgData name="James Franklin" userId="cf915d05-507f-491f-b4a6-b2aa085ee4b1" providerId="ADAL" clId="{0E3EE8C3-1ED4-4BC9-ADB9-7884E1844776}" dt="2021-10-06T14:20:17.008" v="4185" actId="20577"/>
          <ac:spMkLst>
            <pc:docMk/>
            <pc:sldMk cId="1045926848" sldId="272"/>
            <ac:spMk id="2" creationId="{00000000-0000-0000-0000-000000000000}"/>
          </ac:spMkLst>
        </pc:spChg>
        <pc:spChg chg="mod">
          <ac:chgData name="James Franklin" userId="cf915d05-507f-491f-b4a6-b2aa085ee4b1" providerId="ADAL" clId="{0E3EE8C3-1ED4-4BC9-ADB9-7884E1844776}" dt="2021-10-06T14:20:14.296" v="4183" actId="20577"/>
          <ac:spMkLst>
            <pc:docMk/>
            <pc:sldMk cId="1045926848" sldId="272"/>
            <ac:spMk id="5" creationId="{00000000-0000-0000-0000-000000000000}"/>
          </ac:spMkLst>
        </pc:spChg>
      </pc:sldChg>
      <pc:sldChg chg="del">
        <pc:chgData name="James Franklin" userId="cf915d05-507f-491f-b4a6-b2aa085ee4b1" providerId="ADAL" clId="{0E3EE8C3-1ED4-4BC9-ADB9-7884E1844776}" dt="2021-10-06T07:41:59.233" v="152" actId="47"/>
        <pc:sldMkLst>
          <pc:docMk/>
          <pc:sldMk cId="124634072" sldId="276"/>
        </pc:sldMkLst>
      </pc:sldChg>
      <pc:sldChg chg="del">
        <pc:chgData name="James Franklin" userId="cf915d05-507f-491f-b4a6-b2aa085ee4b1" providerId="ADAL" clId="{0E3EE8C3-1ED4-4BC9-ADB9-7884E1844776}" dt="2021-10-06T07:41:52.356" v="150" actId="47"/>
        <pc:sldMkLst>
          <pc:docMk/>
          <pc:sldMk cId="1550975626" sldId="279"/>
        </pc:sldMkLst>
      </pc:sldChg>
      <pc:sldChg chg="del">
        <pc:chgData name="James Franklin" userId="cf915d05-507f-491f-b4a6-b2aa085ee4b1" providerId="ADAL" clId="{0E3EE8C3-1ED4-4BC9-ADB9-7884E1844776}" dt="2021-10-06T07:41:52.356" v="150" actId="47"/>
        <pc:sldMkLst>
          <pc:docMk/>
          <pc:sldMk cId="1341919812" sldId="284"/>
        </pc:sldMkLst>
      </pc:sldChg>
      <pc:sldChg chg="del">
        <pc:chgData name="James Franklin" userId="cf915d05-507f-491f-b4a6-b2aa085ee4b1" providerId="ADAL" clId="{0E3EE8C3-1ED4-4BC9-ADB9-7884E1844776}" dt="2021-10-06T07:41:56.018" v="151" actId="47"/>
        <pc:sldMkLst>
          <pc:docMk/>
          <pc:sldMk cId="1535454372" sldId="285"/>
        </pc:sldMkLst>
      </pc:sldChg>
      <pc:sldChg chg="del">
        <pc:chgData name="James Franklin" userId="cf915d05-507f-491f-b4a6-b2aa085ee4b1" providerId="ADAL" clId="{0E3EE8C3-1ED4-4BC9-ADB9-7884E1844776}" dt="2021-10-06T07:41:59.425" v="153" actId="47"/>
        <pc:sldMkLst>
          <pc:docMk/>
          <pc:sldMk cId="399108011" sldId="286"/>
        </pc:sldMkLst>
      </pc:sldChg>
      <pc:sldChg chg="del ord">
        <pc:chgData name="James Franklin" userId="cf915d05-507f-491f-b4a6-b2aa085ee4b1" providerId="ADAL" clId="{0E3EE8C3-1ED4-4BC9-ADB9-7884E1844776}" dt="2021-10-06T07:41:52.356" v="150" actId="47"/>
        <pc:sldMkLst>
          <pc:docMk/>
          <pc:sldMk cId="3773582583" sldId="288"/>
        </pc:sldMkLst>
      </pc:sldChg>
      <pc:sldChg chg="del">
        <pc:chgData name="James Franklin" userId="cf915d05-507f-491f-b4a6-b2aa085ee4b1" providerId="ADAL" clId="{0E3EE8C3-1ED4-4BC9-ADB9-7884E1844776}" dt="2021-10-06T07:41:52.356" v="150" actId="47"/>
        <pc:sldMkLst>
          <pc:docMk/>
          <pc:sldMk cId="429272629" sldId="335"/>
        </pc:sldMkLst>
      </pc:sldChg>
      <pc:sldChg chg="del">
        <pc:chgData name="James Franklin" userId="cf915d05-507f-491f-b4a6-b2aa085ee4b1" providerId="ADAL" clId="{0E3EE8C3-1ED4-4BC9-ADB9-7884E1844776}" dt="2021-10-06T07:41:56.018" v="151" actId="47"/>
        <pc:sldMkLst>
          <pc:docMk/>
          <pc:sldMk cId="3405584393" sldId="337"/>
        </pc:sldMkLst>
      </pc:sldChg>
      <pc:sldChg chg="del">
        <pc:chgData name="James Franklin" userId="cf915d05-507f-491f-b4a6-b2aa085ee4b1" providerId="ADAL" clId="{0E3EE8C3-1ED4-4BC9-ADB9-7884E1844776}" dt="2021-10-06T07:41:52.356" v="150" actId="47"/>
        <pc:sldMkLst>
          <pc:docMk/>
          <pc:sldMk cId="2047021081" sldId="338"/>
        </pc:sldMkLst>
      </pc:sldChg>
      <pc:sldChg chg="modSp mod">
        <pc:chgData name="James Franklin" userId="cf915d05-507f-491f-b4a6-b2aa085ee4b1" providerId="ADAL" clId="{0E3EE8C3-1ED4-4BC9-ADB9-7884E1844776}" dt="2021-10-06T14:20:27.015" v="4189" actId="20577"/>
        <pc:sldMkLst>
          <pc:docMk/>
          <pc:sldMk cId="1811378333" sldId="339"/>
        </pc:sldMkLst>
        <pc:spChg chg="mod">
          <ac:chgData name="James Franklin" userId="cf915d05-507f-491f-b4a6-b2aa085ee4b1" providerId="ADAL" clId="{0E3EE8C3-1ED4-4BC9-ADB9-7884E1844776}" dt="2021-10-06T14:20:24.226" v="4187" actId="20577"/>
          <ac:spMkLst>
            <pc:docMk/>
            <pc:sldMk cId="1811378333" sldId="339"/>
            <ac:spMk id="2" creationId="{00000000-0000-0000-0000-000000000000}"/>
          </ac:spMkLst>
        </pc:spChg>
        <pc:spChg chg="mod">
          <ac:chgData name="James Franklin" userId="cf915d05-507f-491f-b4a6-b2aa085ee4b1" providerId="ADAL" clId="{0E3EE8C3-1ED4-4BC9-ADB9-7884E1844776}" dt="2021-10-06T14:20:27.015" v="4189" actId="20577"/>
          <ac:spMkLst>
            <pc:docMk/>
            <pc:sldMk cId="1811378333" sldId="339"/>
            <ac:spMk id="5" creationId="{00000000-0000-0000-0000-000000000000}"/>
          </ac:spMkLst>
        </pc:spChg>
      </pc:sldChg>
      <pc:sldChg chg="addSp modSp new mod ord">
        <pc:chgData name="James Franklin" userId="cf915d05-507f-491f-b4a6-b2aa085ee4b1" providerId="ADAL" clId="{0E3EE8C3-1ED4-4BC9-ADB9-7884E1844776}" dt="2021-10-06T08:24:53.703" v="971" actId="20577"/>
        <pc:sldMkLst>
          <pc:docMk/>
          <pc:sldMk cId="1641170243" sldId="340"/>
        </pc:sldMkLst>
        <pc:spChg chg="mod">
          <ac:chgData name="James Franklin" userId="cf915d05-507f-491f-b4a6-b2aa085ee4b1" providerId="ADAL" clId="{0E3EE8C3-1ED4-4BC9-ADB9-7884E1844776}" dt="2021-10-06T08:10:50.631" v="167" actId="20577"/>
          <ac:spMkLst>
            <pc:docMk/>
            <pc:sldMk cId="1641170243" sldId="340"/>
            <ac:spMk id="2" creationId="{46778A8D-95ED-4CF2-B64E-0B1C69FCE559}"/>
          </ac:spMkLst>
        </pc:spChg>
        <pc:spChg chg="mod">
          <ac:chgData name="James Franklin" userId="cf915d05-507f-491f-b4a6-b2aa085ee4b1" providerId="ADAL" clId="{0E3EE8C3-1ED4-4BC9-ADB9-7884E1844776}" dt="2021-10-06T08:20:40.936" v="787" actId="20577"/>
          <ac:spMkLst>
            <pc:docMk/>
            <pc:sldMk cId="1641170243" sldId="340"/>
            <ac:spMk id="3" creationId="{15371BD5-68E8-466D-91D6-AC49BF1DD106}"/>
          </ac:spMkLst>
        </pc:spChg>
        <pc:spChg chg="add mod">
          <ac:chgData name="James Franklin" userId="cf915d05-507f-491f-b4a6-b2aa085ee4b1" providerId="ADAL" clId="{0E3EE8C3-1ED4-4BC9-ADB9-7884E1844776}" dt="2021-10-06T08:24:53.703" v="971" actId="20577"/>
          <ac:spMkLst>
            <pc:docMk/>
            <pc:sldMk cId="1641170243" sldId="340"/>
            <ac:spMk id="4" creationId="{4798AEC3-1C0D-408E-8B49-81D445A70DA6}"/>
          </ac:spMkLst>
        </pc:spChg>
        <pc:graphicFrameChg chg="add mod modGraphic">
          <ac:chgData name="James Franklin" userId="cf915d05-507f-491f-b4a6-b2aa085ee4b1" providerId="ADAL" clId="{0E3EE8C3-1ED4-4BC9-ADB9-7884E1844776}" dt="2021-10-06T08:23:54.214" v="799" actId="1076"/>
          <ac:graphicFrameMkLst>
            <pc:docMk/>
            <pc:sldMk cId="1641170243" sldId="340"/>
            <ac:graphicFrameMk id="5" creationId="{240FEE61-25C6-4CFC-8713-70D11B09428A}"/>
          </ac:graphicFrameMkLst>
        </pc:graphicFrameChg>
      </pc:sldChg>
      <pc:sldChg chg="new del">
        <pc:chgData name="James Franklin" userId="cf915d05-507f-491f-b4a6-b2aa085ee4b1" providerId="ADAL" clId="{0E3EE8C3-1ED4-4BC9-ADB9-7884E1844776}" dt="2021-10-06T07:41:37.980" v="143" actId="680"/>
        <pc:sldMkLst>
          <pc:docMk/>
          <pc:sldMk cId="1987973571" sldId="340"/>
        </pc:sldMkLst>
      </pc:sldChg>
      <pc:sldChg chg="addSp modSp add mod ord">
        <pc:chgData name="James Franklin" userId="cf915d05-507f-491f-b4a6-b2aa085ee4b1" providerId="ADAL" clId="{0E3EE8C3-1ED4-4BC9-ADB9-7884E1844776}" dt="2021-10-06T11:20:32.939" v="1922" actId="167"/>
        <pc:sldMkLst>
          <pc:docMk/>
          <pc:sldMk cId="17527463" sldId="341"/>
        </pc:sldMkLst>
        <pc:spChg chg="mod">
          <ac:chgData name="James Franklin" userId="cf915d05-507f-491f-b4a6-b2aa085ee4b1" providerId="ADAL" clId="{0E3EE8C3-1ED4-4BC9-ADB9-7884E1844776}" dt="2021-10-06T08:59:30.130" v="1400" actId="20577"/>
          <ac:spMkLst>
            <pc:docMk/>
            <pc:sldMk cId="17527463" sldId="341"/>
            <ac:spMk id="2" creationId="{46778A8D-95ED-4CF2-B64E-0B1C69FCE559}"/>
          </ac:spMkLst>
        </pc:spChg>
        <pc:spChg chg="mod">
          <ac:chgData name="James Franklin" userId="cf915d05-507f-491f-b4a6-b2aa085ee4b1" providerId="ADAL" clId="{0E3EE8C3-1ED4-4BC9-ADB9-7884E1844776}" dt="2021-10-06T11:20:29.086" v="1921" actId="1076"/>
          <ac:spMkLst>
            <pc:docMk/>
            <pc:sldMk cId="17527463" sldId="341"/>
            <ac:spMk id="3" creationId="{15371BD5-68E8-466D-91D6-AC49BF1DD106}"/>
          </ac:spMkLst>
        </pc:spChg>
        <pc:picChg chg="add mod">
          <ac:chgData name="James Franklin" userId="cf915d05-507f-491f-b4a6-b2aa085ee4b1" providerId="ADAL" clId="{0E3EE8C3-1ED4-4BC9-ADB9-7884E1844776}" dt="2021-10-06T08:58:59.721" v="1385" actId="1076"/>
          <ac:picMkLst>
            <pc:docMk/>
            <pc:sldMk cId="17527463" sldId="341"/>
            <ac:picMk id="5" creationId="{813318AB-8496-4ED2-8CCF-6CB2FB3A806A}"/>
          </ac:picMkLst>
        </pc:picChg>
        <pc:picChg chg="add mod">
          <ac:chgData name="James Franklin" userId="cf915d05-507f-491f-b4a6-b2aa085ee4b1" providerId="ADAL" clId="{0E3EE8C3-1ED4-4BC9-ADB9-7884E1844776}" dt="2021-10-06T11:20:32.939" v="1922" actId="167"/>
          <ac:picMkLst>
            <pc:docMk/>
            <pc:sldMk cId="17527463" sldId="341"/>
            <ac:picMk id="1026" creationId="{6F75A733-DF20-4080-8391-C233C624C45D}"/>
          </ac:picMkLst>
        </pc:picChg>
      </pc:sldChg>
      <pc:sldChg chg="addSp delSp modSp add del mod modClrScheme chgLayout">
        <pc:chgData name="James Franklin" userId="cf915d05-507f-491f-b4a6-b2aa085ee4b1" providerId="ADAL" clId="{0E3EE8C3-1ED4-4BC9-ADB9-7884E1844776}" dt="2021-10-06T09:00:55.577" v="1661" actId="47"/>
        <pc:sldMkLst>
          <pc:docMk/>
          <pc:sldMk cId="1201940027" sldId="342"/>
        </pc:sldMkLst>
        <pc:spChg chg="del mod ord">
          <ac:chgData name="James Franklin" userId="cf915d05-507f-491f-b4a6-b2aa085ee4b1" providerId="ADAL" clId="{0E3EE8C3-1ED4-4BC9-ADB9-7884E1844776}" dt="2021-10-06T08:51:09.887" v="1250" actId="700"/>
          <ac:spMkLst>
            <pc:docMk/>
            <pc:sldMk cId="1201940027" sldId="342"/>
            <ac:spMk id="2" creationId="{46778A8D-95ED-4CF2-B64E-0B1C69FCE559}"/>
          </ac:spMkLst>
        </pc:spChg>
        <pc:spChg chg="del mod ord">
          <ac:chgData name="James Franklin" userId="cf915d05-507f-491f-b4a6-b2aa085ee4b1" providerId="ADAL" clId="{0E3EE8C3-1ED4-4BC9-ADB9-7884E1844776}" dt="2021-10-06T08:51:09.887" v="1250" actId="700"/>
          <ac:spMkLst>
            <pc:docMk/>
            <pc:sldMk cId="1201940027" sldId="342"/>
            <ac:spMk id="3" creationId="{15371BD5-68E8-466D-91D6-AC49BF1DD106}"/>
          </ac:spMkLst>
        </pc:spChg>
        <pc:spChg chg="add mod ord">
          <ac:chgData name="James Franklin" userId="cf915d05-507f-491f-b4a6-b2aa085ee4b1" providerId="ADAL" clId="{0E3EE8C3-1ED4-4BC9-ADB9-7884E1844776}" dt="2021-10-06T08:51:09.887" v="1250" actId="700"/>
          <ac:spMkLst>
            <pc:docMk/>
            <pc:sldMk cId="1201940027" sldId="342"/>
            <ac:spMk id="4" creationId="{58AB7FD6-5E26-4D53-B3F4-E5157BA28A56}"/>
          </ac:spMkLst>
        </pc:spChg>
        <pc:spChg chg="add mod ord">
          <ac:chgData name="James Franklin" userId="cf915d05-507f-491f-b4a6-b2aa085ee4b1" providerId="ADAL" clId="{0E3EE8C3-1ED4-4BC9-ADB9-7884E1844776}" dt="2021-10-06T08:51:09.887" v="1250" actId="700"/>
          <ac:spMkLst>
            <pc:docMk/>
            <pc:sldMk cId="1201940027" sldId="342"/>
            <ac:spMk id="5" creationId="{6CA42758-75A5-4F45-886D-71504BB66CA5}"/>
          </ac:spMkLst>
        </pc:spChg>
      </pc:sldChg>
      <pc:sldChg chg="addSp modSp add del mod">
        <pc:chgData name="James Franklin" userId="cf915d05-507f-491f-b4a6-b2aa085ee4b1" providerId="ADAL" clId="{0E3EE8C3-1ED4-4BC9-ADB9-7884E1844776}" dt="2021-10-06T11:32:15.170" v="2661" actId="6549"/>
        <pc:sldMkLst>
          <pc:docMk/>
          <pc:sldMk cId="4043609633" sldId="343"/>
        </pc:sldMkLst>
        <pc:spChg chg="mod">
          <ac:chgData name="James Franklin" userId="cf915d05-507f-491f-b4a6-b2aa085ee4b1" providerId="ADAL" clId="{0E3EE8C3-1ED4-4BC9-ADB9-7884E1844776}" dt="2021-10-06T11:26:52.708" v="2416" actId="20577"/>
          <ac:spMkLst>
            <pc:docMk/>
            <pc:sldMk cId="4043609633" sldId="343"/>
            <ac:spMk id="2" creationId="{46778A8D-95ED-4CF2-B64E-0B1C69FCE559}"/>
          </ac:spMkLst>
        </pc:spChg>
        <pc:spChg chg="mod">
          <ac:chgData name="James Franklin" userId="cf915d05-507f-491f-b4a6-b2aa085ee4b1" providerId="ADAL" clId="{0E3EE8C3-1ED4-4BC9-ADB9-7884E1844776}" dt="2021-10-06T11:27:21.820" v="2514" actId="20577"/>
          <ac:spMkLst>
            <pc:docMk/>
            <pc:sldMk cId="4043609633" sldId="343"/>
            <ac:spMk id="3" creationId="{15371BD5-68E8-466D-91D6-AC49BF1DD106}"/>
          </ac:spMkLst>
        </pc:spChg>
        <pc:spChg chg="add mod">
          <ac:chgData name="James Franklin" userId="cf915d05-507f-491f-b4a6-b2aa085ee4b1" providerId="ADAL" clId="{0E3EE8C3-1ED4-4BC9-ADB9-7884E1844776}" dt="2021-10-06T11:28:40.703" v="2584" actId="13822"/>
          <ac:spMkLst>
            <pc:docMk/>
            <pc:sldMk cId="4043609633" sldId="343"/>
            <ac:spMk id="5" creationId="{0BD853A9-5B98-4444-9127-77DB3FA5121A}"/>
          </ac:spMkLst>
        </pc:spChg>
        <pc:spChg chg="add">
          <ac:chgData name="James Franklin" userId="cf915d05-507f-491f-b4a6-b2aa085ee4b1" providerId="ADAL" clId="{0E3EE8C3-1ED4-4BC9-ADB9-7884E1844776}" dt="2021-10-06T11:28:50.853" v="2585" actId="11529"/>
          <ac:spMkLst>
            <pc:docMk/>
            <pc:sldMk cId="4043609633" sldId="343"/>
            <ac:spMk id="6" creationId="{D07C88A6-E93F-4486-A39A-3E60254F3A5B}"/>
          </ac:spMkLst>
        </pc:spChg>
        <pc:spChg chg="add">
          <ac:chgData name="James Franklin" userId="cf915d05-507f-491f-b4a6-b2aa085ee4b1" providerId="ADAL" clId="{0E3EE8C3-1ED4-4BC9-ADB9-7884E1844776}" dt="2021-10-06T11:29:00.934" v="2586" actId="11529"/>
          <ac:spMkLst>
            <pc:docMk/>
            <pc:sldMk cId="4043609633" sldId="343"/>
            <ac:spMk id="7" creationId="{98E637CD-8F68-44DF-A974-9B2CD892BF10}"/>
          </ac:spMkLst>
        </pc:spChg>
        <pc:spChg chg="add">
          <ac:chgData name="James Franklin" userId="cf915d05-507f-491f-b4a6-b2aa085ee4b1" providerId="ADAL" clId="{0E3EE8C3-1ED4-4BC9-ADB9-7884E1844776}" dt="2021-10-06T11:29:09.830" v="2587" actId="11529"/>
          <ac:spMkLst>
            <pc:docMk/>
            <pc:sldMk cId="4043609633" sldId="343"/>
            <ac:spMk id="8" creationId="{07354807-426B-44D0-8FA5-557D738434EB}"/>
          </ac:spMkLst>
        </pc:spChg>
        <pc:spChg chg="add mod">
          <ac:chgData name="James Franklin" userId="cf915d05-507f-491f-b4a6-b2aa085ee4b1" providerId="ADAL" clId="{0E3EE8C3-1ED4-4BC9-ADB9-7884E1844776}" dt="2021-10-06T11:29:37.372" v="2589" actId="1076"/>
          <ac:spMkLst>
            <pc:docMk/>
            <pc:sldMk cId="4043609633" sldId="343"/>
            <ac:spMk id="9" creationId="{4E96FA38-1B94-4C01-B6D8-A9B876C55049}"/>
          </ac:spMkLst>
        </pc:spChg>
        <pc:graphicFrameChg chg="add mod modGraphic">
          <ac:chgData name="James Franklin" userId="cf915d05-507f-491f-b4a6-b2aa085ee4b1" providerId="ADAL" clId="{0E3EE8C3-1ED4-4BC9-ADB9-7884E1844776}" dt="2021-10-06T11:32:15.170" v="2661" actId="6549"/>
          <ac:graphicFrameMkLst>
            <pc:docMk/>
            <pc:sldMk cId="4043609633" sldId="343"/>
            <ac:graphicFrameMk id="4" creationId="{BE54D101-FB26-476D-99FC-3E8BCD98BAD7}"/>
          </ac:graphicFrameMkLst>
        </pc:graphicFrameChg>
      </pc:sldChg>
      <pc:sldChg chg="addSp delSp modSp add del mod modClrScheme chgLayout">
        <pc:chgData name="James Franklin" userId="cf915d05-507f-491f-b4a6-b2aa085ee4b1" providerId="ADAL" clId="{0E3EE8C3-1ED4-4BC9-ADB9-7884E1844776}" dt="2021-10-06T11:30:21.113" v="2655" actId="47"/>
        <pc:sldMkLst>
          <pc:docMk/>
          <pc:sldMk cId="2270863764" sldId="344"/>
        </pc:sldMkLst>
        <pc:spChg chg="del mod ord">
          <ac:chgData name="James Franklin" userId="cf915d05-507f-491f-b4a6-b2aa085ee4b1" providerId="ADAL" clId="{0E3EE8C3-1ED4-4BC9-ADB9-7884E1844776}" dt="2021-10-06T08:51:42.451" v="1280" actId="700"/>
          <ac:spMkLst>
            <pc:docMk/>
            <pc:sldMk cId="2270863764" sldId="344"/>
            <ac:spMk id="2" creationId="{46778A8D-95ED-4CF2-B64E-0B1C69FCE559}"/>
          </ac:spMkLst>
        </pc:spChg>
        <pc:spChg chg="del mod ord">
          <ac:chgData name="James Franklin" userId="cf915d05-507f-491f-b4a6-b2aa085ee4b1" providerId="ADAL" clId="{0E3EE8C3-1ED4-4BC9-ADB9-7884E1844776}" dt="2021-10-06T08:51:42.451" v="1280" actId="700"/>
          <ac:spMkLst>
            <pc:docMk/>
            <pc:sldMk cId="2270863764" sldId="344"/>
            <ac:spMk id="3" creationId="{15371BD5-68E8-466D-91D6-AC49BF1DD106}"/>
          </ac:spMkLst>
        </pc:spChg>
        <pc:spChg chg="add mod ord">
          <ac:chgData name="James Franklin" userId="cf915d05-507f-491f-b4a6-b2aa085ee4b1" providerId="ADAL" clId="{0E3EE8C3-1ED4-4BC9-ADB9-7884E1844776}" dt="2021-10-06T08:51:42.451" v="1280" actId="700"/>
          <ac:spMkLst>
            <pc:docMk/>
            <pc:sldMk cId="2270863764" sldId="344"/>
            <ac:spMk id="4" creationId="{2CA66918-8D96-414F-ABE1-BF259047C6E9}"/>
          </ac:spMkLst>
        </pc:spChg>
        <pc:spChg chg="add mod ord">
          <ac:chgData name="James Franklin" userId="cf915d05-507f-491f-b4a6-b2aa085ee4b1" providerId="ADAL" clId="{0E3EE8C3-1ED4-4BC9-ADB9-7884E1844776}" dt="2021-10-06T08:51:42.451" v="1280" actId="700"/>
          <ac:spMkLst>
            <pc:docMk/>
            <pc:sldMk cId="2270863764" sldId="344"/>
            <ac:spMk id="5" creationId="{1CDC31E6-CB98-47A6-93A9-9B7272269D36}"/>
          </ac:spMkLst>
        </pc:spChg>
      </pc:sldChg>
      <pc:sldChg chg="addSp delSp modSp add mod modClrScheme chgLayout">
        <pc:chgData name="James Franklin" userId="cf915d05-507f-491f-b4a6-b2aa085ee4b1" providerId="ADAL" clId="{0E3EE8C3-1ED4-4BC9-ADB9-7884E1844776}" dt="2021-10-06T08:42:16.620" v="1199" actId="700"/>
        <pc:sldMkLst>
          <pc:docMk/>
          <pc:sldMk cId="535768037" sldId="345"/>
        </pc:sldMkLst>
        <pc:spChg chg="mod ord">
          <ac:chgData name="James Franklin" userId="cf915d05-507f-491f-b4a6-b2aa085ee4b1" providerId="ADAL" clId="{0E3EE8C3-1ED4-4BC9-ADB9-7884E1844776}" dt="2021-10-06T08:42:16.620" v="1199" actId="700"/>
          <ac:spMkLst>
            <pc:docMk/>
            <pc:sldMk cId="535768037" sldId="345"/>
            <ac:spMk id="2" creationId="{46778A8D-95ED-4CF2-B64E-0B1C69FCE559}"/>
          </ac:spMkLst>
        </pc:spChg>
        <pc:spChg chg="mod ord">
          <ac:chgData name="James Franklin" userId="cf915d05-507f-491f-b4a6-b2aa085ee4b1" providerId="ADAL" clId="{0E3EE8C3-1ED4-4BC9-ADB9-7884E1844776}" dt="2021-10-06T08:42:16.620" v="1199" actId="700"/>
          <ac:spMkLst>
            <pc:docMk/>
            <pc:sldMk cId="535768037" sldId="345"/>
            <ac:spMk id="3" creationId="{15371BD5-68E8-466D-91D6-AC49BF1DD106}"/>
          </ac:spMkLst>
        </pc:spChg>
        <pc:spChg chg="del">
          <ac:chgData name="James Franklin" userId="cf915d05-507f-491f-b4a6-b2aa085ee4b1" providerId="ADAL" clId="{0E3EE8C3-1ED4-4BC9-ADB9-7884E1844776}" dt="2021-10-06T08:19:23.308" v="756" actId="478"/>
          <ac:spMkLst>
            <pc:docMk/>
            <pc:sldMk cId="535768037" sldId="345"/>
            <ac:spMk id="4" creationId="{4798AEC3-1C0D-408E-8B49-81D445A70DA6}"/>
          </ac:spMkLst>
        </pc:spChg>
        <pc:graphicFrameChg chg="add mod">
          <ac:chgData name="James Franklin" userId="cf915d05-507f-491f-b4a6-b2aa085ee4b1" providerId="ADAL" clId="{0E3EE8C3-1ED4-4BC9-ADB9-7884E1844776}" dt="2021-10-06T08:25:16.357" v="973" actId="1076"/>
          <ac:graphicFrameMkLst>
            <pc:docMk/>
            <pc:sldMk cId="535768037" sldId="345"/>
            <ac:graphicFrameMk id="5" creationId="{8A5A8692-9F65-4C7E-9804-C5B3921DFA5B}"/>
          </ac:graphicFrameMkLst>
        </pc:graphicFrameChg>
      </pc:sldChg>
      <pc:sldChg chg="addSp modSp new mod ord setBg">
        <pc:chgData name="James Franklin" userId="cf915d05-507f-491f-b4a6-b2aa085ee4b1" providerId="ADAL" clId="{0E3EE8C3-1ED4-4BC9-ADB9-7884E1844776}" dt="2021-10-06T13:34:35.797" v="3526" actId="1076"/>
        <pc:sldMkLst>
          <pc:docMk/>
          <pc:sldMk cId="2551569379" sldId="346"/>
        </pc:sldMkLst>
        <pc:spChg chg="mod">
          <ac:chgData name="James Franklin" userId="cf915d05-507f-491f-b4a6-b2aa085ee4b1" providerId="ADAL" clId="{0E3EE8C3-1ED4-4BC9-ADB9-7884E1844776}" dt="2021-10-06T13:33:36.725" v="3498" actId="207"/>
          <ac:spMkLst>
            <pc:docMk/>
            <pc:sldMk cId="2551569379" sldId="346"/>
            <ac:spMk id="2" creationId="{EEEDFC11-D0A0-4F1B-8CB6-A8F57C86094A}"/>
          </ac:spMkLst>
        </pc:spChg>
        <pc:spChg chg="mod">
          <ac:chgData name="James Franklin" userId="cf915d05-507f-491f-b4a6-b2aa085ee4b1" providerId="ADAL" clId="{0E3EE8C3-1ED4-4BC9-ADB9-7884E1844776}" dt="2021-10-06T13:34:28.325" v="3525" actId="20577"/>
          <ac:spMkLst>
            <pc:docMk/>
            <pc:sldMk cId="2551569379" sldId="346"/>
            <ac:spMk id="3" creationId="{18839919-2B1B-41E4-BDD0-32F064C64264}"/>
          </ac:spMkLst>
        </pc:spChg>
        <pc:picChg chg="add mod">
          <ac:chgData name="James Franklin" userId="cf915d05-507f-491f-b4a6-b2aa085ee4b1" providerId="ADAL" clId="{0E3EE8C3-1ED4-4BC9-ADB9-7884E1844776}" dt="2021-10-06T13:33:09.476" v="3491" actId="1076"/>
          <ac:picMkLst>
            <pc:docMk/>
            <pc:sldMk cId="2551569379" sldId="346"/>
            <ac:picMk id="5" creationId="{DED5FD42-3763-465F-9248-FB9441BC5EA8}"/>
          </ac:picMkLst>
        </pc:picChg>
        <pc:picChg chg="add mod">
          <ac:chgData name="James Franklin" userId="cf915d05-507f-491f-b4a6-b2aa085ee4b1" providerId="ADAL" clId="{0E3EE8C3-1ED4-4BC9-ADB9-7884E1844776}" dt="2021-10-06T13:34:35.797" v="3526" actId="1076"/>
          <ac:picMkLst>
            <pc:docMk/>
            <pc:sldMk cId="2551569379" sldId="346"/>
            <ac:picMk id="2050" creationId="{2C0BA68D-6178-407D-B774-204FDA9DC445}"/>
          </ac:picMkLst>
        </pc:picChg>
      </pc:sldChg>
      <pc:sldChg chg="addSp delSp modSp add mod ord modClrScheme addCm modCm chgLayout">
        <pc:chgData name="James Franklin" userId="cf915d05-507f-491f-b4a6-b2aa085ee4b1" providerId="ADAL" clId="{0E3EE8C3-1ED4-4BC9-ADB9-7884E1844776}" dt="2021-10-06T14:19:21.820" v="4169"/>
        <pc:sldMkLst>
          <pc:docMk/>
          <pc:sldMk cId="362344510" sldId="347"/>
        </pc:sldMkLst>
        <pc:spChg chg="del mod ord">
          <ac:chgData name="James Franklin" userId="cf915d05-507f-491f-b4a6-b2aa085ee4b1" providerId="ADAL" clId="{0E3EE8C3-1ED4-4BC9-ADB9-7884E1844776}" dt="2021-10-06T08:56:18.610" v="1382" actId="700"/>
          <ac:spMkLst>
            <pc:docMk/>
            <pc:sldMk cId="362344510" sldId="347"/>
            <ac:spMk id="2" creationId="{EEEDFC11-D0A0-4F1B-8CB6-A8F57C86094A}"/>
          </ac:spMkLst>
        </pc:spChg>
        <pc:spChg chg="del mod ord">
          <ac:chgData name="James Franklin" userId="cf915d05-507f-491f-b4a6-b2aa085ee4b1" providerId="ADAL" clId="{0E3EE8C3-1ED4-4BC9-ADB9-7884E1844776}" dt="2021-10-06T08:56:18.610" v="1382" actId="700"/>
          <ac:spMkLst>
            <pc:docMk/>
            <pc:sldMk cId="362344510" sldId="347"/>
            <ac:spMk id="3" creationId="{18839919-2B1B-41E4-BDD0-32F064C64264}"/>
          </ac:spMkLst>
        </pc:spChg>
        <pc:spChg chg="add mod ord">
          <ac:chgData name="James Franklin" userId="cf915d05-507f-491f-b4a6-b2aa085ee4b1" providerId="ADAL" clId="{0E3EE8C3-1ED4-4BC9-ADB9-7884E1844776}" dt="2021-10-06T14:19:05.336" v="4166" actId="6264"/>
          <ac:spMkLst>
            <pc:docMk/>
            <pc:sldMk cId="362344510" sldId="347"/>
            <ac:spMk id="4" creationId="{73D359FA-F17A-4979-9868-4457766A0F2C}"/>
          </ac:spMkLst>
        </pc:spChg>
        <pc:spChg chg="add mod ord">
          <ac:chgData name="James Franklin" userId="cf915d05-507f-491f-b4a6-b2aa085ee4b1" providerId="ADAL" clId="{0E3EE8C3-1ED4-4BC9-ADB9-7884E1844776}" dt="2021-10-06T14:19:05.336" v="4166" actId="6264"/>
          <ac:spMkLst>
            <pc:docMk/>
            <pc:sldMk cId="362344510" sldId="347"/>
            <ac:spMk id="5" creationId="{30D1502C-5FCB-42FA-909F-15966C8A0A21}"/>
          </ac:spMkLst>
        </pc:spChg>
        <pc:spChg chg="add del mod">
          <ac:chgData name="James Franklin" userId="cf915d05-507f-491f-b4a6-b2aa085ee4b1" providerId="ADAL" clId="{0E3EE8C3-1ED4-4BC9-ADB9-7884E1844776}" dt="2021-10-06T14:19:05.336" v="4166" actId="6264"/>
          <ac:spMkLst>
            <pc:docMk/>
            <pc:sldMk cId="362344510" sldId="347"/>
            <ac:spMk id="7" creationId="{359CEDBB-D46B-4015-AEB9-B07985BE5D2E}"/>
          </ac:spMkLst>
        </pc:spChg>
        <pc:spChg chg="add del mod">
          <ac:chgData name="James Franklin" userId="cf915d05-507f-491f-b4a6-b2aa085ee4b1" providerId="ADAL" clId="{0E3EE8C3-1ED4-4BC9-ADB9-7884E1844776}" dt="2021-10-06T14:19:05.336" v="4166" actId="6264"/>
          <ac:spMkLst>
            <pc:docMk/>
            <pc:sldMk cId="362344510" sldId="347"/>
            <ac:spMk id="8" creationId="{A00671EC-F2D0-443E-9909-BE891BD9B859}"/>
          </ac:spMkLst>
        </pc:spChg>
        <pc:picChg chg="add mod">
          <ac:chgData name="James Franklin" userId="cf915d05-507f-491f-b4a6-b2aa085ee4b1" providerId="ADAL" clId="{0E3EE8C3-1ED4-4BC9-ADB9-7884E1844776}" dt="2021-10-06T14:19:11.174" v="4167" actId="1076"/>
          <ac:picMkLst>
            <pc:docMk/>
            <pc:sldMk cId="362344510" sldId="347"/>
            <ac:picMk id="6" creationId="{132873F2-B373-452A-B470-BE35C50D6F49}"/>
          </ac:picMkLst>
        </pc:picChg>
      </pc:sldChg>
      <pc:sldChg chg="addSp delSp modSp add del mod modClrScheme chgLayout">
        <pc:chgData name="James Franklin" userId="cf915d05-507f-491f-b4a6-b2aa085ee4b1" providerId="ADAL" clId="{0E3EE8C3-1ED4-4BC9-ADB9-7884E1844776}" dt="2021-10-06T13:39:15.724" v="3590" actId="47"/>
        <pc:sldMkLst>
          <pc:docMk/>
          <pc:sldMk cId="758704806" sldId="348"/>
        </pc:sldMkLst>
        <pc:spChg chg="del mod ord">
          <ac:chgData name="James Franklin" userId="cf915d05-507f-491f-b4a6-b2aa085ee4b1" providerId="ADAL" clId="{0E3EE8C3-1ED4-4BC9-ADB9-7884E1844776}" dt="2021-10-06T08:52:23.768" v="1325" actId="700"/>
          <ac:spMkLst>
            <pc:docMk/>
            <pc:sldMk cId="758704806" sldId="348"/>
            <ac:spMk id="2" creationId="{EEEDFC11-D0A0-4F1B-8CB6-A8F57C86094A}"/>
          </ac:spMkLst>
        </pc:spChg>
        <pc:spChg chg="del mod ord">
          <ac:chgData name="James Franklin" userId="cf915d05-507f-491f-b4a6-b2aa085ee4b1" providerId="ADAL" clId="{0E3EE8C3-1ED4-4BC9-ADB9-7884E1844776}" dt="2021-10-06T08:52:23.768" v="1325" actId="700"/>
          <ac:spMkLst>
            <pc:docMk/>
            <pc:sldMk cId="758704806" sldId="348"/>
            <ac:spMk id="3" creationId="{18839919-2B1B-41E4-BDD0-32F064C64264}"/>
          </ac:spMkLst>
        </pc:spChg>
        <pc:spChg chg="add mod ord">
          <ac:chgData name="James Franklin" userId="cf915d05-507f-491f-b4a6-b2aa085ee4b1" providerId="ADAL" clId="{0E3EE8C3-1ED4-4BC9-ADB9-7884E1844776}" dt="2021-10-06T08:52:23.768" v="1325" actId="700"/>
          <ac:spMkLst>
            <pc:docMk/>
            <pc:sldMk cId="758704806" sldId="348"/>
            <ac:spMk id="4" creationId="{450241D8-8F56-43DD-B122-21B327667D5A}"/>
          </ac:spMkLst>
        </pc:spChg>
        <pc:spChg chg="add mod ord">
          <ac:chgData name="James Franklin" userId="cf915d05-507f-491f-b4a6-b2aa085ee4b1" providerId="ADAL" clId="{0E3EE8C3-1ED4-4BC9-ADB9-7884E1844776}" dt="2021-10-06T08:52:23.768" v="1325" actId="700"/>
          <ac:spMkLst>
            <pc:docMk/>
            <pc:sldMk cId="758704806" sldId="348"/>
            <ac:spMk id="5" creationId="{9BDECB6E-9A96-4A14-9538-594C85DFFA30}"/>
          </ac:spMkLst>
        </pc:spChg>
      </pc:sldChg>
      <pc:sldChg chg="add del">
        <pc:chgData name="James Franklin" userId="cf915d05-507f-491f-b4a6-b2aa085ee4b1" providerId="ADAL" clId="{0E3EE8C3-1ED4-4BC9-ADB9-7884E1844776}" dt="2021-10-06T08:56:09.633" v="1374" actId="47"/>
        <pc:sldMkLst>
          <pc:docMk/>
          <pc:sldMk cId="1593043970" sldId="349"/>
        </pc:sldMkLst>
      </pc:sldChg>
      <pc:sldChg chg="addSp modSp add mod ord">
        <pc:chgData name="James Franklin" userId="cf915d05-507f-491f-b4a6-b2aa085ee4b1" providerId="ADAL" clId="{0E3EE8C3-1ED4-4BC9-ADB9-7884E1844776}" dt="2021-10-06T14:00:31.178" v="4140" actId="114"/>
        <pc:sldMkLst>
          <pc:docMk/>
          <pc:sldMk cId="4158629378" sldId="350"/>
        </pc:sldMkLst>
        <pc:spChg chg="mod">
          <ac:chgData name="James Franklin" userId="cf915d05-507f-491f-b4a6-b2aa085ee4b1" providerId="ADAL" clId="{0E3EE8C3-1ED4-4BC9-ADB9-7884E1844776}" dt="2021-10-06T13:47:58.854" v="3904" actId="207"/>
          <ac:spMkLst>
            <pc:docMk/>
            <pc:sldMk cId="4158629378" sldId="350"/>
            <ac:spMk id="2" creationId="{EEEDFC11-D0A0-4F1B-8CB6-A8F57C86094A}"/>
          </ac:spMkLst>
        </pc:spChg>
        <pc:spChg chg="mod">
          <ac:chgData name="James Franklin" userId="cf915d05-507f-491f-b4a6-b2aa085ee4b1" providerId="ADAL" clId="{0E3EE8C3-1ED4-4BC9-ADB9-7884E1844776}" dt="2021-10-06T14:00:31.178" v="4140" actId="114"/>
          <ac:spMkLst>
            <pc:docMk/>
            <pc:sldMk cId="4158629378" sldId="350"/>
            <ac:spMk id="3" creationId="{18839919-2B1B-41E4-BDD0-32F064C64264}"/>
          </ac:spMkLst>
        </pc:spChg>
        <pc:picChg chg="add mod">
          <ac:chgData name="James Franklin" userId="cf915d05-507f-491f-b4a6-b2aa085ee4b1" providerId="ADAL" clId="{0E3EE8C3-1ED4-4BC9-ADB9-7884E1844776}" dt="2021-10-06T13:45:47.893" v="3884" actId="1076"/>
          <ac:picMkLst>
            <pc:docMk/>
            <pc:sldMk cId="4158629378" sldId="350"/>
            <ac:picMk id="5" creationId="{6C79120C-138C-4944-A7DB-C3988660F7F3}"/>
          </ac:picMkLst>
        </pc:picChg>
        <pc:picChg chg="add mod">
          <ac:chgData name="James Franklin" userId="cf915d05-507f-491f-b4a6-b2aa085ee4b1" providerId="ADAL" clId="{0E3EE8C3-1ED4-4BC9-ADB9-7884E1844776}" dt="2021-10-06T13:48:32.924" v="3909" actId="732"/>
          <ac:picMkLst>
            <pc:docMk/>
            <pc:sldMk cId="4158629378" sldId="350"/>
            <ac:picMk id="3074" creationId="{67C865CD-AF01-4682-973A-88D34D324A29}"/>
          </ac:picMkLst>
        </pc:picChg>
      </pc:sldChg>
      <pc:sldChg chg="modSp new del mod ord">
        <pc:chgData name="James Franklin" userId="cf915d05-507f-491f-b4a6-b2aa085ee4b1" providerId="ADAL" clId="{0E3EE8C3-1ED4-4BC9-ADB9-7884E1844776}" dt="2021-10-06T11:46:14.910" v="2662" actId="47"/>
        <pc:sldMkLst>
          <pc:docMk/>
          <pc:sldMk cId="1734778794" sldId="351"/>
        </pc:sldMkLst>
        <pc:spChg chg="mod">
          <ac:chgData name="James Franklin" userId="cf915d05-507f-491f-b4a6-b2aa085ee4b1" providerId="ADAL" clId="{0E3EE8C3-1ED4-4BC9-ADB9-7884E1844776}" dt="2021-10-06T08:55:54.034" v="1356" actId="20577"/>
          <ac:spMkLst>
            <pc:docMk/>
            <pc:sldMk cId="1734778794" sldId="351"/>
            <ac:spMk id="3" creationId="{F8559F33-A2B1-4CD4-8B35-795A64490EA7}"/>
          </ac:spMkLst>
        </pc:spChg>
      </pc:sldChg>
      <pc:sldChg chg="addSp delSp modSp add mod ord modClrScheme chgLayout">
        <pc:chgData name="James Franklin" userId="cf915d05-507f-491f-b4a6-b2aa085ee4b1" providerId="ADAL" clId="{0E3EE8C3-1ED4-4BC9-ADB9-7884E1844776}" dt="2021-10-06T11:26:34.499" v="2388" actId="207"/>
        <pc:sldMkLst>
          <pc:docMk/>
          <pc:sldMk cId="624067154" sldId="352"/>
        </pc:sldMkLst>
        <pc:spChg chg="mod ord">
          <ac:chgData name="James Franklin" userId="cf915d05-507f-491f-b4a6-b2aa085ee4b1" providerId="ADAL" clId="{0E3EE8C3-1ED4-4BC9-ADB9-7884E1844776}" dt="2021-10-06T09:00:59.161" v="1662" actId="700"/>
          <ac:spMkLst>
            <pc:docMk/>
            <pc:sldMk cId="624067154" sldId="352"/>
            <ac:spMk id="2" creationId="{46778A8D-95ED-4CF2-B64E-0B1C69FCE559}"/>
          </ac:spMkLst>
        </pc:spChg>
        <pc:spChg chg="mod ord">
          <ac:chgData name="James Franklin" userId="cf915d05-507f-491f-b4a6-b2aa085ee4b1" providerId="ADAL" clId="{0E3EE8C3-1ED4-4BC9-ADB9-7884E1844776}" dt="2021-10-06T11:19:17.571" v="1852" actId="6549"/>
          <ac:spMkLst>
            <pc:docMk/>
            <pc:sldMk cId="624067154" sldId="352"/>
            <ac:spMk id="3" creationId="{15371BD5-68E8-466D-91D6-AC49BF1DD106}"/>
          </ac:spMkLst>
        </pc:spChg>
        <pc:spChg chg="add mod">
          <ac:chgData name="James Franklin" userId="cf915d05-507f-491f-b4a6-b2aa085ee4b1" providerId="ADAL" clId="{0E3EE8C3-1ED4-4BC9-ADB9-7884E1844776}" dt="2021-10-06T11:26:34.499" v="2388" actId="207"/>
          <ac:spMkLst>
            <pc:docMk/>
            <pc:sldMk cId="624067154" sldId="352"/>
            <ac:spMk id="6" creationId="{B9651D46-1E3A-4811-845D-CA9DED57278A}"/>
          </ac:spMkLst>
        </pc:spChg>
        <pc:picChg chg="del">
          <ac:chgData name="James Franklin" userId="cf915d05-507f-491f-b4a6-b2aa085ee4b1" providerId="ADAL" clId="{0E3EE8C3-1ED4-4BC9-ADB9-7884E1844776}" dt="2021-10-06T09:01:26.318" v="1667" actId="478"/>
          <ac:picMkLst>
            <pc:docMk/>
            <pc:sldMk cId="624067154" sldId="352"/>
            <ac:picMk id="1026" creationId="{6F75A733-DF20-4080-8391-C233C624C45D}"/>
          </ac:picMkLst>
        </pc:picChg>
      </pc:sldChg>
      <pc:sldChg chg="add del">
        <pc:chgData name="James Franklin" userId="cf915d05-507f-491f-b4a6-b2aa085ee4b1" providerId="ADAL" clId="{0E3EE8C3-1ED4-4BC9-ADB9-7884E1844776}" dt="2021-10-06T11:32:06.166" v="2659" actId="47"/>
        <pc:sldMkLst>
          <pc:docMk/>
          <pc:sldMk cId="2877321790" sldId="353"/>
        </pc:sldMkLst>
      </pc:sldChg>
      <pc:sldChg chg="modSp add mod modClrScheme chgLayout">
        <pc:chgData name="James Franklin" userId="cf915d05-507f-491f-b4a6-b2aa085ee4b1" providerId="ADAL" clId="{0E3EE8C3-1ED4-4BC9-ADB9-7884E1844776}" dt="2021-10-06T11:31:58.934" v="2658" actId="207"/>
        <pc:sldMkLst>
          <pc:docMk/>
          <pc:sldMk cId="3782344024" sldId="354"/>
        </pc:sldMkLst>
        <pc:spChg chg="mod ord">
          <ac:chgData name="James Franklin" userId="cf915d05-507f-491f-b4a6-b2aa085ee4b1" providerId="ADAL" clId="{0E3EE8C3-1ED4-4BC9-ADB9-7884E1844776}" dt="2021-10-06T11:30:25.482" v="2656" actId="700"/>
          <ac:spMkLst>
            <pc:docMk/>
            <pc:sldMk cId="3782344024" sldId="354"/>
            <ac:spMk id="2" creationId="{46778A8D-95ED-4CF2-B64E-0B1C69FCE559}"/>
          </ac:spMkLst>
        </pc:spChg>
        <pc:spChg chg="mod ord">
          <ac:chgData name="James Franklin" userId="cf915d05-507f-491f-b4a6-b2aa085ee4b1" providerId="ADAL" clId="{0E3EE8C3-1ED4-4BC9-ADB9-7884E1844776}" dt="2021-10-06T11:30:25.482" v="2656" actId="700"/>
          <ac:spMkLst>
            <pc:docMk/>
            <pc:sldMk cId="3782344024" sldId="354"/>
            <ac:spMk id="3" creationId="{15371BD5-68E8-466D-91D6-AC49BF1DD106}"/>
          </ac:spMkLst>
        </pc:spChg>
        <pc:graphicFrameChg chg="modGraphic">
          <ac:chgData name="James Franklin" userId="cf915d05-507f-491f-b4a6-b2aa085ee4b1" providerId="ADAL" clId="{0E3EE8C3-1ED4-4BC9-ADB9-7884E1844776}" dt="2021-10-06T11:31:58.934" v="2658" actId="207"/>
          <ac:graphicFrameMkLst>
            <pc:docMk/>
            <pc:sldMk cId="3782344024" sldId="354"/>
            <ac:graphicFrameMk id="4" creationId="{BE54D101-FB26-476D-99FC-3E8BCD98BAD7}"/>
          </ac:graphicFrameMkLst>
        </pc:graphicFrameChg>
      </pc:sldChg>
      <pc:sldChg chg="addSp delSp modSp add mod setBg chgLayout">
        <pc:chgData name="James Franklin" userId="cf915d05-507f-491f-b4a6-b2aa085ee4b1" providerId="ADAL" clId="{0E3EE8C3-1ED4-4BC9-ADB9-7884E1844776}" dt="2021-10-06T13:42:07.561" v="3622" actId="113"/>
        <pc:sldMkLst>
          <pc:docMk/>
          <pc:sldMk cId="3957609514" sldId="355"/>
        </pc:sldMkLst>
        <pc:spChg chg="mod ord">
          <ac:chgData name="James Franklin" userId="cf915d05-507f-491f-b4a6-b2aa085ee4b1" providerId="ADAL" clId="{0E3EE8C3-1ED4-4BC9-ADB9-7884E1844776}" dt="2021-10-06T13:34:42.132" v="3528" actId="6264"/>
          <ac:spMkLst>
            <pc:docMk/>
            <pc:sldMk cId="3957609514" sldId="355"/>
            <ac:spMk id="2" creationId="{EEEDFC11-D0A0-4F1B-8CB6-A8F57C86094A}"/>
          </ac:spMkLst>
        </pc:spChg>
        <pc:spChg chg="mod ord">
          <ac:chgData name="James Franklin" userId="cf915d05-507f-491f-b4a6-b2aa085ee4b1" providerId="ADAL" clId="{0E3EE8C3-1ED4-4BC9-ADB9-7884E1844776}" dt="2021-10-06T13:42:07.561" v="3622" actId="113"/>
          <ac:spMkLst>
            <pc:docMk/>
            <pc:sldMk cId="3957609514" sldId="355"/>
            <ac:spMk id="3" creationId="{18839919-2B1B-41E4-BDD0-32F064C64264}"/>
          </ac:spMkLst>
        </pc:spChg>
        <pc:spChg chg="add del mod">
          <ac:chgData name="James Franklin" userId="cf915d05-507f-491f-b4a6-b2aa085ee4b1" providerId="ADAL" clId="{0E3EE8C3-1ED4-4BC9-ADB9-7884E1844776}" dt="2021-10-06T13:34:42.132" v="3528" actId="6264"/>
          <ac:spMkLst>
            <pc:docMk/>
            <pc:sldMk cId="3957609514" sldId="355"/>
            <ac:spMk id="4" creationId="{95A617B6-7343-4E9C-B50B-38303C8A81C7}"/>
          </ac:spMkLst>
        </pc:spChg>
        <pc:spChg chg="add del mod">
          <ac:chgData name="James Franklin" userId="cf915d05-507f-491f-b4a6-b2aa085ee4b1" providerId="ADAL" clId="{0E3EE8C3-1ED4-4BC9-ADB9-7884E1844776}" dt="2021-10-06T13:34:42.132" v="3528" actId="6264"/>
          <ac:spMkLst>
            <pc:docMk/>
            <pc:sldMk cId="3957609514" sldId="355"/>
            <ac:spMk id="6" creationId="{4C9A1DE3-2F1F-4335-904B-CA0EE25DDF16}"/>
          </ac:spMkLst>
        </pc:spChg>
        <pc:picChg chg="del">
          <ac:chgData name="James Franklin" userId="cf915d05-507f-491f-b4a6-b2aa085ee4b1" providerId="ADAL" clId="{0E3EE8C3-1ED4-4BC9-ADB9-7884E1844776}" dt="2021-10-06T13:34:50.389" v="3531" actId="478"/>
          <ac:picMkLst>
            <pc:docMk/>
            <pc:sldMk cId="3957609514" sldId="355"/>
            <ac:picMk id="5" creationId="{DED5FD42-3763-465F-9248-FB9441BC5EA8}"/>
          </ac:picMkLst>
        </pc:picChg>
        <pc:picChg chg="del">
          <ac:chgData name="James Franklin" userId="cf915d05-507f-491f-b4a6-b2aa085ee4b1" providerId="ADAL" clId="{0E3EE8C3-1ED4-4BC9-ADB9-7884E1844776}" dt="2021-10-06T13:34:48.595" v="3530" actId="478"/>
          <ac:picMkLst>
            <pc:docMk/>
            <pc:sldMk cId="3957609514" sldId="355"/>
            <ac:picMk id="2050" creationId="{2C0BA68D-6178-407D-B774-204FDA9DC445}"/>
          </ac:picMkLst>
        </pc:picChg>
      </pc:sldChg>
      <pc:sldChg chg="addSp modSp add mod">
        <pc:chgData name="James Franklin" userId="cf915d05-507f-491f-b4a6-b2aa085ee4b1" providerId="ADAL" clId="{0E3EE8C3-1ED4-4BC9-ADB9-7884E1844776}" dt="2021-10-06T13:42:53.131" v="3624" actId="113"/>
        <pc:sldMkLst>
          <pc:docMk/>
          <pc:sldMk cId="3489782452" sldId="356"/>
        </pc:sldMkLst>
        <pc:spChg chg="mod">
          <ac:chgData name="James Franklin" userId="cf915d05-507f-491f-b4a6-b2aa085ee4b1" providerId="ADAL" clId="{0E3EE8C3-1ED4-4BC9-ADB9-7884E1844776}" dt="2021-10-06T13:42:53.131" v="3624" actId="113"/>
          <ac:spMkLst>
            <pc:docMk/>
            <pc:sldMk cId="3489782452" sldId="356"/>
            <ac:spMk id="3" creationId="{18839919-2B1B-41E4-BDD0-32F064C64264}"/>
          </ac:spMkLst>
        </pc:spChg>
        <pc:spChg chg="add mod">
          <ac:chgData name="James Franklin" userId="cf915d05-507f-491f-b4a6-b2aa085ee4b1" providerId="ADAL" clId="{0E3EE8C3-1ED4-4BC9-ADB9-7884E1844776}" dt="2021-10-06T13:41:37.733" v="3619" actId="1037"/>
          <ac:spMkLst>
            <pc:docMk/>
            <pc:sldMk cId="3489782452" sldId="356"/>
            <ac:spMk id="4" creationId="{878F94D4-B1FB-4AA1-BB4D-016EF9A294A2}"/>
          </ac:spMkLst>
        </pc:spChg>
        <pc:spChg chg="add mod">
          <ac:chgData name="James Franklin" userId="cf915d05-507f-491f-b4a6-b2aa085ee4b1" providerId="ADAL" clId="{0E3EE8C3-1ED4-4BC9-ADB9-7884E1844776}" dt="2021-10-06T13:41:31.726" v="3615" actId="14100"/>
          <ac:spMkLst>
            <pc:docMk/>
            <pc:sldMk cId="3489782452" sldId="356"/>
            <ac:spMk id="5" creationId="{581EFB30-E6CA-4B5D-ACF0-C8FD226A05F4}"/>
          </ac:spMkLst>
        </pc:spChg>
        <pc:spChg chg="add mod">
          <ac:chgData name="James Franklin" userId="cf915d05-507f-491f-b4a6-b2aa085ee4b1" providerId="ADAL" clId="{0E3EE8C3-1ED4-4BC9-ADB9-7884E1844776}" dt="2021-10-06T13:41:31.726" v="3615" actId="14100"/>
          <ac:spMkLst>
            <pc:docMk/>
            <pc:sldMk cId="3489782452" sldId="356"/>
            <ac:spMk id="6" creationId="{144FD31F-38AB-4320-ADE6-CA5694F4F277}"/>
          </ac:spMkLst>
        </pc:spChg>
      </pc:sldChg>
      <pc:sldChg chg="addSp delSp modSp add mod">
        <pc:chgData name="James Franklin" userId="cf915d05-507f-491f-b4a6-b2aa085ee4b1" providerId="ADAL" clId="{0E3EE8C3-1ED4-4BC9-ADB9-7884E1844776}" dt="2021-10-06T13:42:12.603" v="3623" actId="113"/>
        <pc:sldMkLst>
          <pc:docMk/>
          <pc:sldMk cId="3358246343" sldId="357"/>
        </pc:sldMkLst>
        <pc:spChg chg="mod">
          <ac:chgData name="James Franklin" userId="cf915d05-507f-491f-b4a6-b2aa085ee4b1" providerId="ADAL" clId="{0E3EE8C3-1ED4-4BC9-ADB9-7884E1844776}" dt="2021-10-06T13:42:12.603" v="3623" actId="113"/>
          <ac:spMkLst>
            <pc:docMk/>
            <pc:sldMk cId="3358246343" sldId="357"/>
            <ac:spMk id="3" creationId="{18839919-2B1B-41E4-BDD0-32F064C64264}"/>
          </ac:spMkLst>
        </pc:spChg>
        <pc:spChg chg="add del mod">
          <ac:chgData name="James Franklin" userId="cf915d05-507f-491f-b4a6-b2aa085ee4b1" providerId="ADAL" clId="{0E3EE8C3-1ED4-4BC9-ADB9-7884E1844776}" dt="2021-10-06T13:41:50.151" v="3620" actId="478"/>
          <ac:spMkLst>
            <pc:docMk/>
            <pc:sldMk cId="3358246343" sldId="357"/>
            <ac:spMk id="4" creationId="{B6EE9373-9999-4CC4-A527-DBA8F26DC98B}"/>
          </ac:spMkLst>
        </pc:spChg>
        <pc:spChg chg="add del mod">
          <ac:chgData name="James Franklin" userId="cf915d05-507f-491f-b4a6-b2aa085ee4b1" providerId="ADAL" clId="{0E3EE8C3-1ED4-4BC9-ADB9-7884E1844776}" dt="2021-10-06T13:41:50.151" v="3620" actId="478"/>
          <ac:spMkLst>
            <pc:docMk/>
            <pc:sldMk cId="3358246343" sldId="357"/>
            <ac:spMk id="5" creationId="{23A6A1A6-3B41-4DAF-93A7-BBF81C5DF8A4}"/>
          </ac:spMkLst>
        </pc:spChg>
        <pc:spChg chg="add del mod">
          <ac:chgData name="James Franklin" userId="cf915d05-507f-491f-b4a6-b2aa085ee4b1" providerId="ADAL" clId="{0E3EE8C3-1ED4-4BC9-ADB9-7884E1844776}" dt="2021-10-06T13:41:50.151" v="3620" actId="478"/>
          <ac:spMkLst>
            <pc:docMk/>
            <pc:sldMk cId="3358246343" sldId="357"/>
            <ac:spMk id="6" creationId="{242AB6FB-623F-45A4-AD9C-2622D864CCD6}"/>
          </ac:spMkLst>
        </pc:spChg>
        <pc:spChg chg="add mod">
          <ac:chgData name="James Franklin" userId="cf915d05-507f-491f-b4a6-b2aa085ee4b1" providerId="ADAL" clId="{0E3EE8C3-1ED4-4BC9-ADB9-7884E1844776}" dt="2021-10-06T13:41:50.399" v="3621"/>
          <ac:spMkLst>
            <pc:docMk/>
            <pc:sldMk cId="3358246343" sldId="357"/>
            <ac:spMk id="7" creationId="{E847314E-D22D-4D01-898E-7623FFC6C6EF}"/>
          </ac:spMkLst>
        </pc:spChg>
        <pc:spChg chg="add mod">
          <ac:chgData name="James Franklin" userId="cf915d05-507f-491f-b4a6-b2aa085ee4b1" providerId="ADAL" clId="{0E3EE8C3-1ED4-4BC9-ADB9-7884E1844776}" dt="2021-10-06T13:41:50.399" v="3621"/>
          <ac:spMkLst>
            <pc:docMk/>
            <pc:sldMk cId="3358246343" sldId="357"/>
            <ac:spMk id="8" creationId="{45762FCC-B985-4E9A-B67B-4D5498185C69}"/>
          </ac:spMkLst>
        </pc:spChg>
        <pc:spChg chg="add mod">
          <ac:chgData name="James Franklin" userId="cf915d05-507f-491f-b4a6-b2aa085ee4b1" providerId="ADAL" clId="{0E3EE8C3-1ED4-4BC9-ADB9-7884E1844776}" dt="2021-10-06T13:41:50.399" v="3621"/>
          <ac:spMkLst>
            <pc:docMk/>
            <pc:sldMk cId="3358246343" sldId="357"/>
            <ac:spMk id="9" creationId="{F05DA0B3-C136-4C0D-87BF-5FD917F23FF4}"/>
          </ac:spMkLst>
        </pc:spChg>
      </pc:sldChg>
      <pc:sldChg chg="addSp delSp modSp add mod chgLayout">
        <pc:chgData name="James Franklin" userId="cf915d05-507f-491f-b4a6-b2aa085ee4b1" providerId="ADAL" clId="{0E3EE8C3-1ED4-4BC9-ADB9-7884E1844776}" dt="2021-10-06T14:19:41.894" v="4176" actId="6549"/>
        <pc:sldMkLst>
          <pc:docMk/>
          <pc:sldMk cId="2397949720" sldId="358"/>
        </pc:sldMkLst>
        <pc:spChg chg="mod ord">
          <ac:chgData name="James Franklin" userId="cf915d05-507f-491f-b4a6-b2aa085ee4b1" providerId="ADAL" clId="{0E3EE8C3-1ED4-4BC9-ADB9-7884E1844776}" dt="2021-10-06T14:19:30.047" v="4174" actId="6264"/>
          <ac:spMkLst>
            <pc:docMk/>
            <pc:sldMk cId="2397949720" sldId="358"/>
            <ac:spMk id="4" creationId="{73D359FA-F17A-4979-9868-4457766A0F2C}"/>
          </ac:spMkLst>
        </pc:spChg>
        <pc:spChg chg="mod ord">
          <ac:chgData name="James Franklin" userId="cf915d05-507f-491f-b4a6-b2aa085ee4b1" providerId="ADAL" clId="{0E3EE8C3-1ED4-4BC9-ADB9-7884E1844776}" dt="2021-10-06T14:19:41.894" v="4176" actId="6549"/>
          <ac:spMkLst>
            <pc:docMk/>
            <pc:sldMk cId="2397949720" sldId="358"/>
            <ac:spMk id="5" creationId="{30D1502C-5FCB-42FA-909F-15966C8A0A21}"/>
          </ac:spMkLst>
        </pc:spChg>
        <pc:spChg chg="add del mod">
          <ac:chgData name="James Franklin" userId="cf915d05-507f-491f-b4a6-b2aa085ee4b1" providerId="ADAL" clId="{0E3EE8C3-1ED4-4BC9-ADB9-7884E1844776}" dt="2021-10-06T14:19:30.047" v="4174" actId="6264"/>
          <ac:spMkLst>
            <pc:docMk/>
            <pc:sldMk cId="2397949720" sldId="358"/>
            <ac:spMk id="6" creationId="{5CCCC888-E556-45C0-9BCA-4823B6D4E17D}"/>
          </ac:spMkLst>
        </pc:spChg>
        <pc:spChg chg="add del mod">
          <ac:chgData name="James Franklin" userId="cf915d05-507f-491f-b4a6-b2aa085ee4b1" providerId="ADAL" clId="{0E3EE8C3-1ED4-4BC9-ADB9-7884E1844776}" dt="2021-10-06T14:19:30.047" v="4174" actId="6264"/>
          <ac:spMkLst>
            <pc:docMk/>
            <pc:sldMk cId="2397949720" sldId="358"/>
            <ac:spMk id="7" creationId="{67575672-A1A4-41EF-812F-38D2C04B7638}"/>
          </ac:spMkLst>
        </pc:spChg>
        <pc:picChg chg="add del mod">
          <ac:chgData name="James Franklin" userId="cf915d05-507f-491f-b4a6-b2aa085ee4b1" providerId="ADAL" clId="{0E3EE8C3-1ED4-4BC9-ADB9-7884E1844776}" dt="2021-10-06T14:18:48.630" v="4160" actId="21"/>
          <ac:picMkLst>
            <pc:docMk/>
            <pc:sldMk cId="2397949720" sldId="358"/>
            <ac:picMk id="3" creationId="{5CA69BC5-71B4-4F39-A440-6EF3D840B2DF}"/>
          </ac:picMkLst>
        </pc:picChg>
      </pc:sldChg>
      <pc:sldChg chg="modSp add mod">
        <pc:chgData name="James Franklin" userId="cf915d05-507f-491f-b4a6-b2aa085ee4b1" providerId="ADAL" clId="{0E3EE8C3-1ED4-4BC9-ADB9-7884E1844776}" dt="2021-10-06T14:19:50.609" v="4181"/>
        <pc:sldMkLst>
          <pc:docMk/>
          <pc:sldMk cId="1916896629" sldId="359"/>
        </pc:sldMkLst>
        <pc:spChg chg="mod">
          <ac:chgData name="James Franklin" userId="cf915d05-507f-491f-b4a6-b2aa085ee4b1" providerId="ADAL" clId="{0E3EE8C3-1ED4-4BC9-ADB9-7884E1844776}" dt="2021-10-06T13:57:50.614" v="3961" actId="20577"/>
          <ac:spMkLst>
            <pc:docMk/>
            <pc:sldMk cId="1916896629" sldId="359"/>
            <ac:spMk id="4" creationId="{73D359FA-F17A-4979-9868-4457766A0F2C}"/>
          </ac:spMkLst>
        </pc:spChg>
        <pc:spChg chg="mod">
          <ac:chgData name="James Franklin" userId="cf915d05-507f-491f-b4a6-b2aa085ee4b1" providerId="ADAL" clId="{0E3EE8C3-1ED4-4BC9-ADB9-7884E1844776}" dt="2021-10-06T14:19:50.609" v="4181"/>
          <ac:spMkLst>
            <pc:docMk/>
            <pc:sldMk cId="1916896629" sldId="359"/>
            <ac:spMk id="5" creationId="{30D1502C-5FCB-42FA-909F-15966C8A0A21}"/>
          </ac:spMkLst>
        </pc:sp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James Franklin" userId="cf915d05-507f-491f-b4a6-b2aa085ee4b1" providerId="ADAL" clId="{FD163368-27C2-4492-85EC-F61A9A0C5E72}"/>
    <pc:docChg chg="undo redo custSel addSld delSld modSld sldOrd">
      <pc:chgData name="James Franklin" userId="cf915d05-507f-491f-b4a6-b2aa085ee4b1" providerId="ADAL" clId="{FD163368-27C2-4492-85EC-F61A9A0C5E72}" dt="2021-12-16T11:34:21.839" v="10122" actId="478"/>
      <pc:docMkLst>
        <pc:docMk/>
      </pc:docMkLst>
      <pc:sldChg chg="ord">
        <pc:chgData name="James Franklin" userId="cf915d05-507f-491f-b4a6-b2aa085ee4b1" providerId="ADAL" clId="{FD163368-27C2-4492-85EC-F61A9A0C5E72}" dt="2021-12-13T16:44:42.837" v="10114"/>
        <pc:sldMkLst>
          <pc:docMk/>
          <pc:sldMk cId="1045926848" sldId="272"/>
        </pc:sldMkLst>
      </pc:sldChg>
      <pc:sldChg chg="addSp delSp modSp mod setBg">
        <pc:chgData name="James Franklin" userId="cf915d05-507f-491f-b4a6-b2aa085ee4b1" providerId="ADAL" clId="{FD163368-27C2-4492-85EC-F61A9A0C5E72}" dt="2021-12-13T09:28:06.793" v="2301" actId="20577"/>
        <pc:sldMkLst>
          <pc:docMk/>
          <pc:sldMk cId="2844649914" sldId="347"/>
        </pc:sldMkLst>
        <pc:spChg chg="mod">
          <ac:chgData name="James Franklin" userId="cf915d05-507f-491f-b4a6-b2aa085ee4b1" providerId="ADAL" clId="{FD163368-27C2-4492-85EC-F61A9A0C5E72}" dt="2021-12-13T09:28:06.793" v="2301" actId="20577"/>
          <ac:spMkLst>
            <pc:docMk/>
            <pc:sldMk cId="2844649914" sldId="347"/>
            <ac:spMk id="5" creationId="{5E62043B-10E7-465D-BEDF-E17C4AC747D9}"/>
          </ac:spMkLst>
        </pc:spChg>
        <pc:spChg chg="add mod">
          <ac:chgData name="James Franklin" userId="cf915d05-507f-491f-b4a6-b2aa085ee4b1" providerId="ADAL" clId="{FD163368-27C2-4492-85EC-F61A9A0C5E72}" dt="2021-12-13T08:49:42.385" v="43" actId="14100"/>
          <ac:spMkLst>
            <pc:docMk/>
            <pc:sldMk cId="2844649914" sldId="347"/>
            <ac:spMk id="8" creationId="{46CB179F-F53B-40DC-9BBC-25C1EB046FF6}"/>
          </ac:spMkLst>
        </pc:spChg>
        <pc:grpChg chg="add mod">
          <ac:chgData name="James Franklin" userId="cf915d05-507f-491f-b4a6-b2aa085ee4b1" providerId="ADAL" clId="{FD163368-27C2-4492-85EC-F61A9A0C5E72}" dt="2021-12-13T08:49:42.385" v="43" actId="14100"/>
          <ac:grpSpMkLst>
            <pc:docMk/>
            <pc:sldMk cId="2844649914" sldId="347"/>
            <ac:grpSpMk id="9" creationId="{1A8CA493-7225-4AB8-83A1-4261366E3E73}"/>
          </ac:grpSpMkLst>
        </pc:grpChg>
        <pc:picChg chg="add del mod">
          <ac:chgData name="James Franklin" userId="cf915d05-507f-491f-b4a6-b2aa085ee4b1" providerId="ADAL" clId="{FD163368-27C2-4492-85EC-F61A9A0C5E72}" dt="2021-12-13T08:46:05.081" v="29" actId="478"/>
          <ac:picMkLst>
            <pc:docMk/>
            <pc:sldMk cId="2844649914" sldId="347"/>
            <ac:picMk id="3" creationId="{43F344FA-4435-49C1-9716-98111A07DAB4}"/>
          </ac:picMkLst>
        </pc:picChg>
        <pc:picChg chg="add mod">
          <ac:chgData name="James Franklin" userId="cf915d05-507f-491f-b4a6-b2aa085ee4b1" providerId="ADAL" clId="{FD163368-27C2-4492-85EC-F61A9A0C5E72}" dt="2021-12-13T08:47:27.873" v="32" actId="1076"/>
          <ac:picMkLst>
            <pc:docMk/>
            <pc:sldMk cId="2844649914" sldId="347"/>
            <ac:picMk id="7" creationId="{AEE7CBE6-0C08-41ED-813E-2DFAC975782C}"/>
          </ac:picMkLst>
        </pc:picChg>
        <pc:picChg chg="add mod">
          <ac:chgData name="James Franklin" userId="cf915d05-507f-491f-b4a6-b2aa085ee4b1" providerId="ADAL" clId="{FD163368-27C2-4492-85EC-F61A9A0C5E72}" dt="2021-12-13T08:50:01.193" v="46" actId="1076"/>
          <ac:picMkLst>
            <pc:docMk/>
            <pc:sldMk cId="2844649914" sldId="347"/>
            <ac:picMk id="11" creationId="{EE24FB6C-4CED-40A1-B481-75F76CFE60AF}"/>
          </ac:picMkLst>
        </pc:picChg>
        <pc:picChg chg="add del">
          <ac:chgData name="James Franklin" userId="cf915d05-507f-491f-b4a6-b2aa085ee4b1" providerId="ADAL" clId="{FD163368-27C2-4492-85EC-F61A9A0C5E72}" dt="2021-12-13T08:43:08.702" v="19" actId="478"/>
          <ac:picMkLst>
            <pc:docMk/>
            <pc:sldMk cId="2844649914" sldId="347"/>
            <ac:picMk id="1026" creationId="{2A7077CF-5016-4778-AFFA-61C6C8D1AEE5}"/>
          </ac:picMkLst>
        </pc:picChg>
        <pc:picChg chg="add del mod">
          <ac:chgData name="James Franklin" userId="cf915d05-507f-491f-b4a6-b2aa085ee4b1" providerId="ADAL" clId="{FD163368-27C2-4492-85EC-F61A9A0C5E72}" dt="2021-12-13T08:46:03.330" v="28" actId="478"/>
          <ac:picMkLst>
            <pc:docMk/>
            <pc:sldMk cId="2844649914" sldId="347"/>
            <ac:picMk id="1028" creationId="{DA12D2E8-C7DD-43A0-A0B7-D051F79A61E3}"/>
          </ac:picMkLst>
        </pc:picChg>
        <pc:picChg chg="add mod">
          <ac:chgData name="James Franklin" userId="cf915d05-507f-491f-b4a6-b2aa085ee4b1" providerId="ADAL" clId="{FD163368-27C2-4492-85EC-F61A9A0C5E72}" dt="2021-12-13T08:49:42.385" v="43" actId="14100"/>
          <ac:picMkLst>
            <pc:docMk/>
            <pc:sldMk cId="2844649914" sldId="347"/>
            <ac:picMk id="1030" creationId="{43DCDD83-A8CB-4D8C-9690-864EB72B9340}"/>
          </ac:picMkLst>
        </pc:picChg>
        <pc:picChg chg="add mod">
          <ac:chgData name="James Franklin" userId="cf915d05-507f-491f-b4a6-b2aa085ee4b1" providerId="ADAL" clId="{FD163368-27C2-4492-85EC-F61A9A0C5E72}" dt="2021-12-13T08:51:26.840" v="76"/>
          <ac:picMkLst>
            <pc:docMk/>
            <pc:sldMk cId="2844649914" sldId="347"/>
            <ac:picMk id="1032" creationId="{2B3F2207-64DF-44DD-98A0-0C6F33227651}"/>
          </ac:picMkLst>
        </pc:picChg>
      </pc:sldChg>
      <pc:sldChg chg="addSp modSp del mod setBg">
        <pc:chgData name="James Franklin" userId="cf915d05-507f-491f-b4a6-b2aa085ee4b1" providerId="ADAL" clId="{FD163368-27C2-4492-85EC-F61A9A0C5E72}" dt="2021-12-13T08:53:56.700" v="89" actId="47"/>
        <pc:sldMkLst>
          <pc:docMk/>
          <pc:sldMk cId="302162410" sldId="348"/>
        </pc:sldMkLst>
        <pc:picChg chg="add mod">
          <ac:chgData name="James Franklin" userId="cf915d05-507f-491f-b4a6-b2aa085ee4b1" providerId="ADAL" clId="{FD163368-27C2-4492-85EC-F61A9A0C5E72}" dt="2021-12-13T08:52:03.329" v="79" actId="1076"/>
          <ac:picMkLst>
            <pc:docMk/>
            <pc:sldMk cId="302162410" sldId="348"/>
            <ac:picMk id="3" creationId="{353873C0-85CD-4717-8993-B22408BA4FBB}"/>
          </ac:picMkLst>
        </pc:picChg>
        <pc:picChg chg="add mod">
          <ac:chgData name="James Franklin" userId="cf915d05-507f-491f-b4a6-b2aa085ee4b1" providerId="ADAL" clId="{FD163368-27C2-4492-85EC-F61A9A0C5E72}" dt="2021-12-13T08:52:47.760" v="88" actId="688"/>
          <ac:picMkLst>
            <pc:docMk/>
            <pc:sldMk cId="302162410" sldId="348"/>
            <ac:picMk id="2050" creationId="{727C40D2-B34C-441B-8B9A-5A90D74E33AA}"/>
          </ac:picMkLst>
        </pc:picChg>
      </pc:sldChg>
      <pc:sldChg chg="addSp delSp modSp mod modClrScheme chgLayout">
        <pc:chgData name="James Franklin" userId="cf915d05-507f-491f-b4a6-b2aa085ee4b1" providerId="ADAL" clId="{FD163368-27C2-4492-85EC-F61A9A0C5E72}" dt="2021-12-16T11:15:55.848" v="10117" actId="478"/>
        <pc:sldMkLst>
          <pc:docMk/>
          <pc:sldMk cId="2018937371" sldId="349"/>
        </pc:sldMkLst>
        <pc:spChg chg="add mod ord">
          <ac:chgData name="James Franklin" userId="cf915d05-507f-491f-b4a6-b2aa085ee4b1" providerId="ADAL" clId="{FD163368-27C2-4492-85EC-F61A9A0C5E72}" dt="2021-12-13T15:02:42.711" v="10002" actId="20577"/>
          <ac:spMkLst>
            <pc:docMk/>
            <pc:sldMk cId="2018937371" sldId="349"/>
            <ac:spMk id="2" creationId="{8BB406EB-04B3-4F51-98B8-BBAF7B92AEAE}"/>
          </ac:spMkLst>
        </pc:spChg>
        <pc:spChg chg="add del mod">
          <ac:chgData name="James Franklin" userId="cf915d05-507f-491f-b4a6-b2aa085ee4b1" providerId="ADAL" clId="{FD163368-27C2-4492-85EC-F61A9A0C5E72}" dt="2021-12-16T11:15:55.848" v="10117" actId="478"/>
          <ac:spMkLst>
            <pc:docMk/>
            <pc:sldMk cId="2018937371" sldId="349"/>
            <ac:spMk id="3" creationId="{AF66456C-2071-4F59-8D71-FF2B4D08329F}"/>
          </ac:spMkLst>
        </pc:spChg>
        <pc:spChg chg="mod ord">
          <ac:chgData name="James Franklin" userId="cf915d05-507f-491f-b4a6-b2aa085ee4b1" providerId="ADAL" clId="{FD163368-27C2-4492-85EC-F61A9A0C5E72}" dt="2021-12-13T08:54:26.264" v="99" actId="700"/>
          <ac:spMkLst>
            <pc:docMk/>
            <pc:sldMk cId="2018937371" sldId="349"/>
            <ac:spMk id="4" creationId="{4926D9B7-778F-4DD6-B013-93357675AAF2}"/>
          </ac:spMkLst>
        </pc:spChg>
        <pc:spChg chg="del mod ord">
          <ac:chgData name="James Franklin" userId="cf915d05-507f-491f-b4a6-b2aa085ee4b1" providerId="ADAL" clId="{FD163368-27C2-4492-85EC-F61A9A0C5E72}" dt="2021-12-13T08:54:26.264" v="99" actId="700"/>
          <ac:spMkLst>
            <pc:docMk/>
            <pc:sldMk cId="2018937371" sldId="349"/>
            <ac:spMk id="5" creationId="{5E62043B-10E7-465D-BEDF-E17C4AC747D9}"/>
          </ac:spMkLst>
        </pc:spChg>
      </pc:sldChg>
      <pc:sldChg chg="addSp delSp modSp mod setBg">
        <pc:chgData name="James Franklin" userId="cf915d05-507f-491f-b4a6-b2aa085ee4b1" providerId="ADAL" clId="{FD163368-27C2-4492-85EC-F61A9A0C5E72}" dt="2021-12-16T11:34:21.839" v="10122" actId="478"/>
        <pc:sldMkLst>
          <pc:docMk/>
          <pc:sldMk cId="2159461586" sldId="350"/>
        </pc:sldMkLst>
        <pc:spChg chg="add del mod">
          <ac:chgData name="James Franklin" userId="cf915d05-507f-491f-b4a6-b2aa085ee4b1" providerId="ADAL" clId="{FD163368-27C2-4492-85EC-F61A9A0C5E72}" dt="2021-12-16T11:34:21.839" v="10122" actId="478"/>
          <ac:spMkLst>
            <pc:docMk/>
            <pc:sldMk cId="2159461586" sldId="350"/>
            <ac:spMk id="2" creationId="{ADDB60D5-32F9-41AD-9E60-E2089ED6E5FD}"/>
          </ac:spMkLst>
        </pc:spChg>
        <pc:spChg chg="mod">
          <ac:chgData name="James Franklin" userId="cf915d05-507f-491f-b4a6-b2aa085ee4b1" providerId="ADAL" clId="{FD163368-27C2-4492-85EC-F61A9A0C5E72}" dt="2021-12-13T10:35:30.221" v="3518" actId="207"/>
          <ac:spMkLst>
            <pc:docMk/>
            <pc:sldMk cId="2159461586" sldId="350"/>
            <ac:spMk id="4" creationId="{4926D9B7-778F-4DD6-B013-93357675AAF2}"/>
          </ac:spMkLst>
        </pc:spChg>
        <pc:spChg chg="mod">
          <ac:chgData name="James Franklin" userId="cf915d05-507f-491f-b4a6-b2aa085ee4b1" providerId="ADAL" clId="{FD163368-27C2-4492-85EC-F61A9A0C5E72}" dt="2021-12-13T10:38:08.080" v="3683" actId="20577"/>
          <ac:spMkLst>
            <pc:docMk/>
            <pc:sldMk cId="2159461586" sldId="350"/>
            <ac:spMk id="5" creationId="{5E62043B-10E7-465D-BEDF-E17C4AC747D9}"/>
          </ac:spMkLst>
        </pc:spChg>
        <pc:picChg chg="add mod">
          <ac:chgData name="James Franklin" userId="cf915d05-507f-491f-b4a6-b2aa085ee4b1" providerId="ADAL" clId="{FD163368-27C2-4492-85EC-F61A9A0C5E72}" dt="2021-12-13T10:34:55.374" v="3509" actId="1076"/>
          <ac:picMkLst>
            <pc:docMk/>
            <pc:sldMk cId="2159461586" sldId="350"/>
            <ac:picMk id="6" creationId="{89F58526-73E6-4031-A537-55744F7738D4}"/>
          </ac:picMkLst>
        </pc:picChg>
        <pc:picChg chg="add mod">
          <ac:chgData name="James Franklin" userId="cf915d05-507f-491f-b4a6-b2aa085ee4b1" providerId="ADAL" clId="{FD163368-27C2-4492-85EC-F61A9A0C5E72}" dt="2021-12-13T10:35:18.934" v="3516" actId="167"/>
          <ac:picMkLst>
            <pc:docMk/>
            <pc:sldMk cId="2159461586" sldId="350"/>
            <ac:picMk id="4098" creationId="{47A10C82-A274-43BD-BFA4-D13AA36641B2}"/>
          </ac:picMkLst>
        </pc:picChg>
      </pc:sldChg>
      <pc:sldChg chg="addSp delSp modSp mod setBg">
        <pc:chgData name="James Franklin" userId="cf915d05-507f-491f-b4a6-b2aa085ee4b1" providerId="ADAL" clId="{FD163368-27C2-4492-85EC-F61A9A0C5E72}" dt="2021-12-13T15:10:56.063" v="10110" actId="20577"/>
        <pc:sldMkLst>
          <pc:docMk/>
          <pc:sldMk cId="2778183465" sldId="351"/>
        </pc:sldMkLst>
        <pc:spChg chg="mod">
          <ac:chgData name="James Franklin" userId="cf915d05-507f-491f-b4a6-b2aa085ee4b1" providerId="ADAL" clId="{FD163368-27C2-4492-85EC-F61A9A0C5E72}" dt="2021-12-13T11:31:57.373" v="5692" actId="207"/>
          <ac:spMkLst>
            <pc:docMk/>
            <pc:sldMk cId="2778183465" sldId="351"/>
            <ac:spMk id="4" creationId="{4926D9B7-778F-4DD6-B013-93357675AAF2}"/>
          </ac:spMkLst>
        </pc:spChg>
        <pc:spChg chg="mod">
          <ac:chgData name="James Franklin" userId="cf915d05-507f-491f-b4a6-b2aa085ee4b1" providerId="ADAL" clId="{FD163368-27C2-4492-85EC-F61A9A0C5E72}" dt="2021-12-13T15:10:56.063" v="10110" actId="20577"/>
          <ac:spMkLst>
            <pc:docMk/>
            <pc:sldMk cId="2778183465" sldId="351"/>
            <ac:spMk id="5" creationId="{5E62043B-10E7-465D-BEDF-E17C4AC747D9}"/>
          </ac:spMkLst>
        </pc:spChg>
        <pc:spChg chg="add del mod">
          <ac:chgData name="James Franklin" userId="cf915d05-507f-491f-b4a6-b2aa085ee4b1" providerId="ADAL" clId="{FD163368-27C2-4492-85EC-F61A9A0C5E72}" dt="2021-12-13T12:34:04.169" v="9028" actId="21"/>
          <ac:spMkLst>
            <pc:docMk/>
            <pc:sldMk cId="2778183465" sldId="351"/>
            <ac:spMk id="6" creationId="{F56D7455-DEDC-4911-B69A-02E4EDEFEE86}"/>
          </ac:spMkLst>
        </pc:spChg>
        <pc:picChg chg="add del mod">
          <ac:chgData name="James Franklin" userId="cf915d05-507f-491f-b4a6-b2aa085ee4b1" providerId="ADAL" clId="{FD163368-27C2-4492-85EC-F61A9A0C5E72}" dt="2021-12-13T15:09:40.545" v="10098" actId="478"/>
          <ac:picMkLst>
            <pc:docMk/>
            <pc:sldMk cId="2778183465" sldId="351"/>
            <ac:picMk id="3" creationId="{52AED7A9-8A1D-41BA-A3FA-779E71DC93F1}"/>
          </ac:picMkLst>
        </pc:picChg>
        <pc:picChg chg="add mod">
          <ac:chgData name="James Franklin" userId="cf915d05-507f-491f-b4a6-b2aa085ee4b1" providerId="ADAL" clId="{FD163368-27C2-4492-85EC-F61A9A0C5E72}" dt="2021-12-13T15:10:27.615" v="10102" actId="1076"/>
          <ac:picMkLst>
            <pc:docMk/>
            <pc:sldMk cId="2778183465" sldId="351"/>
            <ac:picMk id="8" creationId="{9C902035-98C7-45D5-AB43-1001F696AD35}"/>
          </ac:picMkLst>
        </pc:picChg>
        <pc:picChg chg="add del mod">
          <ac:chgData name="James Franklin" userId="cf915d05-507f-491f-b4a6-b2aa085ee4b1" providerId="ADAL" clId="{FD163368-27C2-4492-85EC-F61A9A0C5E72}" dt="2021-12-13T15:09:42.408" v="10099" actId="478"/>
          <ac:picMkLst>
            <pc:docMk/>
            <pc:sldMk cId="2778183465" sldId="351"/>
            <ac:picMk id="6146" creationId="{5FF19F60-907A-4520-83B8-CD3A532D5FA4}"/>
          </ac:picMkLst>
        </pc:picChg>
        <pc:picChg chg="add mod">
          <ac:chgData name="James Franklin" userId="cf915d05-507f-491f-b4a6-b2aa085ee4b1" providerId="ADAL" clId="{FD163368-27C2-4492-85EC-F61A9A0C5E72}" dt="2021-12-13T15:10:46.415" v="10107" actId="167"/>
          <ac:picMkLst>
            <pc:docMk/>
            <pc:sldMk cId="2778183465" sldId="351"/>
            <ac:picMk id="6148" creationId="{9B8F7DB2-1331-4611-B45F-E4D1F7F318A2}"/>
          </ac:picMkLst>
        </pc:picChg>
      </pc:sldChg>
      <pc:sldChg chg="addSp modSp mod">
        <pc:chgData name="James Franklin" userId="cf915d05-507f-491f-b4a6-b2aa085ee4b1" providerId="ADAL" clId="{FD163368-27C2-4492-85EC-F61A9A0C5E72}" dt="2021-12-13T12:35:14.132" v="9193" actId="20577"/>
        <pc:sldMkLst>
          <pc:docMk/>
          <pc:sldMk cId="3897754688" sldId="352"/>
        </pc:sldMkLst>
        <pc:spChg chg="mod">
          <ac:chgData name="James Franklin" userId="cf915d05-507f-491f-b4a6-b2aa085ee4b1" providerId="ADAL" clId="{FD163368-27C2-4492-85EC-F61A9A0C5E72}" dt="2021-12-13T10:40:32.910" v="3974" actId="20577"/>
          <ac:spMkLst>
            <pc:docMk/>
            <pc:sldMk cId="3897754688" sldId="352"/>
            <ac:spMk id="4" creationId="{4926D9B7-778F-4DD6-B013-93357675AAF2}"/>
          </ac:spMkLst>
        </pc:spChg>
        <pc:spChg chg="mod">
          <ac:chgData name="James Franklin" userId="cf915d05-507f-491f-b4a6-b2aa085ee4b1" providerId="ADAL" clId="{FD163368-27C2-4492-85EC-F61A9A0C5E72}" dt="2021-12-13T12:35:14.132" v="9193" actId="20577"/>
          <ac:spMkLst>
            <pc:docMk/>
            <pc:sldMk cId="3897754688" sldId="352"/>
            <ac:spMk id="5" creationId="{5E62043B-10E7-465D-BEDF-E17C4AC747D9}"/>
          </ac:spMkLst>
        </pc:spChg>
        <pc:spChg chg="add mod">
          <ac:chgData name="James Franklin" userId="cf915d05-507f-491f-b4a6-b2aa085ee4b1" providerId="ADAL" clId="{FD163368-27C2-4492-85EC-F61A9A0C5E72}" dt="2021-12-13T12:34:08.579" v="9029"/>
          <ac:spMkLst>
            <pc:docMk/>
            <pc:sldMk cId="3897754688" sldId="352"/>
            <ac:spMk id="6" creationId="{A015753D-0577-406D-9ED1-6B9416F1B134}"/>
          </ac:spMkLst>
        </pc:spChg>
      </pc:sldChg>
      <pc:sldChg chg="addSp modSp mod setBg">
        <pc:chgData name="James Franklin" userId="cf915d05-507f-491f-b4a6-b2aa085ee4b1" providerId="ADAL" clId="{FD163368-27C2-4492-85EC-F61A9A0C5E72}" dt="2021-12-13T11:24:05.475" v="5093" actId="113"/>
        <pc:sldMkLst>
          <pc:docMk/>
          <pc:sldMk cId="1633081017" sldId="353"/>
        </pc:sldMkLst>
        <pc:spChg chg="mod">
          <ac:chgData name="James Franklin" userId="cf915d05-507f-491f-b4a6-b2aa085ee4b1" providerId="ADAL" clId="{FD163368-27C2-4492-85EC-F61A9A0C5E72}" dt="2021-12-13T10:46:46.327" v="4876" actId="207"/>
          <ac:spMkLst>
            <pc:docMk/>
            <pc:sldMk cId="1633081017" sldId="353"/>
            <ac:spMk id="4" creationId="{4926D9B7-778F-4DD6-B013-93357675AAF2}"/>
          </ac:spMkLst>
        </pc:spChg>
        <pc:spChg chg="mod">
          <ac:chgData name="James Franklin" userId="cf915d05-507f-491f-b4a6-b2aa085ee4b1" providerId="ADAL" clId="{FD163368-27C2-4492-85EC-F61A9A0C5E72}" dt="2021-12-13T11:24:05.475" v="5093" actId="113"/>
          <ac:spMkLst>
            <pc:docMk/>
            <pc:sldMk cId="1633081017" sldId="353"/>
            <ac:spMk id="5" creationId="{5E62043B-10E7-465D-BEDF-E17C4AC747D9}"/>
          </ac:spMkLst>
        </pc:spChg>
        <pc:picChg chg="add mod">
          <ac:chgData name="James Franklin" userId="cf915d05-507f-491f-b4a6-b2aa085ee4b1" providerId="ADAL" clId="{FD163368-27C2-4492-85EC-F61A9A0C5E72}" dt="2021-12-13T10:46:12.830" v="4866" actId="1076"/>
          <ac:picMkLst>
            <pc:docMk/>
            <pc:sldMk cId="1633081017" sldId="353"/>
            <ac:picMk id="3" creationId="{8D9A6DEE-486D-40C4-86DC-E18ECD540773}"/>
          </ac:picMkLst>
        </pc:picChg>
        <pc:picChg chg="add mod">
          <ac:chgData name="James Franklin" userId="cf915d05-507f-491f-b4a6-b2aa085ee4b1" providerId="ADAL" clId="{FD163368-27C2-4492-85EC-F61A9A0C5E72}" dt="2021-12-13T10:46:38.444" v="4874" actId="167"/>
          <ac:picMkLst>
            <pc:docMk/>
            <pc:sldMk cId="1633081017" sldId="353"/>
            <ac:picMk id="5122" creationId="{4F4212F1-A023-4092-9340-43263DEC6760}"/>
          </ac:picMkLst>
        </pc:picChg>
      </pc:sldChg>
      <pc:sldChg chg="del">
        <pc:chgData name="James Franklin" userId="cf915d05-507f-491f-b4a6-b2aa085ee4b1" providerId="ADAL" clId="{FD163368-27C2-4492-85EC-F61A9A0C5E72}" dt="2021-12-13T11:24:16.452" v="5095" actId="47"/>
        <pc:sldMkLst>
          <pc:docMk/>
          <pc:sldMk cId="4291952162" sldId="354"/>
        </pc:sldMkLst>
      </pc:sldChg>
      <pc:sldChg chg="addSp delSp modSp add mod">
        <pc:chgData name="James Franklin" userId="cf915d05-507f-491f-b4a6-b2aa085ee4b1" providerId="ADAL" clId="{FD163368-27C2-4492-85EC-F61A9A0C5E72}" dt="2021-12-16T11:17:35.113" v="10119" actId="478"/>
        <pc:sldMkLst>
          <pc:docMk/>
          <pc:sldMk cId="538016134" sldId="355"/>
        </pc:sldMkLst>
        <pc:spChg chg="mod">
          <ac:chgData name="James Franklin" userId="cf915d05-507f-491f-b4a6-b2aa085ee4b1" providerId="ADAL" clId="{FD163368-27C2-4492-85EC-F61A9A0C5E72}" dt="2021-12-13T09:11:31.729" v="1719" actId="20577"/>
          <ac:spMkLst>
            <pc:docMk/>
            <pc:sldMk cId="538016134" sldId="355"/>
            <ac:spMk id="4" creationId="{4926D9B7-778F-4DD6-B013-93357675AAF2}"/>
          </ac:spMkLst>
        </pc:spChg>
        <pc:spChg chg="mod">
          <ac:chgData name="James Franklin" userId="cf915d05-507f-491f-b4a6-b2aa085ee4b1" providerId="ADAL" clId="{FD163368-27C2-4492-85EC-F61A9A0C5E72}" dt="2021-12-13T09:09:51.994" v="1387" actId="20577"/>
          <ac:spMkLst>
            <pc:docMk/>
            <pc:sldMk cId="538016134" sldId="355"/>
            <ac:spMk id="5" creationId="{5E62043B-10E7-465D-BEDF-E17C4AC747D9}"/>
          </ac:spMkLst>
        </pc:spChg>
        <pc:spChg chg="add del mod">
          <ac:chgData name="James Franklin" userId="cf915d05-507f-491f-b4a6-b2aa085ee4b1" providerId="ADAL" clId="{FD163368-27C2-4492-85EC-F61A9A0C5E72}" dt="2021-12-13T09:11:21.567" v="1688"/>
          <ac:spMkLst>
            <pc:docMk/>
            <pc:sldMk cId="538016134" sldId="355"/>
            <ac:spMk id="6" creationId="{7E05D041-7ECE-40C1-9A94-73A7B723E527}"/>
          </ac:spMkLst>
        </pc:spChg>
        <pc:spChg chg="add del mod">
          <ac:chgData name="James Franklin" userId="cf915d05-507f-491f-b4a6-b2aa085ee4b1" providerId="ADAL" clId="{FD163368-27C2-4492-85EC-F61A9A0C5E72}" dt="2021-12-16T11:17:35.113" v="10119" actId="478"/>
          <ac:spMkLst>
            <pc:docMk/>
            <pc:sldMk cId="538016134" sldId="355"/>
            <ac:spMk id="7" creationId="{719FB41B-6CEE-45E2-84DB-96C6622DB87B}"/>
          </ac:spMkLst>
        </pc:spChg>
        <pc:picChg chg="add mod">
          <ac:chgData name="James Franklin" userId="cf915d05-507f-491f-b4a6-b2aa085ee4b1" providerId="ADAL" clId="{FD163368-27C2-4492-85EC-F61A9A0C5E72}" dt="2021-12-13T09:07:55.456" v="1129" actId="14100"/>
          <ac:picMkLst>
            <pc:docMk/>
            <pc:sldMk cId="538016134" sldId="355"/>
            <ac:picMk id="3" creationId="{9A8E4D02-1DA1-4782-B5B9-76DB8A5E272F}"/>
          </ac:picMkLst>
        </pc:picChg>
        <pc:picChg chg="add mod">
          <ac:chgData name="James Franklin" userId="cf915d05-507f-491f-b4a6-b2aa085ee4b1" providerId="ADAL" clId="{FD163368-27C2-4492-85EC-F61A9A0C5E72}" dt="2021-12-13T09:08:05.560" v="1131" actId="1076"/>
          <ac:picMkLst>
            <pc:docMk/>
            <pc:sldMk cId="538016134" sldId="355"/>
            <ac:picMk id="3074" creationId="{7FDDFA87-E6C7-448D-9F91-0546192514DC}"/>
          </ac:picMkLst>
        </pc:picChg>
      </pc:sldChg>
      <pc:sldChg chg="addSp delSp modSp add mod modClrScheme chgLayout">
        <pc:chgData name="James Franklin" userId="cf915d05-507f-491f-b4a6-b2aa085ee4b1" providerId="ADAL" clId="{FD163368-27C2-4492-85EC-F61A9A0C5E72}" dt="2021-12-16T11:30:25.584" v="10120" actId="478"/>
        <pc:sldMkLst>
          <pc:docMk/>
          <pc:sldMk cId="4236910387" sldId="356"/>
        </pc:sldMkLst>
        <pc:spChg chg="add del mod">
          <ac:chgData name="James Franklin" userId="cf915d05-507f-491f-b4a6-b2aa085ee4b1" providerId="ADAL" clId="{FD163368-27C2-4492-85EC-F61A9A0C5E72}" dt="2021-12-16T11:30:25.584" v="10120" actId="478"/>
          <ac:spMkLst>
            <pc:docMk/>
            <pc:sldMk cId="4236910387" sldId="356"/>
            <ac:spMk id="2" creationId="{78A22F2E-0952-4B88-B656-6B773703C2A9}"/>
          </ac:spMkLst>
        </pc:spChg>
        <pc:spChg chg="mod ord">
          <ac:chgData name="James Franklin" userId="cf915d05-507f-491f-b4a6-b2aa085ee4b1" providerId="ADAL" clId="{FD163368-27C2-4492-85EC-F61A9A0C5E72}" dt="2021-12-13T09:25:18.358" v="2166" actId="700"/>
          <ac:spMkLst>
            <pc:docMk/>
            <pc:sldMk cId="4236910387" sldId="356"/>
            <ac:spMk id="4" creationId="{4926D9B7-778F-4DD6-B013-93357675AAF2}"/>
          </ac:spMkLst>
        </pc:spChg>
        <pc:spChg chg="mod ord">
          <ac:chgData name="James Franklin" userId="cf915d05-507f-491f-b4a6-b2aa085ee4b1" providerId="ADAL" clId="{FD163368-27C2-4492-85EC-F61A9A0C5E72}" dt="2021-12-13T15:03:11.519" v="10027" actId="20577"/>
          <ac:spMkLst>
            <pc:docMk/>
            <pc:sldMk cId="4236910387" sldId="356"/>
            <ac:spMk id="5" creationId="{5E62043B-10E7-465D-BEDF-E17C4AC747D9}"/>
          </ac:spMkLst>
        </pc:spChg>
      </pc:sldChg>
      <pc:sldChg chg="modSp add mod">
        <pc:chgData name="James Franklin" userId="cf915d05-507f-491f-b4a6-b2aa085ee4b1" providerId="ADAL" clId="{FD163368-27C2-4492-85EC-F61A9A0C5E72}" dt="2021-12-13T12:15:10.079" v="7423" actId="6549"/>
        <pc:sldMkLst>
          <pc:docMk/>
          <pc:sldMk cId="1127571941" sldId="357"/>
        </pc:sldMkLst>
        <pc:spChg chg="mod">
          <ac:chgData name="James Franklin" userId="cf915d05-507f-491f-b4a6-b2aa085ee4b1" providerId="ADAL" clId="{FD163368-27C2-4492-85EC-F61A9A0C5E72}" dt="2021-12-13T10:36:57.921" v="3580" actId="20577"/>
          <ac:spMkLst>
            <pc:docMk/>
            <pc:sldMk cId="1127571941" sldId="357"/>
            <ac:spMk id="4" creationId="{4926D9B7-778F-4DD6-B013-93357675AAF2}"/>
          </ac:spMkLst>
        </pc:spChg>
        <pc:spChg chg="mod">
          <ac:chgData name="James Franklin" userId="cf915d05-507f-491f-b4a6-b2aa085ee4b1" providerId="ADAL" clId="{FD163368-27C2-4492-85EC-F61A9A0C5E72}" dt="2021-12-13T12:15:10.079" v="7423" actId="6549"/>
          <ac:spMkLst>
            <pc:docMk/>
            <pc:sldMk cId="1127571941" sldId="357"/>
            <ac:spMk id="5" creationId="{5E62043B-10E7-465D-BEDF-E17C4AC747D9}"/>
          </ac:spMkLst>
        </pc:spChg>
      </pc:sldChg>
      <pc:sldChg chg="addSp delSp modSp add mod setBg">
        <pc:chgData name="James Franklin" userId="cf915d05-507f-491f-b4a6-b2aa085ee4b1" providerId="ADAL" clId="{FD163368-27C2-4492-85EC-F61A9A0C5E72}" dt="2021-12-13T11:50:12.004" v="6817" actId="6549"/>
        <pc:sldMkLst>
          <pc:docMk/>
          <pc:sldMk cId="3586716566" sldId="358"/>
        </pc:sldMkLst>
        <pc:spChg chg="add del mod">
          <ac:chgData name="James Franklin" userId="cf915d05-507f-491f-b4a6-b2aa085ee4b1" providerId="ADAL" clId="{FD163368-27C2-4492-85EC-F61A9A0C5E72}" dt="2021-12-13T11:40:36.948" v="6128" actId="478"/>
          <ac:spMkLst>
            <pc:docMk/>
            <pc:sldMk cId="3586716566" sldId="358"/>
            <ac:spMk id="2" creationId="{448303CF-0E32-4F08-9EB2-7436775E95DF}"/>
          </ac:spMkLst>
        </pc:spChg>
        <pc:spChg chg="mod">
          <ac:chgData name="James Franklin" userId="cf915d05-507f-491f-b4a6-b2aa085ee4b1" providerId="ADAL" clId="{FD163368-27C2-4492-85EC-F61A9A0C5E72}" dt="2021-12-13T11:48:54.877" v="6634" actId="207"/>
          <ac:spMkLst>
            <pc:docMk/>
            <pc:sldMk cId="3586716566" sldId="358"/>
            <ac:spMk id="4" creationId="{4926D9B7-778F-4DD6-B013-93357675AAF2}"/>
          </ac:spMkLst>
        </pc:spChg>
        <pc:spChg chg="mod">
          <ac:chgData name="James Franklin" userId="cf915d05-507f-491f-b4a6-b2aa085ee4b1" providerId="ADAL" clId="{FD163368-27C2-4492-85EC-F61A9A0C5E72}" dt="2021-12-13T11:50:12.004" v="6817" actId="6549"/>
          <ac:spMkLst>
            <pc:docMk/>
            <pc:sldMk cId="3586716566" sldId="358"/>
            <ac:spMk id="5" creationId="{5E62043B-10E7-465D-BEDF-E17C4AC747D9}"/>
          </ac:spMkLst>
        </pc:spChg>
        <pc:picChg chg="add mod">
          <ac:chgData name="James Franklin" userId="cf915d05-507f-491f-b4a6-b2aa085ee4b1" providerId="ADAL" clId="{FD163368-27C2-4492-85EC-F61A9A0C5E72}" dt="2021-12-13T11:48:28.572" v="6627" actId="1076"/>
          <ac:picMkLst>
            <pc:docMk/>
            <pc:sldMk cId="3586716566" sldId="358"/>
            <ac:picMk id="6" creationId="{D572C558-BEDF-4C25-BBFB-7B274D10E035}"/>
          </ac:picMkLst>
        </pc:picChg>
        <pc:picChg chg="add mod">
          <ac:chgData name="James Franklin" userId="cf915d05-507f-491f-b4a6-b2aa085ee4b1" providerId="ADAL" clId="{FD163368-27C2-4492-85EC-F61A9A0C5E72}" dt="2021-12-13T11:48:44.337" v="6632" actId="167"/>
          <ac:picMkLst>
            <pc:docMk/>
            <pc:sldMk cId="3586716566" sldId="358"/>
            <ac:picMk id="7170" creationId="{0AF86D1C-DF97-443C-A8CE-6CFD7E9AB94D}"/>
          </ac:picMkLst>
        </pc:picChg>
      </pc:sldChg>
      <pc:sldChg chg="modSp new mod modClrScheme chgLayout">
        <pc:chgData name="James Franklin" userId="cf915d05-507f-491f-b4a6-b2aa085ee4b1" providerId="ADAL" clId="{FD163368-27C2-4492-85EC-F61A9A0C5E72}" dt="2021-12-13T12:38:39.727" v="9817" actId="207"/>
        <pc:sldMkLst>
          <pc:docMk/>
          <pc:sldMk cId="2443518443" sldId="359"/>
        </pc:sldMkLst>
        <pc:spChg chg="mod ord">
          <ac:chgData name="James Franklin" userId="cf915d05-507f-491f-b4a6-b2aa085ee4b1" providerId="ADAL" clId="{FD163368-27C2-4492-85EC-F61A9A0C5E72}" dt="2021-12-13T10:45:28.981" v="4863" actId="700"/>
          <ac:spMkLst>
            <pc:docMk/>
            <pc:sldMk cId="2443518443" sldId="359"/>
            <ac:spMk id="2" creationId="{1DAC0342-2D37-4B30-B6A3-B05872A5A4A5}"/>
          </ac:spMkLst>
        </pc:spChg>
        <pc:spChg chg="mod ord">
          <ac:chgData name="James Franklin" userId="cf915d05-507f-491f-b4a6-b2aa085ee4b1" providerId="ADAL" clId="{FD163368-27C2-4492-85EC-F61A9A0C5E72}" dt="2021-12-13T12:38:39.727" v="9817" actId="207"/>
          <ac:spMkLst>
            <pc:docMk/>
            <pc:sldMk cId="2443518443" sldId="359"/>
            <ac:spMk id="3" creationId="{2FA23034-FA7B-4B64-AD3A-D9F743410147}"/>
          </ac:spMkLst>
        </pc:spChg>
      </pc:sldChg>
      <pc:sldChg chg="addSp delSp modSp add mod setBg modClrScheme chgLayout">
        <pc:chgData name="James Franklin" userId="cf915d05-507f-491f-b4a6-b2aa085ee4b1" providerId="ADAL" clId="{FD163368-27C2-4492-85EC-F61A9A0C5E72}" dt="2021-12-13T11:29:57.113" v="5678" actId="700"/>
        <pc:sldMkLst>
          <pc:docMk/>
          <pc:sldMk cId="3989033706" sldId="360"/>
        </pc:sldMkLst>
        <pc:spChg chg="add del mod">
          <ac:chgData name="James Franklin" userId="cf915d05-507f-491f-b4a6-b2aa085ee4b1" providerId="ADAL" clId="{FD163368-27C2-4492-85EC-F61A9A0C5E72}" dt="2021-12-13T11:24:22.117" v="5096" actId="6264"/>
          <ac:spMkLst>
            <pc:docMk/>
            <pc:sldMk cId="3989033706" sldId="360"/>
            <ac:spMk id="2" creationId="{0D089BD4-6AF3-47F0-BBA5-11E3CED94128}"/>
          </ac:spMkLst>
        </pc:spChg>
        <pc:spChg chg="mod ord">
          <ac:chgData name="James Franklin" userId="cf915d05-507f-491f-b4a6-b2aa085ee4b1" providerId="ADAL" clId="{FD163368-27C2-4492-85EC-F61A9A0C5E72}" dt="2021-12-13T11:29:57.113" v="5678" actId="700"/>
          <ac:spMkLst>
            <pc:docMk/>
            <pc:sldMk cId="3989033706" sldId="360"/>
            <ac:spMk id="4" creationId="{4926D9B7-778F-4DD6-B013-93357675AAF2}"/>
          </ac:spMkLst>
        </pc:spChg>
        <pc:spChg chg="mod ord">
          <ac:chgData name="James Franklin" userId="cf915d05-507f-491f-b4a6-b2aa085ee4b1" providerId="ADAL" clId="{FD163368-27C2-4492-85EC-F61A9A0C5E72}" dt="2021-12-13T11:29:57.113" v="5678" actId="700"/>
          <ac:spMkLst>
            <pc:docMk/>
            <pc:sldMk cId="3989033706" sldId="360"/>
            <ac:spMk id="5" creationId="{5E62043B-10E7-465D-BEDF-E17C4AC747D9}"/>
          </ac:spMkLst>
        </pc:spChg>
        <pc:spChg chg="add del mod">
          <ac:chgData name="James Franklin" userId="cf915d05-507f-491f-b4a6-b2aa085ee4b1" providerId="ADAL" clId="{FD163368-27C2-4492-85EC-F61A9A0C5E72}" dt="2021-12-13T11:24:22.117" v="5096" actId="6264"/>
          <ac:spMkLst>
            <pc:docMk/>
            <pc:sldMk cId="3989033706" sldId="360"/>
            <ac:spMk id="6" creationId="{4D6F65D8-0E1F-4192-B712-1C057F7874D5}"/>
          </ac:spMkLst>
        </pc:spChg>
        <pc:picChg chg="del">
          <ac:chgData name="James Franklin" userId="cf915d05-507f-491f-b4a6-b2aa085ee4b1" providerId="ADAL" clId="{FD163368-27C2-4492-85EC-F61A9A0C5E72}" dt="2021-12-13T11:24:24.347" v="5097" actId="478"/>
          <ac:picMkLst>
            <pc:docMk/>
            <pc:sldMk cId="3989033706" sldId="360"/>
            <ac:picMk id="5122" creationId="{4F4212F1-A023-4092-9340-43263DEC6760}"/>
          </ac:picMkLst>
        </pc:picChg>
      </pc:sldChg>
      <pc:sldChg chg="modSp add mod modClrScheme chgLayout">
        <pc:chgData name="James Franklin" userId="cf915d05-507f-491f-b4a6-b2aa085ee4b1" providerId="ADAL" clId="{FD163368-27C2-4492-85EC-F61A9A0C5E72}" dt="2021-12-13T15:25:10.142" v="10112" actId="6549"/>
        <pc:sldMkLst>
          <pc:docMk/>
          <pc:sldMk cId="1493334617" sldId="361"/>
        </pc:sldMkLst>
        <pc:spChg chg="mod ord">
          <ac:chgData name="James Franklin" userId="cf915d05-507f-491f-b4a6-b2aa085ee4b1" providerId="ADAL" clId="{FD163368-27C2-4492-85EC-F61A9A0C5E72}" dt="2021-12-13T11:51:08.958" v="6823" actId="700"/>
          <ac:spMkLst>
            <pc:docMk/>
            <pc:sldMk cId="1493334617" sldId="361"/>
            <ac:spMk id="4" creationId="{4926D9B7-778F-4DD6-B013-93357675AAF2}"/>
          </ac:spMkLst>
        </pc:spChg>
        <pc:spChg chg="mod ord">
          <ac:chgData name="James Franklin" userId="cf915d05-507f-491f-b4a6-b2aa085ee4b1" providerId="ADAL" clId="{FD163368-27C2-4492-85EC-F61A9A0C5E72}" dt="2021-12-13T15:25:10.142" v="10112" actId="6549"/>
          <ac:spMkLst>
            <pc:docMk/>
            <pc:sldMk cId="1493334617" sldId="361"/>
            <ac:spMk id="5" creationId="{5E62043B-10E7-465D-BEDF-E17C4AC747D9}"/>
          </ac:spMkLst>
        </pc:spChg>
      </pc:sldChg>
      <pc:sldChg chg="addSp delSp modSp new mod chgLayout">
        <pc:chgData name="James Franklin" userId="cf915d05-507f-491f-b4a6-b2aa085ee4b1" providerId="ADAL" clId="{FD163368-27C2-4492-85EC-F61A9A0C5E72}" dt="2021-12-13T12:19:11.604" v="7903" actId="20577"/>
        <pc:sldMkLst>
          <pc:docMk/>
          <pc:sldMk cId="1320170390" sldId="362"/>
        </pc:sldMkLst>
        <pc:spChg chg="del">
          <ac:chgData name="James Franklin" userId="cf915d05-507f-491f-b4a6-b2aa085ee4b1" providerId="ADAL" clId="{FD163368-27C2-4492-85EC-F61A9A0C5E72}" dt="2021-12-13T12:15:17.804" v="7425" actId="700"/>
          <ac:spMkLst>
            <pc:docMk/>
            <pc:sldMk cId="1320170390" sldId="362"/>
            <ac:spMk id="2" creationId="{2BCB894C-33C9-46F2-AF8C-CA33AE339F9D}"/>
          </ac:spMkLst>
        </pc:spChg>
        <pc:spChg chg="del">
          <ac:chgData name="James Franklin" userId="cf915d05-507f-491f-b4a6-b2aa085ee4b1" providerId="ADAL" clId="{FD163368-27C2-4492-85EC-F61A9A0C5E72}" dt="2021-12-13T12:15:17.804" v="7425" actId="700"/>
          <ac:spMkLst>
            <pc:docMk/>
            <pc:sldMk cId="1320170390" sldId="362"/>
            <ac:spMk id="3" creationId="{AA5BB0FD-F630-4A4B-91DF-6B76B29FEA76}"/>
          </ac:spMkLst>
        </pc:spChg>
        <pc:spChg chg="add mod ord">
          <ac:chgData name="James Franklin" userId="cf915d05-507f-491f-b4a6-b2aa085ee4b1" providerId="ADAL" clId="{FD163368-27C2-4492-85EC-F61A9A0C5E72}" dt="2021-12-13T12:15:31.379" v="7458" actId="20577"/>
          <ac:spMkLst>
            <pc:docMk/>
            <pc:sldMk cId="1320170390" sldId="362"/>
            <ac:spMk id="4" creationId="{C6921716-9F1D-4A03-A7C7-A2EBB59D9D3D}"/>
          </ac:spMkLst>
        </pc:spChg>
        <pc:spChg chg="add mod ord">
          <ac:chgData name="James Franklin" userId="cf915d05-507f-491f-b4a6-b2aa085ee4b1" providerId="ADAL" clId="{FD163368-27C2-4492-85EC-F61A9A0C5E72}" dt="2021-12-13T12:19:11.604" v="7903" actId="20577"/>
          <ac:spMkLst>
            <pc:docMk/>
            <pc:sldMk cId="1320170390" sldId="362"/>
            <ac:spMk id="5" creationId="{75BA5A28-4A04-4FAC-A43F-435393DD6EDD}"/>
          </ac:spMkLst>
        </pc:spChg>
      </pc:sldChg>
    </pc:docChg>
  </pc:docChgLst>
  <pc:docChgLst>
    <pc:chgData name="Leonora Sheppard" userId="3688f6d8-1f97-408e-a4fe-cc859c551ddb" providerId="ADAL" clId="{69806E95-A0E1-42FA-BDF1-2CFE7B1FBFE2}"/>
    <pc:docChg chg="modSld">
      <pc:chgData name="Leonora Sheppard" userId="3688f6d8-1f97-408e-a4fe-cc859c551ddb" providerId="ADAL" clId="{69806E95-A0E1-42FA-BDF1-2CFE7B1FBFE2}" dt="2021-10-04T09:46:45.767" v="0" actId="20577"/>
      <pc:docMkLst>
        <pc:docMk/>
      </pc:docMkLst>
      <pc:sldChg chg="modSp mod">
        <pc:chgData name="Leonora Sheppard" userId="3688f6d8-1f97-408e-a4fe-cc859c551ddb" providerId="ADAL" clId="{69806E95-A0E1-42FA-BDF1-2CFE7B1FBFE2}" dt="2021-10-04T09:46:45.767" v="0" actId="20577"/>
        <pc:sldMkLst>
          <pc:docMk/>
          <pc:sldMk cId="4068877292" sldId="262"/>
        </pc:sldMkLst>
        <pc:spChg chg="mod">
          <ac:chgData name="Leonora Sheppard" userId="3688f6d8-1f97-408e-a4fe-cc859c551ddb" providerId="ADAL" clId="{69806E95-A0E1-42FA-BDF1-2CFE7B1FBFE2}" dt="2021-10-04T09:46:45.767" v="0" actId="20577"/>
          <ac:spMkLst>
            <pc:docMk/>
            <pc:sldMk cId="4068877292" sldId="262"/>
            <ac:spMk id="3" creationId="{00000000-0000-0000-0000-000000000000}"/>
          </ac:spMkLst>
        </pc:spChg>
      </pc:sldChg>
    </pc:docChg>
  </pc:docChgLst>
  <pc:docChgLst>
    <pc:chgData name="Rob Heathcote" userId="62419938-1f1d-43ca-9327-cfd6c1894440" providerId="ADAL" clId="{6E737D1A-1BDA-41B0-829C-2D1D49475890}"/>
    <pc:docChg chg="modSld">
      <pc:chgData name="Rob Heathcote" userId="62419938-1f1d-43ca-9327-cfd6c1894440" providerId="ADAL" clId="{6E737D1A-1BDA-41B0-829C-2D1D49475890}" dt="2021-12-22T09:34:24.846" v="9" actId="14100"/>
      <pc:docMkLst>
        <pc:docMk/>
      </pc:docMkLst>
      <pc:sldChg chg="modSp mod">
        <pc:chgData name="Rob Heathcote" userId="62419938-1f1d-43ca-9327-cfd6c1894440" providerId="ADAL" clId="{6E737D1A-1BDA-41B0-829C-2D1D49475890}" dt="2021-12-22T09:34:24.846" v="9" actId="14100"/>
        <pc:sldMkLst>
          <pc:docMk/>
          <pc:sldMk cId="1493334617" sldId="361"/>
        </pc:sldMkLst>
        <pc:spChg chg="mod">
          <ac:chgData name="Rob Heathcote" userId="62419938-1f1d-43ca-9327-cfd6c1894440" providerId="ADAL" clId="{6E737D1A-1BDA-41B0-829C-2D1D49475890}" dt="2021-12-22T09:34:24.846" v="9" actId="14100"/>
          <ac:spMkLst>
            <pc:docMk/>
            <pc:sldMk cId="1493334617" sldId="361"/>
            <ac:spMk id="5" creationId="{5E62043B-10E7-465D-BEDF-E17C4AC747D9}"/>
          </ac:spMkLst>
        </pc:spChg>
      </pc:sld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22/12/2021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445060"/>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67097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49D7DE7D-423B-4397-9541-3A3B00BBC460}"/>
              </a:ext>
            </a:extLst>
          </p:cNvPr>
          <p:cNvSpPr>
            <a:spLocks noGrp="1"/>
          </p:cNvSpPr>
          <p:nvPr>
            <p:ph type="body" sz="quarter" idx="15"/>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1682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5155201"/>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4EE088C2-318E-4E41-8A60-7726D4E58D9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TextBox 7">
            <a:extLst>
              <a:ext uri="{FF2B5EF4-FFF2-40B4-BE49-F238E27FC236}">
                <a16:creationId xmlns:a16="http://schemas.microsoft.com/office/drawing/2014/main" id="{3C1BBE52-02DF-4113-B862-AED3DE4A24F8}"/>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Digital currency</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9" name="Picture 8">
            <a:extLst>
              <a:ext uri="{FF2B5EF4-FFF2-40B4-BE49-F238E27FC236}">
                <a16:creationId xmlns:a16="http://schemas.microsoft.com/office/drawing/2014/main" id="{2EE647BD-2F1E-4B6D-8190-6A7632DF9795}"/>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3" name="TextBox 12">
            <a:extLst>
              <a:ext uri="{FF2B5EF4-FFF2-40B4-BE49-F238E27FC236}">
                <a16:creationId xmlns:a16="http://schemas.microsoft.com/office/drawing/2014/main" id="{5009B414-A922-4BC2-9DF8-D89B3F333F48}"/>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Digital currency</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0" name="Picture 9">
            <a:extLst>
              <a:ext uri="{FF2B5EF4-FFF2-40B4-BE49-F238E27FC236}">
                <a16:creationId xmlns:a16="http://schemas.microsoft.com/office/drawing/2014/main" id="{3DEA073F-C39B-42A5-BF13-1C918CF4D041}"/>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FB17391E-6AB0-4F83-A51E-0964ECAC7C1D}"/>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Digital currency</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7" name="Picture 6">
            <a:extLst>
              <a:ext uri="{FF2B5EF4-FFF2-40B4-BE49-F238E27FC236}">
                <a16:creationId xmlns:a16="http://schemas.microsoft.com/office/drawing/2014/main" id="{4B84CC26-A576-4AC7-90FD-0F966E93407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7804F1E1-8E76-43CF-904E-F2C02094C28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Digital currency</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115496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B16823"/>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4506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6" name="Picture 5">
            <a:extLst>
              <a:ext uri="{FF2B5EF4-FFF2-40B4-BE49-F238E27FC236}">
                <a16:creationId xmlns:a16="http://schemas.microsoft.com/office/drawing/2014/main" id="{36E4485B-ACC2-4414-9AF0-758A56B0446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27063ACD-DFDA-48D6-9F7B-38394FEDD85D}"/>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Digital currency</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583554D9-8804-47D8-BB5F-E4000141D0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EAEAE06D-1AFC-48E5-9676-AB364B95D427}"/>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Digital currency</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5 Networks and the Internet</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69" r:id="rId7"/>
    <p:sldLayoutId id="2147483656" r:id="rId8"/>
    <p:sldLayoutId id="214748366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a:t>Worksheet 7</a:t>
            </a:r>
          </a:p>
        </p:txBody>
      </p:sp>
      <p:sp>
        <p:nvSpPr>
          <p:cNvPr id="2" name="Text Placeholder 1"/>
          <p:cNvSpPr>
            <a:spLocks noGrp="1"/>
          </p:cNvSpPr>
          <p:nvPr>
            <p:ph type="body" sz="quarter" idx="14"/>
          </p:nvPr>
        </p:nvSpPr>
        <p:spPr/>
        <p:txBody>
          <a:bodyPr/>
          <a:lstStyle/>
          <a:p>
            <a:r>
              <a:rPr lang="en-GB"/>
              <a:t>Complete </a:t>
            </a:r>
            <a:r>
              <a:rPr lang="en-GB" b="1"/>
              <a:t>Task 1 </a:t>
            </a:r>
            <a:r>
              <a:rPr lang="en-GB"/>
              <a:t>and </a:t>
            </a:r>
            <a:r>
              <a:rPr lang="en-GB" b="1"/>
              <a:t>Task 2 </a:t>
            </a:r>
            <a:r>
              <a:rPr lang="en-GB"/>
              <a:t>on </a:t>
            </a:r>
            <a:r>
              <a:rPr lang="en-GB" b="1"/>
              <a:t>Worksheet 7</a:t>
            </a:r>
          </a:p>
        </p:txBody>
      </p:sp>
    </p:spTree>
    <p:extLst>
      <p:ext uri="{BB962C8B-B14F-4D97-AF65-F5344CB8AC3E}">
        <p14:creationId xmlns:p14="http://schemas.microsoft.com/office/powerpoint/2010/main" val="1045926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50038"/>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1253D6-74D5-4463-8817-6425E0BE81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8113"/>
          </a:xfrm>
          <a:prstGeom prst="rect">
            <a:avLst/>
          </a:prstGeom>
        </p:spPr>
      </p:pic>
      <p:sp>
        <p:nvSpPr>
          <p:cNvPr id="4" name="Text Placeholder 3">
            <a:extLst>
              <a:ext uri="{FF2B5EF4-FFF2-40B4-BE49-F238E27FC236}">
                <a16:creationId xmlns:a16="http://schemas.microsoft.com/office/drawing/2014/main" id="{4926D9B7-778F-4DD6-B013-93357675AAF2}"/>
              </a:ext>
            </a:extLst>
          </p:cNvPr>
          <p:cNvSpPr>
            <a:spLocks noGrp="1"/>
          </p:cNvSpPr>
          <p:nvPr>
            <p:ph type="body" sz="quarter" idx="13"/>
          </p:nvPr>
        </p:nvSpPr>
        <p:spPr/>
        <p:txBody>
          <a:bodyPr/>
          <a:lstStyle/>
          <a:p>
            <a:r>
              <a:rPr lang="en-GB" dirty="0">
                <a:solidFill>
                  <a:schemeClr val="bg1"/>
                </a:solidFill>
              </a:rPr>
              <a:t>The blockchain</a:t>
            </a:r>
          </a:p>
        </p:txBody>
      </p:sp>
      <p:sp>
        <p:nvSpPr>
          <p:cNvPr id="5" name="Text Placeholder 4">
            <a:extLst>
              <a:ext uri="{FF2B5EF4-FFF2-40B4-BE49-F238E27FC236}">
                <a16:creationId xmlns:a16="http://schemas.microsoft.com/office/drawing/2014/main" id="{5E62043B-10E7-465D-BEDF-E17C4AC747D9}"/>
              </a:ext>
            </a:extLst>
          </p:cNvPr>
          <p:cNvSpPr>
            <a:spLocks noGrp="1"/>
          </p:cNvSpPr>
          <p:nvPr>
            <p:ph type="body" sz="quarter" idx="14"/>
          </p:nvPr>
        </p:nvSpPr>
        <p:spPr/>
        <p:txBody>
          <a:bodyPr/>
          <a:lstStyle/>
          <a:p>
            <a:r>
              <a:rPr lang="en-GB" dirty="0">
                <a:solidFill>
                  <a:schemeClr val="bg1"/>
                </a:solidFill>
              </a:rPr>
              <a:t>The blockchain is a series of </a:t>
            </a:r>
            <a:r>
              <a:rPr lang="en-GB" b="1" dirty="0">
                <a:solidFill>
                  <a:schemeClr val="bg1"/>
                </a:solidFill>
              </a:rPr>
              <a:t>blocks </a:t>
            </a:r>
            <a:r>
              <a:rPr lang="en-GB" dirty="0">
                <a:solidFill>
                  <a:schemeClr val="bg1"/>
                </a:solidFill>
              </a:rPr>
              <a:t>of information about transactions made</a:t>
            </a:r>
          </a:p>
          <a:p>
            <a:pPr lvl="1"/>
            <a:r>
              <a:rPr lang="en-GB" dirty="0">
                <a:solidFill>
                  <a:schemeClr val="bg1"/>
                </a:solidFill>
              </a:rPr>
              <a:t>What information is included in each block?</a:t>
            </a:r>
          </a:p>
          <a:p>
            <a:pPr lvl="1"/>
            <a:r>
              <a:rPr lang="en-GB" dirty="0">
                <a:solidFill>
                  <a:schemeClr val="bg1"/>
                </a:solidFill>
              </a:rPr>
              <a:t>The blockchain is a distributed ledger. What do you </a:t>
            </a:r>
            <a:br>
              <a:rPr lang="en-GB" dirty="0">
                <a:solidFill>
                  <a:schemeClr val="bg1"/>
                </a:solidFill>
              </a:rPr>
            </a:br>
            <a:r>
              <a:rPr lang="en-GB" dirty="0">
                <a:solidFill>
                  <a:schemeClr val="bg1"/>
                </a:solidFill>
              </a:rPr>
              <a:t>think this means?</a:t>
            </a:r>
          </a:p>
        </p:txBody>
      </p:sp>
      <p:pic>
        <p:nvPicPr>
          <p:cNvPr id="9" name="Graphic 8">
            <a:extLst>
              <a:ext uri="{FF2B5EF4-FFF2-40B4-BE49-F238E27FC236}">
                <a16:creationId xmlns:a16="http://schemas.microsoft.com/office/drawing/2014/main" id="{CDE849AE-C9A1-48DC-BD19-7BF685EA17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58671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26D9B7-778F-4DD6-B013-93357675AAF2}"/>
              </a:ext>
            </a:extLst>
          </p:cNvPr>
          <p:cNvSpPr>
            <a:spLocks noGrp="1"/>
          </p:cNvSpPr>
          <p:nvPr>
            <p:ph type="body" sz="quarter" idx="13"/>
          </p:nvPr>
        </p:nvSpPr>
        <p:spPr/>
        <p:txBody>
          <a:bodyPr/>
          <a:lstStyle/>
          <a:p>
            <a:r>
              <a:rPr lang="en-GB" dirty="0"/>
              <a:t>The blockchain</a:t>
            </a:r>
          </a:p>
        </p:txBody>
      </p:sp>
      <p:sp>
        <p:nvSpPr>
          <p:cNvPr id="5" name="Text Placeholder 4">
            <a:extLst>
              <a:ext uri="{FF2B5EF4-FFF2-40B4-BE49-F238E27FC236}">
                <a16:creationId xmlns:a16="http://schemas.microsoft.com/office/drawing/2014/main" id="{5E62043B-10E7-465D-BEDF-E17C4AC747D9}"/>
              </a:ext>
            </a:extLst>
          </p:cNvPr>
          <p:cNvSpPr>
            <a:spLocks noGrp="1"/>
          </p:cNvSpPr>
          <p:nvPr>
            <p:ph type="body" sz="quarter" idx="14"/>
          </p:nvPr>
        </p:nvSpPr>
        <p:spPr>
          <a:xfrm>
            <a:off x="724280" y="1704180"/>
            <a:ext cx="7797230" cy="4875730"/>
          </a:xfrm>
        </p:spPr>
        <p:txBody>
          <a:bodyPr/>
          <a:lstStyle/>
          <a:p>
            <a:r>
              <a:rPr lang="en-GB" dirty="0"/>
              <a:t>Each block contains transaction </a:t>
            </a:r>
            <a:br>
              <a:rPr lang="en-GB" dirty="0"/>
            </a:br>
            <a:r>
              <a:rPr lang="en-GB" dirty="0"/>
              <a:t>information including:</a:t>
            </a:r>
          </a:p>
          <a:p>
            <a:pPr lvl="1"/>
            <a:r>
              <a:rPr lang="en-GB" dirty="0">
                <a:solidFill>
                  <a:srgbClr val="FF0000"/>
                </a:solidFill>
              </a:rPr>
              <a:t>The two people involved in the transaction</a:t>
            </a:r>
          </a:p>
          <a:p>
            <a:pPr lvl="1"/>
            <a:r>
              <a:rPr lang="en-GB" dirty="0">
                <a:solidFill>
                  <a:srgbClr val="FF0000"/>
                </a:solidFill>
              </a:rPr>
              <a:t>A time-stamp of when the transaction occurred</a:t>
            </a:r>
          </a:p>
          <a:p>
            <a:r>
              <a:rPr lang="en-GB" dirty="0"/>
              <a:t>The blockchain is a distributed ledger</a:t>
            </a:r>
          </a:p>
          <a:p>
            <a:pPr lvl="1"/>
            <a:r>
              <a:rPr lang="en-GB" dirty="0">
                <a:solidFill>
                  <a:srgbClr val="FF0000"/>
                </a:solidFill>
              </a:rPr>
              <a:t>The ledger is a public record, so anyone can download and view it</a:t>
            </a:r>
          </a:p>
          <a:p>
            <a:pPr lvl="1"/>
            <a:r>
              <a:rPr lang="en-GB" dirty="0">
                <a:solidFill>
                  <a:srgbClr val="FF0000"/>
                </a:solidFill>
              </a:rPr>
              <a:t>By being distributed, there are many copies of the ledger and no central authority</a:t>
            </a:r>
          </a:p>
          <a:p>
            <a:pPr lvl="1"/>
            <a:r>
              <a:rPr lang="en-GB" dirty="0">
                <a:solidFill>
                  <a:srgbClr val="FF0000"/>
                </a:solidFill>
              </a:rPr>
              <a:t>If fraud occurs, the incorrect transaction would be spotted as it would disagree with all the other ledgers on the network</a:t>
            </a:r>
          </a:p>
        </p:txBody>
      </p:sp>
    </p:spTree>
    <p:extLst>
      <p:ext uri="{BB962C8B-B14F-4D97-AF65-F5344CB8AC3E}">
        <p14:creationId xmlns:p14="http://schemas.microsoft.com/office/powerpoint/2010/main" val="149333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4EB56C-6566-44AB-B5DC-6432706BCF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8" y="618744"/>
            <a:ext cx="9142984" cy="6239256"/>
          </a:xfrm>
          <a:prstGeom prst="rect">
            <a:avLst/>
          </a:prstGeom>
        </p:spPr>
      </p:pic>
      <p:sp>
        <p:nvSpPr>
          <p:cNvPr id="4" name="Text Placeholder 3">
            <a:extLst>
              <a:ext uri="{FF2B5EF4-FFF2-40B4-BE49-F238E27FC236}">
                <a16:creationId xmlns:a16="http://schemas.microsoft.com/office/drawing/2014/main" id="{4926D9B7-778F-4DD6-B013-93357675AAF2}"/>
              </a:ext>
            </a:extLst>
          </p:cNvPr>
          <p:cNvSpPr>
            <a:spLocks noGrp="1"/>
          </p:cNvSpPr>
          <p:nvPr>
            <p:ph type="body" sz="quarter" idx="13"/>
          </p:nvPr>
        </p:nvSpPr>
        <p:spPr/>
        <p:txBody>
          <a:bodyPr/>
          <a:lstStyle/>
          <a:p>
            <a:r>
              <a:rPr lang="en-GB" dirty="0">
                <a:solidFill>
                  <a:schemeClr val="bg1"/>
                </a:solidFill>
              </a:rPr>
              <a:t>Digital currency uses</a:t>
            </a:r>
          </a:p>
        </p:txBody>
      </p:sp>
      <p:sp>
        <p:nvSpPr>
          <p:cNvPr id="5" name="Text Placeholder 4">
            <a:extLst>
              <a:ext uri="{FF2B5EF4-FFF2-40B4-BE49-F238E27FC236}">
                <a16:creationId xmlns:a16="http://schemas.microsoft.com/office/drawing/2014/main" id="{5E62043B-10E7-465D-BEDF-E17C4AC747D9}"/>
              </a:ext>
            </a:extLst>
          </p:cNvPr>
          <p:cNvSpPr>
            <a:spLocks noGrp="1"/>
          </p:cNvSpPr>
          <p:nvPr>
            <p:ph type="body" sz="quarter" idx="14"/>
          </p:nvPr>
        </p:nvSpPr>
        <p:spPr/>
        <p:txBody>
          <a:bodyPr/>
          <a:lstStyle/>
          <a:p>
            <a:r>
              <a:rPr lang="en-GB" dirty="0">
                <a:solidFill>
                  <a:schemeClr val="bg1"/>
                </a:solidFill>
              </a:rPr>
              <a:t>International transfers may take </a:t>
            </a:r>
            <a:br>
              <a:rPr lang="en-GB" dirty="0">
                <a:solidFill>
                  <a:schemeClr val="bg1"/>
                </a:solidFill>
              </a:rPr>
            </a:br>
            <a:r>
              <a:rPr lang="en-GB" dirty="0">
                <a:solidFill>
                  <a:schemeClr val="bg1"/>
                </a:solidFill>
              </a:rPr>
              <a:t>days but with digital currency they </a:t>
            </a:r>
            <a:br>
              <a:rPr lang="en-GB" dirty="0">
                <a:solidFill>
                  <a:schemeClr val="bg1"/>
                </a:solidFill>
              </a:rPr>
            </a:br>
            <a:r>
              <a:rPr lang="en-GB" dirty="0">
                <a:solidFill>
                  <a:schemeClr val="bg1"/>
                </a:solidFill>
              </a:rPr>
              <a:t>happen in minutes</a:t>
            </a:r>
          </a:p>
          <a:p>
            <a:pPr lvl="1"/>
            <a:r>
              <a:rPr lang="en-GB" dirty="0">
                <a:solidFill>
                  <a:schemeClr val="bg1"/>
                </a:solidFill>
              </a:rPr>
              <a:t>Transaction costs are very low and </a:t>
            </a:r>
            <a:br>
              <a:rPr lang="en-GB" dirty="0">
                <a:solidFill>
                  <a:schemeClr val="bg1"/>
                </a:solidFill>
              </a:rPr>
            </a:br>
            <a:r>
              <a:rPr lang="en-GB" dirty="0">
                <a:solidFill>
                  <a:schemeClr val="bg1"/>
                </a:solidFill>
              </a:rPr>
              <a:t>there is no need for a bank account</a:t>
            </a:r>
          </a:p>
          <a:p>
            <a:r>
              <a:rPr lang="en-GB" dirty="0">
                <a:solidFill>
                  <a:schemeClr val="bg1"/>
                </a:solidFill>
              </a:rPr>
              <a:t>Some people use their digital </a:t>
            </a:r>
            <a:br>
              <a:rPr lang="en-GB" dirty="0">
                <a:solidFill>
                  <a:schemeClr val="bg1"/>
                </a:solidFill>
              </a:rPr>
            </a:br>
            <a:r>
              <a:rPr lang="en-GB" dirty="0">
                <a:solidFill>
                  <a:schemeClr val="bg1"/>
                </a:solidFill>
              </a:rPr>
              <a:t>currency accounts as a </a:t>
            </a:r>
            <a:br>
              <a:rPr lang="en-GB" dirty="0">
                <a:solidFill>
                  <a:schemeClr val="bg1"/>
                </a:solidFill>
              </a:rPr>
            </a:br>
            <a:r>
              <a:rPr lang="en-GB" dirty="0">
                <a:solidFill>
                  <a:schemeClr val="bg1"/>
                </a:solidFill>
              </a:rPr>
              <a:t>savings account</a:t>
            </a:r>
          </a:p>
        </p:txBody>
      </p:sp>
      <p:pic>
        <p:nvPicPr>
          <p:cNvPr id="10" name="Graphic 9">
            <a:extLst>
              <a:ext uri="{FF2B5EF4-FFF2-40B4-BE49-F238E27FC236}">
                <a16:creationId xmlns:a16="http://schemas.microsoft.com/office/drawing/2014/main" id="{813D103E-7D81-4582-B777-2A62325F8D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77818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26D9B7-778F-4DD6-B013-93357675AAF2}"/>
              </a:ext>
            </a:extLst>
          </p:cNvPr>
          <p:cNvSpPr>
            <a:spLocks noGrp="1"/>
          </p:cNvSpPr>
          <p:nvPr>
            <p:ph type="body" sz="quarter" idx="13"/>
          </p:nvPr>
        </p:nvSpPr>
        <p:spPr/>
        <p:txBody>
          <a:bodyPr/>
          <a:lstStyle/>
          <a:p>
            <a:r>
              <a:rPr lang="en-GB" dirty="0"/>
              <a:t>Digital currency benefits</a:t>
            </a:r>
          </a:p>
        </p:txBody>
      </p:sp>
      <p:sp>
        <p:nvSpPr>
          <p:cNvPr id="5" name="Text Placeholder 4">
            <a:extLst>
              <a:ext uri="{FF2B5EF4-FFF2-40B4-BE49-F238E27FC236}">
                <a16:creationId xmlns:a16="http://schemas.microsoft.com/office/drawing/2014/main" id="{5E62043B-10E7-465D-BEDF-E17C4AC747D9}"/>
              </a:ext>
            </a:extLst>
          </p:cNvPr>
          <p:cNvSpPr>
            <a:spLocks noGrp="1"/>
          </p:cNvSpPr>
          <p:nvPr>
            <p:ph type="body" sz="quarter" idx="14"/>
          </p:nvPr>
        </p:nvSpPr>
        <p:spPr/>
        <p:txBody>
          <a:bodyPr/>
          <a:lstStyle/>
          <a:p>
            <a:r>
              <a:rPr lang="en-GB" dirty="0"/>
              <a:t>Digital currencies have many benefits including:</a:t>
            </a:r>
          </a:p>
          <a:p>
            <a:pPr lvl="1"/>
            <a:r>
              <a:rPr lang="en-GB" dirty="0"/>
              <a:t>They are hard to counterfeit (although individual accounts may still be hacked)</a:t>
            </a:r>
          </a:p>
          <a:p>
            <a:pPr lvl="1"/>
            <a:r>
              <a:rPr lang="en-GB" dirty="0"/>
              <a:t>They may be used anywhere to transfer money anywhere in the world with low fees</a:t>
            </a:r>
          </a:p>
          <a:p>
            <a:pPr lvl="1"/>
            <a:r>
              <a:rPr lang="en-GB" dirty="0"/>
              <a:t>The amount of currency available is tightly controlled (new cryptocurrencies cannot be printed by a government)</a:t>
            </a:r>
          </a:p>
          <a:p>
            <a:r>
              <a:rPr lang="en-GB" dirty="0"/>
              <a:t>If the amount of digital currency available is tightly controlled, is hyperinflation possible?</a:t>
            </a:r>
          </a:p>
        </p:txBody>
      </p:sp>
    </p:spTree>
    <p:extLst>
      <p:ext uri="{BB962C8B-B14F-4D97-AF65-F5344CB8AC3E}">
        <p14:creationId xmlns:p14="http://schemas.microsoft.com/office/powerpoint/2010/main" val="389775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AC0342-2D37-4B30-B6A3-B05872A5A4A5}"/>
              </a:ext>
            </a:extLst>
          </p:cNvPr>
          <p:cNvSpPr>
            <a:spLocks noGrp="1"/>
          </p:cNvSpPr>
          <p:nvPr>
            <p:ph type="body" sz="quarter" idx="13"/>
          </p:nvPr>
        </p:nvSpPr>
        <p:spPr/>
        <p:txBody>
          <a:bodyPr/>
          <a:lstStyle/>
          <a:p>
            <a:r>
              <a:rPr lang="en-GB" dirty="0"/>
              <a:t>Is hyperinflation prevented?</a:t>
            </a:r>
          </a:p>
        </p:txBody>
      </p:sp>
      <p:sp>
        <p:nvSpPr>
          <p:cNvPr id="3" name="Text Placeholder 2">
            <a:extLst>
              <a:ext uri="{FF2B5EF4-FFF2-40B4-BE49-F238E27FC236}">
                <a16:creationId xmlns:a16="http://schemas.microsoft.com/office/drawing/2014/main" id="{2FA23034-FA7B-4B64-AD3A-D9F743410147}"/>
              </a:ext>
            </a:extLst>
          </p:cNvPr>
          <p:cNvSpPr>
            <a:spLocks noGrp="1"/>
          </p:cNvSpPr>
          <p:nvPr>
            <p:ph type="body" sz="quarter" idx="14"/>
          </p:nvPr>
        </p:nvSpPr>
        <p:spPr/>
        <p:txBody>
          <a:bodyPr/>
          <a:lstStyle/>
          <a:p>
            <a:r>
              <a:rPr lang="en-GB" dirty="0"/>
              <a:t>Is hyperinflation possible with digital currencies?</a:t>
            </a:r>
          </a:p>
          <a:p>
            <a:pPr lvl="1"/>
            <a:r>
              <a:rPr lang="en-GB" dirty="0">
                <a:solidFill>
                  <a:srgbClr val="FF0000"/>
                </a:solidFill>
              </a:rPr>
              <a:t>Yes, hyperinflation (or devaluation) of a digital currency </a:t>
            </a:r>
            <a:br>
              <a:rPr lang="en-GB" dirty="0">
                <a:solidFill>
                  <a:srgbClr val="FF0000"/>
                </a:solidFill>
              </a:rPr>
            </a:br>
            <a:r>
              <a:rPr lang="en-GB" dirty="0">
                <a:solidFill>
                  <a:srgbClr val="FF0000"/>
                </a:solidFill>
              </a:rPr>
              <a:t>is possible</a:t>
            </a:r>
          </a:p>
          <a:p>
            <a:pPr lvl="1"/>
            <a:r>
              <a:rPr lang="en-GB" dirty="0"/>
              <a:t>The supply of digital currencies is heavily controlled in the protocols, so this will not cause hyperinflation</a:t>
            </a:r>
          </a:p>
          <a:p>
            <a:pPr lvl="1"/>
            <a:r>
              <a:rPr lang="en-GB" dirty="0"/>
              <a:t>However, if people lose trust in the currency, then no one would want it, meaning that the value falls to zero – this is the equivalent to hyperinflation</a:t>
            </a:r>
          </a:p>
        </p:txBody>
      </p:sp>
    </p:spTree>
    <p:extLst>
      <p:ext uri="{BB962C8B-B14F-4D97-AF65-F5344CB8AC3E}">
        <p14:creationId xmlns:p14="http://schemas.microsoft.com/office/powerpoint/2010/main" val="2443518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a:t>Worksheet 7</a:t>
            </a:r>
          </a:p>
        </p:txBody>
      </p:sp>
      <p:sp>
        <p:nvSpPr>
          <p:cNvPr id="2" name="Text Placeholder 1"/>
          <p:cNvSpPr>
            <a:spLocks noGrp="1"/>
          </p:cNvSpPr>
          <p:nvPr>
            <p:ph type="body" sz="quarter" idx="14"/>
          </p:nvPr>
        </p:nvSpPr>
        <p:spPr/>
        <p:txBody>
          <a:bodyPr/>
          <a:lstStyle/>
          <a:p>
            <a:r>
              <a:rPr lang="en-GB"/>
              <a:t>Complete </a:t>
            </a:r>
            <a:r>
              <a:rPr lang="en-GB" b="1"/>
              <a:t>Task 3 </a:t>
            </a:r>
            <a:r>
              <a:rPr lang="en-GB"/>
              <a:t>on </a:t>
            </a:r>
            <a:r>
              <a:rPr lang="en-GB" b="1"/>
              <a:t>Worksheet 7</a:t>
            </a:r>
          </a:p>
        </p:txBody>
      </p:sp>
    </p:spTree>
    <p:extLst>
      <p:ext uri="{BB962C8B-B14F-4D97-AF65-F5344CB8AC3E}">
        <p14:creationId xmlns:p14="http://schemas.microsoft.com/office/powerpoint/2010/main" val="181137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7151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EC3F0E-F74B-4C80-9D9A-298A23C57E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4" name="Text Placeholder 3">
            <a:extLst>
              <a:ext uri="{FF2B5EF4-FFF2-40B4-BE49-F238E27FC236}">
                <a16:creationId xmlns:a16="http://schemas.microsoft.com/office/drawing/2014/main" id="{4926D9B7-778F-4DD6-B013-93357675AAF2}"/>
              </a:ext>
            </a:extLst>
          </p:cNvPr>
          <p:cNvSpPr>
            <a:spLocks noGrp="1"/>
          </p:cNvSpPr>
          <p:nvPr>
            <p:ph type="body" sz="quarter" idx="13"/>
          </p:nvPr>
        </p:nvSpPr>
        <p:spPr/>
        <p:txBody>
          <a:bodyPr/>
          <a:lstStyle/>
          <a:p>
            <a:r>
              <a:rPr lang="en-GB" dirty="0">
                <a:solidFill>
                  <a:schemeClr val="bg1"/>
                </a:solidFill>
              </a:rPr>
              <a:t>Plenary</a:t>
            </a:r>
          </a:p>
        </p:txBody>
      </p:sp>
      <p:sp>
        <p:nvSpPr>
          <p:cNvPr id="5" name="Text Placeholder 4">
            <a:extLst>
              <a:ext uri="{FF2B5EF4-FFF2-40B4-BE49-F238E27FC236}">
                <a16:creationId xmlns:a16="http://schemas.microsoft.com/office/drawing/2014/main" id="{5E62043B-10E7-465D-BEDF-E17C4AC747D9}"/>
              </a:ext>
            </a:extLst>
          </p:cNvPr>
          <p:cNvSpPr>
            <a:spLocks noGrp="1"/>
          </p:cNvSpPr>
          <p:nvPr>
            <p:ph type="body" sz="quarter" idx="14"/>
          </p:nvPr>
        </p:nvSpPr>
        <p:spPr/>
        <p:txBody>
          <a:bodyPr/>
          <a:lstStyle/>
          <a:p>
            <a:r>
              <a:rPr lang="en-GB" dirty="0">
                <a:solidFill>
                  <a:schemeClr val="bg1"/>
                </a:solidFill>
              </a:rPr>
              <a:t>Describe how digital currencies (cryptocurrencies) work and the use of blockchain technology</a:t>
            </a:r>
          </a:p>
          <a:p>
            <a:pPr lvl="1"/>
            <a:r>
              <a:rPr lang="en-GB" dirty="0">
                <a:solidFill>
                  <a:schemeClr val="bg1"/>
                </a:solidFill>
              </a:rPr>
              <a:t>Give </a:t>
            </a:r>
            <a:r>
              <a:rPr lang="en-GB" b="1" dirty="0">
                <a:solidFill>
                  <a:schemeClr val="bg1"/>
                </a:solidFill>
              </a:rPr>
              <a:t>two </a:t>
            </a:r>
            <a:r>
              <a:rPr lang="en-GB" dirty="0">
                <a:solidFill>
                  <a:schemeClr val="bg1"/>
                </a:solidFill>
              </a:rPr>
              <a:t>different uses for digital currencies</a:t>
            </a:r>
          </a:p>
        </p:txBody>
      </p:sp>
      <p:pic>
        <p:nvPicPr>
          <p:cNvPr id="9" name="Graphic 8">
            <a:extLst>
              <a:ext uri="{FF2B5EF4-FFF2-40B4-BE49-F238E27FC236}">
                <a16:creationId xmlns:a16="http://schemas.microsoft.com/office/drawing/2014/main" id="{2FFF73AA-E435-48AC-8886-C4F8CA2577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633081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26D9B7-778F-4DD6-B013-93357675AAF2}"/>
              </a:ext>
            </a:extLst>
          </p:cNvPr>
          <p:cNvSpPr>
            <a:spLocks noGrp="1"/>
          </p:cNvSpPr>
          <p:nvPr>
            <p:ph type="body" sz="quarter" idx="13"/>
          </p:nvPr>
        </p:nvSpPr>
        <p:spPr/>
        <p:txBody>
          <a:bodyPr/>
          <a:lstStyle/>
          <a:p>
            <a:r>
              <a:rPr lang="en-GB" dirty="0"/>
              <a:t>Plenary</a:t>
            </a:r>
          </a:p>
        </p:txBody>
      </p:sp>
      <p:sp>
        <p:nvSpPr>
          <p:cNvPr id="5" name="Text Placeholder 4">
            <a:extLst>
              <a:ext uri="{FF2B5EF4-FFF2-40B4-BE49-F238E27FC236}">
                <a16:creationId xmlns:a16="http://schemas.microsoft.com/office/drawing/2014/main" id="{5E62043B-10E7-465D-BEDF-E17C4AC747D9}"/>
              </a:ext>
            </a:extLst>
          </p:cNvPr>
          <p:cNvSpPr>
            <a:spLocks noGrp="1"/>
          </p:cNvSpPr>
          <p:nvPr>
            <p:ph type="body" sz="quarter" idx="14"/>
          </p:nvPr>
        </p:nvSpPr>
        <p:spPr/>
        <p:txBody>
          <a:bodyPr/>
          <a:lstStyle/>
          <a:p>
            <a:r>
              <a:rPr lang="en-GB" dirty="0"/>
              <a:t>Describe how digital currencies (cryptocurrencies) work and the use of blockchain technology</a:t>
            </a:r>
          </a:p>
          <a:p>
            <a:pPr lvl="1"/>
            <a:r>
              <a:rPr lang="en-GB" dirty="0">
                <a:solidFill>
                  <a:srgbClr val="FF0000"/>
                </a:solidFill>
              </a:rPr>
              <a:t>A public and private key are generated for a </a:t>
            </a:r>
            <a:br>
              <a:rPr lang="en-GB" dirty="0">
                <a:solidFill>
                  <a:srgbClr val="FF0000"/>
                </a:solidFill>
              </a:rPr>
            </a:br>
            <a:r>
              <a:rPr lang="en-GB" dirty="0">
                <a:solidFill>
                  <a:srgbClr val="FF0000"/>
                </a:solidFill>
              </a:rPr>
              <a:t>cryptocurrency account</a:t>
            </a:r>
          </a:p>
          <a:p>
            <a:pPr lvl="1"/>
            <a:r>
              <a:rPr lang="en-GB" dirty="0">
                <a:solidFill>
                  <a:srgbClr val="FF0000"/>
                </a:solidFill>
              </a:rPr>
              <a:t>The public key is used to add money to the account, whilst the private key is needed to ‘spend’ or transfer money</a:t>
            </a:r>
          </a:p>
          <a:p>
            <a:pPr lvl="1"/>
            <a:r>
              <a:rPr lang="en-GB" dirty="0">
                <a:solidFill>
                  <a:srgbClr val="FF0000"/>
                </a:solidFill>
              </a:rPr>
              <a:t>Every transaction is stored on a digital ledger known as the blockchain. The blockchain stores a time-stamped series of records that cannot be altered</a:t>
            </a:r>
          </a:p>
          <a:p>
            <a:r>
              <a:rPr lang="en-GB" dirty="0"/>
              <a:t>Give two different uses for digital currencies</a:t>
            </a:r>
          </a:p>
          <a:p>
            <a:pPr lvl="1"/>
            <a:r>
              <a:rPr lang="en-GB" dirty="0">
                <a:solidFill>
                  <a:srgbClr val="FF0000"/>
                </a:solidFill>
              </a:rPr>
              <a:t>Sending money abroad; payment of goods; saving</a:t>
            </a:r>
          </a:p>
        </p:txBody>
      </p:sp>
    </p:spTree>
    <p:extLst>
      <p:ext uri="{BB962C8B-B14F-4D97-AF65-F5344CB8AC3E}">
        <p14:creationId xmlns:p14="http://schemas.microsoft.com/office/powerpoint/2010/main" val="398903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a:t>Objectives</a:t>
            </a:r>
          </a:p>
        </p:txBody>
      </p:sp>
      <p:sp>
        <p:nvSpPr>
          <p:cNvPr id="4" name="Text Placeholder 3"/>
          <p:cNvSpPr>
            <a:spLocks noGrp="1"/>
          </p:cNvSpPr>
          <p:nvPr>
            <p:ph type="body" sz="quarter" idx="15"/>
          </p:nvPr>
        </p:nvSpPr>
        <p:spPr/>
        <p:txBody>
          <a:bodyPr/>
          <a:lstStyle/>
          <a:p>
            <a:r>
              <a:rPr lang="en-GB" dirty="0"/>
              <a:t>Understand the concept of a digital currency and how digital currencies are used</a:t>
            </a:r>
          </a:p>
          <a:p>
            <a:pPr lvl="1"/>
            <a:r>
              <a:rPr lang="en-GB" dirty="0"/>
              <a:t>Understand the process of blockchain and how it is used to track digital currency transactions</a:t>
            </a:r>
          </a:p>
          <a:p>
            <a:pPr marL="0" indent="0">
              <a:buNone/>
            </a:pPr>
            <a:endParaRPr lang="en-GB" dirty="0"/>
          </a:p>
        </p:txBody>
      </p:sp>
    </p:spTree>
    <p:extLst>
      <p:ext uri="{BB962C8B-B14F-4D97-AF65-F5344CB8AC3E}">
        <p14:creationId xmlns:p14="http://schemas.microsoft.com/office/powerpoint/2010/main" val="64432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EEF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BB12378-F433-4C97-BECA-F087D465D0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0"/>
            <a:ext cx="9144000" cy="6248869"/>
          </a:xfrm>
          <a:prstGeom prst="rect">
            <a:avLst/>
          </a:prstGeom>
        </p:spPr>
      </p:pic>
      <p:sp>
        <p:nvSpPr>
          <p:cNvPr id="4" name="Text Placeholder 3">
            <a:extLst>
              <a:ext uri="{FF2B5EF4-FFF2-40B4-BE49-F238E27FC236}">
                <a16:creationId xmlns:a16="http://schemas.microsoft.com/office/drawing/2014/main" id="{4926D9B7-778F-4DD6-B013-93357675AAF2}"/>
              </a:ext>
            </a:extLst>
          </p:cNvPr>
          <p:cNvSpPr>
            <a:spLocks noGrp="1"/>
          </p:cNvSpPr>
          <p:nvPr>
            <p:ph type="body" sz="quarter" idx="13"/>
          </p:nvPr>
        </p:nvSpPr>
        <p:spPr/>
        <p:txBody>
          <a:bodyPr/>
          <a:lstStyle/>
          <a:p>
            <a:r>
              <a:rPr lang="en-GB" dirty="0"/>
              <a:t>Starter</a:t>
            </a:r>
          </a:p>
        </p:txBody>
      </p:sp>
      <p:sp>
        <p:nvSpPr>
          <p:cNvPr id="5" name="Text Placeholder 4">
            <a:extLst>
              <a:ext uri="{FF2B5EF4-FFF2-40B4-BE49-F238E27FC236}">
                <a16:creationId xmlns:a16="http://schemas.microsoft.com/office/drawing/2014/main" id="{5E62043B-10E7-465D-BEDF-E17C4AC747D9}"/>
              </a:ext>
            </a:extLst>
          </p:cNvPr>
          <p:cNvSpPr>
            <a:spLocks noGrp="1"/>
          </p:cNvSpPr>
          <p:nvPr>
            <p:ph type="body" sz="quarter" idx="14"/>
          </p:nvPr>
        </p:nvSpPr>
        <p:spPr/>
        <p:txBody>
          <a:bodyPr/>
          <a:lstStyle/>
          <a:p>
            <a:r>
              <a:rPr lang="en-GB" dirty="0"/>
              <a:t>We use it all the time, but </a:t>
            </a:r>
            <a:br>
              <a:rPr lang="en-GB" dirty="0"/>
            </a:br>
            <a:r>
              <a:rPr lang="en-GB" dirty="0"/>
              <a:t>what is currency?</a:t>
            </a:r>
          </a:p>
        </p:txBody>
      </p:sp>
      <p:pic>
        <p:nvPicPr>
          <p:cNvPr id="13" name="Graphic 12">
            <a:extLst>
              <a:ext uri="{FF2B5EF4-FFF2-40B4-BE49-F238E27FC236}">
                <a16:creationId xmlns:a16="http://schemas.microsoft.com/office/drawing/2014/main" id="{BCCF42CF-9779-4718-831F-1688E59C3C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844649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26D9B7-778F-4DD6-B013-93357675AAF2}"/>
              </a:ext>
            </a:extLst>
          </p:cNvPr>
          <p:cNvSpPr>
            <a:spLocks noGrp="1"/>
          </p:cNvSpPr>
          <p:nvPr>
            <p:ph type="body" sz="quarter" idx="13"/>
          </p:nvPr>
        </p:nvSpPr>
        <p:spPr/>
        <p:txBody>
          <a:bodyPr/>
          <a:lstStyle/>
          <a:p>
            <a:r>
              <a:rPr lang="en-GB" dirty="0"/>
              <a:t>Starter</a:t>
            </a:r>
          </a:p>
        </p:txBody>
      </p:sp>
      <p:sp>
        <p:nvSpPr>
          <p:cNvPr id="2" name="Text Placeholder 1">
            <a:extLst>
              <a:ext uri="{FF2B5EF4-FFF2-40B4-BE49-F238E27FC236}">
                <a16:creationId xmlns:a16="http://schemas.microsoft.com/office/drawing/2014/main" id="{8BB406EB-04B3-4F51-98B8-BBAF7B92AEAE}"/>
              </a:ext>
            </a:extLst>
          </p:cNvPr>
          <p:cNvSpPr>
            <a:spLocks noGrp="1"/>
          </p:cNvSpPr>
          <p:nvPr>
            <p:ph type="body" sz="quarter" idx="14"/>
          </p:nvPr>
        </p:nvSpPr>
        <p:spPr/>
        <p:txBody>
          <a:bodyPr/>
          <a:lstStyle/>
          <a:p>
            <a:r>
              <a:rPr lang="en-GB" dirty="0"/>
              <a:t>Currencies have the following properties:</a:t>
            </a:r>
          </a:p>
          <a:p>
            <a:pPr lvl="1"/>
            <a:r>
              <a:rPr lang="en-GB" dirty="0">
                <a:solidFill>
                  <a:srgbClr val="FF0000"/>
                </a:solidFill>
              </a:rPr>
              <a:t>Medium of exchange and trade (fungible)</a:t>
            </a:r>
          </a:p>
          <a:p>
            <a:pPr lvl="1"/>
            <a:r>
              <a:rPr lang="en-GB" dirty="0">
                <a:solidFill>
                  <a:srgbClr val="FF0000"/>
                </a:solidFill>
              </a:rPr>
              <a:t>It can be reused multiple times (durable)</a:t>
            </a:r>
          </a:p>
          <a:p>
            <a:pPr lvl="1"/>
            <a:r>
              <a:rPr lang="en-GB" dirty="0">
                <a:solidFill>
                  <a:srgbClr val="FF0000"/>
                </a:solidFill>
              </a:rPr>
              <a:t>It can be easily carried around (portable)</a:t>
            </a:r>
          </a:p>
          <a:p>
            <a:pPr lvl="1"/>
            <a:r>
              <a:rPr lang="en-GB" dirty="0">
                <a:solidFill>
                  <a:srgbClr val="FF0000"/>
                </a:solidFill>
              </a:rPr>
              <a:t>Other people should understand its value (recognisable)</a:t>
            </a:r>
          </a:p>
          <a:p>
            <a:pPr lvl="1"/>
            <a:r>
              <a:rPr lang="en-GB" dirty="0">
                <a:solidFill>
                  <a:srgbClr val="FF0000"/>
                </a:solidFill>
              </a:rPr>
              <a:t>The value of the currency should be fairly constant over time (stable)</a:t>
            </a:r>
          </a:p>
          <a:p>
            <a:r>
              <a:rPr lang="en-GB" dirty="0"/>
              <a:t>Currencies are usually created by a country’s government</a:t>
            </a:r>
          </a:p>
          <a:p>
            <a:pPr lvl="1"/>
            <a:r>
              <a:rPr lang="en-GB" dirty="0">
                <a:solidFill>
                  <a:srgbClr val="FF0000"/>
                </a:solidFill>
              </a:rPr>
              <a:t>It is accepted as payment for taxes and debts</a:t>
            </a:r>
          </a:p>
        </p:txBody>
      </p:sp>
    </p:spTree>
    <p:extLst>
      <p:ext uri="{BB962C8B-B14F-4D97-AF65-F5344CB8AC3E}">
        <p14:creationId xmlns:p14="http://schemas.microsoft.com/office/powerpoint/2010/main" val="201893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26D9B7-778F-4DD6-B013-93357675AAF2}"/>
              </a:ext>
            </a:extLst>
          </p:cNvPr>
          <p:cNvSpPr>
            <a:spLocks noGrp="1"/>
          </p:cNvSpPr>
          <p:nvPr>
            <p:ph type="body" sz="quarter" idx="13"/>
          </p:nvPr>
        </p:nvSpPr>
        <p:spPr/>
        <p:txBody>
          <a:bodyPr/>
          <a:lstStyle/>
          <a:p>
            <a:r>
              <a:rPr lang="en-GB" dirty="0"/>
              <a:t>Problems with currency</a:t>
            </a:r>
          </a:p>
        </p:txBody>
      </p:sp>
      <p:sp>
        <p:nvSpPr>
          <p:cNvPr id="5" name="Text Placeholder 4">
            <a:extLst>
              <a:ext uri="{FF2B5EF4-FFF2-40B4-BE49-F238E27FC236}">
                <a16:creationId xmlns:a16="http://schemas.microsoft.com/office/drawing/2014/main" id="{5E62043B-10E7-465D-BEDF-E17C4AC747D9}"/>
              </a:ext>
            </a:extLst>
          </p:cNvPr>
          <p:cNvSpPr>
            <a:spLocks noGrp="1"/>
          </p:cNvSpPr>
          <p:nvPr>
            <p:ph type="body" sz="quarter" idx="14"/>
          </p:nvPr>
        </p:nvSpPr>
        <p:spPr/>
        <p:txBody>
          <a:bodyPr/>
          <a:lstStyle/>
          <a:p>
            <a:r>
              <a:rPr lang="en-GB" dirty="0"/>
              <a:t>Currencies may be thought of as the notes and coins we use to buy goods</a:t>
            </a:r>
          </a:p>
          <a:p>
            <a:pPr lvl="1"/>
            <a:r>
              <a:rPr lang="en-GB" dirty="0"/>
              <a:t>Currency also includes the numbers in a bank’s computer that register our account balance</a:t>
            </a:r>
          </a:p>
          <a:p>
            <a:r>
              <a:rPr lang="en-GB" dirty="0"/>
              <a:t>What are some </a:t>
            </a:r>
            <a:br>
              <a:rPr lang="en-GB" dirty="0"/>
            </a:br>
            <a:r>
              <a:rPr lang="en-GB" dirty="0"/>
              <a:t>problems with </a:t>
            </a:r>
            <a:br>
              <a:rPr lang="en-GB" dirty="0"/>
            </a:br>
            <a:r>
              <a:rPr lang="en-GB" dirty="0"/>
              <a:t>currencies?</a:t>
            </a:r>
          </a:p>
        </p:txBody>
      </p:sp>
      <p:pic>
        <p:nvPicPr>
          <p:cNvPr id="3074" name="Picture 2">
            <a:extLst>
              <a:ext uri="{FF2B5EF4-FFF2-40B4-BE49-F238E27FC236}">
                <a16:creationId xmlns:a16="http://schemas.microsoft.com/office/drawing/2014/main" id="{7FDDFA87-E6C7-448D-9F91-0546192514D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4038045" y="3429000"/>
            <a:ext cx="4502706" cy="2662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01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26D9B7-778F-4DD6-B013-93357675AAF2}"/>
              </a:ext>
            </a:extLst>
          </p:cNvPr>
          <p:cNvSpPr>
            <a:spLocks noGrp="1"/>
          </p:cNvSpPr>
          <p:nvPr>
            <p:ph type="body" sz="quarter" idx="13"/>
          </p:nvPr>
        </p:nvSpPr>
        <p:spPr/>
        <p:txBody>
          <a:bodyPr/>
          <a:lstStyle/>
          <a:p>
            <a:r>
              <a:rPr lang="en-GB" dirty="0"/>
              <a:t>Problems with currency</a:t>
            </a:r>
          </a:p>
        </p:txBody>
      </p:sp>
      <p:sp>
        <p:nvSpPr>
          <p:cNvPr id="5" name="Text Placeholder 4">
            <a:extLst>
              <a:ext uri="{FF2B5EF4-FFF2-40B4-BE49-F238E27FC236}">
                <a16:creationId xmlns:a16="http://schemas.microsoft.com/office/drawing/2014/main" id="{5E62043B-10E7-465D-BEDF-E17C4AC747D9}"/>
              </a:ext>
            </a:extLst>
          </p:cNvPr>
          <p:cNvSpPr>
            <a:spLocks noGrp="1"/>
          </p:cNvSpPr>
          <p:nvPr>
            <p:ph type="body" sz="quarter" idx="14"/>
          </p:nvPr>
        </p:nvSpPr>
        <p:spPr/>
        <p:txBody>
          <a:bodyPr/>
          <a:lstStyle/>
          <a:p>
            <a:r>
              <a:rPr lang="en-GB" dirty="0"/>
              <a:t>Problems with currency</a:t>
            </a:r>
          </a:p>
          <a:p>
            <a:pPr lvl="1"/>
            <a:r>
              <a:rPr lang="en-GB" dirty="0">
                <a:solidFill>
                  <a:srgbClr val="FF0000"/>
                </a:solidFill>
              </a:rPr>
              <a:t>Fake coins and notes can be made (counterfeiting)</a:t>
            </a:r>
          </a:p>
          <a:p>
            <a:pPr lvl="1"/>
            <a:r>
              <a:rPr lang="en-GB" dirty="0">
                <a:solidFill>
                  <a:srgbClr val="FF0000"/>
                </a:solidFill>
              </a:rPr>
              <a:t>Governments or central banks may print too much money leading to hyperinflation</a:t>
            </a:r>
          </a:p>
          <a:p>
            <a:pPr lvl="1"/>
            <a:r>
              <a:rPr lang="en-GB" dirty="0">
                <a:solidFill>
                  <a:srgbClr val="FF0000"/>
                </a:solidFill>
              </a:rPr>
              <a:t>Currency exchange has a fee (commission)</a:t>
            </a:r>
          </a:p>
          <a:p>
            <a:r>
              <a:rPr lang="en-GB" dirty="0">
                <a:solidFill>
                  <a:srgbClr val="FF0000"/>
                </a:solidFill>
              </a:rPr>
              <a:t>Hyperinflation can be a serious problem</a:t>
            </a:r>
          </a:p>
          <a:p>
            <a:pPr lvl="1"/>
            <a:r>
              <a:rPr lang="en-GB" b="1" dirty="0">
                <a:solidFill>
                  <a:srgbClr val="FF0000"/>
                </a:solidFill>
              </a:rPr>
              <a:t>Inflation</a:t>
            </a:r>
            <a:r>
              <a:rPr lang="en-GB" dirty="0">
                <a:solidFill>
                  <a:srgbClr val="FF0000"/>
                </a:solidFill>
              </a:rPr>
              <a:t> is where prices of products go up due to the value of a currency being worth less</a:t>
            </a:r>
          </a:p>
          <a:p>
            <a:pPr lvl="1"/>
            <a:r>
              <a:rPr lang="en-GB" dirty="0">
                <a:solidFill>
                  <a:srgbClr val="FF0000"/>
                </a:solidFill>
              </a:rPr>
              <a:t>Hyperinflation is very high inflation – for example, in Yugoslavia (now Slovenia, Croatia and Bosnia), inflation peaked at more than 100 trillion percent per year. Prices of goods went up daily</a:t>
            </a:r>
          </a:p>
        </p:txBody>
      </p:sp>
    </p:spTree>
    <p:extLst>
      <p:ext uri="{BB962C8B-B14F-4D97-AF65-F5344CB8AC3E}">
        <p14:creationId xmlns:p14="http://schemas.microsoft.com/office/powerpoint/2010/main" val="4236910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30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80BE6C-BC85-48DB-B43A-8911ECE221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8113"/>
          </a:xfrm>
          <a:prstGeom prst="rect">
            <a:avLst/>
          </a:prstGeom>
        </p:spPr>
      </p:pic>
      <p:sp>
        <p:nvSpPr>
          <p:cNvPr id="4" name="Text Placeholder 3">
            <a:extLst>
              <a:ext uri="{FF2B5EF4-FFF2-40B4-BE49-F238E27FC236}">
                <a16:creationId xmlns:a16="http://schemas.microsoft.com/office/drawing/2014/main" id="{4926D9B7-778F-4DD6-B013-93357675AAF2}"/>
              </a:ext>
            </a:extLst>
          </p:cNvPr>
          <p:cNvSpPr>
            <a:spLocks noGrp="1"/>
          </p:cNvSpPr>
          <p:nvPr>
            <p:ph type="body" sz="quarter" idx="13"/>
          </p:nvPr>
        </p:nvSpPr>
        <p:spPr/>
        <p:txBody>
          <a:bodyPr/>
          <a:lstStyle/>
          <a:p>
            <a:r>
              <a:rPr lang="en-GB" dirty="0">
                <a:solidFill>
                  <a:schemeClr val="bg1"/>
                </a:solidFill>
              </a:rPr>
              <a:t>Digital currency</a:t>
            </a:r>
          </a:p>
        </p:txBody>
      </p:sp>
      <p:sp>
        <p:nvSpPr>
          <p:cNvPr id="5" name="Text Placeholder 4">
            <a:extLst>
              <a:ext uri="{FF2B5EF4-FFF2-40B4-BE49-F238E27FC236}">
                <a16:creationId xmlns:a16="http://schemas.microsoft.com/office/drawing/2014/main" id="{5E62043B-10E7-465D-BEDF-E17C4AC747D9}"/>
              </a:ext>
            </a:extLst>
          </p:cNvPr>
          <p:cNvSpPr>
            <a:spLocks noGrp="1"/>
          </p:cNvSpPr>
          <p:nvPr>
            <p:ph type="body" sz="quarter" idx="14"/>
          </p:nvPr>
        </p:nvSpPr>
        <p:spPr/>
        <p:txBody>
          <a:bodyPr/>
          <a:lstStyle/>
          <a:p>
            <a:r>
              <a:rPr lang="en-GB" dirty="0">
                <a:solidFill>
                  <a:schemeClr val="bg1"/>
                </a:solidFill>
              </a:rPr>
              <a:t>Digital currencies are more </a:t>
            </a:r>
            <a:br>
              <a:rPr lang="en-GB" dirty="0">
                <a:solidFill>
                  <a:schemeClr val="bg1"/>
                </a:solidFill>
              </a:rPr>
            </a:br>
            <a:r>
              <a:rPr lang="en-GB" dirty="0">
                <a:solidFill>
                  <a:schemeClr val="bg1"/>
                </a:solidFill>
              </a:rPr>
              <a:t>commonly referred to as </a:t>
            </a:r>
            <a:br>
              <a:rPr lang="en-GB" dirty="0">
                <a:solidFill>
                  <a:schemeClr val="bg1"/>
                </a:solidFill>
              </a:rPr>
            </a:br>
            <a:r>
              <a:rPr lang="en-GB" dirty="0">
                <a:solidFill>
                  <a:schemeClr val="bg1"/>
                </a:solidFill>
              </a:rPr>
              <a:t>crypto currencies</a:t>
            </a:r>
          </a:p>
          <a:p>
            <a:r>
              <a:rPr lang="en-GB" dirty="0">
                <a:solidFill>
                  <a:schemeClr val="bg1"/>
                </a:solidFill>
              </a:rPr>
              <a:t>Cryptocurrencies only </a:t>
            </a:r>
            <a:br>
              <a:rPr lang="en-GB" dirty="0">
                <a:solidFill>
                  <a:schemeClr val="bg1"/>
                </a:solidFill>
              </a:rPr>
            </a:br>
            <a:r>
              <a:rPr lang="en-GB" dirty="0">
                <a:solidFill>
                  <a:schemeClr val="bg1"/>
                </a:solidFill>
              </a:rPr>
              <a:t>exist electronically</a:t>
            </a:r>
          </a:p>
          <a:p>
            <a:pPr lvl="1"/>
            <a:r>
              <a:rPr lang="en-GB" dirty="0">
                <a:solidFill>
                  <a:schemeClr val="bg1"/>
                </a:solidFill>
              </a:rPr>
              <a:t>Just like ordinary </a:t>
            </a:r>
            <a:br>
              <a:rPr lang="en-GB" dirty="0">
                <a:solidFill>
                  <a:schemeClr val="bg1"/>
                </a:solidFill>
              </a:rPr>
            </a:br>
            <a:r>
              <a:rPr lang="en-GB" dirty="0">
                <a:solidFill>
                  <a:schemeClr val="bg1"/>
                </a:solidFill>
              </a:rPr>
              <a:t>currencies they have </a:t>
            </a:r>
            <a:br>
              <a:rPr lang="en-GB" dirty="0">
                <a:solidFill>
                  <a:schemeClr val="bg1"/>
                </a:solidFill>
              </a:rPr>
            </a:br>
            <a:r>
              <a:rPr lang="en-GB" dirty="0">
                <a:solidFill>
                  <a:schemeClr val="bg1"/>
                </a:solidFill>
              </a:rPr>
              <a:t>no intrinsic value</a:t>
            </a:r>
          </a:p>
          <a:p>
            <a:pPr lvl="1"/>
            <a:r>
              <a:rPr lang="en-GB" dirty="0">
                <a:solidFill>
                  <a:schemeClr val="bg1"/>
                </a:solidFill>
              </a:rPr>
              <a:t>Their value is built on what </a:t>
            </a:r>
            <a:br>
              <a:rPr lang="en-GB" dirty="0">
                <a:solidFill>
                  <a:schemeClr val="bg1"/>
                </a:solidFill>
              </a:rPr>
            </a:br>
            <a:r>
              <a:rPr lang="en-GB" dirty="0">
                <a:solidFill>
                  <a:schemeClr val="bg1"/>
                </a:solidFill>
              </a:rPr>
              <a:t>people believe they </a:t>
            </a:r>
            <a:br>
              <a:rPr lang="en-GB" dirty="0">
                <a:solidFill>
                  <a:schemeClr val="bg1"/>
                </a:solidFill>
              </a:rPr>
            </a:br>
            <a:r>
              <a:rPr lang="en-GB" dirty="0">
                <a:solidFill>
                  <a:schemeClr val="bg1"/>
                </a:solidFill>
              </a:rPr>
              <a:t>are worth</a:t>
            </a:r>
          </a:p>
          <a:p>
            <a:endParaRPr lang="en-GB" dirty="0">
              <a:solidFill>
                <a:schemeClr val="bg1"/>
              </a:solidFill>
            </a:endParaRPr>
          </a:p>
          <a:p>
            <a:pPr lvl="1"/>
            <a:endParaRPr lang="en-GB" dirty="0">
              <a:solidFill>
                <a:schemeClr val="bg1"/>
              </a:solidFill>
            </a:endParaRPr>
          </a:p>
          <a:p>
            <a:pPr lvl="1"/>
            <a:endParaRPr lang="en-GB" dirty="0">
              <a:solidFill>
                <a:schemeClr val="bg1"/>
              </a:solidFill>
            </a:endParaRPr>
          </a:p>
        </p:txBody>
      </p:sp>
      <p:pic>
        <p:nvPicPr>
          <p:cNvPr id="9" name="Graphic 8">
            <a:extLst>
              <a:ext uri="{FF2B5EF4-FFF2-40B4-BE49-F238E27FC236}">
                <a16:creationId xmlns:a16="http://schemas.microsoft.com/office/drawing/2014/main" id="{57DB9977-DD3D-4CB2-9357-3C804CE9A9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159461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26D9B7-778F-4DD6-B013-93357675AAF2}"/>
              </a:ext>
            </a:extLst>
          </p:cNvPr>
          <p:cNvSpPr>
            <a:spLocks noGrp="1"/>
          </p:cNvSpPr>
          <p:nvPr>
            <p:ph type="body" sz="quarter" idx="13"/>
          </p:nvPr>
        </p:nvSpPr>
        <p:spPr/>
        <p:txBody>
          <a:bodyPr/>
          <a:lstStyle/>
          <a:p>
            <a:r>
              <a:rPr lang="en-GB" dirty="0"/>
              <a:t>How digital currencies work</a:t>
            </a:r>
          </a:p>
        </p:txBody>
      </p:sp>
      <p:sp>
        <p:nvSpPr>
          <p:cNvPr id="5" name="Text Placeholder 4">
            <a:extLst>
              <a:ext uri="{FF2B5EF4-FFF2-40B4-BE49-F238E27FC236}">
                <a16:creationId xmlns:a16="http://schemas.microsoft.com/office/drawing/2014/main" id="{5E62043B-10E7-465D-BEDF-E17C4AC747D9}"/>
              </a:ext>
            </a:extLst>
          </p:cNvPr>
          <p:cNvSpPr>
            <a:spLocks noGrp="1"/>
          </p:cNvSpPr>
          <p:nvPr>
            <p:ph type="body" sz="quarter" idx="14"/>
          </p:nvPr>
        </p:nvSpPr>
        <p:spPr/>
        <p:txBody>
          <a:bodyPr/>
          <a:lstStyle/>
          <a:p>
            <a:r>
              <a:rPr lang="en-GB" dirty="0"/>
              <a:t>A user creates two digital keys</a:t>
            </a:r>
          </a:p>
          <a:p>
            <a:pPr lvl="1"/>
            <a:r>
              <a:rPr lang="en-GB" dirty="0"/>
              <a:t>They can store these in a file or simple database known as </a:t>
            </a:r>
            <a:br>
              <a:rPr lang="en-GB" dirty="0"/>
            </a:br>
            <a:r>
              <a:rPr lang="en-GB" dirty="0"/>
              <a:t>a wallet</a:t>
            </a:r>
          </a:p>
          <a:p>
            <a:pPr lvl="1"/>
            <a:r>
              <a:rPr lang="en-GB" dirty="0"/>
              <a:t>The file with the digital keys could be printed out so that it cannot be digitally hacked – this is known as cold storage</a:t>
            </a:r>
          </a:p>
          <a:p>
            <a:pPr lvl="1"/>
            <a:r>
              <a:rPr lang="en-GB" dirty="0"/>
              <a:t>One key is a private key that is kept secret and used for spending or transferring the money – this is like a PIN on a normal bank account</a:t>
            </a:r>
          </a:p>
          <a:p>
            <a:pPr lvl="1"/>
            <a:r>
              <a:rPr lang="en-GB" dirty="0"/>
              <a:t>The other key is a public key and used to pay money into </a:t>
            </a:r>
            <a:br>
              <a:rPr lang="en-GB" dirty="0"/>
            </a:br>
            <a:r>
              <a:rPr lang="en-GB" dirty="0"/>
              <a:t>the account – this is like the account number on a normal bank account</a:t>
            </a:r>
          </a:p>
        </p:txBody>
      </p:sp>
    </p:spTree>
    <p:extLst>
      <p:ext uri="{BB962C8B-B14F-4D97-AF65-F5344CB8AC3E}">
        <p14:creationId xmlns:p14="http://schemas.microsoft.com/office/powerpoint/2010/main" val="112757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6921716-9F1D-4A03-A7C7-A2EBB59D9D3D}"/>
              </a:ext>
            </a:extLst>
          </p:cNvPr>
          <p:cNvSpPr>
            <a:spLocks noGrp="1"/>
          </p:cNvSpPr>
          <p:nvPr>
            <p:ph type="body" sz="quarter" idx="13"/>
          </p:nvPr>
        </p:nvSpPr>
        <p:spPr/>
        <p:txBody>
          <a:bodyPr/>
          <a:lstStyle/>
          <a:p>
            <a:r>
              <a:rPr lang="en-GB" dirty="0"/>
              <a:t>Spending digital currencies</a:t>
            </a:r>
          </a:p>
        </p:txBody>
      </p:sp>
      <p:sp>
        <p:nvSpPr>
          <p:cNvPr id="5" name="Text Placeholder 4">
            <a:extLst>
              <a:ext uri="{FF2B5EF4-FFF2-40B4-BE49-F238E27FC236}">
                <a16:creationId xmlns:a16="http://schemas.microsoft.com/office/drawing/2014/main" id="{75BA5A28-4A04-4FAC-A43F-435393DD6EDD}"/>
              </a:ext>
            </a:extLst>
          </p:cNvPr>
          <p:cNvSpPr>
            <a:spLocks noGrp="1"/>
          </p:cNvSpPr>
          <p:nvPr>
            <p:ph type="body" sz="quarter" idx="14"/>
          </p:nvPr>
        </p:nvSpPr>
        <p:spPr/>
        <p:txBody>
          <a:bodyPr/>
          <a:lstStyle/>
          <a:p>
            <a:r>
              <a:rPr lang="en-GB" dirty="0"/>
              <a:t>In order to spend digital currency the following details are given</a:t>
            </a:r>
          </a:p>
          <a:p>
            <a:pPr lvl="1"/>
            <a:r>
              <a:rPr lang="en-GB" dirty="0"/>
              <a:t>The public key (which contains the digital currency address)</a:t>
            </a:r>
          </a:p>
          <a:p>
            <a:pPr lvl="1"/>
            <a:r>
              <a:rPr lang="en-GB" dirty="0"/>
              <a:t>An electronic signature created using the private key that corresponds to the public key</a:t>
            </a:r>
          </a:p>
          <a:p>
            <a:r>
              <a:rPr lang="en-GB" dirty="0"/>
              <a:t>Everyone in the digital currencies network is able to verify the transaction as a valid transaction</a:t>
            </a:r>
          </a:p>
          <a:p>
            <a:pPr lvl="1"/>
            <a:r>
              <a:rPr lang="en-GB" dirty="0"/>
              <a:t>This proves that the person spending the money owns it</a:t>
            </a:r>
          </a:p>
        </p:txBody>
      </p:sp>
    </p:spTree>
    <p:extLst>
      <p:ext uri="{BB962C8B-B14F-4D97-AF65-F5344CB8AC3E}">
        <p14:creationId xmlns:p14="http://schemas.microsoft.com/office/powerpoint/2010/main" val="1320170390"/>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5508A6-8018-4561-935E-939FAF1F4A16}">
  <ds:schemaRefs>
    <ds:schemaRef ds:uri="1ef05dc5-97a2-498b-bf7c-bd189143a1ff"/>
    <ds:schemaRef ds:uri="94dce8ab-38ff-4714-b1ed-1fc5e4d9a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03F46B-8742-4E7B-8016-551BACB8A156}">
  <ds:schemaRefs>
    <ds:schemaRef ds:uri="1ef05dc5-97a2-498b-bf7c-bd189143a1ff"/>
    <ds:schemaRef ds:uri="94dce8ab-38ff-4714-b1ed-1fc5e4d9ab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DFE8CBB-5040-4C92-9769-4053F27334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4643</TotalTime>
  <Words>911</Words>
  <Application>Microsoft Office PowerPoint</Application>
  <PresentationFormat>On-screen Show (4:3)</PresentationFormat>
  <Paragraphs>85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30</cp:revision>
  <dcterms:created xsi:type="dcterms:W3CDTF">2014-10-31T16:25:47Z</dcterms:created>
  <dcterms:modified xsi:type="dcterms:W3CDTF">2021-12-22T09:49:27Z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