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5"/>
  </p:notesMasterIdLst>
  <p:handoutMasterIdLst>
    <p:handoutMasterId r:id="rId26"/>
  </p:handoutMasterIdLst>
  <p:sldIdLst>
    <p:sldId id="259" r:id="rId5"/>
    <p:sldId id="263" r:id="rId6"/>
    <p:sldId id="392" r:id="rId7"/>
    <p:sldId id="393" r:id="rId8"/>
    <p:sldId id="402" r:id="rId9"/>
    <p:sldId id="405" r:id="rId10"/>
    <p:sldId id="261" r:id="rId11"/>
    <p:sldId id="403" r:id="rId12"/>
    <p:sldId id="407" r:id="rId13"/>
    <p:sldId id="408" r:id="rId14"/>
    <p:sldId id="410" r:id="rId15"/>
    <p:sldId id="395" r:id="rId16"/>
    <p:sldId id="406" r:id="rId17"/>
    <p:sldId id="409" r:id="rId18"/>
    <p:sldId id="404" r:id="rId19"/>
    <p:sldId id="394" r:id="rId20"/>
    <p:sldId id="399" r:id="rId21"/>
    <p:sldId id="411" r:id="rId22"/>
    <p:sldId id="401" r:id="rId23"/>
    <p:sldId id="262"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onsolas" panose="020B0609020204030204" pitchFamily="49" charset="0"/>
      <p:regular r:id="rId31"/>
      <p:bold r:id="rId32"/>
      <p:italic r:id="rId33"/>
      <p:boldItalic r:id="rId34"/>
    </p:embeddedFont>
    <p:embeddedFont>
      <p:font typeface="Museo 900" panose="02000000000000000000" pitchFamily="2" charset="0"/>
      <p:bold r:id="rId35"/>
    </p:embeddedFont>
    <p:embeddedFont>
      <p:font typeface="Museo300-Regular" panose="02000000000000000000" pitchFamily="50"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2"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04C0"/>
    <a:srgbClr val="44CEEA"/>
    <a:srgbClr val="A799E8"/>
    <a:srgbClr val="FBB102"/>
    <a:srgbClr val="F3A602"/>
    <a:srgbClr val="FEC200"/>
    <a:srgbClr val="000000"/>
    <a:srgbClr val="6FDDEB"/>
    <a:srgbClr val="FD57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16" y="120"/>
      </p:cViewPr>
      <p:guideLst>
        <p:guide orient="horz" pos="1911"/>
        <p:guide pos="30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James Franklin" userId="cf915d05-507f-491f-b4a6-b2aa085ee4b1" providerId="ADAL" clId="{90EB5565-C16D-49B0-BEE5-10F3AB271687}"/>
    <pc:docChg chg="undo custSel addSld delSld modSld sldOrd">
      <pc:chgData name="James Franklin" userId="cf915d05-507f-491f-b4a6-b2aa085ee4b1" providerId="ADAL" clId="{90EB5565-C16D-49B0-BEE5-10F3AB271687}" dt="2020-10-12T10:41:54.297" v="7859" actId="478"/>
      <pc:docMkLst>
        <pc:docMk/>
      </pc:docMkLst>
      <pc:sldChg chg="ord">
        <pc:chgData name="James Franklin" userId="cf915d05-507f-491f-b4a6-b2aa085ee4b1" providerId="ADAL" clId="{90EB5565-C16D-49B0-BEE5-10F3AB271687}" dt="2020-09-18T08:54:48.829" v="3134"/>
        <pc:sldMkLst>
          <pc:docMk/>
          <pc:sldMk cId="1285750588" sldId="261"/>
        </pc:sldMkLst>
      </pc:sldChg>
      <pc:sldChg chg="modSp">
        <pc:chgData name="James Franklin" userId="cf915d05-507f-491f-b4a6-b2aa085ee4b1" providerId="ADAL" clId="{90EB5565-C16D-49B0-BEE5-10F3AB271687}" dt="2020-09-18T14:34:28.361" v="7009" actId="20577"/>
        <pc:sldMkLst>
          <pc:docMk/>
          <pc:sldMk cId="178399161" sldId="263"/>
        </pc:sldMkLst>
        <pc:spChg chg="mod">
          <ac:chgData name="James Franklin" userId="cf915d05-507f-491f-b4a6-b2aa085ee4b1" providerId="ADAL" clId="{90EB5565-C16D-49B0-BEE5-10F3AB271687}" dt="2020-09-18T14:34:28.361" v="7009" actId="20577"/>
          <ac:spMkLst>
            <pc:docMk/>
            <pc:sldMk cId="178399161" sldId="263"/>
            <ac:spMk id="3" creationId="{8841C565-F8A1-4DE6-88F1-F82B859E4087}"/>
          </ac:spMkLst>
        </pc:spChg>
      </pc:sldChg>
      <pc:sldChg chg="del">
        <pc:chgData name="James Franklin" userId="cf915d05-507f-491f-b4a6-b2aa085ee4b1" providerId="ADAL" clId="{90EB5565-C16D-49B0-BEE5-10F3AB271687}" dt="2020-09-18T10:04:20.842" v="4045" actId="2696"/>
        <pc:sldMkLst>
          <pc:docMk/>
          <pc:sldMk cId="1305971594" sldId="281"/>
        </pc:sldMkLst>
      </pc:sldChg>
      <pc:sldChg chg="del">
        <pc:chgData name="James Franklin" userId="cf915d05-507f-491f-b4a6-b2aa085ee4b1" providerId="ADAL" clId="{90EB5565-C16D-49B0-BEE5-10F3AB271687}" dt="2020-09-17T15:49:04.949" v="1569" actId="2696"/>
        <pc:sldMkLst>
          <pc:docMk/>
          <pc:sldMk cId="2321761915" sldId="292"/>
        </pc:sldMkLst>
      </pc:sldChg>
      <pc:sldChg chg="addSp modSp">
        <pc:chgData name="James Franklin" userId="cf915d05-507f-491f-b4a6-b2aa085ee4b1" providerId="ADAL" clId="{90EB5565-C16D-49B0-BEE5-10F3AB271687}" dt="2020-09-18T14:45:52.437" v="7800" actId="20577"/>
        <pc:sldMkLst>
          <pc:docMk/>
          <pc:sldMk cId="3525153043" sldId="293"/>
        </pc:sldMkLst>
        <pc:spChg chg="mod">
          <ac:chgData name="James Franklin" userId="cf915d05-507f-491f-b4a6-b2aa085ee4b1" providerId="ADAL" clId="{90EB5565-C16D-49B0-BEE5-10F3AB271687}" dt="2020-09-18T14:45:52.437" v="7800" actId="20577"/>
          <ac:spMkLst>
            <pc:docMk/>
            <pc:sldMk cId="3525153043" sldId="293"/>
            <ac:spMk id="2" creationId="{FB1B1475-6A7A-43AA-A878-A2E69336C8D1}"/>
          </ac:spMkLst>
        </pc:spChg>
        <pc:spChg chg="mod">
          <ac:chgData name="James Franklin" userId="cf915d05-507f-491f-b4a6-b2aa085ee4b1" providerId="ADAL" clId="{90EB5565-C16D-49B0-BEE5-10F3AB271687}" dt="2020-09-18T14:45:39.860" v="7798" actId="20577"/>
          <ac:spMkLst>
            <pc:docMk/>
            <pc:sldMk cId="3525153043" sldId="293"/>
            <ac:spMk id="3" creationId="{8FE7E0B0-7B1D-41D3-B25C-1811F92879A4}"/>
          </ac:spMkLst>
        </pc:spChg>
        <pc:picChg chg="add mod">
          <ac:chgData name="James Franklin" userId="cf915d05-507f-491f-b4a6-b2aa085ee4b1" providerId="ADAL" clId="{90EB5565-C16D-49B0-BEE5-10F3AB271687}" dt="2020-09-18T14:44:58.034" v="7785" actId="1076"/>
          <ac:picMkLst>
            <pc:docMk/>
            <pc:sldMk cId="3525153043" sldId="293"/>
            <ac:picMk id="4" creationId="{283B8657-0906-4C97-A096-722D1768B461}"/>
          </ac:picMkLst>
        </pc:picChg>
        <pc:picChg chg="add mod">
          <ac:chgData name="James Franklin" userId="cf915d05-507f-491f-b4a6-b2aa085ee4b1" providerId="ADAL" clId="{90EB5565-C16D-49B0-BEE5-10F3AB271687}" dt="2020-09-18T14:45:47.340" v="7799" actId="14100"/>
          <ac:picMkLst>
            <pc:docMk/>
            <pc:sldMk cId="3525153043" sldId="293"/>
            <ac:picMk id="10242" creationId="{36B8D2B5-4F81-4697-AC10-8108AFE6EA99}"/>
          </ac:picMkLst>
        </pc:picChg>
      </pc:sldChg>
      <pc:sldChg chg="del">
        <pc:chgData name="James Franklin" userId="cf915d05-507f-491f-b4a6-b2aa085ee4b1" providerId="ADAL" clId="{90EB5565-C16D-49B0-BEE5-10F3AB271687}" dt="2020-09-17T15:49:05.375" v="1570" actId="2696"/>
        <pc:sldMkLst>
          <pc:docMk/>
          <pc:sldMk cId="3706225115" sldId="294"/>
        </pc:sldMkLst>
      </pc:sldChg>
      <pc:sldChg chg="addSp modSp setBg">
        <pc:chgData name="James Franklin" userId="cf915d05-507f-491f-b4a6-b2aa085ee4b1" providerId="ADAL" clId="{90EB5565-C16D-49B0-BEE5-10F3AB271687}" dt="2020-09-18T08:05:40.617" v="2226" actId="20577"/>
        <pc:sldMkLst>
          <pc:docMk/>
          <pc:sldMk cId="1051052680" sldId="319"/>
        </pc:sldMkLst>
        <pc:spChg chg="mod">
          <ac:chgData name="James Franklin" userId="cf915d05-507f-491f-b4a6-b2aa085ee4b1" providerId="ADAL" clId="{90EB5565-C16D-49B0-BEE5-10F3AB271687}" dt="2020-09-18T08:04:16.420" v="2198" actId="207"/>
          <ac:spMkLst>
            <pc:docMk/>
            <pc:sldMk cId="1051052680" sldId="319"/>
            <ac:spMk id="2" creationId="{D201B1D2-3902-45F5-95E8-F789D1DEE21B}"/>
          </ac:spMkLst>
        </pc:spChg>
        <pc:spChg chg="mod">
          <ac:chgData name="James Franklin" userId="cf915d05-507f-491f-b4a6-b2aa085ee4b1" providerId="ADAL" clId="{90EB5565-C16D-49B0-BEE5-10F3AB271687}" dt="2020-09-18T08:05:40.617" v="2226" actId="20577"/>
          <ac:spMkLst>
            <pc:docMk/>
            <pc:sldMk cId="1051052680" sldId="319"/>
            <ac:spMk id="4" creationId="{B27CCB4F-30F6-4687-BB22-A8AA23FD01F7}"/>
          </ac:spMkLst>
        </pc:spChg>
        <pc:picChg chg="add mod">
          <ac:chgData name="James Franklin" userId="cf915d05-507f-491f-b4a6-b2aa085ee4b1" providerId="ADAL" clId="{90EB5565-C16D-49B0-BEE5-10F3AB271687}" dt="2020-09-18T08:03:55.440" v="2193" actId="1076"/>
          <ac:picMkLst>
            <pc:docMk/>
            <pc:sldMk cId="1051052680" sldId="319"/>
            <ac:picMk id="3" creationId="{11AB8C96-90E9-43AE-AE8F-EAC726575127}"/>
          </ac:picMkLst>
        </pc:picChg>
        <pc:picChg chg="add mod">
          <ac:chgData name="James Franklin" userId="cf915d05-507f-491f-b4a6-b2aa085ee4b1" providerId="ADAL" clId="{90EB5565-C16D-49B0-BEE5-10F3AB271687}" dt="2020-09-18T08:05:22.488" v="2221" actId="1076"/>
          <ac:picMkLst>
            <pc:docMk/>
            <pc:sldMk cId="1051052680" sldId="319"/>
            <ac:picMk id="4098" creationId="{D624F3A7-DF01-4BE0-A302-EFBE1EB1C332}"/>
          </ac:picMkLst>
        </pc:picChg>
      </pc:sldChg>
      <pc:sldChg chg="modSp del">
        <pc:chgData name="James Franklin" userId="cf915d05-507f-491f-b4a6-b2aa085ee4b1" providerId="ADAL" clId="{90EB5565-C16D-49B0-BEE5-10F3AB271687}" dt="2020-09-18T11:04:22.808" v="4110" actId="2696"/>
        <pc:sldMkLst>
          <pc:docMk/>
          <pc:sldMk cId="2327975884" sldId="320"/>
        </pc:sldMkLst>
        <pc:spChg chg="mod">
          <ac:chgData name="James Franklin" userId="cf915d05-507f-491f-b4a6-b2aa085ee4b1" providerId="ADAL" clId="{90EB5565-C16D-49B0-BEE5-10F3AB271687}" dt="2020-09-18T10:06:10.543" v="4056" actId="20577"/>
          <ac:spMkLst>
            <pc:docMk/>
            <pc:sldMk cId="2327975884" sldId="320"/>
            <ac:spMk id="2" creationId="{D201B1D2-3902-45F5-95E8-F789D1DEE21B}"/>
          </ac:spMkLst>
        </pc:spChg>
      </pc:sldChg>
      <pc:sldChg chg="addSp modSp ord">
        <pc:chgData name="James Franklin" userId="cf915d05-507f-491f-b4a6-b2aa085ee4b1" providerId="ADAL" clId="{90EB5565-C16D-49B0-BEE5-10F3AB271687}" dt="2020-09-17T16:08:20.975" v="2095" actId="20577"/>
        <pc:sldMkLst>
          <pc:docMk/>
          <pc:sldMk cId="2167374724" sldId="321"/>
        </pc:sldMkLst>
        <pc:spChg chg="mod">
          <ac:chgData name="James Franklin" userId="cf915d05-507f-491f-b4a6-b2aa085ee4b1" providerId="ADAL" clId="{90EB5565-C16D-49B0-BEE5-10F3AB271687}" dt="2020-09-17T16:08:20.975" v="2095" actId="20577"/>
          <ac:spMkLst>
            <pc:docMk/>
            <pc:sldMk cId="2167374724" sldId="321"/>
            <ac:spMk id="4" creationId="{B27CCB4F-30F6-4687-BB22-A8AA23FD01F7}"/>
          </ac:spMkLst>
        </pc:spChg>
        <pc:picChg chg="add mod">
          <ac:chgData name="James Franklin" userId="cf915d05-507f-491f-b4a6-b2aa085ee4b1" providerId="ADAL" clId="{90EB5565-C16D-49B0-BEE5-10F3AB271687}" dt="2020-09-17T16:05:07.335" v="1832" actId="1076"/>
          <ac:picMkLst>
            <pc:docMk/>
            <pc:sldMk cId="2167374724" sldId="321"/>
            <ac:picMk id="3" creationId="{B9267690-FE1E-42C2-90BD-C30FE152ABB4}"/>
          </ac:picMkLst>
        </pc:picChg>
        <pc:picChg chg="add mod">
          <ac:chgData name="James Franklin" userId="cf915d05-507f-491f-b4a6-b2aa085ee4b1" providerId="ADAL" clId="{90EB5565-C16D-49B0-BEE5-10F3AB271687}" dt="2020-09-17T16:06:01.563" v="1844" actId="167"/>
          <ac:picMkLst>
            <pc:docMk/>
            <pc:sldMk cId="2167374724" sldId="321"/>
            <ac:picMk id="3074" creationId="{BB15D407-7FBB-4383-8A42-CC842BF5CAF0}"/>
          </ac:picMkLst>
        </pc:picChg>
      </pc:sldChg>
      <pc:sldChg chg="addSp delSp modSp">
        <pc:chgData name="James Franklin" userId="cf915d05-507f-491f-b4a6-b2aa085ee4b1" providerId="ADAL" clId="{90EB5565-C16D-49B0-BEE5-10F3AB271687}" dt="2020-10-12T10:41:54.297" v="7859" actId="478"/>
        <pc:sldMkLst>
          <pc:docMk/>
          <pc:sldMk cId="787259748" sldId="322"/>
        </pc:sldMkLst>
        <pc:spChg chg="mod">
          <ac:chgData name="James Franklin" userId="cf915d05-507f-491f-b4a6-b2aa085ee4b1" providerId="ADAL" clId="{90EB5565-C16D-49B0-BEE5-10F3AB271687}" dt="2020-09-18T08:07:03.496" v="2252" actId="20577"/>
          <ac:spMkLst>
            <pc:docMk/>
            <pc:sldMk cId="787259748" sldId="322"/>
            <ac:spMk id="2" creationId="{1913A61B-33E1-4DA7-AB15-FCB3DAF5CBF9}"/>
          </ac:spMkLst>
        </pc:spChg>
        <pc:spChg chg="mod">
          <ac:chgData name="James Franklin" userId="cf915d05-507f-491f-b4a6-b2aa085ee4b1" providerId="ADAL" clId="{90EB5565-C16D-49B0-BEE5-10F3AB271687}" dt="2020-09-18T08:21:41.659" v="2776" actId="207"/>
          <ac:spMkLst>
            <pc:docMk/>
            <pc:sldMk cId="787259748" sldId="322"/>
            <ac:spMk id="3" creationId="{E44329D5-EF6B-4FFD-9E26-59272F1648C9}"/>
          </ac:spMkLst>
        </pc:spChg>
        <pc:spChg chg="add del mod">
          <ac:chgData name="James Franklin" userId="cf915d05-507f-491f-b4a6-b2aa085ee4b1" providerId="ADAL" clId="{90EB5565-C16D-49B0-BEE5-10F3AB271687}" dt="2020-10-12T10:41:54.297" v="7859" actId="478"/>
          <ac:spMkLst>
            <pc:docMk/>
            <pc:sldMk cId="787259748" sldId="322"/>
            <ac:spMk id="4" creationId="{E494C418-BB2C-4DC4-8165-DBD94E1C65D7}"/>
          </ac:spMkLst>
        </pc:spChg>
        <pc:picChg chg="add del">
          <ac:chgData name="James Franklin" userId="cf915d05-507f-491f-b4a6-b2aa085ee4b1" providerId="ADAL" clId="{90EB5565-C16D-49B0-BEE5-10F3AB271687}" dt="2020-09-18T08:13:43.979" v="2658"/>
          <ac:picMkLst>
            <pc:docMk/>
            <pc:sldMk cId="787259748" sldId="322"/>
            <ac:picMk id="5" creationId="{A2D6C305-7C91-4973-BBF7-68A4A21C61C0}"/>
          </ac:picMkLst>
        </pc:picChg>
      </pc:sldChg>
      <pc:sldChg chg="del">
        <pc:chgData name="James Franklin" userId="cf915d05-507f-491f-b4a6-b2aa085ee4b1" providerId="ADAL" clId="{90EB5565-C16D-49B0-BEE5-10F3AB271687}" dt="2020-09-18T08:59:13.281" v="3383" actId="2696"/>
        <pc:sldMkLst>
          <pc:docMk/>
          <pc:sldMk cId="1572388957" sldId="323"/>
        </pc:sldMkLst>
      </pc:sldChg>
      <pc:sldChg chg="modSp">
        <pc:chgData name="James Franklin" userId="cf915d05-507f-491f-b4a6-b2aa085ee4b1" providerId="ADAL" clId="{90EB5565-C16D-49B0-BEE5-10F3AB271687}" dt="2020-09-18T14:46:11.909" v="7802" actId="20577"/>
        <pc:sldMkLst>
          <pc:docMk/>
          <pc:sldMk cId="1158887321" sldId="324"/>
        </pc:sldMkLst>
        <pc:spChg chg="mod">
          <ac:chgData name="James Franklin" userId="cf915d05-507f-491f-b4a6-b2aa085ee4b1" providerId="ADAL" clId="{90EB5565-C16D-49B0-BEE5-10F3AB271687}" dt="2020-09-18T14:46:11.909" v="7802" actId="20577"/>
          <ac:spMkLst>
            <pc:docMk/>
            <pc:sldMk cId="1158887321" sldId="324"/>
            <ac:spMk id="3" creationId="{6338EB42-71DD-4FCA-A72C-ADFBAB117FEA}"/>
          </ac:spMkLst>
        </pc:spChg>
      </pc:sldChg>
      <pc:sldChg chg="modSp del">
        <pc:chgData name="James Franklin" userId="cf915d05-507f-491f-b4a6-b2aa085ee4b1" providerId="ADAL" clId="{90EB5565-C16D-49B0-BEE5-10F3AB271687}" dt="2020-09-18T14:38:25.995" v="7345" actId="2696"/>
        <pc:sldMkLst>
          <pc:docMk/>
          <pc:sldMk cId="2969908015" sldId="325"/>
        </pc:sldMkLst>
        <pc:spChg chg="mod">
          <ac:chgData name="James Franklin" userId="cf915d05-507f-491f-b4a6-b2aa085ee4b1" providerId="ADAL" clId="{90EB5565-C16D-49B0-BEE5-10F3AB271687}" dt="2020-09-17T13:39:12.586" v="28" actId="20577"/>
          <ac:spMkLst>
            <pc:docMk/>
            <pc:sldMk cId="2969908015" sldId="325"/>
            <ac:spMk id="3" creationId="{8FE7E0B0-7B1D-41D3-B25C-1811F92879A4}"/>
          </ac:spMkLst>
        </pc:spChg>
      </pc:sldChg>
      <pc:sldChg chg="delSp modSp add del">
        <pc:chgData name="James Franklin" userId="cf915d05-507f-491f-b4a6-b2aa085ee4b1" providerId="ADAL" clId="{90EB5565-C16D-49B0-BEE5-10F3AB271687}" dt="2020-09-18T13:43:52.442" v="6075" actId="2696"/>
        <pc:sldMkLst>
          <pc:docMk/>
          <pc:sldMk cId="2614793090" sldId="326"/>
        </pc:sldMkLst>
        <pc:spChg chg="mod">
          <ac:chgData name="James Franklin" userId="cf915d05-507f-491f-b4a6-b2aa085ee4b1" providerId="ADAL" clId="{90EB5565-C16D-49B0-BEE5-10F3AB271687}" dt="2020-09-18T13:33:10.908" v="5706" actId="20577"/>
          <ac:spMkLst>
            <pc:docMk/>
            <pc:sldMk cId="2614793090" sldId="326"/>
            <ac:spMk id="2" creationId="{AA694B24-E33A-4D5F-B6C3-5E9ABBCAE9CF}"/>
          </ac:spMkLst>
        </pc:spChg>
        <pc:picChg chg="del">
          <ac:chgData name="James Franklin" userId="cf915d05-507f-491f-b4a6-b2aa085ee4b1" providerId="ADAL" clId="{90EB5565-C16D-49B0-BEE5-10F3AB271687}" dt="2020-09-18T13:32:55.922" v="5693" actId="478"/>
          <ac:picMkLst>
            <pc:docMk/>
            <pc:sldMk cId="2614793090" sldId="326"/>
            <ac:picMk id="5" creationId="{49759A26-DB1F-4CEA-8CDA-3AD1E3DDF7A5}"/>
          </ac:picMkLst>
        </pc:picChg>
      </pc:sldChg>
      <pc:sldChg chg="del">
        <pc:chgData name="James Franklin" userId="cf915d05-507f-491f-b4a6-b2aa085ee4b1" providerId="ADAL" clId="{90EB5565-C16D-49B0-BEE5-10F3AB271687}" dt="2020-09-18T13:54:28.194" v="6593" actId="2696"/>
        <pc:sldMkLst>
          <pc:docMk/>
          <pc:sldMk cId="2226559734" sldId="327"/>
        </pc:sldMkLst>
      </pc:sldChg>
      <pc:sldChg chg="del">
        <pc:chgData name="James Franklin" userId="cf915d05-507f-491f-b4a6-b2aa085ee4b1" providerId="ADAL" clId="{90EB5565-C16D-49B0-BEE5-10F3AB271687}" dt="2020-09-18T13:54:45.232" v="6595" actId="2696"/>
        <pc:sldMkLst>
          <pc:docMk/>
          <pc:sldMk cId="2050993858" sldId="328"/>
        </pc:sldMkLst>
      </pc:sldChg>
      <pc:sldChg chg="del">
        <pc:chgData name="James Franklin" userId="cf915d05-507f-491f-b4a6-b2aa085ee4b1" providerId="ADAL" clId="{90EB5565-C16D-49B0-BEE5-10F3AB271687}" dt="2020-09-18T13:54:38.975" v="6594" actId="2696"/>
        <pc:sldMkLst>
          <pc:docMk/>
          <pc:sldMk cId="377776248" sldId="329"/>
        </pc:sldMkLst>
      </pc:sldChg>
      <pc:sldChg chg="addSp delSp modSp del">
        <pc:chgData name="James Franklin" userId="cf915d05-507f-491f-b4a6-b2aa085ee4b1" providerId="ADAL" clId="{90EB5565-C16D-49B0-BEE5-10F3AB271687}" dt="2020-09-18T14:33:02.575" v="6933" actId="2696"/>
        <pc:sldMkLst>
          <pc:docMk/>
          <pc:sldMk cId="1764341022" sldId="330"/>
        </pc:sldMkLst>
        <pc:spChg chg="mod">
          <ac:chgData name="James Franklin" userId="cf915d05-507f-491f-b4a6-b2aa085ee4b1" providerId="ADAL" clId="{90EB5565-C16D-49B0-BEE5-10F3AB271687}" dt="2020-09-18T13:55:09.724" v="6631" actId="20577"/>
          <ac:spMkLst>
            <pc:docMk/>
            <pc:sldMk cId="1764341022" sldId="330"/>
            <ac:spMk id="2" creationId="{F1952BD4-7F65-49A2-AD4D-86FBF54B8818}"/>
          </ac:spMkLst>
        </pc:spChg>
        <pc:picChg chg="add del mod">
          <ac:chgData name="James Franklin" userId="cf915d05-507f-491f-b4a6-b2aa085ee4b1" providerId="ADAL" clId="{90EB5565-C16D-49B0-BEE5-10F3AB271687}" dt="2020-09-18T14:10:43.999" v="6690" actId="478"/>
          <ac:picMkLst>
            <pc:docMk/>
            <pc:sldMk cId="1764341022" sldId="330"/>
            <ac:picMk id="4" creationId="{BFEAB9C4-5A6B-4178-A7F1-3009D9E8FB3D}"/>
          </ac:picMkLst>
        </pc:picChg>
      </pc:sldChg>
      <pc:sldChg chg="addSp delSp modSp add ord">
        <pc:chgData name="James Franklin" userId="cf915d05-507f-491f-b4a6-b2aa085ee4b1" providerId="ADAL" clId="{90EB5565-C16D-49B0-BEE5-10F3AB271687}" dt="2020-10-06T10:16:23.279" v="7827" actId="478"/>
        <pc:sldMkLst>
          <pc:docMk/>
          <pc:sldMk cId="80183144" sldId="331"/>
        </pc:sldMkLst>
        <pc:spChg chg="mod">
          <ac:chgData name="James Franklin" userId="cf915d05-507f-491f-b4a6-b2aa085ee4b1" providerId="ADAL" clId="{90EB5565-C16D-49B0-BEE5-10F3AB271687}" dt="2020-09-17T13:27:18.924" v="22" actId="20577"/>
          <ac:spMkLst>
            <pc:docMk/>
            <pc:sldMk cId="80183144" sldId="331"/>
            <ac:spMk id="2" creationId="{1913A61B-33E1-4DA7-AB15-FCB3DAF5CBF9}"/>
          </ac:spMkLst>
        </pc:spChg>
        <pc:spChg chg="mod">
          <ac:chgData name="James Franklin" userId="cf915d05-507f-491f-b4a6-b2aa085ee4b1" providerId="ADAL" clId="{90EB5565-C16D-49B0-BEE5-10F3AB271687}" dt="2020-09-18T10:07:38.712" v="4088" actId="6549"/>
          <ac:spMkLst>
            <pc:docMk/>
            <pc:sldMk cId="80183144" sldId="331"/>
            <ac:spMk id="3" creationId="{E44329D5-EF6B-4FFD-9E26-59272F1648C9}"/>
          </ac:spMkLst>
        </pc:spChg>
        <pc:spChg chg="add del mod">
          <ac:chgData name="James Franklin" userId="cf915d05-507f-491f-b4a6-b2aa085ee4b1" providerId="ADAL" clId="{90EB5565-C16D-49B0-BEE5-10F3AB271687}" dt="2020-10-06T10:16:23.279" v="7827" actId="478"/>
          <ac:spMkLst>
            <pc:docMk/>
            <pc:sldMk cId="80183144" sldId="331"/>
            <ac:spMk id="4" creationId="{9589BF05-6A44-450C-8BCB-5D614D0DC82A}"/>
          </ac:spMkLst>
        </pc:spChg>
        <pc:picChg chg="add mod">
          <ac:chgData name="James Franklin" userId="cf915d05-507f-491f-b4a6-b2aa085ee4b1" providerId="ADAL" clId="{90EB5565-C16D-49B0-BEE5-10F3AB271687}" dt="2020-09-18T08:46:43.509" v="3074" actId="1076"/>
          <ac:picMkLst>
            <pc:docMk/>
            <pc:sldMk cId="80183144" sldId="331"/>
            <ac:picMk id="5" creationId="{AA4509F6-03E3-441B-A137-4978E6A23281}"/>
          </ac:picMkLst>
        </pc:picChg>
        <pc:picChg chg="add mod">
          <ac:chgData name="James Franklin" userId="cf915d05-507f-491f-b4a6-b2aa085ee4b1" providerId="ADAL" clId="{90EB5565-C16D-49B0-BEE5-10F3AB271687}" dt="2020-09-18T10:08:10.616" v="4092" actId="732"/>
          <ac:picMkLst>
            <pc:docMk/>
            <pc:sldMk cId="80183144" sldId="331"/>
            <ac:picMk id="5122" creationId="{9F6D7EBF-B2B9-49E8-9637-2FE5809D6380}"/>
          </ac:picMkLst>
        </pc:picChg>
      </pc:sldChg>
      <pc:sldChg chg="add del">
        <pc:chgData name="James Franklin" userId="cf915d05-507f-491f-b4a6-b2aa085ee4b1" providerId="ADAL" clId="{90EB5565-C16D-49B0-BEE5-10F3AB271687}" dt="2020-09-17T13:45:08.110" v="30"/>
        <pc:sldMkLst>
          <pc:docMk/>
          <pc:sldMk cId="3653315448" sldId="332"/>
        </pc:sldMkLst>
      </pc:sldChg>
      <pc:sldChg chg="addSp delSp modSp add ord setBg">
        <pc:chgData name="James Franklin" userId="cf915d05-507f-491f-b4a6-b2aa085ee4b1" providerId="ADAL" clId="{90EB5565-C16D-49B0-BEE5-10F3AB271687}" dt="2020-09-18T14:56:01.348" v="7817" actId="20577"/>
        <pc:sldMkLst>
          <pc:docMk/>
          <pc:sldMk cId="3843188477" sldId="332"/>
        </pc:sldMkLst>
        <pc:spChg chg="mod">
          <ac:chgData name="James Franklin" userId="cf915d05-507f-491f-b4a6-b2aa085ee4b1" providerId="ADAL" clId="{90EB5565-C16D-49B0-BEE5-10F3AB271687}" dt="2020-09-17T15:47:23.157" v="1563" actId="207"/>
          <ac:spMkLst>
            <pc:docMk/>
            <pc:sldMk cId="3843188477" sldId="332"/>
            <ac:spMk id="2" creationId="{FDE52C7D-B31C-420D-AD69-E144388028D7}"/>
          </ac:spMkLst>
        </pc:spChg>
        <pc:spChg chg="mod">
          <ac:chgData name="James Franklin" userId="cf915d05-507f-491f-b4a6-b2aa085ee4b1" providerId="ADAL" clId="{90EB5565-C16D-49B0-BEE5-10F3AB271687}" dt="2020-09-18T14:56:01.348" v="7817" actId="20577"/>
          <ac:spMkLst>
            <pc:docMk/>
            <pc:sldMk cId="3843188477" sldId="332"/>
            <ac:spMk id="3" creationId="{C0A71419-348D-46E2-91DA-954B7F618E49}"/>
          </ac:spMkLst>
        </pc:spChg>
        <pc:spChg chg="add del mod">
          <ac:chgData name="James Franklin" userId="cf915d05-507f-491f-b4a6-b2aa085ee4b1" providerId="ADAL" clId="{90EB5565-C16D-49B0-BEE5-10F3AB271687}" dt="2020-09-17T15:38:36.009" v="969"/>
          <ac:spMkLst>
            <pc:docMk/>
            <pc:sldMk cId="3843188477" sldId="332"/>
            <ac:spMk id="4" creationId="{0ED8CE48-7B52-4467-B03C-CC430F6F6169}"/>
          </ac:spMkLst>
        </pc:spChg>
        <pc:spChg chg="add del mod">
          <ac:chgData name="James Franklin" userId="cf915d05-507f-491f-b4a6-b2aa085ee4b1" providerId="ADAL" clId="{90EB5565-C16D-49B0-BEE5-10F3AB271687}" dt="2020-09-17T15:38:36.009" v="969"/>
          <ac:spMkLst>
            <pc:docMk/>
            <pc:sldMk cId="3843188477" sldId="332"/>
            <ac:spMk id="5" creationId="{B7667922-9AEB-4327-9CA9-ED6FC5D9329B}"/>
          </ac:spMkLst>
        </pc:spChg>
        <pc:spChg chg="add del mod">
          <ac:chgData name="James Franklin" userId="cf915d05-507f-491f-b4a6-b2aa085ee4b1" providerId="ADAL" clId="{90EB5565-C16D-49B0-BEE5-10F3AB271687}" dt="2020-09-17T15:38:36.009" v="969"/>
          <ac:spMkLst>
            <pc:docMk/>
            <pc:sldMk cId="3843188477" sldId="332"/>
            <ac:spMk id="6" creationId="{7565FDD9-FF42-4962-B1FB-83568CEA4EF7}"/>
          </ac:spMkLst>
        </pc:spChg>
        <pc:spChg chg="add del mod">
          <ac:chgData name="James Franklin" userId="cf915d05-507f-491f-b4a6-b2aa085ee4b1" providerId="ADAL" clId="{90EB5565-C16D-49B0-BEE5-10F3AB271687}" dt="2020-09-17T15:38:36.009" v="969"/>
          <ac:spMkLst>
            <pc:docMk/>
            <pc:sldMk cId="3843188477" sldId="332"/>
            <ac:spMk id="7" creationId="{0D196FF2-BD2A-4EE9-B39B-02AECEF1F2BF}"/>
          </ac:spMkLst>
        </pc:spChg>
        <pc:spChg chg="add del mod">
          <ac:chgData name="James Franklin" userId="cf915d05-507f-491f-b4a6-b2aa085ee4b1" providerId="ADAL" clId="{90EB5565-C16D-49B0-BEE5-10F3AB271687}" dt="2020-09-17T15:38:36.009" v="969"/>
          <ac:spMkLst>
            <pc:docMk/>
            <pc:sldMk cId="3843188477" sldId="332"/>
            <ac:spMk id="8" creationId="{0437EDE7-0EA7-4E2E-B573-5A37A38096C7}"/>
          </ac:spMkLst>
        </pc:spChg>
        <pc:spChg chg="add del mod">
          <ac:chgData name="James Franklin" userId="cf915d05-507f-491f-b4a6-b2aa085ee4b1" providerId="ADAL" clId="{90EB5565-C16D-49B0-BEE5-10F3AB271687}" dt="2020-09-17T15:38:36.009" v="969"/>
          <ac:spMkLst>
            <pc:docMk/>
            <pc:sldMk cId="3843188477" sldId="332"/>
            <ac:spMk id="14" creationId="{D01D736C-B4E4-48ED-8D8B-CB844FBAEF6A}"/>
          </ac:spMkLst>
        </pc:spChg>
        <pc:spChg chg="add del mod">
          <ac:chgData name="James Franklin" userId="cf915d05-507f-491f-b4a6-b2aa085ee4b1" providerId="ADAL" clId="{90EB5565-C16D-49B0-BEE5-10F3AB271687}" dt="2020-09-17T15:38:36.009" v="969"/>
          <ac:spMkLst>
            <pc:docMk/>
            <pc:sldMk cId="3843188477" sldId="332"/>
            <ac:spMk id="15" creationId="{41384FBB-9B18-4E41-AEA7-01FDA187AD5D}"/>
          </ac:spMkLst>
        </pc:spChg>
        <pc:spChg chg="add del mod">
          <ac:chgData name="James Franklin" userId="cf915d05-507f-491f-b4a6-b2aa085ee4b1" providerId="ADAL" clId="{90EB5565-C16D-49B0-BEE5-10F3AB271687}" dt="2020-09-17T15:38:36.009" v="969"/>
          <ac:spMkLst>
            <pc:docMk/>
            <pc:sldMk cId="3843188477" sldId="332"/>
            <ac:spMk id="16" creationId="{99109847-8932-4E64-8B78-9FDBD0C5D310}"/>
          </ac:spMkLst>
        </pc:spChg>
        <pc:spChg chg="add mod">
          <ac:chgData name="James Franklin" userId="cf915d05-507f-491f-b4a6-b2aa085ee4b1" providerId="ADAL" clId="{90EB5565-C16D-49B0-BEE5-10F3AB271687}" dt="2020-09-17T15:48:12.704" v="1567" actId="208"/>
          <ac:spMkLst>
            <pc:docMk/>
            <pc:sldMk cId="3843188477" sldId="332"/>
            <ac:spMk id="18" creationId="{573D1167-070D-44D6-B1D0-A677502F4A67}"/>
          </ac:spMkLst>
        </pc:spChg>
        <pc:spChg chg="add mod">
          <ac:chgData name="James Franklin" userId="cf915d05-507f-491f-b4a6-b2aa085ee4b1" providerId="ADAL" clId="{90EB5565-C16D-49B0-BEE5-10F3AB271687}" dt="2020-09-17T15:48:12.704" v="1567" actId="208"/>
          <ac:spMkLst>
            <pc:docMk/>
            <pc:sldMk cId="3843188477" sldId="332"/>
            <ac:spMk id="19" creationId="{0F3031DF-609C-40BD-BADE-8817E50CD5EB}"/>
          </ac:spMkLst>
        </pc:spChg>
        <pc:spChg chg="add mod">
          <ac:chgData name="James Franklin" userId="cf915d05-507f-491f-b4a6-b2aa085ee4b1" providerId="ADAL" clId="{90EB5565-C16D-49B0-BEE5-10F3AB271687}" dt="2020-09-17T15:48:12.704" v="1567" actId="208"/>
          <ac:spMkLst>
            <pc:docMk/>
            <pc:sldMk cId="3843188477" sldId="332"/>
            <ac:spMk id="20" creationId="{9E620FA9-F470-408F-86F2-7E7610C37D47}"/>
          </ac:spMkLst>
        </pc:spChg>
        <pc:spChg chg="add mod">
          <ac:chgData name="James Franklin" userId="cf915d05-507f-491f-b4a6-b2aa085ee4b1" providerId="ADAL" clId="{90EB5565-C16D-49B0-BEE5-10F3AB271687}" dt="2020-09-17T15:48:12.704" v="1567" actId="208"/>
          <ac:spMkLst>
            <pc:docMk/>
            <pc:sldMk cId="3843188477" sldId="332"/>
            <ac:spMk id="21" creationId="{E2FF3172-8A2A-4760-94F6-C628137C1EBD}"/>
          </ac:spMkLst>
        </pc:spChg>
        <pc:spChg chg="add mod">
          <ac:chgData name="James Franklin" userId="cf915d05-507f-491f-b4a6-b2aa085ee4b1" providerId="ADAL" clId="{90EB5565-C16D-49B0-BEE5-10F3AB271687}" dt="2020-09-17T15:48:12.704" v="1567" actId="208"/>
          <ac:spMkLst>
            <pc:docMk/>
            <pc:sldMk cId="3843188477" sldId="332"/>
            <ac:spMk id="22" creationId="{9730D190-C437-4AF0-9A5A-7A1A39DF05BA}"/>
          </ac:spMkLst>
        </pc:spChg>
        <pc:spChg chg="add del">
          <ac:chgData name="James Franklin" userId="cf915d05-507f-491f-b4a6-b2aa085ee4b1" providerId="ADAL" clId="{90EB5565-C16D-49B0-BEE5-10F3AB271687}" dt="2020-09-17T15:38:51.115" v="971" actId="478"/>
          <ac:spMkLst>
            <pc:docMk/>
            <pc:sldMk cId="3843188477" sldId="332"/>
            <ac:spMk id="28" creationId="{82170099-82D6-4143-A0D3-73200DDB26C6}"/>
          </ac:spMkLst>
        </pc:spChg>
        <pc:spChg chg="add del">
          <ac:chgData name="James Franklin" userId="cf915d05-507f-491f-b4a6-b2aa085ee4b1" providerId="ADAL" clId="{90EB5565-C16D-49B0-BEE5-10F3AB271687}" dt="2020-09-17T15:38:51.115" v="971" actId="478"/>
          <ac:spMkLst>
            <pc:docMk/>
            <pc:sldMk cId="3843188477" sldId="332"/>
            <ac:spMk id="29" creationId="{84C60C81-813D-4AAD-B7F0-9C63EB4D68CD}"/>
          </ac:spMkLst>
        </pc:spChg>
        <pc:spChg chg="add del">
          <ac:chgData name="James Franklin" userId="cf915d05-507f-491f-b4a6-b2aa085ee4b1" providerId="ADAL" clId="{90EB5565-C16D-49B0-BEE5-10F3AB271687}" dt="2020-09-17T15:38:51.115" v="971" actId="478"/>
          <ac:spMkLst>
            <pc:docMk/>
            <pc:sldMk cId="3843188477" sldId="332"/>
            <ac:spMk id="30" creationId="{0C318B4D-E7A4-4C18-AC90-F2A8F013BDEA}"/>
          </ac:spMkLst>
        </pc:spChg>
        <pc:spChg chg="add del">
          <ac:chgData name="James Franklin" userId="cf915d05-507f-491f-b4a6-b2aa085ee4b1" providerId="ADAL" clId="{90EB5565-C16D-49B0-BEE5-10F3AB271687}" dt="2020-09-17T15:38:51.115" v="971" actId="478"/>
          <ac:spMkLst>
            <pc:docMk/>
            <pc:sldMk cId="3843188477" sldId="332"/>
            <ac:spMk id="31" creationId="{51E2BE04-A197-4FA3-8BD3-43BE6778C3E1}"/>
          </ac:spMkLst>
        </pc:spChg>
        <pc:spChg chg="add del">
          <ac:chgData name="James Franklin" userId="cf915d05-507f-491f-b4a6-b2aa085ee4b1" providerId="ADAL" clId="{90EB5565-C16D-49B0-BEE5-10F3AB271687}" dt="2020-09-17T15:38:51.115" v="971" actId="478"/>
          <ac:spMkLst>
            <pc:docMk/>
            <pc:sldMk cId="3843188477" sldId="332"/>
            <ac:spMk id="32" creationId="{88616556-7D59-4B69-B5C3-0087AF3EF94E}"/>
          </ac:spMkLst>
        </pc:spChg>
        <pc:picChg chg="add del mod">
          <ac:chgData name="James Franklin" userId="cf915d05-507f-491f-b4a6-b2aa085ee4b1" providerId="ADAL" clId="{90EB5565-C16D-49B0-BEE5-10F3AB271687}" dt="2020-09-17T15:45:59.708" v="1551" actId="478"/>
          <ac:picMkLst>
            <pc:docMk/>
            <pc:sldMk cId="3843188477" sldId="332"/>
            <ac:picMk id="33" creationId="{1EE4F7DF-629C-4BD5-A17A-FDD1178D9BC3}"/>
          </ac:picMkLst>
        </pc:picChg>
        <pc:picChg chg="add mod">
          <ac:chgData name="James Franklin" userId="cf915d05-507f-491f-b4a6-b2aa085ee4b1" providerId="ADAL" clId="{90EB5565-C16D-49B0-BEE5-10F3AB271687}" dt="2020-09-17T15:46:06.579" v="1553" actId="1076"/>
          <ac:picMkLst>
            <pc:docMk/>
            <pc:sldMk cId="3843188477" sldId="332"/>
            <ac:picMk id="34" creationId="{9210C8DA-6152-4BF9-A5C8-0DA9FC92B190}"/>
          </ac:picMkLst>
        </pc:picChg>
        <pc:picChg chg="add del mod">
          <ac:chgData name="James Franklin" userId="cf915d05-507f-491f-b4a6-b2aa085ee4b1" providerId="ADAL" clId="{90EB5565-C16D-49B0-BEE5-10F3AB271687}" dt="2020-09-17T15:45:00.054" v="1542" actId="478"/>
          <ac:picMkLst>
            <pc:docMk/>
            <pc:sldMk cId="3843188477" sldId="332"/>
            <ac:picMk id="2050" creationId="{EDF6FE14-FE58-4BA6-A3E9-780B62E469D2}"/>
          </ac:picMkLst>
        </pc:picChg>
        <pc:picChg chg="add mod">
          <ac:chgData name="James Franklin" userId="cf915d05-507f-491f-b4a6-b2aa085ee4b1" providerId="ADAL" clId="{90EB5565-C16D-49B0-BEE5-10F3AB271687}" dt="2020-09-18T08:15:08.530" v="2667" actId="1076"/>
          <ac:picMkLst>
            <pc:docMk/>
            <pc:sldMk cId="3843188477" sldId="332"/>
            <ac:picMk id="2052" creationId="{31FFFE4D-F100-40F5-89F9-BFE82986B236}"/>
          </ac:picMkLst>
        </pc:picChg>
        <pc:cxnChg chg="add del mod">
          <ac:chgData name="James Franklin" userId="cf915d05-507f-491f-b4a6-b2aa085ee4b1" providerId="ADAL" clId="{90EB5565-C16D-49B0-BEE5-10F3AB271687}" dt="2020-09-17T15:38:36.009" v="969"/>
          <ac:cxnSpMkLst>
            <pc:docMk/>
            <pc:sldMk cId="3843188477" sldId="332"/>
            <ac:cxnSpMk id="9" creationId="{B75D1F53-A154-4206-A67A-DC8354DF526A}"/>
          </ac:cxnSpMkLst>
        </pc:cxnChg>
        <pc:cxnChg chg="add del mod">
          <ac:chgData name="James Franklin" userId="cf915d05-507f-491f-b4a6-b2aa085ee4b1" providerId="ADAL" clId="{90EB5565-C16D-49B0-BEE5-10F3AB271687}" dt="2020-09-17T15:38:36.009" v="969"/>
          <ac:cxnSpMkLst>
            <pc:docMk/>
            <pc:sldMk cId="3843188477" sldId="332"/>
            <ac:cxnSpMk id="10" creationId="{6F617A71-463B-4590-9B41-AEF1520E51C6}"/>
          </ac:cxnSpMkLst>
        </pc:cxnChg>
        <pc:cxnChg chg="add del mod">
          <ac:chgData name="James Franklin" userId="cf915d05-507f-491f-b4a6-b2aa085ee4b1" providerId="ADAL" clId="{90EB5565-C16D-49B0-BEE5-10F3AB271687}" dt="2020-09-17T15:38:36.009" v="969"/>
          <ac:cxnSpMkLst>
            <pc:docMk/>
            <pc:sldMk cId="3843188477" sldId="332"/>
            <ac:cxnSpMk id="11" creationId="{BFF77FA7-75AC-4601-B563-DF7A4411C43D}"/>
          </ac:cxnSpMkLst>
        </pc:cxnChg>
        <pc:cxnChg chg="add del mod">
          <ac:chgData name="James Franklin" userId="cf915d05-507f-491f-b4a6-b2aa085ee4b1" providerId="ADAL" clId="{90EB5565-C16D-49B0-BEE5-10F3AB271687}" dt="2020-09-17T15:38:36.009" v="969"/>
          <ac:cxnSpMkLst>
            <pc:docMk/>
            <pc:sldMk cId="3843188477" sldId="332"/>
            <ac:cxnSpMk id="12" creationId="{833A4549-6A13-4276-89C5-A563A7C19C0A}"/>
          </ac:cxnSpMkLst>
        </pc:cxnChg>
        <pc:cxnChg chg="add del mod">
          <ac:chgData name="James Franklin" userId="cf915d05-507f-491f-b4a6-b2aa085ee4b1" providerId="ADAL" clId="{90EB5565-C16D-49B0-BEE5-10F3AB271687}" dt="2020-09-17T15:38:36.009" v="969"/>
          <ac:cxnSpMkLst>
            <pc:docMk/>
            <pc:sldMk cId="3843188477" sldId="332"/>
            <ac:cxnSpMk id="13" creationId="{015E7485-A851-4B4A-AA35-C9E2D1C1EB21}"/>
          </ac:cxnSpMkLst>
        </pc:cxnChg>
        <pc:cxnChg chg="add mod">
          <ac:chgData name="James Franklin" userId="cf915d05-507f-491f-b4a6-b2aa085ee4b1" providerId="ADAL" clId="{90EB5565-C16D-49B0-BEE5-10F3AB271687}" dt="2020-09-17T15:42:12.213" v="1383" actId="1076"/>
          <ac:cxnSpMkLst>
            <pc:docMk/>
            <pc:sldMk cId="3843188477" sldId="332"/>
            <ac:cxnSpMk id="17" creationId="{962BBBB6-2E8C-4FD2-B684-B359CCE281F2}"/>
          </ac:cxnSpMkLst>
        </pc:cxnChg>
        <pc:cxnChg chg="add mod">
          <ac:chgData name="James Franklin" userId="cf915d05-507f-491f-b4a6-b2aa085ee4b1" providerId="ADAL" clId="{90EB5565-C16D-49B0-BEE5-10F3AB271687}" dt="2020-09-17T15:48:29.107" v="1568" actId="208"/>
          <ac:cxnSpMkLst>
            <pc:docMk/>
            <pc:sldMk cId="3843188477" sldId="332"/>
            <ac:cxnSpMk id="23" creationId="{241EB880-78EC-4251-AF2A-155487A3540B}"/>
          </ac:cxnSpMkLst>
        </pc:cxnChg>
        <pc:cxnChg chg="add mod">
          <ac:chgData name="James Franklin" userId="cf915d05-507f-491f-b4a6-b2aa085ee4b1" providerId="ADAL" clId="{90EB5565-C16D-49B0-BEE5-10F3AB271687}" dt="2020-09-17T15:48:29.107" v="1568" actId="208"/>
          <ac:cxnSpMkLst>
            <pc:docMk/>
            <pc:sldMk cId="3843188477" sldId="332"/>
            <ac:cxnSpMk id="24" creationId="{943CFFE0-9E69-4CBA-92A9-83DFCBE8AEAD}"/>
          </ac:cxnSpMkLst>
        </pc:cxnChg>
        <pc:cxnChg chg="add mod">
          <ac:chgData name="James Franklin" userId="cf915d05-507f-491f-b4a6-b2aa085ee4b1" providerId="ADAL" clId="{90EB5565-C16D-49B0-BEE5-10F3AB271687}" dt="2020-09-17T15:48:29.107" v="1568" actId="208"/>
          <ac:cxnSpMkLst>
            <pc:docMk/>
            <pc:sldMk cId="3843188477" sldId="332"/>
            <ac:cxnSpMk id="25" creationId="{79FCEF70-7828-4B24-A8A0-B5FCCA2B1D96}"/>
          </ac:cxnSpMkLst>
        </pc:cxnChg>
        <pc:cxnChg chg="add mod">
          <ac:chgData name="James Franklin" userId="cf915d05-507f-491f-b4a6-b2aa085ee4b1" providerId="ADAL" clId="{90EB5565-C16D-49B0-BEE5-10F3AB271687}" dt="2020-09-17T15:48:29.107" v="1568" actId="208"/>
          <ac:cxnSpMkLst>
            <pc:docMk/>
            <pc:sldMk cId="3843188477" sldId="332"/>
            <ac:cxnSpMk id="26" creationId="{AADC084D-E1DC-4085-8836-0B28AEC6FF5D}"/>
          </ac:cxnSpMkLst>
        </pc:cxnChg>
        <pc:cxnChg chg="add mod">
          <ac:chgData name="James Franklin" userId="cf915d05-507f-491f-b4a6-b2aa085ee4b1" providerId="ADAL" clId="{90EB5565-C16D-49B0-BEE5-10F3AB271687}" dt="2020-09-17T15:48:29.107" v="1568" actId="208"/>
          <ac:cxnSpMkLst>
            <pc:docMk/>
            <pc:sldMk cId="3843188477" sldId="332"/>
            <ac:cxnSpMk id="27" creationId="{8696BC08-AEBC-4146-9D79-21832FBC0F61}"/>
          </ac:cxnSpMkLst>
        </pc:cxnChg>
      </pc:sldChg>
      <pc:sldChg chg="addSp delSp modSp add addCm modCm">
        <pc:chgData name="James Franklin" userId="cf915d05-507f-491f-b4a6-b2aa085ee4b1" providerId="ADAL" clId="{90EB5565-C16D-49B0-BEE5-10F3AB271687}" dt="2020-10-01T09:09:12.521" v="7825" actId="20577"/>
        <pc:sldMkLst>
          <pc:docMk/>
          <pc:sldMk cId="3195098786" sldId="333"/>
        </pc:sldMkLst>
        <pc:spChg chg="mod">
          <ac:chgData name="James Franklin" userId="cf915d05-507f-491f-b4a6-b2aa085ee4b1" providerId="ADAL" clId="{90EB5565-C16D-49B0-BEE5-10F3AB271687}" dt="2020-09-17T15:43:22.985" v="1533"/>
          <ac:spMkLst>
            <pc:docMk/>
            <pc:sldMk cId="3195098786" sldId="333"/>
            <ac:spMk id="2" creationId="{FDE52C7D-B31C-420D-AD69-E144388028D7}"/>
          </ac:spMkLst>
        </pc:spChg>
        <pc:spChg chg="del">
          <ac:chgData name="James Franklin" userId="cf915d05-507f-491f-b4a6-b2aa085ee4b1" providerId="ADAL" clId="{90EB5565-C16D-49B0-BEE5-10F3AB271687}" dt="2020-09-17T15:43:32.710" v="1534"/>
          <ac:spMkLst>
            <pc:docMk/>
            <pc:sldMk cId="3195098786" sldId="333"/>
            <ac:spMk id="3" creationId="{C0A71419-348D-46E2-91DA-954B7F618E49}"/>
          </ac:spMkLst>
        </pc:spChg>
        <pc:spChg chg="add del mod">
          <ac:chgData name="James Franklin" userId="cf915d05-507f-491f-b4a6-b2aa085ee4b1" providerId="ADAL" clId="{90EB5565-C16D-49B0-BEE5-10F3AB271687}" dt="2020-09-17T15:37:59.932" v="965" actId="478"/>
          <ac:spMkLst>
            <pc:docMk/>
            <pc:sldMk cId="3195098786" sldId="333"/>
            <ac:spMk id="12" creationId="{34AB2442-CAB4-43D7-B326-2CF2EFE1C050}"/>
          </ac:spMkLst>
        </pc:spChg>
        <pc:spChg chg="add mod">
          <ac:chgData name="James Franklin" userId="cf915d05-507f-491f-b4a6-b2aa085ee4b1" providerId="ADAL" clId="{90EB5565-C16D-49B0-BEE5-10F3AB271687}" dt="2020-09-17T15:34:22.874" v="856" actId="1076"/>
          <ac:spMkLst>
            <pc:docMk/>
            <pc:sldMk cId="3195098786" sldId="333"/>
            <ac:spMk id="15" creationId="{70065852-BBA4-4096-830C-F81465CD2EA4}"/>
          </ac:spMkLst>
        </pc:spChg>
        <pc:spChg chg="add mod">
          <ac:chgData name="James Franklin" userId="cf915d05-507f-491f-b4a6-b2aa085ee4b1" providerId="ADAL" clId="{90EB5565-C16D-49B0-BEE5-10F3AB271687}" dt="2020-10-01T09:09:12.521" v="7825" actId="20577"/>
          <ac:spMkLst>
            <pc:docMk/>
            <pc:sldMk cId="3195098786" sldId="333"/>
            <ac:spMk id="21" creationId="{7492A82A-5D93-4662-A455-61617E03B4B2}"/>
          </ac:spMkLst>
        </pc:spChg>
        <pc:spChg chg="add mod">
          <ac:chgData name="James Franklin" userId="cf915d05-507f-491f-b4a6-b2aa085ee4b1" providerId="ADAL" clId="{90EB5565-C16D-49B0-BEE5-10F3AB271687}" dt="2020-09-17T15:34:02.844" v="850" actId="1076"/>
          <ac:spMkLst>
            <pc:docMk/>
            <pc:sldMk cId="3195098786" sldId="333"/>
            <ac:spMk id="23" creationId="{29252DDC-014F-407B-9FAF-46AEA844CCB1}"/>
          </ac:spMkLst>
        </pc:spChg>
        <pc:spChg chg="add mod">
          <ac:chgData name="James Franklin" userId="cf915d05-507f-491f-b4a6-b2aa085ee4b1" providerId="ADAL" clId="{90EB5565-C16D-49B0-BEE5-10F3AB271687}" dt="2020-09-17T15:34:00.587" v="849" actId="1076"/>
          <ac:spMkLst>
            <pc:docMk/>
            <pc:sldMk cId="3195098786" sldId="333"/>
            <ac:spMk id="24" creationId="{532C1317-FB26-43A4-908A-91F82633A65F}"/>
          </ac:spMkLst>
        </pc:spChg>
        <pc:spChg chg="add mod">
          <ac:chgData name="James Franklin" userId="cf915d05-507f-491f-b4a6-b2aa085ee4b1" providerId="ADAL" clId="{90EB5565-C16D-49B0-BEE5-10F3AB271687}" dt="2020-09-17T15:33:56.291" v="848" actId="1076"/>
          <ac:spMkLst>
            <pc:docMk/>
            <pc:sldMk cId="3195098786" sldId="333"/>
            <ac:spMk id="25" creationId="{90697866-8842-4508-8136-B2D921B60C9D}"/>
          </ac:spMkLst>
        </pc:spChg>
        <pc:spChg chg="add mod">
          <ac:chgData name="James Franklin" userId="cf915d05-507f-491f-b4a6-b2aa085ee4b1" providerId="ADAL" clId="{90EB5565-C16D-49B0-BEE5-10F3AB271687}" dt="2020-09-17T15:33:50.987" v="847" actId="1076"/>
          <ac:spMkLst>
            <pc:docMk/>
            <pc:sldMk cId="3195098786" sldId="333"/>
            <ac:spMk id="26" creationId="{627B2C77-9B75-4B12-94A7-9D00BBE4D733}"/>
          </ac:spMkLst>
        </pc:spChg>
        <pc:spChg chg="add mod">
          <ac:chgData name="James Franklin" userId="cf915d05-507f-491f-b4a6-b2aa085ee4b1" providerId="ADAL" clId="{90EB5565-C16D-49B0-BEE5-10F3AB271687}" dt="2020-09-17T15:43:32.710" v="1534"/>
          <ac:spMkLst>
            <pc:docMk/>
            <pc:sldMk cId="3195098786" sldId="333"/>
            <ac:spMk id="27" creationId="{DC573C05-D697-4915-B367-7315B393A51F}"/>
          </ac:spMkLst>
        </pc:spChg>
        <pc:spChg chg="add mod">
          <ac:chgData name="James Franklin" userId="cf915d05-507f-491f-b4a6-b2aa085ee4b1" providerId="ADAL" clId="{90EB5565-C16D-49B0-BEE5-10F3AB271687}" dt="2020-09-17T15:34:09.414" v="854" actId="571"/>
          <ac:spMkLst>
            <pc:docMk/>
            <pc:sldMk cId="3195098786" sldId="333"/>
            <ac:spMk id="34" creationId="{D55D18B1-E936-44B3-8BB1-653E3AB63D35}"/>
          </ac:spMkLst>
        </pc:spChg>
        <pc:spChg chg="add mod">
          <ac:chgData name="James Franklin" userId="cf915d05-507f-491f-b4a6-b2aa085ee4b1" providerId="ADAL" clId="{90EB5565-C16D-49B0-BEE5-10F3AB271687}" dt="2020-09-18T08:06:21.377" v="2227" actId="207"/>
          <ac:spMkLst>
            <pc:docMk/>
            <pc:sldMk cId="3195098786" sldId="333"/>
            <ac:spMk id="38" creationId="{B2FA5F9B-3215-44B2-B9B0-F0BB5E1E1BBA}"/>
          </ac:spMkLst>
        </pc:spChg>
        <pc:spChg chg="add mod">
          <ac:chgData name="James Franklin" userId="cf915d05-507f-491f-b4a6-b2aa085ee4b1" providerId="ADAL" clId="{90EB5565-C16D-49B0-BEE5-10F3AB271687}" dt="2020-09-18T08:06:21.377" v="2227" actId="207"/>
          <ac:spMkLst>
            <pc:docMk/>
            <pc:sldMk cId="3195098786" sldId="333"/>
            <ac:spMk id="39" creationId="{47DC9195-DFCF-4A34-93C8-EA7E76FD826A}"/>
          </ac:spMkLst>
        </pc:spChg>
        <pc:spChg chg="add mod">
          <ac:chgData name="James Franklin" userId="cf915d05-507f-491f-b4a6-b2aa085ee4b1" providerId="ADAL" clId="{90EB5565-C16D-49B0-BEE5-10F3AB271687}" dt="2020-09-18T08:06:21.377" v="2227" actId="207"/>
          <ac:spMkLst>
            <pc:docMk/>
            <pc:sldMk cId="3195098786" sldId="333"/>
            <ac:spMk id="40" creationId="{DA09E58C-E6D0-456F-B6C1-FDBD143FE0F0}"/>
          </ac:spMkLst>
        </pc:spChg>
        <pc:spChg chg="add mod">
          <ac:chgData name="James Franklin" userId="cf915d05-507f-491f-b4a6-b2aa085ee4b1" providerId="ADAL" clId="{90EB5565-C16D-49B0-BEE5-10F3AB271687}" dt="2020-09-18T08:06:21.377" v="2227" actId="207"/>
          <ac:spMkLst>
            <pc:docMk/>
            <pc:sldMk cId="3195098786" sldId="333"/>
            <ac:spMk id="41" creationId="{A57A4590-98CA-430C-BE4A-EB4665A1B26E}"/>
          </ac:spMkLst>
        </pc:spChg>
        <pc:graphicFrameChg chg="add del mod">
          <ac:chgData name="James Franklin" userId="cf915d05-507f-491f-b4a6-b2aa085ee4b1" providerId="ADAL" clId="{90EB5565-C16D-49B0-BEE5-10F3AB271687}" dt="2020-09-17T15:18:22.606" v="697" actId="478"/>
          <ac:graphicFrameMkLst>
            <pc:docMk/>
            <pc:sldMk cId="3195098786" sldId="333"/>
            <ac:graphicFrameMk id="5" creationId="{60B98CC6-16C0-4C1C-89ED-BFFAE435F353}"/>
          </ac:graphicFrameMkLst>
        </pc:graphicFrameChg>
        <pc:picChg chg="add del mod">
          <ac:chgData name="James Franklin" userId="cf915d05-507f-491f-b4a6-b2aa085ee4b1" providerId="ADAL" clId="{90EB5565-C16D-49B0-BEE5-10F3AB271687}" dt="2020-09-17T15:22:03.146" v="698" actId="478"/>
          <ac:picMkLst>
            <pc:docMk/>
            <pc:sldMk cId="3195098786" sldId="333"/>
            <ac:picMk id="4" creationId="{F2DB9BC4-A6A4-4741-867C-3E8D848FAF39}"/>
          </ac:picMkLst>
        </pc:picChg>
        <pc:picChg chg="add mod">
          <ac:chgData name="James Franklin" userId="cf915d05-507f-491f-b4a6-b2aa085ee4b1" providerId="ADAL" clId="{90EB5565-C16D-49B0-BEE5-10F3AB271687}" dt="2020-09-17T15:22:22.953" v="701" actId="1076"/>
          <ac:picMkLst>
            <pc:docMk/>
            <pc:sldMk cId="3195098786" sldId="333"/>
            <ac:picMk id="6" creationId="{B0A599FF-F366-4BDB-A000-6F9DF11ADB49}"/>
          </ac:picMkLst>
        </pc:picChg>
        <pc:picChg chg="add mod">
          <ac:chgData name="James Franklin" userId="cf915d05-507f-491f-b4a6-b2aa085ee4b1" providerId="ADAL" clId="{90EB5565-C16D-49B0-BEE5-10F3AB271687}" dt="2020-09-17T15:22:39.881" v="704" actId="1076"/>
          <ac:picMkLst>
            <pc:docMk/>
            <pc:sldMk cId="3195098786" sldId="333"/>
            <ac:picMk id="7" creationId="{DB3EEB57-0E43-4F4A-AD2B-2030A4A86BB5}"/>
          </ac:picMkLst>
        </pc:picChg>
        <pc:picChg chg="add mod">
          <ac:chgData name="James Franklin" userId="cf915d05-507f-491f-b4a6-b2aa085ee4b1" providerId="ADAL" clId="{90EB5565-C16D-49B0-BEE5-10F3AB271687}" dt="2020-09-17T15:22:55.297" v="707" actId="1076"/>
          <ac:picMkLst>
            <pc:docMk/>
            <pc:sldMk cId="3195098786" sldId="333"/>
            <ac:picMk id="8" creationId="{8953BB6B-0237-4BDA-A9A5-2FE2C840CAFD}"/>
          </ac:picMkLst>
        </pc:picChg>
        <pc:picChg chg="add del mod">
          <ac:chgData name="James Franklin" userId="cf915d05-507f-491f-b4a6-b2aa085ee4b1" providerId="ADAL" clId="{90EB5565-C16D-49B0-BEE5-10F3AB271687}" dt="2020-09-17T15:23:33.659" v="716" actId="478"/>
          <ac:picMkLst>
            <pc:docMk/>
            <pc:sldMk cId="3195098786" sldId="333"/>
            <ac:picMk id="9" creationId="{6285C9FB-FB05-4E40-8D29-3EA9FCC7270B}"/>
          </ac:picMkLst>
        </pc:picChg>
        <pc:picChg chg="add mod">
          <ac:chgData name="James Franklin" userId="cf915d05-507f-491f-b4a6-b2aa085ee4b1" providerId="ADAL" clId="{90EB5565-C16D-49B0-BEE5-10F3AB271687}" dt="2020-09-17T15:23:28.881" v="713" actId="1076"/>
          <ac:picMkLst>
            <pc:docMk/>
            <pc:sldMk cId="3195098786" sldId="333"/>
            <ac:picMk id="10" creationId="{3B3E415A-50A3-4AA5-B290-9F168F659814}"/>
          </ac:picMkLst>
        </pc:picChg>
        <pc:picChg chg="add mod">
          <ac:chgData name="James Franklin" userId="cf915d05-507f-491f-b4a6-b2aa085ee4b1" providerId="ADAL" clId="{90EB5565-C16D-49B0-BEE5-10F3AB271687}" dt="2020-09-17T15:23:52.434" v="719" actId="1076"/>
          <ac:picMkLst>
            <pc:docMk/>
            <pc:sldMk cId="3195098786" sldId="333"/>
            <ac:picMk id="11" creationId="{03DA3678-B0B4-4B30-B70E-2B3AF40CB63D}"/>
          </ac:picMkLst>
        </pc:picChg>
        <pc:picChg chg="add mod">
          <ac:chgData name="James Franklin" userId="cf915d05-507f-491f-b4a6-b2aa085ee4b1" providerId="ADAL" clId="{90EB5565-C16D-49B0-BEE5-10F3AB271687}" dt="2020-09-17T15:37:23.620" v="961" actId="1076"/>
          <ac:picMkLst>
            <pc:docMk/>
            <pc:sldMk cId="3195098786" sldId="333"/>
            <ac:picMk id="22" creationId="{C8C771E6-0A69-4A0A-8EE8-9A3663A73D09}"/>
          </ac:picMkLst>
        </pc:picChg>
        <pc:picChg chg="add del mod">
          <ac:chgData name="James Franklin" userId="cf915d05-507f-491f-b4a6-b2aa085ee4b1" providerId="ADAL" clId="{90EB5565-C16D-49B0-BEE5-10F3AB271687}" dt="2020-09-17T15:14:06.712" v="663" actId="478"/>
          <ac:picMkLst>
            <pc:docMk/>
            <pc:sldMk cId="3195098786" sldId="333"/>
            <ac:picMk id="1026" creationId="{28F7E2AC-78E6-4346-A0B6-4BFC06CEB359}"/>
          </ac:picMkLst>
        </pc:picChg>
        <pc:picChg chg="add mod">
          <ac:chgData name="James Franklin" userId="cf915d05-507f-491f-b4a6-b2aa085ee4b1" providerId="ADAL" clId="{90EB5565-C16D-49B0-BEE5-10F3AB271687}" dt="2020-09-17T15:37:07.083" v="958" actId="1076"/>
          <ac:picMkLst>
            <pc:docMk/>
            <pc:sldMk cId="3195098786" sldId="333"/>
            <ac:picMk id="1028" creationId="{8DB14AB1-0AE2-40DA-9CD9-A4BBF65D7272}"/>
          </ac:picMkLst>
        </pc:picChg>
        <pc:picChg chg="add mod">
          <ac:chgData name="James Franklin" userId="cf915d05-507f-491f-b4a6-b2aa085ee4b1" providerId="ADAL" clId="{90EB5565-C16D-49B0-BEE5-10F3AB271687}" dt="2020-09-17T15:33:19.107" v="845" actId="1076"/>
          <ac:picMkLst>
            <pc:docMk/>
            <pc:sldMk cId="3195098786" sldId="333"/>
            <ac:picMk id="1030" creationId="{B3984FA1-F036-4EEE-800A-35C37094E0E6}"/>
          </ac:picMkLst>
        </pc:picChg>
        <pc:picChg chg="add mod">
          <ac:chgData name="James Franklin" userId="cf915d05-507f-491f-b4a6-b2aa085ee4b1" providerId="ADAL" clId="{90EB5565-C16D-49B0-BEE5-10F3AB271687}" dt="2020-09-17T15:34:47.331" v="860" actId="1076"/>
          <ac:picMkLst>
            <pc:docMk/>
            <pc:sldMk cId="3195098786" sldId="333"/>
            <ac:picMk id="1032" creationId="{B9159472-59DF-4714-9960-4372970D67A1}"/>
          </ac:picMkLst>
        </pc:picChg>
        <pc:picChg chg="add del">
          <ac:chgData name="James Franklin" userId="cf915d05-507f-491f-b4a6-b2aa085ee4b1" providerId="ADAL" clId="{90EB5565-C16D-49B0-BEE5-10F3AB271687}" dt="2020-09-17T15:23:32.770" v="715" actId="478"/>
          <ac:picMkLst>
            <pc:docMk/>
            <pc:sldMk cId="3195098786" sldId="333"/>
            <ac:picMk id="1034" creationId="{C7E49A79-8D4D-4480-91DF-BCDBC28EB1A0}"/>
          </ac:picMkLst>
        </pc:picChg>
        <pc:picChg chg="add mod">
          <ac:chgData name="James Franklin" userId="cf915d05-507f-491f-b4a6-b2aa085ee4b1" providerId="ADAL" clId="{90EB5565-C16D-49B0-BEE5-10F3AB271687}" dt="2020-09-17T15:36:24.411" v="918" actId="1076"/>
          <ac:picMkLst>
            <pc:docMk/>
            <pc:sldMk cId="3195098786" sldId="333"/>
            <ac:picMk id="1036" creationId="{B38A8968-C65D-4AC1-9A7A-76BD07DA762C}"/>
          </ac:picMkLst>
        </pc:picChg>
        <pc:picChg chg="add mod">
          <ac:chgData name="James Franklin" userId="cf915d05-507f-491f-b4a6-b2aa085ee4b1" providerId="ADAL" clId="{90EB5565-C16D-49B0-BEE5-10F3AB271687}" dt="2020-09-17T15:34:44.930" v="859" actId="1076"/>
          <ac:picMkLst>
            <pc:docMk/>
            <pc:sldMk cId="3195098786" sldId="333"/>
            <ac:picMk id="1038" creationId="{02257C49-AE2E-407E-8BE8-E2EAB22F90BB}"/>
          </ac:picMkLst>
        </pc:picChg>
        <pc:cxnChg chg="add mod ord">
          <ac:chgData name="James Franklin" userId="cf915d05-507f-491f-b4a6-b2aa085ee4b1" providerId="ADAL" clId="{90EB5565-C16D-49B0-BEE5-10F3AB271687}" dt="2020-09-17T15:29:43.761" v="809" actId="167"/>
          <ac:cxnSpMkLst>
            <pc:docMk/>
            <pc:sldMk cId="3195098786" sldId="333"/>
            <ac:cxnSpMk id="14" creationId="{766A66F2-DEA7-4286-8D4D-A1769B9EB710}"/>
          </ac:cxnSpMkLst>
        </pc:cxnChg>
        <pc:cxnChg chg="add mod">
          <ac:chgData name="James Franklin" userId="cf915d05-507f-491f-b4a6-b2aa085ee4b1" providerId="ADAL" clId="{90EB5565-C16D-49B0-BEE5-10F3AB271687}" dt="2020-09-17T15:34:26.418" v="857" actId="14100"/>
          <ac:cxnSpMkLst>
            <pc:docMk/>
            <pc:sldMk cId="3195098786" sldId="333"/>
            <ac:cxnSpMk id="17" creationId="{BD6C9161-5D3F-4492-ACDF-A1AD9D16B862}"/>
          </ac:cxnSpMkLst>
        </pc:cxnChg>
        <pc:cxnChg chg="add mod">
          <ac:chgData name="James Franklin" userId="cf915d05-507f-491f-b4a6-b2aa085ee4b1" providerId="ADAL" clId="{90EB5565-C16D-49B0-BEE5-10F3AB271687}" dt="2020-09-17T15:32:26.722" v="832" actId="1076"/>
          <ac:cxnSpMkLst>
            <pc:docMk/>
            <pc:sldMk cId="3195098786" sldId="333"/>
            <ac:cxnSpMk id="29" creationId="{FE004E68-1FFE-4518-B542-6D58F1EB86E5}"/>
          </ac:cxnSpMkLst>
        </pc:cxnChg>
        <pc:cxnChg chg="add mod">
          <ac:chgData name="James Franklin" userId="cf915d05-507f-491f-b4a6-b2aa085ee4b1" providerId="ADAL" clId="{90EB5565-C16D-49B0-BEE5-10F3AB271687}" dt="2020-09-17T15:32:30.018" v="834" actId="1076"/>
          <ac:cxnSpMkLst>
            <pc:docMk/>
            <pc:sldMk cId="3195098786" sldId="333"/>
            <ac:cxnSpMk id="30" creationId="{86C55E24-D5D9-422D-8BA0-913566699FEB}"/>
          </ac:cxnSpMkLst>
        </pc:cxnChg>
        <pc:cxnChg chg="add mod">
          <ac:chgData name="James Franklin" userId="cf915d05-507f-491f-b4a6-b2aa085ee4b1" providerId="ADAL" clId="{90EB5565-C16D-49B0-BEE5-10F3AB271687}" dt="2020-09-17T15:33:11.009" v="843" actId="1076"/>
          <ac:cxnSpMkLst>
            <pc:docMk/>
            <pc:sldMk cId="3195098786" sldId="333"/>
            <ac:cxnSpMk id="31" creationId="{CAC3F518-4382-4E7B-88CB-07D2A7C1F113}"/>
          </ac:cxnSpMkLst>
        </pc:cxnChg>
        <pc:cxnChg chg="add mod">
          <ac:chgData name="James Franklin" userId="cf915d05-507f-491f-b4a6-b2aa085ee4b1" providerId="ADAL" clId="{90EB5565-C16D-49B0-BEE5-10F3AB271687}" dt="2020-09-17T15:33:08.851" v="842" actId="1076"/>
          <ac:cxnSpMkLst>
            <pc:docMk/>
            <pc:sldMk cId="3195098786" sldId="333"/>
            <ac:cxnSpMk id="33" creationId="{4156FF4B-13A6-4794-B748-EFEDEE786B4B}"/>
          </ac:cxnSpMkLst>
        </pc:cxnChg>
      </pc:sldChg>
      <pc:sldChg chg="addSp delSp modSp add ord">
        <pc:chgData name="James Franklin" userId="cf915d05-507f-491f-b4a6-b2aa085ee4b1" providerId="ADAL" clId="{90EB5565-C16D-49B0-BEE5-10F3AB271687}" dt="2020-10-06T10:20:37.846" v="7829" actId="478"/>
        <pc:sldMkLst>
          <pc:docMk/>
          <pc:sldMk cId="3009277309" sldId="334"/>
        </pc:sldMkLst>
        <pc:spChg chg="mod">
          <ac:chgData name="James Franklin" userId="cf915d05-507f-491f-b4a6-b2aa085ee4b1" providerId="ADAL" clId="{90EB5565-C16D-49B0-BEE5-10F3AB271687}" dt="2020-09-18T08:57:14.960" v="3156" actId="20577"/>
          <ac:spMkLst>
            <pc:docMk/>
            <pc:sldMk cId="3009277309" sldId="334"/>
            <ac:spMk id="2" creationId="{09811E24-90A8-4FD6-8C75-9BCFF0879854}"/>
          </ac:spMkLst>
        </pc:spChg>
        <pc:spChg chg="mod">
          <ac:chgData name="James Franklin" userId="cf915d05-507f-491f-b4a6-b2aa085ee4b1" providerId="ADAL" clId="{90EB5565-C16D-49B0-BEE5-10F3AB271687}" dt="2020-09-18T08:58:35.394" v="3382" actId="20577"/>
          <ac:spMkLst>
            <pc:docMk/>
            <pc:sldMk cId="3009277309" sldId="334"/>
            <ac:spMk id="3" creationId="{1B93B6DD-9CB2-481F-9ED5-C23A589A5BD6}"/>
          </ac:spMkLst>
        </pc:spChg>
        <pc:spChg chg="add del mod">
          <ac:chgData name="James Franklin" userId="cf915d05-507f-491f-b4a6-b2aa085ee4b1" providerId="ADAL" clId="{90EB5565-C16D-49B0-BEE5-10F3AB271687}" dt="2020-10-06T10:20:37.846" v="7829" actId="478"/>
          <ac:spMkLst>
            <pc:docMk/>
            <pc:sldMk cId="3009277309" sldId="334"/>
            <ac:spMk id="5" creationId="{B5F6BBF5-9C67-4CF9-81DD-93AA096831EF}"/>
          </ac:spMkLst>
        </pc:spChg>
        <pc:picChg chg="add mod">
          <ac:chgData name="James Franklin" userId="cf915d05-507f-491f-b4a6-b2aa085ee4b1" providerId="ADAL" clId="{90EB5565-C16D-49B0-BEE5-10F3AB271687}" dt="2020-09-18T08:56:34.119" v="3139" actId="1076"/>
          <ac:picMkLst>
            <pc:docMk/>
            <pc:sldMk cId="3009277309" sldId="334"/>
            <ac:picMk id="4" creationId="{C309CAD1-2C68-4955-9C21-8DB268503DAD}"/>
          </ac:picMkLst>
        </pc:picChg>
        <pc:picChg chg="add mod">
          <ac:chgData name="James Franklin" userId="cf915d05-507f-491f-b4a6-b2aa085ee4b1" providerId="ADAL" clId="{90EB5565-C16D-49B0-BEE5-10F3AB271687}" dt="2020-09-18T08:57:33.015" v="3184" actId="167"/>
          <ac:picMkLst>
            <pc:docMk/>
            <pc:sldMk cId="3009277309" sldId="334"/>
            <ac:picMk id="6146" creationId="{22446318-41BD-40EE-B27F-933BF2FEC19D}"/>
          </ac:picMkLst>
        </pc:picChg>
      </pc:sldChg>
      <pc:sldChg chg="addSp delSp modSp add">
        <pc:chgData name="James Franklin" userId="cf915d05-507f-491f-b4a6-b2aa085ee4b1" providerId="ADAL" clId="{90EB5565-C16D-49B0-BEE5-10F3AB271687}" dt="2020-09-18T09:08:30.451" v="4044" actId="207"/>
        <pc:sldMkLst>
          <pc:docMk/>
          <pc:sldMk cId="2442743551" sldId="335"/>
        </pc:sldMkLst>
        <pc:spChg chg="del">
          <ac:chgData name="James Franklin" userId="cf915d05-507f-491f-b4a6-b2aa085ee4b1" providerId="ADAL" clId="{90EB5565-C16D-49B0-BEE5-10F3AB271687}" dt="2020-09-18T08:59:18.662" v="3385"/>
          <ac:spMkLst>
            <pc:docMk/>
            <pc:sldMk cId="2442743551" sldId="335"/>
            <ac:spMk id="2" creationId="{B0DEC5F1-2991-4BE7-9FF4-A85BDFD49A0C}"/>
          </ac:spMkLst>
        </pc:spChg>
        <pc:spChg chg="del">
          <ac:chgData name="James Franklin" userId="cf915d05-507f-491f-b4a6-b2aa085ee4b1" providerId="ADAL" clId="{90EB5565-C16D-49B0-BEE5-10F3AB271687}" dt="2020-09-18T08:59:18.662" v="3385"/>
          <ac:spMkLst>
            <pc:docMk/>
            <pc:sldMk cId="2442743551" sldId="335"/>
            <ac:spMk id="3" creationId="{B65E0DC6-92ED-40E1-ADEC-157EE4BC8A16}"/>
          </ac:spMkLst>
        </pc:spChg>
        <pc:spChg chg="add mod">
          <ac:chgData name="James Franklin" userId="cf915d05-507f-491f-b4a6-b2aa085ee4b1" providerId="ADAL" clId="{90EB5565-C16D-49B0-BEE5-10F3AB271687}" dt="2020-09-18T09:01:17.918" v="3426" actId="20577"/>
          <ac:spMkLst>
            <pc:docMk/>
            <pc:sldMk cId="2442743551" sldId="335"/>
            <ac:spMk id="4" creationId="{968669EE-9EDD-44B8-96C0-B3B9720D3D57}"/>
          </ac:spMkLst>
        </pc:spChg>
        <pc:spChg chg="add mod">
          <ac:chgData name="James Franklin" userId="cf915d05-507f-491f-b4a6-b2aa085ee4b1" providerId="ADAL" clId="{90EB5565-C16D-49B0-BEE5-10F3AB271687}" dt="2020-09-18T09:08:30.451" v="4044" actId="207"/>
          <ac:spMkLst>
            <pc:docMk/>
            <pc:sldMk cId="2442743551" sldId="335"/>
            <ac:spMk id="5" creationId="{16628BA7-B2B9-42D4-9D07-4E0F69EF1FE2}"/>
          </ac:spMkLst>
        </pc:spChg>
        <pc:spChg chg="add mod">
          <ac:chgData name="James Franklin" userId="cf915d05-507f-491f-b4a6-b2aa085ee4b1" providerId="ADAL" clId="{90EB5565-C16D-49B0-BEE5-10F3AB271687}" dt="2020-09-18T09:04:57.935" v="3671" actId="1076"/>
          <ac:spMkLst>
            <pc:docMk/>
            <pc:sldMk cId="2442743551" sldId="335"/>
            <ac:spMk id="6" creationId="{909CB93A-E8F4-42D9-BCA9-47FC5B71C778}"/>
          </ac:spMkLst>
        </pc:spChg>
      </pc:sldChg>
      <pc:sldChg chg="addSp delSp modSp add">
        <pc:chgData name="James Franklin" userId="cf915d05-507f-491f-b4a6-b2aa085ee4b1" providerId="ADAL" clId="{90EB5565-C16D-49B0-BEE5-10F3AB271687}" dt="2020-09-18T11:52:35.877" v="5345" actId="1076"/>
        <pc:sldMkLst>
          <pc:docMk/>
          <pc:sldMk cId="3458082033" sldId="336"/>
        </pc:sldMkLst>
        <pc:spChg chg="mod">
          <ac:chgData name="James Franklin" userId="cf915d05-507f-491f-b4a6-b2aa085ee4b1" providerId="ADAL" clId="{90EB5565-C16D-49B0-BEE5-10F3AB271687}" dt="2020-09-18T11:07:39.687" v="4334" actId="20577"/>
          <ac:spMkLst>
            <pc:docMk/>
            <pc:sldMk cId="3458082033" sldId="336"/>
            <ac:spMk id="2" creationId="{88D5EA0C-5D86-4D43-8144-238033224B11}"/>
          </ac:spMkLst>
        </pc:spChg>
        <pc:spChg chg="mod">
          <ac:chgData name="James Franklin" userId="cf915d05-507f-491f-b4a6-b2aa085ee4b1" providerId="ADAL" clId="{90EB5565-C16D-49B0-BEE5-10F3AB271687}" dt="2020-09-18T11:52:27.942" v="5344" actId="15"/>
          <ac:spMkLst>
            <pc:docMk/>
            <pc:sldMk cId="3458082033" sldId="336"/>
            <ac:spMk id="3" creationId="{809EAD16-C6E1-4569-AE10-01AC2ACE4A2A}"/>
          </ac:spMkLst>
        </pc:spChg>
        <pc:spChg chg="add mod">
          <ac:chgData name="James Franklin" userId="cf915d05-507f-491f-b4a6-b2aa085ee4b1" providerId="ADAL" clId="{90EB5565-C16D-49B0-BEE5-10F3AB271687}" dt="2020-09-18T11:42:07.869" v="4680" actId="164"/>
          <ac:spMkLst>
            <pc:docMk/>
            <pc:sldMk cId="3458082033" sldId="336"/>
            <ac:spMk id="9" creationId="{FD5C2A65-9B7F-4375-B1E1-F620F2B82B8E}"/>
          </ac:spMkLst>
        </pc:spChg>
        <pc:spChg chg="add del mod">
          <ac:chgData name="James Franklin" userId="cf915d05-507f-491f-b4a6-b2aa085ee4b1" providerId="ADAL" clId="{90EB5565-C16D-49B0-BEE5-10F3AB271687}" dt="2020-09-18T11:40:52.195" v="4668" actId="478"/>
          <ac:spMkLst>
            <pc:docMk/>
            <pc:sldMk cId="3458082033" sldId="336"/>
            <ac:spMk id="10" creationId="{78FDC19C-D83B-457F-AF8E-06100C2AD7C7}"/>
          </ac:spMkLst>
        </pc:spChg>
        <pc:spChg chg="add del mod">
          <ac:chgData name="James Franklin" userId="cf915d05-507f-491f-b4a6-b2aa085ee4b1" providerId="ADAL" clId="{90EB5565-C16D-49B0-BEE5-10F3AB271687}" dt="2020-09-18T11:41:36.162" v="4674" actId="478"/>
          <ac:spMkLst>
            <pc:docMk/>
            <pc:sldMk cId="3458082033" sldId="336"/>
            <ac:spMk id="11" creationId="{C583655E-D8AB-4621-8934-D288AF8B7D43}"/>
          </ac:spMkLst>
        </pc:spChg>
        <pc:spChg chg="mod">
          <ac:chgData name="James Franklin" userId="cf915d05-507f-491f-b4a6-b2aa085ee4b1" providerId="ADAL" clId="{90EB5565-C16D-49B0-BEE5-10F3AB271687}" dt="2020-09-18T11:43:54.162" v="4703" actId="14100"/>
          <ac:spMkLst>
            <pc:docMk/>
            <pc:sldMk cId="3458082033" sldId="336"/>
            <ac:spMk id="30" creationId="{82CBD03C-5464-4DA5-99EB-E6D3B9E64B39}"/>
          </ac:spMkLst>
        </pc:spChg>
        <pc:spChg chg="mod">
          <ac:chgData name="James Franklin" userId="cf915d05-507f-491f-b4a6-b2aa085ee4b1" providerId="ADAL" clId="{90EB5565-C16D-49B0-BEE5-10F3AB271687}" dt="2020-09-18T11:43:42.242" v="4698" actId="14100"/>
          <ac:spMkLst>
            <pc:docMk/>
            <pc:sldMk cId="3458082033" sldId="336"/>
            <ac:spMk id="38" creationId="{50A53E5B-2537-4B5C-990A-81DD25DF5AAE}"/>
          </ac:spMkLst>
        </pc:spChg>
        <pc:grpChg chg="add mod">
          <ac:chgData name="James Franklin" userId="cf915d05-507f-491f-b4a6-b2aa085ee4b1" providerId="ADAL" clId="{90EB5565-C16D-49B0-BEE5-10F3AB271687}" dt="2020-09-18T11:52:35.877" v="5345" actId="1076"/>
          <ac:grpSpMkLst>
            <pc:docMk/>
            <pc:sldMk cId="3458082033" sldId="336"/>
            <ac:grpSpMk id="15" creationId="{0D48B82F-1B9A-4235-9CE1-25B0CEEA9943}"/>
          </ac:grpSpMkLst>
        </pc:grpChg>
        <pc:grpChg chg="add mod">
          <ac:chgData name="James Franklin" userId="cf915d05-507f-491f-b4a6-b2aa085ee4b1" providerId="ADAL" clId="{90EB5565-C16D-49B0-BEE5-10F3AB271687}" dt="2020-09-18T11:52:35.877" v="5345" actId="1076"/>
          <ac:grpSpMkLst>
            <pc:docMk/>
            <pc:sldMk cId="3458082033" sldId="336"/>
            <ac:grpSpMk id="16" creationId="{98453EB3-E875-4C1C-8B73-0C1FAEE24082}"/>
          </ac:grpSpMkLst>
        </pc:grpChg>
        <pc:grpChg chg="add mod">
          <ac:chgData name="James Franklin" userId="cf915d05-507f-491f-b4a6-b2aa085ee4b1" providerId="ADAL" clId="{90EB5565-C16D-49B0-BEE5-10F3AB271687}" dt="2020-09-18T11:52:35.877" v="5345" actId="1076"/>
          <ac:grpSpMkLst>
            <pc:docMk/>
            <pc:sldMk cId="3458082033" sldId="336"/>
            <ac:grpSpMk id="21" creationId="{2279271E-4EE6-44F6-9CBA-10C226247A49}"/>
          </ac:grpSpMkLst>
        </pc:grpChg>
        <pc:grpChg chg="add mod">
          <ac:chgData name="James Franklin" userId="cf915d05-507f-491f-b4a6-b2aa085ee4b1" providerId="ADAL" clId="{90EB5565-C16D-49B0-BEE5-10F3AB271687}" dt="2020-09-18T11:52:35.877" v="5345" actId="1076"/>
          <ac:grpSpMkLst>
            <pc:docMk/>
            <pc:sldMk cId="3458082033" sldId="336"/>
            <ac:grpSpMk id="25" creationId="{67EDC295-4164-4839-A5D2-D5310289D2C1}"/>
          </ac:grpSpMkLst>
        </pc:grpChg>
        <pc:grpChg chg="add mod">
          <ac:chgData name="James Franklin" userId="cf915d05-507f-491f-b4a6-b2aa085ee4b1" providerId="ADAL" clId="{90EB5565-C16D-49B0-BEE5-10F3AB271687}" dt="2020-09-18T11:52:35.877" v="5345" actId="1076"/>
          <ac:grpSpMkLst>
            <pc:docMk/>
            <pc:sldMk cId="3458082033" sldId="336"/>
            <ac:grpSpMk id="29" creationId="{880257FE-57F5-4160-A26E-B2BF05478F8C}"/>
          </ac:grpSpMkLst>
        </pc:grpChg>
        <pc:grpChg chg="add mod">
          <ac:chgData name="James Franklin" userId="cf915d05-507f-491f-b4a6-b2aa085ee4b1" providerId="ADAL" clId="{90EB5565-C16D-49B0-BEE5-10F3AB271687}" dt="2020-09-18T11:52:35.877" v="5345" actId="1076"/>
          <ac:grpSpMkLst>
            <pc:docMk/>
            <pc:sldMk cId="3458082033" sldId="336"/>
            <ac:grpSpMk id="33" creationId="{DE4304B7-CD06-4435-828C-40E60DDDEB7C}"/>
          </ac:grpSpMkLst>
        </pc:grpChg>
        <pc:grpChg chg="add mod">
          <ac:chgData name="James Franklin" userId="cf915d05-507f-491f-b4a6-b2aa085ee4b1" providerId="ADAL" clId="{90EB5565-C16D-49B0-BEE5-10F3AB271687}" dt="2020-09-18T11:52:35.877" v="5345" actId="1076"/>
          <ac:grpSpMkLst>
            <pc:docMk/>
            <pc:sldMk cId="3458082033" sldId="336"/>
            <ac:grpSpMk id="37" creationId="{A39C675A-674E-4773-9247-E0A24ABA10D8}"/>
          </ac:grpSpMkLst>
        </pc:grpChg>
        <pc:cxnChg chg="add del mod">
          <ac:chgData name="James Franklin" userId="cf915d05-507f-491f-b4a6-b2aa085ee4b1" providerId="ADAL" clId="{90EB5565-C16D-49B0-BEE5-10F3AB271687}" dt="2020-09-18T11:40:23.297" v="4658" actId="478"/>
          <ac:cxnSpMkLst>
            <pc:docMk/>
            <pc:sldMk cId="3458082033" sldId="336"/>
            <ac:cxnSpMk id="5" creationId="{713655F7-F718-4EA2-8EFC-39A1C6750C99}"/>
          </ac:cxnSpMkLst>
        </pc:cxnChg>
        <pc:cxnChg chg="add del mod">
          <ac:chgData name="James Franklin" userId="cf915d05-507f-491f-b4a6-b2aa085ee4b1" providerId="ADAL" clId="{90EB5565-C16D-49B0-BEE5-10F3AB271687}" dt="2020-09-18T11:40:23.297" v="4658" actId="478"/>
          <ac:cxnSpMkLst>
            <pc:docMk/>
            <pc:sldMk cId="3458082033" sldId="336"/>
            <ac:cxnSpMk id="6" creationId="{EEBE68AB-D39E-48EA-BA3B-D7DDAEEC2A65}"/>
          </ac:cxnSpMkLst>
        </pc:cxnChg>
        <pc:cxnChg chg="add del mod">
          <ac:chgData name="James Franklin" userId="cf915d05-507f-491f-b4a6-b2aa085ee4b1" providerId="ADAL" clId="{90EB5565-C16D-49B0-BEE5-10F3AB271687}" dt="2020-09-18T11:40:13.954" v="4657" actId="478"/>
          <ac:cxnSpMkLst>
            <pc:docMk/>
            <pc:sldMk cId="3458082033" sldId="336"/>
            <ac:cxnSpMk id="7" creationId="{E40AEB71-E61C-4608-AAF8-F54913B663F1}"/>
          </ac:cxnSpMkLst>
        </pc:cxnChg>
        <pc:cxnChg chg="add mod">
          <ac:chgData name="James Franklin" userId="cf915d05-507f-491f-b4a6-b2aa085ee4b1" providerId="ADAL" clId="{90EB5565-C16D-49B0-BEE5-10F3AB271687}" dt="2020-09-18T11:42:07.869" v="4680" actId="164"/>
          <ac:cxnSpMkLst>
            <pc:docMk/>
            <pc:sldMk cId="3458082033" sldId="336"/>
            <ac:cxnSpMk id="13" creationId="{D16DF50D-822E-4A24-B79A-DE0647C70379}"/>
          </ac:cxnSpMkLst>
        </pc:cxnChg>
        <pc:cxnChg chg="add mod">
          <ac:chgData name="James Franklin" userId="cf915d05-507f-491f-b4a6-b2aa085ee4b1" providerId="ADAL" clId="{90EB5565-C16D-49B0-BEE5-10F3AB271687}" dt="2020-09-18T11:42:07.869" v="4680" actId="164"/>
          <ac:cxnSpMkLst>
            <pc:docMk/>
            <pc:sldMk cId="3458082033" sldId="336"/>
            <ac:cxnSpMk id="14" creationId="{601F05F1-4823-43C9-ACD6-439ED8C18B50}"/>
          </ac:cxnSpMkLst>
        </pc:cxnChg>
        <pc:cxnChg chg="add del mod ord">
          <ac:chgData name="James Franklin" userId="cf915d05-507f-491f-b4a6-b2aa085ee4b1" providerId="ADAL" clId="{90EB5565-C16D-49B0-BEE5-10F3AB271687}" dt="2020-09-18T11:42:48.442" v="4688" actId="478"/>
          <ac:cxnSpMkLst>
            <pc:docMk/>
            <pc:sldMk cId="3458082033" sldId="336"/>
            <ac:cxnSpMk id="20" creationId="{128D5F1D-9AB0-4EC0-AFB6-F813331B54CF}"/>
          </ac:cxnSpMkLst>
        </pc:cxnChg>
        <pc:cxnChg chg="del">
          <ac:chgData name="James Franklin" userId="cf915d05-507f-491f-b4a6-b2aa085ee4b1" providerId="ADAL" clId="{90EB5565-C16D-49B0-BEE5-10F3AB271687}" dt="2020-09-18T11:43:47.578" v="4700" actId="478"/>
          <ac:cxnSpMkLst>
            <pc:docMk/>
            <pc:sldMk cId="3458082033" sldId="336"/>
            <ac:cxnSpMk id="31" creationId="{71436820-EC8A-4C77-B675-3AA768EEE06C}"/>
          </ac:cxnSpMkLst>
        </pc:cxnChg>
        <pc:cxnChg chg="del">
          <ac:chgData name="James Franklin" userId="cf915d05-507f-491f-b4a6-b2aa085ee4b1" providerId="ADAL" clId="{90EB5565-C16D-49B0-BEE5-10F3AB271687}" dt="2020-09-18T11:43:44.361" v="4699" actId="478"/>
          <ac:cxnSpMkLst>
            <pc:docMk/>
            <pc:sldMk cId="3458082033" sldId="336"/>
            <ac:cxnSpMk id="40" creationId="{FDE962D4-D311-4720-AEBB-5A71AF885775}"/>
          </ac:cxnSpMkLst>
        </pc:cxnChg>
      </pc:sldChg>
      <pc:sldChg chg="addSp delSp modSp add del">
        <pc:chgData name="James Franklin" userId="cf915d05-507f-491f-b4a6-b2aa085ee4b1" providerId="ADAL" clId="{90EB5565-C16D-49B0-BEE5-10F3AB271687}" dt="2020-09-18T11:52:51.692" v="5347" actId="2696"/>
        <pc:sldMkLst>
          <pc:docMk/>
          <pc:sldMk cId="116739454" sldId="337"/>
        </pc:sldMkLst>
        <pc:spChg chg="del">
          <ac:chgData name="James Franklin" userId="cf915d05-507f-491f-b4a6-b2aa085ee4b1" providerId="ADAL" clId="{90EB5565-C16D-49B0-BEE5-10F3AB271687}" dt="2020-09-18T11:04:30.165" v="4112"/>
          <ac:spMkLst>
            <pc:docMk/>
            <pc:sldMk cId="116739454" sldId="337"/>
            <ac:spMk id="2" creationId="{BE20A548-58EE-47F1-B01D-49EA0690FC4E}"/>
          </ac:spMkLst>
        </pc:spChg>
        <pc:spChg chg="del">
          <ac:chgData name="James Franklin" userId="cf915d05-507f-491f-b4a6-b2aa085ee4b1" providerId="ADAL" clId="{90EB5565-C16D-49B0-BEE5-10F3AB271687}" dt="2020-09-18T11:04:30.165" v="4112"/>
          <ac:spMkLst>
            <pc:docMk/>
            <pc:sldMk cId="116739454" sldId="337"/>
            <ac:spMk id="3" creationId="{B54F0138-F358-490D-9AB3-B10B978456E6}"/>
          </ac:spMkLst>
        </pc:spChg>
        <pc:spChg chg="add mod">
          <ac:chgData name="James Franklin" userId="cf915d05-507f-491f-b4a6-b2aa085ee4b1" providerId="ADAL" clId="{90EB5565-C16D-49B0-BEE5-10F3AB271687}" dt="2020-09-18T11:04:30.165" v="4112"/>
          <ac:spMkLst>
            <pc:docMk/>
            <pc:sldMk cId="116739454" sldId="337"/>
            <ac:spMk id="4" creationId="{E8FD1760-E27B-4F02-BDFB-736541562CEA}"/>
          </ac:spMkLst>
        </pc:spChg>
        <pc:spChg chg="add mod">
          <ac:chgData name="James Franklin" userId="cf915d05-507f-491f-b4a6-b2aa085ee4b1" providerId="ADAL" clId="{90EB5565-C16D-49B0-BEE5-10F3AB271687}" dt="2020-09-18T11:04:30.165" v="4112"/>
          <ac:spMkLst>
            <pc:docMk/>
            <pc:sldMk cId="116739454" sldId="337"/>
            <ac:spMk id="5" creationId="{05BABF99-EF8A-4650-AF15-CDFD6D24C89C}"/>
          </ac:spMkLst>
        </pc:spChg>
      </pc:sldChg>
      <pc:sldChg chg="addSp delSp modSp add ord">
        <pc:chgData name="James Franklin" userId="cf915d05-507f-491f-b4a6-b2aa085ee4b1" providerId="ADAL" clId="{90EB5565-C16D-49B0-BEE5-10F3AB271687}" dt="2020-09-18T11:51:27.772" v="5241" actId="20577"/>
        <pc:sldMkLst>
          <pc:docMk/>
          <pc:sldMk cId="2932054312" sldId="338"/>
        </pc:sldMkLst>
        <pc:spChg chg="mod">
          <ac:chgData name="James Franklin" userId="cf915d05-507f-491f-b4a6-b2aa085ee4b1" providerId="ADAL" clId="{90EB5565-C16D-49B0-BEE5-10F3AB271687}" dt="2020-09-18T11:44:49.435" v="4727" actId="20577"/>
          <ac:spMkLst>
            <pc:docMk/>
            <pc:sldMk cId="2932054312" sldId="338"/>
            <ac:spMk id="2" creationId="{7229994C-D6BD-4C02-B68D-C6D4AE00D940}"/>
          </ac:spMkLst>
        </pc:spChg>
        <pc:spChg chg="mod">
          <ac:chgData name="James Franklin" userId="cf915d05-507f-491f-b4a6-b2aa085ee4b1" providerId="ADAL" clId="{90EB5565-C16D-49B0-BEE5-10F3AB271687}" dt="2020-09-18T11:51:27.772" v="5241" actId="20577"/>
          <ac:spMkLst>
            <pc:docMk/>
            <pc:sldMk cId="2932054312" sldId="338"/>
            <ac:spMk id="3" creationId="{946D527B-F721-41B9-8440-5FFADD2E9938}"/>
          </ac:spMkLst>
        </pc:spChg>
        <pc:picChg chg="add del mod">
          <ac:chgData name="James Franklin" userId="cf915d05-507f-491f-b4a6-b2aa085ee4b1" providerId="ADAL" clId="{90EB5565-C16D-49B0-BEE5-10F3AB271687}" dt="2020-09-18T11:46:39.915" v="4744" actId="478"/>
          <ac:picMkLst>
            <pc:docMk/>
            <pc:sldMk cId="2932054312" sldId="338"/>
            <ac:picMk id="4" creationId="{61B11D3D-C5D5-4445-B692-E9D3A1FDA807}"/>
          </ac:picMkLst>
        </pc:picChg>
        <pc:picChg chg="add mod">
          <ac:chgData name="James Franklin" userId="cf915d05-507f-491f-b4a6-b2aa085ee4b1" providerId="ADAL" clId="{90EB5565-C16D-49B0-BEE5-10F3AB271687}" dt="2020-09-18T11:46:53.171" v="4747" actId="1076"/>
          <ac:picMkLst>
            <pc:docMk/>
            <pc:sldMk cId="2932054312" sldId="338"/>
            <ac:picMk id="5" creationId="{8DC05B6C-102C-49A4-AACD-9B34B70E0337}"/>
          </ac:picMkLst>
        </pc:picChg>
        <pc:picChg chg="add del mod">
          <ac:chgData name="James Franklin" userId="cf915d05-507f-491f-b4a6-b2aa085ee4b1" providerId="ADAL" clId="{90EB5565-C16D-49B0-BEE5-10F3AB271687}" dt="2020-09-18T11:46:39.116" v="4743" actId="478"/>
          <ac:picMkLst>
            <pc:docMk/>
            <pc:sldMk cId="2932054312" sldId="338"/>
            <ac:picMk id="7170" creationId="{49CBFF7A-F4BD-493F-A4B6-BE7384B87C14}"/>
          </ac:picMkLst>
        </pc:picChg>
        <pc:picChg chg="add mod">
          <ac:chgData name="James Franklin" userId="cf915d05-507f-491f-b4a6-b2aa085ee4b1" providerId="ADAL" clId="{90EB5565-C16D-49B0-BEE5-10F3AB271687}" dt="2020-09-18T11:47:57.053" v="4760" actId="732"/>
          <ac:picMkLst>
            <pc:docMk/>
            <pc:sldMk cId="2932054312" sldId="338"/>
            <ac:picMk id="7172" creationId="{7AB06083-C9CA-4473-8FF0-6D5B78897AC1}"/>
          </ac:picMkLst>
        </pc:picChg>
      </pc:sldChg>
      <pc:sldChg chg="modSp add">
        <pc:chgData name="James Franklin" userId="cf915d05-507f-491f-b4a6-b2aa085ee4b1" providerId="ADAL" clId="{90EB5565-C16D-49B0-BEE5-10F3AB271687}" dt="2020-09-18T11:56:34.275" v="5692" actId="207"/>
        <pc:sldMkLst>
          <pc:docMk/>
          <pc:sldMk cId="3030629964" sldId="339"/>
        </pc:sldMkLst>
        <pc:spChg chg="mod">
          <ac:chgData name="James Franklin" userId="cf915d05-507f-491f-b4a6-b2aa085ee4b1" providerId="ADAL" clId="{90EB5565-C16D-49B0-BEE5-10F3AB271687}" dt="2020-09-18T11:56:34.275" v="5692" actId="207"/>
          <ac:spMkLst>
            <pc:docMk/>
            <pc:sldMk cId="3030629964" sldId="339"/>
            <ac:spMk id="3" creationId="{809EAD16-C6E1-4569-AE10-01AC2ACE4A2A}"/>
          </ac:spMkLst>
        </pc:spChg>
        <pc:grpChg chg="mod">
          <ac:chgData name="James Franklin" userId="cf915d05-507f-491f-b4a6-b2aa085ee4b1" providerId="ADAL" clId="{90EB5565-C16D-49B0-BEE5-10F3AB271687}" dt="2020-09-18T11:56:30.877" v="5691" actId="1076"/>
          <ac:grpSpMkLst>
            <pc:docMk/>
            <pc:sldMk cId="3030629964" sldId="339"/>
            <ac:grpSpMk id="15" creationId="{0D48B82F-1B9A-4235-9CE1-25B0CEEA9943}"/>
          </ac:grpSpMkLst>
        </pc:grpChg>
        <pc:grpChg chg="mod">
          <ac:chgData name="James Franklin" userId="cf915d05-507f-491f-b4a6-b2aa085ee4b1" providerId="ADAL" clId="{90EB5565-C16D-49B0-BEE5-10F3AB271687}" dt="2020-09-18T11:56:30.877" v="5691" actId="1076"/>
          <ac:grpSpMkLst>
            <pc:docMk/>
            <pc:sldMk cId="3030629964" sldId="339"/>
            <ac:grpSpMk id="16" creationId="{98453EB3-E875-4C1C-8B73-0C1FAEE24082}"/>
          </ac:grpSpMkLst>
        </pc:grpChg>
        <pc:grpChg chg="mod">
          <ac:chgData name="James Franklin" userId="cf915d05-507f-491f-b4a6-b2aa085ee4b1" providerId="ADAL" clId="{90EB5565-C16D-49B0-BEE5-10F3AB271687}" dt="2020-09-18T11:56:30.877" v="5691" actId="1076"/>
          <ac:grpSpMkLst>
            <pc:docMk/>
            <pc:sldMk cId="3030629964" sldId="339"/>
            <ac:grpSpMk id="21" creationId="{2279271E-4EE6-44F6-9CBA-10C226247A49}"/>
          </ac:grpSpMkLst>
        </pc:grpChg>
        <pc:grpChg chg="mod">
          <ac:chgData name="James Franklin" userId="cf915d05-507f-491f-b4a6-b2aa085ee4b1" providerId="ADAL" clId="{90EB5565-C16D-49B0-BEE5-10F3AB271687}" dt="2020-09-18T11:56:30.877" v="5691" actId="1076"/>
          <ac:grpSpMkLst>
            <pc:docMk/>
            <pc:sldMk cId="3030629964" sldId="339"/>
            <ac:grpSpMk id="25" creationId="{67EDC295-4164-4839-A5D2-D5310289D2C1}"/>
          </ac:grpSpMkLst>
        </pc:grpChg>
        <pc:grpChg chg="mod">
          <ac:chgData name="James Franklin" userId="cf915d05-507f-491f-b4a6-b2aa085ee4b1" providerId="ADAL" clId="{90EB5565-C16D-49B0-BEE5-10F3AB271687}" dt="2020-09-18T11:56:30.877" v="5691" actId="1076"/>
          <ac:grpSpMkLst>
            <pc:docMk/>
            <pc:sldMk cId="3030629964" sldId="339"/>
            <ac:grpSpMk id="29" creationId="{880257FE-57F5-4160-A26E-B2BF05478F8C}"/>
          </ac:grpSpMkLst>
        </pc:grpChg>
        <pc:grpChg chg="mod">
          <ac:chgData name="James Franklin" userId="cf915d05-507f-491f-b4a6-b2aa085ee4b1" providerId="ADAL" clId="{90EB5565-C16D-49B0-BEE5-10F3AB271687}" dt="2020-09-18T11:56:30.877" v="5691" actId="1076"/>
          <ac:grpSpMkLst>
            <pc:docMk/>
            <pc:sldMk cId="3030629964" sldId="339"/>
            <ac:grpSpMk id="33" creationId="{DE4304B7-CD06-4435-828C-40E60DDDEB7C}"/>
          </ac:grpSpMkLst>
        </pc:grpChg>
        <pc:grpChg chg="mod">
          <ac:chgData name="James Franklin" userId="cf915d05-507f-491f-b4a6-b2aa085ee4b1" providerId="ADAL" clId="{90EB5565-C16D-49B0-BEE5-10F3AB271687}" dt="2020-09-18T11:56:30.877" v="5691" actId="1076"/>
          <ac:grpSpMkLst>
            <pc:docMk/>
            <pc:sldMk cId="3030629964" sldId="339"/>
            <ac:grpSpMk id="37" creationId="{A39C675A-674E-4773-9247-E0A24ABA10D8}"/>
          </ac:grpSpMkLst>
        </pc:grpChg>
      </pc:sldChg>
      <pc:sldChg chg="addSp modSp add ord">
        <pc:chgData name="James Franklin" userId="cf915d05-507f-491f-b4a6-b2aa085ee4b1" providerId="ADAL" clId="{90EB5565-C16D-49B0-BEE5-10F3AB271687}" dt="2020-09-18T13:43:34.308" v="6074" actId="20577"/>
        <pc:sldMkLst>
          <pc:docMk/>
          <pc:sldMk cId="2450026756" sldId="340"/>
        </pc:sldMkLst>
        <pc:spChg chg="mod">
          <ac:chgData name="James Franklin" userId="cf915d05-507f-491f-b4a6-b2aa085ee4b1" providerId="ADAL" clId="{90EB5565-C16D-49B0-BEE5-10F3AB271687}" dt="2020-09-18T13:38:13.522" v="5744" actId="20577"/>
          <ac:spMkLst>
            <pc:docMk/>
            <pc:sldMk cId="2450026756" sldId="340"/>
            <ac:spMk id="2" creationId="{02ED2892-43EC-40BD-9601-FC975EA47869}"/>
          </ac:spMkLst>
        </pc:spChg>
        <pc:spChg chg="mod">
          <ac:chgData name="James Franklin" userId="cf915d05-507f-491f-b4a6-b2aa085ee4b1" providerId="ADAL" clId="{90EB5565-C16D-49B0-BEE5-10F3AB271687}" dt="2020-09-18T13:43:34.308" v="6074" actId="20577"/>
          <ac:spMkLst>
            <pc:docMk/>
            <pc:sldMk cId="2450026756" sldId="340"/>
            <ac:spMk id="3" creationId="{441039D5-0124-4649-8D5C-8795D8DF041B}"/>
          </ac:spMkLst>
        </pc:spChg>
        <pc:picChg chg="add mod">
          <ac:chgData name="James Franklin" userId="cf915d05-507f-491f-b4a6-b2aa085ee4b1" providerId="ADAL" clId="{90EB5565-C16D-49B0-BEE5-10F3AB271687}" dt="2020-09-18T13:39:21.251" v="5747" actId="1076"/>
          <ac:picMkLst>
            <pc:docMk/>
            <pc:sldMk cId="2450026756" sldId="340"/>
            <ac:picMk id="4" creationId="{58E728CC-4C8A-4381-8965-D29C2DAD5956}"/>
          </ac:picMkLst>
        </pc:picChg>
        <pc:picChg chg="add mod">
          <ac:chgData name="James Franklin" userId="cf915d05-507f-491f-b4a6-b2aa085ee4b1" providerId="ADAL" clId="{90EB5565-C16D-49B0-BEE5-10F3AB271687}" dt="2020-09-18T13:40:06.639" v="5754" actId="167"/>
          <ac:picMkLst>
            <pc:docMk/>
            <pc:sldMk cId="2450026756" sldId="340"/>
            <ac:picMk id="8194" creationId="{26AA7B30-CA6F-4922-984E-4DF93785A836}"/>
          </ac:picMkLst>
        </pc:picChg>
      </pc:sldChg>
      <pc:sldChg chg="add del">
        <pc:chgData name="James Franklin" userId="cf915d05-507f-491f-b4a6-b2aa085ee4b1" providerId="ADAL" clId="{90EB5565-C16D-49B0-BEE5-10F3AB271687}" dt="2020-09-18T13:33:13.293" v="5708"/>
        <pc:sldMkLst>
          <pc:docMk/>
          <pc:sldMk cId="3337101060" sldId="340"/>
        </pc:sldMkLst>
      </pc:sldChg>
      <pc:sldChg chg="addSp delSp modSp add setBg">
        <pc:chgData name="James Franklin" userId="cf915d05-507f-491f-b4a6-b2aa085ee4b1" providerId="ADAL" clId="{90EB5565-C16D-49B0-BEE5-10F3AB271687}" dt="2020-09-18T13:56:05.940" v="6671" actId="20577"/>
        <pc:sldMkLst>
          <pc:docMk/>
          <pc:sldMk cId="3134091833" sldId="341"/>
        </pc:sldMkLst>
        <pc:spChg chg="del">
          <ac:chgData name="James Franklin" userId="cf915d05-507f-491f-b4a6-b2aa085ee4b1" providerId="ADAL" clId="{90EB5565-C16D-49B0-BEE5-10F3AB271687}" dt="2020-09-18T13:45:11.735" v="6077"/>
          <ac:spMkLst>
            <pc:docMk/>
            <pc:sldMk cId="3134091833" sldId="341"/>
            <ac:spMk id="2" creationId="{ACD79A1D-80EC-43CC-8CB1-71E10BCDA42A}"/>
          </ac:spMkLst>
        </pc:spChg>
        <pc:spChg chg="del">
          <ac:chgData name="James Franklin" userId="cf915d05-507f-491f-b4a6-b2aa085ee4b1" providerId="ADAL" clId="{90EB5565-C16D-49B0-BEE5-10F3AB271687}" dt="2020-09-18T13:45:11.735" v="6077"/>
          <ac:spMkLst>
            <pc:docMk/>
            <pc:sldMk cId="3134091833" sldId="341"/>
            <ac:spMk id="3" creationId="{6315A58C-F908-4313-B7A8-BBE88D828E42}"/>
          </ac:spMkLst>
        </pc:spChg>
        <pc:spChg chg="add mod">
          <ac:chgData name="James Franklin" userId="cf915d05-507f-491f-b4a6-b2aa085ee4b1" providerId="ADAL" clId="{90EB5565-C16D-49B0-BEE5-10F3AB271687}" dt="2020-09-18T13:45:16.307" v="6099" actId="20577"/>
          <ac:spMkLst>
            <pc:docMk/>
            <pc:sldMk cId="3134091833" sldId="341"/>
            <ac:spMk id="4" creationId="{88976D31-A704-4DB0-8584-B9D582A6394A}"/>
          </ac:spMkLst>
        </pc:spChg>
        <pc:spChg chg="add mod">
          <ac:chgData name="James Franklin" userId="cf915d05-507f-491f-b4a6-b2aa085ee4b1" providerId="ADAL" clId="{90EB5565-C16D-49B0-BEE5-10F3AB271687}" dt="2020-09-18T13:47:02.075" v="6220" actId="20577"/>
          <ac:spMkLst>
            <pc:docMk/>
            <pc:sldMk cId="3134091833" sldId="341"/>
            <ac:spMk id="5" creationId="{9F904D7C-5AE3-4DCB-9218-188B6AADB1E2}"/>
          </ac:spMkLst>
        </pc:spChg>
        <pc:graphicFrameChg chg="add mod modGraphic">
          <ac:chgData name="James Franklin" userId="cf915d05-507f-491f-b4a6-b2aa085ee4b1" providerId="ADAL" clId="{90EB5565-C16D-49B0-BEE5-10F3AB271687}" dt="2020-09-18T13:56:05.940" v="6671" actId="20577"/>
          <ac:graphicFrameMkLst>
            <pc:docMk/>
            <pc:sldMk cId="3134091833" sldId="341"/>
            <ac:graphicFrameMk id="6" creationId="{233EF3D9-A76E-4328-A1D2-EDDB173CED13}"/>
          </ac:graphicFrameMkLst>
        </pc:graphicFrameChg>
        <pc:picChg chg="add mod">
          <ac:chgData name="James Franklin" userId="cf915d05-507f-491f-b4a6-b2aa085ee4b1" providerId="ADAL" clId="{90EB5565-C16D-49B0-BEE5-10F3AB271687}" dt="2020-09-18T13:53:27.860" v="6583" actId="1076"/>
          <ac:picMkLst>
            <pc:docMk/>
            <pc:sldMk cId="3134091833" sldId="341"/>
            <ac:picMk id="8" creationId="{5E52D72B-97BB-48F1-8270-DBEE4E49E55A}"/>
          </ac:picMkLst>
        </pc:picChg>
        <pc:picChg chg="add mod">
          <ac:chgData name="James Franklin" userId="cf915d05-507f-491f-b4a6-b2aa085ee4b1" providerId="ADAL" clId="{90EB5565-C16D-49B0-BEE5-10F3AB271687}" dt="2020-09-18T13:54:04.219" v="6590" actId="167"/>
          <ac:picMkLst>
            <pc:docMk/>
            <pc:sldMk cId="3134091833" sldId="341"/>
            <ac:picMk id="9218" creationId="{4768807C-D400-4B56-83D5-BB53C5AE10E1}"/>
          </ac:picMkLst>
        </pc:picChg>
      </pc:sldChg>
      <pc:sldChg chg="modSp add del ord">
        <pc:chgData name="James Franklin" userId="cf915d05-507f-491f-b4a6-b2aa085ee4b1" providerId="ADAL" clId="{90EB5565-C16D-49B0-BEE5-10F3AB271687}" dt="2020-09-18T14:15:36.115" v="6932" actId="2696"/>
        <pc:sldMkLst>
          <pc:docMk/>
          <pc:sldMk cId="849603163" sldId="342"/>
        </pc:sldMkLst>
        <pc:spChg chg="mod">
          <ac:chgData name="James Franklin" userId="cf915d05-507f-491f-b4a6-b2aa085ee4b1" providerId="ADAL" clId="{90EB5565-C16D-49B0-BEE5-10F3AB271687}" dt="2020-09-18T14:11:13.382" v="6706" actId="20577"/>
          <ac:spMkLst>
            <pc:docMk/>
            <pc:sldMk cId="849603163" sldId="342"/>
            <ac:spMk id="2" creationId="{2147832E-C602-40E1-97B8-D1E4F62F9DF5}"/>
          </ac:spMkLst>
        </pc:spChg>
        <pc:spChg chg="mod">
          <ac:chgData name="James Franklin" userId="cf915d05-507f-491f-b4a6-b2aa085ee4b1" providerId="ADAL" clId="{90EB5565-C16D-49B0-BEE5-10F3AB271687}" dt="2020-09-18T14:12:09.678" v="6931" actId="20577"/>
          <ac:spMkLst>
            <pc:docMk/>
            <pc:sldMk cId="849603163" sldId="342"/>
            <ac:spMk id="3" creationId="{CF161DF5-7CBE-4518-A830-3BC5DBE589A8}"/>
          </ac:spMkLst>
        </pc:spChg>
      </pc:sldChg>
      <pc:sldChg chg="add del ord">
        <pc:chgData name="James Franklin" userId="cf915d05-507f-491f-b4a6-b2aa085ee4b1" providerId="ADAL" clId="{90EB5565-C16D-49B0-BEE5-10F3AB271687}" dt="2020-09-18T13:56:42.646" v="6679" actId="2696"/>
        <pc:sldMkLst>
          <pc:docMk/>
          <pc:sldMk cId="914262406" sldId="342"/>
        </pc:sldMkLst>
      </pc:sldChg>
      <pc:sldChg chg="modSp add del ord">
        <pc:chgData name="James Franklin" userId="cf915d05-507f-491f-b4a6-b2aa085ee4b1" providerId="ADAL" clId="{90EB5565-C16D-49B0-BEE5-10F3AB271687}" dt="2020-09-18T13:57:44.195" v="6688" actId="2696"/>
        <pc:sldMkLst>
          <pc:docMk/>
          <pc:sldMk cId="1884602402" sldId="342"/>
        </pc:sldMkLst>
        <pc:spChg chg="mod">
          <ac:chgData name="James Franklin" userId="cf915d05-507f-491f-b4a6-b2aa085ee4b1" providerId="ADAL" clId="{90EB5565-C16D-49B0-BEE5-10F3AB271687}" dt="2020-09-18T13:57:28.375" v="6687" actId="6549"/>
          <ac:spMkLst>
            <pc:docMk/>
            <pc:sldMk cId="1884602402" sldId="342"/>
            <ac:spMk id="2" creationId="{14CA592F-3AA6-41C9-BA65-65FFD985699A}"/>
          </ac:spMkLst>
        </pc:spChg>
      </pc:sldChg>
      <pc:sldChg chg="addSp delSp modSp add">
        <pc:chgData name="James Franklin" userId="cf915d05-507f-491f-b4a6-b2aa085ee4b1" providerId="ADAL" clId="{90EB5565-C16D-49B0-BEE5-10F3AB271687}" dt="2020-10-06T15:43:40.665" v="7858" actId="20577"/>
        <pc:sldMkLst>
          <pc:docMk/>
          <pc:sldMk cId="2538948204" sldId="342"/>
        </pc:sldMkLst>
        <pc:spChg chg="del">
          <ac:chgData name="James Franklin" userId="cf915d05-507f-491f-b4a6-b2aa085ee4b1" providerId="ADAL" clId="{90EB5565-C16D-49B0-BEE5-10F3AB271687}" dt="2020-09-18T14:38:33.416" v="7347"/>
          <ac:spMkLst>
            <pc:docMk/>
            <pc:sldMk cId="2538948204" sldId="342"/>
            <ac:spMk id="2" creationId="{4817FFFD-D442-48C3-9D96-F0966C02A9BF}"/>
          </ac:spMkLst>
        </pc:spChg>
        <pc:spChg chg="del">
          <ac:chgData name="James Franklin" userId="cf915d05-507f-491f-b4a6-b2aa085ee4b1" providerId="ADAL" clId="{90EB5565-C16D-49B0-BEE5-10F3AB271687}" dt="2020-09-18T14:38:33.416" v="7347"/>
          <ac:spMkLst>
            <pc:docMk/>
            <pc:sldMk cId="2538948204" sldId="342"/>
            <ac:spMk id="3" creationId="{3975AD1F-2553-43A6-A105-8429CD983951}"/>
          </ac:spMkLst>
        </pc:spChg>
        <pc:spChg chg="add mod">
          <ac:chgData name="James Franklin" userId="cf915d05-507f-491f-b4a6-b2aa085ee4b1" providerId="ADAL" clId="{90EB5565-C16D-49B0-BEE5-10F3AB271687}" dt="2020-09-18T14:38:36.641" v="7354" actId="20577"/>
          <ac:spMkLst>
            <pc:docMk/>
            <pc:sldMk cId="2538948204" sldId="342"/>
            <ac:spMk id="4" creationId="{968C4F0C-9170-4A3A-ABE6-A0B22F303ED8}"/>
          </ac:spMkLst>
        </pc:spChg>
        <pc:spChg chg="add mod">
          <ac:chgData name="James Franklin" userId="cf915d05-507f-491f-b4a6-b2aa085ee4b1" providerId="ADAL" clId="{90EB5565-C16D-49B0-BEE5-10F3AB271687}" dt="2020-10-06T15:43:40.665" v="7858" actId="20577"/>
          <ac:spMkLst>
            <pc:docMk/>
            <pc:sldMk cId="2538948204" sldId="342"/>
            <ac:spMk id="5" creationId="{9D475731-9870-499C-A026-81F7772B6C82}"/>
          </ac:spMkLst>
        </pc:spChg>
        <pc:spChg chg="add del">
          <ac:chgData name="James Franklin" userId="cf915d05-507f-491f-b4a6-b2aa085ee4b1" providerId="ADAL" clId="{90EB5565-C16D-49B0-BEE5-10F3AB271687}" dt="2020-09-18T14:38:47.396" v="7356"/>
          <ac:spMkLst>
            <pc:docMk/>
            <pc:sldMk cId="2538948204" sldId="342"/>
            <ac:spMk id="6" creationId="{336ECF7B-87C2-4BAB-A7B2-961A42C55FEC}"/>
          </ac:spMkLst>
        </pc:spChg>
      </pc:sldChg>
      <pc:sldChg chg="add del">
        <pc:chgData name="James Franklin" userId="cf915d05-507f-491f-b4a6-b2aa085ee4b1" providerId="ADAL" clId="{90EB5565-C16D-49B0-BEE5-10F3AB271687}" dt="2020-09-18T13:56:33.746" v="6676"/>
        <pc:sldMkLst>
          <pc:docMk/>
          <pc:sldMk cId="2616043395" sldId="342"/>
        </pc:sldMkLst>
      </pc:sldChg>
      <pc:sldChg chg="modSp add ord">
        <pc:chgData name="James Franklin" userId="cf915d05-507f-491f-b4a6-b2aa085ee4b1" providerId="ADAL" clId="{90EB5565-C16D-49B0-BEE5-10F3AB271687}" dt="2020-09-18T14:46:18.938" v="7806" actId="20577"/>
        <pc:sldMkLst>
          <pc:docMk/>
          <pc:sldMk cId="1159310168" sldId="343"/>
        </pc:sldMkLst>
        <pc:spChg chg="mod">
          <ac:chgData name="James Franklin" userId="cf915d05-507f-491f-b4a6-b2aa085ee4b1" providerId="ADAL" clId="{90EB5565-C16D-49B0-BEE5-10F3AB271687}" dt="2020-09-18T14:46:18.938" v="7806" actId="20577"/>
          <ac:spMkLst>
            <pc:docMk/>
            <pc:sldMk cId="1159310168" sldId="343"/>
            <ac:spMk id="3" creationId="{6338EB42-71DD-4FCA-A72C-ADFBAB117FEA}"/>
          </ac:spMkLst>
        </pc:spChg>
      </pc:sldChg>
    </pc:docChg>
  </pc:docChgLst>
  <pc:docChgLst>
    <pc:chgData name="Mike Bloys" userId="1248c4d8-7b2b-4b32-b8bd-163ae845f9bb" providerId="ADAL" clId="{1D0E619D-7841-4786-BC8F-7E51BA36B60D}"/>
    <pc:docChg chg="modMainMaster">
      <pc:chgData name="Mike Bloys" userId="1248c4d8-7b2b-4b32-b8bd-163ae845f9bb" providerId="ADAL" clId="{1D0E619D-7841-4786-BC8F-7E51BA36B60D}" dt="2020-11-23T12:50:48.772" v="0" actId="14826"/>
      <pc:docMkLst>
        <pc:docMk/>
      </pc:docMkLst>
      <pc:sldMasterChg chg="modSldLayout">
        <pc:chgData name="Mike Bloys" userId="1248c4d8-7b2b-4b32-b8bd-163ae845f9bb" providerId="ADAL" clId="{1D0E619D-7841-4786-BC8F-7E51BA36B60D}" dt="2020-11-23T12:50:48.772" v="0" actId="14826"/>
        <pc:sldMasterMkLst>
          <pc:docMk/>
          <pc:sldMasterMk cId="2369807912" sldId="2147483660"/>
        </pc:sldMasterMkLst>
        <pc:sldLayoutChg chg="modSp">
          <pc:chgData name="Mike Bloys" userId="1248c4d8-7b2b-4b32-b8bd-163ae845f9bb" providerId="ADAL" clId="{1D0E619D-7841-4786-BC8F-7E51BA36B60D}" dt="2020-11-23T12:50:48.772" v="0" actId="14826"/>
          <pc:sldLayoutMkLst>
            <pc:docMk/>
            <pc:sldMasterMk cId="2369807912" sldId="2147483660"/>
            <pc:sldLayoutMk cId="1593432957" sldId="2147483661"/>
          </pc:sldLayoutMkLst>
          <pc:picChg chg="mod">
            <ac:chgData name="Mike Bloys" userId="1248c4d8-7b2b-4b32-b8bd-163ae845f9bb" providerId="ADAL" clId="{1D0E619D-7841-4786-BC8F-7E51BA36B60D}" dt="2020-11-23T12:50:48.772" v="0" actId="14826"/>
            <ac:picMkLst>
              <pc:docMk/>
              <pc:sldMasterMk cId="2369807912" sldId="2147483660"/>
              <pc:sldLayoutMk cId="1593432957" sldId="2147483661"/>
              <ac:picMk id="10" creationId="{5EFE95EA-2E56-445D-AA1C-C75C6E3050FD}"/>
            </ac:picMkLst>
          </pc:picChg>
        </pc:sldLayoutChg>
      </pc:sldMasterChg>
    </pc:docChg>
  </pc:docChgLst>
  <pc:docChgLst>
    <pc:chgData name="James Franklin" userId="cf915d05-507f-491f-b4a6-b2aa085ee4b1" providerId="ADAL" clId="{1183D61C-B3A4-465B-95BC-0C42924C9A29}"/>
    <pc:docChg chg="undo custSel addSld delSld modSld sldOrd">
      <pc:chgData name="James Franklin" userId="cf915d05-507f-491f-b4a6-b2aa085ee4b1" providerId="ADAL" clId="{1183D61C-B3A4-465B-95BC-0C42924C9A29}" dt="2020-11-20T15:32:36.742" v="6200" actId="5793"/>
      <pc:docMkLst>
        <pc:docMk/>
      </pc:docMkLst>
      <pc:sldChg chg="modSp mod ord">
        <pc:chgData name="James Franklin" userId="cf915d05-507f-491f-b4a6-b2aa085ee4b1" providerId="ADAL" clId="{1183D61C-B3A4-465B-95BC-0C42924C9A29}" dt="2020-11-13T15:10:57.246" v="5558" actId="20577"/>
        <pc:sldMkLst>
          <pc:docMk/>
          <pc:sldMk cId="1285750588" sldId="261"/>
        </pc:sldMkLst>
        <pc:spChg chg="mod">
          <ac:chgData name="James Franklin" userId="cf915d05-507f-491f-b4a6-b2aa085ee4b1" providerId="ADAL" clId="{1183D61C-B3A4-465B-95BC-0C42924C9A29}" dt="2020-11-12T15:19:57.038" v="10" actId="20577"/>
          <ac:spMkLst>
            <pc:docMk/>
            <pc:sldMk cId="1285750588" sldId="261"/>
            <ac:spMk id="2" creationId="{58C945CB-5630-41E9-9267-B8F639BF7F5C}"/>
          </ac:spMkLst>
        </pc:spChg>
        <pc:spChg chg="mod">
          <ac:chgData name="James Franklin" userId="cf915d05-507f-491f-b4a6-b2aa085ee4b1" providerId="ADAL" clId="{1183D61C-B3A4-465B-95BC-0C42924C9A29}" dt="2020-11-13T15:10:57.246" v="5558" actId="20577"/>
          <ac:spMkLst>
            <pc:docMk/>
            <pc:sldMk cId="1285750588" sldId="261"/>
            <ac:spMk id="3" creationId="{6338EB42-71DD-4FCA-A72C-ADFBAB117FEA}"/>
          </ac:spMkLst>
        </pc:spChg>
      </pc:sldChg>
      <pc:sldChg chg="modSp mod">
        <pc:chgData name="James Franklin" userId="cf915d05-507f-491f-b4a6-b2aa085ee4b1" providerId="ADAL" clId="{1183D61C-B3A4-465B-95BC-0C42924C9A29}" dt="2020-11-17T15:32:27.480" v="6053" actId="20577"/>
        <pc:sldMkLst>
          <pc:docMk/>
          <pc:sldMk cId="178399161" sldId="263"/>
        </pc:sldMkLst>
        <pc:spChg chg="mod">
          <ac:chgData name="James Franklin" userId="cf915d05-507f-491f-b4a6-b2aa085ee4b1" providerId="ADAL" clId="{1183D61C-B3A4-465B-95BC-0C42924C9A29}" dt="2020-11-17T15:32:27.480" v="6053" actId="20577"/>
          <ac:spMkLst>
            <pc:docMk/>
            <pc:sldMk cId="178399161" sldId="263"/>
            <ac:spMk id="3" creationId="{8841C565-F8A1-4DE6-88F1-F82B859E4087}"/>
          </ac:spMkLst>
        </pc:spChg>
      </pc:sldChg>
      <pc:sldChg chg="del">
        <pc:chgData name="James Franklin" userId="cf915d05-507f-491f-b4a6-b2aa085ee4b1" providerId="ADAL" clId="{1183D61C-B3A4-465B-95BC-0C42924C9A29}" dt="2020-11-12T15:19:37.839" v="0" actId="47"/>
        <pc:sldMkLst>
          <pc:docMk/>
          <pc:sldMk cId="3004595038" sldId="369"/>
        </pc:sldMkLst>
      </pc:sldChg>
      <pc:sldChg chg="del">
        <pc:chgData name="James Franklin" userId="cf915d05-507f-491f-b4a6-b2aa085ee4b1" providerId="ADAL" clId="{1183D61C-B3A4-465B-95BC-0C42924C9A29}" dt="2020-11-12T15:19:37.839" v="0" actId="47"/>
        <pc:sldMkLst>
          <pc:docMk/>
          <pc:sldMk cId="1559088541" sldId="370"/>
        </pc:sldMkLst>
      </pc:sldChg>
      <pc:sldChg chg="del">
        <pc:chgData name="James Franklin" userId="cf915d05-507f-491f-b4a6-b2aa085ee4b1" providerId="ADAL" clId="{1183D61C-B3A4-465B-95BC-0C42924C9A29}" dt="2020-11-12T15:19:52.011" v="8" actId="47"/>
        <pc:sldMkLst>
          <pc:docMk/>
          <pc:sldMk cId="1331858546" sldId="371"/>
        </pc:sldMkLst>
      </pc:sldChg>
      <pc:sldChg chg="del">
        <pc:chgData name="James Franklin" userId="cf915d05-507f-491f-b4a6-b2aa085ee4b1" providerId="ADAL" clId="{1183D61C-B3A4-465B-95BC-0C42924C9A29}" dt="2020-11-12T15:19:52.011" v="8" actId="47"/>
        <pc:sldMkLst>
          <pc:docMk/>
          <pc:sldMk cId="3741518113" sldId="372"/>
        </pc:sldMkLst>
      </pc:sldChg>
      <pc:sldChg chg="del">
        <pc:chgData name="James Franklin" userId="cf915d05-507f-491f-b4a6-b2aa085ee4b1" providerId="ADAL" clId="{1183D61C-B3A4-465B-95BC-0C42924C9A29}" dt="2020-11-12T15:19:52.011" v="8" actId="47"/>
        <pc:sldMkLst>
          <pc:docMk/>
          <pc:sldMk cId="76303745" sldId="373"/>
        </pc:sldMkLst>
      </pc:sldChg>
      <pc:sldChg chg="del">
        <pc:chgData name="James Franklin" userId="cf915d05-507f-491f-b4a6-b2aa085ee4b1" providerId="ADAL" clId="{1183D61C-B3A4-465B-95BC-0C42924C9A29}" dt="2020-11-12T15:19:52.011" v="8" actId="47"/>
        <pc:sldMkLst>
          <pc:docMk/>
          <pc:sldMk cId="1105177694" sldId="375"/>
        </pc:sldMkLst>
      </pc:sldChg>
      <pc:sldChg chg="del">
        <pc:chgData name="James Franklin" userId="cf915d05-507f-491f-b4a6-b2aa085ee4b1" providerId="ADAL" clId="{1183D61C-B3A4-465B-95BC-0C42924C9A29}" dt="2020-11-12T15:19:52.011" v="8" actId="47"/>
        <pc:sldMkLst>
          <pc:docMk/>
          <pc:sldMk cId="166334556" sldId="376"/>
        </pc:sldMkLst>
      </pc:sldChg>
      <pc:sldChg chg="del">
        <pc:chgData name="James Franklin" userId="cf915d05-507f-491f-b4a6-b2aa085ee4b1" providerId="ADAL" clId="{1183D61C-B3A4-465B-95BC-0C42924C9A29}" dt="2020-11-12T15:19:52.011" v="8" actId="47"/>
        <pc:sldMkLst>
          <pc:docMk/>
          <pc:sldMk cId="3262745361" sldId="377"/>
        </pc:sldMkLst>
      </pc:sldChg>
      <pc:sldChg chg="del">
        <pc:chgData name="James Franklin" userId="cf915d05-507f-491f-b4a6-b2aa085ee4b1" providerId="ADAL" clId="{1183D61C-B3A4-465B-95BC-0C42924C9A29}" dt="2020-11-12T15:19:52.011" v="8" actId="47"/>
        <pc:sldMkLst>
          <pc:docMk/>
          <pc:sldMk cId="2327195799" sldId="378"/>
        </pc:sldMkLst>
      </pc:sldChg>
      <pc:sldChg chg="del">
        <pc:chgData name="James Franklin" userId="cf915d05-507f-491f-b4a6-b2aa085ee4b1" providerId="ADAL" clId="{1183D61C-B3A4-465B-95BC-0C42924C9A29}" dt="2020-11-12T15:19:52.011" v="8" actId="47"/>
        <pc:sldMkLst>
          <pc:docMk/>
          <pc:sldMk cId="3242091246" sldId="379"/>
        </pc:sldMkLst>
      </pc:sldChg>
      <pc:sldChg chg="del">
        <pc:chgData name="James Franklin" userId="cf915d05-507f-491f-b4a6-b2aa085ee4b1" providerId="ADAL" clId="{1183D61C-B3A4-465B-95BC-0C42924C9A29}" dt="2020-11-12T15:19:52.011" v="8" actId="47"/>
        <pc:sldMkLst>
          <pc:docMk/>
          <pc:sldMk cId="555640030" sldId="380"/>
        </pc:sldMkLst>
      </pc:sldChg>
      <pc:sldChg chg="del">
        <pc:chgData name="James Franklin" userId="cf915d05-507f-491f-b4a6-b2aa085ee4b1" providerId="ADAL" clId="{1183D61C-B3A4-465B-95BC-0C42924C9A29}" dt="2020-11-12T15:19:52.011" v="8" actId="47"/>
        <pc:sldMkLst>
          <pc:docMk/>
          <pc:sldMk cId="3182390076" sldId="381"/>
        </pc:sldMkLst>
      </pc:sldChg>
      <pc:sldChg chg="del">
        <pc:chgData name="James Franklin" userId="cf915d05-507f-491f-b4a6-b2aa085ee4b1" providerId="ADAL" clId="{1183D61C-B3A4-465B-95BC-0C42924C9A29}" dt="2020-11-12T15:19:52.011" v="8" actId="47"/>
        <pc:sldMkLst>
          <pc:docMk/>
          <pc:sldMk cId="3695672561" sldId="382"/>
        </pc:sldMkLst>
      </pc:sldChg>
      <pc:sldChg chg="del">
        <pc:chgData name="James Franklin" userId="cf915d05-507f-491f-b4a6-b2aa085ee4b1" providerId="ADAL" clId="{1183D61C-B3A4-465B-95BC-0C42924C9A29}" dt="2020-11-12T15:19:52.011" v="8" actId="47"/>
        <pc:sldMkLst>
          <pc:docMk/>
          <pc:sldMk cId="2478218623" sldId="383"/>
        </pc:sldMkLst>
      </pc:sldChg>
      <pc:sldChg chg="del">
        <pc:chgData name="James Franklin" userId="cf915d05-507f-491f-b4a6-b2aa085ee4b1" providerId="ADAL" clId="{1183D61C-B3A4-465B-95BC-0C42924C9A29}" dt="2020-11-12T15:19:52.011" v="8" actId="47"/>
        <pc:sldMkLst>
          <pc:docMk/>
          <pc:sldMk cId="4239457871" sldId="384"/>
        </pc:sldMkLst>
      </pc:sldChg>
      <pc:sldChg chg="del">
        <pc:chgData name="James Franklin" userId="cf915d05-507f-491f-b4a6-b2aa085ee4b1" providerId="ADAL" clId="{1183D61C-B3A4-465B-95BC-0C42924C9A29}" dt="2020-11-12T15:19:52.011" v="8" actId="47"/>
        <pc:sldMkLst>
          <pc:docMk/>
          <pc:sldMk cId="1591576248" sldId="385"/>
        </pc:sldMkLst>
      </pc:sldChg>
      <pc:sldChg chg="del">
        <pc:chgData name="James Franklin" userId="cf915d05-507f-491f-b4a6-b2aa085ee4b1" providerId="ADAL" clId="{1183D61C-B3A4-465B-95BC-0C42924C9A29}" dt="2020-11-12T15:19:52.011" v="8" actId="47"/>
        <pc:sldMkLst>
          <pc:docMk/>
          <pc:sldMk cId="3291040279" sldId="386"/>
        </pc:sldMkLst>
      </pc:sldChg>
      <pc:sldChg chg="del">
        <pc:chgData name="James Franklin" userId="cf915d05-507f-491f-b4a6-b2aa085ee4b1" providerId="ADAL" clId="{1183D61C-B3A4-465B-95BC-0C42924C9A29}" dt="2020-11-12T15:19:52.011" v="8" actId="47"/>
        <pc:sldMkLst>
          <pc:docMk/>
          <pc:sldMk cId="2599750084" sldId="387"/>
        </pc:sldMkLst>
      </pc:sldChg>
      <pc:sldChg chg="del">
        <pc:chgData name="James Franklin" userId="cf915d05-507f-491f-b4a6-b2aa085ee4b1" providerId="ADAL" clId="{1183D61C-B3A4-465B-95BC-0C42924C9A29}" dt="2020-11-12T15:19:52.011" v="8" actId="47"/>
        <pc:sldMkLst>
          <pc:docMk/>
          <pc:sldMk cId="1354672387" sldId="388"/>
        </pc:sldMkLst>
      </pc:sldChg>
      <pc:sldChg chg="del">
        <pc:chgData name="James Franklin" userId="cf915d05-507f-491f-b4a6-b2aa085ee4b1" providerId="ADAL" clId="{1183D61C-B3A4-465B-95BC-0C42924C9A29}" dt="2020-11-12T15:19:52.011" v="8" actId="47"/>
        <pc:sldMkLst>
          <pc:docMk/>
          <pc:sldMk cId="2772078542" sldId="389"/>
        </pc:sldMkLst>
      </pc:sldChg>
      <pc:sldChg chg="del">
        <pc:chgData name="James Franklin" userId="cf915d05-507f-491f-b4a6-b2aa085ee4b1" providerId="ADAL" clId="{1183D61C-B3A4-465B-95BC-0C42924C9A29}" dt="2020-11-12T15:19:52.011" v="8" actId="47"/>
        <pc:sldMkLst>
          <pc:docMk/>
          <pc:sldMk cId="4071509257" sldId="391"/>
        </pc:sldMkLst>
      </pc:sldChg>
      <pc:sldChg chg="addSp delSp modSp new mod ord">
        <pc:chgData name="James Franklin" userId="cf915d05-507f-491f-b4a6-b2aa085ee4b1" providerId="ADAL" clId="{1183D61C-B3A4-465B-95BC-0C42924C9A29}" dt="2020-11-13T11:58:59.873" v="3359" actId="6549"/>
        <pc:sldMkLst>
          <pc:docMk/>
          <pc:sldMk cId="2781392632" sldId="392"/>
        </pc:sldMkLst>
        <pc:spChg chg="del mod">
          <ac:chgData name="James Franklin" userId="cf915d05-507f-491f-b4a6-b2aa085ee4b1" providerId="ADAL" clId="{1183D61C-B3A4-465B-95BC-0C42924C9A29}" dt="2020-11-12T15:32:08.727" v="27"/>
          <ac:spMkLst>
            <pc:docMk/>
            <pc:sldMk cId="2781392632" sldId="392"/>
            <ac:spMk id="2" creationId="{F828C406-7C21-495E-B6A4-4BE70689533F}"/>
          </ac:spMkLst>
        </pc:spChg>
        <pc:spChg chg="del">
          <ac:chgData name="James Franklin" userId="cf915d05-507f-491f-b4a6-b2aa085ee4b1" providerId="ADAL" clId="{1183D61C-B3A4-465B-95BC-0C42924C9A29}" dt="2020-11-12T15:32:08.727" v="27"/>
          <ac:spMkLst>
            <pc:docMk/>
            <pc:sldMk cId="2781392632" sldId="392"/>
            <ac:spMk id="3" creationId="{930679D6-B292-42E7-BAD8-B04922EE9EC5}"/>
          </ac:spMkLst>
        </pc:spChg>
        <pc:spChg chg="add mod">
          <ac:chgData name="James Franklin" userId="cf915d05-507f-491f-b4a6-b2aa085ee4b1" providerId="ADAL" clId="{1183D61C-B3A4-465B-95BC-0C42924C9A29}" dt="2020-11-12T16:47:09.552" v="34" actId="20577"/>
          <ac:spMkLst>
            <pc:docMk/>
            <pc:sldMk cId="2781392632" sldId="392"/>
            <ac:spMk id="4" creationId="{E10603CF-1C51-462A-BCC8-F2EECADD6F28}"/>
          </ac:spMkLst>
        </pc:spChg>
        <pc:spChg chg="add mod">
          <ac:chgData name="James Franklin" userId="cf915d05-507f-491f-b4a6-b2aa085ee4b1" providerId="ADAL" clId="{1183D61C-B3A4-465B-95BC-0C42924C9A29}" dt="2020-11-13T11:58:59.873" v="3359" actId="6549"/>
          <ac:spMkLst>
            <pc:docMk/>
            <pc:sldMk cId="2781392632" sldId="392"/>
            <ac:spMk id="5" creationId="{148C527F-19C8-4217-8D29-9D4F3B00F383}"/>
          </ac:spMkLst>
        </pc:spChg>
        <pc:picChg chg="add mod">
          <ac:chgData name="James Franklin" userId="cf915d05-507f-491f-b4a6-b2aa085ee4b1" providerId="ADAL" clId="{1183D61C-B3A4-465B-95BC-0C42924C9A29}" dt="2020-11-12T16:50:48.928" v="37" actId="1076"/>
          <ac:picMkLst>
            <pc:docMk/>
            <pc:sldMk cId="2781392632" sldId="392"/>
            <ac:picMk id="7" creationId="{B60C5042-8EED-4572-B242-423091AE590F}"/>
          </ac:picMkLst>
        </pc:picChg>
        <pc:picChg chg="add mod">
          <ac:chgData name="James Franklin" userId="cf915d05-507f-491f-b4a6-b2aa085ee4b1" providerId="ADAL" clId="{1183D61C-B3A4-465B-95BC-0C42924C9A29}" dt="2020-11-12T16:52:39.042" v="42" actId="167"/>
          <ac:picMkLst>
            <pc:docMk/>
            <pc:sldMk cId="2781392632" sldId="392"/>
            <ac:picMk id="1026" creationId="{333AB6C6-4E5C-4FF5-8518-8401C8E720EF}"/>
          </ac:picMkLst>
        </pc:picChg>
      </pc:sldChg>
      <pc:sldChg chg="addSp modSp add mod">
        <pc:chgData name="James Franklin" userId="cf915d05-507f-491f-b4a6-b2aa085ee4b1" providerId="ADAL" clId="{1183D61C-B3A4-465B-95BC-0C42924C9A29}" dt="2020-11-17T15:36:52.654" v="6086" actId="1076"/>
        <pc:sldMkLst>
          <pc:docMk/>
          <pc:sldMk cId="3663539231" sldId="393"/>
        </pc:sldMkLst>
        <pc:spChg chg="mod">
          <ac:chgData name="James Franklin" userId="cf915d05-507f-491f-b4a6-b2aa085ee4b1" providerId="ADAL" clId="{1183D61C-B3A4-465B-95BC-0C42924C9A29}" dt="2020-11-13T09:02:59.794" v="267" actId="20577"/>
          <ac:spMkLst>
            <pc:docMk/>
            <pc:sldMk cId="3663539231" sldId="393"/>
            <ac:spMk id="2" creationId="{F828C406-7C21-495E-B6A4-4BE70689533F}"/>
          </ac:spMkLst>
        </pc:spChg>
        <pc:spChg chg="mod">
          <ac:chgData name="James Franklin" userId="cf915d05-507f-491f-b4a6-b2aa085ee4b1" providerId="ADAL" clId="{1183D61C-B3A4-465B-95BC-0C42924C9A29}" dt="2020-11-17T15:36:44.416" v="6085" actId="20577"/>
          <ac:spMkLst>
            <pc:docMk/>
            <pc:sldMk cId="3663539231" sldId="393"/>
            <ac:spMk id="3" creationId="{930679D6-B292-42E7-BAD8-B04922EE9EC5}"/>
          </ac:spMkLst>
        </pc:spChg>
        <pc:graphicFrameChg chg="add mod modGraphic">
          <ac:chgData name="James Franklin" userId="cf915d05-507f-491f-b4a6-b2aa085ee4b1" providerId="ADAL" clId="{1183D61C-B3A4-465B-95BC-0C42924C9A29}" dt="2020-11-17T15:36:52.654" v="6086" actId="1076"/>
          <ac:graphicFrameMkLst>
            <pc:docMk/>
            <pc:sldMk cId="3663539231" sldId="393"/>
            <ac:graphicFrameMk id="4" creationId="{EE95D324-2BC6-4FB5-BB6D-18148B8DC072}"/>
          </ac:graphicFrameMkLst>
        </pc:graphicFrameChg>
      </pc:sldChg>
      <pc:sldChg chg="addSp delSp modSp add mod ord modClrScheme addCm modCm chgLayout">
        <pc:chgData name="James Franklin" userId="cf915d05-507f-491f-b4a6-b2aa085ee4b1" providerId="ADAL" clId="{1183D61C-B3A4-465B-95BC-0C42924C9A29}" dt="2020-11-20T15:32:36.742" v="6200" actId="5793"/>
        <pc:sldMkLst>
          <pc:docMk/>
          <pc:sldMk cId="2291615141" sldId="394"/>
        </pc:sldMkLst>
        <pc:spChg chg="mod ord">
          <ac:chgData name="James Franklin" userId="cf915d05-507f-491f-b4a6-b2aa085ee4b1" providerId="ADAL" clId="{1183D61C-B3A4-465B-95BC-0C42924C9A29}" dt="2020-11-13T12:41:21.477" v="4519" actId="700"/>
          <ac:spMkLst>
            <pc:docMk/>
            <pc:sldMk cId="2291615141" sldId="394"/>
            <ac:spMk id="2" creationId="{F828C406-7C21-495E-B6A4-4BE70689533F}"/>
          </ac:spMkLst>
        </pc:spChg>
        <pc:spChg chg="del mod ord">
          <ac:chgData name="James Franklin" userId="cf915d05-507f-491f-b4a6-b2aa085ee4b1" providerId="ADAL" clId="{1183D61C-B3A4-465B-95BC-0C42924C9A29}" dt="2020-11-13T12:41:21.477" v="4519" actId="700"/>
          <ac:spMkLst>
            <pc:docMk/>
            <pc:sldMk cId="2291615141" sldId="394"/>
            <ac:spMk id="3" creationId="{930679D6-B292-42E7-BAD8-B04922EE9EC5}"/>
          </ac:spMkLst>
        </pc:spChg>
        <pc:spChg chg="add mod ord">
          <ac:chgData name="James Franklin" userId="cf915d05-507f-491f-b4a6-b2aa085ee4b1" providerId="ADAL" clId="{1183D61C-B3A4-465B-95BC-0C42924C9A29}" dt="2020-11-20T15:32:36.742" v="6200" actId="5793"/>
          <ac:spMkLst>
            <pc:docMk/>
            <pc:sldMk cId="2291615141" sldId="394"/>
            <ac:spMk id="6" creationId="{04E2723D-2BC1-4C13-8D3E-FEE7F58BF711}"/>
          </ac:spMkLst>
        </pc:spChg>
        <pc:graphicFrameChg chg="add mod">
          <ac:chgData name="James Franklin" userId="cf915d05-507f-491f-b4a6-b2aa085ee4b1" providerId="ADAL" clId="{1183D61C-B3A4-465B-95BC-0C42924C9A29}" dt="2020-11-13T12:46:23.710" v="5025" actId="207"/>
          <ac:graphicFrameMkLst>
            <pc:docMk/>
            <pc:sldMk cId="2291615141" sldId="394"/>
            <ac:graphicFrameMk id="5" creationId="{A5B2C76F-0936-47C3-A7BF-D248F2400E35}"/>
          </ac:graphicFrameMkLst>
        </pc:graphicFrameChg>
      </pc:sldChg>
      <pc:sldChg chg="addSp delSp modSp add mod ord addCm modCm">
        <pc:chgData name="James Franklin" userId="cf915d05-507f-491f-b4a6-b2aa085ee4b1" providerId="ADAL" clId="{1183D61C-B3A4-465B-95BC-0C42924C9A29}" dt="2020-11-13T10:53:47.240" v="1878" actId="6549"/>
        <pc:sldMkLst>
          <pc:docMk/>
          <pc:sldMk cId="3363672972" sldId="395"/>
        </pc:sldMkLst>
        <pc:spChg chg="mod">
          <ac:chgData name="James Franklin" userId="cf915d05-507f-491f-b4a6-b2aa085ee4b1" providerId="ADAL" clId="{1183D61C-B3A4-465B-95BC-0C42924C9A29}" dt="2020-11-13T09:53:01.457" v="1502" actId="20577"/>
          <ac:spMkLst>
            <pc:docMk/>
            <pc:sldMk cId="3363672972" sldId="395"/>
            <ac:spMk id="2" creationId="{F828C406-7C21-495E-B6A4-4BE70689533F}"/>
          </ac:spMkLst>
        </pc:spChg>
        <pc:spChg chg="mod">
          <ac:chgData name="James Franklin" userId="cf915d05-507f-491f-b4a6-b2aa085ee4b1" providerId="ADAL" clId="{1183D61C-B3A4-465B-95BC-0C42924C9A29}" dt="2020-11-13T10:53:47.240" v="1878" actId="6549"/>
          <ac:spMkLst>
            <pc:docMk/>
            <pc:sldMk cId="3363672972" sldId="395"/>
            <ac:spMk id="3" creationId="{930679D6-B292-42E7-BAD8-B04922EE9EC5}"/>
          </ac:spMkLst>
        </pc:spChg>
        <pc:spChg chg="add del mod">
          <ac:chgData name="James Franklin" userId="cf915d05-507f-491f-b4a6-b2aa085ee4b1" providerId="ADAL" clId="{1183D61C-B3A4-465B-95BC-0C42924C9A29}" dt="2020-11-13T10:47:34.498" v="1508" actId="21"/>
          <ac:spMkLst>
            <pc:docMk/>
            <pc:sldMk cId="3363672972" sldId="395"/>
            <ac:spMk id="5" creationId="{8DE7A14C-9CB5-44CC-840D-3C9C0C5D36C7}"/>
          </ac:spMkLst>
        </pc:spChg>
        <pc:spChg chg="add mod">
          <ac:chgData name="James Franklin" userId="cf915d05-507f-491f-b4a6-b2aa085ee4b1" providerId="ADAL" clId="{1183D61C-B3A4-465B-95BC-0C42924C9A29}" dt="2020-11-13T10:51:45.078" v="1873" actId="1076"/>
          <ac:spMkLst>
            <pc:docMk/>
            <pc:sldMk cId="3363672972" sldId="395"/>
            <ac:spMk id="12" creationId="{038D74EC-0ACE-4EE5-95F2-C939CF04F97D}"/>
          </ac:spMkLst>
        </pc:spChg>
        <pc:picChg chg="add del mod">
          <ac:chgData name="James Franklin" userId="cf915d05-507f-491f-b4a6-b2aa085ee4b1" providerId="ADAL" clId="{1183D61C-B3A4-465B-95BC-0C42924C9A29}" dt="2020-11-13T10:47:34.498" v="1508" actId="21"/>
          <ac:picMkLst>
            <pc:docMk/>
            <pc:sldMk cId="3363672972" sldId="395"/>
            <ac:picMk id="7" creationId="{06B28204-EDD0-4F7C-AB28-99BE5E7435CF}"/>
          </ac:picMkLst>
        </pc:picChg>
        <pc:picChg chg="add mod">
          <ac:chgData name="James Franklin" userId="cf915d05-507f-491f-b4a6-b2aa085ee4b1" providerId="ADAL" clId="{1183D61C-B3A4-465B-95BC-0C42924C9A29}" dt="2020-11-13T10:48:31.055" v="1513" actId="1076"/>
          <ac:picMkLst>
            <pc:docMk/>
            <pc:sldMk cId="3363672972" sldId="395"/>
            <ac:picMk id="9" creationId="{E8CED406-E832-4114-938B-D0F98D3542E5}"/>
          </ac:picMkLst>
        </pc:picChg>
        <pc:picChg chg="add mod">
          <ac:chgData name="James Franklin" userId="cf915d05-507f-491f-b4a6-b2aa085ee4b1" providerId="ADAL" clId="{1183D61C-B3A4-465B-95BC-0C42924C9A29}" dt="2020-11-13T10:50:41.590" v="1806" actId="1076"/>
          <ac:picMkLst>
            <pc:docMk/>
            <pc:sldMk cId="3363672972" sldId="395"/>
            <ac:picMk id="10" creationId="{61FDFB66-8D60-4188-BA79-94519D037724}"/>
          </ac:picMkLst>
        </pc:picChg>
        <pc:picChg chg="add mod">
          <ac:chgData name="James Franklin" userId="cf915d05-507f-491f-b4a6-b2aa085ee4b1" providerId="ADAL" clId="{1183D61C-B3A4-465B-95BC-0C42924C9A29}" dt="2020-11-13T10:53:42.990" v="1875" actId="167"/>
          <ac:picMkLst>
            <pc:docMk/>
            <pc:sldMk cId="3363672972" sldId="395"/>
            <ac:picMk id="2050" creationId="{6AE30C35-30F9-448B-9ED7-1B734C39B584}"/>
          </ac:picMkLst>
        </pc:picChg>
      </pc:sldChg>
      <pc:sldChg chg="addSp modSp add mod setBg">
        <pc:chgData name="James Franklin" userId="cf915d05-507f-491f-b4a6-b2aa085ee4b1" providerId="ADAL" clId="{1183D61C-B3A4-465B-95BC-0C42924C9A29}" dt="2020-11-13T12:52:31.446" v="5170" actId="20577"/>
        <pc:sldMkLst>
          <pc:docMk/>
          <pc:sldMk cId="847242666" sldId="396"/>
        </pc:sldMkLst>
        <pc:spChg chg="mod">
          <ac:chgData name="James Franklin" userId="cf915d05-507f-491f-b4a6-b2aa085ee4b1" providerId="ADAL" clId="{1183D61C-B3A4-465B-95BC-0C42924C9A29}" dt="2020-11-13T11:57:50.390" v="3262" actId="20577"/>
          <ac:spMkLst>
            <pc:docMk/>
            <pc:sldMk cId="847242666" sldId="396"/>
            <ac:spMk id="2" creationId="{F828C406-7C21-495E-B6A4-4BE70689533F}"/>
          </ac:spMkLst>
        </pc:spChg>
        <pc:spChg chg="mod">
          <ac:chgData name="James Franklin" userId="cf915d05-507f-491f-b4a6-b2aa085ee4b1" providerId="ADAL" clId="{1183D61C-B3A4-465B-95BC-0C42924C9A29}" dt="2020-11-13T12:52:31.446" v="5170" actId="20577"/>
          <ac:spMkLst>
            <pc:docMk/>
            <pc:sldMk cId="847242666" sldId="396"/>
            <ac:spMk id="3" creationId="{930679D6-B292-42E7-BAD8-B04922EE9EC5}"/>
          </ac:spMkLst>
        </pc:spChg>
        <pc:picChg chg="add mod">
          <ac:chgData name="James Franklin" userId="cf915d05-507f-491f-b4a6-b2aa085ee4b1" providerId="ADAL" clId="{1183D61C-B3A4-465B-95BC-0C42924C9A29}" dt="2020-11-13T12:11:14.596" v="3893" actId="1076"/>
          <ac:picMkLst>
            <pc:docMk/>
            <pc:sldMk cId="847242666" sldId="396"/>
            <ac:picMk id="5" creationId="{8CD4989F-554F-457F-8F93-EFA81696DE01}"/>
          </ac:picMkLst>
        </pc:picChg>
        <pc:picChg chg="add mod">
          <ac:chgData name="James Franklin" userId="cf915d05-507f-491f-b4a6-b2aa085ee4b1" providerId="ADAL" clId="{1183D61C-B3A4-465B-95BC-0C42924C9A29}" dt="2020-11-13T12:12:14.721" v="3907" actId="167"/>
          <ac:picMkLst>
            <pc:docMk/>
            <pc:sldMk cId="847242666" sldId="396"/>
            <ac:picMk id="7" creationId="{BAEBD959-72C3-4286-971E-A52A00A9774C}"/>
          </ac:picMkLst>
        </pc:picChg>
        <pc:picChg chg="add mod">
          <ac:chgData name="James Franklin" userId="cf915d05-507f-491f-b4a6-b2aa085ee4b1" providerId="ADAL" clId="{1183D61C-B3A4-465B-95BC-0C42924C9A29}" dt="2020-11-13T12:11:42.716" v="3900" actId="14100"/>
          <ac:picMkLst>
            <pc:docMk/>
            <pc:sldMk cId="847242666" sldId="396"/>
            <ac:picMk id="3074" creationId="{C2CF485E-5496-436B-ACB5-173D7BAA28FA}"/>
          </ac:picMkLst>
        </pc:picChg>
      </pc:sldChg>
      <pc:sldChg chg="add del">
        <pc:chgData name="James Franklin" userId="cf915d05-507f-491f-b4a6-b2aa085ee4b1" providerId="ADAL" clId="{1183D61C-B3A4-465B-95BC-0C42924C9A29}" dt="2020-11-13T11:59:17.030" v="3360" actId="47"/>
        <pc:sldMkLst>
          <pc:docMk/>
          <pc:sldMk cId="3711940597" sldId="397"/>
        </pc:sldMkLst>
      </pc:sldChg>
      <pc:sldChg chg="add del">
        <pc:chgData name="James Franklin" userId="cf915d05-507f-491f-b4a6-b2aa085ee4b1" providerId="ADAL" clId="{1183D61C-B3A4-465B-95BC-0C42924C9A29}" dt="2020-11-13T11:59:17.030" v="3360" actId="47"/>
        <pc:sldMkLst>
          <pc:docMk/>
          <pc:sldMk cId="2824489808" sldId="398"/>
        </pc:sldMkLst>
      </pc:sldChg>
      <pc:sldChg chg="modSp add mod ord">
        <pc:chgData name="James Franklin" userId="cf915d05-507f-491f-b4a6-b2aa085ee4b1" providerId="ADAL" clId="{1183D61C-B3A4-465B-95BC-0C42924C9A29}" dt="2020-11-13T16:11:59.342" v="5584" actId="6549"/>
        <pc:sldMkLst>
          <pc:docMk/>
          <pc:sldMk cId="2744929123" sldId="399"/>
        </pc:sldMkLst>
        <pc:spChg chg="mod">
          <ac:chgData name="James Franklin" userId="cf915d05-507f-491f-b4a6-b2aa085ee4b1" providerId="ADAL" clId="{1183D61C-B3A4-465B-95BC-0C42924C9A29}" dt="2020-11-13T16:11:59.342" v="5584" actId="6549"/>
          <ac:spMkLst>
            <pc:docMk/>
            <pc:sldMk cId="2744929123" sldId="399"/>
            <ac:spMk id="3" creationId="{6338EB42-71DD-4FCA-A72C-ADFBAB117FEA}"/>
          </ac:spMkLst>
        </pc:spChg>
      </pc:sldChg>
      <pc:sldChg chg="add del ord">
        <pc:chgData name="James Franklin" userId="cf915d05-507f-491f-b4a6-b2aa085ee4b1" providerId="ADAL" clId="{1183D61C-B3A4-465B-95BC-0C42924C9A29}" dt="2020-11-13T11:59:17.030" v="3360" actId="47"/>
        <pc:sldMkLst>
          <pc:docMk/>
          <pc:sldMk cId="2151846018" sldId="400"/>
        </pc:sldMkLst>
      </pc:sldChg>
      <pc:sldChg chg="addSp delSp modSp add mod modClrScheme chgLayout">
        <pc:chgData name="James Franklin" userId="cf915d05-507f-491f-b4a6-b2aa085ee4b1" providerId="ADAL" clId="{1183D61C-B3A4-465B-95BC-0C42924C9A29}" dt="2020-11-13T13:03:00.251" v="5555" actId="207"/>
        <pc:sldMkLst>
          <pc:docMk/>
          <pc:sldMk cId="1595110815" sldId="401"/>
        </pc:sldMkLst>
        <pc:spChg chg="mod ord">
          <ac:chgData name="James Franklin" userId="cf915d05-507f-491f-b4a6-b2aa085ee4b1" providerId="ADAL" clId="{1183D61C-B3A4-465B-95BC-0C42924C9A29}" dt="2020-11-13T12:58:55.749" v="5171" actId="700"/>
          <ac:spMkLst>
            <pc:docMk/>
            <pc:sldMk cId="1595110815" sldId="401"/>
            <ac:spMk id="2" creationId="{F828C406-7C21-495E-B6A4-4BE70689533F}"/>
          </ac:spMkLst>
        </pc:spChg>
        <pc:spChg chg="del mod ord">
          <ac:chgData name="James Franklin" userId="cf915d05-507f-491f-b4a6-b2aa085ee4b1" providerId="ADAL" clId="{1183D61C-B3A4-465B-95BC-0C42924C9A29}" dt="2020-11-13T12:58:55.749" v="5171" actId="700"/>
          <ac:spMkLst>
            <pc:docMk/>
            <pc:sldMk cId="1595110815" sldId="401"/>
            <ac:spMk id="3" creationId="{930679D6-B292-42E7-BAD8-B04922EE9EC5}"/>
          </ac:spMkLst>
        </pc:spChg>
        <pc:spChg chg="add mod ord">
          <ac:chgData name="James Franklin" userId="cf915d05-507f-491f-b4a6-b2aa085ee4b1" providerId="ADAL" clId="{1183D61C-B3A4-465B-95BC-0C42924C9A29}" dt="2020-11-13T13:03:00.251" v="5555" actId="207"/>
          <ac:spMkLst>
            <pc:docMk/>
            <pc:sldMk cId="1595110815" sldId="401"/>
            <ac:spMk id="4" creationId="{12668A72-3300-443B-B87D-3A03315D9067}"/>
          </ac:spMkLst>
        </pc:spChg>
      </pc:sldChg>
      <pc:sldChg chg="addSp delSp modSp add mod">
        <pc:chgData name="James Franklin" userId="cf915d05-507f-491f-b4a6-b2aa085ee4b1" providerId="ADAL" clId="{1183D61C-B3A4-465B-95BC-0C42924C9A29}" dt="2020-11-13T09:43:26.984" v="1085" actId="1076"/>
        <pc:sldMkLst>
          <pc:docMk/>
          <pc:sldMk cId="2057763521" sldId="402"/>
        </pc:sldMkLst>
        <pc:spChg chg="mod">
          <ac:chgData name="James Franklin" userId="cf915d05-507f-491f-b4a6-b2aa085ee4b1" providerId="ADAL" clId="{1183D61C-B3A4-465B-95BC-0C42924C9A29}" dt="2020-11-13T09:09:27.061" v="748"/>
          <ac:spMkLst>
            <pc:docMk/>
            <pc:sldMk cId="2057763521" sldId="402"/>
            <ac:spMk id="2" creationId="{F828C406-7C21-495E-B6A4-4BE70689533F}"/>
          </ac:spMkLst>
        </pc:spChg>
        <pc:spChg chg="del mod">
          <ac:chgData name="James Franklin" userId="cf915d05-507f-491f-b4a6-b2aa085ee4b1" providerId="ADAL" clId="{1183D61C-B3A4-465B-95BC-0C42924C9A29}" dt="2020-11-13T09:09:27.061" v="748"/>
          <ac:spMkLst>
            <pc:docMk/>
            <pc:sldMk cId="2057763521" sldId="402"/>
            <ac:spMk id="3" creationId="{930679D6-B292-42E7-BAD8-B04922EE9EC5}"/>
          </ac:spMkLst>
        </pc:spChg>
        <pc:spChg chg="add del mod">
          <ac:chgData name="James Franklin" userId="cf915d05-507f-491f-b4a6-b2aa085ee4b1" providerId="ADAL" clId="{1183D61C-B3A4-465B-95BC-0C42924C9A29}" dt="2020-11-13T09:09:27.061" v="748"/>
          <ac:spMkLst>
            <pc:docMk/>
            <pc:sldMk cId="2057763521" sldId="402"/>
            <ac:spMk id="6" creationId="{7D694559-DB23-4596-BB9E-FB8C59D1A46E}"/>
          </ac:spMkLst>
        </pc:spChg>
        <pc:spChg chg="add mod">
          <ac:chgData name="James Franklin" userId="cf915d05-507f-491f-b4a6-b2aa085ee4b1" providerId="ADAL" clId="{1183D61C-B3A4-465B-95BC-0C42924C9A29}" dt="2020-11-13T09:10:58.170" v="1013" actId="20577"/>
          <ac:spMkLst>
            <pc:docMk/>
            <pc:sldMk cId="2057763521" sldId="402"/>
            <ac:spMk id="7" creationId="{DF9643E2-784C-4991-997B-04C931698FCE}"/>
          </ac:spMkLst>
        </pc:spChg>
        <pc:graphicFrameChg chg="add mod modGraphic">
          <ac:chgData name="James Franklin" userId="cf915d05-507f-491f-b4a6-b2aa085ee4b1" providerId="ADAL" clId="{1183D61C-B3A4-465B-95BC-0C42924C9A29}" dt="2020-11-13T09:43:26.984" v="1085" actId="1076"/>
          <ac:graphicFrameMkLst>
            <pc:docMk/>
            <pc:sldMk cId="2057763521" sldId="402"/>
            <ac:graphicFrameMk id="8" creationId="{0663FC12-520B-48F1-999E-1FFCADA68D32}"/>
          </ac:graphicFrameMkLst>
        </pc:graphicFrameChg>
        <pc:picChg chg="add del mod">
          <ac:chgData name="James Franklin" userId="cf915d05-507f-491f-b4a6-b2aa085ee4b1" providerId="ADAL" clId="{1183D61C-B3A4-465B-95BC-0C42924C9A29}" dt="2020-11-13T09:43:21.975" v="1084" actId="478"/>
          <ac:picMkLst>
            <pc:docMk/>
            <pc:sldMk cId="2057763521" sldId="402"/>
            <ac:picMk id="5" creationId="{AC4A2BAC-E01D-434F-8271-505CB628B2B9}"/>
          </ac:picMkLst>
        </pc:picChg>
      </pc:sldChg>
      <pc:sldChg chg="addSp delSp modSp add mod ord">
        <pc:chgData name="James Franklin" userId="cf915d05-507f-491f-b4a6-b2aa085ee4b1" providerId="ADAL" clId="{1183D61C-B3A4-465B-95BC-0C42924C9A29}" dt="2020-11-19T10:27:33.040" v="6198"/>
        <pc:sldMkLst>
          <pc:docMk/>
          <pc:sldMk cId="1294557518" sldId="403"/>
        </pc:sldMkLst>
        <pc:spChg chg="mod">
          <ac:chgData name="James Franklin" userId="cf915d05-507f-491f-b4a6-b2aa085ee4b1" providerId="ADAL" clId="{1183D61C-B3A4-465B-95BC-0C42924C9A29}" dt="2020-11-13T10:57:21.464" v="2143" actId="20577"/>
          <ac:spMkLst>
            <pc:docMk/>
            <pc:sldMk cId="1294557518" sldId="403"/>
            <ac:spMk id="2" creationId="{F828C406-7C21-495E-B6A4-4BE70689533F}"/>
          </ac:spMkLst>
        </pc:spChg>
        <pc:spChg chg="mod">
          <ac:chgData name="James Franklin" userId="cf915d05-507f-491f-b4a6-b2aa085ee4b1" providerId="ADAL" clId="{1183D61C-B3A4-465B-95BC-0C42924C9A29}" dt="2020-11-13T11:24:28.144" v="2298" actId="20577"/>
          <ac:spMkLst>
            <pc:docMk/>
            <pc:sldMk cId="1294557518" sldId="403"/>
            <ac:spMk id="3" creationId="{930679D6-B292-42E7-BAD8-B04922EE9EC5}"/>
          </ac:spMkLst>
        </pc:spChg>
        <pc:spChg chg="add del">
          <ac:chgData name="James Franklin" userId="cf915d05-507f-491f-b4a6-b2aa085ee4b1" providerId="ADAL" clId="{1183D61C-B3A4-465B-95BC-0C42924C9A29}" dt="2020-11-13T10:53:58.951" v="1880" actId="21"/>
          <ac:spMkLst>
            <pc:docMk/>
            <pc:sldMk cId="1294557518" sldId="403"/>
            <ac:spMk id="5" creationId="{69A278C9-E7F5-4FAC-862B-DF9E51F0F408}"/>
          </ac:spMkLst>
        </pc:spChg>
        <pc:spChg chg="add mod">
          <ac:chgData name="James Franklin" userId="cf915d05-507f-491f-b4a6-b2aa085ee4b1" providerId="ADAL" clId="{1183D61C-B3A4-465B-95BC-0C42924C9A29}" dt="2020-11-13T11:38:27.886" v="2881" actId="20577"/>
          <ac:spMkLst>
            <pc:docMk/>
            <pc:sldMk cId="1294557518" sldId="403"/>
            <ac:spMk id="10" creationId="{FCA5FA53-C760-4513-93C9-C17B33974C6C}"/>
          </ac:spMkLst>
        </pc:spChg>
        <pc:graphicFrameChg chg="add mod">
          <ac:chgData name="James Franklin" userId="cf915d05-507f-491f-b4a6-b2aa085ee4b1" providerId="ADAL" clId="{1183D61C-B3A4-465B-95BC-0C42924C9A29}" dt="2020-11-13T10:57:42.751" v="2145" actId="1076"/>
          <ac:graphicFrameMkLst>
            <pc:docMk/>
            <pc:sldMk cId="1294557518" sldId="403"/>
            <ac:graphicFrameMk id="9" creationId="{76023235-45F4-45CC-A4E1-D10A5A92F613}"/>
          </ac:graphicFrameMkLst>
        </pc:graphicFrameChg>
        <pc:picChg chg="add del">
          <ac:chgData name="James Franklin" userId="cf915d05-507f-491f-b4a6-b2aa085ee4b1" providerId="ADAL" clId="{1183D61C-B3A4-465B-95BC-0C42924C9A29}" dt="2020-11-13T10:49:44.985" v="1750" actId="21"/>
          <ac:picMkLst>
            <pc:docMk/>
            <pc:sldMk cId="1294557518" sldId="403"/>
            <ac:picMk id="7" creationId="{95651C65-932E-4CE4-878A-E5680E3A3148}"/>
          </ac:picMkLst>
        </pc:picChg>
      </pc:sldChg>
      <pc:sldChg chg="addSp modSp add mod">
        <pc:chgData name="James Franklin" userId="cf915d05-507f-491f-b4a6-b2aa085ee4b1" providerId="ADAL" clId="{1183D61C-B3A4-465B-95BC-0C42924C9A29}" dt="2020-11-13T12:39:26.453" v="4515" actId="20577"/>
        <pc:sldMkLst>
          <pc:docMk/>
          <pc:sldMk cId="958626824" sldId="404"/>
        </pc:sldMkLst>
        <pc:spChg chg="mod">
          <ac:chgData name="James Franklin" userId="cf915d05-507f-491f-b4a6-b2aa085ee4b1" providerId="ADAL" clId="{1183D61C-B3A4-465B-95BC-0C42924C9A29}" dt="2020-11-13T11:57:38.102" v="3239" actId="20577"/>
          <ac:spMkLst>
            <pc:docMk/>
            <pc:sldMk cId="958626824" sldId="404"/>
            <ac:spMk id="2" creationId="{F828C406-7C21-495E-B6A4-4BE70689533F}"/>
          </ac:spMkLst>
        </pc:spChg>
        <pc:spChg chg="mod">
          <ac:chgData name="James Franklin" userId="cf915d05-507f-491f-b4a6-b2aa085ee4b1" providerId="ADAL" clId="{1183D61C-B3A4-465B-95BC-0C42924C9A29}" dt="2020-11-13T12:39:26.453" v="4515" actId="20577"/>
          <ac:spMkLst>
            <pc:docMk/>
            <pc:sldMk cId="958626824" sldId="404"/>
            <ac:spMk id="3" creationId="{930679D6-B292-42E7-BAD8-B04922EE9EC5}"/>
          </ac:spMkLst>
        </pc:spChg>
        <pc:graphicFrameChg chg="add mod modGraphic">
          <ac:chgData name="James Franklin" userId="cf915d05-507f-491f-b4a6-b2aa085ee4b1" providerId="ADAL" clId="{1183D61C-B3A4-465B-95BC-0C42924C9A29}" dt="2020-11-13T12:38:49.319" v="4406" actId="1076"/>
          <ac:graphicFrameMkLst>
            <pc:docMk/>
            <pc:sldMk cId="958626824" sldId="404"/>
            <ac:graphicFrameMk id="4" creationId="{692C57A5-4D96-4FBD-ADAE-DDEEE8F5063C}"/>
          </ac:graphicFrameMkLst>
        </pc:graphicFrameChg>
      </pc:sldChg>
      <pc:sldChg chg="addSp delSp modSp add mod modClrScheme chgLayout">
        <pc:chgData name="James Franklin" userId="cf915d05-507f-491f-b4a6-b2aa085ee4b1" providerId="ADAL" clId="{1183D61C-B3A4-465B-95BC-0C42924C9A29}" dt="2020-11-13T09:52:20.767" v="1479" actId="1076"/>
        <pc:sldMkLst>
          <pc:docMk/>
          <pc:sldMk cId="743037272" sldId="405"/>
        </pc:sldMkLst>
        <pc:spChg chg="mod ord">
          <ac:chgData name="James Franklin" userId="cf915d05-507f-491f-b4a6-b2aa085ee4b1" providerId="ADAL" clId="{1183D61C-B3A4-465B-95BC-0C42924C9A29}" dt="2020-11-13T09:11:06.208" v="1015" actId="700"/>
          <ac:spMkLst>
            <pc:docMk/>
            <pc:sldMk cId="743037272" sldId="405"/>
            <ac:spMk id="2" creationId="{F828C406-7C21-495E-B6A4-4BE70689533F}"/>
          </ac:spMkLst>
        </pc:spChg>
        <pc:spChg chg="add mod">
          <ac:chgData name="James Franklin" userId="cf915d05-507f-491f-b4a6-b2aa085ee4b1" providerId="ADAL" clId="{1183D61C-B3A4-465B-95BC-0C42924C9A29}" dt="2020-11-13T09:52:20.767" v="1479" actId="1076"/>
          <ac:spMkLst>
            <pc:docMk/>
            <pc:sldMk cId="743037272" sldId="405"/>
            <ac:spMk id="4" creationId="{3AFB4B07-AAC2-49CB-831C-FF01799CD964}"/>
          </ac:spMkLst>
        </pc:spChg>
        <pc:spChg chg="mod ord">
          <ac:chgData name="James Franklin" userId="cf915d05-507f-491f-b4a6-b2aa085ee4b1" providerId="ADAL" clId="{1183D61C-B3A4-465B-95BC-0C42924C9A29}" dt="2020-11-13T09:52:13.262" v="1478" actId="207"/>
          <ac:spMkLst>
            <pc:docMk/>
            <pc:sldMk cId="743037272" sldId="405"/>
            <ac:spMk id="7" creationId="{DF9643E2-784C-4991-997B-04C931698FCE}"/>
          </ac:spMkLst>
        </pc:spChg>
        <pc:graphicFrameChg chg="add mod modGraphic">
          <ac:chgData name="James Franklin" userId="cf915d05-507f-491f-b4a6-b2aa085ee4b1" providerId="ADAL" clId="{1183D61C-B3A4-465B-95BC-0C42924C9A29}" dt="2020-11-13T09:48:22.119" v="1252" actId="1076"/>
          <ac:graphicFrameMkLst>
            <pc:docMk/>
            <pc:sldMk cId="743037272" sldId="405"/>
            <ac:graphicFrameMk id="3" creationId="{022FAF1B-69BC-4428-8915-88EAA8ABB6F3}"/>
          </ac:graphicFrameMkLst>
        </pc:graphicFrameChg>
        <pc:picChg chg="del mod">
          <ac:chgData name="James Franklin" userId="cf915d05-507f-491f-b4a6-b2aa085ee4b1" providerId="ADAL" clId="{1183D61C-B3A4-465B-95BC-0C42924C9A29}" dt="2020-11-13T09:12:37.472" v="1025" actId="478"/>
          <ac:picMkLst>
            <pc:docMk/>
            <pc:sldMk cId="743037272" sldId="405"/>
            <ac:picMk id="5" creationId="{AC4A2BAC-E01D-434F-8271-505CB628B2B9}"/>
          </ac:picMkLst>
        </pc:picChg>
      </pc:sldChg>
      <pc:sldChg chg="modSp add mod modClrScheme chgLayout">
        <pc:chgData name="James Franklin" userId="cf915d05-507f-491f-b4a6-b2aa085ee4b1" providerId="ADAL" clId="{1183D61C-B3A4-465B-95BC-0C42924C9A29}" dt="2020-11-19T10:33:56.672" v="6199" actId="207"/>
        <pc:sldMkLst>
          <pc:docMk/>
          <pc:sldMk cId="567228689" sldId="406"/>
        </pc:sldMkLst>
        <pc:spChg chg="mod ord">
          <ac:chgData name="James Franklin" userId="cf915d05-507f-491f-b4a6-b2aa085ee4b1" providerId="ADAL" clId="{1183D61C-B3A4-465B-95BC-0C42924C9A29}" dt="2020-11-13T10:57:00.100" v="2112" actId="700"/>
          <ac:spMkLst>
            <pc:docMk/>
            <pc:sldMk cId="567228689" sldId="406"/>
            <ac:spMk id="2" creationId="{F828C406-7C21-495E-B6A4-4BE70689533F}"/>
          </ac:spMkLst>
        </pc:spChg>
        <pc:spChg chg="mod ord">
          <ac:chgData name="James Franklin" userId="cf915d05-507f-491f-b4a6-b2aa085ee4b1" providerId="ADAL" clId="{1183D61C-B3A4-465B-95BC-0C42924C9A29}" dt="2020-11-19T10:33:56.672" v="6199" actId="207"/>
          <ac:spMkLst>
            <pc:docMk/>
            <pc:sldMk cId="567228689" sldId="406"/>
            <ac:spMk id="3" creationId="{930679D6-B292-42E7-BAD8-B04922EE9EC5}"/>
          </ac:spMkLst>
        </pc:spChg>
      </pc:sldChg>
      <pc:sldChg chg="addSp delSp modSp new mod">
        <pc:chgData name="James Franklin" userId="cf915d05-507f-491f-b4a6-b2aa085ee4b1" providerId="ADAL" clId="{1183D61C-B3A4-465B-95BC-0C42924C9A29}" dt="2020-11-17T15:37:35.775" v="6194" actId="1076"/>
        <pc:sldMkLst>
          <pc:docMk/>
          <pc:sldMk cId="693912480" sldId="407"/>
        </pc:sldMkLst>
        <pc:spChg chg="mod">
          <ac:chgData name="James Franklin" userId="cf915d05-507f-491f-b4a6-b2aa085ee4b1" providerId="ADAL" clId="{1183D61C-B3A4-465B-95BC-0C42924C9A29}" dt="2020-11-13T11:25:41.239" v="2304" actId="20577"/>
          <ac:spMkLst>
            <pc:docMk/>
            <pc:sldMk cId="693912480" sldId="407"/>
            <ac:spMk id="2" creationId="{6192D7D4-4BE6-48E7-8743-1BABC6F3A6A8}"/>
          </ac:spMkLst>
        </pc:spChg>
        <pc:spChg chg="mod">
          <ac:chgData name="James Franklin" userId="cf915d05-507f-491f-b4a6-b2aa085ee4b1" providerId="ADAL" clId="{1183D61C-B3A4-465B-95BC-0C42924C9A29}" dt="2020-11-17T15:37:28.352" v="6193" actId="6549"/>
          <ac:spMkLst>
            <pc:docMk/>
            <pc:sldMk cId="693912480" sldId="407"/>
            <ac:spMk id="3" creationId="{43B678D9-DE7A-459D-87F8-3F8EE34C0F62}"/>
          </ac:spMkLst>
        </pc:spChg>
        <pc:graphicFrameChg chg="add del mod modGraphic">
          <ac:chgData name="James Franklin" userId="cf915d05-507f-491f-b4a6-b2aa085ee4b1" providerId="ADAL" clId="{1183D61C-B3A4-465B-95BC-0C42924C9A29}" dt="2020-11-13T11:28:09.615" v="2470" actId="3680"/>
          <ac:graphicFrameMkLst>
            <pc:docMk/>
            <pc:sldMk cId="693912480" sldId="407"/>
            <ac:graphicFrameMk id="4" creationId="{5527B6F3-7850-442E-B184-F84511725770}"/>
          </ac:graphicFrameMkLst>
        </pc:graphicFrameChg>
        <pc:graphicFrameChg chg="add mod modGraphic">
          <ac:chgData name="James Franklin" userId="cf915d05-507f-491f-b4a6-b2aa085ee4b1" providerId="ADAL" clId="{1183D61C-B3A4-465B-95BC-0C42924C9A29}" dt="2020-11-17T15:37:35.775" v="6194" actId="1076"/>
          <ac:graphicFrameMkLst>
            <pc:docMk/>
            <pc:sldMk cId="693912480" sldId="407"/>
            <ac:graphicFrameMk id="5" creationId="{1D254618-0D50-4867-87C0-C863DDA056AE}"/>
          </ac:graphicFrameMkLst>
        </pc:graphicFrameChg>
      </pc:sldChg>
      <pc:sldChg chg="addSp delSp modSp new mod modClrScheme chgLayout">
        <pc:chgData name="James Franklin" userId="cf915d05-507f-491f-b4a6-b2aa085ee4b1" providerId="ADAL" clId="{1183D61C-B3A4-465B-95BC-0C42924C9A29}" dt="2020-11-13T11:41:31.234" v="3127" actId="700"/>
        <pc:sldMkLst>
          <pc:docMk/>
          <pc:sldMk cId="42689423" sldId="408"/>
        </pc:sldMkLst>
        <pc:spChg chg="mod ord">
          <ac:chgData name="James Franklin" userId="cf915d05-507f-491f-b4a6-b2aa085ee4b1" providerId="ADAL" clId="{1183D61C-B3A4-465B-95BC-0C42924C9A29}" dt="2020-11-13T11:41:31.234" v="3127" actId="700"/>
          <ac:spMkLst>
            <pc:docMk/>
            <pc:sldMk cId="42689423" sldId="408"/>
            <ac:spMk id="2" creationId="{F131E268-0114-4E84-A7DC-B262230670A5}"/>
          </ac:spMkLst>
        </pc:spChg>
        <pc:spChg chg="mod ord">
          <ac:chgData name="James Franklin" userId="cf915d05-507f-491f-b4a6-b2aa085ee4b1" providerId="ADAL" clId="{1183D61C-B3A4-465B-95BC-0C42924C9A29}" dt="2020-11-13T11:41:31.234" v="3127" actId="700"/>
          <ac:spMkLst>
            <pc:docMk/>
            <pc:sldMk cId="42689423" sldId="408"/>
            <ac:spMk id="3" creationId="{EFDBA99E-AC89-4C89-828C-E8394A5B9A09}"/>
          </ac:spMkLst>
        </pc:spChg>
        <pc:spChg chg="add del mod">
          <ac:chgData name="James Franklin" userId="cf915d05-507f-491f-b4a6-b2aa085ee4b1" providerId="ADAL" clId="{1183D61C-B3A4-465B-95BC-0C42924C9A29}" dt="2020-11-13T11:39:38.070" v="2931" actId="478"/>
          <ac:spMkLst>
            <pc:docMk/>
            <pc:sldMk cId="42689423" sldId="408"/>
            <ac:spMk id="4" creationId="{4B236794-957A-43A8-9A32-EFA16465C105}"/>
          </ac:spMkLst>
        </pc:spChg>
      </pc:sldChg>
      <pc:sldChg chg="modSp add mod ord">
        <pc:chgData name="James Franklin" userId="cf915d05-507f-491f-b4a6-b2aa085ee4b1" providerId="ADAL" clId="{1183D61C-B3A4-465B-95BC-0C42924C9A29}" dt="2020-11-13T16:11:47.733" v="5569" actId="20577"/>
        <pc:sldMkLst>
          <pc:docMk/>
          <pc:sldMk cId="1355433094" sldId="409"/>
        </pc:sldMkLst>
        <pc:spChg chg="mod">
          <ac:chgData name="James Franklin" userId="cf915d05-507f-491f-b4a6-b2aa085ee4b1" providerId="ADAL" clId="{1183D61C-B3A4-465B-95BC-0C42924C9A29}" dt="2020-11-13T16:11:47.733" v="5569" actId="20577"/>
          <ac:spMkLst>
            <pc:docMk/>
            <pc:sldMk cId="1355433094" sldId="409"/>
            <ac:spMk id="3" creationId="{6338EB42-71DD-4FCA-A72C-ADFBAB117FEA}"/>
          </ac:spMkLst>
        </pc:spChg>
      </pc:sldChg>
      <pc:sldChg chg="modSp add mod">
        <pc:chgData name="James Franklin" userId="cf915d05-507f-491f-b4a6-b2aa085ee4b1" providerId="ADAL" clId="{1183D61C-B3A4-465B-95BC-0C42924C9A29}" dt="2020-11-13T15:25:26.351" v="5566" actId="20577"/>
        <pc:sldMkLst>
          <pc:docMk/>
          <pc:sldMk cId="1253861930" sldId="410"/>
        </pc:sldMkLst>
        <pc:spChg chg="mod">
          <ac:chgData name="James Franklin" userId="cf915d05-507f-491f-b4a6-b2aa085ee4b1" providerId="ADAL" clId="{1183D61C-B3A4-465B-95BC-0C42924C9A29}" dt="2020-11-13T15:25:26.351" v="5566" actId="20577"/>
          <ac:spMkLst>
            <pc:docMk/>
            <pc:sldMk cId="1253861930" sldId="410"/>
            <ac:spMk id="3" creationId="{6338EB42-71DD-4FCA-A72C-ADFBAB117FEA}"/>
          </ac:spMkLst>
        </pc:spChg>
      </pc:sldChg>
      <pc:sldChg chg="new del">
        <pc:chgData name="James Franklin" userId="cf915d05-507f-491f-b4a6-b2aa085ee4b1" providerId="ADAL" clId="{1183D61C-B3A4-465B-95BC-0C42924C9A29}" dt="2020-11-19T10:26:32.170" v="6196" actId="680"/>
        <pc:sldMkLst>
          <pc:docMk/>
          <pc:sldMk cId="1330473468" sldId="411"/>
        </pc:sldMkLst>
      </pc:sldChg>
    </pc:docChg>
  </pc:docChgLst>
  <pc:docChgLst>
    <pc:chgData name="Rob Heathcote" userId="62419938-1f1d-43ca-9327-cfd6c1894440" providerId="ADAL" clId="{2EFF2764-60ED-4C5C-96BA-BB88815BCA1F}"/>
    <pc:docChg chg="modSld modMainMaster">
      <pc:chgData name="Rob Heathcote" userId="62419938-1f1d-43ca-9327-cfd6c1894440" providerId="ADAL" clId="{2EFF2764-60ED-4C5C-96BA-BB88815BCA1F}" dt="2020-11-23T11:55:44.242" v="36" actId="20577"/>
      <pc:docMkLst>
        <pc:docMk/>
      </pc:docMkLst>
      <pc:sldChg chg="modSp mod">
        <pc:chgData name="Rob Heathcote" userId="62419938-1f1d-43ca-9327-cfd6c1894440" providerId="ADAL" clId="{2EFF2764-60ED-4C5C-96BA-BB88815BCA1F}" dt="2020-11-23T11:55:03.578" v="35" actId="20577"/>
        <pc:sldMkLst>
          <pc:docMk/>
          <pc:sldMk cId="2781392632" sldId="392"/>
        </pc:sldMkLst>
        <pc:spChg chg="mod">
          <ac:chgData name="Rob Heathcote" userId="62419938-1f1d-43ca-9327-cfd6c1894440" providerId="ADAL" clId="{2EFF2764-60ED-4C5C-96BA-BB88815BCA1F}" dt="2020-11-23T11:55:03.578" v="35" actId="20577"/>
          <ac:spMkLst>
            <pc:docMk/>
            <pc:sldMk cId="2781392632" sldId="392"/>
            <ac:spMk id="5" creationId="{148C527F-19C8-4217-8D29-9D4F3B00F383}"/>
          </ac:spMkLst>
        </pc:spChg>
      </pc:sldChg>
      <pc:sldChg chg="modSp mod">
        <pc:chgData name="Rob Heathcote" userId="62419938-1f1d-43ca-9327-cfd6c1894440" providerId="ADAL" clId="{2EFF2764-60ED-4C5C-96BA-BB88815BCA1F}" dt="2020-11-23T11:55:44.242" v="36" actId="20577"/>
        <pc:sldMkLst>
          <pc:docMk/>
          <pc:sldMk cId="3363672972" sldId="395"/>
        </pc:sldMkLst>
        <pc:spChg chg="mod">
          <ac:chgData name="Rob Heathcote" userId="62419938-1f1d-43ca-9327-cfd6c1894440" providerId="ADAL" clId="{2EFF2764-60ED-4C5C-96BA-BB88815BCA1F}" dt="2020-11-23T11:55:44.242" v="36" actId="20577"/>
          <ac:spMkLst>
            <pc:docMk/>
            <pc:sldMk cId="3363672972" sldId="395"/>
            <ac:spMk id="3" creationId="{930679D6-B292-42E7-BAD8-B04922EE9EC5}"/>
          </ac:spMkLst>
        </pc:spChg>
      </pc:sldChg>
      <pc:sldMasterChg chg="modSldLayout">
        <pc:chgData name="Rob Heathcote" userId="62419938-1f1d-43ca-9327-cfd6c1894440" providerId="ADAL" clId="{2EFF2764-60ED-4C5C-96BA-BB88815BCA1F}" dt="2020-11-23T11:54:45.411" v="30" actId="1037"/>
        <pc:sldMasterMkLst>
          <pc:docMk/>
          <pc:sldMasterMk cId="2369807912" sldId="2147483660"/>
        </pc:sldMasterMkLst>
        <pc:sldLayoutChg chg="modSp mod">
          <pc:chgData name="Rob Heathcote" userId="62419938-1f1d-43ca-9327-cfd6c1894440" providerId="ADAL" clId="{2EFF2764-60ED-4C5C-96BA-BB88815BCA1F}" dt="2020-11-23T11:54:45.411" v="30" actId="1037"/>
          <pc:sldLayoutMkLst>
            <pc:docMk/>
            <pc:sldMasterMk cId="2369807912" sldId="2147483660"/>
            <pc:sldLayoutMk cId="1593432957" sldId="2147483661"/>
          </pc:sldLayoutMkLst>
          <pc:spChg chg="mod">
            <ac:chgData name="Rob Heathcote" userId="62419938-1f1d-43ca-9327-cfd6c1894440" providerId="ADAL" clId="{2EFF2764-60ED-4C5C-96BA-BB88815BCA1F}" dt="2020-11-23T11:54:45.411" v="30" actId="1037"/>
            <ac:spMkLst>
              <pc:docMk/>
              <pc:sldMasterMk cId="2369807912" sldId="2147483660"/>
              <pc:sldLayoutMk cId="1593432957" sldId="2147483661"/>
              <ac:spMk id="13" creationId="{B7A067C0-10A2-49BC-805F-2B8CACBC7692}"/>
            </ac:spMkLst>
          </pc:spChg>
          <pc:spChg chg="mod">
            <ac:chgData name="Rob Heathcote" userId="62419938-1f1d-43ca-9327-cfd6c1894440" providerId="ADAL" clId="{2EFF2764-60ED-4C5C-96BA-BB88815BCA1F}" dt="2020-11-23T11:54:45.411" v="30" actId="1037"/>
            <ac:spMkLst>
              <pc:docMk/>
              <pc:sldMasterMk cId="2369807912" sldId="2147483660"/>
              <pc:sldLayoutMk cId="1593432957" sldId="2147483661"/>
              <ac:spMk id="14" creationId="{C1936B93-387E-436B-9857-30FDCB49C9D1}"/>
            </ac:spMkLst>
          </pc:spChg>
          <pc:spChg chg="mod">
            <ac:chgData name="Rob Heathcote" userId="62419938-1f1d-43ca-9327-cfd6c1894440" providerId="ADAL" clId="{2EFF2764-60ED-4C5C-96BA-BB88815BCA1F}" dt="2020-11-23T11:54:45.411" v="30" actId="1037"/>
            <ac:spMkLst>
              <pc:docMk/>
              <pc:sldMasterMk cId="2369807912" sldId="2147483660"/>
              <pc:sldLayoutMk cId="1593432957" sldId="2147483661"/>
              <ac:spMk id="15" creationId="{F5A12043-CB85-4E7C-A4D5-BAFD7DCC1832}"/>
            </ac:spMkLst>
          </pc:spChg>
          <pc:spChg chg="mod">
            <ac:chgData name="Rob Heathcote" userId="62419938-1f1d-43ca-9327-cfd6c1894440" providerId="ADAL" clId="{2EFF2764-60ED-4C5C-96BA-BB88815BCA1F}" dt="2020-11-23T11:54:45.411" v="30" actId="1037"/>
            <ac:spMkLst>
              <pc:docMk/>
              <pc:sldMasterMk cId="2369807912" sldId="2147483660"/>
              <pc:sldLayoutMk cId="1593432957" sldId="2147483661"/>
              <ac:spMk id="16" creationId="{47A1A0A5-84B3-4234-BEF8-BE8ACDB139E2}"/>
            </ac:spMkLst>
          </pc:spChg>
          <pc:spChg chg="mod">
            <ac:chgData name="Rob Heathcote" userId="62419938-1f1d-43ca-9327-cfd6c1894440" providerId="ADAL" clId="{2EFF2764-60ED-4C5C-96BA-BB88815BCA1F}" dt="2020-11-23T11:54:41.267" v="17" actId="1035"/>
            <ac:spMkLst>
              <pc:docMk/>
              <pc:sldMasterMk cId="2369807912" sldId="2147483660"/>
              <pc:sldLayoutMk cId="1593432957" sldId="2147483661"/>
              <ac:spMk id="17" creationId="{C44B8FD1-E942-4F15-8F5B-68E9A727852B}"/>
            </ac:spMkLst>
          </pc:spChg>
          <pc:grpChg chg="mod">
            <ac:chgData name="Rob Heathcote" userId="62419938-1f1d-43ca-9327-cfd6c1894440" providerId="ADAL" clId="{2EFF2764-60ED-4C5C-96BA-BB88815BCA1F}" dt="2020-11-23T11:54:45.411" v="30" actId="1037"/>
            <ac:grpSpMkLst>
              <pc:docMk/>
              <pc:sldMasterMk cId="2369807912" sldId="2147483660"/>
              <pc:sldLayoutMk cId="1593432957" sldId="2147483661"/>
              <ac:grpSpMk id="12" creationId="{D57EB198-4708-477C-BA1A-A11AE7C504D0}"/>
            </ac:grpSpMkLst>
          </pc:grpChg>
        </pc:sldLayoutChg>
      </pc:sldMaster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James Franklin" userId="cf915d05-507f-491f-b4a6-b2aa085ee4b1" providerId="ADAL" clId="{44068AAB-60CF-49F9-B738-1AF9D3404E59}"/>
    <pc:docChg chg="undo redo custSel addSld delSld modSld sldOrd">
      <pc:chgData name="James Franklin" userId="cf915d05-507f-491f-b4a6-b2aa085ee4b1" providerId="ADAL" clId="{44068AAB-60CF-49F9-B738-1AF9D3404E59}" dt="2020-11-02T09:49:32.307" v="3717" actId="113"/>
      <pc:docMkLst>
        <pc:docMk/>
      </pc:docMkLst>
      <pc:sldChg chg="addSp modSp mod">
        <pc:chgData name="James Franklin" userId="cf915d05-507f-491f-b4a6-b2aa085ee4b1" providerId="ADAL" clId="{44068AAB-60CF-49F9-B738-1AF9D3404E59}" dt="2020-10-29T14:42:46.179" v="3536" actId="164"/>
        <pc:sldMkLst>
          <pc:docMk/>
          <pc:sldMk cId="1747277294" sldId="345"/>
        </pc:sldMkLst>
        <pc:spChg chg="add mod">
          <ac:chgData name="James Franklin" userId="cf915d05-507f-491f-b4a6-b2aa085ee4b1" providerId="ADAL" clId="{44068AAB-60CF-49F9-B738-1AF9D3404E59}" dt="2020-10-29T12:57:43.455" v="3150" actId="20577"/>
          <ac:spMkLst>
            <pc:docMk/>
            <pc:sldMk cId="1747277294" sldId="345"/>
            <ac:spMk id="4" creationId="{8DD7D117-2E99-47E2-9E8F-8A2CBA3CF4AD}"/>
          </ac:spMkLst>
        </pc:spChg>
        <pc:spChg chg="mod">
          <ac:chgData name="James Franklin" userId="cf915d05-507f-491f-b4a6-b2aa085ee4b1" providerId="ADAL" clId="{44068AAB-60CF-49F9-B738-1AF9D3404E59}" dt="2020-10-29T14:42:46.179" v="3536" actId="164"/>
          <ac:spMkLst>
            <pc:docMk/>
            <pc:sldMk cId="1747277294" sldId="345"/>
            <ac:spMk id="10" creationId="{5EF64B5A-48CD-4A2B-BDBB-D112CD304BF1}"/>
          </ac:spMkLst>
        </pc:spChg>
        <pc:spChg chg="mod">
          <ac:chgData name="James Franklin" userId="cf915d05-507f-491f-b4a6-b2aa085ee4b1" providerId="ADAL" clId="{44068AAB-60CF-49F9-B738-1AF9D3404E59}" dt="2020-10-29T14:42:46.179" v="3536" actId="164"/>
          <ac:spMkLst>
            <pc:docMk/>
            <pc:sldMk cId="1747277294" sldId="345"/>
            <ac:spMk id="14" creationId="{F8A99EDE-A8D9-4075-ABBE-4FD1158BCF18}"/>
          </ac:spMkLst>
        </pc:spChg>
        <pc:spChg chg="mod">
          <ac:chgData name="James Franklin" userId="cf915d05-507f-491f-b4a6-b2aa085ee4b1" providerId="ADAL" clId="{44068AAB-60CF-49F9-B738-1AF9D3404E59}" dt="2020-10-29T14:42:46.179" v="3536" actId="164"/>
          <ac:spMkLst>
            <pc:docMk/>
            <pc:sldMk cId="1747277294" sldId="345"/>
            <ac:spMk id="15" creationId="{FF1FB511-164D-4A7E-A258-E304DF555A75}"/>
          </ac:spMkLst>
        </pc:spChg>
        <pc:spChg chg="mod">
          <ac:chgData name="James Franklin" userId="cf915d05-507f-491f-b4a6-b2aa085ee4b1" providerId="ADAL" clId="{44068AAB-60CF-49F9-B738-1AF9D3404E59}" dt="2020-10-29T14:42:46.179" v="3536" actId="164"/>
          <ac:spMkLst>
            <pc:docMk/>
            <pc:sldMk cId="1747277294" sldId="345"/>
            <ac:spMk id="16" creationId="{E4A18787-6130-4225-A3E2-C0FA1436C724}"/>
          </ac:spMkLst>
        </pc:spChg>
        <pc:spChg chg="mod">
          <ac:chgData name="James Franklin" userId="cf915d05-507f-491f-b4a6-b2aa085ee4b1" providerId="ADAL" clId="{44068AAB-60CF-49F9-B738-1AF9D3404E59}" dt="2020-10-29T14:42:46.179" v="3536" actId="164"/>
          <ac:spMkLst>
            <pc:docMk/>
            <pc:sldMk cId="1747277294" sldId="345"/>
            <ac:spMk id="17" creationId="{A4E99CAE-A619-45E0-8EE3-02A90618BB7F}"/>
          </ac:spMkLst>
        </pc:spChg>
        <pc:spChg chg="mod">
          <ac:chgData name="James Franklin" userId="cf915d05-507f-491f-b4a6-b2aa085ee4b1" providerId="ADAL" clId="{44068AAB-60CF-49F9-B738-1AF9D3404E59}" dt="2020-10-29T14:42:46.179" v="3536" actId="164"/>
          <ac:spMkLst>
            <pc:docMk/>
            <pc:sldMk cId="1747277294" sldId="345"/>
            <ac:spMk id="18" creationId="{D976A9B4-D9C0-46C7-85DC-C87E0F331A1E}"/>
          </ac:spMkLst>
        </pc:spChg>
        <pc:spChg chg="mod">
          <ac:chgData name="James Franklin" userId="cf915d05-507f-491f-b4a6-b2aa085ee4b1" providerId="ADAL" clId="{44068AAB-60CF-49F9-B738-1AF9D3404E59}" dt="2020-10-29T14:42:46.179" v="3536" actId="164"/>
          <ac:spMkLst>
            <pc:docMk/>
            <pc:sldMk cId="1747277294" sldId="345"/>
            <ac:spMk id="19" creationId="{D52F7F88-2AB6-4909-A41B-C8E28EA30158}"/>
          </ac:spMkLst>
        </pc:spChg>
        <pc:spChg chg="mod">
          <ac:chgData name="James Franklin" userId="cf915d05-507f-491f-b4a6-b2aa085ee4b1" providerId="ADAL" clId="{44068AAB-60CF-49F9-B738-1AF9D3404E59}" dt="2020-10-29T14:42:46.179" v="3536" actId="164"/>
          <ac:spMkLst>
            <pc:docMk/>
            <pc:sldMk cId="1747277294" sldId="345"/>
            <ac:spMk id="20" creationId="{42199742-F846-4ADE-9114-33DF030D0E43}"/>
          </ac:spMkLst>
        </pc:spChg>
        <pc:spChg chg="mod">
          <ac:chgData name="James Franklin" userId="cf915d05-507f-491f-b4a6-b2aa085ee4b1" providerId="ADAL" clId="{44068AAB-60CF-49F9-B738-1AF9D3404E59}" dt="2020-10-29T14:42:46.179" v="3536" actId="164"/>
          <ac:spMkLst>
            <pc:docMk/>
            <pc:sldMk cId="1747277294" sldId="345"/>
            <ac:spMk id="21" creationId="{20879632-7643-4323-8434-5BC2C87DAA0F}"/>
          </ac:spMkLst>
        </pc:spChg>
        <pc:spChg chg="mod">
          <ac:chgData name="James Franklin" userId="cf915d05-507f-491f-b4a6-b2aa085ee4b1" providerId="ADAL" clId="{44068AAB-60CF-49F9-B738-1AF9D3404E59}" dt="2020-10-29T14:42:46.179" v="3536" actId="164"/>
          <ac:spMkLst>
            <pc:docMk/>
            <pc:sldMk cId="1747277294" sldId="345"/>
            <ac:spMk id="22" creationId="{F00324FB-5DE3-4BBE-B616-915C4004ABD3}"/>
          </ac:spMkLst>
        </pc:spChg>
        <pc:spChg chg="mod">
          <ac:chgData name="James Franklin" userId="cf915d05-507f-491f-b4a6-b2aa085ee4b1" providerId="ADAL" clId="{44068AAB-60CF-49F9-B738-1AF9D3404E59}" dt="2020-10-29T14:42:46.179" v="3536" actId="164"/>
          <ac:spMkLst>
            <pc:docMk/>
            <pc:sldMk cId="1747277294" sldId="345"/>
            <ac:spMk id="23" creationId="{0B81CA31-2FB2-47EA-808E-89F899766DBC}"/>
          </ac:spMkLst>
        </pc:spChg>
        <pc:spChg chg="mod">
          <ac:chgData name="James Franklin" userId="cf915d05-507f-491f-b4a6-b2aa085ee4b1" providerId="ADAL" clId="{44068AAB-60CF-49F9-B738-1AF9D3404E59}" dt="2020-10-29T14:42:46.179" v="3536" actId="164"/>
          <ac:spMkLst>
            <pc:docMk/>
            <pc:sldMk cId="1747277294" sldId="345"/>
            <ac:spMk id="24" creationId="{149589EB-DC8F-4964-90B9-BD0510CAA139}"/>
          </ac:spMkLst>
        </pc:spChg>
        <pc:spChg chg="mod">
          <ac:chgData name="James Franklin" userId="cf915d05-507f-491f-b4a6-b2aa085ee4b1" providerId="ADAL" clId="{44068AAB-60CF-49F9-B738-1AF9D3404E59}" dt="2020-10-29T14:42:46.179" v="3536" actId="164"/>
          <ac:spMkLst>
            <pc:docMk/>
            <pc:sldMk cId="1747277294" sldId="345"/>
            <ac:spMk id="25" creationId="{69C8238E-699C-41C6-BFB3-1214BE748426}"/>
          </ac:spMkLst>
        </pc:spChg>
        <pc:spChg chg="mod">
          <ac:chgData name="James Franklin" userId="cf915d05-507f-491f-b4a6-b2aa085ee4b1" providerId="ADAL" clId="{44068AAB-60CF-49F9-B738-1AF9D3404E59}" dt="2020-10-29T14:42:46.179" v="3536" actId="164"/>
          <ac:spMkLst>
            <pc:docMk/>
            <pc:sldMk cId="1747277294" sldId="345"/>
            <ac:spMk id="26" creationId="{7429D7DE-63BC-488C-A869-C3F321349E38}"/>
          </ac:spMkLst>
        </pc:spChg>
        <pc:spChg chg="mod">
          <ac:chgData name="James Franklin" userId="cf915d05-507f-491f-b4a6-b2aa085ee4b1" providerId="ADAL" clId="{44068AAB-60CF-49F9-B738-1AF9D3404E59}" dt="2020-10-29T14:42:46.179" v="3536" actId="164"/>
          <ac:spMkLst>
            <pc:docMk/>
            <pc:sldMk cId="1747277294" sldId="345"/>
            <ac:spMk id="27" creationId="{3D65A562-1FDD-4A8F-B1B2-B1043C56B27C}"/>
          </ac:spMkLst>
        </pc:spChg>
        <pc:spChg chg="mod">
          <ac:chgData name="James Franklin" userId="cf915d05-507f-491f-b4a6-b2aa085ee4b1" providerId="ADAL" clId="{44068AAB-60CF-49F9-B738-1AF9D3404E59}" dt="2020-10-29T14:42:46.179" v="3536" actId="164"/>
          <ac:spMkLst>
            <pc:docMk/>
            <pc:sldMk cId="1747277294" sldId="345"/>
            <ac:spMk id="28" creationId="{F0B89765-88CD-436E-9740-6E27358DE3B1}"/>
          </ac:spMkLst>
        </pc:spChg>
        <pc:grpChg chg="add mod">
          <ac:chgData name="James Franklin" userId="cf915d05-507f-491f-b4a6-b2aa085ee4b1" providerId="ADAL" clId="{44068AAB-60CF-49F9-B738-1AF9D3404E59}" dt="2020-10-29T14:42:46.179" v="3536" actId="164"/>
          <ac:grpSpMkLst>
            <pc:docMk/>
            <pc:sldMk cId="1747277294" sldId="345"/>
            <ac:grpSpMk id="5" creationId="{FA168452-00C7-4C46-8806-69A2F34D1EA7}"/>
          </ac:grpSpMkLst>
        </pc:grpChg>
        <pc:picChg chg="mod">
          <ac:chgData name="James Franklin" userId="cf915d05-507f-491f-b4a6-b2aa085ee4b1" providerId="ADAL" clId="{44068AAB-60CF-49F9-B738-1AF9D3404E59}" dt="2020-10-29T14:42:46.179" v="3536" actId="164"/>
          <ac:picMkLst>
            <pc:docMk/>
            <pc:sldMk cId="1747277294" sldId="345"/>
            <ac:picMk id="1030" creationId="{713B6168-9671-4FCD-AC0B-FD31B7EA5B37}"/>
          </ac:picMkLst>
        </pc:picChg>
      </pc:sldChg>
      <pc:sldChg chg="addSp delSp modSp mod">
        <pc:chgData name="James Franklin" userId="cf915d05-507f-491f-b4a6-b2aa085ee4b1" providerId="ADAL" clId="{44068AAB-60CF-49F9-B738-1AF9D3404E59}" dt="2020-10-29T14:27:39.887" v="3468" actId="1076"/>
        <pc:sldMkLst>
          <pc:docMk/>
          <pc:sldMk cId="659347703" sldId="347"/>
        </pc:sldMkLst>
        <pc:spChg chg="mod">
          <ac:chgData name="James Franklin" userId="cf915d05-507f-491f-b4a6-b2aa085ee4b1" providerId="ADAL" clId="{44068AAB-60CF-49F9-B738-1AF9D3404E59}" dt="2020-10-29T14:14:48.879" v="3410" actId="20577"/>
          <ac:spMkLst>
            <pc:docMk/>
            <pc:sldMk cId="659347703" sldId="347"/>
            <ac:spMk id="3" creationId="{2F6626CC-6F35-40E6-809E-E0444369048C}"/>
          </ac:spMkLst>
        </pc:spChg>
        <pc:spChg chg="mod">
          <ac:chgData name="James Franklin" userId="cf915d05-507f-491f-b4a6-b2aa085ee4b1" providerId="ADAL" clId="{44068AAB-60CF-49F9-B738-1AF9D3404E59}" dt="2020-10-29T14:15:25.636" v="3411"/>
          <ac:spMkLst>
            <pc:docMk/>
            <pc:sldMk cId="659347703" sldId="347"/>
            <ac:spMk id="5" creationId="{2DE55956-8015-4188-A5C6-0C579B52CCA2}"/>
          </ac:spMkLst>
        </pc:spChg>
        <pc:spChg chg="mod">
          <ac:chgData name="James Franklin" userId="cf915d05-507f-491f-b4a6-b2aa085ee4b1" providerId="ADAL" clId="{44068AAB-60CF-49F9-B738-1AF9D3404E59}" dt="2020-10-29T14:15:25.636" v="3411"/>
          <ac:spMkLst>
            <pc:docMk/>
            <pc:sldMk cId="659347703" sldId="347"/>
            <ac:spMk id="6" creationId="{04262107-B9BF-41EA-BADD-5CCD2F6961CC}"/>
          </ac:spMkLst>
        </pc:spChg>
        <pc:spChg chg="mod">
          <ac:chgData name="James Franklin" userId="cf915d05-507f-491f-b4a6-b2aa085ee4b1" providerId="ADAL" clId="{44068AAB-60CF-49F9-B738-1AF9D3404E59}" dt="2020-10-29T14:15:25.636" v="3411"/>
          <ac:spMkLst>
            <pc:docMk/>
            <pc:sldMk cId="659347703" sldId="347"/>
            <ac:spMk id="7" creationId="{F443A71A-2C6D-45BC-AD98-3284E442C936}"/>
          </ac:spMkLst>
        </pc:spChg>
        <pc:spChg chg="add del mod">
          <ac:chgData name="James Franklin" userId="cf915d05-507f-491f-b4a6-b2aa085ee4b1" providerId="ADAL" clId="{44068AAB-60CF-49F9-B738-1AF9D3404E59}" dt="2020-10-29T14:15:34.190" v="3413" actId="478"/>
          <ac:spMkLst>
            <pc:docMk/>
            <pc:sldMk cId="659347703" sldId="347"/>
            <ac:spMk id="8" creationId="{CB83F80A-6B04-4BC9-8B76-D7398E5CE256}"/>
          </ac:spMkLst>
        </pc:spChg>
        <pc:spChg chg="mod">
          <ac:chgData name="James Franklin" userId="cf915d05-507f-491f-b4a6-b2aa085ee4b1" providerId="ADAL" clId="{44068AAB-60CF-49F9-B738-1AF9D3404E59}" dt="2020-10-29T14:15:52.886" v="3414"/>
          <ac:spMkLst>
            <pc:docMk/>
            <pc:sldMk cId="659347703" sldId="347"/>
            <ac:spMk id="10" creationId="{825BE7B1-1AAC-4E17-8324-75CFFAC1CA2A}"/>
          </ac:spMkLst>
        </pc:spChg>
        <pc:spChg chg="mod">
          <ac:chgData name="James Franklin" userId="cf915d05-507f-491f-b4a6-b2aa085ee4b1" providerId="ADAL" clId="{44068AAB-60CF-49F9-B738-1AF9D3404E59}" dt="2020-10-29T14:25:50.722" v="3452" actId="20577"/>
          <ac:spMkLst>
            <pc:docMk/>
            <pc:sldMk cId="659347703" sldId="347"/>
            <ac:spMk id="11" creationId="{94EB661F-0D36-4D52-BAC9-A5D451EDD2FD}"/>
          </ac:spMkLst>
        </pc:spChg>
        <pc:spChg chg="mod">
          <ac:chgData name="James Franklin" userId="cf915d05-507f-491f-b4a6-b2aa085ee4b1" providerId="ADAL" clId="{44068AAB-60CF-49F9-B738-1AF9D3404E59}" dt="2020-10-29T14:25:55.144" v="3458" actId="20577"/>
          <ac:spMkLst>
            <pc:docMk/>
            <pc:sldMk cId="659347703" sldId="347"/>
            <ac:spMk id="12" creationId="{B292B487-4152-4FE4-B231-91FAB732DFE4}"/>
          </ac:spMkLst>
        </pc:spChg>
        <pc:spChg chg="add mod">
          <ac:chgData name="James Franklin" userId="cf915d05-507f-491f-b4a6-b2aa085ee4b1" providerId="ADAL" clId="{44068AAB-60CF-49F9-B738-1AF9D3404E59}" dt="2020-10-29T14:27:39.887" v="3468" actId="1076"/>
          <ac:spMkLst>
            <pc:docMk/>
            <pc:sldMk cId="659347703" sldId="347"/>
            <ac:spMk id="13" creationId="{5FC85EE0-7385-4D5F-AB67-4AEA14C48BEB}"/>
          </ac:spMkLst>
        </pc:spChg>
        <pc:grpChg chg="add del mod">
          <ac:chgData name="James Franklin" userId="cf915d05-507f-491f-b4a6-b2aa085ee4b1" providerId="ADAL" clId="{44068AAB-60CF-49F9-B738-1AF9D3404E59}" dt="2020-10-29T14:15:34.190" v="3413" actId="478"/>
          <ac:grpSpMkLst>
            <pc:docMk/>
            <pc:sldMk cId="659347703" sldId="347"/>
            <ac:grpSpMk id="4" creationId="{31222DEA-4A30-4E90-A42E-BC1CF5547839}"/>
          </ac:grpSpMkLst>
        </pc:grpChg>
        <pc:grpChg chg="add mod">
          <ac:chgData name="James Franklin" userId="cf915d05-507f-491f-b4a6-b2aa085ee4b1" providerId="ADAL" clId="{44068AAB-60CF-49F9-B738-1AF9D3404E59}" dt="2020-10-29T14:16:10.183" v="3416" actId="1076"/>
          <ac:grpSpMkLst>
            <pc:docMk/>
            <pc:sldMk cId="659347703" sldId="347"/>
            <ac:grpSpMk id="9" creationId="{814F4AC9-01FA-4503-8580-25DF833A9BEB}"/>
          </ac:grpSpMkLst>
        </pc:grpChg>
      </pc:sldChg>
      <pc:sldChg chg="addSp modSp mod">
        <pc:chgData name="James Franklin" userId="cf915d05-507f-491f-b4a6-b2aa085ee4b1" providerId="ADAL" clId="{44068AAB-60CF-49F9-B738-1AF9D3404E59}" dt="2020-10-29T15:10:39.168" v="3703" actId="20577"/>
        <pc:sldMkLst>
          <pc:docMk/>
          <pc:sldMk cId="4151464228" sldId="352"/>
        </pc:sldMkLst>
        <pc:spChg chg="add mod">
          <ac:chgData name="James Franklin" userId="cf915d05-507f-491f-b4a6-b2aa085ee4b1" providerId="ADAL" clId="{44068AAB-60CF-49F9-B738-1AF9D3404E59}" dt="2020-10-29T15:10:39.168" v="3703" actId="20577"/>
          <ac:spMkLst>
            <pc:docMk/>
            <pc:sldMk cId="4151464228" sldId="352"/>
            <ac:spMk id="4" creationId="{8D73414E-8459-4576-8274-2D276B2134F2}"/>
          </ac:spMkLst>
        </pc:spChg>
      </pc:sldChg>
      <pc:sldChg chg="addSp delSp modSp mod">
        <pc:chgData name="James Franklin" userId="cf915d05-507f-491f-b4a6-b2aa085ee4b1" providerId="ADAL" clId="{44068AAB-60CF-49F9-B738-1AF9D3404E59}" dt="2020-10-29T15:16:01.447" v="3706" actId="22"/>
        <pc:sldMkLst>
          <pc:docMk/>
          <pc:sldMk cId="2852410538" sldId="353"/>
        </pc:sldMkLst>
        <pc:spChg chg="add">
          <ac:chgData name="James Franklin" userId="cf915d05-507f-491f-b4a6-b2aa085ee4b1" providerId="ADAL" clId="{44068AAB-60CF-49F9-B738-1AF9D3404E59}" dt="2020-10-29T15:16:01.447" v="3706" actId="22"/>
          <ac:spMkLst>
            <pc:docMk/>
            <pc:sldMk cId="2852410538" sldId="353"/>
            <ac:spMk id="4" creationId="{D27FFCB6-AF22-4DD7-B929-65DAC4F537F9}"/>
          </ac:spMkLst>
        </pc:spChg>
        <pc:spChg chg="add">
          <ac:chgData name="James Franklin" userId="cf915d05-507f-491f-b4a6-b2aa085ee4b1" providerId="ADAL" clId="{44068AAB-60CF-49F9-B738-1AF9D3404E59}" dt="2020-10-29T15:16:01.447" v="3706" actId="22"/>
          <ac:spMkLst>
            <pc:docMk/>
            <pc:sldMk cId="2852410538" sldId="353"/>
            <ac:spMk id="9" creationId="{25F0D9C9-92D4-48EB-9329-146BBB8EEC8F}"/>
          </ac:spMkLst>
        </pc:spChg>
        <pc:spChg chg="add">
          <ac:chgData name="James Franklin" userId="cf915d05-507f-491f-b4a6-b2aa085ee4b1" providerId="ADAL" clId="{44068AAB-60CF-49F9-B738-1AF9D3404E59}" dt="2020-10-29T15:16:01.447" v="3706" actId="22"/>
          <ac:spMkLst>
            <pc:docMk/>
            <pc:sldMk cId="2852410538" sldId="353"/>
            <ac:spMk id="12" creationId="{0924BF8A-BAB0-44E5-983E-B98634779FAF}"/>
          </ac:spMkLst>
        </pc:spChg>
        <pc:spChg chg="mod">
          <ac:chgData name="James Franklin" userId="cf915d05-507f-491f-b4a6-b2aa085ee4b1" providerId="ADAL" clId="{44068AAB-60CF-49F9-B738-1AF9D3404E59}" dt="2020-10-29T15:15:45.290" v="3704"/>
          <ac:spMkLst>
            <pc:docMk/>
            <pc:sldMk cId="2852410538" sldId="353"/>
            <ac:spMk id="30" creationId="{76AE2959-A17E-4519-A871-4FBA33CAC359}"/>
          </ac:spMkLst>
        </pc:spChg>
        <pc:spChg chg="mod">
          <ac:chgData name="James Franklin" userId="cf915d05-507f-491f-b4a6-b2aa085ee4b1" providerId="ADAL" clId="{44068AAB-60CF-49F9-B738-1AF9D3404E59}" dt="2020-10-29T15:15:45.290" v="3704"/>
          <ac:spMkLst>
            <pc:docMk/>
            <pc:sldMk cId="2852410538" sldId="353"/>
            <ac:spMk id="31" creationId="{AFE28677-35DC-456D-8EE9-AB459EDA7C1B}"/>
          </ac:spMkLst>
        </pc:spChg>
        <pc:spChg chg="mod">
          <ac:chgData name="James Franklin" userId="cf915d05-507f-491f-b4a6-b2aa085ee4b1" providerId="ADAL" clId="{44068AAB-60CF-49F9-B738-1AF9D3404E59}" dt="2020-10-29T15:15:45.290" v="3704"/>
          <ac:spMkLst>
            <pc:docMk/>
            <pc:sldMk cId="2852410538" sldId="353"/>
            <ac:spMk id="32" creationId="{61307260-947B-4761-8E81-DA7B5FAA8C1E}"/>
          </ac:spMkLst>
        </pc:spChg>
        <pc:grpChg chg="add del mod">
          <ac:chgData name="James Franklin" userId="cf915d05-507f-491f-b4a6-b2aa085ee4b1" providerId="ADAL" clId="{44068AAB-60CF-49F9-B738-1AF9D3404E59}" dt="2020-10-29T15:15:46.257" v="3705"/>
          <ac:grpSpMkLst>
            <pc:docMk/>
            <pc:sldMk cId="2852410538" sldId="353"/>
            <ac:grpSpMk id="28" creationId="{6EBDB0FF-AAAF-453F-86F6-97E61A7CBDC6}"/>
          </ac:grpSpMkLst>
        </pc:grpChg>
      </pc:sldChg>
      <pc:sldChg chg="addSp delSp modSp mod">
        <pc:chgData name="James Franklin" userId="cf915d05-507f-491f-b4a6-b2aa085ee4b1" providerId="ADAL" clId="{44068AAB-60CF-49F9-B738-1AF9D3404E59}" dt="2020-10-29T14:27:25.470" v="3467" actId="465"/>
        <pc:sldMkLst>
          <pc:docMk/>
          <pc:sldMk cId="67998821" sldId="354"/>
        </pc:sldMkLst>
        <pc:spChg chg="mod">
          <ac:chgData name="James Franklin" userId="cf915d05-507f-491f-b4a6-b2aa085ee4b1" providerId="ADAL" clId="{44068AAB-60CF-49F9-B738-1AF9D3404E59}" dt="2020-10-29T14:23:26.448" v="3439"/>
          <ac:spMkLst>
            <pc:docMk/>
            <pc:sldMk cId="67998821" sldId="354"/>
            <ac:spMk id="4" creationId="{682C321E-FD56-4579-B430-7C3A49E283B3}"/>
          </ac:spMkLst>
        </pc:spChg>
        <pc:spChg chg="add del mod">
          <ac:chgData name="James Franklin" userId="cf915d05-507f-491f-b4a6-b2aa085ee4b1" providerId="ADAL" clId="{44068AAB-60CF-49F9-B738-1AF9D3404E59}" dt="2020-10-29T14:24:54.951" v="3448" actId="478"/>
          <ac:spMkLst>
            <pc:docMk/>
            <pc:sldMk cId="67998821" sldId="354"/>
            <ac:spMk id="30" creationId="{92688A0F-0158-4D74-88A9-FB32C352D389}"/>
          </ac:spMkLst>
        </pc:spChg>
        <pc:spChg chg="add del mod">
          <ac:chgData name="James Franklin" userId="cf915d05-507f-491f-b4a6-b2aa085ee4b1" providerId="ADAL" clId="{44068AAB-60CF-49F9-B738-1AF9D3404E59}" dt="2020-10-29T14:24:54.951" v="3448" actId="478"/>
          <ac:spMkLst>
            <pc:docMk/>
            <pc:sldMk cId="67998821" sldId="354"/>
            <ac:spMk id="31" creationId="{EE174281-09D1-470B-8E2C-9A00AEF05068}"/>
          </ac:spMkLst>
        </pc:spChg>
        <pc:spChg chg="add del mod">
          <ac:chgData name="James Franklin" userId="cf915d05-507f-491f-b4a6-b2aa085ee4b1" providerId="ADAL" clId="{44068AAB-60CF-49F9-B738-1AF9D3404E59}" dt="2020-10-29T14:24:54.951" v="3448" actId="478"/>
          <ac:spMkLst>
            <pc:docMk/>
            <pc:sldMk cId="67998821" sldId="354"/>
            <ac:spMk id="32" creationId="{E48860BB-C24F-4876-9FC8-5C73CB04080E}"/>
          </ac:spMkLst>
        </pc:spChg>
        <pc:spChg chg="add mod">
          <ac:chgData name="James Franklin" userId="cf915d05-507f-491f-b4a6-b2aa085ee4b1" providerId="ADAL" clId="{44068AAB-60CF-49F9-B738-1AF9D3404E59}" dt="2020-10-29T14:27:04.815" v="3462" actId="1076"/>
          <ac:spMkLst>
            <pc:docMk/>
            <pc:sldMk cId="67998821" sldId="354"/>
            <ac:spMk id="34" creationId="{58C56A85-3FC1-45A3-8FB5-47EF01A9B9D0}"/>
          </ac:spMkLst>
        </pc:spChg>
        <pc:spChg chg="add mod">
          <ac:chgData name="James Franklin" userId="cf915d05-507f-491f-b4a6-b2aa085ee4b1" providerId="ADAL" clId="{44068AAB-60CF-49F9-B738-1AF9D3404E59}" dt="2020-10-29T14:27:25.470" v="3467" actId="465"/>
          <ac:spMkLst>
            <pc:docMk/>
            <pc:sldMk cId="67998821" sldId="354"/>
            <ac:spMk id="35" creationId="{182AAC94-8747-4D47-9028-192126BDC2F6}"/>
          </ac:spMkLst>
        </pc:spChg>
        <pc:spChg chg="add mod">
          <ac:chgData name="James Franklin" userId="cf915d05-507f-491f-b4a6-b2aa085ee4b1" providerId="ADAL" clId="{44068AAB-60CF-49F9-B738-1AF9D3404E59}" dt="2020-10-29T14:27:15.247" v="3466" actId="1076"/>
          <ac:spMkLst>
            <pc:docMk/>
            <pc:sldMk cId="67998821" sldId="354"/>
            <ac:spMk id="36" creationId="{AEA55BA3-CAB3-4B0C-8E6A-E0DDF0B2B59C}"/>
          </ac:spMkLst>
        </pc:spChg>
      </pc:sldChg>
      <pc:sldChg chg="ord">
        <pc:chgData name="James Franklin" userId="cf915d05-507f-491f-b4a6-b2aa085ee4b1" providerId="ADAL" clId="{44068AAB-60CF-49F9-B738-1AF9D3404E59}" dt="2020-10-29T10:17:32.195" v="844"/>
        <pc:sldMkLst>
          <pc:docMk/>
          <pc:sldMk cId="2068106811" sldId="356"/>
        </pc:sldMkLst>
      </pc:sldChg>
      <pc:sldChg chg="addSp delSp modSp mod">
        <pc:chgData name="James Franklin" userId="cf915d05-507f-491f-b4a6-b2aa085ee4b1" providerId="ADAL" clId="{44068AAB-60CF-49F9-B738-1AF9D3404E59}" dt="2020-10-29T15:45:47.280" v="3715" actId="1076"/>
        <pc:sldMkLst>
          <pc:docMk/>
          <pc:sldMk cId="327447916" sldId="358"/>
        </pc:sldMkLst>
        <pc:spChg chg="mod">
          <ac:chgData name="James Franklin" userId="cf915d05-507f-491f-b4a6-b2aa085ee4b1" providerId="ADAL" clId="{44068AAB-60CF-49F9-B738-1AF9D3404E59}" dt="2020-10-29T10:06:23.498" v="317" actId="20577"/>
          <ac:spMkLst>
            <pc:docMk/>
            <pc:sldMk cId="327447916" sldId="358"/>
            <ac:spMk id="2" creationId="{2105B016-CBB8-4879-BE97-A7FDB2D94D3B}"/>
          </ac:spMkLst>
        </pc:spChg>
        <pc:spChg chg="mod">
          <ac:chgData name="James Franklin" userId="cf915d05-507f-491f-b4a6-b2aa085ee4b1" providerId="ADAL" clId="{44068AAB-60CF-49F9-B738-1AF9D3404E59}" dt="2020-10-29T15:45:42.358" v="3714" actId="6549"/>
          <ac:spMkLst>
            <pc:docMk/>
            <pc:sldMk cId="327447916" sldId="358"/>
            <ac:spMk id="3" creationId="{8D124796-7493-43D8-AB26-6DACFEB3DB5F}"/>
          </ac:spMkLst>
        </pc:spChg>
        <pc:picChg chg="del">
          <ac:chgData name="James Franklin" userId="cf915d05-507f-491f-b4a6-b2aa085ee4b1" providerId="ADAL" clId="{44068AAB-60CF-49F9-B738-1AF9D3404E59}" dt="2020-10-29T10:01:37.092" v="223" actId="478"/>
          <ac:picMkLst>
            <pc:docMk/>
            <pc:sldMk cId="327447916" sldId="358"/>
            <ac:picMk id="5" creationId="{35C881E2-97BF-49D2-8634-C211FE011CE6}"/>
          </ac:picMkLst>
        </pc:picChg>
        <pc:picChg chg="add mod">
          <ac:chgData name="James Franklin" userId="cf915d05-507f-491f-b4a6-b2aa085ee4b1" providerId="ADAL" clId="{44068AAB-60CF-49F9-B738-1AF9D3404E59}" dt="2020-10-29T10:01:52.260" v="227" actId="1076"/>
          <ac:picMkLst>
            <pc:docMk/>
            <pc:sldMk cId="327447916" sldId="358"/>
            <ac:picMk id="6" creationId="{E4284A81-0B59-4F77-9156-B5FC0B19B58D}"/>
          </ac:picMkLst>
        </pc:picChg>
        <pc:picChg chg="add del mod">
          <ac:chgData name="James Franklin" userId="cf915d05-507f-491f-b4a6-b2aa085ee4b1" providerId="ADAL" clId="{44068AAB-60CF-49F9-B738-1AF9D3404E59}" dt="2020-10-29T10:12:43.444" v="727" actId="478"/>
          <ac:picMkLst>
            <pc:docMk/>
            <pc:sldMk cId="327447916" sldId="358"/>
            <ac:picMk id="7" creationId="{867E43D9-FE03-4FFB-B26B-151490BF38CE}"/>
          </ac:picMkLst>
        </pc:picChg>
        <pc:picChg chg="add del mod">
          <ac:chgData name="James Franklin" userId="cf915d05-507f-491f-b4a6-b2aa085ee4b1" providerId="ADAL" clId="{44068AAB-60CF-49F9-B738-1AF9D3404E59}" dt="2020-10-29T10:12:45.936" v="728" actId="478"/>
          <ac:picMkLst>
            <pc:docMk/>
            <pc:sldMk cId="327447916" sldId="358"/>
            <ac:picMk id="10" creationId="{CD03762D-E5F7-4ACD-8662-3F47E2FA9A68}"/>
          </ac:picMkLst>
        </pc:picChg>
        <pc:picChg chg="add mod">
          <ac:chgData name="James Franklin" userId="cf915d05-507f-491f-b4a6-b2aa085ee4b1" providerId="ADAL" clId="{44068AAB-60CF-49F9-B738-1AF9D3404E59}" dt="2020-10-29T10:12:54.266" v="731" actId="1076"/>
          <ac:picMkLst>
            <pc:docMk/>
            <pc:sldMk cId="327447916" sldId="358"/>
            <ac:picMk id="12" creationId="{8C02B72A-01AF-4C3D-927F-0E7030F156C6}"/>
          </ac:picMkLst>
        </pc:picChg>
        <pc:picChg chg="add mod">
          <ac:chgData name="James Franklin" userId="cf915d05-507f-491f-b4a6-b2aa085ee4b1" providerId="ADAL" clId="{44068AAB-60CF-49F9-B738-1AF9D3404E59}" dt="2020-10-29T10:02:24.802" v="237" actId="1037"/>
          <ac:picMkLst>
            <pc:docMk/>
            <pc:sldMk cId="327447916" sldId="358"/>
            <ac:picMk id="1026" creationId="{A2D5D66C-BBC8-4D78-9B84-D2E3845EDC1B}"/>
          </ac:picMkLst>
        </pc:picChg>
        <pc:picChg chg="add mod">
          <ac:chgData name="James Franklin" userId="cf915d05-507f-491f-b4a6-b2aa085ee4b1" providerId="ADAL" clId="{44068AAB-60CF-49F9-B738-1AF9D3404E59}" dt="2020-10-29T15:45:47.280" v="3715" actId="1076"/>
          <ac:picMkLst>
            <pc:docMk/>
            <pc:sldMk cId="327447916" sldId="358"/>
            <ac:picMk id="1028" creationId="{DC27141F-3E8D-4920-B3C8-00CD02F92B1D}"/>
          </ac:picMkLst>
        </pc:picChg>
        <pc:picChg chg="del mod">
          <ac:chgData name="James Franklin" userId="cf915d05-507f-491f-b4a6-b2aa085ee4b1" providerId="ADAL" clId="{44068AAB-60CF-49F9-B738-1AF9D3404E59}" dt="2020-10-29T10:01:37.722" v="224" actId="478"/>
          <ac:picMkLst>
            <pc:docMk/>
            <pc:sldMk cId="327447916" sldId="358"/>
            <ac:picMk id="6146" creationId="{04515AFF-33E8-4255-84AB-70C1C11C40A1}"/>
          </ac:picMkLst>
        </pc:picChg>
      </pc:sldChg>
      <pc:sldChg chg="addSp delSp modSp new mod modClrScheme chgLayout">
        <pc:chgData name="James Franklin" userId="cf915d05-507f-491f-b4a6-b2aa085ee4b1" providerId="ADAL" clId="{44068AAB-60CF-49F9-B738-1AF9D3404E59}" dt="2020-11-02T09:49:32.307" v="3717" actId="113"/>
        <pc:sldMkLst>
          <pc:docMk/>
          <pc:sldMk cId="3247746536" sldId="359"/>
        </pc:sldMkLst>
        <pc:spChg chg="mod ord">
          <ac:chgData name="James Franklin" userId="cf915d05-507f-491f-b4a6-b2aa085ee4b1" providerId="ADAL" clId="{44068AAB-60CF-49F9-B738-1AF9D3404E59}" dt="2020-10-29T10:15:29.056" v="789" actId="700"/>
          <ac:spMkLst>
            <pc:docMk/>
            <pc:sldMk cId="3247746536" sldId="359"/>
            <ac:spMk id="2" creationId="{B2545053-C5DD-4A76-9764-08F10588AC10}"/>
          </ac:spMkLst>
        </pc:spChg>
        <pc:spChg chg="mod ord">
          <ac:chgData name="James Franklin" userId="cf915d05-507f-491f-b4a6-b2aa085ee4b1" providerId="ADAL" clId="{44068AAB-60CF-49F9-B738-1AF9D3404E59}" dt="2020-11-02T09:49:32.307" v="3717" actId="113"/>
          <ac:spMkLst>
            <pc:docMk/>
            <pc:sldMk cId="3247746536" sldId="359"/>
            <ac:spMk id="3" creationId="{BFFD078C-E3BA-4F82-B712-FEFD4413E082}"/>
          </ac:spMkLst>
        </pc:spChg>
        <pc:picChg chg="add del mod">
          <ac:chgData name="James Franklin" userId="cf915d05-507f-491f-b4a6-b2aa085ee4b1" providerId="ADAL" clId="{44068AAB-60CF-49F9-B738-1AF9D3404E59}" dt="2020-10-29T10:13:55.056" v="742" actId="478"/>
          <ac:picMkLst>
            <pc:docMk/>
            <pc:sldMk cId="3247746536" sldId="359"/>
            <ac:picMk id="4" creationId="{C168C704-5DE2-4659-8DD7-1988C24C3765}"/>
          </ac:picMkLst>
        </pc:picChg>
        <pc:picChg chg="add mod">
          <ac:chgData name="James Franklin" userId="cf915d05-507f-491f-b4a6-b2aa085ee4b1" providerId="ADAL" clId="{44068AAB-60CF-49F9-B738-1AF9D3404E59}" dt="2020-10-29T10:15:23.841" v="788" actId="14100"/>
          <ac:picMkLst>
            <pc:docMk/>
            <pc:sldMk cId="3247746536" sldId="359"/>
            <ac:picMk id="6" creationId="{AC3ABDD2-FD26-49E5-8881-A776023A27F7}"/>
          </ac:picMkLst>
        </pc:picChg>
        <pc:picChg chg="add del">
          <ac:chgData name="James Franklin" userId="cf915d05-507f-491f-b4a6-b2aa085ee4b1" providerId="ADAL" clId="{44068AAB-60CF-49F9-B738-1AF9D3404E59}" dt="2020-10-29T10:07:07.046" v="338" actId="21"/>
          <ac:picMkLst>
            <pc:docMk/>
            <pc:sldMk cId="3247746536" sldId="359"/>
            <ac:picMk id="2050" creationId="{0D2CEE79-023D-4626-97FD-7D8B56F9FD2D}"/>
          </ac:picMkLst>
        </pc:picChg>
      </pc:sldChg>
      <pc:sldChg chg="modSp new del mod ord">
        <pc:chgData name="James Franklin" userId="cf915d05-507f-491f-b4a6-b2aa085ee4b1" providerId="ADAL" clId="{44068AAB-60CF-49F9-B738-1AF9D3404E59}" dt="2020-10-29T11:34:46.189" v="1112" actId="47"/>
        <pc:sldMkLst>
          <pc:docMk/>
          <pc:sldMk cId="2253316033" sldId="360"/>
        </pc:sldMkLst>
        <pc:spChg chg="mod">
          <ac:chgData name="James Franklin" userId="cf915d05-507f-491f-b4a6-b2aa085ee4b1" providerId="ADAL" clId="{44068AAB-60CF-49F9-B738-1AF9D3404E59}" dt="2020-10-29T11:29:13.342" v="868" actId="20577"/>
          <ac:spMkLst>
            <pc:docMk/>
            <pc:sldMk cId="2253316033" sldId="360"/>
            <ac:spMk id="2" creationId="{7D85C67F-6440-498D-B920-EB0A249366D9}"/>
          </ac:spMkLst>
        </pc:spChg>
        <pc:spChg chg="mod">
          <ac:chgData name="James Franklin" userId="cf915d05-507f-491f-b4a6-b2aa085ee4b1" providerId="ADAL" clId="{44068AAB-60CF-49F9-B738-1AF9D3404E59}" dt="2020-10-29T11:30:17.016" v="1111" actId="14"/>
          <ac:spMkLst>
            <pc:docMk/>
            <pc:sldMk cId="2253316033" sldId="360"/>
            <ac:spMk id="3" creationId="{D0B75CD7-7E60-454C-B569-DA3436ED3EF2}"/>
          </ac:spMkLst>
        </pc:spChg>
      </pc:sldChg>
      <pc:sldChg chg="modSp new del mod">
        <pc:chgData name="James Franklin" userId="cf915d05-507f-491f-b4a6-b2aa085ee4b1" providerId="ADAL" clId="{44068AAB-60CF-49F9-B738-1AF9D3404E59}" dt="2020-10-29T14:31:17.477" v="3470" actId="47"/>
        <pc:sldMkLst>
          <pc:docMk/>
          <pc:sldMk cId="2375667170" sldId="361"/>
        </pc:sldMkLst>
        <pc:spChg chg="mod">
          <ac:chgData name="James Franklin" userId="cf915d05-507f-491f-b4a6-b2aa085ee4b1" providerId="ADAL" clId="{44068AAB-60CF-49F9-B738-1AF9D3404E59}" dt="2020-10-29T13:56:47.328" v="3157" actId="20577"/>
          <ac:spMkLst>
            <pc:docMk/>
            <pc:sldMk cId="2375667170" sldId="361"/>
            <ac:spMk id="2" creationId="{4B1C3684-22C9-4481-82C8-20E1149D4F10}"/>
          </ac:spMkLst>
        </pc:spChg>
      </pc:sldChg>
      <pc:sldChg chg="modSp add mod">
        <pc:chgData name="James Franklin" userId="cf915d05-507f-491f-b4a6-b2aa085ee4b1" providerId="ADAL" clId="{44068AAB-60CF-49F9-B738-1AF9D3404E59}" dt="2020-10-29T10:17:35.971" v="846" actId="20577"/>
        <pc:sldMkLst>
          <pc:docMk/>
          <pc:sldMk cId="2641013022" sldId="362"/>
        </pc:sldMkLst>
        <pc:spChg chg="mod">
          <ac:chgData name="James Franklin" userId="cf915d05-507f-491f-b4a6-b2aa085ee4b1" providerId="ADAL" clId="{44068AAB-60CF-49F9-B738-1AF9D3404E59}" dt="2020-10-29T10:17:35.971" v="846" actId="20577"/>
          <ac:spMkLst>
            <pc:docMk/>
            <pc:sldMk cId="2641013022" sldId="362"/>
            <ac:spMk id="3" creationId="{6338EB42-71DD-4FCA-A72C-ADFBAB117FEA}"/>
          </ac:spMkLst>
        </pc:spChg>
      </pc:sldChg>
      <pc:sldChg chg="addSp modSp add mod">
        <pc:chgData name="James Franklin" userId="cf915d05-507f-491f-b4a6-b2aa085ee4b1" providerId="ADAL" clId="{44068AAB-60CF-49F9-B738-1AF9D3404E59}" dt="2020-10-29T12:10:47.288" v="2016" actId="20577"/>
        <pc:sldMkLst>
          <pc:docMk/>
          <pc:sldMk cId="737248632" sldId="363"/>
        </pc:sldMkLst>
        <pc:spChg chg="mod">
          <ac:chgData name="James Franklin" userId="cf915d05-507f-491f-b4a6-b2aa085ee4b1" providerId="ADAL" clId="{44068AAB-60CF-49F9-B738-1AF9D3404E59}" dt="2020-10-29T12:10:47.288" v="2016" actId="20577"/>
          <ac:spMkLst>
            <pc:docMk/>
            <pc:sldMk cId="737248632" sldId="363"/>
            <ac:spMk id="2" creationId="{7D85C67F-6440-498D-B920-EB0A249366D9}"/>
          </ac:spMkLst>
        </pc:spChg>
        <pc:spChg chg="mod">
          <ac:chgData name="James Franklin" userId="cf915d05-507f-491f-b4a6-b2aa085ee4b1" providerId="ADAL" clId="{44068AAB-60CF-49F9-B738-1AF9D3404E59}" dt="2020-10-29T12:09:49.939" v="2007" actId="6549"/>
          <ac:spMkLst>
            <pc:docMk/>
            <pc:sldMk cId="737248632" sldId="363"/>
            <ac:spMk id="3" creationId="{D0B75CD7-7E60-454C-B569-DA3436ED3EF2}"/>
          </ac:spMkLst>
        </pc:spChg>
        <pc:picChg chg="add mod">
          <ac:chgData name="James Franklin" userId="cf915d05-507f-491f-b4a6-b2aa085ee4b1" providerId="ADAL" clId="{44068AAB-60CF-49F9-B738-1AF9D3404E59}" dt="2020-10-29T11:39:02.109" v="1227" actId="1076"/>
          <ac:picMkLst>
            <pc:docMk/>
            <pc:sldMk cId="737248632" sldId="363"/>
            <ac:picMk id="5" creationId="{9466F693-C8C1-42AC-861A-1A6E96FE77EC}"/>
          </ac:picMkLst>
        </pc:picChg>
        <pc:picChg chg="add mod">
          <ac:chgData name="James Franklin" userId="cf915d05-507f-491f-b4a6-b2aa085ee4b1" providerId="ADAL" clId="{44068AAB-60CF-49F9-B738-1AF9D3404E59}" dt="2020-10-29T11:40:19.610" v="1306" actId="732"/>
          <ac:picMkLst>
            <pc:docMk/>
            <pc:sldMk cId="737248632" sldId="363"/>
            <ac:picMk id="3074" creationId="{1A76EFD6-94A3-4B3C-BFD9-DBA63F9089DD}"/>
          </ac:picMkLst>
        </pc:picChg>
        <pc:cxnChg chg="add mod">
          <ac:chgData name="James Franklin" userId="cf915d05-507f-491f-b4a6-b2aa085ee4b1" providerId="ADAL" clId="{44068AAB-60CF-49F9-B738-1AF9D3404E59}" dt="2020-10-29T12:09:59.869" v="2009" actId="14100"/>
          <ac:cxnSpMkLst>
            <pc:docMk/>
            <pc:sldMk cId="737248632" sldId="363"/>
            <ac:cxnSpMk id="7" creationId="{9E861811-CF80-475E-872E-FB6AA3DF7B3F}"/>
          </ac:cxnSpMkLst>
        </pc:cxnChg>
        <pc:cxnChg chg="add mod">
          <ac:chgData name="James Franklin" userId="cf915d05-507f-491f-b4a6-b2aa085ee4b1" providerId="ADAL" clId="{44068AAB-60CF-49F9-B738-1AF9D3404E59}" dt="2020-10-29T12:10:11.076" v="2011" actId="14100"/>
          <ac:cxnSpMkLst>
            <pc:docMk/>
            <pc:sldMk cId="737248632" sldId="363"/>
            <ac:cxnSpMk id="10" creationId="{44178BE9-27ED-41F0-B4FB-3E68C266069B}"/>
          </ac:cxnSpMkLst>
        </pc:cxnChg>
        <pc:cxnChg chg="add mod">
          <ac:chgData name="James Franklin" userId="cf915d05-507f-491f-b4a6-b2aa085ee4b1" providerId="ADAL" clId="{44068AAB-60CF-49F9-B738-1AF9D3404E59}" dt="2020-10-29T12:10:18.693" v="2013" actId="14100"/>
          <ac:cxnSpMkLst>
            <pc:docMk/>
            <pc:sldMk cId="737248632" sldId="363"/>
            <ac:cxnSpMk id="12" creationId="{20BEE53E-E867-4392-9BE7-4A1C99A404E2}"/>
          </ac:cxnSpMkLst>
        </pc:cxnChg>
      </pc:sldChg>
      <pc:sldChg chg="modSp add mod modClrScheme chgLayout">
        <pc:chgData name="James Franklin" userId="cf915d05-507f-491f-b4a6-b2aa085ee4b1" providerId="ADAL" clId="{44068AAB-60CF-49F9-B738-1AF9D3404E59}" dt="2020-10-29T12:10:53.446" v="2021" actId="20577"/>
        <pc:sldMkLst>
          <pc:docMk/>
          <pc:sldMk cId="2716574337" sldId="364"/>
        </pc:sldMkLst>
        <pc:spChg chg="mod ord">
          <ac:chgData name="James Franklin" userId="cf915d05-507f-491f-b4a6-b2aa085ee4b1" providerId="ADAL" clId="{44068AAB-60CF-49F9-B738-1AF9D3404E59}" dt="2020-10-29T12:10:53.446" v="2021" actId="20577"/>
          <ac:spMkLst>
            <pc:docMk/>
            <pc:sldMk cId="2716574337" sldId="364"/>
            <ac:spMk id="2" creationId="{7D85C67F-6440-498D-B920-EB0A249366D9}"/>
          </ac:spMkLst>
        </pc:spChg>
        <pc:spChg chg="mod ord">
          <ac:chgData name="James Franklin" userId="cf915d05-507f-491f-b4a6-b2aa085ee4b1" providerId="ADAL" clId="{44068AAB-60CF-49F9-B738-1AF9D3404E59}" dt="2020-10-29T11:50:41.381" v="1844" actId="700"/>
          <ac:spMkLst>
            <pc:docMk/>
            <pc:sldMk cId="2716574337" sldId="364"/>
            <ac:spMk id="3" creationId="{D0B75CD7-7E60-454C-B569-DA3436ED3EF2}"/>
          </ac:spMkLst>
        </pc:spChg>
      </pc:sldChg>
      <pc:sldChg chg="modSp new del mod ord">
        <pc:chgData name="James Franklin" userId="cf915d05-507f-491f-b4a6-b2aa085ee4b1" providerId="ADAL" clId="{44068AAB-60CF-49F9-B738-1AF9D3404E59}" dt="2020-10-29T12:56:17.613" v="2927" actId="47"/>
        <pc:sldMkLst>
          <pc:docMk/>
          <pc:sldMk cId="2449777070" sldId="365"/>
        </pc:sldMkLst>
        <pc:spChg chg="mod">
          <ac:chgData name="James Franklin" userId="cf915d05-507f-491f-b4a6-b2aa085ee4b1" providerId="ADAL" clId="{44068AAB-60CF-49F9-B738-1AF9D3404E59}" dt="2020-10-29T12:06:59.501" v="1875" actId="20577"/>
          <ac:spMkLst>
            <pc:docMk/>
            <pc:sldMk cId="2449777070" sldId="365"/>
            <ac:spMk id="2" creationId="{11ECFDA3-7456-419E-B20D-B78D1EC2B92C}"/>
          </ac:spMkLst>
        </pc:spChg>
        <pc:spChg chg="mod">
          <ac:chgData name="James Franklin" userId="cf915d05-507f-491f-b4a6-b2aa085ee4b1" providerId="ADAL" clId="{44068AAB-60CF-49F9-B738-1AF9D3404E59}" dt="2020-10-29T12:07:39.884" v="1998" actId="15"/>
          <ac:spMkLst>
            <pc:docMk/>
            <pc:sldMk cId="2449777070" sldId="365"/>
            <ac:spMk id="3" creationId="{E4744AD2-668B-40F2-AD8A-3A56BB69F7F1}"/>
          </ac:spMkLst>
        </pc:spChg>
      </pc:sldChg>
      <pc:sldChg chg="addSp delSp modSp add mod">
        <pc:chgData name="James Franklin" userId="cf915d05-507f-491f-b4a6-b2aa085ee4b1" providerId="ADAL" clId="{44068AAB-60CF-49F9-B738-1AF9D3404E59}" dt="2020-10-29T15:43:28.143" v="3709" actId="207"/>
        <pc:sldMkLst>
          <pc:docMk/>
          <pc:sldMk cId="2958330800" sldId="366"/>
        </pc:sldMkLst>
        <pc:spChg chg="mod">
          <ac:chgData name="James Franklin" userId="cf915d05-507f-491f-b4a6-b2aa085ee4b1" providerId="ADAL" clId="{44068AAB-60CF-49F9-B738-1AF9D3404E59}" dt="2020-10-29T12:11:01.023" v="2037" actId="20577"/>
          <ac:spMkLst>
            <pc:docMk/>
            <pc:sldMk cId="2958330800" sldId="366"/>
            <ac:spMk id="2" creationId="{11ECFDA3-7456-419E-B20D-B78D1EC2B92C}"/>
          </ac:spMkLst>
        </pc:spChg>
        <pc:spChg chg="mod">
          <ac:chgData name="James Franklin" userId="cf915d05-507f-491f-b4a6-b2aa085ee4b1" providerId="ADAL" clId="{44068AAB-60CF-49F9-B738-1AF9D3404E59}" dt="2020-10-29T12:21:28.589" v="2341" actId="20577"/>
          <ac:spMkLst>
            <pc:docMk/>
            <pc:sldMk cId="2958330800" sldId="366"/>
            <ac:spMk id="3" creationId="{E4744AD2-668B-40F2-AD8A-3A56BB69F7F1}"/>
          </ac:spMkLst>
        </pc:spChg>
        <pc:spChg chg="add del mod">
          <ac:chgData name="James Franklin" userId="cf915d05-507f-491f-b4a6-b2aa085ee4b1" providerId="ADAL" clId="{44068AAB-60CF-49F9-B738-1AF9D3404E59}" dt="2020-10-29T12:25:47.853" v="2413" actId="478"/>
          <ac:spMkLst>
            <pc:docMk/>
            <pc:sldMk cId="2958330800" sldId="366"/>
            <ac:spMk id="6" creationId="{22B2ECA3-000D-419B-AD98-2BB4E224EC01}"/>
          </ac:spMkLst>
        </pc:spChg>
        <pc:spChg chg="add mod">
          <ac:chgData name="James Franklin" userId="cf915d05-507f-491f-b4a6-b2aa085ee4b1" providerId="ADAL" clId="{44068AAB-60CF-49F9-B738-1AF9D3404E59}" dt="2020-10-29T15:43:28.143" v="3709" actId="207"/>
          <ac:spMkLst>
            <pc:docMk/>
            <pc:sldMk cId="2958330800" sldId="366"/>
            <ac:spMk id="13" creationId="{1E778A1C-7EF5-4E52-8D51-D1E95D55200B}"/>
          </ac:spMkLst>
        </pc:spChg>
        <pc:spChg chg="add mod">
          <ac:chgData name="James Franklin" userId="cf915d05-507f-491f-b4a6-b2aa085ee4b1" providerId="ADAL" clId="{44068AAB-60CF-49F9-B738-1AF9D3404E59}" dt="2020-10-29T15:43:28.143" v="3709" actId="207"/>
          <ac:spMkLst>
            <pc:docMk/>
            <pc:sldMk cId="2958330800" sldId="366"/>
            <ac:spMk id="22" creationId="{72F3C6D2-BE24-4C30-945C-A9BBDD54071E}"/>
          </ac:spMkLst>
        </pc:spChg>
        <pc:spChg chg="add mod">
          <ac:chgData name="James Franklin" userId="cf915d05-507f-491f-b4a6-b2aa085ee4b1" providerId="ADAL" clId="{44068AAB-60CF-49F9-B738-1AF9D3404E59}" dt="2020-10-29T15:43:28.143" v="3709" actId="207"/>
          <ac:spMkLst>
            <pc:docMk/>
            <pc:sldMk cId="2958330800" sldId="366"/>
            <ac:spMk id="23" creationId="{E31FD847-F3CB-4A93-8D27-F2BBEBC0D24F}"/>
          </ac:spMkLst>
        </pc:spChg>
        <pc:picChg chg="add mod">
          <ac:chgData name="James Franklin" userId="cf915d05-507f-491f-b4a6-b2aa085ee4b1" providerId="ADAL" clId="{44068AAB-60CF-49F9-B738-1AF9D3404E59}" dt="2020-10-29T12:35:02.126" v="2553" actId="1076"/>
          <ac:picMkLst>
            <pc:docMk/>
            <pc:sldMk cId="2958330800" sldId="366"/>
            <ac:picMk id="5" creationId="{D2A46E5B-7B02-4B44-96EA-321356A8A24F}"/>
          </ac:picMkLst>
        </pc:picChg>
        <pc:picChg chg="add mod">
          <ac:chgData name="James Franklin" userId="cf915d05-507f-491f-b4a6-b2aa085ee4b1" providerId="ADAL" clId="{44068AAB-60CF-49F9-B738-1AF9D3404E59}" dt="2020-10-29T12:29:24.236" v="2424" actId="1076"/>
          <ac:picMkLst>
            <pc:docMk/>
            <pc:sldMk cId="2958330800" sldId="366"/>
            <ac:picMk id="8" creationId="{2399F838-B827-4560-B0C9-69070E56E904}"/>
          </ac:picMkLst>
        </pc:picChg>
        <pc:picChg chg="add mod">
          <ac:chgData name="James Franklin" userId="cf915d05-507f-491f-b4a6-b2aa085ee4b1" providerId="ADAL" clId="{44068AAB-60CF-49F9-B738-1AF9D3404E59}" dt="2020-10-29T12:29:24.236" v="2424" actId="1076"/>
          <ac:picMkLst>
            <pc:docMk/>
            <pc:sldMk cId="2958330800" sldId="366"/>
            <ac:picMk id="9" creationId="{2BE1818C-322A-4662-996C-10F4053BD3E4}"/>
          </ac:picMkLst>
        </pc:picChg>
        <pc:picChg chg="add del mod">
          <ac:chgData name="James Franklin" userId="cf915d05-507f-491f-b4a6-b2aa085ee4b1" providerId="ADAL" clId="{44068AAB-60CF-49F9-B738-1AF9D3404E59}" dt="2020-10-29T12:24:50.661" v="2406" actId="478"/>
          <ac:picMkLst>
            <pc:docMk/>
            <pc:sldMk cId="2958330800" sldId="366"/>
            <ac:picMk id="10" creationId="{C895BACA-86C0-4147-8084-DCDCDCD9C346}"/>
          </ac:picMkLst>
        </pc:picChg>
        <pc:picChg chg="add mod">
          <ac:chgData name="James Franklin" userId="cf915d05-507f-491f-b4a6-b2aa085ee4b1" providerId="ADAL" clId="{44068AAB-60CF-49F9-B738-1AF9D3404E59}" dt="2020-10-29T12:35:00.381" v="2552" actId="1076"/>
          <ac:picMkLst>
            <pc:docMk/>
            <pc:sldMk cId="2958330800" sldId="366"/>
            <ac:picMk id="12" creationId="{5AF11F49-C8C4-4888-A2EE-1A57BF1B51DB}"/>
          </ac:picMkLst>
        </pc:picChg>
        <pc:picChg chg="add del mod">
          <ac:chgData name="James Franklin" userId="cf915d05-507f-491f-b4a6-b2aa085ee4b1" providerId="ADAL" clId="{44068AAB-60CF-49F9-B738-1AF9D3404E59}" dt="2020-10-29T12:24:50.661" v="2406" actId="478"/>
          <ac:picMkLst>
            <pc:docMk/>
            <pc:sldMk cId="2958330800" sldId="366"/>
            <ac:picMk id="14" creationId="{37F95B43-2404-4DD9-8DB0-8BC45BD19B9A}"/>
          </ac:picMkLst>
        </pc:picChg>
        <pc:picChg chg="add del mod">
          <ac:chgData name="James Franklin" userId="cf915d05-507f-491f-b4a6-b2aa085ee4b1" providerId="ADAL" clId="{44068AAB-60CF-49F9-B738-1AF9D3404E59}" dt="2020-10-29T12:24:50.661" v="2406" actId="478"/>
          <ac:picMkLst>
            <pc:docMk/>
            <pc:sldMk cId="2958330800" sldId="366"/>
            <ac:picMk id="15" creationId="{6044CB2B-7774-4264-B8E4-8A641DC4AF49}"/>
          </ac:picMkLst>
        </pc:picChg>
        <pc:picChg chg="add mod">
          <ac:chgData name="James Franklin" userId="cf915d05-507f-491f-b4a6-b2aa085ee4b1" providerId="ADAL" clId="{44068AAB-60CF-49F9-B738-1AF9D3404E59}" dt="2020-10-29T12:29:24.236" v="2424" actId="1076"/>
          <ac:picMkLst>
            <pc:docMk/>
            <pc:sldMk cId="2958330800" sldId="366"/>
            <ac:picMk id="19" creationId="{23FD27B6-BCAA-48FE-A061-EBAEF1035010}"/>
          </ac:picMkLst>
        </pc:picChg>
        <pc:picChg chg="add mod">
          <ac:chgData name="James Franklin" userId="cf915d05-507f-491f-b4a6-b2aa085ee4b1" providerId="ADAL" clId="{44068AAB-60CF-49F9-B738-1AF9D3404E59}" dt="2020-10-29T12:29:24.236" v="2424" actId="1076"/>
          <ac:picMkLst>
            <pc:docMk/>
            <pc:sldMk cId="2958330800" sldId="366"/>
            <ac:picMk id="20" creationId="{61BD4628-6E39-4AA3-8415-64FA05681DEE}"/>
          </ac:picMkLst>
        </pc:picChg>
        <pc:picChg chg="add del">
          <ac:chgData name="James Franklin" userId="cf915d05-507f-491f-b4a6-b2aa085ee4b1" providerId="ADAL" clId="{44068AAB-60CF-49F9-B738-1AF9D3404E59}" dt="2020-10-29T12:17:40.829" v="2041" actId="478"/>
          <ac:picMkLst>
            <pc:docMk/>
            <pc:sldMk cId="2958330800" sldId="366"/>
            <ac:picMk id="4098" creationId="{46F5AFEF-D400-4570-834E-106581D1A474}"/>
          </ac:picMkLst>
        </pc:picChg>
        <pc:picChg chg="add mod">
          <ac:chgData name="James Franklin" userId="cf915d05-507f-491f-b4a6-b2aa085ee4b1" providerId="ADAL" clId="{44068AAB-60CF-49F9-B738-1AF9D3404E59}" dt="2020-10-29T12:29:24.236" v="2424" actId="1076"/>
          <ac:picMkLst>
            <pc:docMk/>
            <pc:sldMk cId="2958330800" sldId="366"/>
            <ac:picMk id="4100" creationId="{B2D0EBA9-8843-46EE-BAE2-B1EC6E416BF2}"/>
          </ac:picMkLst>
        </pc:picChg>
        <pc:picChg chg="add del mod">
          <ac:chgData name="James Franklin" userId="cf915d05-507f-491f-b4a6-b2aa085ee4b1" providerId="ADAL" clId="{44068AAB-60CF-49F9-B738-1AF9D3404E59}" dt="2020-10-29T12:23:53.129" v="2399" actId="478"/>
          <ac:picMkLst>
            <pc:docMk/>
            <pc:sldMk cId="2958330800" sldId="366"/>
            <ac:picMk id="4102" creationId="{D376E8D0-D4B5-49B3-A381-1F3238241F2A}"/>
          </ac:picMkLst>
        </pc:picChg>
        <pc:picChg chg="add mod">
          <ac:chgData name="James Franklin" userId="cf915d05-507f-491f-b4a6-b2aa085ee4b1" providerId="ADAL" clId="{44068AAB-60CF-49F9-B738-1AF9D3404E59}" dt="2020-10-29T12:29:24.236" v="2424" actId="1076"/>
          <ac:picMkLst>
            <pc:docMk/>
            <pc:sldMk cId="2958330800" sldId="366"/>
            <ac:picMk id="4104" creationId="{B0902E42-7D2C-4DE1-820A-55AA69487B53}"/>
          </ac:picMkLst>
        </pc:picChg>
      </pc:sldChg>
      <pc:sldChg chg="addSp delSp modSp add mod modClrScheme chgLayout">
        <pc:chgData name="James Franklin" userId="cf915d05-507f-491f-b4a6-b2aa085ee4b1" providerId="ADAL" clId="{44068AAB-60CF-49F9-B738-1AF9D3404E59}" dt="2020-10-29T15:43:47.939" v="3710" actId="207"/>
        <pc:sldMkLst>
          <pc:docMk/>
          <pc:sldMk cId="3818650874" sldId="367"/>
        </pc:sldMkLst>
        <pc:spChg chg="mod ord">
          <ac:chgData name="James Franklin" userId="cf915d05-507f-491f-b4a6-b2aa085ee4b1" providerId="ADAL" clId="{44068AAB-60CF-49F9-B738-1AF9D3404E59}" dt="2020-10-29T12:11:07.517" v="2039" actId="700"/>
          <ac:spMkLst>
            <pc:docMk/>
            <pc:sldMk cId="3818650874" sldId="367"/>
            <ac:spMk id="2" creationId="{11ECFDA3-7456-419E-B20D-B78D1EC2B92C}"/>
          </ac:spMkLst>
        </pc:spChg>
        <pc:spChg chg="del mod ord">
          <ac:chgData name="James Franklin" userId="cf915d05-507f-491f-b4a6-b2aa085ee4b1" providerId="ADAL" clId="{44068AAB-60CF-49F9-B738-1AF9D3404E59}" dt="2020-10-29T12:11:07.517" v="2039" actId="700"/>
          <ac:spMkLst>
            <pc:docMk/>
            <pc:sldMk cId="3818650874" sldId="367"/>
            <ac:spMk id="3" creationId="{E4744AD2-668B-40F2-AD8A-3A56BB69F7F1}"/>
          </ac:spMkLst>
        </pc:spChg>
        <pc:spChg chg="add mod ord">
          <ac:chgData name="James Franklin" userId="cf915d05-507f-491f-b4a6-b2aa085ee4b1" providerId="ADAL" clId="{44068AAB-60CF-49F9-B738-1AF9D3404E59}" dt="2020-10-29T12:56:06.850" v="2926" actId="207"/>
          <ac:spMkLst>
            <pc:docMk/>
            <pc:sldMk cId="3818650874" sldId="367"/>
            <ac:spMk id="4" creationId="{FC4CC0FD-8636-4AFA-AF7B-6644AC76D5EB}"/>
          </ac:spMkLst>
        </pc:spChg>
        <pc:spChg chg="add mod">
          <ac:chgData name="James Franklin" userId="cf915d05-507f-491f-b4a6-b2aa085ee4b1" providerId="ADAL" clId="{44068AAB-60CF-49F9-B738-1AF9D3404E59}" dt="2020-10-29T15:43:47.939" v="3710" actId="207"/>
          <ac:spMkLst>
            <pc:docMk/>
            <pc:sldMk cId="3818650874" sldId="367"/>
            <ac:spMk id="18" creationId="{E0BDFE44-3934-426F-BFFD-2BEC1EEAAD0B}"/>
          </ac:spMkLst>
        </pc:spChg>
        <pc:spChg chg="add mod">
          <ac:chgData name="James Franklin" userId="cf915d05-507f-491f-b4a6-b2aa085ee4b1" providerId="ADAL" clId="{44068AAB-60CF-49F9-B738-1AF9D3404E59}" dt="2020-10-29T15:43:47.939" v="3710" actId="207"/>
          <ac:spMkLst>
            <pc:docMk/>
            <pc:sldMk cId="3818650874" sldId="367"/>
            <ac:spMk id="20" creationId="{7561E200-1B48-46C3-B006-005BD5AE12FF}"/>
          </ac:spMkLst>
        </pc:spChg>
        <pc:spChg chg="add mod">
          <ac:chgData name="James Franklin" userId="cf915d05-507f-491f-b4a6-b2aa085ee4b1" providerId="ADAL" clId="{44068AAB-60CF-49F9-B738-1AF9D3404E59}" dt="2020-10-29T15:43:47.939" v="3710" actId="207"/>
          <ac:spMkLst>
            <pc:docMk/>
            <pc:sldMk cId="3818650874" sldId="367"/>
            <ac:spMk id="22" creationId="{424CB825-48D4-46EF-A132-913879C544A6}"/>
          </ac:spMkLst>
        </pc:spChg>
        <pc:spChg chg="add del mod">
          <ac:chgData name="James Franklin" userId="cf915d05-507f-491f-b4a6-b2aa085ee4b1" providerId="ADAL" clId="{44068AAB-60CF-49F9-B738-1AF9D3404E59}" dt="2020-10-29T12:51:09.717" v="2556" actId="478"/>
          <ac:spMkLst>
            <pc:docMk/>
            <pc:sldMk cId="3818650874" sldId="367"/>
            <ac:spMk id="23" creationId="{2A13467E-A868-42B2-90EE-FEF073A0AEB1}"/>
          </ac:spMkLst>
        </pc:spChg>
        <pc:spChg chg="add mod">
          <ac:chgData name="James Franklin" userId="cf915d05-507f-491f-b4a6-b2aa085ee4b1" providerId="ADAL" clId="{44068AAB-60CF-49F9-B738-1AF9D3404E59}" dt="2020-10-29T12:53:22.318" v="2592" actId="1076"/>
          <ac:spMkLst>
            <pc:docMk/>
            <pc:sldMk cId="3818650874" sldId="367"/>
            <ac:spMk id="24" creationId="{B0E1CCA7-5C42-4E50-A5E6-8110DF3BE17E}"/>
          </ac:spMkLst>
        </pc:spChg>
        <pc:spChg chg="add mod">
          <ac:chgData name="James Franklin" userId="cf915d05-507f-491f-b4a6-b2aa085ee4b1" providerId="ADAL" clId="{44068AAB-60CF-49F9-B738-1AF9D3404E59}" dt="2020-10-29T12:53:04.149" v="2588" actId="1076"/>
          <ac:spMkLst>
            <pc:docMk/>
            <pc:sldMk cId="3818650874" sldId="367"/>
            <ac:spMk id="25" creationId="{4B04A9AC-4A5D-499E-95FC-3D74891F8190}"/>
          </ac:spMkLst>
        </pc:spChg>
        <pc:spChg chg="add mod">
          <ac:chgData name="James Franklin" userId="cf915d05-507f-491f-b4a6-b2aa085ee4b1" providerId="ADAL" clId="{44068AAB-60CF-49F9-B738-1AF9D3404E59}" dt="2020-10-29T12:53:10.766" v="2590" actId="1076"/>
          <ac:spMkLst>
            <pc:docMk/>
            <pc:sldMk cId="3818650874" sldId="367"/>
            <ac:spMk id="26" creationId="{DBC33F62-A89F-42B5-9D62-F76A421F3342}"/>
          </ac:spMkLst>
        </pc:spChg>
        <pc:picChg chg="add">
          <ac:chgData name="James Franklin" userId="cf915d05-507f-491f-b4a6-b2aa085ee4b1" providerId="ADAL" clId="{44068AAB-60CF-49F9-B738-1AF9D3404E59}" dt="2020-10-29T12:35:33.898" v="2554" actId="22"/>
          <ac:picMkLst>
            <pc:docMk/>
            <pc:sldMk cId="3818650874" sldId="367"/>
            <ac:picMk id="6" creationId="{7AF1E6F0-1CC9-4539-983E-FA8BC173F35F}"/>
          </ac:picMkLst>
        </pc:picChg>
        <pc:picChg chg="add">
          <ac:chgData name="James Franklin" userId="cf915d05-507f-491f-b4a6-b2aa085ee4b1" providerId="ADAL" clId="{44068AAB-60CF-49F9-B738-1AF9D3404E59}" dt="2020-10-29T12:35:33.898" v="2554" actId="22"/>
          <ac:picMkLst>
            <pc:docMk/>
            <pc:sldMk cId="3818650874" sldId="367"/>
            <ac:picMk id="8" creationId="{1CE9D721-97B7-4C80-A4F3-AEFE44B007D5}"/>
          </ac:picMkLst>
        </pc:picChg>
        <pc:picChg chg="add">
          <ac:chgData name="James Franklin" userId="cf915d05-507f-491f-b4a6-b2aa085ee4b1" providerId="ADAL" clId="{44068AAB-60CF-49F9-B738-1AF9D3404E59}" dt="2020-10-29T12:35:33.898" v="2554" actId="22"/>
          <ac:picMkLst>
            <pc:docMk/>
            <pc:sldMk cId="3818650874" sldId="367"/>
            <ac:picMk id="10" creationId="{E91921CC-F20F-4A28-82A4-869DC5A6A345}"/>
          </ac:picMkLst>
        </pc:picChg>
        <pc:picChg chg="add">
          <ac:chgData name="James Franklin" userId="cf915d05-507f-491f-b4a6-b2aa085ee4b1" providerId="ADAL" clId="{44068AAB-60CF-49F9-B738-1AF9D3404E59}" dt="2020-10-29T12:35:33.898" v="2554" actId="22"/>
          <ac:picMkLst>
            <pc:docMk/>
            <pc:sldMk cId="3818650874" sldId="367"/>
            <ac:picMk id="12" creationId="{20018E63-5B72-4F95-A75F-D5C0D34B1EB4}"/>
          </ac:picMkLst>
        </pc:picChg>
        <pc:picChg chg="add">
          <ac:chgData name="James Franklin" userId="cf915d05-507f-491f-b4a6-b2aa085ee4b1" providerId="ADAL" clId="{44068AAB-60CF-49F9-B738-1AF9D3404E59}" dt="2020-10-29T12:35:33.898" v="2554" actId="22"/>
          <ac:picMkLst>
            <pc:docMk/>
            <pc:sldMk cId="3818650874" sldId="367"/>
            <ac:picMk id="14" creationId="{4AB38940-EE3B-4E35-A926-4D7AED10FE5D}"/>
          </ac:picMkLst>
        </pc:picChg>
        <pc:picChg chg="add">
          <ac:chgData name="James Franklin" userId="cf915d05-507f-491f-b4a6-b2aa085ee4b1" providerId="ADAL" clId="{44068AAB-60CF-49F9-B738-1AF9D3404E59}" dt="2020-10-29T12:35:33.898" v="2554" actId="22"/>
          <ac:picMkLst>
            <pc:docMk/>
            <pc:sldMk cId="3818650874" sldId="367"/>
            <ac:picMk id="16" creationId="{66FDEA16-9779-499B-BFD5-AD8C9934ED20}"/>
          </ac:picMkLst>
        </pc:picChg>
      </pc:sldChg>
      <pc:sldChg chg="addSp modSp add mod modClrScheme chgLayout">
        <pc:chgData name="James Franklin" userId="cf915d05-507f-491f-b4a6-b2aa085ee4b1" providerId="ADAL" clId="{44068AAB-60CF-49F9-B738-1AF9D3404E59}" dt="2020-10-29T14:33:52" v="3535" actId="1076"/>
        <pc:sldMkLst>
          <pc:docMk/>
          <pc:sldMk cId="440726691" sldId="368"/>
        </pc:sldMkLst>
        <pc:spChg chg="mod ord">
          <ac:chgData name="James Franklin" userId="cf915d05-507f-491f-b4a6-b2aa085ee4b1" providerId="ADAL" clId="{44068AAB-60CF-49F9-B738-1AF9D3404E59}" dt="2020-10-29T14:31:22.312" v="3471" actId="700"/>
          <ac:spMkLst>
            <pc:docMk/>
            <pc:sldMk cId="440726691" sldId="368"/>
            <ac:spMk id="2" creationId="{4713B45E-0914-4DC5-89A7-150F67CEE08F}"/>
          </ac:spMkLst>
        </pc:spChg>
        <pc:spChg chg="mod ord">
          <ac:chgData name="James Franklin" userId="cf915d05-507f-491f-b4a6-b2aa085ee4b1" providerId="ADAL" clId="{44068AAB-60CF-49F9-B738-1AF9D3404E59}" dt="2020-10-29T14:33:15.385" v="3519" actId="20577"/>
          <ac:spMkLst>
            <pc:docMk/>
            <pc:sldMk cId="440726691" sldId="368"/>
            <ac:spMk id="3" creationId="{2F6626CC-6F35-40E6-809E-E0444369048C}"/>
          </ac:spMkLst>
        </pc:spChg>
        <pc:spChg chg="add mod">
          <ac:chgData name="James Franklin" userId="cf915d05-507f-491f-b4a6-b2aa085ee4b1" providerId="ADAL" clId="{44068AAB-60CF-49F9-B738-1AF9D3404E59}" dt="2020-10-29T14:33:52" v="3535" actId="1076"/>
          <ac:spMkLst>
            <pc:docMk/>
            <pc:sldMk cId="440726691" sldId="368"/>
            <ac:spMk id="4" creationId="{BB441EA0-7346-4370-AFD5-2808F67FC71A}"/>
          </ac:spMkLst>
        </pc:spChg>
      </pc:sldChg>
    </pc:docChg>
  </pc:docChgLst>
  <pc:docChgLst>
    <pc:chgData name="James Franklin" userId="cf915d05-507f-491f-b4a6-b2aa085ee4b1" providerId="ADAL" clId="{8C0D3DAD-4128-4283-A286-230A92686ED7}"/>
    <pc:docChg chg="undo custSel addSld delSld modSld sldOrd">
      <pc:chgData name="James Franklin" userId="cf915d05-507f-491f-b4a6-b2aa085ee4b1" providerId="ADAL" clId="{8C0D3DAD-4128-4283-A286-230A92686ED7}" dt="2020-10-29T09:56:42.521" v="5052" actId="1076"/>
      <pc:docMkLst>
        <pc:docMk/>
      </pc:docMkLst>
      <pc:sldChg chg="modSp mod">
        <pc:chgData name="James Franklin" userId="cf915d05-507f-491f-b4a6-b2aa085ee4b1" providerId="ADAL" clId="{8C0D3DAD-4128-4283-A286-230A92686ED7}" dt="2020-10-28T12:52:05.077" v="277" actId="20577"/>
        <pc:sldMkLst>
          <pc:docMk/>
          <pc:sldMk cId="178399161" sldId="263"/>
        </pc:sldMkLst>
        <pc:spChg chg="mod">
          <ac:chgData name="James Franklin" userId="cf915d05-507f-491f-b4a6-b2aa085ee4b1" providerId="ADAL" clId="{8C0D3DAD-4128-4283-A286-230A92686ED7}" dt="2020-10-28T12:52:05.077" v="277" actId="20577"/>
          <ac:spMkLst>
            <pc:docMk/>
            <pc:sldMk cId="178399161" sldId="263"/>
            <ac:spMk id="3" creationId="{8841C565-F8A1-4DE6-88F1-F82B859E4087}"/>
          </ac:spMkLst>
        </pc:spChg>
      </pc:sldChg>
      <pc:sldChg chg="del">
        <pc:chgData name="James Franklin" userId="cf915d05-507f-491f-b4a6-b2aa085ee4b1" providerId="ADAL" clId="{8C0D3DAD-4128-4283-A286-230A92686ED7}" dt="2020-10-28T15:08:32.940" v="1101" actId="47"/>
        <pc:sldMkLst>
          <pc:docMk/>
          <pc:sldMk cId="3525153043" sldId="293"/>
        </pc:sldMkLst>
      </pc:sldChg>
      <pc:sldChg chg="del">
        <pc:chgData name="James Franklin" userId="cf915d05-507f-491f-b4a6-b2aa085ee4b1" providerId="ADAL" clId="{8C0D3DAD-4128-4283-A286-230A92686ED7}" dt="2020-10-28T15:08:20.660" v="1098" actId="47"/>
        <pc:sldMkLst>
          <pc:docMk/>
          <pc:sldMk cId="1051052680" sldId="319"/>
        </pc:sldMkLst>
      </pc:sldChg>
      <pc:sldChg chg="del">
        <pc:chgData name="James Franklin" userId="cf915d05-507f-491f-b4a6-b2aa085ee4b1" providerId="ADAL" clId="{8C0D3DAD-4128-4283-A286-230A92686ED7}" dt="2020-10-28T15:08:20.660" v="1098" actId="47"/>
        <pc:sldMkLst>
          <pc:docMk/>
          <pc:sldMk cId="2167374724" sldId="321"/>
        </pc:sldMkLst>
      </pc:sldChg>
      <pc:sldChg chg="del">
        <pc:chgData name="James Franklin" userId="cf915d05-507f-491f-b4a6-b2aa085ee4b1" providerId="ADAL" clId="{8C0D3DAD-4128-4283-A286-230A92686ED7}" dt="2020-10-28T15:08:20.660" v="1098" actId="47"/>
        <pc:sldMkLst>
          <pc:docMk/>
          <pc:sldMk cId="787259748" sldId="322"/>
        </pc:sldMkLst>
      </pc:sldChg>
      <pc:sldChg chg="del">
        <pc:chgData name="James Franklin" userId="cf915d05-507f-491f-b4a6-b2aa085ee4b1" providerId="ADAL" clId="{8C0D3DAD-4128-4283-A286-230A92686ED7}" dt="2020-10-28T15:08:26.270" v="1099" actId="47"/>
        <pc:sldMkLst>
          <pc:docMk/>
          <pc:sldMk cId="1158887321" sldId="324"/>
        </pc:sldMkLst>
      </pc:sldChg>
      <pc:sldChg chg="del">
        <pc:chgData name="James Franklin" userId="cf915d05-507f-491f-b4a6-b2aa085ee4b1" providerId="ADAL" clId="{8C0D3DAD-4128-4283-A286-230A92686ED7}" dt="2020-10-28T15:08:20.660" v="1098" actId="47"/>
        <pc:sldMkLst>
          <pc:docMk/>
          <pc:sldMk cId="80183144" sldId="331"/>
        </pc:sldMkLst>
      </pc:sldChg>
      <pc:sldChg chg="del">
        <pc:chgData name="James Franklin" userId="cf915d05-507f-491f-b4a6-b2aa085ee4b1" providerId="ADAL" clId="{8C0D3DAD-4128-4283-A286-230A92686ED7}" dt="2020-10-28T15:08:20.660" v="1098" actId="47"/>
        <pc:sldMkLst>
          <pc:docMk/>
          <pc:sldMk cId="3843188477" sldId="332"/>
        </pc:sldMkLst>
      </pc:sldChg>
      <pc:sldChg chg="del">
        <pc:chgData name="James Franklin" userId="cf915d05-507f-491f-b4a6-b2aa085ee4b1" providerId="ADAL" clId="{8C0D3DAD-4128-4283-A286-230A92686ED7}" dt="2020-10-28T15:08:20.660" v="1098" actId="47"/>
        <pc:sldMkLst>
          <pc:docMk/>
          <pc:sldMk cId="3009277309" sldId="334"/>
        </pc:sldMkLst>
      </pc:sldChg>
      <pc:sldChg chg="del">
        <pc:chgData name="James Franklin" userId="cf915d05-507f-491f-b4a6-b2aa085ee4b1" providerId="ADAL" clId="{8C0D3DAD-4128-4283-A286-230A92686ED7}" dt="2020-10-28T15:08:20.660" v="1098" actId="47"/>
        <pc:sldMkLst>
          <pc:docMk/>
          <pc:sldMk cId="2442743551" sldId="335"/>
        </pc:sldMkLst>
      </pc:sldChg>
      <pc:sldChg chg="del">
        <pc:chgData name="James Franklin" userId="cf915d05-507f-491f-b4a6-b2aa085ee4b1" providerId="ADAL" clId="{8C0D3DAD-4128-4283-A286-230A92686ED7}" dt="2020-10-28T15:08:26.270" v="1099" actId="47"/>
        <pc:sldMkLst>
          <pc:docMk/>
          <pc:sldMk cId="3458082033" sldId="336"/>
        </pc:sldMkLst>
      </pc:sldChg>
      <pc:sldChg chg="del">
        <pc:chgData name="James Franklin" userId="cf915d05-507f-491f-b4a6-b2aa085ee4b1" providerId="ADAL" clId="{8C0D3DAD-4128-4283-A286-230A92686ED7}" dt="2020-10-28T15:08:26.270" v="1099" actId="47"/>
        <pc:sldMkLst>
          <pc:docMk/>
          <pc:sldMk cId="2932054312" sldId="338"/>
        </pc:sldMkLst>
      </pc:sldChg>
      <pc:sldChg chg="del">
        <pc:chgData name="James Franklin" userId="cf915d05-507f-491f-b4a6-b2aa085ee4b1" providerId="ADAL" clId="{8C0D3DAD-4128-4283-A286-230A92686ED7}" dt="2020-10-28T15:08:26.270" v="1099" actId="47"/>
        <pc:sldMkLst>
          <pc:docMk/>
          <pc:sldMk cId="3030629964" sldId="339"/>
        </pc:sldMkLst>
      </pc:sldChg>
      <pc:sldChg chg="del">
        <pc:chgData name="James Franklin" userId="cf915d05-507f-491f-b4a6-b2aa085ee4b1" providerId="ADAL" clId="{8C0D3DAD-4128-4283-A286-230A92686ED7}" dt="2020-10-28T15:08:26.270" v="1099" actId="47"/>
        <pc:sldMkLst>
          <pc:docMk/>
          <pc:sldMk cId="2450026756" sldId="340"/>
        </pc:sldMkLst>
      </pc:sldChg>
      <pc:sldChg chg="del">
        <pc:chgData name="James Franklin" userId="cf915d05-507f-491f-b4a6-b2aa085ee4b1" providerId="ADAL" clId="{8C0D3DAD-4128-4283-A286-230A92686ED7}" dt="2020-10-28T15:08:26.270" v="1099" actId="47"/>
        <pc:sldMkLst>
          <pc:docMk/>
          <pc:sldMk cId="3134091833" sldId="341"/>
        </pc:sldMkLst>
      </pc:sldChg>
      <pc:sldChg chg="del">
        <pc:chgData name="James Franklin" userId="cf915d05-507f-491f-b4a6-b2aa085ee4b1" providerId="ADAL" clId="{8C0D3DAD-4128-4283-A286-230A92686ED7}" dt="2020-10-28T15:08:32.940" v="1101" actId="47"/>
        <pc:sldMkLst>
          <pc:docMk/>
          <pc:sldMk cId="2538948204" sldId="342"/>
        </pc:sldMkLst>
      </pc:sldChg>
      <pc:sldChg chg="modSp mod">
        <pc:chgData name="James Franklin" userId="cf915d05-507f-491f-b4a6-b2aa085ee4b1" providerId="ADAL" clId="{8C0D3DAD-4128-4283-A286-230A92686ED7}" dt="2020-10-29T09:07:21.377" v="4379" actId="20577"/>
        <pc:sldMkLst>
          <pc:docMk/>
          <pc:sldMk cId="1159310168" sldId="343"/>
        </pc:sldMkLst>
        <pc:spChg chg="mod">
          <ac:chgData name="James Franklin" userId="cf915d05-507f-491f-b4a6-b2aa085ee4b1" providerId="ADAL" clId="{8C0D3DAD-4128-4283-A286-230A92686ED7}" dt="2020-10-29T09:07:21.377" v="4379" actId="20577"/>
          <ac:spMkLst>
            <pc:docMk/>
            <pc:sldMk cId="1159310168" sldId="343"/>
            <ac:spMk id="3" creationId="{6338EB42-71DD-4FCA-A72C-ADFBAB117FEA}"/>
          </ac:spMkLst>
        </pc:spChg>
      </pc:sldChg>
      <pc:sldChg chg="del">
        <pc:chgData name="James Franklin" userId="cf915d05-507f-491f-b4a6-b2aa085ee4b1" providerId="ADAL" clId="{8C0D3DAD-4128-4283-A286-230A92686ED7}" dt="2020-10-28T15:08:20.660" v="1098" actId="47"/>
        <pc:sldMkLst>
          <pc:docMk/>
          <pc:sldMk cId="2767098600" sldId="344"/>
        </pc:sldMkLst>
      </pc:sldChg>
      <pc:sldChg chg="addSp delSp modSp new mod ord setBg">
        <pc:chgData name="James Franklin" userId="cf915d05-507f-491f-b4a6-b2aa085ee4b1" providerId="ADAL" clId="{8C0D3DAD-4128-4283-A286-230A92686ED7}" dt="2020-10-28T15:13:22.926" v="1189" actId="20577"/>
        <pc:sldMkLst>
          <pc:docMk/>
          <pc:sldMk cId="1747277294" sldId="345"/>
        </pc:sldMkLst>
        <pc:spChg chg="mod">
          <ac:chgData name="James Franklin" userId="cf915d05-507f-491f-b4a6-b2aa085ee4b1" providerId="ADAL" clId="{8C0D3DAD-4128-4283-A286-230A92686ED7}" dt="2020-10-28T12:52:42.848" v="287" actId="20577"/>
          <ac:spMkLst>
            <pc:docMk/>
            <pc:sldMk cId="1747277294" sldId="345"/>
            <ac:spMk id="2" creationId="{5CC103BA-FC27-49D0-9EB6-552D34AACE8A}"/>
          </ac:spMkLst>
        </pc:spChg>
        <pc:spChg chg="mod">
          <ac:chgData name="James Franklin" userId="cf915d05-507f-491f-b4a6-b2aa085ee4b1" providerId="ADAL" clId="{8C0D3DAD-4128-4283-A286-230A92686ED7}" dt="2020-10-28T15:13:22.926" v="1189" actId="20577"/>
          <ac:spMkLst>
            <pc:docMk/>
            <pc:sldMk cId="1747277294" sldId="345"/>
            <ac:spMk id="3" creationId="{4EDA2A06-585B-4676-B83D-92D9DB114673}"/>
          </ac:spMkLst>
        </pc:spChg>
        <pc:spChg chg="add mod">
          <ac:chgData name="James Franklin" userId="cf915d05-507f-491f-b4a6-b2aa085ee4b1" providerId="ADAL" clId="{8C0D3DAD-4128-4283-A286-230A92686ED7}" dt="2020-10-28T14:13:58.738" v="367" actId="207"/>
          <ac:spMkLst>
            <pc:docMk/>
            <pc:sldMk cId="1747277294" sldId="345"/>
            <ac:spMk id="10" creationId="{5EF64B5A-48CD-4A2B-BDBB-D112CD304BF1}"/>
          </ac:spMkLst>
        </pc:spChg>
        <pc:spChg chg="add mod">
          <ac:chgData name="James Franklin" userId="cf915d05-507f-491f-b4a6-b2aa085ee4b1" providerId="ADAL" clId="{8C0D3DAD-4128-4283-A286-230A92686ED7}" dt="2020-10-28T14:14:09.732" v="377" actId="20577"/>
          <ac:spMkLst>
            <pc:docMk/>
            <pc:sldMk cId="1747277294" sldId="345"/>
            <ac:spMk id="14" creationId="{F8A99EDE-A8D9-4075-ABBE-4FD1158BCF18}"/>
          </ac:spMkLst>
        </pc:spChg>
        <pc:spChg chg="add mod">
          <ac:chgData name="James Franklin" userId="cf915d05-507f-491f-b4a6-b2aa085ee4b1" providerId="ADAL" clId="{8C0D3DAD-4128-4283-A286-230A92686ED7}" dt="2020-10-28T14:14:20.068" v="384" actId="20577"/>
          <ac:spMkLst>
            <pc:docMk/>
            <pc:sldMk cId="1747277294" sldId="345"/>
            <ac:spMk id="15" creationId="{FF1FB511-164D-4A7E-A258-E304DF555A75}"/>
          </ac:spMkLst>
        </pc:spChg>
        <pc:spChg chg="add mod">
          <ac:chgData name="James Franklin" userId="cf915d05-507f-491f-b4a6-b2aa085ee4b1" providerId="ADAL" clId="{8C0D3DAD-4128-4283-A286-230A92686ED7}" dt="2020-10-28T14:14:29.500" v="390" actId="20577"/>
          <ac:spMkLst>
            <pc:docMk/>
            <pc:sldMk cId="1747277294" sldId="345"/>
            <ac:spMk id="16" creationId="{E4A18787-6130-4225-A3E2-C0FA1436C724}"/>
          </ac:spMkLst>
        </pc:spChg>
        <pc:spChg chg="add mod">
          <ac:chgData name="James Franklin" userId="cf915d05-507f-491f-b4a6-b2aa085ee4b1" providerId="ADAL" clId="{8C0D3DAD-4128-4283-A286-230A92686ED7}" dt="2020-10-28T14:14:44.556" v="398" actId="20577"/>
          <ac:spMkLst>
            <pc:docMk/>
            <pc:sldMk cId="1747277294" sldId="345"/>
            <ac:spMk id="17" creationId="{A4E99CAE-A619-45E0-8EE3-02A90618BB7F}"/>
          </ac:spMkLst>
        </pc:spChg>
        <pc:spChg chg="add mod">
          <ac:chgData name="James Franklin" userId="cf915d05-507f-491f-b4a6-b2aa085ee4b1" providerId="ADAL" clId="{8C0D3DAD-4128-4283-A286-230A92686ED7}" dt="2020-10-28T14:14:54.708" v="407" actId="20577"/>
          <ac:spMkLst>
            <pc:docMk/>
            <pc:sldMk cId="1747277294" sldId="345"/>
            <ac:spMk id="18" creationId="{D976A9B4-D9C0-46C7-85DC-C87E0F331A1E}"/>
          </ac:spMkLst>
        </pc:spChg>
        <pc:spChg chg="add mod">
          <ac:chgData name="James Franklin" userId="cf915d05-507f-491f-b4a6-b2aa085ee4b1" providerId="ADAL" clId="{8C0D3DAD-4128-4283-A286-230A92686ED7}" dt="2020-10-28T14:15:42.509" v="426" actId="20577"/>
          <ac:spMkLst>
            <pc:docMk/>
            <pc:sldMk cId="1747277294" sldId="345"/>
            <ac:spMk id="19" creationId="{D52F7F88-2AB6-4909-A41B-C8E28EA30158}"/>
          </ac:spMkLst>
        </pc:spChg>
        <pc:spChg chg="add mod">
          <ac:chgData name="James Franklin" userId="cf915d05-507f-491f-b4a6-b2aa085ee4b1" providerId="ADAL" clId="{8C0D3DAD-4128-4283-A286-230A92686ED7}" dt="2020-10-28T14:15:25.421" v="421" actId="20577"/>
          <ac:spMkLst>
            <pc:docMk/>
            <pc:sldMk cId="1747277294" sldId="345"/>
            <ac:spMk id="20" creationId="{42199742-F846-4ADE-9114-33DF030D0E43}"/>
          </ac:spMkLst>
        </pc:spChg>
        <pc:spChg chg="add mod">
          <ac:chgData name="James Franklin" userId="cf915d05-507f-491f-b4a6-b2aa085ee4b1" providerId="ADAL" clId="{8C0D3DAD-4128-4283-A286-230A92686ED7}" dt="2020-10-28T14:39:19.892" v="518" actId="20577"/>
          <ac:spMkLst>
            <pc:docMk/>
            <pc:sldMk cId="1747277294" sldId="345"/>
            <ac:spMk id="21" creationId="{20879632-7643-4323-8434-5BC2C87DAA0F}"/>
          </ac:spMkLst>
        </pc:spChg>
        <pc:spChg chg="add mod">
          <ac:chgData name="James Franklin" userId="cf915d05-507f-491f-b4a6-b2aa085ee4b1" providerId="ADAL" clId="{8C0D3DAD-4128-4283-A286-230A92686ED7}" dt="2020-10-28T14:16:23.868" v="450" actId="20577"/>
          <ac:spMkLst>
            <pc:docMk/>
            <pc:sldMk cId="1747277294" sldId="345"/>
            <ac:spMk id="22" creationId="{F00324FB-5DE3-4BBE-B616-915C4004ABD3}"/>
          </ac:spMkLst>
        </pc:spChg>
        <pc:spChg chg="add mod">
          <ac:chgData name="James Franklin" userId="cf915d05-507f-491f-b4a6-b2aa085ee4b1" providerId="ADAL" clId="{8C0D3DAD-4128-4283-A286-230A92686ED7}" dt="2020-10-28T14:56:53.885" v="531" actId="20577"/>
          <ac:spMkLst>
            <pc:docMk/>
            <pc:sldMk cId="1747277294" sldId="345"/>
            <ac:spMk id="23" creationId="{0B81CA31-2FB2-47EA-808E-89F899766DBC}"/>
          </ac:spMkLst>
        </pc:spChg>
        <pc:spChg chg="add mod">
          <ac:chgData name="James Franklin" userId="cf915d05-507f-491f-b4a6-b2aa085ee4b1" providerId="ADAL" clId="{8C0D3DAD-4128-4283-A286-230A92686ED7}" dt="2020-10-28T14:16:47.731" v="464" actId="20577"/>
          <ac:spMkLst>
            <pc:docMk/>
            <pc:sldMk cId="1747277294" sldId="345"/>
            <ac:spMk id="24" creationId="{149589EB-DC8F-4964-90B9-BD0510CAA139}"/>
          </ac:spMkLst>
        </pc:spChg>
        <pc:spChg chg="add mod">
          <ac:chgData name="James Franklin" userId="cf915d05-507f-491f-b4a6-b2aa085ee4b1" providerId="ADAL" clId="{8C0D3DAD-4128-4283-A286-230A92686ED7}" dt="2020-10-28T14:16:55.878" v="473" actId="20577"/>
          <ac:spMkLst>
            <pc:docMk/>
            <pc:sldMk cId="1747277294" sldId="345"/>
            <ac:spMk id="25" creationId="{69C8238E-699C-41C6-BFB3-1214BE748426}"/>
          </ac:spMkLst>
        </pc:spChg>
        <pc:spChg chg="add mod">
          <ac:chgData name="James Franklin" userId="cf915d05-507f-491f-b4a6-b2aa085ee4b1" providerId="ADAL" clId="{8C0D3DAD-4128-4283-A286-230A92686ED7}" dt="2020-10-28T14:17:03.517" v="481" actId="20577"/>
          <ac:spMkLst>
            <pc:docMk/>
            <pc:sldMk cId="1747277294" sldId="345"/>
            <ac:spMk id="26" creationId="{7429D7DE-63BC-488C-A869-C3F321349E38}"/>
          </ac:spMkLst>
        </pc:spChg>
        <pc:spChg chg="add mod">
          <ac:chgData name="James Franklin" userId="cf915d05-507f-491f-b4a6-b2aa085ee4b1" providerId="ADAL" clId="{8C0D3DAD-4128-4283-A286-230A92686ED7}" dt="2020-10-28T14:17:14.555" v="490" actId="20577"/>
          <ac:spMkLst>
            <pc:docMk/>
            <pc:sldMk cId="1747277294" sldId="345"/>
            <ac:spMk id="27" creationId="{3D65A562-1FDD-4A8F-B1B2-B1043C56B27C}"/>
          </ac:spMkLst>
        </pc:spChg>
        <pc:spChg chg="add mod">
          <ac:chgData name="James Franklin" userId="cf915d05-507f-491f-b4a6-b2aa085ee4b1" providerId="ADAL" clId="{8C0D3DAD-4128-4283-A286-230A92686ED7}" dt="2020-10-28T14:17:25.605" v="498" actId="20577"/>
          <ac:spMkLst>
            <pc:docMk/>
            <pc:sldMk cId="1747277294" sldId="345"/>
            <ac:spMk id="28" creationId="{F0B89765-88CD-436E-9740-6E27358DE3B1}"/>
          </ac:spMkLst>
        </pc:spChg>
        <pc:picChg chg="add del mod">
          <ac:chgData name="James Franklin" userId="cf915d05-507f-491f-b4a6-b2aa085ee4b1" providerId="ADAL" clId="{8C0D3DAD-4128-4283-A286-230A92686ED7}" dt="2020-10-28T12:56:20.159" v="291" actId="478"/>
          <ac:picMkLst>
            <pc:docMk/>
            <pc:sldMk cId="1747277294" sldId="345"/>
            <ac:picMk id="5" creationId="{A7314B1C-28CE-4F4B-905C-44EB9D71D348}"/>
          </ac:picMkLst>
        </pc:picChg>
        <pc:picChg chg="add del mod">
          <ac:chgData name="James Franklin" userId="cf915d05-507f-491f-b4a6-b2aa085ee4b1" providerId="ADAL" clId="{8C0D3DAD-4128-4283-A286-230A92686ED7}" dt="2020-10-28T14:05:01.445" v="338" actId="478"/>
          <ac:picMkLst>
            <pc:docMk/>
            <pc:sldMk cId="1747277294" sldId="345"/>
            <ac:picMk id="7" creationId="{22A6CA02-E249-45B3-B711-2241CD3D1FA4}"/>
          </ac:picMkLst>
        </pc:picChg>
        <pc:picChg chg="add mod">
          <ac:chgData name="James Franklin" userId="cf915d05-507f-491f-b4a6-b2aa085ee4b1" providerId="ADAL" clId="{8C0D3DAD-4128-4283-A286-230A92686ED7}" dt="2020-10-28T14:05:13.115" v="340" actId="1076"/>
          <ac:picMkLst>
            <pc:docMk/>
            <pc:sldMk cId="1747277294" sldId="345"/>
            <ac:picMk id="9" creationId="{C4B72321-2CD6-46CA-8653-DF9C2C84178B}"/>
          </ac:picMkLst>
        </pc:picChg>
        <pc:picChg chg="add del">
          <ac:chgData name="James Franklin" userId="cf915d05-507f-491f-b4a6-b2aa085ee4b1" providerId="ADAL" clId="{8C0D3DAD-4128-4283-A286-230A92686ED7}" dt="2020-10-28T12:56:20.728" v="292" actId="478"/>
          <ac:picMkLst>
            <pc:docMk/>
            <pc:sldMk cId="1747277294" sldId="345"/>
            <ac:picMk id="1026" creationId="{4074F584-8BD4-4975-BB45-D972C54081F2}"/>
          </ac:picMkLst>
        </pc:picChg>
        <pc:picChg chg="add del mod">
          <ac:chgData name="James Franklin" userId="cf915d05-507f-491f-b4a6-b2aa085ee4b1" providerId="ADAL" clId="{8C0D3DAD-4128-4283-A286-230A92686ED7}" dt="2020-10-28T14:04:59.988" v="337" actId="478"/>
          <ac:picMkLst>
            <pc:docMk/>
            <pc:sldMk cId="1747277294" sldId="345"/>
            <ac:picMk id="1028" creationId="{8A3CD1CC-E889-409E-987E-910886216697}"/>
          </ac:picMkLst>
        </pc:picChg>
        <pc:picChg chg="add mod">
          <ac:chgData name="James Franklin" userId="cf915d05-507f-491f-b4a6-b2aa085ee4b1" providerId="ADAL" clId="{8C0D3DAD-4128-4283-A286-230A92686ED7}" dt="2020-10-28T14:05:33.562" v="344" actId="14100"/>
          <ac:picMkLst>
            <pc:docMk/>
            <pc:sldMk cId="1747277294" sldId="345"/>
            <ac:picMk id="1030" creationId="{713B6168-9671-4FCD-AC0B-FD31B7EA5B37}"/>
          </ac:picMkLst>
        </pc:picChg>
      </pc:sldChg>
      <pc:sldChg chg="addSp delSp modSp add mod modClrScheme chgLayout">
        <pc:chgData name="James Franklin" userId="cf915d05-507f-491f-b4a6-b2aa085ee4b1" providerId="ADAL" clId="{8C0D3DAD-4128-4283-A286-230A92686ED7}" dt="2020-10-28T15:07:48.667" v="1097" actId="207"/>
        <pc:sldMkLst>
          <pc:docMk/>
          <pc:sldMk cId="2824484029" sldId="346"/>
        </pc:sldMkLst>
        <pc:spChg chg="mod ord">
          <ac:chgData name="James Franklin" userId="cf915d05-507f-491f-b4a6-b2aa085ee4b1" providerId="ADAL" clId="{8C0D3DAD-4128-4283-A286-230A92686ED7}" dt="2020-10-28T15:02:33.293" v="888" actId="700"/>
          <ac:spMkLst>
            <pc:docMk/>
            <pc:sldMk cId="2824484029" sldId="346"/>
            <ac:spMk id="2" creationId="{5CC103BA-FC27-49D0-9EB6-552D34AACE8A}"/>
          </ac:spMkLst>
        </pc:spChg>
        <pc:spChg chg="mod ord">
          <ac:chgData name="James Franklin" userId="cf915d05-507f-491f-b4a6-b2aa085ee4b1" providerId="ADAL" clId="{8C0D3DAD-4128-4283-A286-230A92686ED7}" dt="2020-10-28T15:07:48.667" v="1097" actId="207"/>
          <ac:spMkLst>
            <pc:docMk/>
            <pc:sldMk cId="2824484029" sldId="346"/>
            <ac:spMk id="3" creationId="{4EDA2A06-585B-4676-B83D-92D9DB114673}"/>
          </ac:spMkLst>
        </pc:spChg>
        <pc:grpChg chg="add mod">
          <ac:chgData name="James Franklin" userId="cf915d05-507f-491f-b4a6-b2aa085ee4b1" providerId="ADAL" clId="{8C0D3DAD-4128-4283-A286-230A92686ED7}" dt="2020-10-28T15:03:46.719" v="903" actId="164"/>
          <ac:grpSpMkLst>
            <pc:docMk/>
            <pc:sldMk cId="2824484029" sldId="346"/>
            <ac:grpSpMk id="6" creationId="{8EB91319-27FB-41CA-A976-0BC43383C285}"/>
          </ac:grpSpMkLst>
        </pc:grpChg>
        <pc:grpChg chg="add mod">
          <ac:chgData name="James Franklin" userId="cf915d05-507f-491f-b4a6-b2aa085ee4b1" providerId="ADAL" clId="{8C0D3DAD-4128-4283-A286-230A92686ED7}" dt="2020-10-28T15:03:57.724" v="906" actId="1076"/>
          <ac:grpSpMkLst>
            <pc:docMk/>
            <pc:sldMk cId="2824484029" sldId="346"/>
            <ac:grpSpMk id="30" creationId="{571A2DE4-F4E4-4F2C-95BC-9EAA7C405526}"/>
          </ac:grpSpMkLst>
        </pc:grpChg>
        <pc:grpChg chg="add del mod">
          <ac:chgData name="James Franklin" userId="cf915d05-507f-491f-b4a6-b2aa085ee4b1" providerId="ADAL" clId="{8C0D3DAD-4128-4283-A286-230A92686ED7}" dt="2020-10-28T15:04:10.605" v="909" actId="478"/>
          <ac:grpSpMkLst>
            <pc:docMk/>
            <pc:sldMk cId="2824484029" sldId="346"/>
            <ac:grpSpMk id="33" creationId="{D95CECBE-BD1D-4F53-8282-4A89A2D0536F}"/>
          </ac:grpSpMkLst>
        </pc:grpChg>
        <pc:grpChg chg="add mod">
          <ac:chgData name="James Franklin" userId="cf915d05-507f-491f-b4a6-b2aa085ee4b1" providerId="ADAL" clId="{8C0D3DAD-4128-4283-A286-230A92686ED7}" dt="2020-10-28T15:04:59.525" v="972"/>
          <ac:grpSpMkLst>
            <pc:docMk/>
            <pc:sldMk cId="2824484029" sldId="346"/>
            <ac:grpSpMk id="36" creationId="{CBD77591-7FBD-4424-AF57-795BCCB444A3}"/>
          </ac:grpSpMkLst>
        </pc:grpChg>
        <pc:grpChg chg="add mod">
          <ac:chgData name="James Franklin" userId="cf915d05-507f-491f-b4a6-b2aa085ee4b1" providerId="ADAL" clId="{8C0D3DAD-4128-4283-A286-230A92686ED7}" dt="2020-10-28T15:05:04.716" v="974" actId="1076"/>
          <ac:grpSpMkLst>
            <pc:docMk/>
            <pc:sldMk cId="2824484029" sldId="346"/>
            <ac:grpSpMk id="41" creationId="{C17496F6-1156-4196-BC8E-6445EF250B3F}"/>
          </ac:grpSpMkLst>
        </pc:grpChg>
        <pc:grpChg chg="add mod">
          <ac:chgData name="James Franklin" userId="cf915d05-507f-491f-b4a6-b2aa085ee4b1" providerId="ADAL" clId="{8C0D3DAD-4128-4283-A286-230A92686ED7}" dt="2020-10-28T15:05:11.805" v="978" actId="1076"/>
          <ac:grpSpMkLst>
            <pc:docMk/>
            <pc:sldMk cId="2824484029" sldId="346"/>
            <ac:grpSpMk id="44" creationId="{8F63265D-3B12-42E5-96F7-522353643178}"/>
          </ac:grpSpMkLst>
        </pc:grpChg>
        <pc:grpChg chg="add mod">
          <ac:chgData name="James Franklin" userId="cf915d05-507f-491f-b4a6-b2aa085ee4b1" providerId="ADAL" clId="{8C0D3DAD-4128-4283-A286-230A92686ED7}" dt="2020-10-28T15:05:09.733" v="977" actId="1076"/>
          <ac:grpSpMkLst>
            <pc:docMk/>
            <pc:sldMk cId="2824484029" sldId="346"/>
            <ac:grpSpMk id="47" creationId="{4BA3F42C-A8F7-499C-BA9D-3AF1A187CF0E}"/>
          </ac:grpSpMkLst>
        </pc:grpChg>
        <pc:grpChg chg="add mod">
          <ac:chgData name="James Franklin" userId="cf915d05-507f-491f-b4a6-b2aa085ee4b1" providerId="ADAL" clId="{8C0D3DAD-4128-4283-A286-230A92686ED7}" dt="2020-10-28T15:05:15.597" v="980" actId="1076"/>
          <ac:grpSpMkLst>
            <pc:docMk/>
            <pc:sldMk cId="2824484029" sldId="346"/>
            <ac:grpSpMk id="50" creationId="{96B883D1-E3E6-42C0-B7BB-8D86D0934477}"/>
          </ac:grpSpMkLst>
        </pc:grpChg>
        <pc:grpChg chg="add mod">
          <ac:chgData name="James Franklin" userId="cf915d05-507f-491f-b4a6-b2aa085ee4b1" providerId="ADAL" clId="{8C0D3DAD-4128-4283-A286-230A92686ED7}" dt="2020-10-28T15:05:18.989" v="982" actId="1076"/>
          <ac:grpSpMkLst>
            <pc:docMk/>
            <pc:sldMk cId="2824484029" sldId="346"/>
            <ac:grpSpMk id="53" creationId="{9DAB20D4-44C7-4496-9E32-130CD8CEE81A}"/>
          </ac:grpSpMkLst>
        </pc:grpChg>
        <pc:grpChg chg="add mod">
          <ac:chgData name="James Franklin" userId="cf915d05-507f-491f-b4a6-b2aa085ee4b1" providerId="ADAL" clId="{8C0D3DAD-4128-4283-A286-230A92686ED7}" dt="2020-10-28T15:05:22.637" v="984" actId="1076"/>
          <ac:grpSpMkLst>
            <pc:docMk/>
            <pc:sldMk cId="2824484029" sldId="346"/>
            <ac:grpSpMk id="56" creationId="{6FDBAB83-9265-4E3B-9196-2F7D21749F79}"/>
          </ac:grpSpMkLst>
        </pc:grpChg>
        <pc:grpChg chg="add mod">
          <ac:chgData name="James Franklin" userId="cf915d05-507f-491f-b4a6-b2aa085ee4b1" providerId="ADAL" clId="{8C0D3DAD-4128-4283-A286-230A92686ED7}" dt="2020-10-28T15:05:25.996" v="986" actId="1076"/>
          <ac:grpSpMkLst>
            <pc:docMk/>
            <pc:sldMk cId="2824484029" sldId="346"/>
            <ac:grpSpMk id="59" creationId="{488FD700-BD59-4D82-A0A7-CFA2DBD7B2BD}"/>
          </ac:grpSpMkLst>
        </pc:grpChg>
        <pc:grpChg chg="add mod">
          <ac:chgData name="James Franklin" userId="cf915d05-507f-491f-b4a6-b2aa085ee4b1" providerId="ADAL" clId="{8C0D3DAD-4128-4283-A286-230A92686ED7}" dt="2020-10-28T15:05:31.092" v="988" actId="1076"/>
          <ac:grpSpMkLst>
            <pc:docMk/>
            <pc:sldMk cId="2824484029" sldId="346"/>
            <ac:grpSpMk id="62" creationId="{6B1FC4A9-7EAA-450F-A0C2-0F0F577AAD8A}"/>
          </ac:grpSpMkLst>
        </pc:grpChg>
        <pc:grpChg chg="add mod">
          <ac:chgData name="James Franklin" userId="cf915d05-507f-491f-b4a6-b2aa085ee4b1" providerId="ADAL" clId="{8C0D3DAD-4128-4283-A286-230A92686ED7}" dt="2020-10-28T15:05:56.340" v="1019" actId="1076"/>
          <ac:grpSpMkLst>
            <pc:docMk/>
            <pc:sldMk cId="2824484029" sldId="346"/>
            <ac:grpSpMk id="65" creationId="{0F698C34-E2A2-432C-AFD1-945E53882B97}"/>
          </ac:grpSpMkLst>
        </pc:grpChg>
        <pc:grpChg chg="add mod">
          <ac:chgData name="James Franklin" userId="cf915d05-507f-491f-b4a6-b2aa085ee4b1" providerId="ADAL" clId="{8C0D3DAD-4128-4283-A286-230A92686ED7}" dt="2020-10-28T15:06:26.085" v="1041" actId="1076"/>
          <ac:grpSpMkLst>
            <pc:docMk/>
            <pc:sldMk cId="2824484029" sldId="346"/>
            <ac:grpSpMk id="68" creationId="{AC958C1B-2852-4635-B500-7957CB12F04C}"/>
          </ac:grpSpMkLst>
        </pc:grpChg>
        <pc:grpChg chg="add mod">
          <ac:chgData name="James Franklin" userId="cf915d05-507f-491f-b4a6-b2aa085ee4b1" providerId="ADAL" clId="{8C0D3DAD-4128-4283-A286-230A92686ED7}" dt="2020-10-28T15:07:02.220" v="1091" actId="1076"/>
          <ac:grpSpMkLst>
            <pc:docMk/>
            <pc:sldMk cId="2824484029" sldId="346"/>
            <ac:grpSpMk id="71" creationId="{6351FF5D-5903-46E9-B0C3-346B82CD1E2A}"/>
          </ac:grpSpMkLst>
        </pc:grpChg>
        <pc:grpChg chg="add mod">
          <ac:chgData name="James Franklin" userId="cf915d05-507f-491f-b4a6-b2aa085ee4b1" providerId="ADAL" clId="{8C0D3DAD-4128-4283-A286-230A92686ED7}" dt="2020-10-28T15:07:19.500" v="1093" actId="1076"/>
          <ac:grpSpMkLst>
            <pc:docMk/>
            <pc:sldMk cId="2824484029" sldId="346"/>
            <ac:grpSpMk id="74" creationId="{F37FA34C-2E14-4432-8B70-A66B5723C408}"/>
          </ac:grpSpMkLst>
        </pc:grpChg>
        <pc:cxnChg chg="add mod">
          <ac:chgData name="James Franklin" userId="cf915d05-507f-491f-b4a6-b2aa085ee4b1" providerId="ADAL" clId="{8C0D3DAD-4128-4283-A286-230A92686ED7}" dt="2020-10-28T15:03:46.719" v="903" actId="164"/>
          <ac:cxnSpMkLst>
            <pc:docMk/>
            <pc:sldMk cId="2824484029" sldId="346"/>
            <ac:cxnSpMk id="5" creationId="{9E2F5147-2005-43C6-82D8-6270167059C8}"/>
          </ac:cxnSpMkLst>
        </pc:cxnChg>
        <pc:cxnChg chg="add mod">
          <ac:chgData name="James Franklin" userId="cf915d05-507f-491f-b4a6-b2aa085ee4b1" providerId="ADAL" clId="{8C0D3DAD-4128-4283-A286-230A92686ED7}" dt="2020-10-28T15:03:46.719" v="903" actId="164"/>
          <ac:cxnSpMkLst>
            <pc:docMk/>
            <pc:sldMk cId="2824484029" sldId="346"/>
            <ac:cxnSpMk id="29" creationId="{BF26FCE4-239B-488E-97B8-71E813AF87DF}"/>
          </ac:cxnSpMkLst>
        </pc:cxnChg>
        <pc:cxnChg chg="mod">
          <ac:chgData name="James Franklin" userId="cf915d05-507f-491f-b4a6-b2aa085ee4b1" providerId="ADAL" clId="{8C0D3DAD-4128-4283-A286-230A92686ED7}" dt="2020-10-28T15:03:49.840" v="904"/>
          <ac:cxnSpMkLst>
            <pc:docMk/>
            <pc:sldMk cId="2824484029" sldId="346"/>
            <ac:cxnSpMk id="31" creationId="{07F381BD-D2E3-44A0-BC7E-09A74F756059}"/>
          </ac:cxnSpMkLst>
        </pc:cxnChg>
        <pc:cxnChg chg="mod">
          <ac:chgData name="James Franklin" userId="cf915d05-507f-491f-b4a6-b2aa085ee4b1" providerId="ADAL" clId="{8C0D3DAD-4128-4283-A286-230A92686ED7}" dt="2020-10-28T15:03:49.840" v="904"/>
          <ac:cxnSpMkLst>
            <pc:docMk/>
            <pc:sldMk cId="2824484029" sldId="346"/>
            <ac:cxnSpMk id="32" creationId="{84F3430E-120D-40EC-88E9-6BBF47330322}"/>
          </ac:cxnSpMkLst>
        </pc:cxnChg>
        <pc:cxnChg chg="mod">
          <ac:chgData name="James Franklin" userId="cf915d05-507f-491f-b4a6-b2aa085ee4b1" providerId="ADAL" clId="{8C0D3DAD-4128-4283-A286-230A92686ED7}" dt="2020-10-28T15:03:58.493" v="907"/>
          <ac:cxnSpMkLst>
            <pc:docMk/>
            <pc:sldMk cId="2824484029" sldId="346"/>
            <ac:cxnSpMk id="34" creationId="{8C06F5BE-BA59-44E0-8B3C-D52E72BBC7BC}"/>
          </ac:cxnSpMkLst>
        </pc:cxnChg>
        <pc:cxnChg chg="mod">
          <ac:chgData name="James Franklin" userId="cf915d05-507f-491f-b4a6-b2aa085ee4b1" providerId="ADAL" clId="{8C0D3DAD-4128-4283-A286-230A92686ED7}" dt="2020-10-28T15:03:58.493" v="907"/>
          <ac:cxnSpMkLst>
            <pc:docMk/>
            <pc:sldMk cId="2824484029" sldId="346"/>
            <ac:cxnSpMk id="35" creationId="{D21BE103-7229-4296-8360-81E42C09482B}"/>
          </ac:cxnSpMkLst>
        </pc:cxnChg>
        <pc:cxnChg chg="mod">
          <ac:chgData name="James Franklin" userId="cf915d05-507f-491f-b4a6-b2aa085ee4b1" providerId="ADAL" clId="{8C0D3DAD-4128-4283-A286-230A92686ED7}" dt="2020-10-28T15:04:59.525" v="972"/>
          <ac:cxnSpMkLst>
            <pc:docMk/>
            <pc:sldMk cId="2824484029" sldId="346"/>
            <ac:cxnSpMk id="37" creationId="{A6EC3A6A-169B-4298-8987-D162FD81D608}"/>
          </ac:cxnSpMkLst>
        </pc:cxnChg>
        <pc:cxnChg chg="mod">
          <ac:chgData name="James Franklin" userId="cf915d05-507f-491f-b4a6-b2aa085ee4b1" providerId="ADAL" clId="{8C0D3DAD-4128-4283-A286-230A92686ED7}" dt="2020-10-28T15:04:59.525" v="972"/>
          <ac:cxnSpMkLst>
            <pc:docMk/>
            <pc:sldMk cId="2824484029" sldId="346"/>
            <ac:cxnSpMk id="38" creationId="{8D0AA06D-D2FD-4268-8812-024A6F152969}"/>
          </ac:cxnSpMkLst>
        </pc:cxnChg>
        <pc:cxnChg chg="add mod">
          <ac:chgData name="James Franklin" userId="cf915d05-507f-491f-b4a6-b2aa085ee4b1" providerId="ADAL" clId="{8C0D3DAD-4128-4283-A286-230A92686ED7}" dt="2020-10-28T15:04:55.744" v="970"/>
          <ac:cxnSpMkLst>
            <pc:docMk/>
            <pc:sldMk cId="2824484029" sldId="346"/>
            <ac:cxnSpMk id="39" creationId="{A5C56598-CEFD-4974-895B-658E12606A2C}"/>
          </ac:cxnSpMkLst>
        </pc:cxnChg>
        <pc:cxnChg chg="add mod">
          <ac:chgData name="James Franklin" userId="cf915d05-507f-491f-b4a6-b2aa085ee4b1" providerId="ADAL" clId="{8C0D3DAD-4128-4283-A286-230A92686ED7}" dt="2020-10-28T15:04:59.525" v="972"/>
          <ac:cxnSpMkLst>
            <pc:docMk/>
            <pc:sldMk cId="2824484029" sldId="346"/>
            <ac:cxnSpMk id="40" creationId="{B22B6A2F-1E3B-4532-B12D-035E4DE68F21}"/>
          </ac:cxnSpMkLst>
        </pc:cxnChg>
        <pc:cxnChg chg="mod">
          <ac:chgData name="James Franklin" userId="cf915d05-507f-491f-b4a6-b2aa085ee4b1" providerId="ADAL" clId="{8C0D3DAD-4128-4283-A286-230A92686ED7}" dt="2020-10-28T15:05:01.399" v="973"/>
          <ac:cxnSpMkLst>
            <pc:docMk/>
            <pc:sldMk cId="2824484029" sldId="346"/>
            <ac:cxnSpMk id="42" creationId="{ACE54FD1-E4AA-4B3C-857D-4C3B52AA6A9A}"/>
          </ac:cxnSpMkLst>
        </pc:cxnChg>
        <pc:cxnChg chg="mod">
          <ac:chgData name="James Franklin" userId="cf915d05-507f-491f-b4a6-b2aa085ee4b1" providerId="ADAL" clId="{8C0D3DAD-4128-4283-A286-230A92686ED7}" dt="2020-10-28T15:05:01.399" v="973"/>
          <ac:cxnSpMkLst>
            <pc:docMk/>
            <pc:sldMk cId="2824484029" sldId="346"/>
            <ac:cxnSpMk id="43" creationId="{0D4663D8-3898-440C-8DC2-7E79E2E192A4}"/>
          </ac:cxnSpMkLst>
        </pc:cxnChg>
        <pc:cxnChg chg="mod">
          <ac:chgData name="James Franklin" userId="cf915d05-507f-491f-b4a6-b2aa085ee4b1" providerId="ADAL" clId="{8C0D3DAD-4128-4283-A286-230A92686ED7}" dt="2020-10-28T15:05:04.966" v="975"/>
          <ac:cxnSpMkLst>
            <pc:docMk/>
            <pc:sldMk cId="2824484029" sldId="346"/>
            <ac:cxnSpMk id="45" creationId="{2B804AFC-1CDE-4454-B9CB-ECC89BA335DC}"/>
          </ac:cxnSpMkLst>
        </pc:cxnChg>
        <pc:cxnChg chg="mod">
          <ac:chgData name="James Franklin" userId="cf915d05-507f-491f-b4a6-b2aa085ee4b1" providerId="ADAL" clId="{8C0D3DAD-4128-4283-A286-230A92686ED7}" dt="2020-10-28T15:05:04.966" v="975"/>
          <ac:cxnSpMkLst>
            <pc:docMk/>
            <pc:sldMk cId="2824484029" sldId="346"/>
            <ac:cxnSpMk id="46" creationId="{5A8FD3C1-8C2E-43F5-88F0-E7C715A405A0}"/>
          </ac:cxnSpMkLst>
        </pc:cxnChg>
        <pc:cxnChg chg="mod">
          <ac:chgData name="James Franklin" userId="cf915d05-507f-491f-b4a6-b2aa085ee4b1" providerId="ADAL" clId="{8C0D3DAD-4128-4283-A286-230A92686ED7}" dt="2020-10-28T15:05:06.276" v="976"/>
          <ac:cxnSpMkLst>
            <pc:docMk/>
            <pc:sldMk cId="2824484029" sldId="346"/>
            <ac:cxnSpMk id="48" creationId="{EDA46E6E-A563-4DDA-8B05-5A68123D2847}"/>
          </ac:cxnSpMkLst>
        </pc:cxnChg>
        <pc:cxnChg chg="mod">
          <ac:chgData name="James Franklin" userId="cf915d05-507f-491f-b4a6-b2aa085ee4b1" providerId="ADAL" clId="{8C0D3DAD-4128-4283-A286-230A92686ED7}" dt="2020-10-28T15:05:06.276" v="976"/>
          <ac:cxnSpMkLst>
            <pc:docMk/>
            <pc:sldMk cId="2824484029" sldId="346"/>
            <ac:cxnSpMk id="49" creationId="{0123C96D-AF02-414C-A855-29EAABFB1B4C}"/>
          </ac:cxnSpMkLst>
        </pc:cxnChg>
        <pc:cxnChg chg="mod">
          <ac:chgData name="James Franklin" userId="cf915d05-507f-491f-b4a6-b2aa085ee4b1" providerId="ADAL" clId="{8C0D3DAD-4128-4283-A286-230A92686ED7}" dt="2020-10-28T15:05:12.947" v="979"/>
          <ac:cxnSpMkLst>
            <pc:docMk/>
            <pc:sldMk cId="2824484029" sldId="346"/>
            <ac:cxnSpMk id="51" creationId="{9DB403A0-A786-46E0-81C0-73A8B38E2BF8}"/>
          </ac:cxnSpMkLst>
        </pc:cxnChg>
        <pc:cxnChg chg="mod">
          <ac:chgData name="James Franklin" userId="cf915d05-507f-491f-b4a6-b2aa085ee4b1" providerId="ADAL" clId="{8C0D3DAD-4128-4283-A286-230A92686ED7}" dt="2020-10-28T15:05:12.947" v="979"/>
          <ac:cxnSpMkLst>
            <pc:docMk/>
            <pc:sldMk cId="2824484029" sldId="346"/>
            <ac:cxnSpMk id="52" creationId="{BC1363C7-AF83-4B70-8AE4-76CBB9E89656}"/>
          </ac:cxnSpMkLst>
        </pc:cxnChg>
        <pc:cxnChg chg="mod">
          <ac:chgData name="James Franklin" userId="cf915d05-507f-491f-b4a6-b2aa085ee4b1" providerId="ADAL" clId="{8C0D3DAD-4128-4283-A286-230A92686ED7}" dt="2020-10-28T15:05:15.853" v="981"/>
          <ac:cxnSpMkLst>
            <pc:docMk/>
            <pc:sldMk cId="2824484029" sldId="346"/>
            <ac:cxnSpMk id="54" creationId="{76CEFC91-A091-4113-81D1-3E27CD7A08EA}"/>
          </ac:cxnSpMkLst>
        </pc:cxnChg>
        <pc:cxnChg chg="mod">
          <ac:chgData name="James Franklin" userId="cf915d05-507f-491f-b4a6-b2aa085ee4b1" providerId="ADAL" clId="{8C0D3DAD-4128-4283-A286-230A92686ED7}" dt="2020-10-28T15:05:15.853" v="981"/>
          <ac:cxnSpMkLst>
            <pc:docMk/>
            <pc:sldMk cId="2824484029" sldId="346"/>
            <ac:cxnSpMk id="55" creationId="{FF17CB80-BEE6-4410-969B-9FE377D8344E}"/>
          </ac:cxnSpMkLst>
        </pc:cxnChg>
        <pc:cxnChg chg="mod">
          <ac:chgData name="James Franklin" userId="cf915d05-507f-491f-b4a6-b2aa085ee4b1" providerId="ADAL" clId="{8C0D3DAD-4128-4283-A286-230A92686ED7}" dt="2020-10-28T15:05:19.685" v="983"/>
          <ac:cxnSpMkLst>
            <pc:docMk/>
            <pc:sldMk cId="2824484029" sldId="346"/>
            <ac:cxnSpMk id="57" creationId="{16D31E46-D576-433A-A1C9-26F54B356822}"/>
          </ac:cxnSpMkLst>
        </pc:cxnChg>
        <pc:cxnChg chg="mod">
          <ac:chgData name="James Franklin" userId="cf915d05-507f-491f-b4a6-b2aa085ee4b1" providerId="ADAL" clId="{8C0D3DAD-4128-4283-A286-230A92686ED7}" dt="2020-10-28T15:05:19.685" v="983"/>
          <ac:cxnSpMkLst>
            <pc:docMk/>
            <pc:sldMk cId="2824484029" sldId="346"/>
            <ac:cxnSpMk id="58" creationId="{0219D10F-02E3-4E30-AD81-DFB7C5AC2BDF}"/>
          </ac:cxnSpMkLst>
        </pc:cxnChg>
        <pc:cxnChg chg="mod">
          <ac:chgData name="James Franklin" userId="cf915d05-507f-491f-b4a6-b2aa085ee4b1" providerId="ADAL" clId="{8C0D3DAD-4128-4283-A286-230A92686ED7}" dt="2020-10-28T15:05:22.884" v="985"/>
          <ac:cxnSpMkLst>
            <pc:docMk/>
            <pc:sldMk cId="2824484029" sldId="346"/>
            <ac:cxnSpMk id="60" creationId="{EA9F8CDB-0E35-4CC3-85F8-4CB7CEAF2087}"/>
          </ac:cxnSpMkLst>
        </pc:cxnChg>
        <pc:cxnChg chg="mod">
          <ac:chgData name="James Franklin" userId="cf915d05-507f-491f-b4a6-b2aa085ee4b1" providerId="ADAL" clId="{8C0D3DAD-4128-4283-A286-230A92686ED7}" dt="2020-10-28T15:05:22.884" v="985"/>
          <ac:cxnSpMkLst>
            <pc:docMk/>
            <pc:sldMk cId="2824484029" sldId="346"/>
            <ac:cxnSpMk id="61" creationId="{F3478BD2-BC8E-4C16-80F4-E8A3043E3471}"/>
          </ac:cxnSpMkLst>
        </pc:cxnChg>
        <pc:cxnChg chg="mod">
          <ac:chgData name="James Franklin" userId="cf915d05-507f-491f-b4a6-b2aa085ee4b1" providerId="ADAL" clId="{8C0D3DAD-4128-4283-A286-230A92686ED7}" dt="2020-10-28T15:05:26.534" v="987"/>
          <ac:cxnSpMkLst>
            <pc:docMk/>
            <pc:sldMk cId="2824484029" sldId="346"/>
            <ac:cxnSpMk id="63" creationId="{BF35766A-55EE-466F-B7B0-A929613C0F11}"/>
          </ac:cxnSpMkLst>
        </pc:cxnChg>
        <pc:cxnChg chg="mod">
          <ac:chgData name="James Franklin" userId="cf915d05-507f-491f-b4a6-b2aa085ee4b1" providerId="ADAL" clId="{8C0D3DAD-4128-4283-A286-230A92686ED7}" dt="2020-10-28T15:05:26.534" v="987"/>
          <ac:cxnSpMkLst>
            <pc:docMk/>
            <pc:sldMk cId="2824484029" sldId="346"/>
            <ac:cxnSpMk id="64" creationId="{D9E2D726-7917-4FFB-8504-1BB391FE7CC2}"/>
          </ac:cxnSpMkLst>
        </pc:cxnChg>
        <pc:cxnChg chg="mod">
          <ac:chgData name="James Franklin" userId="cf915d05-507f-491f-b4a6-b2aa085ee4b1" providerId="ADAL" clId="{8C0D3DAD-4128-4283-A286-230A92686ED7}" dt="2020-10-28T15:05:54.021" v="1018"/>
          <ac:cxnSpMkLst>
            <pc:docMk/>
            <pc:sldMk cId="2824484029" sldId="346"/>
            <ac:cxnSpMk id="66" creationId="{0A2D259F-B16F-470F-BCC3-F4823C6B2487}"/>
          </ac:cxnSpMkLst>
        </pc:cxnChg>
        <pc:cxnChg chg="mod">
          <ac:chgData name="James Franklin" userId="cf915d05-507f-491f-b4a6-b2aa085ee4b1" providerId="ADAL" clId="{8C0D3DAD-4128-4283-A286-230A92686ED7}" dt="2020-10-28T15:05:54.021" v="1018"/>
          <ac:cxnSpMkLst>
            <pc:docMk/>
            <pc:sldMk cId="2824484029" sldId="346"/>
            <ac:cxnSpMk id="67" creationId="{BD9358B7-BFB7-4D58-A358-F025ED59D043}"/>
          </ac:cxnSpMkLst>
        </pc:cxnChg>
        <pc:cxnChg chg="mod">
          <ac:chgData name="James Franklin" userId="cf915d05-507f-491f-b4a6-b2aa085ee4b1" providerId="ADAL" clId="{8C0D3DAD-4128-4283-A286-230A92686ED7}" dt="2020-10-28T15:06:18.841" v="1040"/>
          <ac:cxnSpMkLst>
            <pc:docMk/>
            <pc:sldMk cId="2824484029" sldId="346"/>
            <ac:cxnSpMk id="69" creationId="{DCAA9661-419C-490E-B405-4A7C4C15BE30}"/>
          </ac:cxnSpMkLst>
        </pc:cxnChg>
        <pc:cxnChg chg="mod">
          <ac:chgData name="James Franklin" userId="cf915d05-507f-491f-b4a6-b2aa085ee4b1" providerId="ADAL" clId="{8C0D3DAD-4128-4283-A286-230A92686ED7}" dt="2020-10-28T15:06:18.841" v="1040"/>
          <ac:cxnSpMkLst>
            <pc:docMk/>
            <pc:sldMk cId="2824484029" sldId="346"/>
            <ac:cxnSpMk id="70" creationId="{D610BDB9-2673-4FCB-8B3C-3E2699D91F1F}"/>
          </ac:cxnSpMkLst>
        </pc:cxnChg>
        <pc:cxnChg chg="mod">
          <ac:chgData name="James Franklin" userId="cf915d05-507f-491f-b4a6-b2aa085ee4b1" providerId="ADAL" clId="{8C0D3DAD-4128-4283-A286-230A92686ED7}" dt="2020-10-28T15:06:58.510" v="1090"/>
          <ac:cxnSpMkLst>
            <pc:docMk/>
            <pc:sldMk cId="2824484029" sldId="346"/>
            <ac:cxnSpMk id="72" creationId="{7FA0A23D-574F-4679-AC43-551A0FC08D26}"/>
          </ac:cxnSpMkLst>
        </pc:cxnChg>
        <pc:cxnChg chg="mod">
          <ac:chgData name="James Franklin" userId="cf915d05-507f-491f-b4a6-b2aa085ee4b1" providerId="ADAL" clId="{8C0D3DAD-4128-4283-A286-230A92686ED7}" dt="2020-10-28T15:06:58.510" v="1090"/>
          <ac:cxnSpMkLst>
            <pc:docMk/>
            <pc:sldMk cId="2824484029" sldId="346"/>
            <ac:cxnSpMk id="73" creationId="{508BA2E1-1DD1-4863-A910-B8CCCA0CFC74}"/>
          </ac:cxnSpMkLst>
        </pc:cxnChg>
        <pc:cxnChg chg="mod">
          <ac:chgData name="James Franklin" userId="cf915d05-507f-491f-b4a6-b2aa085ee4b1" providerId="ADAL" clId="{8C0D3DAD-4128-4283-A286-230A92686ED7}" dt="2020-10-28T15:07:15.879" v="1092"/>
          <ac:cxnSpMkLst>
            <pc:docMk/>
            <pc:sldMk cId="2824484029" sldId="346"/>
            <ac:cxnSpMk id="75" creationId="{CA4FBF8C-409B-4312-A4BF-C411480970C7}"/>
          </ac:cxnSpMkLst>
        </pc:cxnChg>
        <pc:cxnChg chg="mod">
          <ac:chgData name="James Franklin" userId="cf915d05-507f-491f-b4a6-b2aa085ee4b1" providerId="ADAL" clId="{8C0D3DAD-4128-4283-A286-230A92686ED7}" dt="2020-10-28T15:07:15.879" v="1092"/>
          <ac:cxnSpMkLst>
            <pc:docMk/>
            <pc:sldMk cId="2824484029" sldId="346"/>
            <ac:cxnSpMk id="76" creationId="{9A8B0F10-E809-42AB-AD6E-FD0AB815A52E}"/>
          </ac:cxnSpMkLst>
        </pc:cxnChg>
      </pc:sldChg>
      <pc:sldChg chg="modSp new mod">
        <pc:chgData name="James Franklin" userId="cf915d05-507f-491f-b4a6-b2aa085ee4b1" providerId="ADAL" clId="{8C0D3DAD-4128-4283-A286-230A92686ED7}" dt="2020-10-28T15:08:37.485" v="1108" actId="20577"/>
        <pc:sldMkLst>
          <pc:docMk/>
          <pc:sldMk cId="659347703" sldId="347"/>
        </pc:sldMkLst>
        <pc:spChg chg="mod">
          <ac:chgData name="James Franklin" userId="cf915d05-507f-491f-b4a6-b2aa085ee4b1" providerId="ADAL" clId="{8C0D3DAD-4128-4283-A286-230A92686ED7}" dt="2020-10-28T15:08:37.485" v="1108" actId="20577"/>
          <ac:spMkLst>
            <pc:docMk/>
            <pc:sldMk cId="659347703" sldId="347"/>
            <ac:spMk id="2" creationId="{4713B45E-0914-4DC5-89A7-150F67CEE08F}"/>
          </ac:spMkLst>
        </pc:spChg>
      </pc:sldChg>
      <pc:sldChg chg="addSp delSp modSp new mod modClrScheme chgLayout">
        <pc:chgData name="James Franklin" userId="cf915d05-507f-491f-b4a6-b2aa085ee4b1" providerId="ADAL" clId="{8C0D3DAD-4128-4283-A286-230A92686ED7}" dt="2020-10-28T15:16:40.694" v="1491" actId="20577"/>
        <pc:sldMkLst>
          <pc:docMk/>
          <pc:sldMk cId="4253763300" sldId="348"/>
        </pc:sldMkLst>
        <pc:spChg chg="del mod ord">
          <ac:chgData name="James Franklin" userId="cf915d05-507f-491f-b4a6-b2aa085ee4b1" providerId="ADAL" clId="{8C0D3DAD-4128-4283-A286-230A92686ED7}" dt="2020-10-28T15:11:49.256" v="1110" actId="700"/>
          <ac:spMkLst>
            <pc:docMk/>
            <pc:sldMk cId="4253763300" sldId="348"/>
            <ac:spMk id="2" creationId="{57E66E4B-5ABD-4941-8722-F8200B1B934A}"/>
          </ac:spMkLst>
        </pc:spChg>
        <pc:spChg chg="del mod ord">
          <ac:chgData name="James Franklin" userId="cf915d05-507f-491f-b4a6-b2aa085ee4b1" providerId="ADAL" clId="{8C0D3DAD-4128-4283-A286-230A92686ED7}" dt="2020-10-28T15:11:49.256" v="1110" actId="700"/>
          <ac:spMkLst>
            <pc:docMk/>
            <pc:sldMk cId="4253763300" sldId="348"/>
            <ac:spMk id="3" creationId="{870C1FDF-C9F1-4ABA-8387-208BF164BEE4}"/>
          </ac:spMkLst>
        </pc:spChg>
        <pc:spChg chg="add mod ord">
          <ac:chgData name="James Franklin" userId="cf915d05-507f-491f-b4a6-b2aa085ee4b1" providerId="ADAL" clId="{8C0D3DAD-4128-4283-A286-230A92686ED7}" dt="2020-10-28T15:12:26.509" v="1135" actId="20577"/>
          <ac:spMkLst>
            <pc:docMk/>
            <pc:sldMk cId="4253763300" sldId="348"/>
            <ac:spMk id="4" creationId="{175D51D5-5287-40F7-BC08-789C5329F5D6}"/>
          </ac:spMkLst>
        </pc:spChg>
        <pc:spChg chg="add mod ord">
          <ac:chgData name="James Franklin" userId="cf915d05-507f-491f-b4a6-b2aa085ee4b1" providerId="ADAL" clId="{8C0D3DAD-4128-4283-A286-230A92686ED7}" dt="2020-10-28T15:16:40.694" v="1491" actId="20577"/>
          <ac:spMkLst>
            <pc:docMk/>
            <pc:sldMk cId="4253763300" sldId="348"/>
            <ac:spMk id="5" creationId="{0DB2ACF7-7A1E-49B7-BFCA-7003B49871A6}"/>
          </ac:spMkLst>
        </pc:spChg>
        <pc:spChg chg="add">
          <ac:chgData name="James Franklin" userId="cf915d05-507f-491f-b4a6-b2aa085ee4b1" providerId="ADAL" clId="{8C0D3DAD-4128-4283-A286-230A92686ED7}" dt="2020-10-28T15:13:32.894" v="1190" actId="22"/>
          <ac:spMkLst>
            <pc:docMk/>
            <pc:sldMk cId="4253763300" sldId="348"/>
            <ac:spMk id="9" creationId="{C51443F6-E2DB-4115-8A14-A81E334C2001}"/>
          </ac:spMkLst>
        </pc:spChg>
        <pc:spChg chg="add">
          <ac:chgData name="James Franklin" userId="cf915d05-507f-491f-b4a6-b2aa085ee4b1" providerId="ADAL" clId="{8C0D3DAD-4128-4283-A286-230A92686ED7}" dt="2020-10-28T15:13:32.894" v="1190" actId="22"/>
          <ac:spMkLst>
            <pc:docMk/>
            <pc:sldMk cId="4253763300" sldId="348"/>
            <ac:spMk id="11" creationId="{5208FC75-6A8E-483C-8D7D-FDC87FB9C68E}"/>
          </ac:spMkLst>
        </pc:spChg>
        <pc:spChg chg="add">
          <ac:chgData name="James Franklin" userId="cf915d05-507f-491f-b4a6-b2aa085ee4b1" providerId="ADAL" clId="{8C0D3DAD-4128-4283-A286-230A92686ED7}" dt="2020-10-28T15:13:32.894" v="1190" actId="22"/>
          <ac:spMkLst>
            <pc:docMk/>
            <pc:sldMk cId="4253763300" sldId="348"/>
            <ac:spMk id="13" creationId="{D123A349-CBEF-4BE5-B28D-1DB965D87689}"/>
          </ac:spMkLst>
        </pc:spChg>
        <pc:spChg chg="add">
          <ac:chgData name="James Franklin" userId="cf915d05-507f-491f-b4a6-b2aa085ee4b1" providerId="ADAL" clId="{8C0D3DAD-4128-4283-A286-230A92686ED7}" dt="2020-10-28T15:13:32.894" v="1190" actId="22"/>
          <ac:spMkLst>
            <pc:docMk/>
            <pc:sldMk cId="4253763300" sldId="348"/>
            <ac:spMk id="15" creationId="{46BDECC4-DEBA-4416-8396-B21B2C5F2955}"/>
          </ac:spMkLst>
        </pc:spChg>
        <pc:spChg chg="add">
          <ac:chgData name="James Franklin" userId="cf915d05-507f-491f-b4a6-b2aa085ee4b1" providerId="ADAL" clId="{8C0D3DAD-4128-4283-A286-230A92686ED7}" dt="2020-10-28T15:13:32.894" v="1190" actId="22"/>
          <ac:spMkLst>
            <pc:docMk/>
            <pc:sldMk cId="4253763300" sldId="348"/>
            <ac:spMk id="17" creationId="{83F013CB-2DA6-4838-9BD5-527D7DF001C0}"/>
          </ac:spMkLst>
        </pc:spChg>
        <pc:spChg chg="add">
          <ac:chgData name="James Franklin" userId="cf915d05-507f-491f-b4a6-b2aa085ee4b1" providerId="ADAL" clId="{8C0D3DAD-4128-4283-A286-230A92686ED7}" dt="2020-10-28T15:13:32.894" v="1190" actId="22"/>
          <ac:spMkLst>
            <pc:docMk/>
            <pc:sldMk cId="4253763300" sldId="348"/>
            <ac:spMk id="19" creationId="{C24D118D-7D0F-4C98-9263-09E011559D26}"/>
          </ac:spMkLst>
        </pc:spChg>
        <pc:spChg chg="add">
          <ac:chgData name="James Franklin" userId="cf915d05-507f-491f-b4a6-b2aa085ee4b1" providerId="ADAL" clId="{8C0D3DAD-4128-4283-A286-230A92686ED7}" dt="2020-10-28T15:13:32.894" v="1190" actId="22"/>
          <ac:spMkLst>
            <pc:docMk/>
            <pc:sldMk cId="4253763300" sldId="348"/>
            <ac:spMk id="21" creationId="{0E63D850-520B-4640-A034-F2756A206775}"/>
          </ac:spMkLst>
        </pc:spChg>
        <pc:spChg chg="add">
          <ac:chgData name="James Franklin" userId="cf915d05-507f-491f-b4a6-b2aa085ee4b1" providerId="ADAL" clId="{8C0D3DAD-4128-4283-A286-230A92686ED7}" dt="2020-10-28T15:13:32.894" v="1190" actId="22"/>
          <ac:spMkLst>
            <pc:docMk/>
            <pc:sldMk cId="4253763300" sldId="348"/>
            <ac:spMk id="23" creationId="{4D561B88-2C56-4106-B73F-5D66893AB3FB}"/>
          </ac:spMkLst>
        </pc:spChg>
        <pc:spChg chg="add">
          <ac:chgData name="James Franklin" userId="cf915d05-507f-491f-b4a6-b2aa085ee4b1" providerId="ADAL" clId="{8C0D3DAD-4128-4283-A286-230A92686ED7}" dt="2020-10-28T15:13:32.894" v="1190" actId="22"/>
          <ac:spMkLst>
            <pc:docMk/>
            <pc:sldMk cId="4253763300" sldId="348"/>
            <ac:spMk id="25" creationId="{8D0AD14D-82FB-42E7-9571-EB14F85B2E67}"/>
          </ac:spMkLst>
        </pc:spChg>
        <pc:spChg chg="add">
          <ac:chgData name="James Franklin" userId="cf915d05-507f-491f-b4a6-b2aa085ee4b1" providerId="ADAL" clId="{8C0D3DAD-4128-4283-A286-230A92686ED7}" dt="2020-10-28T15:13:32.894" v="1190" actId="22"/>
          <ac:spMkLst>
            <pc:docMk/>
            <pc:sldMk cId="4253763300" sldId="348"/>
            <ac:spMk id="27" creationId="{F2B573C0-A259-44E6-93F7-D71F68DF3AC5}"/>
          </ac:spMkLst>
        </pc:spChg>
        <pc:spChg chg="add">
          <ac:chgData name="James Franklin" userId="cf915d05-507f-491f-b4a6-b2aa085ee4b1" providerId="ADAL" clId="{8C0D3DAD-4128-4283-A286-230A92686ED7}" dt="2020-10-28T15:13:32.894" v="1190" actId="22"/>
          <ac:spMkLst>
            <pc:docMk/>
            <pc:sldMk cId="4253763300" sldId="348"/>
            <ac:spMk id="29" creationId="{C1BD277D-76DF-4AF6-9E36-1F6DB4758742}"/>
          </ac:spMkLst>
        </pc:spChg>
        <pc:spChg chg="add">
          <ac:chgData name="James Franklin" userId="cf915d05-507f-491f-b4a6-b2aa085ee4b1" providerId="ADAL" clId="{8C0D3DAD-4128-4283-A286-230A92686ED7}" dt="2020-10-28T15:13:32.894" v="1190" actId="22"/>
          <ac:spMkLst>
            <pc:docMk/>
            <pc:sldMk cId="4253763300" sldId="348"/>
            <ac:spMk id="31" creationId="{B076B831-392B-4685-8F5E-D1FF2D607081}"/>
          </ac:spMkLst>
        </pc:spChg>
        <pc:spChg chg="add">
          <ac:chgData name="James Franklin" userId="cf915d05-507f-491f-b4a6-b2aa085ee4b1" providerId="ADAL" clId="{8C0D3DAD-4128-4283-A286-230A92686ED7}" dt="2020-10-28T15:13:32.894" v="1190" actId="22"/>
          <ac:spMkLst>
            <pc:docMk/>
            <pc:sldMk cId="4253763300" sldId="348"/>
            <ac:spMk id="33" creationId="{BFCD8B4B-449E-4C88-A7FF-86264088CCDA}"/>
          </ac:spMkLst>
        </pc:spChg>
        <pc:spChg chg="add">
          <ac:chgData name="James Franklin" userId="cf915d05-507f-491f-b4a6-b2aa085ee4b1" providerId="ADAL" clId="{8C0D3DAD-4128-4283-A286-230A92686ED7}" dt="2020-10-28T15:13:32.894" v="1190" actId="22"/>
          <ac:spMkLst>
            <pc:docMk/>
            <pc:sldMk cId="4253763300" sldId="348"/>
            <ac:spMk id="35" creationId="{0225F126-833F-480F-B765-20B426E27515}"/>
          </ac:spMkLst>
        </pc:spChg>
        <pc:spChg chg="add">
          <ac:chgData name="James Franklin" userId="cf915d05-507f-491f-b4a6-b2aa085ee4b1" providerId="ADAL" clId="{8C0D3DAD-4128-4283-A286-230A92686ED7}" dt="2020-10-28T15:13:32.894" v="1190" actId="22"/>
          <ac:spMkLst>
            <pc:docMk/>
            <pc:sldMk cId="4253763300" sldId="348"/>
            <ac:spMk id="37" creationId="{05AB3CC0-56FD-4154-AFDD-5D896225CC64}"/>
          </ac:spMkLst>
        </pc:spChg>
        <pc:spChg chg="add">
          <ac:chgData name="James Franklin" userId="cf915d05-507f-491f-b4a6-b2aa085ee4b1" providerId="ADAL" clId="{8C0D3DAD-4128-4283-A286-230A92686ED7}" dt="2020-10-28T15:13:32.894" v="1190" actId="22"/>
          <ac:spMkLst>
            <pc:docMk/>
            <pc:sldMk cId="4253763300" sldId="348"/>
            <ac:spMk id="39" creationId="{57798EB6-6E34-4075-8B1E-5351AE87EF1D}"/>
          </ac:spMkLst>
        </pc:spChg>
        <pc:grpChg chg="add mod">
          <ac:chgData name="James Franklin" userId="cf915d05-507f-491f-b4a6-b2aa085ee4b1" providerId="ADAL" clId="{8C0D3DAD-4128-4283-A286-230A92686ED7}" dt="2020-10-28T15:15:37.829" v="1418" actId="1076"/>
          <ac:grpSpMkLst>
            <pc:docMk/>
            <pc:sldMk cId="4253763300" sldId="348"/>
            <ac:grpSpMk id="40" creationId="{92F1736D-8C7B-4818-887A-CBD2946502A3}"/>
          </ac:grpSpMkLst>
        </pc:grpChg>
        <pc:grpChg chg="add mod">
          <ac:chgData name="James Franklin" userId="cf915d05-507f-491f-b4a6-b2aa085ee4b1" providerId="ADAL" clId="{8C0D3DAD-4128-4283-A286-230A92686ED7}" dt="2020-10-28T15:15:35.229" v="1417" actId="1076"/>
          <ac:grpSpMkLst>
            <pc:docMk/>
            <pc:sldMk cId="4253763300" sldId="348"/>
            <ac:grpSpMk id="43" creationId="{1BE37CAC-91E0-4AC7-A567-02F143AEFD71}"/>
          </ac:grpSpMkLst>
        </pc:grpChg>
        <pc:grpChg chg="add mod">
          <ac:chgData name="James Franklin" userId="cf915d05-507f-491f-b4a6-b2aa085ee4b1" providerId="ADAL" clId="{8C0D3DAD-4128-4283-A286-230A92686ED7}" dt="2020-10-28T15:15:42.430" v="1420" actId="1076"/>
          <ac:grpSpMkLst>
            <pc:docMk/>
            <pc:sldMk cId="4253763300" sldId="348"/>
            <ac:grpSpMk id="46" creationId="{D5A901A5-07A8-463F-91DE-6C530D6590C1}"/>
          </ac:grpSpMkLst>
        </pc:grpChg>
        <pc:grpChg chg="add mod">
          <ac:chgData name="James Franklin" userId="cf915d05-507f-491f-b4a6-b2aa085ee4b1" providerId="ADAL" clId="{8C0D3DAD-4128-4283-A286-230A92686ED7}" dt="2020-10-28T15:15:45.454" v="1422" actId="1076"/>
          <ac:grpSpMkLst>
            <pc:docMk/>
            <pc:sldMk cId="4253763300" sldId="348"/>
            <ac:grpSpMk id="49" creationId="{7648437C-0CE6-4796-99A4-3843BF8F48D5}"/>
          </ac:grpSpMkLst>
        </pc:grpChg>
        <pc:grpChg chg="add mod">
          <ac:chgData name="James Franklin" userId="cf915d05-507f-491f-b4a6-b2aa085ee4b1" providerId="ADAL" clId="{8C0D3DAD-4128-4283-A286-230A92686ED7}" dt="2020-10-28T15:15:48.790" v="1424" actId="1076"/>
          <ac:grpSpMkLst>
            <pc:docMk/>
            <pc:sldMk cId="4253763300" sldId="348"/>
            <ac:grpSpMk id="52" creationId="{03CF0FA8-BE75-4FE5-98C2-94D38379A980}"/>
          </ac:grpSpMkLst>
        </pc:grpChg>
        <pc:grpChg chg="add mod">
          <ac:chgData name="James Franklin" userId="cf915d05-507f-491f-b4a6-b2aa085ee4b1" providerId="ADAL" clId="{8C0D3DAD-4128-4283-A286-230A92686ED7}" dt="2020-10-28T15:15:53.430" v="1426" actId="1076"/>
          <ac:grpSpMkLst>
            <pc:docMk/>
            <pc:sldMk cId="4253763300" sldId="348"/>
            <ac:grpSpMk id="55" creationId="{E15EC4B6-12A0-438B-813C-159A719551A3}"/>
          </ac:grpSpMkLst>
        </pc:grpChg>
        <pc:grpChg chg="add mod">
          <ac:chgData name="James Franklin" userId="cf915d05-507f-491f-b4a6-b2aa085ee4b1" providerId="ADAL" clId="{8C0D3DAD-4128-4283-A286-230A92686ED7}" dt="2020-10-28T15:15:57.718" v="1428" actId="1076"/>
          <ac:grpSpMkLst>
            <pc:docMk/>
            <pc:sldMk cId="4253763300" sldId="348"/>
            <ac:grpSpMk id="58" creationId="{184E72A3-E1E0-4210-9E3B-8644F6859080}"/>
          </ac:grpSpMkLst>
        </pc:grpChg>
        <pc:grpChg chg="add mod">
          <ac:chgData name="James Franklin" userId="cf915d05-507f-491f-b4a6-b2aa085ee4b1" providerId="ADAL" clId="{8C0D3DAD-4128-4283-A286-230A92686ED7}" dt="2020-10-28T15:16:03.510" v="1430" actId="1076"/>
          <ac:grpSpMkLst>
            <pc:docMk/>
            <pc:sldMk cId="4253763300" sldId="348"/>
            <ac:grpSpMk id="61" creationId="{59B72591-09E4-41B8-A1E6-E619AB25EA0D}"/>
          </ac:grpSpMkLst>
        </pc:grpChg>
        <pc:picChg chg="add">
          <ac:chgData name="James Franklin" userId="cf915d05-507f-491f-b4a6-b2aa085ee4b1" providerId="ADAL" clId="{8C0D3DAD-4128-4283-A286-230A92686ED7}" dt="2020-10-28T15:13:32.894" v="1190" actId="22"/>
          <ac:picMkLst>
            <pc:docMk/>
            <pc:sldMk cId="4253763300" sldId="348"/>
            <ac:picMk id="7" creationId="{4F5990A3-7259-4779-AA93-70F8DC6E8A3D}"/>
          </ac:picMkLst>
        </pc:picChg>
        <pc:cxnChg chg="mod">
          <ac:chgData name="James Franklin" userId="cf915d05-507f-491f-b4a6-b2aa085ee4b1" providerId="ADAL" clId="{8C0D3DAD-4128-4283-A286-230A92686ED7}" dt="2020-10-28T15:15:30.377" v="1415"/>
          <ac:cxnSpMkLst>
            <pc:docMk/>
            <pc:sldMk cId="4253763300" sldId="348"/>
            <ac:cxnSpMk id="41" creationId="{96FF0B7A-F5ED-43A5-8B45-1150D7DAD465}"/>
          </ac:cxnSpMkLst>
        </pc:cxnChg>
        <pc:cxnChg chg="mod">
          <ac:chgData name="James Franklin" userId="cf915d05-507f-491f-b4a6-b2aa085ee4b1" providerId="ADAL" clId="{8C0D3DAD-4128-4283-A286-230A92686ED7}" dt="2020-10-28T15:15:30.377" v="1415"/>
          <ac:cxnSpMkLst>
            <pc:docMk/>
            <pc:sldMk cId="4253763300" sldId="348"/>
            <ac:cxnSpMk id="42" creationId="{3604AE88-F564-421B-B4D2-C9CFF19C1794}"/>
          </ac:cxnSpMkLst>
        </pc:cxnChg>
        <pc:cxnChg chg="mod">
          <ac:chgData name="James Franklin" userId="cf915d05-507f-491f-b4a6-b2aa085ee4b1" providerId="ADAL" clId="{8C0D3DAD-4128-4283-A286-230A92686ED7}" dt="2020-10-28T15:15:31.750" v="1416"/>
          <ac:cxnSpMkLst>
            <pc:docMk/>
            <pc:sldMk cId="4253763300" sldId="348"/>
            <ac:cxnSpMk id="44" creationId="{79D5C78D-89EC-42E8-8B34-EC7F650FFF0C}"/>
          </ac:cxnSpMkLst>
        </pc:cxnChg>
        <pc:cxnChg chg="mod">
          <ac:chgData name="James Franklin" userId="cf915d05-507f-491f-b4a6-b2aa085ee4b1" providerId="ADAL" clId="{8C0D3DAD-4128-4283-A286-230A92686ED7}" dt="2020-10-28T15:15:31.750" v="1416"/>
          <ac:cxnSpMkLst>
            <pc:docMk/>
            <pc:sldMk cId="4253763300" sldId="348"/>
            <ac:cxnSpMk id="45" creationId="{CD27568F-DDFE-4B2E-972D-061CC2C79CDB}"/>
          </ac:cxnSpMkLst>
        </pc:cxnChg>
        <pc:cxnChg chg="mod">
          <ac:chgData name="James Franklin" userId="cf915d05-507f-491f-b4a6-b2aa085ee4b1" providerId="ADAL" clId="{8C0D3DAD-4128-4283-A286-230A92686ED7}" dt="2020-10-28T15:15:38.153" v="1419"/>
          <ac:cxnSpMkLst>
            <pc:docMk/>
            <pc:sldMk cId="4253763300" sldId="348"/>
            <ac:cxnSpMk id="47" creationId="{8BB88ECE-2ED0-472F-BC67-3B86B30EC38F}"/>
          </ac:cxnSpMkLst>
        </pc:cxnChg>
        <pc:cxnChg chg="mod">
          <ac:chgData name="James Franklin" userId="cf915d05-507f-491f-b4a6-b2aa085ee4b1" providerId="ADAL" clId="{8C0D3DAD-4128-4283-A286-230A92686ED7}" dt="2020-10-28T15:15:38.153" v="1419"/>
          <ac:cxnSpMkLst>
            <pc:docMk/>
            <pc:sldMk cId="4253763300" sldId="348"/>
            <ac:cxnSpMk id="48" creationId="{47B4E89E-1E93-449B-9D0D-FC6D447569D6}"/>
          </ac:cxnSpMkLst>
        </pc:cxnChg>
        <pc:cxnChg chg="mod">
          <ac:chgData name="James Franklin" userId="cf915d05-507f-491f-b4a6-b2aa085ee4b1" providerId="ADAL" clId="{8C0D3DAD-4128-4283-A286-230A92686ED7}" dt="2020-10-28T15:15:42.738" v="1421"/>
          <ac:cxnSpMkLst>
            <pc:docMk/>
            <pc:sldMk cId="4253763300" sldId="348"/>
            <ac:cxnSpMk id="50" creationId="{E979464E-51FB-412C-9B98-34704DF46C34}"/>
          </ac:cxnSpMkLst>
        </pc:cxnChg>
        <pc:cxnChg chg="mod">
          <ac:chgData name="James Franklin" userId="cf915d05-507f-491f-b4a6-b2aa085ee4b1" providerId="ADAL" clId="{8C0D3DAD-4128-4283-A286-230A92686ED7}" dt="2020-10-28T15:15:42.738" v="1421"/>
          <ac:cxnSpMkLst>
            <pc:docMk/>
            <pc:sldMk cId="4253763300" sldId="348"/>
            <ac:cxnSpMk id="51" creationId="{B487D4E0-CACC-451B-B701-98273A0AC22F}"/>
          </ac:cxnSpMkLst>
        </pc:cxnChg>
        <pc:cxnChg chg="mod">
          <ac:chgData name="James Franklin" userId="cf915d05-507f-491f-b4a6-b2aa085ee4b1" providerId="ADAL" clId="{8C0D3DAD-4128-4283-A286-230A92686ED7}" dt="2020-10-28T15:15:45.777" v="1423"/>
          <ac:cxnSpMkLst>
            <pc:docMk/>
            <pc:sldMk cId="4253763300" sldId="348"/>
            <ac:cxnSpMk id="53" creationId="{2FC3A20C-7FB4-4808-9817-762413E97496}"/>
          </ac:cxnSpMkLst>
        </pc:cxnChg>
        <pc:cxnChg chg="mod">
          <ac:chgData name="James Franklin" userId="cf915d05-507f-491f-b4a6-b2aa085ee4b1" providerId="ADAL" clId="{8C0D3DAD-4128-4283-A286-230A92686ED7}" dt="2020-10-28T15:15:45.777" v="1423"/>
          <ac:cxnSpMkLst>
            <pc:docMk/>
            <pc:sldMk cId="4253763300" sldId="348"/>
            <ac:cxnSpMk id="54" creationId="{1FFB7E46-53BA-4668-9062-2F063AC1BA0D}"/>
          </ac:cxnSpMkLst>
        </pc:cxnChg>
        <pc:cxnChg chg="mod">
          <ac:chgData name="James Franklin" userId="cf915d05-507f-491f-b4a6-b2aa085ee4b1" providerId="ADAL" clId="{8C0D3DAD-4128-4283-A286-230A92686ED7}" dt="2020-10-28T15:15:49.109" v="1425"/>
          <ac:cxnSpMkLst>
            <pc:docMk/>
            <pc:sldMk cId="4253763300" sldId="348"/>
            <ac:cxnSpMk id="56" creationId="{22F88BC9-FBBC-4842-94C2-48EAE2A8864F}"/>
          </ac:cxnSpMkLst>
        </pc:cxnChg>
        <pc:cxnChg chg="mod">
          <ac:chgData name="James Franklin" userId="cf915d05-507f-491f-b4a6-b2aa085ee4b1" providerId="ADAL" clId="{8C0D3DAD-4128-4283-A286-230A92686ED7}" dt="2020-10-28T15:15:49.109" v="1425"/>
          <ac:cxnSpMkLst>
            <pc:docMk/>
            <pc:sldMk cId="4253763300" sldId="348"/>
            <ac:cxnSpMk id="57" creationId="{B0BF882F-43BF-4B3F-8F28-826073A0B755}"/>
          </ac:cxnSpMkLst>
        </pc:cxnChg>
        <pc:cxnChg chg="mod">
          <ac:chgData name="James Franklin" userId="cf915d05-507f-491f-b4a6-b2aa085ee4b1" providerId="ADAL" clId="{8C0D3DAD-4128-4283-A286-230A92686ED7}" dt="2020-10-28T15:15:53.756" v="1427"/>
          <ac:cxnSpMkLst>
            <pc:docMk/>
            <pc:sldMk cId="4253763300" sldId="348"/>
            <ac:cxnSpMk id="59" creationId="{3D5A1AE1-76FF-43AE-A367-B66DF54105AD}"/>
          </ac:cxnSpMkLst>
        </pc:cxnChg>
        <pc:cxnChg chg="mod">
          <ac:chgData name="James Franklin" userId="cf915d05-507f-491f-b4a6-b2aa085ee4b1" providerId="ADAL" clId="{8C0D3DAD-4128-4283-A286-230A92686ED7}" dt="2020-10-28T15:15:53.756" v="1427"/>
          <ac:cxnSpMkLst>
            <pc:docMk/>
            <pc:sldMk cId="4253763300" sldId="348"/>
            <ac:cxnSpMk id="60" creationId="{97701E2C-76D1-4877-BE9B-9110A15CEC3D}"/>
          </ac:cxnSpMkLst>
        </pc:cxnChg>
        <pc:cxnChg chg="mod">
          <ac:chgData name="James Franklin" userId="cf915d05-507f-491f-b4a6-b2aa085ee4b1" providerId="ADAL" clId="{8C0D3DAD-4128-4283-A286-230A92686ED7}" dt="2020-10-28T15:15:58.259" v="1429"/>
          <ac:cxnSpMkLst>
            <pc:docMk/>
            <pc:sldMk cId="4253763300" sldId="348"/>
            <ac:cxnSpMk id="62" creationId="{BDD28BD2-69F2-4747-8C04-9567CF59875A}"/>
          </ac:cxnSpMkLst>
        </pc:cxnChg>
        <pc:cxnChg chg="mod">
          <ac:chgData name="James Franklin" userId="cf915d05-507f-491f-b4a6-b2aa085ee4b1" providerId="ADAL" clId="{8C0D3DAD-4128-4283-A286-230A92686ED7}" dt="2020-10-28T15:15:58.259" v="1429"/>
          <ac:cxnSpMkLst>
            <pc:docMk/>
            <pc:sldMk cId="4253763300" sldId="348"/>
            <ac:cxnSpMk id="63" creationId="{9851872D-92E5-4E2B-82DB-54FF7252B04A}"/>
          </ac:cxnSpMkLst>
        </pc:cxnChg>
      </pc:sldChg>
      <pc:sldChg chg="addSp delSp modSp add mod modClrScheme chgLayout">
        <pc:chgData name="James Franklin" userId="cf915d05-507f-491f-b4a6-b2aa085ee4b1" providerId="ADAL" clId="{8C0D3DAD-4128-4283-A286-230A92686ED7}" dt="2020-10-28T15:20:35.218" v="1904" actId="207"/>
        <pc:sldMkLst>
          <pc:docMk/>
          <pc:sldMk cId="1119986663" sldId="349"/>
        </pc:sldMkLst>
        <pc:spChg chg="add mod ord">
          <ac:chgData name="James Franklin" userId="cf915d05-507f-491f-b4a6-b2aa085ee4b1" providerId="ADAL" clId="{8C0D3DAD-4128-4283-A286-230A92686ED7}" dt="2020-10-28T15:17:05.981" v="1509" actId="20577"/>
          <ac:spMkLst>
            <pc:docMk/>
            <pc:sldMk cId="1119986663" sldId="349"/>
            <ac:spMk id="2" creationId="{70BF7E8F-A3CC-49B4-873D-2789FEABEB29}"/>
          </ac:spMkLst>
        </pc:spChg>
        <pc:spChg chg="add mod ord">
          <ac:chgData name="James Franklin" userId="cf915d05-507f-491f-b4a6-b2aa085ee4b1" providerId="ADAL" clId="{8C0D3DAD-4128-4283-A286-230A92686ED7}" dt="2020-10-28T15:20:35.218" v="1904" actId="207"/>
          <ac:spMkLst>
            <pc:docMk/>
            <pc:sldMk cId="1119986663" sldId="349"/>
            <ac:spMk id="3" creationId="{C8F61564-045A-4804-9E85-7E36A31B51D7}"/>
          </ac:spMkLst>
        </pc:spChg>
        <pc:spChg chg="del mod ord">
          <ac:chgData name="James Franklin" userId="cf915d05-507f-491f-b4a6-b2aa085ee4b1" providerId="ADAL" clId="{8C0D3DAD-4128-4283-A286-230A92686ED7}" dt="2020-10-28T15:16:58.108" v="1492" actId="700"/>
          <ac:spMkLst>
            <pc:docMk/>
            <pc:sldMk cId="1119986663" sldId="349"/>
            <ac:spMk id="4" creationId="{175D51D5-5287-40F7-BC08-789C5329F5D6}"/>
          </ac:spMkLst>
        </pc:spChg>
        <pc:spChg chg="del mod ord">
          <ac:chgData name="James Franklin" userId="cf915d05-507f-491f-b4a6-b2aa085ee4b1" providerId="ADAL" clId="{8C0D3DAD-4128-4283-A286-230A92686ED7}" dt="2020-10-28T15:16:58.108" v="1492" actId="700"/>
          <ac:spMkLst>
            <pc:docMk/>
            <pc:sldMk cId="1119986663" sldId="349"/>
            <ac:spMk id="5" creationId="{0DB2ACF7-7A1E-49B7-BFCA-7003B49871A6}"/>
          </ac:spMkLst>
        </pc:spChg>
      </pc:sldChg>
      <pc:sldChg chg="addSp modSp add mod">
        <pc:chgData name="James Franklin" userId="cf915d05-507f-491f-b4a6-b2aa085ee4b1" providerId="ADAL" clId="{8C0D3DAD-4128-4283-A286-230A92686ED7}" dt="2020-10-28T15:30:09.434" v="2797" actId="20577"/>
        <pc:sldMkLst>
          <pc:docMk/>
          <pc:sldMk cId="3033163166" sldId="350"/>
        </pc:sldMkLst>
        <pc:spChg chg="add mod">
          <ac:chgData name="James Franklin" userId="cf915d05-507f-491f-b4a6-b2aa085ee4b1" providerId="ADAL" clId="{8C0D3DAD-4128-4283-A286-230A92686ED7}" dt="2020-10-28T15:30:09.434" v="2797" actId="20577"/>
          <ac:spMkLst>
            <pc:docMk/>
            <pc:sldMk cId="3033163166" sldId="350"/>
            <ac:spMk id="3" creationId="{63BBAEBF-34CA-4581-9C20-77105D4B8940}"/>
          </ac:spMkLst>
        </pc:spChg>
        <pc:spChg chg="mod">
          <ac:chgData name="James Franklin" userId="cf915d05-507f-491f-b4a6-b2aa085ee4b1" providerId="ADAL" clId="{8C0D3DAD-4128-4283-A286-230A92686ED7}" dt="2020-10-28T15:21:06.781" v="1940" actId="20577"/>
          <ac:spMkLst>
            <pc:docMk/>
            <pc:sldMk cId="3033163166" sldId="350"/>
            <ac:spMk id="4" creationId="{175D51D5-5287-40F7-BC08-789C5329F5D6}"/>
          </ac:spMkLst>
        </pc:spChg>
        <pc:spChg chg="mod">
          <ac:chgData name="James Franklin" userId="cf915d05-507f-491f-b4a6-b2aa085ee4b1" providerId="ADAL" clId="{8C0D3DAD-4128-4283-A286-230A92686ED7}" dt="2020-10-28T15:29:27.454" v="2654" actId="20577"/>
          <ac:spMkLst>
            <pc:docMk/>
            <pc:sldMk cId="3033163166" sldId="350"/>
            <ac:spMk id="5" creationId="{0DB2ACF7-7A1E-49B7-BFCA-7003B49871A6}"/>
          </ac:spMkLst>
        </pc:spChg>
        <pc:picChg chg="add mod">
          <ac:chgData name="James Franklin" userId="cf915d05-507f-491f-b4a6-b2aa085ee4b1" providerId="ADAL" clId="{8C0D3DAD-4128-4283-A286-230A92686ED7}" dt="2020-10-28T15:25:43.188" v="2386" actId="1076"/>
          <ac:picMkLst>
            <pc:docMk/>
            <pc:sldMk cId="3033163166" sldId="350"/>
            <ac:picMk id="2" creationId="{3B71B282-A07E-433E-96E3-7091C3D3D025}"/>
          </ac:picMkLst>
        </pc:picChg>
      </pc:sldChg>
      <pc:sldChg chg="addSp modSp new mod ord addCm modCm">
        <pc:chgData name="James Franklin" userId="cf915d05-507f-491f-b4a6-b2aa085ee4b1" providerId="ADAL" clId="{8C0D3DAD-4128-4283-A286-230A92686ED7}" dt="2020-10-28T16:25:46.207" v="3495"/>
        <pc:sldMkLst>
          <pc:docMk/>
          <pc:sldMk cId="1965620434" sldId="351"/>
        </pc:sldMkLst>
        <pc:spChg chg="mod">
          <ac:chgData name="James Franklin" userId="cf915d05-507f-491f-b4a6-b2aa085ee4b1" providerId="ADAL" clId="{8C0D3DAD-4128-4283-A286-230A92686ED7}" dt="2020-10-28T16:21:37.375" v="3105" actId="20577"/>
          <ac:spMkLst>
            <pc:docMk/>
            <pc:sldMk cId="1965620434" sldId="351"/>
            <ac:spMk id="2" creationId="{6B0E1D7C-A9A1-4736-A66A-EE5218B8541C}"/>
          </ac:spMkLst>
        </pc:spChg>
        <pc:spChg chg="mod">
          <ac:chgData name="James Franklin" userId="cf915d05-507f-491f-b4a6-b2aa085ee4b1" providerId="ADAL" clId="{8C0D3DAD-4128-4283-A286-230A92686ED7}" dt="2020-10-28T16:25:46.207" v="3495"/>
          <ac:spMkLst>
            <pc:docMk/>
            <pc:sldMk cId="1965620434" sldId="351"/>
            <ac:spMk id="3" creationId="{9B58E1B0-5315-4770-8FC7-849C4DC6A95F}"/>
          </ac:spMkLst>
        </pc:spChg>
        <pc:picChg chg="add mod">
          <ac:chgData name="James Franklin" userId="cf915d05-507f-491f-b4a6-b2aa085ee4b1" providerId="ADAL" clId="{8C0D3DAD-4128-4283-A286-230A92686ED7}" dt="2020-10-28T16:23:37.799" v="3312" actId="1076"/>
          <ac:picMkLst>
            <pc:docMk/>
            <pc:sldMk cId="1965620434" sldId="351"/>
            <ac:picMk id="2050" creationId="{71033FC9-435B-4715-A42F-22CFEE671AF2}"/>
          </ac:picMkLst>
        </pc:picChg>
      </pc:sldChg>
      <pc:sldChg chg="addSp modSp new mod ord">
        <pc:chgData name="James Franklin" userId="cf915d05-507f-491f-b4a6-b2aa085ee4b1" providerId="ADAL" clId="{8C0D3DAD-4128-4283-A286-230A92686ED7}" dt="2020-10-28T16:11:06.698" v="3093" actId="113"/>
        <pc:sldMkLst>
          <pc:docMk/>
          <pc:sldMk cId="4151464228" sldId="352"/>
        </pc:sldMkLst>
        <pc:spChg chg="mod">
          <ac:chgData name="James Franklin" userId="cf915d05-507f-491f-b4a6-b2aa085ee4b1" providerId="ADAL" clId="{8C0D3DAD-4128-4283-A286-230A92686ED7}" dt="2020-10-28T16:06:52.918" v="2860" actId="20577"/>
          <ac:spMkLst>
            <pc:docMk/>
            <pc:sldMk cId="4151464228" sldId="352"/>
            <ac:spMk id="2" creationId="{9223B571-262F-4A9A-9A4B-8D953A7F67B6}"/>
          </ac:spMkLst>
        </pc:spChg>
        <pc:spChg chg="mod">
          <ac:chgData name="James Franklin" userId="cf915d05-507f-491f-b4a6-b2aa085ee4b1" providerId="ADAL" clId="{8C0D3DAD-4128-4283-A286-230A92686ED7}" dt="2020-10-28T16:11:06.698" v="3093" actId="113"/>
          <ac:spMkLst>
            <pc:docMk/>
            <pc:sldMk cId="4151464228" sldId="352"/>
            <ac:spMk id="3" creationId="{45A63013-7FDB-41CD-B400-A2E43B0308F7}"/>
          </ac:spMkLst>
        </pc:spChg>
        <pc:picChg chg="add mod modCrop">
          <ac:chgData name="James Franklin" userId="cf915d05-507f-491f-b4a6-b2aa085ee4b1" providerId="ADAL" clId="{8C0D3DAD-4128-4283-A286-230A92686ED7}" dt="2020-10-28T16:08:16.806" v="2926" actId="1076"/>
          <ac:picMkLst>
            <pc:docMk/>
            <pc:sldMk cId="4151464228" sldId="352"/>
            <ac:picMk id="5" creationId="{3B3DDF30-756C-42EB-A644-1588FAD64896}"/>
          </ac:picMkLst>
        </pc:picChg>
      </pc:sldChg>
      <pc:sldChg chg="addSp delSp modSp new mod">
        <pc:chgData name="James Franklin" userId="cf915d05-507f-491f-b4a6-b2aa085ee4b1" providerId="ADAL" clId="{8C0D3DAD-4128-4283-A286-230A92686ED7}" dt="2020-10-28T17:05:46.112" v="4039" actId="1076"/>
        <pc:sldMkLst>
          <pc:docMk/>
          <pc:sldMk cId="2852410538" sldId="353"/>
        </pc:sldMkLst>
        <pc:spChg chg="mod">
          <ac:chgData name="James Franklin" userId="cf915d05-507f-491f-b4a6-b2aa085ee4b1" providerId="ADAL" clId="{8C0D3DAD-4128-4283-A286-230A92686ED7}" dt="2020-10-28T16:30:15.039" v="3536" actId="20577"/>
          <ac:spMkLst>
            <pc:docMk/>
            <pc:sldMk cId="2852410538" sldId="353"/>
            <ac:spMk id="2" creationId="{9B6011B7-E9E2-4CB3-A873-39321B283D8E}"/>
          </ac:spMkLst>
        </pc:spChg>
        <pc:spChg chg="mod">
          <ac:chgData name="James Franklin" userId="cf915d05-507f-491f-b4a6-b2aa085ee4b1" providerId="ADAL" clId="{8C0D3DAD-4128-4283-A286-230A92686ED7}" dt="2020-10-28T16:57:55.952" v="3982" actId="20577"/>
          <ac:spMkLst>
            <pc:docMk/>
            <pc:sldMk cId="2852410538" sldId="353"/>
            <ac:spMk id="3" creationId="{0BBE2A0A-C68A-4AD3-A0B6-BA809865376C}"/>
          </ac:spMkLst>
        </pc:spChg>
        <pc:spChg chg="add mod ord">
          <ac:chgData name="James Franklin" userId="cf915d05-507f-491f-b4a6-b2aa085ee4b1" providerId="ADAL" clId="{8C0D3DAD-4128-4283-A286-230A92686ED7}" dt="2020-10-28T16:58:21.079" v="4003" actId="20577"/>
          <ac:spMkLst>
            <pc:docMk/>
            <pc:sldMk cId="2852410538" sldId="353"/>
            <ac:spMk id="11" creationId="{6A595835-8737-4D62-BFE4-F8FEA576AEDC}"/>
          </ac:spMkLst>
        </pc:spChg>
        <pc:spChg chg="add mod ord">
          <ac:chgData name="James Franklin" userId="cf915d05-507f-491f-b4a6-b2aa085ee4b1" providerId="ADAL" clId="{8C0D3DAD-4128-4283-A286-230A92686ED7}" dt="2020-10-28T16:58:23.496" v="4007" actId="20577"/>
          <ac:spMkLst>
            <pc:docMk/>
            <pc:sldMk cId="2852410538" sldId="353"/>
            <ac:spMk id="13" creationId="{769D9D5F-C272-4FE5-BAA1-D39FB3A51403}"/>
          </ac:spMkLst>
        </pc:spChg>
        <pc:spChg chg="add mod">
          <ac:chgData name="James Franklin" userId="cf915d05-507f-491f-b4a6-b2aa085ee4b1" providerId="ADAL" clId="{8C0D3DAD-4128-4283-A286-230A92686ED7}" dt="2020-10-28T16:39:31.686" v="3777" actId="404"/>
          <ac:spMkLst>
            <pc:docMk/>
            <pc:sldMk cId="2852410538" sldId="353"/>
            <ac:spMk id="15" creationId="{7196E03B-4905-49C7-8CE8-16019CC220E0}"/>
          </ac:spMkLst>
        </pc:spChg>
        <pc:spChg chg="add del mod">
          <ac:chgData name="James Franklin" userId="cf915d05-507f-491f-b4a6-b2aa085ee4b1" providerId="ADAL" clId="{8C0D3DAD-4128-4283-A286-230A92686ED7}" dt="2020-10-28T16:42:26.188" v="3796"/>
          <ac:spMkLst>
            <pc:docMk/>
            <pc:sldMk cId="2852410538" sldId="353"/>
            <ac:spMk id="17" creationId="{2A328412-9764-4287-B377-8F143A20A908}"/>
          </ac:spMkLst>
        </pc:spChg>
        <pc:spChg chg="mod">
          <ac:chgData name="James Franklin" userId="cf915d05-507f-491f-b4a6-b2aa085ee4b1" providerId="ADAL" clId="{8C0D3DAD-4128-4283-A286-230A92686ED7}" dt="2020-10-28T16:39:31.686" v="3777" actId="404"/>
          <ac:spMkLst>
            <pc:docMk/>
            <pc:sldMk cId="2852410538" sldId="353"/>
            <ac:spMk id="19" creationId="{B7988EE6-E231-44F5-A032-4CD59401CCF9}"/>
          </ac:spMkLst>
        </pc:spChg>
        <pc:spChg chg="mod">
          <ac:chgData name="James Franklin" userId="cf915d05-507f-491f-b4a6-b2aa085ee4b1" providerId="ADAL" clId="{8C0D3DAD-4128-4283-A286-230A92686ED7}" dt="2020-10-28T16:58:09.535" v="3987" actId="20577"/>
          <ac:spMkLst>
            <pc:docMk/>
            <pc:sldMk cId="2852410538" sldId="353"/>
            <ac:spMk id="20" creationId="{88C29F93-CE1B-4010-81AA-FC02FC19EAF4}"/>
          </ac:spMkLst>
        </pc:spChg>
        <pc:spChg chg="mod">
          <ac:chgData name="James Franklin" userId="cf915d05-507f-491f-b4a6-b2aa085ee4b1" providerId="ADAL" clId="{8C0D3DAD-4128-4283-A286-230A92686ED7}" dt="2020-10-28T16:58:13" v="3991" actId="20577"/>
          <ac:spMkLst>
            <pc:docMk/>
            <pc:sldMk cId="2852410538" sldId="353"/>
            <ac:spMk id="21" creationId="{B581ECF2-91B2-48C5-A500-C305BD3E6F58}"/>
          </ac:spMkLst>
        </pc:spChg>
        <pc:spChg chg="mod">
          <ac:chgData name="James Franklin" userId="cf915d05-507f-491f-b4a6-b2aa085ee4b1" providerId="ADAL" clId="{8C0D3DAD-4128-4283-A286-230A92686ED7}" dt="2020-10-28T16:48:39.303" v="3839" actId="1076"/>
          <ac:spMkLst>
            <pc:docMk/>
            <pc:sldMk cId="2852410538" sldId="353"/>
            <ac:spMk id="23" creationId="{4D761DFD-EBC7-4B80-9DE9-224151D197AE}"/>
          </ac:spMkLst>
        </pc:spChg>
        <pc:spChg chg="mod">
          <ac:chgData name="James Franklin" userId="cf915d05-507f-491f-b4a6-b2aa085ee4b1" providerId="ADAL" clId="{8C0D3DAD-4128-4283-A286-230A92686ED7}" dt="2020-10-28T16:58:15.848" v="3995" actId="20577"/>
          <ac:spMkLst>
            <pc:docMk/>
            <pc:sldMk cId="2852410538" sldId="353"/>
            <ac:spMk id="24" creationId="{CFB26945-DF41-48B3-A442-9A1F1910F7F3}"/>
          </ac:spMkLst>
        </pc:spChg>
        <pc:spChg chg="mod">
          <ac:chgData name="James Franklin" userId="cf915d05-507f-491f-b4a6-b2aa085ee4b1" providerId="ADAL" clId="{8C0D3DAD-4128-4283-A286-230A92686ED7}" dt="2020-10-28T16:58:18.456" v="3999" actId="20577"/>
          <ac:spMkLst>
            <pc:docMk/>
            <pc:sldMk cId="2852410538" sldId="353"/>
            <ac:spMk id="25" creationId="{195DB99D-C66E-45DC-BC21-DD09E27D67A1}"/>
          </ac:spMkLst>
        </pc:spChg>
        <pc:spChg chg="add del mod">
          <ac:chgData name="James Franklin" userId="cf915d05-507f-491f-b4a6-b2aa085ee4b1" providerId="ADAL" clId="{8C0D3DAD-4128-4283-A286-230A92686ED7}" dt="2020-10-28T16:42:26.188" v="3796"/>
          <ac:spMkLst>
            <pc:docMk/>
            <pc:sldMk cId="2852410538" sldId="353"/>
            <ac:spMk id="27" creationId="{798DE281-3366-490D-911E-6012ABA83FB7}"/>
          </ac:spMkLst>
        </pc:spChg>
        <pc:spChg chg="add mod">
          <ac:chgData name="James Franklin" userId="cf915d05-507f-491f-b4a6-b2aa085ee4b1" providerId="ADAL" clId="{8C0D3DAD-4128-4283-A286-230A92686ED7}" dt="2020-10-28T17:05:29.032" v="4033" actId="1076"/>
          <ac:spMkLst>
            <pc:docMk/>
            <pc:sldMk cId="2852410538" sldId="353"/>
            <ac:spMk id="29" creationId="{CE4CE52D-40AF-4D27-8CA4-42385AA72DA6}"/>
          </ac:spMkLst>
        </pc:spChg>
        <pc:spChg chg="add del mod">
          <ac:chgData name="James Franklin" userId="cf915d05-507f-491f-b4a6-b2aa085ee4b1" providerId="ADAL" clId="{8C0D3DAD-4128-4283-A286-230A92686ED7}" dt="2020-10-28T16:42:59.244" v="3799"/>
          <ac:spMkLst>
            <pc:docMk/>
            <pc:sldMk cId="2852410538" sldId="353"/>
            <ac:spMk id="30" creationId="{D81B18F7-6641-4568-B6F7-ABB34F4C815F}"/>
          </ac:spMkLst>
        </pc:spChg>
        <pc:spChg chg="add del mod">
          <ac:chgData name="James Franklin" userId="cf915d05-507f-491f-b4a6-b2aa085ee4b1" providerId="ADAL" clId="{8C0D3DAD-4128-4283-A286-230A92686ED7}" dt="2020-10-28T16:42:59.244" v="3799"/>
          <ac:spMkLst>
            <pc:docMk/>
            <pc:sldMk cId="2852410538" sldId="353"/>
            <ac:spMk id="31" creationId="{AC87B9E8-AD1C-4B29-A439-FED930D16E0C}"/>
          </ac:spMkLst>
        </pc:spChg>
        <pc:spChg chg="add del mod">
          <ac:chgData name="James Franklin" userId="cf915d05-507f-491f-b4a6-b2aa085ee4b1" providerId="ADAL" clId="{8C0D3DAD-4128-4283-A286-230A92686ED7}" dt="2020-10-28T17:04:51.927" v="4017" actId="478"/>
          <ac:spMkLst>
            <pc:docMk/>
            <pc:sldMk cId="2852410538" sldId="353"/>
            <ac:spMk id="36" creationId="{4DBD8C97-FF81-4103-AFF2-3AAEED075EA5}"/>
          </ac:spMkLst>
        </pc:spChg>
        <pc:spChg chg="add del mod">
          <ac:chgData name="James Franklin" userId="cf915d05-507f-491f-b4a6-b2aa085ee4b1" providerId="ADAL" clId="{8C0D3DAD-4128-4283-A286-230A92686ED7}" dt="2020-10-28T17:04:50.239" v="4016" actId="478"/>
          <ac:spMkLst>
            <pc:docMk/>
            <pc:sldMk cId="2852410538" sldId="353"/>
            <ac:spMk id="37" creationId="{C87A45CF-CA31-46E0-B8EC-4B1E7B232726}"/>
          </ac:spMkLst>
        </pc:spChg>
        <pc:spChg chg="mod">
          <ac:chgData name="James Franklin" userId="cf915d05-507f-491f-b4a6-b2aa085ee4b1" providerId="ADAL" clId="{8C0D3DAD-4128-4283-A286-230A92686ED7}" dt="2020-10-28T17:04:58.536" v="4018" actId="1076"/>
          <ac:spMkLst>
            <pc:docMk/>
            <pc:sldMk cId="2852410538" sldId="353"/>
            <ac:spMk id="38" creationId="{FB62E2FF-46D5-42B4-96B0-F4CAC8DC5199}"/>
          </ac:spMkLst>
        </pc:spChg>
        <pc:spChg chg="mod">
          <ac:chgData name="James Franklin" userId="cf915d05-507f-491f-b4a6-b2aa085ee4b1" providerId="ADAL" clId="{8C0D3DAD-4128-4283-A286-230A92686ED7}" dt="2020-10-28T16:42:53.584" v="3798"/>
          <ac:spMkLst>
            <pc:docMk/>
            <pc:sldMk cId="2852410538" sldId="353"/>
            <ac:spMk id="39" creationId="{21111DE9-7BE0-41EC-BC1A-C9F5CE7C183B}"/>
          </ac:spMkLst>
        </pc:spChg>
        <pc:spChg chg="del mod">
          <ac:chgData name="James Franklin" userId="cf915d05-507f-491f-b4a6-b2aa085ee4b1" providerId="ADAL" clId="{8C0D3DAD-4128-4283-A286-230A92686ED7}" dt="2020-10-28T17:04:47.107" v="4015" actId="478"/>
          <ac:spMkLst>
            <pc:docMk/>
            <pc:sldMk cId="2852410538" sldId="353"/>
            <ac:spMk id="40" creationId="{B3EFD141-9E84-49BB-873D-3A638DD3C04D}"/>
          </ac:spMkLst>
        </pc:spChg>
        <pc:spChg chg="mod">
          <ac:chgData name="James Franklin" userId="cf915d05-507f-491f-b4a6-b2aa085ee4b1" providerId="ADAL" clId="{8C0D3DAD-4128-4283-A286-230A92686ED7}" dt="2020-10-28T17:04:58.536" v="4018" actId="1076"/>
          <ac:spMkLst>
            <pc:docMk/>
            <pc:sldMk cId="2852410538" sldId="353"/>
            <ac:spMk id="41" creationId="{4F52AC6F-E237-4F0E-A086-39D536AB4F90}"/>
          </ac:spMkLst>
        </pc:spChg>
        <pc:spChg chg="mod">
          <ac:chgData name="James Franklin" userId="cf915d05-507f-491f-b4a6-b2aa085ee4b1" providerId="ADAL" clId="{8C0D3DAD-4128-4283-A286-230A92686ED7}" dt="2020-10-28T17:04:58.536" v="4018" actId="1076"/>
          <ac:spMkLst>
            <pc:docMk/>
            <pc:sldMk cId="2852410538" sldId="353"/>
            <ac:spMk id="42" creationId="{DECDE1F5-9BAC-4D62-9AA1-13922D2A2B33}"/>
          </ac:spMkLst>
        </pc:spChg>
        <pc:spChg chg="add mod">
          <ac:chgData name="James Franklin" userId="cf915d05-507f-491f-b4a6-b2aa085ee4b1" providerId="ADAL" clId="{8C0D3DAD-4128-4283-A286-230A92686ED7}" dt="2020-10-28T17:05:39.307" v="4037" actId="122"/>
          <ac:spMkLst>
            <pc:docMk/>
            <pc:sldMk cId="2852410538" sldId="353"/>
            <ac:spMk id="44" creationId="{0FADDD2B-B9D5-4DB9-A677-70AECADCA5D9}"/>
          </ac:spMkLst>
        </pc:spChg>
        <pc:spChg chg="add mod">
          <ac:chgData name="James Franklin" userId="cf915d05-507f-491f-b4a6-b2aa085ee4b1" providerId="ADAL" clId="{8C0D3DAD-4128-4283-A286-230A92686ED7}" dt="2020-10-28T17:05:46.112" v="4039" actId="1076"/>
          <ac:spMkLst>
            <pc:docMk/>
            <pc:sldMk cId="2852410538" sldId="353"/>
            <ac:spMk id="45" creationId="{7232F668-EBEA-4F79-8318-9347631B9741}"/>
          </ac:spMkLst>
        </pc:spChg>
        <pc:grpChg chg="add mod">
          <ac:chgData name="James Franklin" userId="cf915d05-507f-491f-b4a6-b2aa085ee4b1" providerId="ADAL" clId="{8C0D3DAD-4128-4283-A286-230A92686ED7}" dt="2020-10-28T16:43:09.329" v="3804" actId="1076"/>
          <ac:grpSpMkLst>
            <pc:docMk/>
            <pc:sldMk cId="2852410538" sldId="353"/>
            <ac:grpSpMk id="6" creationId="{C8A10E6F-FD13-4DC0-BD9B-9548263377DD}"/>
          </ac:grpSpMkLst>
        </pc:grpChg>
        <pc:grpChg chg="add mod">
          <ac:chgData name="James Franklin" userId="cf915d05-507f-491f-b4a6-b2aa085ee4b1" providerId="ADAL" clId="{8C0D3DAD-4128-4283-A286-230A92686ED7}" dt="2020-10-28T17:04:58.536" v="4018" actId="1076"/>
          <ac:grpSpMkLst>
            <pc:docMk/>
            <pc:sldMk cId="2852410538" sldId="353"/>
            <ac:grpSpMk id="16" creationId="{8E1BB0DB-9118-4E53-999E-ECCE5D553797}"/>
          </ac:grpSpMkLst>
        </pc:grpChg>
        <pc:grpChg chg="add mod">
          <ac:chgData name="James Franklin" userId="cf915d05-507f-491f-b4a6-b2aa085ee4b1" providerId="ADAL" clId="{8C0D3DAD-4128-4283-A286-230A92686ED7}" dt="2020-10-28T17:04:58.536" v="4018" actId="1076"/>
          <ac:grpSpMkLst>
            <pc:docMk/>
            <pc:sldMk cId="2852410538" sldId="353"/>
            <ac:grpSpMk id="18" creationId="{A9A8A757-A42B-43D0-84C0-8DFEC565E3CF}"/>
          </ac:grpSpMkLst>
        </pc:grpChg>
        <pc:grpChg chg="add mod">
          <ac:chgData name="James Franklin" userId="cf915d05-507f-491f-b4a6-b2aa085ee4b1" providerId="ADAL" clId="{8C0D3DAD-4128-4283-A286-230A92686ED7}" dt="2020-10-28T17:04:58.536" v="4018" actId="1076"/>
          <ac:grpSpMkLst>
            <pc:docMk/>
            <pc:sldMk cId="2852410538" sldId="353"/>
            <ac:grpSpMk id="22" creationId="{572D0E2D-3D5D-46FF-8BF3-CD865F84B162}"/>
          </ac:grpSpMkLst>
        </pc:grpChg>
        <pc:grpChg chg="add mod">
          <ac:chgData name="James Franklin" userId="cf915d05-507f-491f-b4a6-b2aa085ee4b1" providerId="ADAL" clId="{8C0D3DAD-4128-4283-A286-230A92686ED7}" dt="2020-10-28T16:42:07.369" v="3790" actId="571"/>
          <ac:grpSpMkLst>
            <pc:docMk/>
            <pc:sldMk cId="2852410538" sldId="353"/>
            <ac:grpSpMk id="32" creationId="{2EEEEA37-20A9-4EE9-86FA-8CD8B06605D0}"/>
          </ac:grpSpMkLst>
        </pc:grpChg>
        <pc:picChg chg="add mod">
          <ac:chgData name="James Franklin" userId="cf915d05-507f-491f-b4a6-b2aa085ee4b1" providerId="ADAL" clId="{8C0D3DAD-4128-4283-A286-230A92686ED7}" dt="2020-10-28T16:32:43.703" v="3696" actId="1076"/>
          <ac:picMkLst>
            <pc:docMk/>
            <pc:sldMk cId="2852410538" sldId="353"/>
            <ac:picMk id="5" creationId="{B756AEF3-D974-4D80-ADD5-01EC2DBF13D0}"/>
          </ac:picMkLst>
        </pc:picChg>
        <pc:picChg chg="add mod">
          <ac:chgData name="James Franklin" userId="cf915d05-507f-491f-b4a6-b2aa085ee4b1" providerId="ADAL" clId="{8C0D3DAD-4128-4283-A286-230A92686ED7}" dt="2020-10-28T16:43:09.329" v="3804" actId="1076"/>
          <ac:picMkLst>
            <pc:docMk/>
            <pc:sldMk cId="2852410538" sldId="353"/>
            <ac:picMk id="7" creationId="{FB6F7760-331E-4D52-9EFE-FC04D2B0B1EA}"/>
          </ac:picMkLst>
        </pc:picChg>
        <pc:picChg chg="add mod">
          <ac:chgData name="James Franklin" userId="cf915d05-507f-491f-b4a6-b2aa085ee4b1" providerId="ADAL" clId="{8C0D3DAD-4128-4283-A286-230A92686ED7}" dt="2020-10-28T16:43:09.329" v="3804" actId="1076"/>
          <ac:picMkLst>
            <pc:docMk/>
            <pc:sldMk cId="2852410538" sldId="353"/>
            <ac:picMk id="8" creationId="{C59579F1-7F75-405D-ACBE-9A90DE045074}"/>
          </ac:picMkLst>
        </pc:picChg>
        <pc:picChg chg="add mod ord modCrop">
          <ac:chgData name="James Franklin" userId="cf915d05-507f-491f-b4a6-b2aa085ee4b1" providerId="ADAL" clId="{8C0D3DAD-4128-4283-A286-230A92686ED7}" dt="2020-10-28T16:32:30.553" v="3694" actId="167"/>
          <ac:picMkLst>
            <pc:docMk/>
            <pc:sldMk cId="2852410538" sldId="353"/>
            <ac:picMk id="10" creationId="{3BA41D0B-1101-4283-ABFF-C9755D13B9B2}"/>
          </ac:picMkLst>
        </pc:picChg>
        <pc:picChg chg="add del mod">
          <ac:chgData name="James Franklin" userId="cf915d05-507f-491f-b4a6-b2aa085ee4b1" providerId="ADAL" clId="{8C0D3DAD-4128-4283-A286-230A92686ED7}" dt="2020-10-28T16:37:15.883" v="3738" actId="478"/>
          <ac:picMkLst>
            <pc:docMk/>
            <pc:sldMk cId="2852410538" sldId="353"/>
            <ac:picMk id="14" creationId="{92F39CF7-9F68-4007-B267-BE39A11BA2DA}"/>
          </ac:picMkLst>
        </pc:picChg>
        <pc:picChg chg="mod">
          <ac:chgData name="James Franklin" userId="cf915d05-507f-491f-b4a6-b2aa085ee4b1" providerId="ADAL" clId="{8C0D3DAD-4128-4283-A286-230A92686ED7}" dt="2020-10-28T16:42:07.369" v="3790" actId="571"/>
          <ac:picMkLst>
            <pc:docMk/>
            <pc:sldMk cId="2852410538" sldId="353"/>
            <ac:picMk id="33" creationId="{A83C593E-EC9A-4180-8B20-7EB7A583DE8F}"/>
          </ac:picMkLst>
        </pc:picChg>
        <pc:picChg chg="mod">
          <ac:chgData name="James Franklin" userId="cf915d05-507f-491f-b4a6-b2aa085ee4b1" providerId="ADAL" clId="{8C0D3DAD-4128-4283-A286-230A92686ED7}" dt="2020-10-28T16:42:07.369" v="3790" actId="571"/>
          <ac:picMkLst>
            <pc:docMk/>
            <pc:sldMk cId="2852410538" sldId="353"/>
            <ac:picMk id="34" creationId="{AC34FF2D-7126-4094-84A1-FA33847289B2}"/>
          </ac:picMkLst>
        </pc:picChg>
        <pc:picChg chg="mod">
          <ac:chgData name="James Franklin" userId="cf915d05-507f-491f-b4a6-b2aa085ee4b1" providerId="ADAL" clId="{8C0D3DAD-4128-4283-A286-230A92686ED7}" dt="2020-10-28T16:42:07.369" v="3790" actId="571"/>
          <ac:picMkLst>
            <pc:docMk/>
            <pc:sldMk cId="2852410538" sldId="353"/>
            <ac:picMk id="35" creationId="{E56C8EA8-F9A4-4C1B-8ECF-1CCB942A6649}"/>
          </ac:picMkLst>
        </pc:picChg>
        <pc:picChg chg="add mod">
          <ac:chgData name="James Franklin" userId="cf915d05-507f-491f-b4a6-b2aa085ee4b1" providerId="ADAL" clId="{8C0D3DAD-4128-4283-A286-230A92686ED7}" dt="2020-10-28T16:43:09.329" v="3804" actId="1076"/>
          <ac:picMkLst>
            <pc:docMk/>
            <pc:sldMk cId="2852410538" sldId="353"/>
            <ac:picMk id="3074" creationId="{2F61E4C0-FA4C-476B-B4D3-392E439EE649}"/>
          </ac:picMkLst>
        </pc:picChg>
      </pc:sldChg>
      <pc:sldChg chg="addSp modSp add mod modClrScheme chgLayout">
        <pc:chgData name="James Franklin" userId="cf915d05-507f-491f-b4a6-b2aa085ee4b1" providerId="ADAL" clId="{8C0D3DAD-4128-4283-A286-230A92686ED7}" dt="2020-10-29T09:06:01.220" v="4371" actId="20577"/>
        <pc:sldMkLst>
          <pc:docMk/>
          <pc:sldMk cId="67998821" sldId="354"/>
        </pc:sldMkLst>
        <pc:spChg chg="mod ord">
          <ac:chgData name="James Franklin" userId="cf915d05-507f-491f-b4a6-b2aa085ee4b1" providerId="ADAL" clId="{8C0D3DAD-4128-4283-A286-230A92686ED7}" dt="2020-10-28T17:10:03.396" v="4074" actId="700"/>
          <ac:spMkLst>
            <pc:docMk/>
            <pc:sldMk cId="67998821" sldId="354"/>
            <ac:spMk id="2" creationId="{9B6011B7-E9E2-4CB3-A873-39321B283D8E}"/>
          </ac:spMkLst>
        </pc:spChg>
        <pc:spChg chg="mod ord">
          <ac:chgData name="James Franklin" userId="cf915d05-507f-491f-b4a6-b2aa085ee4b1" providerId="ADAL" clId="{8C0D3DAD-4128-4283-A286-230A92686ED7}" dt="2020-10-28T17:10:03.396" v="4074" actId="700"/>
          <ac:spMkLst>
            <pc:docMk/>
            <pc:sldMk cId="67998821" sldId="354"/>
            <ac:spMk id="3" creationId="{0BBE2A0A-C68A-4AD3-A0B6-BA809865376C}"/>
          </ac:spMkLst>
        </pc:spChg>
        <pc:spChg chg="add mod">
          <ac:chgData name="James Franklin" userId="cf915d05-507f-491f-b4a6-b2aa085ee4b1" providerId="ADAL" clId="{8C0D3DAD-4128-4283-A286-230A92686ED7}" dt="2020-10-29T09:06:01.220" v="4371" actId="20577"/>
          <ac:spMkLst>
            <pc:docMk/>
            <pc:sldMk cId="67998821" sldId="354"/>
            <ac:spMk id="4" creationId="{682C321E-FD56-4579-B430-7C3A49E283B3}"/>
          </ac:spMkLst>
        </pc:spChg>
        <pc:spChg chg="mod">
          <ac:chgData name="James Franklin" userId="cf915d05-507f-491f-b4a6-b2aa085ee4b1" providerId="ADAL" clId="{8C0D3DAD-4128-4283-A286-230A92686ED7}" dt="2020-10-28T17:10:19.312" v="4077" actId="113"/>
          <ac:spMkLst>
            <pc:docMk/>
            <pc:sldMk cId="67998821" sldId="354"/>
            <ac:spMk id="44" creationId="{0FADDD2B-B9D5-4DB9-A677-70AECADCA5D9}"/>
          </ac:spMkLst>
        </pc:spChg>
        <pc:spChg chg="mod">
          <ac:chgData name="James Franklin" userId="cf915d05-507f-491f-b4a6-b2aa085ee4b1" providerId="ADAL" clId="{8C0D3DAD-4128-4283-A286-230A92686ED7}" dt="2020-10-28T17:10:22.479" v="4078" actId="113"/>
          <ac:spMkLst>
            <pc:docMk/>
            <pc:sldMk cId="67998821" sldId="354"/>
            <ac:spMk id="45" creationId="{7232F668-EBEA-4F79-8318-9347631B9741}"/>
          </ac:spMkLst>
        </pc:spChg>
      </pc:sldChg>
      <pc:sldChg chg="addSp modSp new mod ord">
        <pc:chgData name="James Franklin" userId="cf915d05-507f-491f-b4a6-b2aa085ee4b1" providerId="ADAL" clId="{8C0D3DAD-4128-4283-A286-230A92686ED7}" dt="2020-10-29T09:54:08.285" v="5029" actId="313"/>
        <pc:sldMkLst>
          <pc:docMk/>
          <pc:sldMk cId="2981297375" sldId="355"/>
        </pc:sldMkLst>
        <pc:spChg chg="mod">
          <ac:chgData name="James Franklin" userId="cf915d05-507f-491f-b4a6-b2aa085ee4b1" providerId="ADAL" clId="{8C0D3DAD-4128-4283-A286-230A92686ED7}" dt="2020-10-29T09:35:10.539" v="4713" actId="20577"/>
          <ac:spMkLst>
            <pc:docMk/>
            <pc:sldMk cId="2981297375" sldId="355"/>
            <ac:spMk id="2" creationId="{1490230B-E72F-4EB4-B1CF-23E093FD8773}"/>
          </ac:spMkLst>
        </pc:spChg>
        <pc:spChg chg="mod">
          <ac:chgData name="James Franklin" userId="cf915d05-507f-491f-b4a6-b2aa085ee4b1" providerId="ADAL" clId="{8C0D3DAD-4128-4283-A286-230A92686ED7}" dt="2020-10-29T09:53:05.469" v="4976" actId="20577"/>
          <ac:spMkLst>
            <pc:docMk/>
            <pc:sldMk cId="2981297375" sldId="355"/>
            <ac:spMk id="3" creationId="{8A19529B-0FBA-480E-9915-5C25B1B9E1DA}"/>
          </ac:spMkLst>
        </pc:spChg>
        <pc:spChg chg="add mod">
          <ac:chgData name="James Franklin" userId="cf915d05-507f-491f-b4a6-b2aa085ee4b1" providerId="ADAL" clId="{8C0D3DAD-4128-4283-A286-230A92686ED7}" dt="2020-10-29T09:54:08.285" v="5029" actId="313"/>
          <ac:spMkLst>
            <pc:docMk/>
            <pc:sldMk cId="2981297375" sldId="355"/>
            <ac:spMk id="6" creationId="{06B466CC-08A3-4117-8DB2-7A232BE2C738}"/>
          </ac:spMkLst>
        </pc:spChg>
        <pc:picChg chg="add mod">
          <ac:chgData name="James Franklin" userId="cf915d05-507f-491f-b4a6-b2aa085ee4b1" providerId="ADAL" clId="{8C0D3DAD-4128-4283-A286-230A92686ED7}" dt="2020-10-29T09:45:51.986" v="4716" actId="1076"/>
          <ac:picMkLst>
            <pc:docMk/>
            <pc:sldMk cId="2981297375" sldId="355"/>
            <ac:picMk id="5" creationId="{BF8A6D8A-B29E-4877-BFE6-2039247CA352}"/>
          </ac:picMkLst>
        </pc:picChg>
        <pc:picChg chg="add mod">
          <ac:chgData name="James Franklin" userId="cf915d05-507f-491f-b4a6-b2aa085ee4b1" providerId="ADAL" clId="{8C0D3DAD-4128-4283-A286-230A92686ED7}" dt="2020-10-29T09:46:53.246" v="4722" actId="167"/>
          <ac:picMkLst>
            <pc:docMk/>
            <pc:sldMk cId="2981297375" sldId="355"/>
            <ac:picMk id="5122" creationId="{06CA8A28-1EE6-4A4C-A1C9-04AB480DDD0E}"/>
          </ac:picMkLst>
        </pc:picChg>
      </pc:sldChg>
      <pc:sldChg chg="add">
        <pc:chgData name="James Franklin" userId="cf915d05-507f-491f-b4a6-b2aa085ee4b1" providerId="ADAL" clId="{8C0D3DAD-4128-4283-A286-230A92686ED7}" dt="2020-10-29T09:07:16.880" v="4377" actId="2890"/>
        <pc:sldMkLst>
          <pc:docMk/>
          <pc:sldMk cId="2068106811" sldId="356"/>
        </pc:sldMkLst>
      </pc:sldChg>
      <pc:sldChg chg="addSp modSp new mod ord">
        <pc:chgData name="James Franklin" userId="cf915d05-507f-491f-b4a6-b2aa085ee4b1" providerId="ADAL" clId="{8C0D3DAD-4128-4283-A286-230A92686ED7}" dt="2020-10-29T09:34:29.754" v="4694" actId="1076"/>
        <pc:sldMkLst>
          <pc:docMk/>
          <pc:sldMk cId="903961214" sldId="357"/>
        </pc:sldMkLst>
        <pc:spChg chg="mod">
          <ac:chgData name="James Franklin" userId="cf915d05-507f-491f-b4a6-b2aa085ee4b1" providerId="ADAL" clId="{8C0D3DAD-4128-4283-A286-230A92686ED7}" dt="2020-10-29T09:30:36.804" v="4413" actId="207"/>
          <ac:spMkLst>
            <pc:docMk/>
            <pc:sldMk cId="903961214" sldId="357"/>
            <ac:spMk id="2" creationId="{2DA45800-E830-4C5B-BA9B-99FDC16535B5}"/>
          </ac:spMkLst>
        </pc:spChg>
        <pc:spChg chg="mod">
          <ac:chgData name="James Franklin" userId="cf915d05-507f-491f-b4a6-b2aa085ee4b1" providerId="ADAL" clId="{8C0D3DAD-4128-4283-A286-230A92686ED7}" dt="2020-10-29T09:32:15.033" v="4587" actId="14100"/>
          <ac:spMkLst>
            <pc:docMk/>
            <pc:sldMk cId="903961214" sldId="357"/>
            <ac:spMk id="3" creationId="{1F074A9D-7A6C-464F-98DC-69FBEF31206B}"/>
          </ac:spMkLst>
        </pc:spChg>
        <pc:spChg chg="add mod">
          <ac:chgData name="James Franklin" userId="cf915d05-507f-491f-b4a6-b2aa085ee4b1" providerId="ADAL" clId="{8C0D3DAD-4128-4283-A286-230A92686ED7}" dt="2020-10-29T09:34:29.754" v="4694" actId="1076"/>
          <ac:spMkLst>
            <pc:docMk/>
            <pc:sldMk cId="903961214" sldId="357"/>
            <ac:spMk id="6" creationId="{33380556-5687-4A1B-B72B-A4BAC1F050B7}"/>
          </ac:spMkLst>
        </pc:spChg>
        <pc:picChg chg="add mod">
          <ac:chgData name="James Franklin" userId="cf915d05-507f-491f-b4a6-b2aa085ee4b1" providerId="ADAL" clId="{8C0D3DAD-4128-4283-A286-230A92686ED7}" dt="2020-10-29T09:29:37.057" v="4403" actId="1076"/>
          <ac:picMkLst>
            <pc:docMk/>
            <pc:sldMk cId="903961214" sldId="357"/>
            <ac:picMk id="5" creationId="{33502C07-FD2E-4CAB-AA4B-033F178F518B}"/>
          </ac:picMkLst>
        </pc:picChg>
        <pc:picChg chg="add mod">
          <ac:chgData name="James Franklin" userId="cf915d05-507f-491f-b4a6-b2aa085ee4b1" providerId="ADAL" clId="{8C0D3DAD-4128-4283-A286-230A92686ED7}" dt="2020-10-29T09:30:26.140" v="4412" actId="167"/>
          <ac:picMkLst>
            <pc:docMk/>
            <pc:sldMk cId="903961214" sldId="357"/>
            <ac:picMk id="4098" creationId="{BDAB2CAD-F5F4-4C6E-AE0F-6F310B8DE5F6}"/>
          </ac:picMkLst>
        </pc:picChg>
      </pc:sldChg>
      <pc:sldChg chg="addSp modSp new mod">
        <pc:chgData name="James Franklin" userId="cf915d05-507f-491f-b4a6-b2aa085ee4b1" providerId="ADAL" clId="{8C0D3DAD-4128-4283-A286-230A92686ED7}" dt="2020-10-29T09:56:42.521" v="5052" actId="1076"/>
        <pc:sldMkLst>
          <pc:docMk/>
          <pc:sldMk cId="327447916" sldId="358"/>
        </pc:sldMkLst>
        <pc:spChg chg="mod">
          <ac:chgData name="James Franklin" userId="cf915d05-507f-491f-b4a6-b2aa085ee4b1" providerId="ADAL" clId="{8C0D3DAD-4128-4283-A286-230A92686ED7}" dt="2020-10-29T09:54:57.092" v="5047" actId="20577"/>
          <ac:spMkLst>
            <pc:docMk/>
            <pc:sldMk cId="327447916" sldId="358"/>
            <ac:spMk id="2" creationId="{2105B016-CBB8-4879-BE97-A7FDB2D94D3B}"/>
          </ac:spMkLst>
        </pc:spChg>
        <pc:picChg chg="add mod">
          <ac:chgData name="James Franklin" userId="cf915d05-507f-491f-b4a6-b2aa085ee4b1" providerId="ADAL" clId="{8C0D3DAD-4128-4283-A286-230A92686ED7}" dt="2020-10-29T09:56:37.259" v="5051" actId="1076"/>
          <ac:picMkLst>
            <pc:docMk/>
            <pc:sldMk cId="327447916" sldId="358"/>
            <ac:picMk id="5" creationId="{35C881E2-97BF-49D2-8634-C211FE011CE6}"/>
          </ac:picMkLst>
        </pc:picChg>
        <pc:picChg chg="add mod">
          <ac:chgData name="James Franklin" userId="cf915d05-507f-491f-b4a6-b2aa085ee4b1" providerId="ADAL" clId="{8C0D3DAD-4128-4283-A286-230A92686ED7}" dt="2020-10-29T09:56:42.521" v="5052" actId="1076"/>
          <ac:picMkLst>
            <pc:docMk/>
            <pc:sldMk cId="327447916" sldId="358"/>
            <ac:picMk id="6146" creationId="{04515AFF-33E8-4255-84AB-70C1C11C40A1}"/>
          </ac:picMkLst>
        </pc:picChg>
      </pc:sld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James Franklin" userId="cf915d05-507f-491f-b4a6-b2aa085ee4b1" providerId="ADAL" clId="{E92DAF85-E002-442E-9935-23F3264DF9EE}"/>
    <pc:docChg chg="modSld">
      <pc:chgData name="James Franklin" userId="cf915d05-507f-491f-b4a6-b2aa085ee4b1" providerId="ADAL" clId="{E92DAF85-E002-442E-9935-23F3264DF9EE}" dt="2020-10-28T09:55:09.876" v="1" actId="20577"/>
      <pc:docMkLst>
        <pc:docMk/>
      </pc:docMkLst>
      <pc:sldChg chg="modSp mod">
        <pc:chgData name="James Franklin" userId="cf915d05-507f-491f-b4a6-b2aa085ee4b1" providerId="ADAL" clId="{E92DAF85-E002-442E-9935-23F3264DF9EE}" dt="2020-10-28T09:55:09.876" v="1" actId="20577"/>
        <pc:sldMkLst>
          <pc:docMk/>
          <pc:sldMk cId="178399161" sldId="263"/>
        </pc:sldMkLst>
        <pc:spChg chg="mod">
          <ac:chgData name="James Franklin" userId="cf915d05-507f-491f-b4a6-b2aa085ee4b1" providerId="ADAL" clId="{E92DAF85-E002-442E-9935-23F3264DF9EE}" dt="2020-10-28T09:55:09.876" v="1" actId="20577"/>
          <ac:spMkLst>
            <pc:docMk/>
            <pc:sldMk cId="178399161" sldId="263"/>
            <ac:spMk id="3" creationId="{8841C565-F8A1-4DE6-88F1-F82B859E4087}"/>
          </ac:spMkLst>
        </pc:spChg>
      </pc:sld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Mike Bloys" userId="1248c4d8-7b2b-4b32-b8bd-163ae845f9bb" providerId="ADAL" clId="{2F794758-1B39-4E32-83D0-B2D9D5EDE46F}"/>
    <pc:docChg chg="undo redo custSel addSld delSld modSld modMainMaster">
      <pc:chgData name="Mike Bloys" userId="1248c4d8-7b2b-4b32-b8bd-163ae845f9bb" providerId="ADAL" clId="{2F794758-1B39-4E32-83D0-B2D9D5EDE46F}" dt="2020-10-08T13:50:43.633" v="382" actId="207"/>
      <pc:docMkLst>
        <pc:docMk/>
      </pc:docMkLst>
      <pc:sldChg chg="delSp mod">
        <pc:chgData name="Mike Bloys" userId="1248c4d8-7b2b-4b32-b8bd-163ae845f9bb" providerId="ADAL" clId="{2F794758-1B39-4E32-83D0-B2D9D5EDE46F}" dt="2020-10-07T09:14:16.672" v="123" actId="478"/>
        <pc:sldMkLst>
          <pc:docMk/>
          <pc:sldMk cId="4088036100" sldId="259"/>
        </pc:sldMkLst>
        <pc:spChg chg="del">
          <ac:chgData name="Mike Bloys" userId="1248c4d8-7b2b-4b32-b8bd-163ae845f9bb" providerId="ADAL" clId="{2F794758-1B39-4E32-83D0-B2D9D5EDE46F}" dt="2020-10-07T09:14:16.672" v="123" actId="478"/>
          <ac:spMkLst>
            <pc:docMk/>
            <pc:sldMk cId="4088036100" sldId="259"/>
            <ac:spMk id="2" creationId="{FDFA3C9D-7914-4763-ABEB-EC4A47E4B886}"/>
          </ac:spMkLst>
        </pc:spChg>
        <pc:spChg chg="del">
          <ac:chgData name="Mike Bloys" userId="1248c4d8-7b2b-4b32-b8bd-163ae845f9bb" providerId="ADAL" clId="{2F794758-1B39-4E32-83D0-B2D9D5EDE46F}" dt="2020-10-07T09:14:16.672" v="123" actId="478"/>
          <ac:spMkLst>
            <pc:docMk/>
            <pc:sldMk cId="4088036100" sldId="259"/>
            <ac:spMk id="3" creationId="{1A972ADB-E3F9-42E8-8441-1073042D585F}"/>
          </ac:spMkLst>
        </pc:spChg>
      </pc:sldChg>
      <pc:sldChg chg="addSp delSp modSp mod chgLayout">
        <pc:chgData name="Mike Bloys" userId="1248c4d8-7b2b-4b32-b8bd-163ae845f9bb" providerId="ADAL" clId="{2F794758-1B39-4E32-83D0-B2D9D5EDE46F}" dt="2020-10-07T09:15:33.834" v="137" actId="21"/>
        <pc:sldMkLst>
          <pc:docMk/>
          <pc:sldMk cId="178399161" sldId="263"/>
        </pc:sldMkLst>
        <pc:spChg chg="mod ord">
          <ac:chgData name="Mike Bloys" userId="1248c4d8-7b2b-4b32-b8bd-163ae845f9bb" providerId="ADAL" clId="{2F794758-1B39-4E32-83D0-B2D9D5EDE46F}" dt="2020-10-07T09:15:14.707" v="133"/>
          <ac:spMkLst>
            <pc:docMk/>
            <pc:sldMk cId="178399161" sldId="263"/>
            <ac:spMk id="2" creationId="{AAE2DD65-BAFB-4F4B-8034-495C46F681A9}"/>
          </ac:spMkLst>
        </pc:spChg>
        <pc:spChg chg="mod ord">
          <ac:chgData name="Mike Bloys" userId="1248c4d8-7b2b-4b32-b8bd-163ae845f9bb" providerId="ADAL" clId="{2F794758-1B39-4E32-83D0-B2D9D5EDE46F}" dt="2020-10-07T09:15:20.655" v="134" actId="14100"/>
          <ac:spMkLst>
            <pc:docMk/>
            <pc:sldMk cId="178399161" sldId="263"/>
            <ac:spMk id="3" creationId="{8841C565-F8A1-4DE6-88F1-F82B859E4087}"/>
          </ac:spMkLst>
        </pc:spChg>
        <pc:spChg chg="add del mod">
          <ac:chgData name="Mike Bloys" userId="1248c4d8-7b2b-4b32-b8bd-163ae845f9bb" providerId="ADAL" clId="{2F794758-1B39-4E32-83D0-B2D9D5EDE46F}" dt="2020-10-07T09:14:25.300" v="124"/>
          <ac:spMkLst>
            <pc:docMk/>
            <pc:sldMk cId="178399161" sldId="263"/>
            <ac:spMk id="4" creationId="{C17E0518-5CF5-4995-ADBD-3EA024CB8A9C}"/>
          </ac:spMkLst>
        </pc:spChg>
        <pc:spChg chg="add del mod">
          <ac:chgData name="Mike Bloys" userId="1248c4d8-7b2b-4b32-b8bd-163ae845f9bb" providerId="ADAL" clId="{2F794758-1B39-4E32-83D0-B2D9D5EDE46F}" dt="2020-10-07T09:14:25.300" v="124"/>
          <ac:spMkLst>
            <pc:docMk/>
            <pc:sldMk cId="178399161" sldId="263"/>
            <ac:spMk id="5" creationId="{11945B71-A38D-45F5-98C9-BADDB7F1C1F5}"/>
          </ac:spMkLst>
        </pc:spChg>
        <pc:spChg chg="add del mod">
          <ac:chgData name="Mike Bloys" userId="1248c4d8-7b2b-4b32-b8bd-163ae845f9bb" providerId="ADAL" clId="{2F794758-1B39-4E32-83D0-B2D9D5EDE46F}" dt="2020-10-07T09:14:28.402" v="125"/>
          <ac:spMkLst>
            <pc:docMk/>
            <pc:sldMk cId="178399161" sldId="263"/>
            <ac:spMk id="6" creationId="{7AD5B76F-0550-4EC0-A87C-019901F06FD1}"/>
          </ac:spMkLst>
        </pc:spChg>
        <pc:spChg chg="add del mod">
          <ac:chgData name="Mike Bloys" userId="1248c4d8-7b2b-4b32-b8bd-163ae845f9bb" providerId="ADAL" clId="{2F794758-1B39-4E32-83D0-B2D9D5EDE46F}" dt="2020-10-07T09:14:28.402" v="125"/>
          <ac:spMkLst>
            <pc:docMk/>
            <pc:sldMk cId="178399161" sldId="263"/>
            <ac:spMk id="7" creationId="{B754F36B-BD68-485F-A2E5-E76E6AAFCC25}"/>
          </ac:spMkLst>
        </pc:spChg>
        <pc:spChg chg="add del mod">
          <ac:chgData name="Mike Bloys" userId="1248c4d8-7b2b-4b32-b8bd-163ae845f9bb" providerId="ADAL" clId="{2F794758-1B39-4E32-83D0-B2D9D5EDE46F}" dt="2020-10-07T09:15:14.707" v="133"/>
          <ac:spMkLst>
            <pc:docMk/>
            <pc:sldMk cId="178399161" sldId="263"/>
            <ac:spMk id="8" creationId="{B3499FAE-D08E-43CA-8B38-784790FEF739}"/>
          </ac:spMkLst>
        </pc:spChg>
        <pc:spChg chg="add del mod">
          <ac:chgData name="Mike Bloys" userId="1248c4d8-7b2b-4b32-b8bd-163ae845f9bb" providerId="ADAL" clId="{2F794758-1B39-4E32-83D0-B2D9D5EDE46F}" dt="2020-10-07T09:15:14.707" v="133"/>
          <ac:spMkLst>
            <pc:docMk/>
            <pc:sldMk cId="178399161" sldId="263"/>
            <ac:spMk id="9" creationId="{A655804A-2AE7-4622-9F4B-A440555DB54D}"/>
          </ac:spMkLst>
        </pc:spChg>
        <pc:spChg chg="add del mod">
          <ac:chgData name="Mike Bloys" userId="1248c4d8-7b2b-4b32-b8bd-163ae845f9bb" providerId="ADAL" clId="{2F794758-1B39-4E32-83D0-B2D9D5EDE46F}" dt="2020-10-07T09:15:33.834" v="137" actId="21"/>
          <ac:spMkLst>
            <pc:docMk/>
            <pc:sldMk cId="178399161" sldId="263"/>
            <ac:spMk id="11" creationId="{615FED6A-9880-4ACA-8224-4387529CA4F6}"/>
          </ac:spMkLst>
        </pc:spChg>
      </pc:sldChg>
      <pc:sldChg chg="addSp delSp modSp mod">
        <pc:chgData name="Mike Bloys" userId="1248c4d8-7b2b-4b32-b8bd-163ae845f9bb" providerId="ADAL" clId="{2F794758-1B39-4E32-83D0-B2D9D5EDE46F}" dt="2020-10-07T10:27:32.737" v="363" actId="732"/>
        <pc:sldMkLst>
          <pc:docMk/>
          <pc:sldMk cId="3525153043" sldId="293"/>
        </pc:sldMkLst>
        <pc:spChg chg="mod">
          <ac:chgData name="Mike Bloys" userId="1248c4d8-7b2b-4b32-b8bd-163ae845f9bb" providerId="ADAL" clId="{2F794758-1B39-4E32-83D0-B2D9D5EDE46F}" dt="2020-10-07T10:27:14.052" v="356" actId="20577"/>
          <ac:spMkLst>
            <pc:docMk/>
            <pc:sldMk cId="3525153043" sldId="293"/>
            <ac:spMk id="3" creationId="{8FE7E0B0-7B1D-41D3-B25C-1811F92879A4}"/>
          </ac:spMkLst>
        </pc:spChg>
        <pc:picChg chg="del">
          <ac:chgData name="Mike Bloys" userId="1248c4d8-7b2b-4b32-b8bd-163ae845f9bb" providerId="ADAL" clId="{2F794758-1B39-4E32-83D0-B2D9D5EDE46F}" dt="2020-10-07T10:27:21.905" v="359" actId="478"/>
          <ac:picMkLst>
            <pc:docMk/>
            <pc:sldMk cId="3525153043" sldId="293"/>
            <ac:picMk id="4" creationId="{283B8657-0906-4C97-A096-722D1768B461}"/>
          </ac:picMkLst>
        </pc:picChg>
        <pc:picChg chg="add mod ord modCrop">
          <ac:chgData name="Mike Bloys" userId="1248c4d8-7b2b-4b32-b8bd-163ae845f9bb" providerId="ADAL" clId="{2F794758-1B39-4E32-83D0-B2D9D5EDE46F}" dt="2020-10-07T10:27:32.737" v="363" actId="732"/>
          <ac:picMkLst>
            <pc:docMk/>
            <pc:sldMk cId="3525153043" sldId="293"/>
            <ac:picMk id="6" creationId="{DF8013E6-5C2C-4C27-91B9-E1DB9C86B598}"/>
          </ac:picMkLst>
        </pc:picChg>
        <pc:picChg chg="del">
          <ac:chgData name="Mike Bloys" userId="1248c4d8-7b2b-4b32-b8bd-163ae845f9bb" providerId="ADAL" clId="{2F794758-1B39-4E32-83D0-B2D9D5EDE46F}" dt="2020-10-07T10:27:19.602" v="358" actId="478"/>
          <ac:picMkLst>
            <pc:docMk/>
            <pc:sldMk cId="3525153043" sldId="293"/>
            <ac:picMk id="10242" creationId="{36B8D2B5-4F81-4697-AC10-8108AFE6EA99}"/>
          </ac:picMkLst>
        </pc:picChg>
      </pc:sldChg>
      <pc:sldChg chg="addSp delSp modSp mod modClrScheme chgLayout">
        <pc:chgData name="Mike Bloys" userId="1248c4d8-7b2b-4b32-b8bd-163ae845f9bb" providerId="ADAL" clId="{2F794758-1B39-4E32-83D0-B2D9D5EDE46F}" dt="2020-10-07T10:40:43.423" v="372" actId="207"/>
        <pc:sldMkLst>
          <pc:docMk/>
          <pc:sldMk cId="1051052680" sldId="319"/>
        </pc:sldMkLst>
        <pc:spChg chg="mod ord">
          <ac:chgData name="Mike Bloys" userId="1248c4d8-7b2b-4b32-b8bd-163ae845f9bb" providerId="ADAL" clId="{2F794758-1B39-4E32-83D0-B2D9D5EDE46F}" dt="2020-10-07T09:52:21.750" v="270" actId="700"/>
          <ac:spMkLst>
            <pc:docMk/>
            <pc:sldMk cId="1051052680" sldId="319"/>
            <ac:spMk id="2" creationId="{D201B1D2-3902-45F5-95E8-F789D1DEE21B}"/>
          </ac:spMkLst>
        </pc:spChg>
        <pc:spChg chg="mod ord">
          <ac:chgData name="Mike Bloys" userId="1248c4d8-7b2b-4b32-b8bd-163ae845f9bb" providerId="ADAL" clId="{2F794758-1B39-4E32-83D0-B2D9D5EDE46F}" dt="2020-10-07T09:52:21.750" v="270" actId="700"/>
          <ac:spMkLst>
            <pc:docMk/>
            <pc:sldMk cId="1051052680" sldId="319"/>
            <ac:spMk id="4" creationId="{B27CCB4F-30F6-4687-BB22-A8AA23FD01F7}"/>
          </ac:spMkLst>
        </pc:spChg>
        <pc:picChg chg="del">
          <ac:chgData name="Mike Bloys" userId="1248c4d8-7b2b-4b32-b8bd-163ae845f9bb" providerId="ADAL" clId="{2F794758-1B39-4E32-83D0-B2D9D5EDE46F}" dt="2020-10-07T09:51:45.168" v="264" actId="478"/>
          <ac:picMkLst>
            <pc:docMk/>
            <pc:sldMk cId="1051052680" sldId="319"/>
            <ac:picMk id="3" creationId="{11AB8C96-90E9-43AE-AE8F-EAC726575127}"/>
          </ac:picMkLst>
        </pc:picChg>
        <pc:picChg chg="add del mod ord">
          <ac:chgData name="Mike Bloys" userId="1248c4d8-7b2b-4b32-b8bd-163ae845f9bb" providerId="ADAL" clId="{2F794758-1B39-4E32-83D0-B2D9D5EDE46F}" dt="2020-10-07T09:50:26.785" v="259" actId="478"/>
          <ac:picMkLst>
            <pc:docMk/>
            <pc:sldMk cId="1051052680" sldId="319"/>
            <ac:picMk id="6" creationId="{FC301E49-3FC4-41C2-B890-2E5ECFF67D07}"/>
          </ac:picMkLst>
        </pc:picChg>
        <pc:picChg chg="add del mod ord">
          <ac:chgData name="Mike Bloys" userId="1248c4d8-7b2b-4b32-b8bd-163ae845f9bb" providerId="ADAL" clId="{2F794758-1B39-4E32-83D0-B2D9D5EDE46F}" dt="2020-10-07T09:51:43.556" v="263" actId="21"/>
          <ac:picMkLst>
            <pc:docMk/>
            <pc:sldMk cId="1051052680" sldId="319"/>
            <ac:picMk id="8" creationId="{CFEB6EAD-D01C-41E2-B2E6-1BA215C4BE2C}"/>
          </ac:picMkLst>
        </pc:picChg>
        <pc:picChg chg="add ord">
          <ac:chgData name="Mike Bloys" userId="1248c4d8-7b2b-4b32-b8bd-163ae845f9bb" providerId="ADAL" clId="{2F794758-1B39-4E32-83D0-B2D9D5EDE46F}" dt="2020-10-07T09:52:01.566" v="269" actId="167"/>
          <ac:picMkLst>
            <pc:docMk/>
            <pc:sldMk cId="1051052680" sldId="319"/>
            <ac:picMk id="9" creationId="{BED1DF3A-C695-4967-82DA-EF82CA1AFCE0}"/>
          </ac:picMkLst>
        </pc:picChg>
        <pc:picChg chg="add mod">
          <ac:chgData name="Mike Bloys" userId="1248c4d8-7b2b-4b32-b8bd-163ae845f9bb" providerId="ADAL" clId="{2F794758-1B39-4E32-83D0-B2D9D5EDE46F}" dt="2020-10-07T10:40:43.423" v="372" actId="207"/>
          <ac:picMkLst>
            <pc:docMk/>
            <pc:sldMk cId="1051052680" sldId="319"/>
            <ac:picMk id="11" creationId="{2C413515-BC79-478F-9E38-7CFE7B69243D}"/>
          </ac:picMkLst>
        </pc:picChg>
        <pc:picChg chg="del">
          <ac:chgData name="Mike Bloys" userId="1248c4d8-7b2b-4b32-b8bd-163ae845f9bb" providerId="ADAL" clId="{2F794758-1B39-4E32-83D0-B2D9D5EDE46F}" dt="2020-10-07T09:51:39.681" v="262" actId="478"/>
          <ac:picMkLst>
            <pc:docMk/>
            <pc:sldMk cId="1051052680" sldId="319"/>
            <ac:picMk id="4098" creationId="{D624F3A7-DF01-4BE0-A302-EFBE1EB1C332}"/>
          </ac:picMkLst>
        </pc:picChg>
      </pc:sldChg>
      <pc:sldChg chg="addSp delSp modSp mod">
        <pc:chgData name="Mike Bloys" userId="1248c4d8-7b2b-4b32-b8bd-163ae845f9bb" providerId="ADAL" clId="{2F794758-1B39-4E32-83D0-B2D9D5EDE46F}" dt="2020-10-07T10:40:48.382" v="373" actId="207"/>
        <pc:sldMkLst>
          <pc:docMk/>
          <pc:sldMk cId="2167374724" sldId="321"/>
        </pc:sldMkLst>
        <pc:picChg chg="del">
          <ac:chgData name="Mike Bloys" userId="1248c4d8-7b2b-4b32-b8bd-163ae845f9bb" providerId="ADAL" clId="{2F794758-1B39-4E32-83D0-B2D9D5EDE46F}" dt="2020-10-07T09:46:30.257" v="256" actId="478"/>
          <ac:picMkLst>
            <pc:docMk/>
            <pc:sldMk cId="2167374724" sldId="321"/>
            <ac:picMk id="3" creationId="{B9267690-FE1E-42C2-90BD-C30FE152ABB4}"/>
          </ac:picMkLst>
        </pc:picChg>
        <pc:picChg chg="add mod ord modCrop">
          <ac:chgData name="Mike Bloys" userId="1248c4d8-7b2b-4b32-b8bd-163ae845f9bb" providerId="ADAL" clId="{2F794758-1B39-4E32-83D0-B2D9D5EDE46F}" dt="2020-10-07T09:46:15.105" v="255" actId="732"/>
          <ac:picMkLst>
            <pc:docMk/>
            <pc:sldMk cId="2167374724" sldId="321"/>
            <ac:picMk id="6" creationId="{414B2489-391B-4614-806B-EBCA5031F1C5}"/>
          </ac:picMkLst>
        </pc:picChg>
        <pc:picChg chg="add mod">
          <ac:chgData name="Mike Bloys" userId="1248c4d8-7b2b-4b32-b8bd-163ae845f9bb" providerId="ADAL" clId="{2F794758-1B39-4E32-83D0-B2D9D5EDE46F}" dt="2020-10-07T10:40:48.382" v="373" actId="207"/>
          <ac:picMkLst>
            <pc:docMk/>
            <pc:sldMk cId="2167374724" sldId="321"/>
            <ac:picMk id="7" creationId="{4951AE62-52B4-4B72-9D51-8547FF5963CE}"/>
          </ac:picMkLst>
        </pc:picChg>
        <pc:picChg chg="del">
          <ac:chgData name="Mike Bloys" userId="1248c4d8-7b2b-4b32-b8bd-163ae845f9bb" providerId="ADAL" clId="{2F794758-1B39-4E32-83D0-B2D9D5EDE46F}" dt="2020-10-07T09:46:02.193" v="253" actId="478"/>
          <ac:picMkLst>
            <pc:docMk/>
            <pc:sldMk cId="2167374724" sldId="321"/>
            <ac:picMk id="3074" creationId="{BB15D407-7FBB-4383-8A42-CC842BF5CAF0}"/>
          </ac:picMkLst>
        </pc:picChg>
      </pc:sldChg>
      <pc:sldChg chg="addSp delSp modSp mod">
        <pc:chgData name="Mike Bloys" userId="1248c4d8-7b2b-4b32-b8bd-163ae845f9bb" providerId="ADAL" clId="{2F794758-1B39-4E32-83D0-B2D9D5EDE46F}" dt="2020-10-07T10:40:39.462" v="371" actId="207"/>
        <pc:sldMkLst>
          <pc:docMk/>
          <pc:sldMk cId="80183144" sldId="331"/>
        </pc:sldMkLst>
        <pc:picChg chg="del">
          <ac:chgData name="Mike Bloys" userId="1248c4d8-7b2b-4b32-b8bd-163ae845f9bb" providerId="ADAL" clId="{2F794758-1B39-4E32-83D0-B2D9D5EDE46F}" dt="2020-10-07T09:58:50.241" v="286" actId="478"/>
          <ac:picMkLst>
            <pc:docMk/>
            <pc:sldMk cId="80183144" sldId="331"/>
            <ac:picMk id="5" creationId="{AA4509F6-03E3-441B-A137-4978E6A23281}"/>
          </ac:picMkLst>
        </pc:picChg>
        <pc:picChg chg="add del mod">
          <ac:chgData name="Mike Bloys" userId="1248c4d8-7b2b-4b32-b8bd-163ae845f9bb" providerId="ADAL" clId="{2F794758-1B39-4E32-83D0-B2D9D5EDE46F}" dt="2020-10-07T09:56:11.009" v="277" actId="478"/>
          <ac:picMkLst>
            <pc:docMk/>
            <pc:sldMk cId="80183144" sldId="331"/>
            <ac:picMk id="6" creationId="{462B369D-EA67-4DC5-8497-E6BD521BD68F}"/>
          </ac:picMkLst>
        </pc:picChg>
        <pc:picChg chg="add del mod">
          <ac:chgData name="Mike Bloys" userId="1248c4d8-7b2b-4b32-b8bd-163ae845f9bb" providerId="ADAL" clId="{2F794758-1B39-4E32-83D0-B2D9D5EDE46F}" dt="2020-10-07T09:58:28.576" v="279" actId="21"/>
          <ac:picMkLst>
            <pc:docMk/>
            <pc:sldMk cId="80183144" sldId="331"/>
            <ac:picMk id="8" creationId="{323E3DBB-B1C3-4DBC-85C1-828960A5B9FC}"/>
          </ac:picMkLst>
        </pc:picChg>
        <pc:picChg chg="add ord">
          <ac:chgData name="Mike Bloys" userId="1248c4d8-7b2b-4b32-b8bd-163ae845f9bb" providerId="ADAL" clId="{2F794758-1B39-4E32-83D0-B2D9D5EDE46F}" dt="2020-10-07T09:58:47.125" v="284" actId="167"/>
          <ac:picMkLst>
            <pc:docMk/>
            <pc:sldMk cId="80183144" sldId="331"/>
            <ac:picMk id="9" creationId="{7F5FBFF6-6AF7-48B4-B1FE-F3D4A1450558}"/>
          </ac:picMkLst>
        </pc:picChg>
        <pc:picChg chg="add mod">
          <ac:chgData name="Mike Bloys" userId="1248c4d8-7b2b-4b32-b8bd-163ae845f9bb" providerId="ADAL" clId="{2F794758-1B39-4E32-83D0-B2D9D5EDE46F}" dt="2020-10-07T10:40:39.462" v="371" actId="207"/>
          <ac:picMkLst>
            <pc:docMk/>
            <pc:sldMk cId="80183144" sldId="331"/>
            <ac:picMk id="11" creationId="{AAAA4B88-4EFC-4BF8-9D8C-13875097D485}"/>
          </ac:picMkLst>
        </pc:picChg>
        <pc:picChg chg="del">
          <ac:chgData name="Mike Bloys" userId="1248c4d8-7b2b-4b32-b8bd-163ae845f9bb" providerId="ADAL" clId="{2F794758-1B39-4E32-83D0-B2D9D5EDE46F}" dt="2020-10-07T09:58:48.465" v="285" actId="478"/>
          <ac:picMkLst>
            <pc:docMk/>
            <pc:sldMk cId="80183144" sldId="331"/>
            <ac:picMk id="5122" creationId="{9F6D7EBF-B2B9-49E8-9637-2FE5809D6380}"/>
          </ac:picMkLst>
        </pc:picChg>
      </pc:sldChg>
      <pc:sldChg chg="addSp delSp modSp mod">
        <pc:chgData name="Mike Bloys" userId="1248c4d8-7b2b-4b32-b8bd-163ae845f9bb" providerId="ADAL" clId="{2F794758-1B39-4E32-83D0-B2D9D5EDE46F}" dt="2020-10-07T09:24:43.950" v="170" actId="555"/>
        <pc:sldMkLst>
          <pc:docMk/>
          <pc:sldMk cId="3843188477" sldId="332"/>
        </pc:sldMkLst>
        <pc:spChg chg="mod">
          <ac:chgData name="Mike Bloys" userId="1248c4d8-7b2b-4b32-b8bd-163ae845f9bb" providerId="ADAL" clId="{2F794758-1B39-4E32-83D0-B2D9D5EDE46F}" dt="2020-10-07T09:23:42.311" v="167" actId="1076"/>
          <ac:spMkLst>
            <pc:docMk/>
            <pc:sldMk cId="3843188477" sldId="332"/>
            <ac:spMk id="18" creationId="{573D1167-070D-44D6-B1D0-A677502F4A67}"/>
          </ac:spMkLst>
        </pc:spChg>
        <pc:spChg chg="mod">
          <ac:chgData name="Mike Bloys" userId="1248c4d8-7b2b-4b32-b8bd-163ae845f9bb" providerId="ADAL" clId="{2F794758-1B39-4E32-83D0-B2D9D5EDE46F}" dt="2020-10-07T09:23:36.504" v="165" actId="1076"/>
          <ac:spMkLst>
            <pc:docMk/>
            <pc:sldMk cId="3843188477" sldId="332"/>
            <ac:spMk id="19" creationId="{0F3031DF-609C-40BD-BADE-8817E50CD5EB}"/>
          </ac:spMkLst>
        </pc:spChg>
        <pc:spChg chg="mod">
          <ac:chgData name="Mike Bloys" userId="1248c4d8-7b2b-4b32-b8bd-163ae845f9bb" providerId="ADAL" clId="{2F794758-1B39-4E32-83D0-B2D9D5EDE46F}" dt="2020-10-07T09:23:23.775" v="162" actId="1076"/>
          <ac:spMkLst>
            <pc:docMk/>
            <pc:sldMk cId="3843188477" sldId="332"/>
            <ac:spMk id="20" creationId="{9E620FA9-F470-408F-86F2-7E7610C37D47}"/>
          </ac:spMkLst>
        </pc:spChg>
        <pc:spChg chg="mod">
          <ac:chgData name="Mike Bloys" userId="1248c4d8-7b2b-4b32-b8bd-163ae845f9bb" providerId="ADAL" clId="{2F794758-1B39-4E32-83D0-B2D9D5EDE46F}" dt="2020-10-07T09:23:20.239" v="161" actId="1076"/>
          <ac:spMkLst>
            <pc:docMk/>
            <pc:sldMk cId="3843188477" sldId="332"/>
            <ac:spMk id="21" creationId="{E2FF3172-8A2A-4760-94F6-C628137C1EBD}"/>
          </ac:spMkLst>
        </pc:spChg>
        <pc:spChg chg="mod">
          <ac:chgData name="Mike Bloys" userId="1248c4d8-7b2b-4b32-b8bd-163ae845f9bb" providerId="ADAL" clId="{2F794758-1B39-4E32-83D0-B2D9D5EDE46F}" dt="2020-10-07T09:23:17.343" v="160" actId="1076"/>
          <ac:spMkLst>
            <pc:docMk/>
            <pc:sldMk cId="3843188477" sldId="332"/>
            <ac:spMk id="22" creationId="{9730D190-C437-4AF0-9A5A-7A1A39DF05BA}"/>
          </ac:spMkLst>
        </pc:spChg>
        <pc:picChg chg="add del mod">
          <ac:chgData name="Mike Bloys" userId="1248c4d8-7b2b-4b32-b8bd-163ae845f9bb" providerId="ADAL" clId="{2F794758-1B39-4E32-83D0-B2D9D5EDE46F}" dt="2020-10-07T09:21:39.529" v="143" actId="21"/>
          <ac:picMkLst>
            <pc:docMk/>
            <pc:sldMk cId="3843188477" sldId="332"/>
            <ac:picMk id="5" creationId="{86891CAD-F32A-4DF8-8234-002205E2E66F}"/>
          </ac:picMkLst>
        </pc:picChg>
        <pc:picChg chg="add ord">
          <ac:chgData name="Mike Bloys" userId="1248c4d8-7b2b-4b32-b8bd-163ae845f9bb" providerId="ADAL" clId="{2F794758-1B39-4E32-83D0-B2D9D5EDE46F}" dt="2020-10-07T09:21:57.887" v="148" actId="167"/>
          <ac:picMkLst>
            <pc:docMk/>
            <pc:sldMk cId="3843188477" sldId="332"/>
            <ac:picMk id="6" creationId="{0133CD2B-A845-4C9A-A513-AA4C84938EC1}"/>
          </ac:picMkLst>
        </pc:picChg>
        <pc:picChg chg="del">
          <ac:chgData name="Mike Bloys" userId="1248c4d8-7b2b-4b32-b8bd-163ae845f9bb" providerId="ADAL" clId="{2F794758-1B39-4E32-83D0-B2D9D5EDE46F}" dt="2020-10-07T09:21:26.431" v="141" actId="478"/>
          <ac:picMkLst>
            <pc:docMk/>
            <pc:sldMk cId="3843188477" sldId="332"/>
            <ac:picMk id="34" creationId="{9210C8DA-6152-4BF9-A5C8-0DA9FC92B190}"/>
          </ac:picMkLst>
        </pc:picChg>
        <pc:picChg chg="del">
          <ac:chgData name="Mike Bloys" userId="1248c4d8-7b2b-4b32-b8bd-163ae845f9bb" providerId="ADAL" clId="{2F794758-1B39-4E32-83D0-B2D9D5EDE46F}" dt="2020-10-07T09:22:00.208" v="149" actId="478"/>
          <ac:picMkLst>
            <pc:docMk/>
            <pc:sldMk cId="3843188477" sldId="332"/>
            <ac:picMk id="2052" creationId="{31FFFE4D-F100-40F5-89F9-BFE82986B236}"/>
          </ac:picMkLst>
        </pc:picChg>
        <pc:cxnChg chg="mod">
          <ac:chgData name="Mike Bloys" userId="1248c4d8-7b2b-4b32-b8bd-163ae845f9bb" providerId="ADAL" clId="{2F794758-1B39-4E32-83D0-B2D9D5EDE46F}" dt="2020-10-07T09:22:36.927" v="153" actId="692"/>
          <ac:cxnSpMkLst>
            <pc:docMk/>
            <pc:sldMk cId="3843188477" sldId="332"/>
            <ac:cxnSpMk id="17" creationId="{962BBBB6-2E8C-4FD2-B684-B359CCE281F2}"/>
          </ac:cxnSpMkLst>
        </pc:cxnChg>
        <pc:cxnChg chg="mod">
          <ac:chgData name="Mike Bloys" userId="1248c4d8-7b2b-4b32-b8bd-163ae845f9bb" providerId="ADAL" clId="{2F794758-1B39-4E32-83D0-B2D9D5EDE46F}" dt="2020-10-07T09:24:43.950" v="170" actId="555"/>
          <ac:cxnSpMkLst>
            <pc:docMk/>
            <pc:sldMk cId="3843188477" sldId="332"/>
            <ac:cxnSpMk id="23" creationId="{241EB880-78EC-4251-AF2A-155487A3540B}"/>
          </ac:cxnSpMkLst>
        </pc:cxnChg>
        <pc:cxnChg chg="mod">
          <ac:chgData name="Mike Bloys" userId="1248c4d8-7b2b-4b32-b8bd-163ae845f9bb" providerId="ADAL" clId="{2F794758-1B39-4E32-83D0-B2D9D5EDE46F}" dt="2020-10-07T09:24:43.950" v="170" actId="555"/>
          <ac:cxnSpMkLst>
            <pc:docMk/>
            <pc:sldMk cId="3843188477" sldId="332"/>
            <ac:cxnSpMk id="24" creationId="{943CFFE0-9E69-4CBA-92A9-83DFCBE8AEAD}"/>
          </ac:cxnSpMkLst>
        </pc:cxnChg>
        <pc:cxnChg chg="mod">
          <ac:chgData name="Mike Bloys" userId="1248c4d8-7b2b-4b32-b8bd-163ae845f9bb" providerId="ADAL" clId="{2F794758-1B39-4E32-83D0-B2D9D5EDE46F}" dt="2020-10-07T09:24:43.950" v="170" actId="555"/>
          <ac:cxnSpMkLst>
            <pc:docMk/>
            <pc:sldMk cId="3843188477" sldId="332"/>
            <ac:cxnSpMk id="25" creationId="{79FCEF70-7828-4B24-A8A0-B5FCCA2B1D96}"/>
          </ac:cxnSpMkLst>
        </pc:cxnChg>
        <pc:cxnChg chg="mod">
          <ac:chgData name="Mike Bloys" userId="1248c4d8-7b2b-4b32-b8bd-163ae845f9bb" providerId="ADAL" clId="{2F794758-1B39-4E32-83D0-B2D9D5EDE46F}" dt="2020-10-07T09:24:23.632" v="168" actId="14100"/>
          <ac:cxnSpMkLst>
            <pc:docMk/>
            <pc:sldMk cId="3843188477" sldId="332"/>
            <ac:cxnSpMk id="26" creationId="{AADC084D-E1DC-4085-8836-0B28AEC6FF5D}"/>
          </ac:cxnSpMkLst>
        </pc:cxnChg>
        <pc:cxnChg chg="mod">
          <ac:chgData name="Mike Bloys" userId="1248c4d8-7b2b-4b32-b8bd-163ae845f9bb" providerId="ADAL" clId="{2F794758-1B39-4E32-83D0-B2D9D5EDE46F}" dt="2020-10-07T09:24:23.632" v="168" actId="14100"/>
          <ac:cxnSpMkLst>
            <pc:docMk/>
            <pc:sldMk cId="3843188477" sldId="332"/>
            <ac:cxnSpMk id="27" creationId="{8696BC08-AEBC-4146-9D79-21832FBC0F61}"/>
          </ac:cxnSpMkLst>
        </pc:cxnChg>
      </pc:sldChg>
      <pc:sldChg chg="del">
        <pc:chgData name="Mike Bloys" userId="1248c4d8-7b2b-4b32-b8bd-163ae845f9bb" providerId="ADAL" clId="{2F794758-1B39-4E32-83D0-B2D9D5EDE46F}" dt="2020-10-07T10:35:43.652" v="364" actId="47"/>
        <pc:sldMkLst>
          <pc:docMk/>
          <pc:sldMk cId="3195098786" sldId="333"/>
        </pc:sldMkLst>
      </pc:sldChg>
      <pc:sldChg chg="addSp delSp modSp mod">
        <pc:chgData name="Mike Bloys" userId="1248c4d8-7b2b-4b32-b8bd-163ae845f9bb" providerId="ADAL" clId="{2F794758-1B39-4E32-83D0-B2D9D5EDE46F}" dt="2020-10-07T10:01:19.969" v="298" actId="14100"/>
        <pc:sldMkLst>
          <pc:docMk/>
          <pc:sldMk cId="3009277309" sldId="334"/>
        </pc:sldMkLst>
        <pc:picChg chg="del">
          <ac:chgData name="Mike Bloys" userId="1248c4d8-7b2b-4b32-b8bd-163ae845f9bb" providerId="ADAL" clId="{2F794758-1B39-4E32-83D0-B2D9D5EDE46F}" dt="2020-10-07T10:01:04.514" v="295" actId="478"/>
          <ac:picMkLst>
            <pc:docMk/>
            <pc:sldMk cId="3009277309" sldId="334"/>
            <ac:picMk id="4" creationId="{C309CAD1-2C68-4955-9C21-8DB268503DAD}"/>
          </ac:picMkLst>
        </pc:picChg>
        <pc:picChg chg="add mod ord modCrop">
          <ac:chgData name="Mike Bloys" userId="1248c4d8-7b2b-4b32-b8bd-163ae845f9bb" providerId="ADAL" clId="{2F794758-1B39-4E32-83D0-B2D9D5EDE46F}" dt="2020-10-07T10:01:19.969" v="298" actId="14100"/>
          <ac:picMkLst>
            <pc:docMk/>
            <pc:sldMk cId="3009277309" sldId="334"/>
            <ac:picMk id="6" creationId="{DCEA5B7C-75FF-4043-A07C-D99629F356FA}"/>
          </ac:picMkLst>
        </pc:picChg>
        <pc:picChg chg="add del">
          <ac:chgData name="Mike Bloys" userId="1248c4d8-7b2b-4b32-b8bd-163ae845f9bb" providerId="ADAL" clId="{2F794758-1B39-4E32-83D0-B2D9D5EDE46F}" dt="2020-10-07T10:01:12.083" v="297" actId="478"/>
          <ac:picMkLst>
            <pc:docMk/>
            <pc:sldMk cId="3009277309" sldId="334"/>
            <ac:picMk id="7" creationId="{B1DF7B12-0DF1-471E-BD7D-707EEE613B30}"/>
          </ac:picMkLst>
        </pc:picChg>
        <pc:picChg chg="del">
          <ac:chgData name="Mike Bloys" userId="1248c4d8-7b2b-4b32-b8bd-163ae845f9bb" providerId="ADAL" clId="{2F794758-1B39-4E32-83D0-B2D9D5EDE46F}" dt="2020-10-07T10:00:49.714" v="293" actId="478"/>
          <ac:picMkLst>
            <pc:docMk/>
            <pc:sldMk cId="3009277309" sldId="334"/>
            <ac:picMk id="6146" creationId="{22446318-41BD-40EE-B27F-933BF2FEC19D}"/>
          </ac:picMkLst>
        </pc:picChg>
      </pc:sldChg>
      <pc:sldChg chg="addSp delSp modSp mod">
        <pc:chgData name="Mike Bloys" userId="1248c4d8-7b2b-4b32-b8bd-163ae845f9bb" providerId="ADAL" clId="{2F794758-1B39-4E32-83D0-B2D9D5EDE46F}" dt="2020-10-07T10:42:55.590" v="374" actId="207"/>
        <pc:sldMkLst>
          <pc:docMk/>
          <pc:sldMk cId="2932054312" sldId="338"/>
        </pc:sldMkLst>
        <pc:spChg chg="mod">
          <ac:chgData name="Mike Bloys" userId="1248c4d8-7b2b-4b32-b8bd-163ae845f9bb" providerId="ADAL" clId="{2F794758-1B39-4E32-83D0-B2D9D5EDE46F}" dt="2020-10-07T10:04:40.513" v="309" actId="207"/>
          <ac:spMkLst>
            <pc:docMk/>
            <pc:sldMk cId="2932054312" sldId="338"/>
            <ac:spMk id="3" creationId="{946D527B-F721-41B9-8440-5FFADD2E9938}"/>
          </ac:spMkLst>
        </pc:spChg>
        <pc:picChg chg="del">
          <ac:chgData name="Mike Bloys" userId="1248c4d8-7b2b-4b32-b8bd-163ae845f9bb" providerId="ADAL" clId="{2F794758-1B39-4E32-83D0-B2D9D5EDE46F}" dt="2020-10-07T10:04:18.369" v="307" actId="478"/>
          <ac:picMkLst>
            <pc:docMk/>
            <pc:sldMk cId="2932054312" sldId="338"/>
            <ac:picMk id="5" creationId="{8DC05B6C-102C-49A4-AACD-9B34B70E0337}"/>
          </ac:picMkLst>
        </pc:picChg>
        <pc:picChg chg="add del mod">
          <ac:chgData name="Mike Bloys" userId="1248c4d8-7b2b-4b32-b8bd-163ae845f9bb" providerId="ADAL" clId="{2F794758-1B39-4E32-83D0-B2D9D5EDE46F}" dt="2020-10-07T10:03:54.396" v="300" actId="21"/>
          <ac:picMkLst>
            <pc:docMk/>
            <pc:sldMk cId="2932054312" sldId="338"/>
            <ac:picMk id="6" creationId="{16EC12D8-3DF4-4337-9D4D-2489A0148B2A}"/>
          </ac:picMkLst>
        </pc:picChg>
        <pc:picChg chg="add ord">
          <ac:chgData name="Mike Bloys" userId="1248c4d8-7b2b-4b32-b8bd-163ae845f9bb" providerId="ADAL" clId="{2F794758-1B39-4E32-83D0-B2D9D5EDE46F}" dt="2020-10-07T10:04:12.598" v="305" actId="167"/>
          <ac:picMkLst>
            <pc:docMk/>
            <pc:sldMk cId="2932054312" sldId="338"/>
            <ac:picMk id="7" creationId="{5DDF6614-1D4E-4988-B4C5-D8D1B7241444}"/>
          </ac:picMkLst>
        </pc:picChg>
        <pc:picChg chg="add mod">
          <ac:chgData name="Mike Bloys" userId="1248c4d8-7b2b-4b32-b8bd-163ae845f9bb" providerId="ADAL" clId="{2F794758-1B39-4E32-83D0-B2D9D5EDE46F}" dt="2020-10-07T10:42:55.590" v="374" actId="207"/>
          <ac:picMkLst>
            <pc:docMk/>
            <pc:sldMk cId="2932054312" sldId="338"/>
            <ac:picMk id="9" creationId="{681A1F9D-2AA3-488B-8888-BD4E7655D144}"/>
          </ac:picMkLst>
        </pc:picChg>
        <pc:picChg chg="del">
          <ac:chgData name="Mike Bloys" userId="1248c4d8-7b2b-4b32-b8bd-163ae845f9bb" providerId="ADAL" clId="{2F794758-1B39-4E32-83D0-B2D9D5EDE46F}" dt="2020-10-07T10:04:14.226" v="306" actId="478"/>
          <ac:picMkLst>
            <pc:docMk/>
            <pc:sldMk cId="2932054312" sldId="338"/>
            <ac:picMk id="7172" creationId="{7AB06083-C9CA-4473-8FF0-6D5B78897AC1}"/>
          </ac:picMkLst>
        </pc:picChg>
      </pc:sldChg>
      <pc:sldChg chg="addSp delSp modSp mod">
        <pc:chgData name="Mike Bloys" userId="1248c4d8-7b2b-4b32-b8bd-163ae845f9bb" providerId="ADAL" clId="{2F794758-1B39-4E32-83D0-B2D9D5EDE46F}" dt="2020-10-07T10:43:35.862" v="375" actId="207"/>
        <pc:sldMkLst>
          <pc:docMk/>
          <pc:sldMk cId="2450026756" sldId="340"/>
        </pc:sldMkLst>
        <pc:spChg chg="mod">
          <ac:chgData name="Mike Bloys" userId="1248c4d8-7b2b-4b32-b8bd-163ae845f9bb" providerId="ADAL" clId="{2F794758-1B39-4E32-83D0-B2D9D5EDE46F}" dt="2020-10-07T10:06:41.618" v="325" actId="20577"/>
          <ac:spMkLst>
            <pc:docMk/>
            <pc:sldMk cId="2450026756" sldId="340"/>
            <ac:spMk id="3" creationId="{441039D5-0124-4649-8D5C-8795D8DF041B}"/>
          </ac:spMkLst>
        </pc:spChg>
        <pc:picChg chg="del">
          <ac:chgData name="Mike Bloys" userId="1248c4d8-7b2b-4b32-b8bd-163ae845f9bb" providerId="ADAL" clId="{2F794758-1B39-4E32-83D0-B2D9D5EDE46F}" dt="2020-10-07T10:05:39.296" v="310" actId="478"/>
          <ac:picMkLst>
            <pc:docMk/>
            <pc:sldMk cId="2450026756" sldId="340"/>
            <ac:picMk id="4" creationId="{58E728CC-4C8A-4381-8965-D29C2DAD5956}"/>
          </ac:picMkLst>
        </pc:picChg>
        <pc:picChg chg="add del mod">
          <ac:chgData name="Mike Bloys" userId="1248c4d8-7b2b-4b32-b8bd-163ae845f9bb" providerId="ADAL" clId="{2F794758-1B39-4E32-83D0-B2D9D5EDE46F}" dt="2020-10-07T10:06:08.606" v="316" actId="21"/>
          <ac:picMkLst>
            <pc:docMk/>
            <pc:sldMk cId="2450026756" sldId="340"/>
            <ac:picMk id="6" creationId="{91D6A187-2C4A-4CFD-B62C-AFED21DE0CA5}"/>
          </ac:picMkLst>
        </pc:picChg>
        <pc:picChg chg="add ord">
          <ac:chgData name="Mike Bloys" userId="1248c4d8-7b2b-4b32-b8bd-163ae845f9bb" providerId="ADAL" clId="{2F794758-1B39-4E32-83D0-B2D9D5EDE46F}" dt="2020-10-07T10:06:34.735" v="322" actId="167"/>
          <ac:picMkLst>
            <pc:docMk/>
            <pc:sldMk cId="2450026756" sldId="340"/>
            <ac:picMk id="7" creationId="{668D5FFB-6E2D-40FD-A366-AF85640DE76F}"/>
          </ac:picMkLst>
        </pc:picChg>
        <pc:picChg chg="add mod">
          <ac:chgData name="Mike Bloys" userId="1248c4d8-7b2b-4b32-b8bd-163ae845f9bb" providerId="ADAL" clId="{2F794758-1B39-4E32-83D0-B2D9D5EDE46F}" dt="2020-10-07T10:43:35.862" v="375" actId="207"/>
          <ac:picMkLst>
            <pc:docMk/>
            <pc:sldMk cId="2450026756" sldId="340"/>
            <ac:picMk id="9" creationId="{13128574-7BAD-4017-A8DC-B86006460CCB}"/>
          </ac:picMkLst>
        </pc:picChg>
        <pc:picChg chg="del">
          <ac:chgData name="Mike Bloys" userId="1248c4d8-7b2b-4b32-b8bd-163ae845f9bb" providerId="ADAL" clId="{2F794758-1B39-4E32-83D0-B2D9D5EDE46F}" dt="2020-10-07T10:06:36.322" v="323" actId="478"/>
          <ac:picMkLst>
            <pc:docMk/>
            <pc:sldMk cId="2450026756" sldId="340"/>
            <ac:picMk id="8194" creationId="{26AA7B30-CA6F-4922-984E-4DF93785A836}"/>
          </ac:picMkLst>
        </pc:picChg>
      </pc:sldChg>
      <pc:sldChg chg="addSp delSp modSp mod">
        <pc:chgData name="Mike Bloys" userId="1248c4d8-7b2b-4b32-b8bd-163ae845f9bb" providerId="ADAL" clId="{2F794758-1B39-4E32-83D0-B2D9D5EDE46F}" dt="2020-10-07T10:43:40.942" v="376" actId="207"/>
        <pc:sldMkLst>
          <pc:docMk/>
          <pc:sldMk cId="3134091833" sldId="341"/>
        </pc:sldMkLst>
        <pc:graphicFrameChg chg="mod modGraphic">
          <ac:chgData name="Mike Bloys" userId="1248c4d8-7b2b-4b32-b8bd-163ae845f9bb" providerId="ADAL" clId="{2F794758-1B39-4E32-83D0-B2D9D5EDE46F}" dt="2020-10-07T10:17:38.917" v="348"/>
          <ac:graphicFrameMkLst>
            <pc:docMk/>
            <pc:sldMk cId="3134091833" sldId="341"/>
            <ac:graphicFrameMk id="6" creationId="{233EF3D9-A76E-4328-A1D2-EDDB173CED13}"/>
          </ac:graphicFrameMkLst>
        </pc:graphicFrameChg>
        <pc:picChg chg="add del mod">
          <ac:chgData name="Mike Bloys" userId="1248c4d8-7b2b-4b32-b8bd-163ae845f9bb" providerId="ADAL" clId="{2F794758-1B39-4E32-83D0-B2D9D5EDE46F}" dt="2020-10-07T10:15:25.475" v="336" actId="21"/>
          <ac:picMkLst>
            <pc:docMk/>
            <pc:sldMk cId="3134091833" sldId="341"/>
            <ac:picMk id="3" creationId="{E2B2045E-3C4B-4F81-8414-9488B97B2237}"/>
          </ac:picMkLst>
        </pc:picChg>
        <pc:picChg chg="add ord">
          <ac:chgData name="Mike Bloys" userId="1248c4d8-7b2b-4b32-b8bd-163ae845f9bb" providerId="ADAL" clId="{2F794758-1B39-4E32-83D0-B2D9D5EDE46F}" dt="2020-10-07T10:15:42.865" v="341" actId="167"/>
          <ac:picMkLst>
            <pc:docMk/>
            <pc:sldMk cId="3134091833" sldId="341"/>
            <ac:picMk id="7" creationId="{B256F384-218F-4AA0-B7D1-B7D190F65BEA}"/>
          </ac:picMkLst>
        </pc:picChg>
        <pc:picChg chg="del">
          <ac:chgData name="Mike Bloys" userId="1248c4d8-7b2b-4b32-b8bd-163ae845f9bb" providerId="ADAL" clId="{2F794758-1B39-4E32-83D0-B2D9D5EDE46F}" dt="2020-10-07T10:17:47.187" v="349" actId="478"/>
          <ac:picMkLst>
            <pc:docMk/>
            <pc:sldMk cId="3134091833" sldId="341"/>
            <ac:picMk id="8" creationId="{5E52D72B-97BB-48F1-8270-DBEE4E49E55A}"/>
          </ac:picMkLst>
        </pc:picChg>
        <pc:picChg chg="add">
          <ac:chgData name="Mike Bloys" userId="1248c4d8-7b2b-4b32-b8bd-163ae845f9bb" providerId="ADAL" clId="{2F794758-1B39-4E32-83D0-B2D9D5EDE46F}" dt="2020-10-07T10:15:57.312" v="343" actId="22"/>
          <ac:picMkLst>
            <pc:docMk/>
            <pc:sldMk cId="3134091833" sldId="341"/>
            <ac:picMk id="10" creationId="{803204FE-30BF-4348-9670-BF778DD4B901}"/>
          </ac:picMkLst>
        </pc:picChg>
        <pc:picChg chg="add mod">
          <ac:chgData name="Mike Bloys" userId="1248c4d8-7b2b-4b32-b8bd-163ae845f9bb" providerId="ADAL" clId="{2F794758-1B39-4E32-83D0-B2D9D5EDE46F}" dt="2020-10-07T10:43:40.942" v="376" actId="207"/>
          <ac:picMkLst>
            <pc:docMk/>
            <pc:sldMk cId="3134091833" sldId="341"/>
            <ac:picMk id="12" creationId="{6E41D30A-BEDB-4B17-B782-1441D06012E9}"/>
          </ac:picMkLst>
        </pc:picChg>
        <pc:picChg chg="del">
          <ac:chgData name="Mike Bloys" userId="1248c4d8-7b2b-4b32-b8bd-163ae845f9bb" providerId="ADAL" clId="{2F794758-1B39-4E32-83D0-B2D9D5EDE46F}" dt="2020-10-07T10:15:44.811" v="342" actId="478"/>
          <ac:picMkLst>
            <pc:docMk/>
            <pc:sldMk cId="3134091833" sldId="341"/>
            <ac:picMk id="9218" creationId="{4768807C-D400-4B56-83D5-BB53C5AE10E1}"/>
          </ac:picMkLst>
        </pc:picChg>
      </pc:sldChg>
      <pc:sldChg chg="addSp delSp modSp add mod modClrScheme chgLayout">
        <pc:chgData name="Mike Bloys" userId="1248c4d8-7b2b-4b32-b8bd-163ae845f9bb" providerId="ADAL" clId="{2F794758-1B39-4E32-83D0-B2D9D5EDE46F}" dt="2020-10-07T09:43:44.449" v="247" actId="14100"/>
        <pc:sldMkLst>
          <pc:docMk/>
          <pc:sldMk cId="2767098600" sldId="344"/>
        </pc:sldMkLst>
        <pc:spChg chg="mod ord">
          <ac:chgData name="Mike Bloys" userId="1248c4d8-7b2b-4b32-b8bd-163ae845f9bb" providerId="ADAL" clId="{2F794758-1B39-4E32-83D0-B2D9D5EDE46F}" dt="2020-10-07T09:37:08.158" v="199" actId="700"/>
          <ac:spMkLst>
            <pc:docMk/>
            <pc:sldMk cId="2767098600" sldId="344"/>
            <ac:spMk id="2" creationId="{FDE52C7D-B31C-420D-AD69-E144388028D7}"/>
          </ac:spMkLst>
        </pc:spChg>
        <pc:spChg chg="del">
          <ac:chgData name="Mike Bloys" userId="1248c4d8-7b2b-4b32-b8bd-163ae845f9bb" providerId="ADAL" clId="{2F794758-1B39-4E32-83D0-B2D9D5EDE46F}" dt="2020-10-07T09:25:39.103" v="173" actId="478"/>
          <ac:spMkLst>
            <pc:docMk/>
            <pc:sldMk cId="2767098600" sldId="344"/>
            <ac:spMk id="15" creationId="{70065852-BBA4-4096-830C-F81465CD2EA4}"/>
          </ac:spMkLst>
        </pc:spChg>
        <pc:spChg chg="mod ord">
          <ac:chgData name="Mike Bloys" userId="1248c4d8-7b2b-4b32-b8bd-163ae845f9bb" providerId="ADAL" clId="{2F794758-1B39-4E32-83D0-B2D9D5EDE46F}" dt="2020-10-07T09:41:53.907" v="219" actId="167"/>
          <ac:spMkLst>
            <pc:docMk/>
            <pc:sldMk cId="2767098600" sldId="344"/>
            <ac:spMk id="21" creationId="{7492A82A-5D93-4662-A455-61617E03B4B2}"/>
          </ac:spMkLst>
        </pc:spChg>
        <pc:spChg chg="del">
          <ac:chgData name="Mike Bloys" userId="1248c4d8-7b2b-4b32-b8bd-163ae845f9bb" providerId="ADAL" clId="{2F794758-1B39-4E32-83D0-B2D9D5EDE46F}" dt="2020-10-07T09:25:36.160" v="172" actId="478"/>
          <ac:spMkLst>
            <pc:docMk/>
            <pc:sldMk cId="2767098600" sldId="344"/>
            <ac:spMk id="23" creationId="{29252DDC-014F-407B-9FAF-46AEA844CCB1}"/>
          </ac:spMkLst>
        </pc:spChg>
        <pc:spChg chg="del">
          <ac:chgData name="Mike Bloys" userId="1248c4d8-7b2b-4b32-b8bd-163ae845f9bb" providerId="ADAL" clId="{2F794758-1B39-4E32-83D0-B2D9D5EDE46F}" dt="2020-10-07T09:25:36.160" v="172" actId="478"/>
          <ac:spMkLst>
            <pc:docMk/>
            <pc:sldMk cId="2767098600" sldId="344"/>
            <ac:spMk id="24" creationId="{532C1317-FB26-43A4-908A-91F82633A65F}"/>
          </ac:spMkLst>
        </pc:spChg>
        <pc:spChg chg="del">
          <ac:chgData name="Mike Bloys" userId="1248c4d8-7b2b-4b32-b8bd-163ae845f9bb" providerId="ADAL" clId="{2F794758-1B39-4E32-83D0-B2D9D5EDE46F}" dt="2020-10-07T09:25:36.160" v="172" actId="478"/>
          <ac:spMkLst>
            <pc:docMk/>
            <pc:sldMk cId="2767098600" sldId="344"/>
            <ac:spMk id="25" creationId="{90697866-8842-4508-8136-B2D921B60C9D}"/>
          </ac:spMkLst>
        </pc:spChg>
        <pc:spChg chg="del">
          <ac:chgData name="Mike Bloys" userId="1248c4d8-7b2b-4b32-b8bd-163ae845f9bb" providerId="ADAL" clId="{2F794758-1B39-4E32-83D0-B2D9D5EDE46F}" dt="2020-10-07T09:25:36.160" v="172" actId="478"/>
          <ac:spMkLst>
            <pc:docMk/>
            <pc:sldMk cId="2767098600" sldId="344"/>
            <ac:spMk id="26" creationId="{627B2C77-9B75-4B12-94A7-9D00BBE4D733}"/>
          </ac:spMkLst>
        </pc:spChg>
        <pc:spChg chg="del">
          <ac:chgData name="Mike Bloys" userId="1248c4d8-7b2b-4b32-b8bd-163ae845f9bb" providerId="ADAL" clId="{2F794758-1B39-4E32-83D0-B2D9D5EDE46F}" dt="2020-10-07T09:37:08.158" v="199" actId="700"/>
          <ac:spMkLst>
            <pc:docMk/>
            <pc:sldMk cId="2767098600" sldId="344"/>
            <ac:spMk id="27" creationId="{DC573C05-D697-4915-B367-7315B393A51F}"/>
          </ac:spMkLst>
        </pc:spChg>
        <pc:spChg chg="add mod">
          <ac:chgData name="Mike Bloys" userId="1248c4d8-7b2b-4b32-b8bd-163ae845f9bb" providerId="ADAL" clId="{2F794758-1B39-4E32-83D0-B2D9D5EDE46F}" dt="2020-10-07T09:25:48.584" v="175" actId="1076"/>
          <ac:spMkLst>
            <pc:docMk/>
            <pc:sldMk cId="2767098600" sldId="344"/>
            <ac:spMk id="34" creationId="{F8022CAD-A530-4242-ADF5-16CEEF953053}"/>
          </ac:spMkLst>
        </pc:spChg>
        <pc:spChg chg="add mod">
          <ac:chgData name="Mike Bloys" userId="1248c4d8-7b2b-4b32-b8bd-163ae845f9bb" providerId="ADAL" clId="{2F794758-1B39-4E32-83D0-B2D9D5EDE46F}" dt="2020-10-07T09:25:48.584" v="175" actId="1076"/>
          <ac:spMkLst>
            <pc:docMk/>
            <pc:sldMk cId="2767098600" sldId="344"/>
            <ac:spMk id="35" creationId="{10A69AD5-FFE3-4A27-9632-2A2C40AB19BC}"/>
          </ac:spMkLst>
        </pc:spChg>
        <pc:spChg chg="add mod">
          <ac:chgData name="Mike Bloys" userId="1248c4d8-7b2b-4b32-b8bd-163ae845f9bb" providerId="ADAL" clId="{2F794758-1B39-4E32-83D0-B2D9D5EDE46F}" dt="2020-10-07T09:25:48.584" v="175" actId="1076"/>
          <ac:spMkLst>
            <pc:docMk/>
            <pc:sldMk cId="2767098600" sldId="344"/>
            <ac:spMk id="36" creationId="{5788AE34-B615-4D1B-B237-AF5FFE6C7EA9}"/>
          </ac:spMkLst>
        </pc:spChg>
        <pc:spChg chg="add mod">
          <ac:chgData name="Mike Bloys" userId="1248c4d8-7b2b-4b32-b8bd-163ae845f9bb" providerId="ADAL" clId="{2F794758-1B39-4E32-83D0-B2D9D5EDE46F}" dt="2020-10-07T09:25:48.584" v="175" actId="1076"/>
          <ac:spMkLst>
            <pc:docMk/>
            <pc:sldMk cId="2767098600" sldId="344"/>
            <ac:spMk id="37" creationId="{0A30B303-09C9-40DB-93F4-0725326907FA}"/>
          </ac:spMkLst>
        </pc:spChg>
        <pc:spChg chg="mod">
          <ac:chgData name="Mike Bloys" userId="1248c4d8-7b2b-4b32-b8bd-163ae845f9bb" providerId="ADAL" clId="{2F794758-1B39-4E32-83D0-B2D9D5EDE46F}" dt="2020-10-07T09:43:44.449" v="247" actId="14100"/>
          <ac:spMkLst>
            <pc:docMk/>
            <pc:sldMk cId="2767098600" sldId="344"/>
            <ac:spMk id="38" creationId="{B2FA5F9B-3215-44B2-B9B0-F0BB5E1E1BBA}"/>
          </ac:spMkLst>
        </pc:spChg>
        <pc:spChg chg="mod">
          <ac:chgData name="Mike Bloys" userId="1248c4d8-7b2b-4b32-b8bd-163ae845f9bb" providerId="ADAL" clId="{2F794758-1B39-4E32-83D0-B2D9D5EDE46F}" dt="2020-10-07T09:35:49.802" v="188" actId="12788"/>
          <ac:spMkLst>
            <pc:docMk/>
            <pc:sldMk cId="2767098600" sldId="344"/>
            <ac:spMk id="39" creationId="{47DC9195-DFCF-4A34-93C8-EA7E76FD826A}"/>
          </ac:spMkLst>
        </pc:spChg>
        <pc:spChg chg="add del mod">
          <ac:chgData name="Mike Bloys" userId="1248c4d8-7b2b-4b32-b8bd-163ae845f9bb" providerId="ADAL" clId="{2F794758-1B39-4E32-83D0-B2D9D5EDE46F}" dt="2020-10-07T09:42:50.807" v="230"/>
          <ac:spMkLst>
            <pc:docMk/>
            <pc:sldMk cId="2767098600" sldId="344"/>
            <ac:spMk id="40" creationId="{DA09E58C-E6D0-456F-B6C1-FDBD143FE0F0}"/>
          </ac:spMkLst>
        </pc:spChg>
        <pc:spChg chg="mod">
          <ac:chgData name="Mike Bloys" userId="1248c4d8-7b2b-4b32-b8bd-163ae845f9bb" providerId="ADAL" clId="{2F794758-1B39-4E32-83D0-B2D9D5EDE46F}" dt="2020-10-07T09:36:03.664" v="190" actId="14100"/>
          <ac:spMkLst>
            <pc:docMk/>
            <pc:sldMk cId="2767098600" sldId="344"/>
            <ac:spMk id="41" creationId="{A57A4590-98CA-430C-BE4A-EB4665A1B26E}"/>
          </ac:spMkLst>
        </pc:spChg>
        <pc:spChg chg="add mod">
          <ac:chgData name="Mike Bloys" userId="1248c4d8-7b2b-4b32-b8bd-163ae845f9bb" providerId="ADAL" clId="{2F794758-1B39-4E32-83D0-B2D9D5EDE46F}" dt="2020-10-07T09:25:48.584" v="175" actId="1076"/>
          <ac:spMkLst>
            <pc:docMk/>
            <pc:sldMk cId="2767098600" sldId="344"/>
            <ac:spMk id="42" creationId="{99A4650B-271B-4CF3-842F-27B95E54A5B3}"/>
          </ac:spMkLst>
        </pc:spChg>
        <pc:picChg chg="add mod">
          <ac:chgData name="Mike Bloys" userId="1248c4d8-7b2b-4b32-b8bd-163ae845f9bb" providerId="ADAL" clId="{2F794758-1B39-4E32-83D0-B2D9D5EDE46F}" dt="2020-10-07T09:35:49.802" v="188" actId="12788"/>
          <ac:picMkLst>
            <pc:docMk/>
            <pc:sldMk cId="2767098600" sldId="344"/>
            <ac:picMk id="3" creationId="{44C93808-7A6A-45A6-9A9B-2B6DA12FC680}"/>
          </ac:picMkLst>
        </pc:picChg>
        <pc:picChg chg="add mod ord">
          <ac:chgData name="Mike Bloys" userId="1248c4d8-7b2b-4b32-b8bd-163ae845f9bb" providerId="ADAL" clId="{2F794758-1B39-4E32-83D0-B2D9D5EDE46F}" dt="2020-10-07T09:37:15.641" v="201" actId="14100"/>
          <ac:picMkLst>
            <pc:docMk/>
            <pc:sldMk cId="2767098600" sldId="344"/>
            <ac:picMk id="4" creationId="{B88764AF-C24B-4059-B734-8EBAB56FD3DD}"/>
          </ac:picMkLst>
        </pc:picChg>
        <pc:picChg chg="add del mod">
          <ac:chgData name="Mike Bloys" userId="1248c4d8-7b2b-4b32-b8bd-163ae845f9bb" providerId="ADAL" clId="{2F794758-1B39-4E32-83D0-B2D9D5EDE46F}" dt="2020-10-07T09:37:33.633" v="204" actId="478"/>
          <ac:picMkLst>
            <pc:docMk/>
            <pc:sldMk cId="2767098600" sldId="344"/>
            <ac:picMk id="5" creationId="{D25D3F37-5E28-4FC7-8334-9F382CDB2ED9}"/>
          </ac:picMkLst>
        </pc:picChg>
        <pc:picChg chg="del">
          <ac:chgData name="Mike Bloys" userId="1248c4d8-7b2b-4b32-b8bd-163ae845f9bb" providerId="ADAL" clId="{2F794758-1B39-4E32-83D0-B2D9D5EDE46F}" dt="2020-10-07T09:36:08.816" v="191" actId="478"/>
          <ac:picMkLst>
            <pc:docMk/>
            <pc:sldMk cId="2767098600" sldId="344"/>
            <ac:picMk id="6" creationId="{B0A599FF-F366-4BDB-A000-6F9DF11ADB49}"/>
          </ac:picMkLst>
        </pc:picChg>
        <pc:picChg chg="del">
          <ac:chgData name="Mike Bloys" userId="1248c4d8-7b2b-4b32-b8bd-163ae845f9bb" providerId="ADAL" clId="{2F794758-1B39-4E32-83D0-B2D9D5EDE46F}" dt="2020-10-07T09:36:08.816" v="191" actId="478"/>
          <ac:picMkLst>
            <pc:docMk/>
            <pc:sldMk cId="2767098600" sldId="344"/>
            <ac:picMk id="7" creationId="{DB3EEB57-0E43-4F4A-AD2B-2030A4A86BB5}"/>
          </ac:picMkLst>
        </pc:picChg>
        <pc:picChg chg="del">
          <ac:chgData name="Mike Bloys" userId="1248c4d8-7b2b-4b32-b8bd-163ae845f9bb" providerId="ADAL" clId="{2F794758-1B39-4E32-83D0-B2D9D5EDE46F}" dt="2020-10-07T09:36:08.816" v="191" actId="478"/>
          <ac:picMkLst>
            <pc:docMk/>
            <pc:sldMk cId="2767098600" sldId="344"/>
            <ac:picMk id="8" creationId="{8953BB6B-0237-4BDA-A9A5-2FE2C840CAFD}"/>
          </ac:picMkLst>
        </pc:picChg>
        <pc:picChg chg="add mod ord">
          <ac:chgData name="Mike Bloys" userId="1248c4d8-7b2b-4b32-b8bd-163ae845f9bb" providerId="ADAL" clId="{2F794758-1B39-4E32-83D0-B2D9D5EDE46F}" dt="2020-10-07T09:42:04.232" v="222" actId="1076"/>
          <ac:picMkLst>
            <pc:docMk/>
            <pc:sldMk cId="2767098600" sldId="344"/>
            <ac:picMk id="9" creationId="{AD7CD7EE-43E6-4202-82E1-9ABCB50045B7}"/>
          </ac:picMkLst>
        </pc:picChg>
        <pc:picChg chg="del">
          <ac:chgData name="Mike Bloys" userId="1248c4d8-7b2b-4b32-b8bd-163ae845f9bb" providerId="ADAL" clId="{2F794758-1B39-4E32-83D0-B2D9D5EDE46F}" dt="2020-10-07T09:36:10.387" v="192" actId="478"/>
          <ac:picMkLst>
            <pc:docMk/>
            <pc:sldMk cId="2767098600" sldId="344"/>
            <ac:picMk id="10" creationId="{3B3E415A-50A3-4AA5-B290-9F168F659814}"/>
          </ac:picMkLst>
        </pc:picChg>
        <pc:picChg chg="del">
          <ac:chgData name="Mike Bloys" userId="1248c4d8-7b2b-4b32-b8bd-163ae845f9bb" providerId="ADAL" clId="{2F794758-1B39-4E32-83D0-B2D9D5EDE46F}" dt="2020-10-07T09:36:11.324" v="193" actId="478"/>
          <ac:picMkLst>
            <pc:docMk/>
            <pc:sldMk cId="2767098600" sldId="344"/>
            <ac:picMk id="11" creationId="{03DA3678-B0B4-4B30-B70E-2B3AF40CB63D}"/>
          </ac:picMkLst>
        </pc:picChg>
        <pc:picChg chg="add mod ord">
          <ac:chgData name="Mike Bloys" userId="1248c4d8-7b2b-4b32-b8bd-163ae845f9bb" providerId="ADAL" clId="{2F794758-1B39-4E32-83D0-B2D9D5EDE46F}" dt="2020-10-07T09:43:07.777" v="234" actId="167"/>
          <ac:picMkLst>
            <pc:docMk/>
            <pc:sldMk cId="2767098600" sldId="344"/>
            <ac:picMk id="12" creationId="{0539ACA0-9202-4A83-95C6-A017398A5C85}"/>
          </ac:picMkLst>
        </pc:picChg>
        <pc:picChg chg="add mod">
          <ac:chgData name="Mike Bloys" userId="1248c4d8-7b2b-4b32-b8bd-163ae845f9bb" providerId="ADAL" clId="{2F794758-1B39-4E32-83D0-B2D9D5EDE46F}" dt="2020-10-07T09:43:40.338" v="246" actId="1038"/>
          <ac:picMkLst>
            <pc:docMk/>
            <pc:sldMk cId="2767098600" sldId="344"/>
            <ac:picMk id="13" creationId="{6257738E-BA23-483B-89C4-88243B999868}"/>
          </ac:picMkLst>
        </pc:picChg>
        <pc:picChg chg="del">
          <ac:chgData name="Mike Bloys" userId="1248c4d8-7b2b-4b32-b8bd-163ae845f9bb" providerId="ADAL" clId="{2F794758-1B39-4E32-83D0-B2D9D5EDE46F}" dt="2020-10-07T09:36:08.816" v="191" actId="478"/>
          <ac:picMkLst>
            <pc:docMk/>
            <pc:sldMk cId="2767098600" sldId="344"/>
            <ac:picMk id="22" creationId="{C8C771E6-0A69-4A0A-8EE8-9A3663A73D09}"/>
          </ac:picMkLst>
        </pc:picChg>
        <pc:picChg chg="del">
          <ac:chgData name="Mike Bloys" userId="1248c4d8-7b2b-4b32-b8bd-163ae845f9bb" providerId="ADAL" clId="{2F794758-1B39-4E32-83D0-B2D9D5EDE46F}" dt="2020-10-07T09:41:55.665" v="220" actId="478"/>
          <ac:picMkLst>
            <pc:docMk/>
            <pc:sldMk cId="2767098600" sldId="344"/>
            <ac:picMk id="1028" creationId="{8DB14AB1-0AE2-40DA-9CD9-A4BBF65D7272}"/>
          </ac:picMkLst>
        </pc:picChg>
        <pc:picChg chg="del">
          <ac:chgData name="Mike Bloys" userId="1248c4d8-7b2b-4b32-b8bd-163ae845f9bb" providerId="ADAL" clId="{2F794758-1B39-4E32-83D0-B2D9D5EDE46F}" dt="2020-10-07T09:43:26.466" v="238" actId="478"/>
          <ac:picMkLst>
            <pc:docMk/>
            <pc:sldMk cId="2767098600" sldId="344"/>
            <ac:picMk id="1030" creationId="{B3984FA1-F036-4EEE-800A-35C37094E0E6}"/>
          </ac:picMkLst>
        </pc:picChg>
        <pc:picChg chg="del">
          <ac:chgData name="Mike Bloys" userId="1248c4d8-7b2b-4b32-b8bd-163ae845f9bb" providerId="ADAL" clId="{2F794758-1B39-4E32-83D0-B2D9D5EDE46F}" dt="2020-10-07T09:37:11.858" v="200" actId="478"/>
          <ac:picMkLst>
            <pc:docMk/>
            <pc:sldMk cId="2767098600" sldId="344"/>
            <ac:picMk id="1032" creationId="{B9159472-59DF-4714-9960-4372970D67A1}"/>
          </ac:picMkLst>
        </pc:picChg>
        <pc:picChg chg="del">
          <ac:chgData name="Mike Bloys" userId="1248c4d8-7b2b-4b32-b8bd-163ae845f9bb" providerId="ADAL" clId="{2F794758-1B39-4E32-83D0-B2D9D5EDE46F}" dt="2020-10-07T09:43:09.201" v="235" actId="478"/>
          <ac:picMkLst>
            <pc:docMk/>
            <pc:sldMk cId="2767098600" sldId="344"/>
            <ac:picMk id="1036" creationId="{B38A8968-C65D-4AC1-9A7A-76BD07DA762C}"/>
          </ac:picMkLst>
        </pc:picChg>
        <pc:picChg chg="del mod">
          <ac:chgData name="Mike Bloys" userId="1248c4d8-7b2b-4b32-b8bd-163ae845f9bb" providerId="ADAL" clId="{2F794758-1B39-4E32-83D0-B2D9D5EDE46F}" dt="2020-10-07T09:35:26.385" v="184" actId="478"/>
          <ac:picMkLst>
            <pc:docMk/>
            <pc:sldMk cId="2767098600" sldId="344"/>
            <ac:picMk id="1038" creationId="{02257C49-AE2E-407E-8BE8-E2EAB22F90BB}"/>
          </ac:picMkLst>
        </pc:picChg>
        <pc:cxnChg chg="del">
          <ac:chgData name="Mike Bloys" userId="1248c4d8-7b2b-4b32-b8bd-163ae845f9bb" providerId="ADAL" clId="{2F794758-1B39-4E32-83D0-B2D9D5EDE46F}" dt="2020-10-07T09:25:36.160" v="172" actId="478"/>
          <ac:cxnSpMkLst>
            <pc:docMk/>
            <pc:sldMk cId="2767098600" sldId="344"/>
            <ac:cxnSpMk id="14" creationId="{766A66F2-DEA7-4286-8D4D-A1769B9EB710}"/>
          </ac:cxnSpMkLst>
        </pc:cxnChg>
        <pc:cxnChg chg="del">
          <ac:chgData name="Mike Bloys" userId="1248c4d8-7b2b-4b32-b8bd-163ae845f9bb" providerId="ADAL" clId="{2F794758-1B39-4E32-83D0-B2D9D5EDE46F}" dt="2020-10-07T09:25:36.160" v="172" actId="478"/>
          <ac:cxnSpMkLst>
            <pc:docMk/>
            <pc:sldMk cId="2767098600" sldId="344"/>
            <ac:cxnSpMk id="17" creationId="{BD6C9161-5D3F-4492-ACDF-A1AD9D16B862}"/>
          </ac:cxnSpMkLst>
        </pc:cxnChg>
        <pc:cxnChg chg="del">
          <ac:chgData name="Mike Bloys" userId="1248c4d8-7b2b-4b32-b8bd-163ae845f9bb" providerId="ADAL" clId="{2F794758-1B39-4E32-83D0-B2D9D5EDE46F}" dt="2020-10-07T09:25:36.160" v="172" actId="478"/>
          <ac:cxnSpMkLst>
            <pc:docMk/>
            <pc:sldMk cId="2767098600" sldId="344"/>
            <ac:cxnSpMk id="29" creationId="{FE004E68-1FFE-4518-B542-6D58F1EB86E5}"/>
          </ac:cxnSpMkLst>
        </pc:cxnChg>
        <pc:cxnChg chg="del">
          <ac:chgData name="Mike Bloys" userId="1248c4d8-7b2b-4b32-b8bd-163ae845f9bb" providerId="ADAL" clId="{2F794758-1B39-4E32-83D0-B2D9D5EDE46F}" dt="2020-10-07T09:25:36.160" v="172" actId="478"/>
          <ac:cxnSpMkLst>
            <pc:docMk/>
            <pc:sldMk cId="2767098600" sldId="344"/>
            <ac:cxnSpMk id="30" creationId="{86C55E24-D5D9-422D-8BA0-913566699FEB}"/>
          </ac:cxnSpMkLst>
        </pc:cxnChg>
        <pc:cxnChg chg="del">
          <ac:chgData name="Mike Bloys" userId="1248c4d8-7b2b-4b32-b8bd-163ae845f9bb" providerId="ADAL" clId="{2F794758-1B39-4E32-83D0-B2D9D5EDE46F}" dt="2020-10-07T09:25:36.160" v="172" actId="478"/>
          <ac:cxnSpMkLst>
            <pc:docMk/>
            <pc:sldMk cId="2767098600" sldId="344"/>
            <ac:cxnSpMk id="31" creationId="{CAC3F518-4382-4E7B-88CB-07D2A7C1F113}"/>
          </ac:cxnSpMkLst>
        </pc:cxnChg>
        <pc:cxnChg chg="add mod">
          <ac:chgData name="Mike Bloys" userId="1248c4d8-7b2b-4b32-b8bd-163ae845f9bb" providerId="ADAL" clId="{2F794758-1B39-4E32-83D0-B2D9D5EDE46F}" dt="2020-10-07T09:25:48.584" v="175" actId="1076"/>
          <ac:cxnSpMkLst>
            <pc:docMk/>
            <pc:sldMk cId="2767098600" sldId="344"/>
            <ac:cxnSpMk id="32" creationId="{F9215F60-E262-456F-92B0-569B1C058DA0}"/>
          </ac:cxnSpMkLst>
        </pc:cxnChg>
        <pc:cxnChg chg="del">
          <ac:chgData name="Mike Bloys" userId="1248c4d8-7b2b-4b32-b8bd-163ae845f9bb" providerId="ADAL" clId="{2F794758-1B39-4E32-83D0-B2D9D5EDE46F}" dt="2020-10-07T09:25:36.160" v="172" actId="478"/>
          <ac:cxnSpMkLst>
            <pc:docMk/>
            <pc:sldMk cId="2767098600" sldId="344"/>
            <ac:cxnSpMk id="33" creationId="{4156FF4B-13A6-4794-B748-EFEDEE786B4B}"/>
          </ac:cxnSpMkLst>
        </pc:cxnChg>
        <pc:cxnChg chg="add mod">
          <ac:chgData name="Mike Bloys" userId="1248c4d8-7b2b-4b32-b8bd-163ae845f9bb" providerId="ADAL" clId="{2F794758-1B39-4E32-83D0-B2D9D5EDE46F}" dt="2020-10-07T09:25:48.584" v="175" actId="1076"/>
          <ac:cxnSpMkLst>
            <pc:docMk/>
            <pc:sldMk cId="2767098600" sldId="344"/>
            <ac:cxnSpMk id="43" creationId="{F6AC5CAF-55A9-4AE4-A8F7-1BC270AAED2B}"/>
          </ac:cxnSpMkLst>
        </pc:cxnChg>
        <pc:cxnChg chg="add mod">
          <ac:chgData name="Mike Bloys" userId="1248c4d8-7b2b-4b32-b8bd-163ae845f9bb" providerId="ADAL" clId="{2F794758-1B39-4E32-83D0-B2D9D5EDE46F}" dt="2020-10-07T09:25:48.584" v="175" actId="1076"/>
          <ac:cxnSpMkLst>
            <pc:docMk/>
            <pc:sldMk cId="2767098600" sldId="344"/>
            <ac:cxnSpMk id="44" creationId="{014A3793-1587-4586-AD69-89D103C87B3F}"/>
          </ac:cxnSpMkLst>
        </pc:cxnChg>
        <pc:cxnChg chg="add mod">
          <ac:chgData name="Mike Bloys" userId="1248c4d8-7b2b-4b32-b8bd-163ae845f9bb" providerId="ADAL" clId="{2F794758-1B39-4E32-83D0-B2D9D5EDE46F}" dt="2020-10-07T09:25:48.584" v="175" actId="1076"/>
          <ac:cxnSpMkLst>
            <pc:docMk/>
            <pc:sldMk cId="2767098600" sldId="344"/>
            <ac:cxnSpMk id="45" creationId="{E980DBC7-0432-43D8-A57E-480479157D97}"/>
          </ac:cxnSpMkLst>
        </pc:cxnChg>
        <pc:cxnChg chg="add mod">
          <ac:chgData name="Mike Bloys" userId="1248c4d8-7b2b-4b32-b8bd-163ae845f9bb" providerId="ADAL" clId="{2F794758-1B39-4E32-83D0-B2D9D5EDE46F}" dt="2020-10-07T09:25:48.584" v="175" actId="1076"/>
          <ac:cxnSpMkLst>
            <pc:docMk/>
            <pc:sldMk cId="2767098600" sldId="344"/>
            <ac:cxnSpMk id="46" creationId="{699A98C6-3FF9-4B0A-A8CA-1D5870697311}"/>
          </ac:cxnSpMkLst>
        </pc:cxnChg>
        <pc:cxnChg chg="add mod">
          <ac:chgData name="Mike Bloys" userId="1248c4d8-7b2b-4b32-b8bd-163ae845f9bb" providerId="ADAL" clId="{2F794758-1B39-4E32-83D0-B2D9D5EDE46F}" dt="2020-10-07T09:25:48.584" v="175" actId="1076"/>
          <ac:cxnSpMkLst>
            <pc:docMk/>
            <pc:sldMk cId="2767098600" sldId="344"/>
            <ac:cxnSpMk id="47" creationId="{6B106480-C889-4D2D-95FE-6FD9CC27A4EA}"/>
          </ac:cxnSpMkLst>
        </pc:cxnChg>
      </pc:sldChg>
      <pc:sldMasterChg chg="addSldLayout modSldLayout">
        <pc:chgData name="Mike Bloys" userId="1248c4d8-7b2b-4b32-b8bd-163ae845f9bb" providerId="ADAL" clId="{2F794758-1B39-4E32-83D0-B2D9D5EDE46F}" dt="2020-10-08T13:50:43.633" v="382" actId="207"/>
        <pc:sldMasterMkLst>
          <pc:docMk/>
          <pc:sldMasterMk cId="2369807912" sldId="2147483660"/>
        </pc:sldMasterMkLst>
        <pc:sldLayoutChg chg="addSp delSp modSp mod">
          <pc:chgData name="Mike Bloys" userId="1248c4d8-7b2b-4b32-b8bd-163ae845f9bb" providerId="ADAL" clId="{2F794758-1B39-4E32-83D0-B2D9D5EDE46F}" dt="2020-10-07T09:10:53.984" v="87" actId="478"/>
          <pc:sldLayoutMkLst>
            <pc:docMk/>
            <pc:sldMasterMk cId="2369807912" sldId="2147483660"/>
            <pc:sldLayoutMk cId="1593432957" sldId="2147483661"/>
          </pc:sldLayoutMkLst>
          <pc:spChg chg="add del mod">
            <ac:chgData name="Mike Bloys" userId="1248c4d8-7b2b-4b32-b8bd-163ae845f9bb" providerId="ADAL" clId="{2F794758-1B39-4E32-83D0-B2D9D5EDE46F}" dt="2020-10-07T08:40:49.657" v="4" actId="478"/>
            <ac:spMkLst>
              <pc:docMk/>
              <pc:sldMasterMk cId="2369807912" sldId="2147483660"/>
              <pc:sldLayoutMk cId="1593432957" sldId="2147483661"/>
              <ac:spMk id="6" creationId="{DE21E19C-BF36-4B05-9F6A-B443AA348E8A}"/>
            </ac:spMkLst>
          </pc:spChg>
          <pc:spChg chg="add del mod">
            <ac:chgData name="Mike Bloys" userId="1248c4d8-7b2b-4b32-b8bd-163ae845f9bb" providerId="ADAL" clId="{2F794758-1B39-4E32-83D0-B2D9D5EDE46F}" dt="2020-10-07T08:40:58.767" v="7" actId="478"/>
            <ac:spMkLst>
              <pc:docMk/>
              <pc:sldMasterMk cId="2369807912" sldId="2147483660"/>
              <pc:sldLayoutMk cId="1593432957" sldId="2147483661"/>
              <ac:spMk id="7" creationId="{6F595C38-1606-40DA-A7F4-FCD11C2BAF5E}"/>
            </ac:spMkLst>
          </pc:spChg>
          <pc:spChg chg="add mod">
            <ac:chgData name="Mike Bloys" userId="1248c4d8-7b2b-4b32-b8bd-163ae845f9bb" providerId="ADAL" clId="{2F794758-1B39-4E32-83D0-B2D9D5EDE46F}" dt="2020-10-07T08:53:13.582" v="82" actId="14100"/>
            <ac:spMkLst>
              <pc:docMk/>
              <pc:sldMasterMk cId="2369807912" sldId="2147483660"/>
              <pc:sldLayoutMk cId="1593432957" sldId="2147483661"/>
              <ac:spMk id="8" creationId="{B7092E46-A0AD-47CA-AB3F-B8988BC2592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3" creationId="{F9B65E5E-CB8C-4850-8DFD-DDE69ADE99C8}"/>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4" creationId="{50173986-B5AD-4320-8D8B-34F4C3FC69EE}"/>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5" creationId="{C3B7D310-8561-4C5D-8216-BBDEC29CAEA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6" creationId="{EFD251AD-A862-4160-8BA3-D39F97AD6F81}"/>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8" creationId="{7F1A5467-EB25-4931-9DD6-73FDDDA81310}"/>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9" creationId="{36CA08EB-7883-4CE7-9701-1148B6B0216A}"/>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0" creationId="{31F0C13E-2293-4DC4-AF63-9EDF12EFBDB8}"/>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1" creationId="{49D529C2-954E-4767-936F-98143ED61DE8}"/>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4" creationId="{68CB5067-492C-4355-A9A5-6471735CAF52}"/>
            </ac:spMkLst>
          </pc:spChg>
          <pc:spChg chg="mod">
            <ac:chgData name="Mike Bloys" userId="1248c4d8-7b2b-4b32-b8bd-163ae845f9bb" providerId="ADAL" clId="{2F794758-1B39-4E32-83D0-B2D9D5EDE46F}" dt="2020-10-07T08:52:22.615" v="78" actId="1076"/>
            <ac:spMkLst>
              <pc:docMk/>
              <pc:sldMasterMk cId="2369807912" sldId="2147483660"/>
              <pc:sldLayoutMk cId="1593432957" sldId="2147483661"/>
              <ac:spMk id="25" creationId="{AC81BD7E-B84D-4EF2-A46C-9AFE30B02296}"/>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6" creationId="{5D727B25-366E-4CBE-A352-DB927B5D40D4}"/>
            </ac:spMkLst>
          </pc:spChg>
          <pc:spChg chg="add del mod modVis">
            <ac:chgData name="Mike Bloys" userId="1248c4d8-7b2b-4b32-b8bd-163ae845f9bb" providerId="ADAL" clId="{2F794758-1B39-4E32-83D0-B2D9D5EDE46F}" dt="2020-10-07T08:52:22.615" v="78" actId="1076"/>
            <ac:spMkLst>
              <pc:docMk/>
              <pc:sldMasterMk cId="2369807912" sldId="2147483660"/>
              <pc:sldLayoutMk cId="1593432957" sldId="2147483661"/>
              <ac:spMk id="27" creationId="{F0929BC2-57C1-43E6-8A14-54BEDB1BA077}"/>
            </ac:spMkLst>
          </pc:spChg>
          <pc:spChg chg="add del mod">
            <ac:chgData name="Mike Bloys" userId="1248c4d8-7b2b-4b32-b8bd-163ae845f9bb" providerId="ADAL" clId="{2F794758-1B39-4E32-83D0-B2D9D5EDE46F}" dt="2020-10-07T08:50:56.289" v="60" actId="571"/>
            <ac:spMkLst>
              <pc:docMk/>
              <pc:sldMasterMk cId="2369807912" sldId="2147483660"/>
              <pc:sldLayoutMk cId="1593432957" sldId="2147483661"/>
              <ac:spMk id="28" creationId="{257EBDDA-6091-4B8E-9F79-E1C06DB520A2}"/>
            </ac:spMkLst>
          </pc:spChg>
          <pc:grpChg chg="mod">
            <ac:chgData name="Mike Bloys" userId="1248c4d8-7b2b-4b32-b8bd-163ae845f9bb" providerId="ADAL" clId="{2F794758-1B39-4E32-83D0-B2D9D5EDE46F}" dt="2020-10-07T08:49:37.194" v="38" actId="338"/>
            <ac:grpSpMkLst>
              <pc:docMk/>
              <pc:sldMasterMk cId="2369807912" sldId="2147483660"/>
              <pc:sldLayoutMk cId="1593432957" sldId="2147483661"/>
              <ac:grpSpMk id="1" creationId="{00000000-0000-0000-0000-000000000000}"/>
            </ac:grpSpMkLst>
          </pc:grpChg>
          <pc:grpChg chg="mod">
            <ac:chgData name="Mike Bloys" userId="1248c4d8-7b2b-4b32-b8bd-163ae845f9bb" providerId="ADAL" clId="{2F794758-1B39-4E32-83D0-B2D9D5EDE46F}" dt="2020-10-07T08:49:10.031" v="32" actId="1076"/>
            <ac:grpSpMkLst>
              <pc:docMk/>
              <pc:sldMasterMk cId="2369807912" sldId="2147483660"/>
              <pc:sldLayoutMk cId="1593432957" sldId="2147483661"/>
              <ac:grpSpMk id="12" creationId="{2D61CF75-D761-4F0A-BD0D-0A370B79A762}"/>
            </ac:grpSpMkLst>
          </pc:grpChg>
          <pc:grpChg chg="mod">
            <ac:chgData name="Mike Bloys" userId="1248c4d8-7b2b-4b32-b8bd-163ae845f9bb" providerId="ADAL" clId="{2F794758-1B39-4E32-83D0-B2D9D5EDE46F}" dt="2020-10-07T08:49:24.076" v="35" actId="338"/>
            <ac:grpSpMkLst>
              <pc:docMk/>
              <pc:sldMasterMk cId="2369807912" sldId="2147483660"/>
              <pc:sldLayoutMk cId="1593432957" sldId="2147483661"/>
              <ac:grpSpMk id="17" creationId="{1C061F90-399A-45A6-9D55-6FCC4E5485E3}"/>
            </ac:grpSpMkLst>
          </pc:grpChg>
          <pc:grpChg chg="mod">
            <ac:chgData name="Mike Bloys" userId="1248c4d8-7b2b-4b32-b8bd-163ae845f9bb" providerId="ADAL" clId="{2F794758-1B39-4E32-83D0-B2D9D5EDE46F}" dt="2020-10-07T08:52:27.718" v="79" actId="167"/>
            <ac:grpSpMkLst>
              <pc:docMk/>
              <pc:sldMasterMk cId="2369807912" sldId="2147483660"/>
              <pc:sldLayoutMk cId="1593432957" sldId="2147483661"/>
              <ac:grpSpMk id="23" creationId="{79238B32-8B4E-463C-8BDB-7A4AF7F014C0}"/>
            </ac:grpSpMkLst>
          </pc:grpChg>
          <pc:picChg chg="add mod">
            <ac:chgData name="Mike Bloys" userId="1248c4d8-7b2b-4b32-b8bd-163ae845f9bb" providerId="ADAL" clId="{2F794758-1B39-4E32-83D0-B2D9D5EDE46F}" dt="2020-10-07T08:52:27.718" v="79" actId="167"/>
            <ac:picMkLst>
              <pc:docMk/>
              <pc:sldMasterMk cId="2369807912" sldId="2147483660"/>
              <pc:sldLayoutMk cId="1593432957" sldId="2147483661"/>
              <ac:picMk id="3" creationId="{0A894C02-2124-4939-9634-E42DC48B6A5F}"/>
            </ac:picMkLst>
          </pc:picChg>
          <pc:picChg chg="add del mod">
            <ac:chgData name="Mike Bloys" userId="1248c4d8-7b2b-4b32-b8bd-163ae845f9bb" providerId="ADAL" clId="{2F794758-1B39-4E32-83D0-B2D9D5EDE46F}" dt="2020-10-07T08:52:29.550" v="80" actId="478"/>
            <ac:picMkLst>
              <pc:docMk/>
              <pc:sldMasterMk cId="2369807912" sldId="2147483660"/>
              <pc:sldLayoutMk cId="1593432957" sldId="2147483661"/>
              <ac:picMk id="4" creationId="{990B074A-77DC-4FE7-ADAD-5487680BAF27}"/>
            </ac:picMkLst>
          </pc:picChg>
          <pc:picChg chg="del">
            <ac:chgData name="Mike Bloys" userId="1248c4d8-7b2b-4b32-b8bd-163ae845f9bb" providerId="ADAL" clId="{2F794758-1B39-4E32-83D0-B2D9D5EDE46F}" dt="2020-10-07T08:36:20.962"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F794758-1B39-4E32-83D0-B2D9D5EDE46F}" dt="2020-10-07T08:49:37.194" v="38" actId="338"/>
            <ac:picMkLst>
              <pc:docMk/>
              <pc:sldMasterMk cId="2369807912" sldId="2147483660"/>
              <pc:sldLayoutMk cId="1593432957" sldId="2147483661"/>
              <ac:picMk id="11" creationId="{BB2BBD8E-845C-43A6-B002-B6F5AFE2DE08}"/>
            </ac:picMkLst>
          </pc:picChg>
          <pc:picChg chg="add del mod">
            <ac:chgData name="Mike Bloys" userId="1248c4d8-7b2b-4b32-b8bd-163ae845f9bb" providerId="ADAL" clId="{2F794758-1B39-4E32-83D0-B2D9D5EDE46F}" dt="2020-10-07T08:49:37.194" v="38" actId="338"/>
            <ac:picMkLst>
              <pc:docMk/>
              <pc:sldMasterMk cId="2369807912" sldId="2147483660"/>
              <pc:sldLayoutMk cId="1593432957" sldId="2147483661"/>
              <ac:picMk id="22" creationId="{1911B142-121B-4121-B041-3F5C563E33FC}"/>
            </ac:picMkLst>
          </pc:picChg>
          <pc:picChg chg="add del mod">
            <ac:chgData name="Mike Bloys" userId="1248c4d8-7b2b-4b32-b8bd-163ae845f9bb" providerId="ADAL" clId="{2F794758-1B39-4E32-83D0-B2D9D5EDE46F}" dt="2020-10-07T09:10:53.984" v="87" actId="478"/>
            <ac:picMkLst>
              <pc:docMk/>
              <pc:sldMasterMk cId="2369807912" sldId="2147483660"/>
              <pc:sldLayoutMk cId="1593432957" sldId="2147483661"/>
              <ac:picMk id="30" creationId="{C4370529-54EB-4D62-A9A3-012361525F1C}"/>
            </ac:picMkLst>
          </pc:picChg>
        </pc:sldLayoutChg>
        <pc:sldLayoutChg chg="addSp delSp modSp mod">
          <pc:chgData name="Mike Bloys" userId="1248c4d8-7b2b-4b32-b8bd-163ae845f9bb" providerId="ADAL" clId="{2F794758-1B39-4E32-83D0-B2D9D5EDE46F}" dt="2020-10-07T09:15:43.232" v="140" actId="478"/>
          <pc:sldLayoutMkLst>
            <pc:docMk/>
            <pc:sldMasterMk cId="2369807912" sldId="2147483660"/>
            <pc:sldLayoutMk cId="3265224848" sldId="2147483662"/>
          </pc:sldLayoutMkLst>
          <pc:spChg chg="add del">
            <ac:chgData name="Mike Bloys" userId="1248c4d8-7b2b-4b32-b8bd-163ae845f9bb" providerId="ADAL" clId="{2F794758-1B39-4E32-83D0-B2D9D5EDE46F}" dt="2020-10-07T09:15:43.232" v="140" actId="478"/>
            <ac:spMkLst>
              <pc:docMk/>
              <pc:sldMasterMk cId="2369807912" sldId="2147483660"/>
              <pc:sldLayoutMk cId="3265224848" sldId="2147483662"/>
              <ac:spMk id="2" creationId="{E6C3E3C7-052D-4F42-8F51-64E6F3C747F5}"/>
            </ac:spMkLst>
          </pc:spChg>
          <pc:spChg chg="add mod">
            <ac:chgData name="Mike Bloys" userId="1248c4d8-7b2b-4b32-b8bd-163ae845f9bb" providerId="ADAL" clId="{2F794758-1B39-4E32-83D0-B2D9D5EDE46F}" dt="2020-10-07T09:15:06.596" v="131" actId="207"/>
            <ac:spMkLst>
              <pc:docMk/>
              <pc:sldMasterMk cId="2369807912" sldId="2147483660"/>
              <pc:sldLayoutMk cId="3265224848" sldId="2147483662"/>
              <ac:spMk id="7" creationId="{0802EAEE-013C-4535-8F8B-006CB4BDA176}"/>
            </ac:spMkLst>
          </pc:spChg>
          <pc:spChg chg="del">
            <ac:chgData name="Mike Bloys" userId="1248c4d8-7b2b-4b32-b8bd-163ae845f9bb" providerId="ADAL" clId="{2F794758-1B39-4E32-83D0-B2D9D5EDE46F}" dt="2020-10-07T09:15:08.704" v="13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F794758-1B39-4E32-83D0-B2D9D5EDE46F}" dt="2020-10-07T09:15:42.016" v="139"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2F794758-1B39-4E32-83D0-B2D9D5EDE46F}" dt="2020-10-07T09:14:59.759" v="129" actId="207"/>
          <pc:sldLayoutMkLst>
            <pc:docMk/>
            <pc:sldMasterMk cId="2369807912" sldId="2147483660"/>
            <pc:sldLayoutMk cId="1230368745" sldId="2147483663"/>
          </pc:sldLayoutMkLst>
          <pc:spChg chg="add mod">
            <ac:chgData name="Mike Bloys" userId="1248c4d8-7b2b-4b32-b8bd-163ae845f9bb" providerId="ADAL" clId="{2F794758-1B39-4E32-83D0-B2D9D5EDE46F}" dt="2020-10-07T09:14:59.759" v="129" actId="207"/>
            <ac:spMkLst>
              <pc:docMk/>
              <pc:sldMasterMk cId="2369807912" sldId="2147483660"/>
              <pc:sldLayoutMk cId="1230368745" sldId="2147483663"/>
              <ac:spMk id="5" creationId="{F7D0B87F-C077-4FBC-9ED4-E2A97555AE14}"/>
            </ac:spMkLst>
          </pc:spChg>
          <pc:spChg chg="del">
            <ac:chgData name="Mike Bloys" userId="1248c4d8-7b2b-4b32-b8bd-163ae845f9bb" providerId="ADAL" clId="{2F794758-1B39-4E32-83D0-B2D9D5EDE46F}" dt="2020-10-07T09:14:53.424" v="128"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F794758-1B39-4E32-83D0-B2D9D5EDE46F}" dt="2020-10-08T13:50:43.633" v="382" actId="207"/>
          <pc:sldLayoutMkLst>
            <pc:docMk/>
            <pc:sldMasterMk cId="2369807912" sldId="2147483660"/>
            <pc:sldLayoutMk cId="3864385121" sldId="2147483664"/>
          </pc:sldLayoutMkLst>
          <pc:spChg chg="mod">
            <ac:chgData name="Mike Bloys" userId="1248c4d8-7b2b-4b32-b8bd-163ae845f9bb" providerId="ADAL" clId="{2F794758-1B39-4E32-83D0-B2D9D5EDE46F}" dt="2020-10-08T13:50:43.633" v="382" actId="207"/>
            <ac:spMkLst>
              <pc:docMk/>
              <pc:sldMasterMk cId="2369807912" sldId="2147483660"/>
              <pc:sldLayoutMk cId="3864385121" sldId="2147483664"/>
              <ac:spMk id="10" creationId="{46CEB4D6-329E-43EB-81E3-FD43B7792D63}"/>
            </ac:spMkLst>
          </pc:spChg>
          <pc:spChg chg="mod">
            <ac:chgData name="Mike Bloys" userId="1248c4d8-7b2b-4b32-b8bd-163ae845f9bb" providerId="ADAL" clId="{2F794758-1B39-4E32-83D0-B2D9D5EDE46F}" dt="2020-10-07T09:12:09.975" v="94" actId="20577"/>
            <ac:spMkLst>
              <pc:docMk/>
              <pc:sldMasterMk cId="2369807912" sldId="2147483660"/>
              <pc:sldLayoutMk cId="3864385121" sldId="2147483664"/>
              <ac:spMk id="12" creationId="{00000000-0000-0000-0000-000000000000}"/>
            </ac:spMkLst>
          </pc:spChg>
          <pc:picChg chg="del">
            <ac:chgData name="Mike Bloys" userId="1248c4d8-7b2b-4b32-b8bd-163ae845f9bb" providerId="ADAL" clId="{2F794758-1B39-4E32-83D0-B2D9D5EDE46F}" dt="2020-10-07T09:11:21.280" v="91" actId="478"/>
            <ac:picMkLst>
              <pc:docMk/>
              <pc:sldMasterMk cId="2369807912" sldId="2147483660"/>
              <pc:sldLayoutMk cId="3864385121" sldId="2147483664"/>
              <ac:picMk id="3" creationId="{9ACBC68C-7A8A-4F33-9E4F-47694C83CD50}"/>
            </ac:picMkLst>
          </pc:picChg>
          <pc:picChg chg="add del mod">
            <ac:chgData name="Mike Bloys" userId="1248c4d8-7b2b-4b32-b8bd-163ae845f9bb" providerId="ADAL" clId="{2F794758-1B39-4E32-83D0-B2D9D5EDE46F}" dt="2020-10-07T09:10:37.635" v="84" actId="21"/>
            <ac:picMkLst>
              <pc:docMk/>
              <pc:sldMasterMk cId="2369807912" sldId="2147483660"/>
              <pc:sldLayoutMk cId="3864385121" sldId="2147483664"/>
              <ac:picMk id="4" creationId="{9A48355B-6B11-416D-84BF-A121D0E268B2}"/>
            </ac:picMkLst>
          </pc:picChg>
          <pc:picChg chg="add mod ord modCrop">
            <ac:chgData name="Mike Bloys" userId="1248c4d8-7b2b-4b32-b8bd-163ae845f9bb" providerId="ADAL" clId="{2F794758-1B39-4E32-83D0-B2D9D5EDE46F}" dt="2020-10-07T09:11:18.375" v="90" actId="167"/>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2F794758-1B39-4E32-83D0-B2D9D5EDE46F}" dt="2020-10-07T09:21:53.001" v="146" actId="21"/>
            <ac:picMkLst>
              <pc:docMk/>
              <pc:sldMasterMk cId="2369807912" sldId="2147483660"/>
              <pc:sldLayoutMk cId="3864385121" sldId="2147483664"/>
              <ac:picMk id="6" creationId="{9D4A94B1-57DC-4E94-BC6F-D7C034CBA582}"/>
            </ac:picMkLst>
          </pc:picChg>
          <pc:picChg chg="mod">
            <ac:chgData name="Mike Bloys" userId="1248c4d8-7b2b-4b32-b8bd-163ae845f9bb" providerId="ADAL" clId="{2F794758-1B39-4E32-83D0-B2D9D5EDE46F}" dt="2020-10-08T13:50:20.211" v="380"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2F794758-1B39-4E32-83D0-B2D9D5EDE46F}" dt="2020-10-07T09:51:57.504" v="267" actId="21"/>
            <ac:picMkLst>
              <pc:docMk/>
              <pc:sldMasterMk cId="2369807912" sldId="2147483660"/>
              <pc:sldLayoutMk cId="3864385121" sldId="2147483664"/>
              <ac:picMk id="14" creationId="{4F525BBC-BF41-4950-B4C0-7DFF3590F75B}"/>
            </ac:picMkLst>
          </pc:picChg>
          <pc:picChg chg="add del mod modCrop">
            <ac:chgData name="Mike Bloys" userId="1248c4d8-7b2b-4b32-b8bd-163ae845f9bb" providerId="ADAL" clId="{2F794758-1B39-4E32-83D0-B2D9D5EDE46F}" dt="2020-10-07T09:58:41.284" v="282" actId="21"/>
            <ac:picMkLst>
              <pc:docMk/>
              <pc:sldMasterMk cId="2369807912" sldId="2147483660"/>
              <pc:sldLayoutMk cId="3864385121" sldId="2147483664"/>
              <ac:picMk id="16" creationId="{8EA61C55-6603-47EC-830C-F96B2E089EBA}"/>
            </ac:picMkLst>
          </pc:picChg>
          <pc:picChg chg="add del mod modCrop">
            <ac:chgData name="Mike Bloys" userId="1248c4d8-7b2b-4b32-b8bd-163ae845f9bb" providerId="ADAL" clId="{2F794758-1B39-4E32-83D0-B2D9D5EDE46F}" dt="2020-10-07T10:04:08.203" v="303" actId="21"/>
            <ac:picMkLst>
              <pc:docMk/>
              <pc:sldMasterMk cId="2369807912" sldId="2147483660"/>
              <pc:sldLayoutMk cId="3864385121" sldId="2147483664"/>
              <ac:picMk id="18" creationId="{BAAFF12F-D80B-4C59-8AF7-55EF5BAA5C5B}"/>
            </ac:picMkLst>
          </pc:picChg>
          <pc:picChg chg="add del mod modCrop">
            <ac:chgData name="Mike Bloys" userId="1248c4d8-7b2b-4b32-b8bd-163ae845f9bb" providerId="ADAL" clId="{2F794758-1B39-4E32-83D0-B2D9D5EDE46F}" dt="2020-10-07T10:06:29.304" v="320" actId="21"/>
            <ac:picMkLst>
              <pc:docMk/>
              <pc:sldMasterMk cId="2369807912" sldId="2147483660"/>
              <pc:sldLayoutMk cId="3864385121" sldId="2147483664"/>
              <ac:picMk id="20" creationId="{EA8F5912-8D30-4650-82E4-1E1A8C598618}"/>
            </ac:picMkLst>
          </pc:picChg>
        </pc:sldLayoutChg>
        <pc:sldLayoutChg chg="addSp delSp modSp mod">
          <pc:chgData name="Mike Bloys" userId="1248c4d8-7b2b-4b32-b8bd-163ae845f9bb" providerId="ADAL" clId="{2F794758-1B39-4E32-83D0-B2D9D5EDE46F}" dt="2020-10-07T10:37:41.046" v="368" actId="207"/>
          <pc:sldLayoutMkLst>
            <pc:docMk/>
            <pc:sldMasterMk cId="2369807912" sldId="2147483660"/>
            <pc:sldLayoutMk cId="1482273398" sldId="2147483665"/>
          </pc:sldLayoutMkLst>
          <pc:spChg chg="add">
            <ac:chgData name="Mike Bloys" userId="1248c4d8-7b2b-4b32-b8bd-163ae845f9bb" providerId="ADAL" clId="{2F794758-1B39-4E32-83D0-B2D9D5EDE46F}" dt="2020-10-07T09:13:31.926" v="114" actId="22"/>
            <ac:spMkLst>
              <pc:docMk/>
              <pc:sldMasterMk cId="2369807912" sldId="2147483660"/>
              <pc:sldLayoutMk cId="1482273398" sldId="2147483665"/>
              <ac:spMk id="3" creationId="{05151199-859D-4317-BCC2-38E3019ECCC4}"/>
            </ac:spMkLst>
          </pc:spChg>
          <pc:spChg chg="del">
            <ac:chgData name="Mike Bloys" userId="1248c4d8-7b2b-4b32-b8bd-163ae845f9bb" providerId="ADAL" clId="{2F794758-1B39-4E32-83D0-B2D9D5EDE46F}" dt="2020-10-07T09:13:31.360" v="113" actId="478"/>
            <ac:spMkLst>
              <pc:docMk/>
              <pc:sldMasterMk cId="2369807912" sldId="2147483660"/>
              <pc:sldLayoutMk cId="1482273398" sldId="2147483665"/>
              <ac:spMk id="9" creationId="{713F374C-F2BD-4997-AD5B-41BB71518B92}"/>
            </ac:spMkLst>
          </pc:spChg>
          <pc:spChg chg="mod">
            <ac:chgData name="Mike Bloys" userId="1248c4d8-7b2b-4b32-b8bd-163ae845f9bb" providerId="ADAL" clId="{2F794758-1B39-4E32-83D0-B2D9D5EDE46F}" dt="2020-10-07T09:13:39.377" v="116"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F794758-1B39-4E32-83D0-B2D9D5EDE46F}" dt="2020-10-07T09:13:31.926" v="114" actId="22"/>
            <ac:picMkLst>
              <pc:docMk/>
              <pc:sldMasterMk cId="2369807912" sldId="2147483660"/>
              <pc:sldLayoutMk cId="1482273398" sldId="2147483665"/>
              <ac:picMk id="2" creationId="{181D8A13-A7A8-4ED2-8997-5592935DB384}"/>
            </ac:picMkLst>
          </pc:picChg>
          <pc:picChg chg="add mod">
            <ac:chgData name="Mike Bloys" userId="1248c4d8-7b2b-4b32-b8bd-163ae845f9bb" providerId="ADAL" clId="{2F794758-1B39-4E32-83D0-B2D9D5EDE46F}" dt="2020-10-07T10:37:41.046" v="368" actId="207"/>
            <ac:picMkLst>
              <pc:docMk/>
              <pc:sldMasterMk cId="2369807912" sldId="2147483660"/>
              <pc:sldLayoutMk cId="1482273398" sldId="2147483665"/>
              <ac:picMk id="4" creationId="{47786EDB-3B8A-4802-BB36-AA72B0895CA3}"/>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F794758-1B39-4E32-83D0-B2D9D5EDE46F}" dt="2020-10-07T09:12:56.728" v="103" actId="207"/>
          <pc:sldLayoutMkLst>
            <pc:docMk/>
            <pc:sldMasterMk cId="2369807912" sldId="2147483660"/>
            <pc:sldLayoutMk cId="1663747016" sldId="2147483666"/>
          </pc:sldLayoutMkLst>
          <pc:spChg chg="add">
            <ac:chgData name="Mike Bloys" userId="1248c4d8-7b2b-4b32-b8bd-163ae845f9bb" providerId="ADAL" clId="{2F794758-1B39-4E32-83D0-B2D9D5EDE46F}" dt="2020-10-07T09:12:47.346" v="100" actId="22"/>
            <ac:spMkLst>
              <pc:docMk/>
              <pc:sldMasterMk cId="2369807912" sldId="2147483660"/>
              <pc:sldLayoutMk cId="1663747016" sldId="2147483666"/>
              <ac:spMk id="3" creationId="{B483CC9F-4283-41DA-85F2-E05F79C1B46A}"/>
            </ac:spMkLst>
          </pc:spChg>
          <pc:spChg chg="del">
            <ac:chgData name="Mike Bloys" userId="1248c4d8-7b2b-4b32-b8bd-163ae845f9bb" providerId="ADAL" clId="{2F794758-1B39-4E32-83D0-B2D9D5EDE46F}" dt="2020-10-07T09:12:46.753" v="99"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F794758-1B39-4E32-83D0-B2D9D5EDE46F}" dt="2020-10-07T09:12:56.728" v="10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F794758-1B39-4E32-83D0-B2D9D5EDE46F}" dt="2020-10-07T09:12:47.346" v="100" actId="22"/>
            <ac:picMkLst>
              <pc:docMk/>
              <pc:sldMasterMk cId="2369807912" sldId="2147483660"/>
              <pc:sldLayoutMk cId="1663747016" sldId="2147483666"/>
              <ac:picMk id="2" creationId="{2C1F6882-6CF0-4E68-83CB-E64964C4522A}"/>
            </ac:picMkLst>
          </pc:picChg>
          <pc:picChg chg="add del">
            <ac:chgData name="Mike Bloys" userId="1248c4d8-7b2b-4b32-b8bd-163ae845f9bb" providerId="ADAL" clId="{2F794758-1B39-4E32-83D0-B2D9D5EDE46F}" dt="2020-10-07T09:12:49.866" v="101" actId="478"/>
            <ac:picMkLst>
              <pc:docMk/>
              <pc:sldMasterMk cId="2369807912" sldId="2147483660"/>
              <pc:sldLayoutMk cId="1663747016" sldId="2147483666"/>
              <ac:picMk id="4" creationId="{AC5E0408-C100-4A58-8437-8B9C0D942D04}"/>
            </ac:picMkLst>
          </pc:picChg>
          <pc:picChg chg="del">
            <ac:chgData name="Mike Bloys" userId="1248c4d8-7b2b-4b32-b8bd-163ae845f9bb" providerId="ADAL" clId="{2F794758-1B39-4E32-83D0-B2D9D5EDE46F}" dt="2020-10-07T09:12:46.753" v="99"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F794758-1B39-4E32-83D0-B2D9D5EDE46F}" dt="2020-10-07T10:37:45.861" v="369" actId="207"/>
          <pc:sldLayoutMkLst>
            <pc:docMk/>
            <pc:sldMasterMk cId="2369807912" sldId="2147483660"/>
            <pc:sldLayoutMk cId="1345255809" sldId="2147483667"/>
          </pc:sldLayoutMkLst>
          <pc:spChg chg="add">
            <ac:chgData name="Mike Bloys" userId="1248c4d8-7b2b-4b32-b8bd-163ae845f9bb" providerId="ADAL" clId="{2F794758-1B39-4E32-83D0-B2D9D5EDE46F}" dt="2020-10-07T09:13:45.038" v="118" actId="22"/>
            <ac:spMkLst>
              <pc:docMk/>
              <pc:sldMasterMk cId="2369807912" sldId="2147483660"/>
              <pc:sldLayoutMk cId="1345255809" sldId="2147483667"/>
              <ac:spMk id="3" creationId="{1D90ECC7-5E8D-4F87-A068-14FC06C3BBDF}"/>
            </ac:spMkLst>
          </pc:spChg>
          <pc:spChg chg="del">
            <ac:chgData name="Mike Bloys" userId="1248c4d8-7b2b-4b32-b8bd-163ae845f9bb" providerId="ADAL" clId="{2F794758-1B39-4E32-83D0-B2D9D5EDE46F}" dt="2020-10-07T09:13:44.465" v="117" actId="478"/>
            <ac:spMkLst>
              <pc:docMk/>
              <pc:sldMasterMk cId="2369807912" sldId="2147483660"/>
              <pc:sldLayoutMk cId="1345255809" sldId="2147483667"/>
              <ac:spMk id="9" creationId="{B19AE56E-F184-4E3E-BAD2-8DF4D1C700B7}"/>
            </ac:spMkLst>
          </pc:spChg>
          <pc:spChg chg="mod">
            <ac:chgData name="Mike Bloys" userId="1248c4d8-7b2b-4b32-b8bd-163ae845f9bb" providerId="ADAL" clId="{2F794758-1B39-4E32-83D0-B2D9D5EDE46F}" dt="2020-10-07T09:13:54.902" v="120"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F794758-1B39-4E32-83D0-B2D9D5EDE46F}" dt="2020-10-07T09:13:45.038" v="118" actId="22"/>
            <ac:picMkLst>
              <pc:docMk/>
              <pc:sldMasterMk cId="2369807912" sldId="2147483660"/>
              <pc:sldLayoutMk cId="1345255809" sldId="2147483667"/>
              <ac:picMk id="2" creationId="{6C9CCB8B-7236-40DB-AE8D-E30647D2A74B}"/>
            </ac:picMkLst>
          </pc:picChg>
          <pc:picChg chg="add mod">
            <ac:chgData name="Mike Bloys" userId="1248c4d8-7b2b-4b32-b8bd-163ae845f9bb" providerId="ADAL" clId="{2F794758-1B39-4E32-83D0-B2D9D5EDE46F}" dt="2020-10-07T10:37:45.861" v="369" actId="207"/>
            <ac:picMkLst>
              <pc:docMk/>
              <pc:sldMasterMk cId="2369807912" sldId="2147483660"/>
              <pc:sldLayoutMk cId="1345255809" sldId="2147483667"/>
              <ac:picMk id="4" creationId="{001FD8EA-1F4E-4ACE-8884-FE5CEA1F0C7B}"/>
            </ac:picMkLst>
          </pc:picChg>
          <pc:picChg chg="del">
            <ac:chgData name="Mike Bloys" userId="1248c4d8-7b2b-4b32-b8bd-163ae845f9bb" providerId="ADAL" clId="{2F794758-1B39-4E32-83D0-B2D9D5EDE46F}" dt="2020-10-07T09:13:44.465" v="117"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F794758-1B39-4E32-83D0-B2D9D5EDE46F}" dt="2020-10-07T10:37:49.766" v="370" actId="207"/>
          <pc:sldLayoutMkLst>
            <pc:docMk/>
            <pc:sldMasterMk cId="2369807912" sldId="2147483660"/>
            <pc:sldLayoutMk cId="3920882233" sldId="2147483668"/>
          </pc:sldLayoutMkLst>
          <pc:spChg chg="add">
            <ac:chgData name="Mike Bloys" userId="1248c4d8-7b2b-4b32-b8bd-163ae845f9bb" providerId="ADAL" clId="{2F794758-1B39-4E32-83D0-B2D9D5EDE46F}" dt="2020-10-07T09:14:02.300" v="122" actId="22"/>
            <ac:spMkLst>
              <pc:docMk/>
              <pc:sldMasterMk cId="2369807912" sldId="2147483660"/>
              <pc:sldLayoutMk cId="3920882233" sldId="2147483668"/>
              <ac:spMk id="4" creationId="{64D3EB9B-A9EB-4F36-B59F-FCC808CB0191}"/>
            </ac:spMkLst>
          </pc:spChg>
          <pc:spChg chg="del">
            <ac:chgData name="Mike Bloys" userId="1248c4d8-7b2b-4b32-b8bd-163ae845f9bb" providerId="ADAL" clId="{2F794758-1B39-4E32-83D0-B2D9D5EDE46F}" dt="2020-10-07T09:14:01.680" v="121" actId="478"/>
            <ac:spMkLst>
              <pc:docMk/>
              <pc:sldMasterMk cId="2369807912" sldId="2147483660"/>
              <pc:sldLayoutMk cId="3920882233" sldId="2147483668"/>
              <ac:spMk id="8" creationId="{8ED4DC5F-BAE6-4B3E-961B-8291947569CE}"/>
            </ac:spMkLst>
          </pc:spChg>
          <pc:picChg chg="add">
            <ac:chgData name="Mike Bloys" userId="1248c4d8-7b2b-4b32-b8bd-163ae845f9bb" providerId="ADAL" clId="{2F794758-1B39-4E32-83D0-B2D9D5EDE46F}" dt="2020-10-07T09:14:02.300" v="122" actId="22"/>
            <ac:picMkLst>
              <pc:docMk/>
              <pc:sldMasterMk cId="2369807912" sldId="2147483660"/>
              <pc:sldLayoutMk cId="3920882233" sldId="2147483668"/>
              <ac:picMk id="3" creationId="{6F8DD8BC-3D16-4D02-B06D-5DF3FC37A7EC}"/>
            </ac:picMkLst>
          </pc:picChg>
          <pc:picChg chg="add mod">
            <ac:chgData name="Mike Bloys" userId="1248c4d8-7b2b-4b32-b8bd-163ae845f9bb" providerId="ADAL" clId="{2F794758-1B39-4E32-83D0-B2D9D5EDE46F}" dt="2020-10-07T10:37:49.766" v="370" actId="207"/>
            <ac:picMkLst>
              <pc:docMk/>
              <pc:sldMasterMk cId="2369807912" sldId="2147483660"/>
              <pc:sldLayoutMk cId="3920882233" sldId="2147483668"/>
              <ac:picMk id="5" creationId="{987902FE-2CF2-4314-829C-14590729D4FA}"/>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F794758-1B39-4E32-83D0-B2D9D5EDE46F}" dt="2020-10-07T09:13:25.152" v="112" actId="207"/>
          <pc:sldLayoutMkLst>
            <pc:docMk/>
            <pc:sldMasterMk cId="2369807912" sldId="2147483660"/>
            <pc:sldLayoutMk cId="901673130" sldId="2147483671"/>
          </pc:sldLayoutMkLst>
          <pc:spChg chg="add">
            <ac:chgData name="Mike Bloys" userId="1248c4d8-7b2b-4b32-b8bd-163ae845f9bb" providerId="ADAL" clId="{2F794758-1B39-4E32-83D0-B2D9D5EDE46F}" dt="2020-10-07T09:13:14.507" v="109" actId="22"/>
            <ac:spMkLst>
              <pc:docMk/>
              <pc:sldMasterMk cId="2369807912" sldId="2147483660"/>
              <pc:sldLayoutMk cId="901673130" sldId="2147483671"/>
              <ac:spMk id="3" creationId="{CE6D755F-7FFD-4924-B30D-E082BB8C0587}"/>
            </ac:spMkLst>
          </pc:spChg>
          <pc:spChg chg="del">
            <ac:chgData name="Mike Bloys" userId="1248c4d8-7b2b-4b32-b8bd-163ae845f9bb" providerId="ADAL" clId="{2F794758-1B39-4E32-83D0-B2D9D5EDE46F}" dt="2020-10-07T09:13:13.920" v="108" actId="478"/>
            <ac:spMkLst>
              <pc:docMk/>
              <pc:sldMasterMk cId="2369807912" sldId="2147483660"/>
              <pc:sldLayoutMk cId="901673130" sldId="2147483671"/>
              <ac:spMk id="9" creationId="{FB80FA03-806F-41AF-B7CE-1499A219F5B0}"/>
            </ac:spMkLst>
          </pc:spChg>
          <pc:spChg chg="mod">
            <ac:chgData name="Mike Bloys" userId="1248c4d8-7b2b-4b32-b8bd-163ae845f9bb" providerId="ADAL" clId="{2F794758-1B39-4E32-83D0-B2D9D5EDE46F}" dt="2020-10-07T09:13:25.152" v="11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F794758-1B39-4E32-83D0-B2D9D5EDE46F}" dt="2020-10-07T09:13:14.507" v="109" actId="22"/>
            <ac:picMkLst>
              <pc:docMk/>
              <pc:sldMasterMk cId="2369807912" sldId="2147483660"/>
              <pc:sldLayoutMk cId="901673130" sldId="2147483671"/>
              <ac:picMk id="2" creationId="{6BBD692E-2B37-4BCA-A48E-2A43CC5FC9F8}"/>
            </ac:picMkLst>
          </pc:picChg>
          <pc:picChg chg="add del">
            <ac:chgData name="Mike Bloys" userId="1248c4d8-7b2b-4b32-b8bd-163ae845f9bb" providerId="ADAL" clId="{2F794758-1B39-4E32-83D0-B2D9D5EDE46F}" dt="2020-10-07T09:13:17.616" v="110" actId="478"/>
            <ac:picMkLst>
              <pc:docMk/>
              <pc:sldMasterMk cId="2369807912" sldId="2147483660"/>
              <pc:sldLayoutMk cId="901673130" sldId="2147483671"/>
              <ac:picMk id="4" creationId="{0B466A8B-4F59-4EEC-8FDA-F1FF8D00F6F9}"/>
            </ac:picMkLst>
          </pc:picChg>
          <pc:picChg chg="del">
            <ac:chgData name="Mike Bloys" userId="1248c4d8-7b2b-4b32-b8bd-163ae845f9bb" providerId="ADAL" clId="{2F794758-1B39-4E32-83D0-B2D9D5EDE46F}" dt="2020-10-07T09:13:13.920" v="108"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F794758-1B39-4E32-83D0-B2D9D5EDE46F}" dt="2020-10-07T10:37:31.982" v="366" actId="207"/>
          <pc:sldLayoutMkLst>
            <pc:docMk/>
            <pc:sldMasterMk cId="2369807912" sldId="2147483660"/>
            <pc:sldLayoutMk cId="4050790747" sldId="2147483672"/>
          </pc:sldLayoutMkLst>
          <pc:spChg chg="add">
            <ac:chgData name="Mike Bloys" userId="1248c4d8-7b2b-4b32-b8bd-163ae845f9bb" providerId="ADAL" clId="{2F794758-1B39-4E32-83D0-B2D9D5EDE46F}" dt="2020-10-07T09:13:02.363" v="105" actId="22"/>
            <ac:spMkLst>
              <pc:docMk/>
              <pc:sldMasterMk cId="2369807912" sldId="2147483660"/>
              <pc:sldLayoutMk cId="4050790747" sldId="2147483672"/>
              <ac:spMk id="4" creationId="{C4E5F774-6806-4CB8-AF1D-3853CF429899}"/>
            </ac:spMkLst>
          </pc:spChg>
          <pc:spChg chg="mod">
            <ac:chgData name="Mike Bloys" userId="1248c4d8-7b2b-4b32-b8bd-163ae845f9bb" providerId="ADAL" clId="{2F794758-1B39-4E32-83D0-B2D9D5EDE46F}" dt="2020-10-07T09:13:08.890" v="10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F794758-1B39-4E32-83D0-B2D9D5EDE46F}" dt="2020-10-07T09:13:01.775" v="10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F794758-1B39-4E32-83D0-B2D9D5EDE46F}" dt="2020-10-07T09:13:02.363" v="105" actId="22"/>
            <ac:picMkLst>
              <pc:docMk/>
              <pc:sldMasterMk cId="2369807912" sldId="2147483660"/>
              <pc:sldLayoutMk cId="4050790747" sldId="2147483672"/>
              <ac:picMk id="2" creationId="{40A91B4A-0BE3-4FFD-8A09-E0D84B4818B9}"/>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3" creationId="{9ACBC68C-7A8A-4F33-9E4F-47694C83CD50}"/>
            </ac:picMkLst>
          </pc:picChg>
          <pc:picChg chg="add mod">
            <ac:chgData name="Mike Bloys" userId="1248c4d8-7b2b-4b32-b8bd-163ae845f9bb" providerId="ADAL" clId="{2F794758-1B39-4E32-83D0-B2D9D5EDE46F}" dt="2020-10-07T10:37:31.982" v="366" actId="207"/>
            <ac:picMkLst>
              <pc:docMk/>
              <pc:sldMasterMk cId="2369807912" sldId="2147483660"/>
              <pc:sldLayoutMk cId="4050790747" sldId="2147483672"/>
              <ac:picMk id="5" creationId="{E9404272-1CEC-4E01-BAA8-7A28306AD907}"/>
            </ac:picMkLst>
          </pc:picChg>
          <pc:picChg chg="add del mod modCrop">
            <ac:chgData name="Mike Bloys" userId="1248c4d8-7b2b-4b32-b8bd-163ae845f9bb" providerId="ADAL" clId="{2F794758-1B39-4E32-83D0-B2D9D5EDE46F}" dt="2020-10-07T10:15:36.714" v="339" actId="21"/>
            <ac:picMkLst>
              <pc:docMk/>
              <pc:sldMasterMk cId="2369807912" sldId="2147483660"/>
              <pc:sldLayoutMk cId="4050790747" sldId="2147483672"/>
              <ac:picMk id="6" creationId="{5B43F5F3-5B4B-4005-9560-620C9FCE2835}"/>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7" creationId="{4D55C3FD-0D3D-435D-8FCD-F0EFC2C5941D}"/>
            </ac:picMkLst>
          </pc:picChg>
        </pc:sldLayoutChg>
        <pc:sldLayoutChg chg="delSp modSp add mod modTransition">
          <pc:chgData name="Mike Bloys" userId="1248c4d8-7b2b-4b32-b8bd-163ae845f9bb" providerId="ADAL" clId="{2F794758-1B39-4E32-83D0-B2D9D5EDE46F}" dt="2020-10-07T10:37:37.246" v="367" actId="207"/>
          <pc:sldLayoutMkLst>
            <pc:docMk/>
            <pc:sldMasterMk cId="2369807912" sldId="2147483660"/>
            <pc:sldLayoutMk cId="365964755" sldId="2147483673"/>
          </pc:sldLayoutMkLst>
          <pc:spChg chg="del">
            <ac:chgData name="Mike Bloys" userId="1248c4d8-7b2b-4b32-b8bd-163ae845f9bb" providerId="ADAL" clId="{2F794758-1B39-4E32-83D0-B2D9D5EDE46F}" dt="2020-10-07T09:37:01.889" v="198" actId="478"/>
            <ac:spMkLst>
              <pc:docMk/>
              <pc:sldMasterMk cId="2369807912" sldId="2147483660"/>
              <pc:sldLayoutMk cId="365964755" sldId="2147483673"/>
              <ac:spMk id="10" creationId="{46CEB4D6-329E-43EB-81E3-FD43B7792D63}"/>
            </ac:spMkLst>
          </pc:spChg>
          <pc:picChg chg="mod">
            <ac:chgData name="Mike Bloys" userId="1248c4d8-7b2b-4b32-b8bd-163ae845f9bb" providerId="ADAL" clId="{2F794758-1B39-4E32-83D0-B2D9D5EDE46F}" dt="2020-10-07T10:37:37.246" v="367" actId="207"/>
            <ac:picMkLst>
              <pc:docMk/>
              <pc:sldMasterMk cId="2369807912" sldId="2147483660"/>
              <pc:sldLayoutMk cId="365964755" sldId="2147483673"/>
              <ac:picMk id="5" creationId="{E9404272-1CEC-4E01-BAA8-7A28306AD907}"/>
            </ac:picMkLst>
          </pc:picChg>
        </pc:sldLayoutChg>
      </pc:sldMasterChg>
    </pc:docChg>
  </pc:docChgLst>
  <pc:docChgLst>
    <pc:chgData name="Mike Bloys" userId="1248c4d8-7b2b-4b32-b8bd-163ae845f9bb" providerId="ADAL" clId="{CE4E3093-65BC-4215-B4F3-662FF604A7AC}"/>
    <pc:docChg chg="undo custSel addSld delSld modSld modMainMaster">
      <pc:chgData name="Mike Bloys" userId="1248c4d8-7b2b-4b32-b8bd-163ae845f9bb" providerId="ADAL" clId="{CE4E3093-65BC-4215-B4F3-662FF604A7AC}" dt="2020-11-22T18:26:52.510" v="250" actId="47"/>
      <pc:docMkLst>
        <pc:docMk/>
      </pc:docMkLst>
      <pc:sldChg chg="add del">
        <pc:chgData name="Mike Bloys" userId="1248c4d8-7b2b-4b32-b8bd-163ae845f9bb" providerId="ADAL" clId="{CE4E3093-65BC-4215-B4F3-662FF604A7AC}" dt="2020-11-20T09:29:03.672" v="1" actId="47"/>
        <pc:sldMkLst>
          <pc:docMk/>
          <pc:sldMk cId="4088036100" sldId="259"/>
        </pc:sldMkLst>
      </pc:sldChg>
      <pc:sldChg chg="add del">
        <pc:chgData name="Mike Bloys" userId="1248c4d8-7b2b-4b32-b8bd-163ae845f9bb" providerId="ADAL" clId="{CE4E3093-65BC-4215-B4F3-662FF604A7AC}" dt="2020-11-20T09:29:03.672" v="1" actId="47"/>
        <pc:sldMkLst>
          <pc:docMk/>
          <pc:sldMk cId="1285750588" sldId="261"/>
        </pc:sldMkLst>
      </pc:sldChg>
      <pc:sldChg chg="add del">
        <pc:chgData name="Mike Bloys" userId="1248c4d8-7b2b-4b32-b8bd-163ae845f9bb" providerId="ADAL" clId="{CE4E3093-65BC-4215-B4F3-662FF604A7AC}" dt="2020-11-20T09:29:03.672" v="1" actId="47"/>
        <pc:sldMkLst>
          <pc:docMk/>
          <pc:sldMk cId="913520096" sldId="262"/>
        </pc:sldMkLst>
      </pc:sldChg>
      <pc:sldChg chg="addSp delSp modSp add del mod">
        <pc:chgData name="Mike Bloys" userId="1248c4d8-7b2b-4b32-b8bd-163ae845f9bb" providerId="ADAL" clId="{CE4E3093-65BC-4215-B4F3-662FF604A7AC}" dt="2020-11-20T09:50:25.732" v="79" actId="21"/>
        <pc:sldMkLst>
          <pc:docMk/>
          <pc:sldMk cId="178399161" sldId="263"/>
        </pc:sldMkLst>
        <pc:spChg chg="add del mod">
          <ac:chgData name="Mike Bloys" userId="1248c4d8-7b2b-4b32-b8bd-163ae845f9bb" providerId="ADAL" clId="{CE4E3093-65BC-4215-B4F3-662FF604A7AC}" dt="2020-11-20T09:50:25.732" v="79" actId="21"/>
          <ac:spMkLst>
            <pc:docMk/>
            <pc:sldMk cId="178399161" sldId="263"/>
            <ac:spMk id="5" creationId="{33B82BAB-BBD4-4800-B672-84F65868963C}"/>
          </ac:spMkLst>
        </pc:spChg>
      </pc:sldChg>
      <pc:sldChg chg="addSp delSp modSp add del mod">
        <pc:chgData name="Mike Bloys" userId="1248c4d8-7b2b-4b32-b8bd-163ae845f9bb" providerId="ADAL" clId="{CE4E3093-65BC-4215-B4F3-662FF604A7AC}" dt="2020-11-20T11:15:44.350" v="212" actId="22"/>
        <pc:sldMkLst>
          <pc:docMk/>
          <pc:sldMk cId="2781392632" sldId="392"/>
        </pc:sldMkLst>
        <pc:spChg chg="mod">
          <ac:chgData name="Mike Bloys" userId="1248c4d8-7b2b-4b32-b8bd-163ae845f9bb" providerId="ADAL" clId="{CE4E3093-65BC-4215-B4F3-662FF604A7AC}" dt="2020-11-20T11:15:20.437" v="211" actId="20577"/>
          <ac:spMkLst>
            <pc:docMk/>
            <pc:sldMk cId="2781392632" sldId="392"/>
            <ac:spMk id="5" creationId="{148C527F-19C8-4217-8D29-9D4F3B00F383}"/>
          </ac:spMkLst>
        </pc:spChg>
        <pc:picChg chg="add del mod">
          <ac:chgData name="Mike Bloys" userId="1248c4d8-7b2b-4b32-b8bd-163ae845f9bb" providerId="ADAL" clId="{CE4E3093-65BC-4215-B4F3-662FF604A7AC}" dt="2020-11-20T11:14:48.934" v="200" actId="21"/>
          <ac:picMkLst>
            <pc:docMk/>
            <pc:sldMk cId="2781392632" sldId="392"/>
            <ac:picMk id="3" creationId="{431EEB38-C7D6-478E-8BA4-E7EAF9102C6E}"/>
          </ac:picMkLst>
        </pc:picChg>
        <pc:picChg chg="add ord">
          <ac:chgData name="Mike Bloys" userId="1248c4d8-7b2b-4b32-b8bd-163ae845f9bb" providerId="ADAL" clId="{CE4E3093-65BC-4215-B4F3-662FF604A7AC}" dt="2020-11-20T11:15:04.487" v="205" actId="167"/>
          <ac:picMkLst>
            <pc:docMk/>
            <pc:sldMk cId="2781392632" sldId="392"/>
            <ac:picMk id="6" creationId="{5F32F29C-2BE3-40A7-B5E7-C6C0372F9C83}"/>
          </ac:picMkLst>
        </pc:picChg>
        <pc:picChg chg="del">
          <ac:chgData name="Mike Bloys" userId="1248c4d8-7b2b-4b32-b8bd-163ae845f9bb" providerId="ADAL" clId="{CE4E3093-65BC-4215-B4F3-662FF604A7AC}" dt="2020-11-20T11:14:42.516" v="198" actId="478"/>
          <ac:picMkLst>
            <pc:docMk/>
            <pc:sldMk cId="2781392632" sldId="392"/>
            <ac:picMk id="7" creationId="{B60C5042-8EED-4572-B242-423091AE590F}"/>
          </ac:picMkLst>
        </pc:picChg>
        <pc:picChg chg="add">
          <ac:chgData name="Mike Bloys" userId="1248c4d8-7b2b-4b32-b8bd-163ae845f9bb" providerId="ADAL" clId="{CE4E3093-65BC-4215-B4F3-662FF604A7AC}" dt="2020-11-20T11:15:44.350" v="212" actId="22"/>
          <ac:picMkLst>
            <pc:docMk/>
            <pc:sldMk cId="2781392632" sldId="392"/>
            <ac:picMk id="9" creationId="{D509E957-053F-40AE-BE9B-3ADD896800B3}"/>
          </ac:picMkLst>
        </pc:picChg>
        <pc:picChg chg="del">
          <ac:chgData name="Mike Bloys" userId="1248c4d8-7b2b-4b32-b8bd-163ae845f9bb" providerId="ADAL" clId="{CE4E3093-65BC-4215-B4F3-662FF604A7AC}" dt="2020-11-20T11:15:08.259" v="206" actId="478"/>
          <ac:picMkLst>
            <pc:docMk/>
            <pc:sldMk cId="2781392632" sldId="392"/>
            <ac:picMk id="1026" creationId="{333AB6C6-4E5C-4FF5-8518-8401C8E720EF}"/>
          </ac:picMkLst>
        </pc:picChg>
      </pc:sldChg>
      <pc:sldChg chg="modSp add del mod">
        <pc:chgData name="Mike Bloys" userId="1248c4d8-7b2b-4b32-b8bd-163ae845f9bb" providerId="ADAL" clId="{CE4E3093-65BC-4215-B4F3-662FF604A7AC}" dt="2020-11-20T09:56:09.983" v="114" actId="1076"/>
        <pc:sldMkLst>
          <pc:docMk/>
          <pc:sldMk cId="3663539231" sldId="393"/>
        </pc:sldMkLst>
        <pc:graphicFrameChg chg="mod">
          <ac:chgData name="Mike Bloys" userId="1248c4d8-7b2b-4b32-b8bd-163ae845f9bb" providerId="ADAL" clId="{CE4E3093-65BC-4215-B4F3-662FF604A7AC}" dt="2020-11-20T09:56:09.983" v="114" actId="1076"/>
          <ac:graphicFrameMkLst>
            <pc:docMk/>
            <pc:sldMk cId="3663539231" sldId="393"/>
            <ac:graphicFrameMk id="4" creationId="{EE95D324-2BC6-4FB5-BB6D-18148B8DC072}"/>
          </ac:graphicFrameMkLst>
        </pc:graphicFrameChg>
      </pc:sldChg>
      <pc:sldChg chg="modSp add del mod delCm">
        <pc:chgData name="Mike Bloys" userId="1248c4d8-7b2b-4b32-b8bd-163ae845f9bb" providerId="ADAL" clId="{CE4E3093-65BC-4215-B4F3-662FF604A7AC}" dt="2020-11-20T10:40:17.085" v="197" actId="1592"/>
        <pc:sldMkLst>
          <pc:docMk/>
          <pc:sldMk cId="2291615141" sldId="394"/>
        </pc:sldMkLst>
        <pc:spChg chg="mod">
          <ac:chgData name="Mike Bloys" userId="1248c4d8-7b2b-4b32-b8bd-163ae845f9bb" providerId="ADAL" clId="{CE4E3093-65BC-4215-B4F3-662FF604A7AC}" dt="2020-11-20T10:38:18.340" v="182" actId="15"/>
          <ac:spMkLst>
            <pc:docMk/>
            <pc:sldMk cId="2291615141" sldId="394"/>
            <ac:spMk id="6" creationId="{04E2723D-2BC1-4C13-8D3E-FEE7F58BF711}"/>
          </ac:spMkLst>
        </pc:spChg>
        <pc:graphicFrameChg chg="mod">
          <ac:chgData name="Mike Bloys" userId="1248c4d8-7b2b-4b32-b8bd-163ae845f9bb" providerId="ADAL" clId="{CE4E3093-65BC-4215-B4F3-662FF604A7AC}" dt="2020-11-20T10:40:06.058" v="196"/>
          <ac:graphicFrameMkLst>
            <pc:docMk/>
            <pc:sldMk cId="2291615141" sldId="394"/>
            <ac:graphicFrameMk id="5" creationId="{A5B2C76F-0936-47C3-A7BF-D248F2400E35}"/>
          </ac:graphicFrameMkLst>
        </pc:graphicFrameChg>
      </pc:sldChg>
      <pc:sldChg chg="addSp delSp modSp add del mod delCm">
        <pc:chgData name="Mike Bloys" userId="1248c4d8-7b2b-4b32-b8bd-163ae845f9bb" providerId="ADAL" clId="{CE4E3093-65BC-4215-B4F3-662FF604A7AC}" dt="2020-11-20T10:34:38.298" v="162" actId="22"/>
        <pc:sldMkLst>
          <pc:docMk/>
          <pc:sldMk cId="3363672972" sldId="395"/>
        </pc:sldMkLst>
        <pc:spChg chg="del">
          <ac:chgData name="Mike Bloys" userId="1248c4d8-7b2b-4b32-b8bd-163ae845f9bb" providerId="ADAL" clId="{CE4E3093-65BC-4215-B4F3-662FF604A7AC}" dt="2020-11-20T10:33:16.370" v="150" actId="478"/>
          <ac:spMkLst>
            <pc:docMk/>
            <pc:sldMk cId="3363672972" sldId="395"/>
            <ac:spMk id="12" creationId="{038D74EC-0ACE-4EE5-95F2-C939CF04F97D}"/>
          </ac:spMkLst>
        </pc:spChg>
        <pc:picChg chg="add mod ord modCrop">
          <ac:chgData name="Mike Bloys" userId="1248c4d8-7b2b-4b32-b8bd-163ae845f9bb" providerId="ADAL" clId="{CE4E3093-65BC-4215-B4F3-662FF604A7AC}" dt="2020-11-20T10:34:12.384" v="158" actId="555"/>
          <ac:picMkLst>
            <pc:docMk/>
            <pc:sldMk cId="3363672972" sldId="395"/>
            <ac:picMk id="5" creationId="{AFFE8BD0-2D38-498F-A21E-1E94CF2FD672}"/>
          </ac:picMkLst>
        </pc:picChg>
        <pc:picChg chg="add del mod">
          <ac:chgData name="Mike Bloys" userId="1248c4d8-7b2b-4b32-b8bd-163ae845f9bb" providerId="ADAL" clId="{CE4E3093-65BC-4215-B4F3-662FF604A7AC}" dt="2020-11-20T10:30:53.344" v="142" actId="478"/>
          <ac:picMkLst>
            <pc:docMk/>
            <pc:sldMk cId="3363672972" sldId="395"/>
            <ac:picMk id="7" creationId="{77C4BFCA-BE02-45E1-8552-A49E8BC44CC7}"/>
          </ac:picMkLst>
        </pc:picChg>
        <pc:picChg chg="del">
          <ac:chgData name="Mike Bloys" userId="1248c4d8-7b2b-4b32-b8bd-163ae845f9bb" providerId="ADAL" clId="{CE4E3093-65BC-4215-B4F3-662FF604A7AC}" dt="2020-11-20T10:33:21.746" v="152" actId="478"/>
          <ac:picMkLst>
            <pc:docMk/>
            <pc:sldMk cId="3363672972" sldId="395"/>
            <ac:picMk id="9" creationId="{E8CED406-E832-4114-938B-D0F98D3542E5}"/>
          </ac:picMkLst>
        </pc:picChg>
        <pc:picChg chg="del">
          <ac:chgData name="Mike Bloys" userId="1248c4d8-7b2b-4b32-b8bd-163ae845f9bb" providerId="ADAL" clId="{CE4E3093-65BC-4215-B4F3-662FF604A7AC}" dt="2020-11-20T10:33:01.553" v="147" actId="478"/>
          <ac:picMkLst>
            <pc:docMk/>
            <pc:sldMk cId="3363672972" sldId="395"/>
            <ac:picMk id="10" creationId="{61FDFB66-8D60-4188-BA79-94519D037724}"/>
          </ac:picMkLst>
        </pc:picChg>
        <pc:picChg chg="add mod">
          <ac:chgData name="Mike Bloys" userId="1248c4d8-7b2b-4b32-b8bd-163ae845f9bb" providerId="ADAL" clId="{CE4E3093-65BC-4215-B4F3-662FF604A7AC}" dt="2020-11-20T10:33:03.768" v="148" actId="1076"/>
          <ac:picMkLst>
            <pc:docMk/>
            <pc:sldMk cId="3363672972" sldId="395"/>
            <ac:picMk id="11" creationId="{E7CF12E4-F445-4E40-9FC6-23EA2C489B48}"/>
          </ac:picMkLst>
        </pc:picChg>
        <pc:picChg chg="add">
          <ac:chgData name="Mike Bloys" userId="1248c4d8-7b2b-4b32-b8bd-163ae845f9bb" providerId="ADAL" clId="{CE4E3093-65BC-4215-B4F3-662FF604A7AC}" dt="2020-11-20T10:34:38.298" v="162" actId="22"/>
          <ac:picMkLst>
            <pc:docMk/>
            <pc:sldMk cId="3363672972" sldId="395"/>
            <ac:picMk id="13" creationId="{715EFBC7-928A-45A6-B322-DB7C9E2E0954}"/>
          </ac:picMkLst>
        </pc:picChg>
        <pc:picChg chg="del">
          <ac:chgData name="Mike Bloys" userId="1248c4d8-7b2b-4b32-b8bd-163ae845f9bb" providerId="ADAL" clId="{CE4E3093-65BC-4215-B4F3-662FF604A7AC}" dt="2020-11-20T10:33:18.306" v="151" actId="478"/>
          <ac:picMkLst>
            <pc:docMk/>
            <pc:sldMk cId="3363672972" sldId="395"/>
            <ac:picMk id="2050" creationId="{6AE30C35-30F9-448B-9ED7-1B734C39B584}"/>
          </ac:picMkLst>
        </pc:picChg>
      </pc:sldChg>
      <pc:sldChg chg="addSp delSp modSp add del mod">
        <pc:chgData name="Mike Bloys" userId="1248c4d8-7b2b-4b32-b8bd-163ae845f9bb" providerId="ADAL" clId="{CE4E3093-65BC-4215-B4F3-662FF604A7AC}" dt="2020-11-22T18:26:52.510" v="250" actId="47"/>
        <pc:sldMkLst>
          <pc:docMk/>
          <pc:sldMk cId="847242666" sldId="396"/>
        </pc:sldMkLst>
        <pc:picChg chg="del">
          <ac:chgData name="Mike Bloys" userId="1248c4d8-7b2b-4b32-b8bd-163ae845f9bb" providerId="ADAL" clId="{CE4E3093-65BC-4215-B4F3-662FF604A7AC}" dt="2020-11-20T11:34:29.267" v="215" actId="478"/>
          <ac:picMkLst>
            <pc:docMk/>
            <pc:sldMk cId="847242666" sldId="396"/>
            <ac:picMk id="5" creationId="{8CD4989F-554F-457F-8F93-EFA81696DE01}"/>
          </ac:picMkLst>
        </pc:picChg>
        <pc:picChg chg="add del mod">
          <ac:chgData name="Mike Bloys" userId="1248c4d8-7b2b-4b32-b8bd-163ae845f9bb" providerId="ADAL" clId="{CE4E3093-65BC-4215-B4F3-662FF604A7AC}" dt="2020-11-20T11:34:49.230" v="217" actId="21"/>
          <ac:picMkLst>
            <pc:docMk/>
            <pc:sldMk cId="847242666" sldId="396"/>
            <ac:picMk id="6" creationId="{8EED6053-F9A8-4735-94F9-725F0554B2E6}"/>
          </ac:picMkLst>
        </pc:picChg>
        <pc:picChg chg="del">
          <ac:chgData name="Mike Bloys" userId="1248c4d8-7b2b-4b32-b8bd-163ae845f9bb" providerId="ADAL" clId="{CE4E3093-65BC-4215-B4F3-662FF604A7AC}" dt="2020-11-20T11:34:27.140" v="214" actId="478"/>
          <ac:picMkLst>
            <pc:docMk/>
            <pc:sldMk cId="847242666" sldId="396"/>
            <ac:picMk id="7" creationId="{BAEBD959-72C3-4286-971E-A52A00A9774C}"/>
          </ac:picMkLst>
        </pc:picChg>
        <pc:picChg chg="add ord">
          <ac:chgData name="Mike Bloys" userId="1248c4d8-7b2b-4b32-b8bd-163ae845f9bb" providerId="ADAL" clId="{CE4E3093-65BC-4215-B4F3-662FF604A7AC}" dt="2020-11-20T11:35:05.307" v="222" actId="167"/>
          <ac:picMkLst>
            <pc:docMk/>
            <pc:sldMk cId="847242666" sldId="396"/>
            <ac:picMk id="8" creationId="{D22B7E81-A556-4E84-821C-EB490349C562}"/>
          </ac:picMkLst>
        </pc:picChg>
        <pc:picChg chg="add mod">
          <ac:chgData name="Mike Bloys" userId="1248c4d8-7b2b-4b32-b8bd-163ae845f9bb" providerId="ADAL" clId="{CE4E3093-65BC-4215-B4F3-662FF604A7AC}" dt="2020-11-20T11:35:33.404" v="226" actId="207"/>
          <ac:picMkLst>
            <pc:docMk/>
            <pc:sldMk cId="847242666" sldId="396"/>
            <ac:picMk id="10" creationId="{0CA5D4BE-A863-43EA-9641-6AA2F8A5E9DB}"/>
          </ac:picMkLst>
        </pc:picChg>
        <pc:picChg chg="del">
          <ac:chgData name="Mike Bloys" userId="1248c4d8-7b2b-4b32-b8bd-163ae845f9bb" providerId="ADAL" clId="{CE4E3093-65BC-4215-B4F3-662FF604A7AC}" dt="2020-11-20T11:34:23.588" v="213" actId="478"/>
          <ac:picMkLst>
            <pc:docMk/>
            <pc:sldMk cId="847242666" sldId="396"/>
            <ac:picMk id="3074" creationId="{C2CF485E-5496-436B-ACB5-173D7BAA28FA}"/>
          </ac:picMkLst>
        </pc:picChg>
      </pc:sldChg>
      <pc:sldChg chg="add del">
        <pc:chgData name="Mike Bloys" userId="1248c4d8-7b2b-4b32-b8bd-163ae845f9bb" providerId="ADAL" clId="{CE4E3093-65BC-4215-B4F3-662FF604A7AC}" dt="2020-11-20T09:29:03.672" v="1" actId="47"/>
        <pc:sldMkLst>
          <pc:docMk/>
          <pc:sldMk cId="2744929123" sldId="399"/>
        </pc:sldMkLst>
      </pc:sldChg>
      <pc:sldChg chg="add del">
        <pc:chgData name="Mike Bloys" userId="1248c4d8-7b2b-4b32-b8bd-163ae845f9bb" providerId="ADAL" clId="{CE4E3093-65BC-4215-B4F3-662FF604A7AC}" dt="2020-11-20T09:29:03.672" v="1" actId="47"/>
        <pc:sldMkLst>
          <pc:docMk/>
          <pc:sldMk cId="1595110815" sldId="401"/>
        </pc:sldMkLst>
      </pc:sldChg>
      <pc:sldChg chg="add del">
        <pc:chgData name="Mike Bloys" userId="1248c4d8-7b2b-4b32-b8bd-163ae845f9bb" providerId="ADAL" clId="{CE4E3093-65BC-4215-B4F3-662FF604A7AC}" dt="2020-11-20T09:29:03.672" v="1" actId="47"/>
        <pc:sldMkLst>
          <pc:docMk/>
          <pc:sldMk cId="2057763521" sldId="402"/>
        </pc:sldMkLst>
      </pc:sldChg>
      <pc:sldChg chg="modSp add del mod">
        <pc:chgData name="Mike Bloys" userId="1248c4d8-7b2b-4b32-b8bd-163ae845f9bb" providerId="ADAL" clId="{CE4E3093-65BC-4215-B4F3-662FF604A7AC}" dt="2020-11-20T09:57:20.943" v="116" actId="207"/>
        <pc:sldMkLst>
          <pc:docMk/>
          <pc:sldMk cId="1294557518" sldId="403"/>
        </pc:sldMkLst>
        <pc:spChg chg="mod">
          <ac:chgData name="Mike Bloys" userId="1248c4d8-7b2b-4b32-b8bd-163ae845f9bb" providerId="ADAL" clId="{CE4E3093-65BC-4215-B4F3-662FF604A7AC}" dt="2020-11-20T09:57:20.943" v="116" actId="207"/>
          <ac:spMkLst>
            <pc:docMk/>
            <pc:sldMk cId="1294557518" sldId="403"/>
            <ac:spMk id="10" creationId="{FCA5FA53-C760-4513-93C9-C17B33974C6C}"/>
          </ac:spMkLst>
        </pc:spChg>
      </pc:sldChg>
      <pc:sldChg chg="modSp add del mod">
        <pc:chgData name="Mike Bloys" userId="1248c4d8-7b2b-4b32-b8bd-163ae845f9bb" providerId="ADAL" clId="{CE4E3093-65BC-4215-B4F3-662FF604A7AC}" dt="2020-11-20T10:37:19.958" v="176" actId="1076"/>
        <pc:sldMkLst>
          <pc:docMk/>
          <pc:sldMk cId="958626824" sldId="404"/>
        </pc:sldMkLst>
        <pc:graphicFrameChg chg="mod">
          <ac:chgData name="Mike Bloys" userId="1248c4d8-7b2b-4b32-b8bd-163ae845f9bb" providerId="ADAL" clId="{CE4E3093-65BC-4215-B4F3-662FF604A7AC}" dt="2020-11-20T10:37:19.958" v="176" actId="1076"/>
          <ac:graphicFrameMkLst>
            <pc:docMk/>
            <pc:sldMk cId="958626824" sldId="404"/>
            <ac:graphicFrameMk id="4" creationId="{692C57A5-4D96-4FBD-ADAE-DDEEE8F5063C}"/>
          </ac:graphicFrameMkLst>
        </pc:graphicFrameChg>
      </pc:sldChg>
      <pc:sldChg chg="add del">
        <pc:chgData name="Mike Bloys" userId="1248c4d8-7b2b-4b32-b8bd-163ae845f9bb" providerId="ADAL" clId="{CE4E3093-65BC-4215-B4F3-662FF604A7AC}" dt="2020-11-20T09:29:03.672" v="1" actId="47"/>
        <pc:sldMkLst>
          <pc:docMk/>
          <pc:sldMk cId="743037272" sldId="405"/>
        </pc:sldMkLst>
      </pc:sldChg>
      <pc:sldChg chg="addSp delSp modSp add del mod">
        <pc:chgData name="Mike Bloys" userId="1248c4d8-7b2b-4b32-b8bd-163ae845f9bb" providerId="ADAL" clId="{CE4E3093-65BC-4215-B4F3-662FF604A7AC}" dt="2020-11-20T10:34:36.118" v="161" actId="22"/>
        <pc:sldMkLst>
          <pc:docMk/>
          <pc:sldMk cId="567228689" sldId="406"/>
        </pc:sldMkLst>
        <pc:spChg chg="del">
          <ac:chgData name="Mike Bloys" userId="1248c4d8-7b2b-4b32-b8bd-163ae845f9bb" providerId="ADAL" clId="{CE4E3093-65BC-4215-B4F3-662FF604A7AC}" dt="2020-11-20T10:33:42.515" v="154" actId="478"/>
          <ac:spMkLst>
            <pc:docMk/>
            <pc:sldMk cId="567228689" sldId="406"/>
            <ac:spMk id="12" creationId="{038D74EC-0ACE-4EE5-95F2-C939CF04F97D}"/>
          </ac:spMkLst>
        </pc:spChg>
        <pc:picChg chg="add ord">
          <ac:chgData name="Mike Bloys" userId="1248c4d8-7b2b-4b32-b8bd-163ae845f9bb" providerId="ADAL" clId="{CE4E3093-65BC-4215-B4F3-662FF604A7AC}" dt="2020-11-20T10:34:27.273" v="160" actId="167"/>
          <ac:picMkLst>
            <pc:docMk/>
            <pc:sldMk cId="567228689" sldId="406"/>
            <ac:picMk id="4" creationId="{D9579118-BD41-4026-9304-3D7E00563E8B}"/>
          </ac:picMkLst>
        </pc:picChg>
        <pc:picChg chg="add ord">
          <ac:chgData name="Mike Bloys" userId="1248c4d8-7b2b-4b32-b8bd-163ae845f9bb" providerId="ADAL" clId="{CE4E3093-65BC-4215-B4F3-662FF604A7AC}" dt="2020-11-20T10:34:27.273" v="160" actId="167"/>
          <ac:picMkLst>
            <pc:docMk/>
            <pc:sldMk cId="567228689" sldId="406"/>
            <ac:picMk id="5" creationId="{206C186B-D454-40CA-A233-66FE7A76F031}"/>
          </ac:picMkLst>
        </pc:picChg>
        <pc:picChg chg="add">
          <ac:chgData name="Mike Bloys" userId="1248c4d8-7b2b-4b32-b8bd-163ae845f9bb" providerId="ADAL" clId="{CE4E3093-65BC-4215-B4F3-662FF604A7AC}" dt="2020-11-20T10:34:36.118" v="161" actId="22"/>
          <ac:picMkLst>
            <pc:docMk/>
            <pc:sldMk cId="567228689" sldId="406"/>
            <ac:picMk id="6" creationId="{5E937B41-AF7A-4A80-8C5C-BD687E9AB082}"/>
          </ac:picMkLst>
        </pc:picChg>
        <pc:picChg chg="del">
          <ac:chgData name="Mike Bloys" userId="1248c4d8-7b2b-4b32-b8bd-163ae845f9bb" providerId="ADAL" clId="{CE4E3093-65BC-4215-B4F3-662FF604A7AC}" dt="2020-11-20T10:33:44.721" v="156" actId="478"/>
          <ac:picMkLst>
            <pc:docMk/>
            <pc:sldMk cId="567228689" sldId="406"/>
            <ac:picMk id="9" creationId="{E8CED406-E832-4114-938B-D0F98D3542E5}"/>
          </ac:picMkLst>
        </pc:picChg>
        <pc:picChg chg="del">
          <ac:chgData name="Mike Bloys" userId="1248c4d8-7b2b-4b32-b8bd-163ae845f9bb" providerId="ADAL" clId="{CE4E3093-65BC-4215-B4F3-662FF604A7AC}" dt="2020-11-20T10:33:43.569" v="155" actId="478"/>
          <ac:picMkLst>
            <pc:docMk/>
            <pc:sldMk cId="567228689" sldId="406"/>
            <ac:picMk id="10" creationId="{61FDFB66-8D60-4188-BA79-94519D037724}"/>
          </ac:picMkLst>
        </pc:picChg>
        <pc:picChg chg="del">
          <ac:chgData name="Mike Bloys" userId="1248c4d8-7b2b-4b32-b8bd-163ae845f9bb" providerId="ADAL" clId="{CE4E3093-65BC-4215-B4F3-662FF604A7AC}" dt="2020-11-20T10:33:42.515" v="154" actId="478"/>
          <ac:picMkLst>
            <pc:docMk/>
            <pc:sldMk cId="567228689" sldId="406"/>
            <ac:picMk id="2050" creationId="{6AE30C35-30F9-448B-9ED7-1B734C39B584}"/>
          </ac:picMkLst>
        </pc:picChg>
      </pc:sldChg>
      <pc:sldChg chg="modSp add del mod">
        <pc:chgData name="Mike Bloys" userId="1248c4d8-7b2b-4b32-b8bd-163ae845f9bb" providerId="ADAL" clId="{CE4E3093-65BC-4215-B4F3-662FF604A7AC}" dt="2020-11-20T09:58:15.320" v="133" actId="2084"/>
        <pc:sldMkLst>
          <pc:docMk/>
          <pc:sldMk cId="693912480" sldId="407"/>
        </pc:sldMkLst>
        <pc:graphicFrameChg chg="mod modGraphic">
          <ac:chgData name="Mike Bloys" userId="1248c4d8-7b2b-4b32-b8bd-163ae845f9bb" providerId="ADAL" clId="{CE4E3093-65BC-4215-B4F3-662FF604A7AC}" dt="2020-11-20T09:58:15.320" v="133" actId="2084"/>
          <ac:graphicFrameMkLst>
            <pc:docMk/>
            <pc:sldMk cId="693912480" sldId="407"/>
            <ac:graphicFrameMk id="5" creationId="{1D254618-0D50-4867-87C0-C863DDA056AE}"/>
          </ac:graphicFrameMkLst>
        </pc:graphicFrameChg>
      </pc:sldChg>
      <pc:sldChg chg="add del">
        <pc:chgData name="Mike Bloys" userId="1248c4d8-7b2b-4b32-b8bd-163ae845f9bb" providerId="ADAL" clId="{CE4E3093-65BC-4215-B4F3-662FF604A7AC}" dt="2020-11-20T09:29:03.672" v="1" actId="47"/>
        <pc:sldMkLst>
          <pc:docMk/>
          <pc:sldMk cId="42689423" sldId="408"/>
        </pc:sldMkLst>
      </pc:sldChg>
      <pc:sldChg chg="add del">
        <pc:chgData name="Mike Bloys" userId="1248c4d8-7b2b-4b32-b8bd-163ae845f9bb" providerId="ADAL" clId="{CE4E3093-65BC-4215-B4F3-662FF604A7AC}" dt="2020-11-20T09:29:03.672" v="1" actId="47"/>
        <pc:sldMkLst>
          <pc:docMk/>
          <pc:sldMk cId="1355433094" sldId="409"/>
        </pc:sldMkLst>
      </pc:sldChg>
      <pc:sldChg chg="add del">
        <pc:chgData name="Mike Bloys" userId="1248c4d8-7b2b-4b32-b8bd-163ae845f9bb" providerId="ADAL" clId="{CE4E3093-65BC-4215-B4F3-662FF604A7AC}" dt="2020-11-20T09:29:03.672" v="1" actId="47"/>
        <pc:sldMkLst>
          <pc:docMk/>
          <pc:sldMk cId="1253861930" sldId="410"/>
        </pc:sldMkLst>
      </pc:sldChg>
      <pc:sldChg chg="addSp delSp modSp add mod">
        <pc:chgData name="Mike Bloys" userId="1248c4d8-7b2b-4b32-b8bd-163ae845f9bb" providerId="ADAL" clId="{CE4E3093-65BC-4215-B4F3-662FF604A7AC}" dt="2020-11-22T18:26:41.457" v="249" actId="207"/>
        <pc:sldMkLst>
          <pc:docMk/>
          <pc:sldMk cId="3859089900" sldId="411"/>
        </pc:sldMkLst>
        <pc:spChg chg="mod">
          <ac:chgData name="Mike Bloys" userId="1248c4d8-7b2b-4b32-b8bd-163ae845f9bb" providerId="ADAL" clId="{CE4E3093-65BC-4215-B4F3-662FF604A7AC}" dt="2020-11-22T18:17:17.688" v="237" actId="207"/>
          <ac:spMkLst>
            <pc:docMk/>
            <pc:sldMk cId="3859089900" sldId="411"/>
            <ac:spMk id="2" creationId="{F828C406-7C21-495E-B6A4-4BE70689533F}"/>
          </ac:spMkLst>
        </pc:spChg>
        <pc:spChg chg="mod">
          <ac:chgData name="Mike Bloys" userId="1248c4d8-7b2b-4b32-b8bd-163ae845f9bb" providerId="ADAL" clId="{CE4E3093-65BC-4215-B4F3-662FF604A7AC}" dt="2020-11-22T18:17:28.373" v="241" actId="6549"/>
          <ac:spMkLst>
            <pc:docMk/>
            <pc:sldMk cId="3859089900" sldId="411"/>
            <ac:spMk id="3" creationId="{930679D6-B292-42E7-BAD8-B04922EE9EC5}"/>
          </ac:spMkLst>
        </pc:spChg>
        <pc:picChg chg="add del mod ord modCrop">
          <ac:chgData name="Mike Bloys" userId="1248c4d8-7b2b-4b32-b8bd-163ae845f9bb" providerId="ADAL" clId="{CE4E3093-65BC-4215-B4F3-662FF604A7AC}" dt="2020-11-22T18:26:32.796" v="248" actId="478"/>
          <ac:picMkLst>
            <pc:docMk/>
            <pc:sldMk cId="3859089900" sldId="411"/>
            <ac:picMk id="5" creationId="{D037A0D4-CD10-49DD-8F1A-BB30295014A8}"/>
          </ac:picMkLst>
        </pc:picChg>
        <pc:picChg chg="add mod ord modCrop">
          <ac:chgData name="Mike Bloys" userId="1248c4d8-7b2b-4b32-b8bd-163ae845f9bb" providerId="ADAL" clId="{CE4E3093-65BC-4215-B4F3-662FF604A7AC}" dt="2020-11-22T18:26:29.584" v="247" actId="167"/>
          <ac:picMkLst>
            <pc:docMk/>
            <pc:sldMk cId="3859089900" sldId="411"/>
            <ac:picMk id="7" creationId="{ED77D1C0-E6F4-415F-B479-76C0377ACD2A}"/>
          </ac:picMkLst>
        </pc:picChg>
        <pc:picChg chg="del">
          <ac:chgData name="Mike Bloys" userId="1248c4d8-7b2b-4b32-b8bd-163ae845f9bb" providerId="ADAL" clId="{CE4E3093-65BC-4215-B4F3-662FF604A7AC}" dt="2020-11-22T18:16:55.130" v="234" actId="478"/>
          <ac:picMkLst>
            <pc:docMk/>
            <pc:sldMk cId="3859089900" sldId="411"/>
            <ac:picMk id="8" creationId="{D22B7E81-A556-4E84-821C-EB490349C562}"/>
          </ac:picMkLst>
        </pc:picChg>
        <pc:picChg chg="mod">
          <ac:chgData name="Mike Bloys" userId="1248c4d8-7b2b-4b32-b8bd-163ae845f9bb" providerId="ADAL" clId="{CE4E3093-65BC-4215-B4F3-662FF604A7AC}" dt="2020-11-22T18:26:41.457" v="249" actId="207"/>
          <ac:picMkLst>
            <pc:docMk/>
            <pc:sldMk cId="3859089900" sldId="411"/>
            <ac:picMk id="10" creationId="{0CA5D4BE-A863-43EA-9641-6AA2F8A5E9DB}"/>
          </ac:picMkLst>
        </pc:picChg>
      </pc:sldChg>
      <pc:sldMasterChg chg="delSldLayout modSldLayout">
        <pc:chgData name="Mike Bloys" userId="1248c4d8-7b2b-4b32-b8bd-163ae845f9bb" providerId="ADAL" clId="{CE4E3093-65BC-4215-B4F3-662FF604A7AC}" dt="2020-11-22T18:16:12.302" v="227" actId="2711"/>
        <pc:sldMasterMkLst>
          <pc:docMk/>
          <pc:sldMasterMk cId="2369807912" sldId="2147483660"/>
        </pc:sldMasterMkLst>
        <pc:sldLayoutChg chg="addSp delSp modSp mod">
          <pc:chgData name="Mike Bloys" userId="1248c4d8-7b2b-4b32-b8bd-163ae845f9bb" providerId="ADAL" clId="{CE4E3093-65BC-4215-B4F3-662FF604A7AC}" dt="2020-11-22T18:16:12.302" v="227" actId="2711"/>
          <pc:sldLayoutMkLst>
            <pc:docMk/>
            <pc:sldMasterMk cId="2369807912" sldId="2147483660"/>
            <pc:sldLayoutMk cId="1593432957" sldId="2147483661"/>
          </pc:sldLayoutMkLst>
          <pc:spChg chg="del">
            <ac:chgData name="Mike Bloys" userId="1248c4d8-7b2b-4b32-b8bd-163ae845f9bb" providerId="ADAL" clId="{CE4E3093-65BC-4215-B4F3-662FF604A7AC}" dt="2020-11-20T09:29:13.458" v="2" actId="478"/>
            <ac:spMkLst>
              <pc:docMk/>
              <pc:sldMasterMk cId="2369807912" sldId="2147483660"/>
              <pc:sldLayoutMk cId="1593432957" sldId="2147483661"/>
              <ac:spMk id="8" creationId="{B7092E46-A0AD-47CA-AB3F-B8988BC25920}"/>
            </ac:spMkLst>
          </pc:spChg>
          <pc:spChg chg="mod">
            <ac:chgData name="Mike Bloys" userId="1248c4d8-7b2b-4b32-b8bd-163ae845f9bb" providerId="ADAL" clId="{CE4E3093-65BC-4215-B4F3-662FF604A7AC}" dt="2020-11-20T09:29:14.779" v="3"/>
            <ac:spMkLst>
              <pc:docMk/>
              <pc:sldMasterMk cId="2369807912" sldId="2147483660"/>
              <pc:sldLayoutMk cId="1593432957" sldId="2147483661"/>
              <ac:spMk id="13" creationId="{B7A067C0-10A2-49BC-805F-2B8CACBC7692}"/>
            </ac:spMkLst>
          </pc:spChg>
          <pc:spChg chg="mod">
            <ac:chgData name="Mike Bloys" userId="1248c4d8-7b2b-4b32-b8bd-163ae845f9bb" providerId="ADAL" clId="{CE4E3093-65BC-4215-B4F3-662FF604A7AC}" dt="2020-11-20T09:29:14.779" v="3"/>
            <ac:spMkLst>
              <pc:docMk/>
              <pc:sldMasterMk cId="2369807912" sldId="2147483660"/>
              <pc:sldLayoutMk cId="1593432957" sldId="2147483661"/>
              <ac:spMk id="14" creationId="{C1936B93-387E-436B-9857-30FDCB49C9D1}"/>
            </ac:spMkLst>
          </pc:spChg>
          <pc:spChg chg="mod">
            <ac:chgData name="Mike Bloys" userId="1248c4d8-7b2b-4b32-b8bd-163ae845f9bb" providerId="ADAL" clId="{CE4E3093-65BC-4215-B4F3-662FF604A7AC}" dt="2020-11-20T09:29:14.779" v="3"/>
            <ac:spMkLst>
              <pc:docMk/>
              <pc:sldMasterMk cId="2369807912" sldId="2147483660"/>
              <pc:sldLayoutMk cId="1593432957" sldId="2147483661"/>
              <ac:spMk id="15" creationId="{F5A12043-CB85-4E7C-A4D5-BAFD7DCC1832}"/>
            </ac:spMkLst>
          </pc:spChg>
          <pc:spChg chg="mod">
            <ac:chgData name="Mike Bloys" userId="1248c4d8-7b2b-4b32-b8bd-163ae845f9bb" providerId="ADAL" clId="{CE4E3093-65BC-4215-B4F3-662FF604A7AC}" dt="2020-11-20T09:29:14.779" v="3"/>
            <ac:spMkLst>
              <pc:docMk/>
              <pc:sldMasterMk cId="2369807912" sldId="2147483660"/>
              <pc:sldLayoutMk cId="1593432957" sldId="2147483661"/>
              <ac:spMk id="16" creationId="{47A1A0A5-84B3-4234-BEF8-BE8ACDB139E2}"/>
            </ac:spMkLst>
          </pc:spChg>
          <pc:spChg chg="add mod">
            <ac:chgData name="Mike Bloys" userId="1248c4d8-7b2b-4b32-b8bd-163ae845f9bb" providerId="ADAL" clId="{CE4E3093-65BC-4215-B4F3-662FF604A7AC}" dt="2020-11-22T18:16:12.302" v="227" actId="2711"/>
            <ac:spMkLst>
              <pc:docMk/>
              <pc:sldMasterMk cId="2369807912" sldId="2147483660"/>
              <pc:sldLayoutMk cId="1593432957" sldId="2147483661"/>
              <ac:spMk id="17" creationId="{C44B8FD1-E942-4F15-8F5B-68E9A727852B}"/>
            </ac:spMkLst>
          </pc:spChg>
          <pc:grpChg chg="add mod">
            <ac:chgData name="Mike Bloys" userId="1248c4d8-7b2b-4b32-b8bd-163ae845f9bb" providerId="ADAL" clId="{CE4E3093-65BC-4215-B4F3-662FF604A7AC}" dt="2020-11-20T09:29:14.779" v="3"/>
            <ac:grpSpMkLst>
              <pc:docMk/>
              <pc:sldMasterMk cId="2369807912" sldId="2147483660"/>
              <pc:sldLayoutMk cId="1593432957" sldId="2147483661"/>
              <ac:grpSpMk id="12" creationId="{D57EB198-4708-477C-BA1A-A11AE7C504D0}"/>
            </ac:grpSpMkLst>
          </pc:grpChg>
          <pc:grpChg chg="del">
            <ac:chgData name="Mike Bloys" userId="1248c4d8-7b2b-4b32-b8bd-163ae845f9bb" providerId="ADAL" clId="{CE4E3093-65BC-4215-B4F3-662FF604A7AC}" dt="2020-11-20T09:29:13.458" v="2" actId="478"/>
            <ac:grpSpMkLst>
              <pc:docMk/>
              <pc:sldMasterMk cId="2369807912" sldId="2147483660"/>
              <pc:sldLayoutMk cId="1593432957" sldId="2147483661"/>
              <ac:grpSpMk id="23" creationId="{79238B32-8B4E-463C-8BDB-7A4AF7F014C0}"/>
            </ac:grpSpMkLst>
          </pc:grpChg>
          <pc:picChg chg="del">
            <ac:chgData name="Mike Bloys" userId="1248c4d8-7b2b-4b32-b8bd-163ae845f9bb" providerId="ADAL" clId="{CE4E3093-65BC-4215-B4F3-662FF604A7AC}" dt="2020-11-20T09:29:13.458" v="2" actId="478"/>
            <ac:picMkLst>
              <pc:docMk/>
              <pc:sldMasterMk cId="2369807912" sldId="2147483660"/>
              <pc:sldLayoutMk cId="1593432957" sldId="2147483661"/>
              <ac:picMk id="3" creationId="{0A894C02-2124-4939-9634-E42DC48B6A5F}"/>
            </ac:picMkLst>
          </pc:picChg>
          <pc:picChg chg="add mod">
            <ac:chgData name="Mike Bloys" userId="1248c4d8-7b2b-4b32-b8bd-163ae845f9bb" providerId="ADAL" clId="{CE4E3093-65BC-4215-B4F3-662FF604A7AC}" dt="2020-11-20T09:29:14.779" v="3"/>
            <ac:picMkLst>
              <pc:docMk/>
              <pc:sldMasterMk cId="2369807912" sldId="2147483660"/>
              <pc:sldLayoutMk cId="1593432957" sldId="2147483661"/>
              <ac:picMk id="10" creationId="{5EFE95EA-2E56-445D-AA1C-C75C6E3050FD}"/>
            </ac:picMkLst>
          </pc:picChg>
          <pc:picChg chg="del">
            <ac:chgData name="Mike Bloys" userId="1248c4d8-7b2b-4b32-b8bd-163ae845f9bb" providerId="ADAL" clId="{CE4E3093-65BC-4215-B4F3-662FF604A7AC}" dt="2020-11-20T09:29:13.458" v="2" actId="478"/>
            <ac:picMkLst>
              <pc:docMk/>
              <pc:sldMasterMk cId="2369807912" sldId="2147483660"/>
              <pc:sldLayoutMk cId="1593432957" sldId="2147483661"/>
              <ac:picMk id="11" creationId="{BB2BBD8E-845C-43A6-B002-B6F5AFE2DE08}"/>
            </ac:picMkLst>
          </pc:picChg>
          <pc:picChg chg="add mod">
            <ac:chgData name="Mike Bloys" userId="1248c4d8-7b2b-4b32-b8bd-163ae845f9bb" providerId="ADAL" clId="{CE4E3093-65BC-4215-B4F3-662FF604A7AC}" dt="2020-11-20T09:29:14.779" v="3"/>
            <ac:picMkLst>
              <pc:docMk/>
              <pc:sldMasterMk cId="2369807912" sldId="2147483660"/>
              <pc:sldLayoutMk cId="1593432957" sldId="2147483661"/>
              <ac:picMk id="18" creationId="{0F033FB5-6069-41B1-BBF3-3D5E0E50DC3B}"/>
            </ac:picMkLst>
          </pc:picChg>
        </pc:sldLayoutChg>
        <pc:sldLayoutChg chg="addSp delSp modSp mod">
          <pc:chgData name="Mike Bloys" userId="1248c4d8-7b2b-4b32-b8bd-163ae845f9bb" providerId="ADAL" clId="{CE4E3093-65BC-4215-B4F3-662FF604A7AC}" dt="2020-11-20T09:50:33.776" v="82" actId="478"/>
          <pc:sldLayoutMkLst>
            <pc:docMk/>
            <pc:sldMasterMk cId="2369807912" sldId="2147483660"/>
            <pc:sldLayoutMk cId="3265224848" sldId="2147483662"/>
          </pc:sldLayoutMkLst>
          <pc:spChg chg="add del">
            <ac:chgData name="Mike Bloys" userId="1248c4d8-7b2b-4b32-b8bd-163ae845f9bb" providerId="ADAL" clId="{CE4E3093-65BC-4215-B4F3-662FF604A7AC}" dt="2020-11-20T09:50:33.776" v="82" actId="478"/>
            <ac:spMkLst>
              <pc:docMk/>
              <pc:sldMasterMk cId="2369807912" sldId="2147483660"/>
              <pc:sldLayoutMk cId="3265224848" sldId="2147483662"/>
              <ac:spMk id="2" creationId="{DF7CF171-80B5-4BBE-A8EE-6C4FE46EF8D8}"/>
            </ac:spMkLst>
          </pc:spChg>
          <pc:cxnChg chg="mod">
            <ac:chgData name="Mike Bloys" userId="1248c4d8-7b2b-4b32-b8bd-163ae845f9bb" providerId="ADAL" clId="{CE4E3093-65BC-4215-B4F3-662FF604A7AC}" dt="2020-11-20T09:50:32.318" v="81"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CE4E3093-65BC-4215-B4F3-662FF604A7AC}" dt="2020-11-20T11:35:21.861" v="224" actId="1076"/>
          <pc:sldLayoutMkLst>
            <pc:docMk/>
            <pc:sldMasterMk cId="2369807912" sldId="2147483660"/>
            <pc:sldLayoutMk cId="3864385121" sldId="2147483664"/>
          </pc:sldLayoutMkLst>
          <pc:spChg chg="add mod">
            <ac:chgData name="Mike Bloys" userId="1248c4d8-7b2b-4b32-b8bd-163ae845f9bb" providerId="ADAL" clId="{CE4E3093-65BC-4215-B4F3-662FF604A7AC}" dt="2020-11-20T09:36:18.790" v="46" actId="20577"/>
            <ac:spMkLst>
              <pc:docMk/>
              <pc:sldMasterMk cId="2369807912" sldId="2147483660"/>
              <pc:sldLayoutMk cId="3864385121" sldId="2147483664"/>
              <ac:spMk id="3" creationId="{5F7184BC-5122-4912-826D-20EC7041E52C}"/>
            </ac:spMkLst>
          </pc:spChg>
          <pc:spChg chg="mod">
            <ac:chgData name="Mike Bloys" userId="1248c4d8-7b2b-4b32-b8bd-163ae845f9bb" providerId="ADAL" clId="{CE4E3093-65BC-4215-B4F3-662FF604A7AC}" dt="2020-11-20T09:43:49.213" v="48"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CE4E3093-65BC-4215-B4F3-662FF604A7AC}" dt="2020-11-20T09:35:56.033" v="31"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CE4E3093-65BC-4215-B4F3-662FF604A7AC}" dt="2020-11-20T09:36:08.264" v="33" actId="22"/>
            <ac:picMkLst>
              <pc:docMk/>
              <pc:sldMasterMk cId="2369807912" sldId="2147483660"/>
              <pc:sldLayoutMk cId="3864385121" sldId="2147483664"/>
              <ac:picMk id="2" creationId="{E6E3E9B0-B6D8-4AFB-BEDF-C06140B313AB}"/>
            </ac:picMkLst>
          </pc:picChg>
          <pc:picChg chg="add del mod modCrop">
            <ac:chgData name="Mike Bloys" userId="1248c4d8-7b2b-4b32-b8bd-163ae845f9bb" providerId="ADAL" clId="{CE4E3093-65BC-4215-B4F3-662FF604A7AC}" dt="2020-11-20T11:14:59.592" v="203" actId="21"/>
            <ac:picMkLst>
              <pc:docMk/>
              <pc:sldMasterMk cId="2369807912" sldId="2147483660"/>
              <pc:sldLayoutMk cId="3864385121" sldId="2147483664"/>
              <ac:picMk id="4" creationId="{540ABE04-B88A-43E3-9AC6-C80B9C3C837F}"/>
            </ac:picMkLst>
          </pc:picChg>
          <pc:picChg chg="del">
            <ac:chgData name="Mike Bloys" userId="1248c4d8-7b2b-4b32-b8bd-163ae845f9bb" providerId="ADAL" clId="{CE4E3093-65BC-4215-B4F3-662FF604A7AC}" dt="2020-11-20T09:35:56.033" v="31" actId="478"/>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CE4E3093-65BC-4215-B4F3-662FF604A7AC}" dt="2020-11-20T11:35:00.856" v="220" actId="21"/>
            <ac:picMkLst>
              <pc:docMk/>
              <pc:sldMasterMk cId="2369807912" sldId="2147483660"/>
              <pc:sldLayoutMk cId="3864385121" sldId="2147483664"/>
              <ac:picMk id="6" creationId="{037518A6-984A-4541-BDE0-12EBC05DDAD4}"/>
            </ac:picMkLst>
          </pc:picChg>
          <pc:picChg chg="mod">
            <ac:chgData name="Mike Bloys" userId="1248c4d8-7b2b-4b32-b8bd-163ae845f9bb" providerId="ADAL" clId="{CE4E3093-65BC-4215-B4F3-662FF604A7AC}" dt="2020-11-20T11:35:21.861" v="224" actId="1076"/>
            <ac:picMkLst>
              <pc:docMk/>
              <pc:sldMasterMk cId="2369807912" sldId="2147483660"/>
              <pc:sldLayoutMk cId="3864385121" sldId="2147483664"/>
              <ac:picMk id="7" creationId="{4D55C3FD-0D3D-435D-8FCD-F0EFC2C5941D}"/>
            </ac:picMkLst>
          </pc:picChg>
        </pc:sldLayoutChg>
        <pc:sldLayoutChg chg="addSp delSp modSp mod">
          <pc:chgData name="Mike Bloys" userId="1248c4d8-7b2b-4b32-b8bd-163ae845f9bb" providerId="ADAL" clId="{CE4E3093-65BC-4215-B4F3-662FF604A7AC}" dt="2020-11-20T09:46:19.951" v="68" actId="207"/>
          <pc:sldLayoutMkLst>
            <pc:docMk/>
            <pc:sldMasterMk cId="2369807912" sldId="2147483660"/>
            <pc:sldLayoutMk cId="1482273398" sldId="2147483665"/>
          </pc:sldLayoutMkLst>
          <pc:spChg chg="del">
            <ac:chgData name="Mike Bloys" userId="1248c4d8-7b2b-4b32-b8bd-163ae845f9bb" providerId="ADAL" clId="{CE4E3093-65BC-4215-B4F3-662FF604A7AC}" dt="2020-11-20T09:46:12.111" v="65" actId="478"/>
            <ac:spMkLst>
              <pc:docMk/>
              <pc:sldMasterMk cId="2369807912" sldId="2147483660"/>
              <pc:sldLayoutMk cId="1482273398" sldId="2147483665"/>
              <ac:spMk id="3" creationId="{05151199-859D-4317-BCC2-38E3019ECCC4}"/>
            </ac:spMkLst>
          </pc:spChg>
          <pc:spChg chg="add">
            <ac:chgData name="Mike Bloys" userId="1248c4d8-7b2b-4b32-b8bd-163ae845f9bb" providerId="ADAL" clId="{CE4E3093-65BC-4215-B4F3-662FF604A7AC}" dt="2020-11-20T09:46:12.654" v="66" actId="22"/>
            <ac:spMkLst>
              <pc:docMk/>
              <pc:sldMasterMk cId="2369807912" sldId="2147483660"/>
              <pc:sldLayoutMk cId="1482273398" sldId="2147483665"/>
              <ac:spMk id="7" creationId="{648FD0CC-4F2B-46D1-82A5-612F543A58FC}"/>
            </ac:spMkLst>
          </pc:spChg>
          <pc:spChg chg="mod">
            <ac:chgData name="Mike Bloys" userId="1248c4d8-7b2b-4b32-b8bd-163ae845f9bb" providerId="ADAL" clId="{CE4E3093-65BC-4215-B4F3-662FF604A7AC}" dt="2020-11-20T09:46:19.951" v="68" actId="207"/>
            <ac:spMkLst>
              <pc:docMk/>
              <pc:sldMasterMk cId="2369807912" sldId="2147483660"/>
              <pc:sldLayoutMk cId="1482273398" sldId="2147483665"/>
              <ac:spMk id="14" creationId="{00000000-0000-0000-0000-000000000000}"/>
            </ac:spMkLst>
          </pc:spChg>
          <pc:picChg chg="del">
            <ac:chgData name="Mike Bloys" userId="1248c4d8-7b2b-4b32-b8bd-163ae845f9bb" providerId="ADAL" clId="{CE4E3093-65BC-4215-B4F3-662FF604A7AC}" dt="2020-11-20T09:46:12.111" v="65" actId="478"/>
            <ac:picMkLst>
              <pc:docMk/>
              <pc:sldMasterMk cId="2369807912" sldId="2147483660"/>
              <pc:sldLayoutMk cId="1482273398" sldId="2147483665"/>
              <ac:picMk id="2" creationId="{181D8A13-A7A8-4ED2-8997-5592935DB384}"/>
            </ac:picMkLst>
          </pc:picChg>
          <pc:picChg chg="mod">
            <ac:chgData name="Mike Bloys" userId="1248c4d8-7b2b-4b32-b8bd-163ae845f9bb" providerId="ADAL" clId="{CE4E3093-65BC-4215-B4F3-662FF604A7AC}" dt="2020-11-20T09:46:08.906" v="64" actId="207"/>
            <ac:picMkLst>
              <pc:docMk/>
              <pc:sldMasterMk cId="2369807912" sldId="2147483660"/>
              <pc:sldLayoutMk cId="1482273398" sldId="2147483665"/>
              <ac:picMk id="4" creationId="{47786EDB-3B8A-4802-BB36-AA72B0895CA3}"/>
            </ac:picMkLst>
          </pc:picChg>
          <pc:picChg chg="add">
            <ac:chgData name="Mike Bloys" userId="1248c4d8-7b2b-4b32-b8bd-163ae845f9bb" providerId="ADAL" clId="{CE4E3093-65BC-4215-B4F3-662FF604A7AC}" dt="2020-11-20T09:46:12.654" v="66" actId="22"/>
            <ac:picMkLst>
              <pc:docMk/>
              <pc:sldMasterMk cId="2369807912" sldId="2147483660"/>
              <pc:sldLayoutMk cId="1482273398" sldId="2147483665"/>
              <ac:picMk id="5" creationId="{C174F5AE-4EF7-47E7-B06B-BE552598ABDB}"/>
            </ac:picMkLst>
          </pc:picChg>
        </pc:sldLayoutChg>
        <pc:sldLayoutChg chg="addSp delSp modSp del mod">
          <pc:chgData name="Mike Bloys" userId="1248c4d8-7b2b-4b32-b8bd-163ae845f9bb" providerId="ADAL" clId="{CE4E3093-65BC-4215-B4F3-662FF604A7AC}" dt="2020-11-20T09:45:53.508" v="62" actId="2696"/>
          <pc:sldLayoutMkLst>
            <pc:docMk/>
            <pc:sldMasterMk cId="2369807912" sldId="2147483660"/>
            <pc:sldLayoutMk cId="1663747016" sldId="2147483666"/>
          </pc:sldLayoutMkLst>
          <pc:spChg chg="del">
            <ac:chgData name="Mike Bloys" userId="1248c4d8-7b2b-4b32-b8bd-163ae845f9bb" providerId="ADAL" clId="{CE4E3093-65BC-4215-B4F3-662FF604A7AC}" dt="2020-11-20T09:44:50.528" v="49" actId="478"/>
            <ac:spMkLst>
              <pc:docMk/>
              <pc:sldMasterMk cId="2369807912" sldId="2147483660"/>
              <pc:sldLayoutMk cId="1663747016" sldId="2147483666"/>
              <ac:spMk id="3" creationId="{B483CC9F-4283-41DA-85F2-E05F79C1B46A}"/>
            </ac:spMkLst>
          </pc:spChg>
          <pc:spChg chg="add">
            <ac:chgData name="Mike Bloys" userId="1248c4d8-7b2b-4b32-b8bd-163ae845f9bb" providerId="ADAL" clId="{CE4E3093-65BC-4215-B4F3-662FF604A7AC}" dt="2020-11-20T09:44:51.435" v="50" actId="22"/>
            <ac:spMkLst>
              <pc:docMk/>
              <pc:sldMasterMk cId="2369807912" sldId="2147483660"/>
              <pc:sldLayoutMk cId="1663747016" sldId="2147483666"/>
              <ac:spMk id="5" creationId="{22128439-CBBC-4412-AE02-6AD4B3763085}"/>
            </ac:spMkLst>
          </pc:spChg>
          <pc:spChg chg="mod">
            <ac:chgData name="Mike Bloys" userId="1248c4d8-7b2b-4b32-b8bd-163ae845f9bb" providerId="ADAL" clId="{CE4E3093-65BC-4215-B4F3-662FF604A7AC}" dt="2020-11-20T09:45:18.662" v="52"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CE4E3093-65BC-4215-B4F3-662FF604A7AC}" dt="2020-11-20T09:44:50.528" v="49" actId="478"/>
            <ac:picMkLst>
              <pc:docMk/>
              <pc:sldMasterMk cId="2369807912" sldId="2147483660"/>
              <pc:sldLayoutMk cId="1663747016" sldId="2147483666"/>
              <ac:picMk id="2" creationId="{2C1F6882-6CF0-4E68-83CB-E64964C4522A}"/>
            </ac:picMkLst>
          </pc:picChg>
          <pc:picChg chg="add">
            <ac:chgData name="Mike Bloys" userId="1248c4d8-7b2b-4b32-b8bd-163ae845f9bb" providerId="ADAL" clId="{CE4E3093-65BC-4215-B4F3-662FF604A7AC}" dt="2020-11-20T09:44:51.435" v="50" actId="22"/>
            <ac:picMkLst>
              <pc:docMk/>
              <pc:sldMasterMk cId="2369807912" sldId="2147483660"/>
              <pc:sldLayoutMk cId="1663747016" sldId="2147483666"/>
              <ac:picMk id="4" creationId="{FFB185FD-680B-4664-A77D-DBF4C58D4C70}"/>
            </ac:picMkLst>
          </pc:picChg>
        </pc:sldLayoutChg>
        <pc:sldLayoutChg chg="addSp delSp modSp mod">
          <pc:chgData name="Mike Bloys" userId="1248c4d8-7b2b-4b32-b8bd-163ae845f9bb" providerId="ADAL" clId="{CE4E3093-65BC-4215-B4F3-662FF604A7AC}" dt="2020-11-20T09:46:34.762" v="73" actId="207"/>
          <pc:sldLayoutMkLst>
            <pc:docMk/>
            <pc:sldMasterMk cId="2369807912" sldId="2147483660"/>
            <pc:sldLayoutMk cId="1345255809" sldId="2147483667"/>
          </pc:sldLayoutMkLst>
          <pc:spChg chg="del">
            <ac:chgData name="Mike Bloys" userId="1248c4d8-7b2b-4b32-b8bd-163ae845f9bb" providerId="ADAL" clId="{CE4E3093-65BC-4215-B4F3-662FF604A7AC}" dt="2020-11-20T09:46:23.904" v="69" actId="478"/>
            <ac:spMkLst>
              <pc:docMk/>
              <pc:sldMasterMk cId="2369807912" sldId="2147483660"/>
              <pc:sldLayoutMk cId="1345255809" sldId="2147483667"/>
              <ac:spMk id="3" creationId="{1D90ECC7-5E8D-4F87-A068-14FC06C3BBDF}"/>
            </ac:spMkLst>
          </pc:spChg>
          <pc:spChg chg="add">
            <ac:chgData name="Mike Bloys" userId="1248c4d8-7b2b-4b32-b8bd-163ae845f9bb" providerId="ADAL" clId="{CE4E3093-65BC-4215-B4F3-662FF604A7AC}" dt="2020-11-20T09:46:24.481" v="70" actId="22"/>
            <ac:spMkLst>
              <pc:docMk/>
              <pc:sldMasterMk cId="2369807912" sldId="2147483660"/>
              <pc:sldLayoutMk cId="1345255809" sldId="2147483667"/>
              <ac:spMk id="6" creationId="{72CA9C92-7FA1-423B-AD1D-53D53B9F87FF}"/>
            </ac:spMkLst>
          </pc:spChg>
          <pc:spChg chg="mod">
            <ac:chgData name="Mike Bloys" userId="1248c4d8-7b2b-4b32-b8bd-163ae845f9bb" providerId="ADAL" clId="{CE4E3093-65BC-4215-B4F3-662FF604A7AC}" dt="2020-11-20T09:46:30.921" v="72" actId="207"/>
            <ac:spMkLst>
              <pc:docMk/>
              <pc:sldMasterMk cId="2369807912" sldId="2147483660"/>
              <pc:sldLayoutMk cId="1345255809" sldId="2147483667"/>
              <ac:spMk id="13" creationId="{00000000-0000-0000-0000-000000000000}"/>
            </ac:spMkLst>
          </pc:spChg>
          <pc:picChg chg="del">
            <ac:chgData name="Mike Bloys" userId="1248c4d8-7b2b-4b32-b8bd-163ae845f9bb" providerId="ADAL" clId="{CE4E3093-65BC-4215-B4F3-662FF604A7AC}" dt="2020-11-20T09:46:23.904" v="69" actId="478"/>
            <ac:picMkLst>
              <pc:docMk/>
              <pc:sldMasterMk cId="2369807912" sldId="2147483660"/>
              <pc:sldLayoutMk cId="1345255809" sldId="2147483667"/>
              <ac:picMk id="2" creationId="{6C9CCB8B-7236-40DB-AE8D-E30647D2A74B}"/>
            </ac:picMkLst>
          </pc:picChg>
          <pc:picChg chg="mod">
            <ac:chgData name="Mike Bloys" userId="1248c4d8-7b2b-4b32-b8bd-163ae845f9bb" providerId="ADAL" clId="{CE4E3093-65BC-4215-B4F3-662FF604A7AC}" dt="2020-11-20T09:46:34.762" v="73" actId="207"/>
            <ac:picMkLst>
              <pc:docMk/>
              <pc:sldMasterMk cId="2369807912" sldId="2147483660"/>
              <pc:sldLayoutMk cId="1345255809" sldId="2147483667"/>
              <ac:picMk id="4" creationId="{001FD8EA-1F4E-4ACE-8884-FE5CEA1F0C7B}"/>
            </ac:picMkLst>
          </pc:picChg>
          <pc:picChg chg="add">
            <ac:chgData name="Mike Bloys" userId="1248c4d8-7b2b-4b32-b8bd-163ae845f9bb" providerId="ADAL" clId="{CE4E3093-65BC-4215-B4F3-662FF604A7AC}" dt="2020-11-20T09:46:24.481" v="70" actId="22"/>
            <ac:picMkLst>
              <pc:docMk/>
              <pc:sldMasterMk cId="2369807912" sldId="2147483660"/>
              <pc:sldLayoutMk cId="1345255809" sldId="2147483667"/>
              <ac:picMk id="5" creationId="{423CD4A0-3201-4ADF-90AF-7346F00B6CF3}"/>
            </ac:picMkLst>
          </pc:picChg>
        </pc:sldLayoutChg>
        <pc:sldLayoutChg chg="addSp delSp modSp mod">
          <pc:chgData name="Mike Bloys" userId="1248c4d8-7b2b-4b32-b8bd-163ae845f9bb" providerId="ADAL" clId="{CE4E3093-65BC-4215-B4F3-662FF604A7AC}" dt="2020-11-20T09:46:42.378" v="76" actId="207"/>
          <pc:sldLayoutMkLst>
            <pc:docMk/>
            <pc:sldMasterMk cId="2369807912" sldId="2147483660"/>
            <pc:sldLayoutMk cId="3920882233" sldId="2147483668"/>
          </pc:sldLayoutMkLst>
          <pc:spChg chg="del">
            <ac:chgData name="Mike Bloys" userId="1248c4d8-7b2b-4b32-b8bd-163ae845f9bb" providerId="ADAL" clId="{CE4E3093-65BC-4215-B4F3-662FF604A7AC}" dt="2020-11-20T09:46:38.593" v="74" actId="478"/>
            <ac:spMkLst>
              <pc:docMk/>
              <pc:sldMasterMk cId="2369807912" sldId="2147483660"/>
              <pc:sldLayoutMk cId="3920882233" sldId="2147483668"/>
              <ac:spMk id="4" creationId="{64D3EB9B-A9EB-4F36-B59F-FCC808CB0191}"/>
            </ac:spMkLst>
          </pc:spChg>
          <pc:spChg chg="add">
            <ac:chgData name="Mike Bloys" userId="1248c4d8-7b2b-4b32-b8bd-163ae845f9bb" providerId="ADAL" clId="{CE4E3093-65BC-4215-B4F3-662FF604A7AC}" dt="2020-11-20T09:46:39.332" v="75" actId="22"/>
            <ac:spMkLst>
              <pc:docMk/>
              <pc:sldMasterMk cId="2369807912" sldId="2147483660"/>
              <pc:sldLayoutMk cId="3920882233" sldId="2147483668"/>
              <ac:spMk id="9" creationId="{C5F4336D-5D57-4D44-9095-30099324A924}"/>
            </ac:spMkLst>
          </pc:spChg>
          <pc:picChg chg="del">
            <ac:chgData name="Mike Bloys" userId="1248c4d8-7b2b-4b32-b8bd-163ae845f9bb" providerId="ADAL" clId="{CE4E3093-65BC-4215-B4F3-662FF604A7AC}" dt="2020-11-20T09:46:38.593" v="74" actId="478"/>
            <ac:picMkLst>
              <pc:docMk/>
              <pc:sldMasterMk cId="2369807912" sldId="2147483660"/>
              <pc:sldLayoutMk cId="3920882233" sldId="2147483668"/>
              <ac:picMk id="3" creationId="{6F8DD8BC-3D16-4D02-B06D-5DF3FC37A7EC}"/>
            </ac:picMkLst>
          </pc:picChg>
          <pc:picChg chg="mod">
            <ac:chgData name="Mike Bloys" userId="1248c4d8-7b2b-4b32-b8bd-163ae845f9bb" providerId="ADAL" clId="{CE4E3093-65BC-4215-B4F3-662FF604A7AC}" dt="2020-11-20T09:46:42.378" v="76" actId="207"/>
            <ac:picMkLst>
              <pc:docMk/>
              <pc:sldMasterMk cId="2369807912" sldId="2147483660"/>
              <pc:sldLayoutMk cId="3920882233" sldId="2147483668"/>
              <ac:picMk id="5" creationId="{987902FE-2CF2-4314-829C-14590729D4FA}"/>
            </ac:picMkLst>
          </pc:picChg>
          <pc:picChg chg="add">
            <ac:chgData name="Mike Bloys" userId="1248c4d8-7b2b-4b32-b8bd-163ae845f9bb" providerId="ADAL" clId="{CE4E3093-65BC-4215-B4F3-662FF604A7AC}" dt="2020-11-20T09:46:39.332" v="75" actId="22"/>
            <ac:picMkLst>
              <pc:docMk/>
              <pc:sldMasterMk cId="2369807912" sldId="2147483660"/>
              <pc:sldLayoutMk cId="3920882233" sldId="2147483668"/>
              <ac:picMk id="7" creationId="{0ADBB299-06B5-43B5-8842-45B2D864BACB}"/>
            </ac:picMkLst>
          </pc:picChg>
        </pc:sldLayoutChg>
        <pc:sldLayoutChg chg="del">
          <pc:chgData name="Mike Bloys" userId="1248c4d8-7b2b-4b32-b8bd-163ae845f9bb" providerId="ADAL" clId="{CE4E3093-65BC-4215-B4F3-662FF604A7AC}" dt="2020-11-20T09:46:02.522" v="63" actId="2696"/>
          <pc:sldLayoutMkLst>
            <pc:docMk/>
            <pc:sldMasterMk cId="2369807912" sldId="2147483660"/>
            <pc:sldLayoutMk cId="901673130" sldId="2147483671"/>
          </pc:sldLayoutMkLst>
        </pc:sldLayoutChg>
        <pc:sldLayoutChg chg="addSp delSp modSp mod">
          <pc:chgData name="Mike Bloys" userId="1248c4d8-7b2b-4b32-b8bd-163ae845f9bb" providerId="ADAL" clId="{CE4E3093-65BC-4215-B4F3-662FF604A7AC}" dt="2020-11-20T09:45:32.678" v="57" actId="207"/>
          <pc:sldLayoutMkLst>
            <pc:docMk/>
            <pc:sldMasterMk cId="2369807912" sldId="2147483660"/>
            <pc:sldLayoutMk cId="4050790747" sldId="2147483672"/>
          </pc:sldLayoutMkLst>
          <pc:spChg chg="del">
            <ac:chgData name="Mike Bloys" userId="1248c4d8-7b2b-4b32-b8bd-163ae845f9bb" providerId="ADAL" clId="{CE4E3093-65BC-4215-B4F3-662FF604A7AC}" dt="2020-11-20T09:45:23.696" v="53" actId="478"/>
            <ac:spMkLst>
              <pc:docMk/>
              <pc:sldMasterMk cId="2369807912" sldId="2147483660"/>
              <pc:sldLayoutMk cId="4050790747" sldId="2147483672"/>
              <ac:spMk id="4" creationId="{C4E5F774-6806-4CB8-AF1D-3853CF429899}"/>
            </ac:spMkLst>
          </pc:spChg>
          <pc:spChg chg="add">
            <ac:chgData name="Mike Bloys" userId="1248c4d8-7b2b-4b32-b8bd-163ae845f9bb" providerId="ADAL" clId="{CE4E3093-65BC-4215-B4F3-662FF604A7AC}" dt="2020-11-20T09:45:24.269" v="54" actId="22"/>
            <ac:spMkLst>
              <pc:docMk/>
              <pc:sldMasterMk cId="2369807912" sldId="2147483660"/>
              <pc:sldLayoutMk cId="4050790747" sldId="2147483672"/>
              <ac:spMk id="6" creationId="{014276C3-E166-43B7-AF40-5CF5AC98C486}"/>
            </ac:spMkLst>
          </pc:spChg>
          <pc:spChg chg="mod">
            <ac:chgData name="Mike Bloys" userId="1248c4d8-7b2b-4b32-b8bd-163ae845f9bb" providerId="ADAL" clId="{CE4E3093-65BC-4215-B4F3-662FF604A7AC}" dt="2020-11-20T09:45:32.678" v="57" actId="207"/>
            <ac:spMkLst>
              <pc:docMk/>
              <pc:sldMasterMk cId="2369807912" sldId="2147483660"/>
              <pc:sldLayoutMk cId="4050790747" sldId="2147483672"/>
              <ac:spMk id="10" creationId="{46CEB4D6-329E-43EB-81E3-FD43B7792D63}"/>
            </ac:spMkLst>
          </pc:spChg>
          <pc:picChg chg="del">
            <ac:chgData name="Mike Bloys" userId="1248c4d8-7b2b-4b32-b8bd-163ae845f9bb" providerId="ADAL" clId="{CE4E3093-65BC-4215-B4F3-662FF604A7AC}" dt="2020-11-20T09:45:23.696" v="53" actId="478"/>
            <ac:picMkLst>
              <pc:docMk/>
              <pc:sldMasterMk cId="2369807912" sldId="2147483660"/>
              <pc:sldLayoutMk cId="4050790747" sldId="2147483672"/>
              <ac:picMk id="2" creationId="{40A91B4A-0BE3-4FFD-8A09-E0D84B4818B9}"/>
            </ac:picMkLst>
          </pc:picChg>
          <pc:picChg chg="add">
            <ac:chgData name="Mike Bloys" userId="1248c4d8-7b2b-4b32-b8bd-163ae845f9bb" providerId="ADAL" clId="{CE4E3093-65BC-4215-B4F3-662FF604A7AC}" dt="2020-11-20T09:45:24.269" v="54" actId="22"/>
            <ac:picMkLst>
              <pc:docMk/>
              <pc:sldMasterMk cId="2369807912" sldId="2147483660"/>
              <pc:sldLayoutMk cId="4050790747" sldId="2147483672"/>
              <ac:picMk id="3" creationId="{E17DF2C1-A618-42CD-8ABC-B21557362F1C}"/>
            </ac:picMkLst>
          </pc:picChg>
          <pc:picChg chg="mod">
            <ac:chgData name="Mike Bloys" userId="1248c4d8-7b2b-4b32-b8bd-163ae845f9bb" providerId="ADAL" clId="{CE4E3093-65BC-4215-B4F3-662FF604A7AC}" dt="2020-11-20T09:45:26.860" v="55" actId="207"/>
            <ac:picMkLst>
              <pc:docMk/>
              <pc:sldMasterMk cId="2369807912" sldId="2147483660"/>
              <pc:sldLayoutMk cId="4050790747" sldId="2147483672"/>
              <ac:picMk id="5" creationId="{E9404272-1CEC-4E01-BAA8-7A28306AD907}"/>
            </ac:picMkLst>
          </pc:picChg>
        </pc:sldLayoutChg>
        <pc:sldLayoutChg chg="addSp delSp modSp del mod">
          <pc:chgData name="Mike Bloys" userId="1248c4d8-7b2b-4b32-b8bd-163ae845f9bb" providerId="ADAL" clId="{CE4E3093-65BC-4215-B4F3-662FF604A7AC}" dt="2020-11-20T09:45:47.434" v="61" actId="2696"/>
          <pc:sldLayoutMkLst>
            <pc:docMk/>
            <pc:sldMasterMk cId="2369807912" sldId="2147483660"/>
            <pc:sldLayoutMk cId="365964755" sldId="2147483673"/>
          </pc:sldLayoutMkLst>
          <pc:spChg chg="del">
            <ac:chgData name="Mike Bloys" userId="1248c4d8-7b2b-4b32-b8bd-163ae845f9bb" providerId="ADAL" clId="{CE4E3093-65BC-4215-B4F3-662FF604A7AC}" dt="2020-11-20T09:45:36.496" v="58" actId="478"/>
            <ac:spMkLst>
              <pc:docMk/>
              <pc:sldMasterMk cId="2369807912" sldId="2147483660"/>
              <pc:sldLayoutMk cId="365964755" sldId="2147483673"/>
              <ac:spMk id="4" creationId="{C4E5F774-6806-4CB8-AF1D-3853CF429899}"/>
            </ac:spMkLst>
          </pc:spChg>
          <pc:spChg chg="add">
            <ac:chgData name="Mike Bloys" userId="1248c4d8-7b2b-4b32-b8bd-163ae845f9bb" providerId="ADAL" clId="{CE4E3093-65BC-4215-B4F3-662FF604A7AC}" dt="2020-11-20T09:45:37.119" v="59" actId="22"/>
            <ac:spMkLst>
              <pc:docMk/>
              <pc:sldMasterMk cId="2369807912" sldId="2147483660"/>
              <pc:sldLayoutMk cId="365964755" sldId="2147483673"/>
              <ac:spMk id="6" creationId="{F6408C8B-BAD2-4AA4-B708-3DD330427721}"/>
            </ac:spMkLst>
          </pc:spChg>
          <pc:picChg chg="del">
            <ac:chgData name="Mike Bloys" userId="1248c4d8-7b2b-4b32-b8bd-163ae845f9bb" providerId="ADAL" clId="{CE4E3093-65BC-4215-B4F3-662FF604A7AC}" dt="2020-11-20T09:45:36.496" v="58" actId="478"/>
            <ac:picMkLst>
              <pc:docMk/>
              <pc:sldMasterMk cId="2369807912" sldId="2147483660"/>
              <pc:sldLayoutMk cId="365964755" sldId="2147483673"/>
              <ac:picMk id="2" creationId="{40A91B4A-0BE3-4FFD-8A09-E0D84B4818B9}"/>
            </ac:picMkLst>
          </pc:picChg>
          <pc:picChg chg="add">
            <ac:chgData name="Mike Bloys" userId="1248c4d8-7b2b-4b32-b8bd-163ae845f9bb" providerId="ADAL" clId="{CE4E3093-65BC-4215-B4F3-662FF604A7AC}" dt="2020-11-20T09:45:37.119" v="59" actId="22"/>
            <ac:picMkLst>
              <pc:docMk/>
              <pc:sldMasterMk cId="2369807912" sldId="2147483660"/>
              <pc:sldLayoutMk cId="365964755" sldId="2147483673"/>
              <ac:picMk id="3" creationId="{6293E1B2-C8EF-4548-ACDC-CE2E06503C5D}"/>
            </ac:picMkLst>
          </pc:picChg>
          <pc:picChg chg="mod">
            <ac:chgData name="Mike Bloys" userId="1248c4d8-7b2b-4b32-b8bd-163ae845f9bb" providerId="ADAL" clId="{CE4E3093-65BC-4215-B4F3-662FF604A7AC}" dt="2020-11-20T09:45:40.539" v="60" actId="207"/>
            <ac:picMkLst>
              <pc:docMk/>
              <pc:sldMasterMk cId="2369807912" sldId="2147483660"/>
              <pc:sldLayoutMk cId="365964755" sldId="2147483673"/>
              <ac:picMk id="5" creationId="{E9404272-1CEC-4E01-BAA8-7A28306AD907}"/>
            </ac:picMkLst>
          </pc:picChg>
        </pc:sldLayoutChg>
      </pc:sldMasterChg>
    </pc:docChg>
  </pc:docChgLst>
  <pc:docChgLst>
    <pc:chgData name="Rob Heathcote" userId="62419938-1f1d-43ca-9327-cfd6c1894440" providerId="ADAL" clId="{595985EB-4188-4CE3-9DB6-46A8ED922C24}"/>
    <pc:docChg chg="custSel modSld">
      <pc:chgData name="Rob Heathcote" userId="62419938-1f1d-43ca-9327-cfd6c1894440" providerId="ADAL" clId="{595985EB-4188-4CE3-9DB6-46A8ED922C24}" dt="2020-10-12T15:29:27.089" v="0" actId="478"/>
      <pc:docMkLst>
        <pc:docMk/>
      </pc:docMkLst>
      <pc:sldChg chg="delSp">
        <pc:chgData name="Rob Heathcote" userId="62419938-1f1d-43ca-9327-cfd6c1894440" providerId="ADAL" clId="{595985EB-4188-4CE3-9DB6-46A8ED922C24}" dt="2020-10-12T15:29:27.089" v="0" actId="478"/>
        <pc:sldMkLst>
          <pc:docMk/>
          <pc:sldMk cId="2442743551" sldId="335"/>
        </pc:sldMkLst>
        <pc:spChg chg="del">
          <ac:chgData name="Rob Heathcote" userId="62419938-1f1d-43ca-9327-cfd6c1894440" providerId="ADAL" clId="{595985EB-4188-4CE3-9DB6-46A8ED922C24}" dt="2020-10-12T15:29:27.089" v="0" actId="478"/>
          <ac:spMkLst>
            <pc:docMk/>
            <pc:sldMk cId="2442743551" sldId="335"/>
            <ac:spMk id="6" creationId="{909CB93A-E8F4-42D9-BCA9-47FC5B71C778}"/>
          </ac:spMkLst>
        </pc:spChg>
      </pc:sldChg>
    </pc:docChg>
  </pc:docChgLst>
  <pc:docChgLst>
    <pc:chgData name="James Franklin" userId="cf915d05-507f-491f-b4a6-b2aa085ee4b1" providerId="ADAL" clId="{2A649ED3-D488-4DC2-ACB1-2EA795EDE043}"/>
    <pc:docChg chg="undo custSel addSld delSld modSld sldOrd">
      <pc:chgData name="James Franklin" userId="cf915d05-507f-491f-b4a6-b2aa085ee4b1" providerId="ADAL" clId="{2A649ED3-D488-4DC2-ACB1-2EA795EDE043}" dt="2020-11-04T15:27:54.905" v="4595" actId="47"/>
      <pc:docMkLst>
        <pc:docMk/>
      </pc:docMkLst>
      <pc:sldChg chg="modSp mod ord">
        <pc:chgData name="James Franklin" userId="cf915d05-507f-491f-b4a6-b2aa085ee4b1" providerId="ADAL" clId="{2A649ED3-D488-4DC2-ACB1-2EA795EDE043}" dt="2020-11-02T15:30:36.454" v="324"/>
        <pc:sldMkLst>
          <pc:docMk/>
          <pc:sldMk cId="1285750588" sldId="261"/>
        </pc:sldMkLst>
        <pc:spChg chg="mod">
          <ac:chgData name="James Franklin" userId="cf915d05-507f-491f-b4a6-b2aa085ee4b1" providerId="ADAL" clId="{2A649ED3-D488-4DC2-ACB1-2EA795EDE043}" dt="2020-11-02T12:05:36.115" v="6" actId="20577"/>
          <ac:spMkLst>
            <pc:docMk/>
            <pc:sldMk cId="1285750588" sldId="261"/>
            <ac:spMk id="2" creationId="{58C945CB-5630-41E9-9267-B8F639BF7F5C}"/>
          </ac:spMkLst>
        </pc:spChg>
        <pc:spChg chg="mod">
          <ac:chgData name="James Franklin" userId="cf915d05-507f-491f-b4a6-b2aa085ee4b1" providerId="ADAL" clId="{2A649ED3-D488-4DC2-ACB1-2EA795EDE043}" dt="2020-11-02T12:05:38.682" v="8" actId="20577"/>
          <ac:spMkLst>
            <pc:docMk/>
            <pc:sldMk cId="1285750588" sldId="261"/>
            <ac:spMk id="3" creationId="{6338EB42-71DD-4FCA-A72C-ADFBAB117FEA}"/>
          </ac:spMkLst>
        </pc:spChg>
      </pc:sldChg>
      <pc:sldChg chg="del">
        <pc:chgData name="James Franklin" userId="cf915d05-507f-491f-b4a6-b2aa085ee4b1" providerId="ADAL" clId="{2A649ED3-D488-4DC2-ACB1-2EA795EDE043}" dt="2020-11-02T12:05:49.137" v="9" actId="47"/>
        <pc:sldMkLst>
          <pc:docMk/>
          <pc:sldMk cId="1159310168" sldId="343"/>
        </pc:sldMkLst>
      </pc:sldChg>
      <pc:sldChg chg="del">
        <pc:chgData name="James Franklin" userId="cf915d05-507f-491f-b4a6-b2aa085ee4b1" providerId="ADAL" clId="{2A649ED3-D488-4DC2-ACB1-2EA795EDE043}" dt="2020-11-02T12:05:17.205" v="0" actId="47"/>
        <pc:sldMkLst>
          <pc:docMk/>
          <pc:sldMk cId="1747277294" sldId="345"/>
        </pc:sldMkLst>
      </pc:sldChg>
      <pc:sldChg chg="del">
        <pc:chgData name="James Franklin" userId="cf915d05-507f-491f-b4a6-b2aa085ee4b1" providerId="ADAL" clId="{2A649ED3-D488-4DC2-ACB1-2EA795EDE043}" dt="2020-11-02T12:05:17.205" v="0" actId="47"/>
        <pc:sldMkLst>
          <pc:docMk/>
          <pc:sldMk cId="2824484029" sldId="346"/>
        </pc:sldMkLst>
      </pc:sldChg>
      <pc:sldChg chg="delSp modSp del mod">
        <pc:chgData name="James Franklin" userId="cf915d05-507f-491f-b4a6-b2aa085ee4b1" providerId="ADAL" clId="{2A649ED3-D488-4DC2-ACB1-2EA795EDE043}" dt="2020-11-03T15:22:21.038" v="4545" actId="47"/>
        <pc:sldMkLst>
          <pc:docMk/>
          <pc:sldMk cId="659347703" sldId="347"/>
        </pc:sldMkLst>
        <pc:spChg chg="mod">
          <ac:chgData name="James Franklin" userId="cf915d05-507f-491f-b4a6-b2aa085ee4b1" providerId="ADAL" clId="{2A649ED3-D488-4DC2-ACB1-2EA795EDE043}" dt="2020-11-03T14:43:14.277" v="4250" actId="6549"/>
          <ac:spMkLst>
            <pc:docMk/>
            <pc:sldMk cId="659347703" sldId="347"/>
            <ac:spMk id="3" creationId="{2F6626CC-6F35-40E6-809E-E0444369048C}"/>
          </ac:spMkLst>
        </pc:spChg>
        <pc:spChg chg="del">
          <ac:chgData name="James Franklin" userId="cf915d05-507f-491f-b4a6-b2aa085ee4b1" providerId="ADAL" clId="{2A649ED3-D488-4DC2-ACB1-2EA795EDE043}" dt="2020-11-03T14:38:55.312" v="4231" actId="478"/>
          <ac:spMkLst>
            <pc:docMk/>
            <pc:sldMk cId="659347703" sldId="347"/>
            <ac:spMk id="13" creationId="{5FC85EE0-7385-4D5F-AB67-4AEA14C48BEB}"/>
          </ac:spMkLst>
        </pc:spChg>
        <pc:grpChg chg="del">
          <ac:chgData name="James Franklin" userId="cf915d05-507f-491f-b4a6-b2aa085ee4b1" providerId="ADAL" clId="{2A649ED3-D488-4DC2-ACB1-2EA795EDE043}" dt="2020-11-03T14:38:55.312" v="4231" actId="478"/>
          <ac:grpSpMkLst>
            <pc:docMk/>
            <pc:sldMk cId="659347703" sldId="347"/>
            <ac:grpSpMk id="9" creationId="{814F4AC9-01FA-4503-8580-25DF833A9BEB}"/>
          </ac:grpSpMkLst>
        </pc:grpChg>
      </pc:sldChg>
      <pc:sldChg chg="del">
        <pc:chgData name="James Franklin" userId="cf915d05-507f-491f-b4a6-b2aa085ee4b1" providerId="ADAL" clId="{2A649ED3-D488-4DC2-ACB1-2EA795EDE043}" dt="2020-11-02T12:05:17.205" v="0" actId="47"/>
        <pc:sldMkLst>
          <pc:docMk/>
          <pc:sldMk cId="4253763300" sldId="348"/>
        </pc:sldMkLst>
      </pc:sldChg>
      <pc:sldChg chg="del">
        <pc:chgData name="James Franklin" userId="cf915d05-507f-491f-b4a6-b2aa085ee4b1" providerId="ADAL" clId="{2A649ED3-D488-4DC2-ACB1-2EA795EDE043}" dt="2020-11-02T12:05:17.205" v="0" actId="47"/>
        <pc:sldMkLst>
          <pc:docMk/>
          <pc:sldMk cId="1119986663" sldId="349"/>
        </pc:sldMkLst>
      </pc:sldChg>
      <pc:sldChg chg="del">
        <pc:chgData name="James Franklin" userId="cf915d05-507f-491f-b4a6-b2aa085ee4b1" providerId="ADAL" clId="{2A649ED3-D488-4DC2-ACB1-2EA795EDE043}" dt="2020-11-02T12:05:17.205" v="0" actId="47"/>
        <pc:sldMkLst>
          <pc:docMk/>
          <pc:sldMk cId="3033163166" sldId="350"/>
        </pc:sldMkLst>
      </pc:sldChg>
      <pc:sldChg chg="del">
        <pc:chgData name="James Franklin" userId="cf915d05-507f-491f-b4a6-b2aa085ee4b1" providerId="ADAL" clId="{2A649ED3-D488-4DC2-ACB1-2EA795EDE043}" dt="2020-11-02T12:05:22.257" v="1" actId="47"/>
        <pc:sldMkLst>
          <pc:docMk/>
          <pc:sldMk cId="1965620434" sldId="351"/>
        </pc:sldMkLst>
      </pc:sldChg>
      <pc:sldChg chg="del">
        <pc:chgData name="James Franklin" userId="cf915d05-507f-491f-b4a6-b2aa085ee4b1" providerId="ADAL" clId="{2A649ED3-D488-4DC2-ACB1-2EA795EDE043}" dt="2020-11-02T12:05:17.205" v="0" actId="47"/>
        <pc:sldMkLst>
          <pc:docMk/>
          <pc:sldMk cId="4151464228" sldId="352"/>
        </pc:sldMkLst>
      </pc:sldChg>
      <pc:sldChg chg="del">
        <pc:chgData name="James Franklin" userId="cf915d05-507f-491f-b4a6-b2aa085ee4b1" providerId="ADAL" clId="{2A649ED3-D488-4DC2-ACB1-2EA795EDE043}" dt="2020-11-02T12:05:22.257" v="1" actId="47"/>
        <pc:sldMkLst>
          <pc:docMk/>
          <pc:sldMk cId="2852410538" sldId="353"/>
        </pc:sldMkLst>
      </pc:sldChg>
      <pc:sldChg chg="del">
        <pc:chgData name="James Franklin" userId="cf915d05-507f-491f-b4a6-b2aa085ee4b1" providerId="ADAL" clId="{2A649ED3-D488-4DC2-ACB1-2EA795EDE043}" dt="2020-11-02T12:05:22.257" v="1" actId="47"/>
        <pc:sldMkLst>
          <pc:docMk/>
          <pc:sldMk cId="67998821" sldId="354"/>
        </pc:sldMkLst>
      </pc:sldChg>
      <pc:sldChg chg="del">
        <pc:chgData name="James Franklin" userId="cf915d05-507f-491f-b4a6-b2aa085ee4b1" providerId="ADAL" clId="{2A649ED3-D488-4DC2-ACB1-2EA795EDE043}" dt="2020-11-02T12:05:49.137" v="9" actId="47"/>
        <pc:sldMkLst>
          <pc:docMk/>
          <pc:sldMk cId="2981297375" sldId="355"/>
        </pc:sldMkLst>
      </pc:sldChg>
      <pc:sldChg chg="del">
        <pc:chgData name="James Franklin" userId="cf915d05-507f-491f-b4a6-b2aa085ee4b1" providerId="ADAL" clId="{2A649ED3-D488-4DC2-ACB1-2EA795EDE043}" dt="2020-11-02T12:05:49.137" v="9" actId="47"/>
        <pc:sldMkLst>
          <pc:docMk/>
          <pc:sldMk cId="2068106811" sldId="356"/>
        </pc:sldMkLst>
      </pc:sldChg>
      <pc:sldChg chg="del">
        <pc:chgData name="James Franklin" userId="cf915d05-507f-491f-b4a6-b2aa085ee4b1" providerId="ADAL" clId="{2A649ED3-D488-4DC2-ACB1-2EA795EDE043}" dt="2020-11-02T12:05:22.257" v="1" actId="47"/>
        <pc:sldMkLst>
          <pc:docMk/>
          <pc:sldMk cId="903961214" sldId="357"/>
        </pc:sldMkLst>
      </pc:sldChg>
      <pc:sldChg chg="del">
        <pc:chgData name="James Franklin" userId="cf915d05-507f-491f-b4a6-b2aa085ee4b1" providerId="ADAL" clId="{2A649ED3-D488-4DC2-ACB1-2EA795EDE043}" dt="2020-11-02T12:05:49.137" v="9" actId="47"/>
        <pc:sldMkLst>
          <pc:docMk/>
          <pc:sldMk cId="327447916" sldId="358"/>
        </pc:sldMkLst>
      </pc:sldChg>
      <pc:sldChg chg="del">
        <pc:chgData name="James Franklin" userId="cf915d05-507f-491f-b4a6-b2aa085ee4b1" providerId="ADAL" clId="{2A649ED3-D488-4DC2-ACB1-2EA795EDE043}" dt="2020-11-02T12:05:49.137" v="9" actId="47"/>
        <pc:sldMkLst>
          <pc:docMk/>
          <pc:sldMk cId="3247746536" sldId="359"/>
        </pc:sldMkLst>
      </pc:sldChg>
      <pc:sldChg chg="del">
        <pc:chgData name="James Franklin" userId="cf915d05-507f-491f-b4a6-b2aa085ee4b1" providerId="ADAL" clId="{2A649ED3-D488-4DC2-ACB1-2EA795EDE043}" dt="2020-11-02T12:05:49.137" v="9" actId="47"/>
        <pc:sldMkLst>
          <pc:docMk/>
          <pc:sldMk cId="2641013022" sldId="362"/>
        </pc:sldMkLst>
      </pc:sldChg>
      <pc:sldChg chg="del">
        <pc:chgData name="James Franklin" userId="cf915d05-507f-491f-b4a6-b2aa085ee4b1" providerId="ADAL" clId="{2A649ED3-D488-4DC2-ACB1-2EA795EDE043}" dt="2020-11-02T12:05:49.137" v="9" actId="47"/>
        <pc:sldMkLst>
          <pc:docMk/>
          <pc:sldMk cId="737248632" sldId="363"/>
        </pc:sldMkLst>
      </pc:sldChg>
      <pc:sldChg chg="del">
        <pc:chgData name="James Franklin" userId="cf915d05-507f-491f-b4a6-b2aa085ee4b1" providerId="ADAL" clId="{2A649ED3-D488-4DC2-ACB1-2EA795EDE043}" dt="2020-11-02T12:05:49.137" v="9" actId="47"/>
        <pc:sldMkLst>
          <pc:docMk/>
          <pc:sldMk cId="2716574337" sldId="364"/>
        </pc:sldMkLst>
      </pc:sldChg>
      <pc:sldChg chg="del">
        <pc:chgData name="James Franklin" userId="cf915d05-507f-491f-b4a6-b2aa085ee4b1" providerId="ADAL" clId="{2A649ED3-D488-4DC2-ACB1-2EA795EDE043}" dt="2020-11-02T12:05:49.137" v="9" actId="47"/>
        <pc:sldMkLst>
          <pc:docMk/>
          <pc:sldMk cId="2958330800" sldId="366"/>
        </pc:sldMkLst>
      </pc:sldChg>
      <pc:sldChg chg="del">
        <pc:chgData name="James Franklin" userId="cf915d05-507f-491f-b4a6-b2aa085ee4b1" providerId="ADAL" clId="{2A649ED3-D488-4DC2-ACB1-2EA795EDE043}" dt="2020-11-02T12:05:49.137" v="9" actId="47"/>
        <pc:sldMkLst>
          <pc:docMk/>
          <pc:sldMk cId="3818650874" sldId="367"/>
        </pc:sldMkLst>
      </pc:sldChg>
      <pc:sldChg chg="del">
        <pc:chgData name="James Franklin" userId="cf915d05-507f-491f-b4a6-b2aa085ee4b1" providerId="ADAL" clId="{2A649ED3-D488-4DC2-ACB1-2EA795EDE043}" dt="2020-11-02T12:05:50.647" v="10" actId="47"/>
        <pc:sldMkLst>
          <pc:docMk/>
          <pc:sldMk cId="440726691" sldId="368"/>
        </pc:sldMkLst>
      </pc:sldChg>
      <pc:sldChg chg="addSp delSp modSp new mod ord">
        <pc:chgData name="James Franklin" userId="cf915d05-507f-491f-b4a6-b2aa085ee4b1" providerId="ADAL" clId="{2A649ED3-D488-4DC2-ACB1-2EA795EDE043}" dt="2020-11-02T12:34:24.190" v="308" actId="6549"/>
        <pc:sldMkLst>
          <pc:docMk/>
          <pc:sldMk cId="3004595038" sldId="369"/>
        </pc:sldMkLst>
        <pc:spChg chg="mod">
          <ac:chgData name="James Franklin" userId="cf915d05-507f-491f-b4a6-b2aa085ee4b1" providerId="ADAL" clId="{2A649ED3-D488-4DC2-ACB1-2EA795EDE043}" dt="2020-11-02T12:19:40.727" v="159"/>
          <ac:spMkLst>
            <pc:docMk/>
            <pc:sldMk cId="3004595038" sldId="369"/>
            <ac:spMk id="2" creationId="{A16BB9AD-2465-48DD-9BCA-06994F7BA4E7}"/>
          </ac:spMkLst>
        </pc:spChg>
        <pc:spChg chg="mod">
          <ac:chgData name="James Franklin" userId="cf915d05-507f-491f-b4a6-b2aa085ee4b1" providerId="ADAL" clId="{2A649ED3-D488-4DC2-ACB1-2EA795EDE043}" dt="2020-11-02T12:20:38.406" v="258"/>
          <ac:spMkLst>
            <pc:docMk/>
            <pc:sldMk cId="3004595038" sldId="369"/>
            <ac:spMk id="3" creationId="{BBE3B8B3-0549-49E8-9DA4-2D9EE1822279}"/>
          </ac:spMkLst>
        </pc:spChg>
        <pc:spChg chg="add del mod">
          <ac:chgData name="James Franklin" userId="cf915d05-507f-491f-b4a6-b2aa085ee4b1" providerId="ADAL" clId="{2A649ED3-D488-4DC2-ACB1-2EA795EDE043}" dt="2020-11-02T12:19:40.727" v="159"/>
          <ac:spMkLst>
            <pc:docMk/>
            <pc:sldMk cId="3004595038" sldId="369"/>
            <ac:spMk id="7" creationId="{9242DA36-B1F5-4BB3-BD34-DED2FF095C2C}"/>
          </ac:spMkLst>
        </pc:spChg>
        <pc:spChg chg="add mod">
          <ac:chgData name="James Franklin" userId="cf915d05-507f-491f-b4a6-b2aa085ee4b1" providerId="ADAL" clId="{2A649ED3-D488-4DC2-ACB1-2EA795EDE043}" dt="2020-11-02T12:19:36.080" v="158" actId="1076"/>
          <ac:spMkLst>
            <pc:docMk/>
            <pc:sldMk cId="3004595038" sldId="369"/>
            <ac:spMk id="8" creationId="{51959DC3-4495-4361-8150-7AC404BBCDF1}"/>
          </ac:spMkLst>
        </pc:spChg>
        <pc:spChg chg="add del mod">
          <ac:chgData name="James Franklin" userId="cf915d05-507f-491f-b4a6-b2aa085ee4b1" providerId="ADAL" clId="{2A649ED3-D488-4DC2-ACB1-2EA795EDE043}" dt="2020-11-02T12:19:40.727" v="159"/>
          <ac:spMkLst>
            <pc:docMk/>
            <pc:sldMk cId="3004595038" sldId="369"/>
            <ac:spMk id="9" creationId="{EB79B3A9-1A6C-42FE-B1CB-A654C6C65C52}"/>
          </ac:spMkLst>
        </pc:spChg>
        <pc:graphicFrameChg chg="add mod modGraphic">
          <ac:chgData name="James Franklin" userId="cf915d05-507f-491f-b4a6-b2aa085ee4b1" providerId="ADAL" clId="{2A649ED3-D488-4DC2-ACB1-2EA795EDE043}" dt="2020-11-02T12:34:24.190" v="308" actId="6549"/>
          <ac:graphicFrameMkLst>
            <pc:docMk/>
            <pc:sldMk cId="3004595038" sldId="369"/>
            <ac:graphicFrameMk id="10" creationId="{E0F7D723-05DB-4A0C-B7D9-EA03209F801B}"/>
          </ac:graphicFrameMkLst>
        </pc:graphicFrameChg>
        <pc:picChg chg="add mod">
          <ac:chgData name="James Franklin" userId="cf915d05-507f-491f-b4a6-b2aa085ee4b1" providerId="ADAL" clId="{2A649ED3-D488-4DC2-ACB1-2EA795EDE043}" dt="2020-11-02T12:15:58.587" v="136" actId="1076"/>
          <ac:picMkLst>
            <pc:docMk/>
            <pc:sldMk cId="3004595038" sldId="369"/>
            <ac:picMk id="5" creationId="{977AFF26-E1F1-4E38-9569-9301DAE9D19B}"/>
          </ac:picMkLst>
        </pc:picChg>
        <pc:picChg chg="add mod">
          <ac:chgData name="James Franklin" userId="cf915d05-507f-491f-b4a6-b2aa085ee4b1" providerId="ADAL" clId="{2A649ED3-D488-4DC2-ACB1-2EA795EDE043}" dt="2020-11-02T12:19:36.080" v="158" actId="1076"/>
          <ac:picMkLst>
            <pc:docMk/>
            <pc:sldMk cId="3004595038" sldId="369"/>
            <ac:picMk id="1026" creationId="{CD6A1B9C-73E5-4581-8E58-B9069CD1B063}"/>
          </ac:picMkLst>
        </pc:picChg>
      </pc:sldChg>
      <pc:sldChg chg="modSp add mod modClrScheme chgLayout">
        <pc:chgData name="James Franklin" userId="cf915d05-507f-491f-b4a6-b2aa085ee4b1" providerId="ADAL" clId="{2A649ED3-D488-4DC2-ACB1-2EA795EDE043}" dt="2020-11-02T15:26:11.752" v="320"/>
        <pc:sldMkLst>
          <pc:docMk/>
          <pc:sldMk cId="1559088541" sldId="370"/>
        </pc:sldMkLst>
        <pc:spChg chg="mod ord">
          <ac:chgData name="James Franklin" userId="cf915d05-507f-491f-b4a6-b2aa085ee4b1" providerId="ADAL" clId="{2A649ED3-D488-4DC2-ACB1-2EA795EDE043}" dt="2020-11-02T15:24:50.088" v="312" actId="700"/>
          <ac:spMkLst>
            <pc:docMk/>
            <pc:sldMk cId="1559088541" sldId="370"/>
            <ac:spMk id="2" creationId="{A16BB9AD-2465-48DD-9BCA-06994F7BA4E7}"/>
          </ac:spMkLst>
        </pc:spChg>
        <pc:spChg chg="mod ord">
          <ac:chgData name="James Franklin" userId="cf915d05-507f-491f-b4a6-b2aa085ee4b1" providerId="ADAL" clId="{2A649ED3-D488-4DC2-ACB1-2EA795EDE043}" dt="2020-11-02T15:24:50.088" v="312" actId="700"/>
          <ac:spMkLst>
            <pc:docMk/>
            <pc:sldMk cId="1559088541" sldId="370"/>
            <ac:spMk id="3" creationId="{BBE3B8B3-0549-49E8-9DA4-2D9EE1822279}"/>
          </ac:spMkLst>
        </pc:spChg>
        <pc:picChg chg="mod">
          <ac:chgData name="James Franklin" userId="cf915d05-507f-491f-b4a6-b2aa085ee4b1" providerId="ADAL" clId="{2A649ED3-D488-4DC2-ACB1-2EA795EDE043}" dt="2020-11-02T15:26:11.752" v="320"/>
          <ac:picMkLst>
            <pc:docMk/>
            <pc:sldMk cId="1559088541" sldId="370"/>
            <ac:picMk id="1026" creationId="{CD6A1B9C-73E5-4581-8E58-B9069CD1B063}"/>
          </ac:picMkLst>
        </pc:picChg>
      </pc:sldChg>
      <pc:sldChg chg="modSp add del mod">
        <pc:chgData name="James Franklin" userId="cf915d05-507f-491f-b4a6-b2aa085ee4b1" providerId="ADAL" clId="{2A649ED3-D488-4DC2-ACB1-2EA795EDE043}" dt="2020-11-02T12:31:40.408" v="271" actId="47"/>
        <pc:sldMkLst>
          <pc:docMk/>
          <pc:sldMk cId="2211801490" sldId="370"/>
        </pc:sldMkLst>
        <pc:spChg chg="mod">
          <ac:chgData name="James Franklin" userId="cf915d05-507f-491f-b4a6-b2aa085ee4b1" providerId="ADAL" clId="{2A649ED3-D488-4DC2-ACB1-2EA795EDE043}" dt="2020-11-02T12:31:35.505" v="270" actId="5793"/>
          <ac:spMkLst>
            <pc:docMk/>
            <pc:sldMk cId="2211801490" sldId="370"/>
            <ac:spMk id="3" creationId="{BBE3B8B3-0549-49E8-9DA4-2D9EE1822279}"/>
          </ac:spMkLst>
        </pc:spChg>
        <pc:spChg chg="mod">
          <ac:chgData name="James Franklin" userId="cf915d05-507f-491f-b4a6-b2aa085ee4b1" providerId="ADAL" clId="{2A649ED3-D488-4DC2-ACB1-2EA795EDE043}" dt="2020-11-02T12:31:32.799" v="268" actId="1076"/>
          <ac:spMkLst>
            <pc:docMk/>
            <pc:sldMk cId="2211801490" sldId="370"/>
            <ac:spMk id="8" creationId="{51959DC3-4495-4361-8150-7AC404BBCDF1}"/>
          </ac:spMkLst>
        </pc:spChg>
        <pc:picChg chg="mod">
          <ac:chgData name="James Franklin" userId="cf915d05-507f-491f-b4a6-b2aa085ee4b1" providerId="ADAL" clId="{2A649ED3-D488-4DC2-ACB1-2EA795EDE043}" dt="2020-11-02T12:31:32.799" v="268" actId="1076"/>
          <ac:picMkLst>
            <pc:docMk/>
            <pc:sldMk cId="2211801490" sldId="370"/>
            <ac:picMk id="1026" creationId="{CD6A1B9C-73E5-4581-8E58-B9069CD1B063}"/>
          </ac:picMkLst>
        </pc:picChg>
      </pc:sldChg>
      <pc:sldChg chg="add del">
        <pc:chgData name="James Franklin" userId="cf915d05-507f-491f-b4a6-b2aa085ee4b1" providerId="ADAL" clId="{2A649ED3-D488-4DC2-ACB1-2EA795EDE043}" dt="2020-11-02T12:31:53.168" v="273" actId="2890"/>
        <pc:sldMkLst>
          <pc:docMk/>
          <pc:sldMk cId="4044205384" sldId="370"/>
        </pc:sldMkLst>
      </pc:sldChg>
      <pc:sldChg chg="addSp modSp new mod ord setBg">
        <pc:chgData name="James Franklin" userId="cf915d05-507f-491f-b4a6-b2aa085ee4b1" providerId="ADAL" clId="{2A649ED3-D488-4DC2-ACB1-2EA795EDE043}" dt="2020-11-03T08:59:59.233" v="912" actId="20577"/>
        <pc:sldMkLst>
          <pc:docMk/>
          <pc:sldMk cId="1331858546" sldId="371"/>
        </pc:sldMkLst>
        <pc:spChg chg="mod">
          <ac:chgData name="James Franklin" userId="cf915d05-507f-491f-b4a6-b2aa085ee4b1" providerId="ADAL" clId="{2A649ED3-D488-4DC2-ACB1-2EA795EDE043}" dt="2020-11-02T15:57:45.856" v="807" actId="113"/>
          <ac:spMkLst>
            <pc:docMk/>
            <pc:sldMk cId="1331858546" sldId="371"/>
            <ac:spMk id="2" creationId="{E9740E15-9F01-442D-A645-D987F8B33952}"/>
          </ac:spMkLst>
        </pc:spChg>
        <pc:spChg chg="mod">
          <ac:chgData name="James Franklin" userId="cf915d05-507f-491f-b4a6-b2aa085ee4b1" providerId="ADAL" clId="{2A649ED3-D488-4DC2-ACB1-2EA795EDE043}" dt="2020-11-03T08:59:59.233" v="912" actId="20577"/>
          <ac:spMkLst>
            <pc:docMk/>
            <pc:sldMk cId="1331858546" sldId="371"/>
            <ac:spMk id="3" creationId="{FCCFCBA6-EDD0-4E76-AD1F-3870DC4B449F}"/>
          </ac:spMkLst>
        </pc:spChg>
        <pc:spChg chg="add mod">
          <ac:chgData name="James Franklin" userId="cf915d05-507f-491f-b4a6-b2aa085ee4b1" providerId="ADAL" clId="{2A649ED3-D488-4DC2-ACB1-2EA795EDE043}" dt="2020-11-02T15:57:48.634" v="808" actId="113"/>
          <ac:spMkLst>
            <pc:docMk/>
            <pc:sldMk cId="1331858546" sldId="371"/>
            <ac:spMk id="6" creationId="{84B9C5C1-B2F0-4959-A2DD-05E0BA2B3F88}"/>
          </ac:spMkLst>
        </pc:spChg>
        <pc:spChg chg="add mod">
          <ac:chgData name="James Franklin" userId="cf915d05-507f-491f-b4a6-b2aa085ee4b1" providerId="ADAL" clId="{2A649ED3-D488-4DC2-ACB1-2EA795EDE043}" dt="2020-11-02T15:59:39.062" v="818" actId="14100"/>
          <ac:spMkLst>
            <pc:docMk/>
            <pc:sldMk cId="1331858546" sldId="371"/>
            <ac:spMk id="8" creationId="{EF7ABC6C-3E1A-4917-A5C2-F5DE71740328}"/>
          </ac:spMkLst>
        </pc:spChg>
        <pc:picChg chg="add mod">
          <ac:chgData name="James Franklin" userId="cf915d05-507f-491f-b4a6-b2aa085ee4b1" providerId="ADAL" clId="{2A649ED3-D488-4DC2-ACB1-2EA795EDE043}" dt="2020-11-02T15:57:45.856" v="807" actId="113"/>
          <ac:picMkLst>
            <pc:docMk/>
            <pc:sldMk cId="1331858546" sldId="371"/>
            <ac:picMk id="5" creationId="{25AA7DD9-B0AC-42A8-BC38-304FD4FC2BF8}"/>
          </ac:picMkLst>
        </pc:picChg>
        <pc:picChg chg="add mod">
          <ac:chgData name="James Franklin" userId="cf915d05-507f-491f-b4a6-b2aa085ee4b1" providerId="ADAL" clId="{2A649ED3-D488-4DC2-ACB1-2EA795EDE043}" dt="2020-11-02T15:57:45.856" v="807" actId="113"/>
          <ac:picMkLst>
            <pc:docMk/>
            <pc:sldMk cId="1331858546" sldId="371"/>
            <ac:picMk id="2050" creationId="{79953AC0-4B10-427D-BEB6-9FB91C8CF4EB}"/>
          </ac:picMkLst>
        </pc:picChg>
      </pc:sldChg>
      <pc:sldChg chg="addSp delSp modSp add mod addCm modCm">
        <pc:chgData name="James Franklin" userId="cf915d05-507f-491f-b4a6-b2aa085ee4b1" providerId="ADAL" clId="{2A649ED3-D488-4DC2-ACB1-2EA795EDE043}" dt="2020-11-03T09:46:44.212" v="1603" actId="20577"/>
        <pc:sldMkLst>
          <pc:docMk/>
          <pc:sldMk cId="3741518113" sldId="372"/>
        </pc:sldMkLst>
        <pc:spChg chg="mod">
          <ac:chgData name="James Franklin" userId="cf915d05-507f-491f-b4a6-b2aa085ee4b1" providerId="ADAL" clId="{2A649ED3-D488-4DC2-ACB1-2EA795EDE043}" dt="2020-11-03T09:46:44.212" v="1603" actId="20577"/>
          <ac:spMkLst>
            <pc:docMk/>
            <pc:sldMk cId="3741518113" sldId="372"/>
            <ac:spMk id="2" creationId="{E9740E15-9F01-442D-A645-D987F8B33952}"/>
          </ac:spMkLst>
        </pc:spChg>
        <pc:spChg chg="mod">
          <ac:chgData name="James Franklin" userId="cf915d05-507f-491f-b4a6-b2aa085ee4b1" providerId="ADAL" clId="{2A649ED3-D488-4DC2-ACB1-2EA795EDE043}" dt="2020-11-03T09:06:39.926" v="1125" actId="20577"/>
          <ac:spMkLst>
            <pc:docMk/>
            <pc:sldMk cId="3741518113" sldId="372"/>
            <ac:spMk id="3" creationId="{FCCFCBA6-EDD0-4E76-AD1F-3870DC4B449F}"/>
          </ac:spMkLst>
        </pc:spChg>
        <pc:spChg chg="add mod">
          <ac:chgData name="James Franklin" userId="cf915d05-507f-491f-b4a6-b2aa085ee4b1" providerId="ADAL" clId="{2A649ED3-D488-4DC2-ACB1-2EA795EDE043}" dt="2020-11-03T09:43:01.684" v="1403" actId="1076"/>
          <ac:spMkLst>
            <pc:docMk/>
            <pc:sldMk cId="3741518113" sldId="372"/>
            <ac:spMk id="6" creationId="{30B51689-DB82-4EF4-A881-B14038A926E5}"/>
          </ac:spMkLst>
        </pc:spChg>
        <pc:spChg chg="add mod">
          <ac:chgData name="James Franklin" userId="cf915d05-507f-491f-b4a6-b2aa085ee4b1" providerId="ADAL" clId="{2A649ED3-D488-4DC2-ACB1-2EA795EDE043}" dt="2020-11-03T09:43:01.684" v="1403" actId="1076"/>
          <ac:spMkLst>
            <pc:docMk/>
            <pc:sldMk cId="3741518113" sldId="372"/>
            <ac:spMk id="9" creationId="{54FD2DA9-88EF-4EBE-BC99-E737B509A3F3}"/>
          </ac:spMkLst>
        </pc:spChg>
        <pc:spChg chg="add mod">
          <ac:chgData name="James Franklin" userId="cf915d05-507f-491f-b4a6-b2aa085ee4b1" providerId="ADAL" clId="{2A649ED3-D488-4DC2-ACB1-2EA795EDE043}" dt="2020-11-02T16:40:10.485" v="877" actId="732"/>
          <ac:spMkLst>
            <pc:docMk/>
            <pc:sldMk cId="3741518113" sldId="372"/>
            <ac:spMk id="10" creationId="{4BD47EFE-0BA3-4743-86CD-C40E0447B712}"/>
          </ac:spMkLst>
        </pc:spChg>
        <pc:spChg chg="add mod">
          <ac:chgData name="James Franklin" userId="cf915d05-507f-491f-b4a6-b2aa085ee4b1" providerId="ADAL" clId="{2A649ED3-D488-4DC2-ACB1-2EA795EDE043}" dt="2020-11-03T09:18:27.619" v="1293" actId="14838"/>
          <ac:spMkLst>
            <pc:docMk/>
            <pc:sldMk cId="3741518113" sldId="372"/>
            <ac:spMk id="11" creationId="{95D77731-1995-49F2-AC4E-60063711566A}"/>
          </ac:spMkLst>
        </pc:spChg>
        <pc:spChg chg="del mod topLvl">
          <ac:chgData name="James Franklin" userId="cf915d05-507f-491f-b4a6-b2aa085ee4b1" providerId="ADAL" clId="{2A649ED3-D488-4DC2-ACB1-2EA795EDE043}" dt="2020-11-03T09:01:34.327" v="945" actId="478"/>
          <ac:spMkLst>
            <pc:docMk/>
            <pc:sldMk cId="3741518113" sldId="372"/>
            <ac:spMk id="14" creationId="{D7DA2D24-1753-4054-8A35-523935278439}"/>
          </ac:spMkLst>
        </pc:spChg>
        <pc:spChg chg="mod topLvl">
          <ac:chgData name="James Franklin" userId="cf915d05-507f-491f-b4a6-b2aa085ee4b1" providerId="ADAL" clId="{2A649ED3-D488-4DC2-ACB1-2EA795EDE043}" dt="2020-11-03T09:43:01.684" v="1403" actId="1076"/>
          <ac:spMkLst>
            <pc:docMk/>
            <pc:sldMk cId="3741518113" sldId="372"/>
            <ac:spMk id="15" creationId="{FEADC40A-8C53-4063-94F3-100DC61BBA9C}"/>
          </ac:spMkLst>
        </pc:spChg>
        <pc:spChg chg="mod">
          <ac:chgData name="James Franklin" userId="cf915d05-507f-491f-b4a6-b2aa085ee4b1" providerId="ADAL" clId="{2A649ED3-D488-4DC2-ACB1-2EA795EDE043}" dt="2020-11-03T09:06:23.780" v="1113" actId="1076"/>
          <ac:spMkLst>
            <pc:docMk/>
            <pc:sldMk cId="3741518113" sldId="372"/>
            <ac:spMk id="22" creationId="{D87F6FDD-E1C5-485C-B88B-EADA9714347C}"/>
          </ac:spMkLst>
        </pc:spChg>
        <pc:spChg chg="mod">
          <ac:chgData name="James Franklin" userId="cf915d05-507f-491f-b4a6-b2aa085ee4b1" providerId="ADAL" clId="{2A649ED3-D488-4DC2-ACB1-2EA795EDE043}" dt="2020-11-03T09:06:23.780" v="1113" actId="1076"/>
          <ac:spMkLst>
            <pc:docMk/>
            <pc:sldMk cId="3741518113" sldId="372"/>
            <ac:spMk id="23" creationId="{16F70B0F-8FAB-48C0-8DCB-3941B275134E}"/>
          </ac:spMkLst>
        </pc:spChg>
        <pc:spChg chg="mod">
          <ac:chgData name="James Franklin" userId="cf915d05-507f-491f-b4a6-b2aa085ee4b1" providerId="ADAL" clId="{2A649ED3-D488-4DC2-ACB1-2EA795EDE043}" dt="2020-11-03T09:06:23.780" v="1113" actId="1076"/>
          <ac:spMkLst>
            <pc:docMk/>
            <pc:sldMk cId="3741518113" sldId="372"/>
            <ac:spMk id="25" creationId="{BFE5E900-B692-43A3-91BF-7BC98B800736}"/>
          </ac:spMkLst>
        </pc:spChg>
        <pc:spChg chg="mod">
          <ac:chgData name="James Franklin" userId="cf915d05-507f-491f-b4a6-b2aa085ee4b1" providerId="ADAL" clId="{2A649ED3-D488-4DC2-ACB1-2EA795EDE043}" dt="2020-11-03T09:06:23.780" v="1113" actId="1076"/>
          <ac:spMkLst>
            <pc:docMk/>
            <pc:sldMk cId="3741518113" sldId="372"/>
            <ac:spMk id="26" creationId="{0ECAE49C-1EEF-48C0-918B-53B96AA22088}"/>
          </ac:spMkLst>
        </pc:spChg>
        <pc:spChg chg="mod">
          <ac:chgData name="James Franklin" userId="cf915d05-507f-491f-b4a6-b2aa085ee4b1" providerId="ADAL" clId="{2A649ED3-D488-4DC2-ACB1-2EA795EDE043}" dt="2020-11-03T09:06:23.780" v="1113" actId="1076"/>
          <ac:spMkLst>
            <pc:docMk/>
            <pc:sldMk cId="3741518113" sldId="372"/>
            <ac:spMk id="28" creationId="{4FCA00EA-E66C-4DB9-9ABD-1E459F2196A7}"/>
          </ac:spMkLst>
        </pc:spChg>
        <pc:spChg chg="mod">
          <ac:chgData name="James Franklin" userId="cf915d05-507f-491f-b4a6-b2aa085ee4b1" providerId="ADAL" clId="{2A649ED3-D488-4DC2-ACB1-2EA795EDE043}" dt="2020-11-03T09:06:23.780" v="1113" actId="1076"/>
          <ac:spMkLst>
            <pc:docMk/>
            <pc:sldMk cId="3741518113" sldId="372"/>
            <ac:spMk id="30" creationId="{BC798847-DFC7-4F2D-8A9B-642073E629A3}"/>
          </ac:spMkLst>
        </pc:spChg>
        <pc:spChg chg="add mod">
          <ac:chgData name="James Franklin" userId="cf915d05-507f-491f-b4a6-b2aa085ee4b1" providerId="ADAL" clId="{2A649ED3-D488-4DC2-ACB1-2EA795EDE043}" dt="2020-11-03T09:18:33.988" v="1295" actId="1076"/>
          <ac:spMkLst>
            <pc:docMk/>
            <pc:sldMk cId="3741518113" sldId="372"/>
            <ac:spMk id="32" creationId="{9EF69A38-0B37-4F17-AE87-D781129C5FD6}"/>
          </ac:spMkLst>
        </pc:spChg>
        <pc:spChg chg="add mod">
          <ac:chgData name="James Franklin" userId="cf915d05-507f-491f-b4a6-b2aa085ee4b1" providerId="ADAL" clId="{2A649ED3-D488-4DC2-ACB1-2EA795EDE043}" dt="2020-11-03T09:18:39.565" v="1297" actId="1076"/>
          <ac:spMkLst>
            <pc:docMk/>
            <pc:sldMk cId="3741518113" sldId="372"/>
            <ac:spMk id="33" creationId="{1A9036D4-50C8-4E7F-A637-F1A9B9CEE044}"/>
          </ac:spMkLst>
        </pc:spChg>
        <pc:spChg chg="add mod">
          <ac:chgData name="James Franklin" userId="cf915d05-507f-491f-b4a6-b2aa085ee4b1" providerId="ADAL" clId="{2A649ED3-D488-4DC2-ACB1-2EA795EDE043}" dt="2020-11-03T09:18:43.598" v="1299" actId="1076"/>
          <ac:spMkLst>
            <pc:docMk/>
            <pc:sldMk cId="3741518113" sldId="372"/>
            <ac:spMk id="34" creationId="{FAA00909-1485-4323-9D84-52F7F25CCEF5}"/>
          </ac:spMkLst>
        </pc:spChg>
        <pc:spChg chg="add mod">
          <ac:chgData name="James Franklin" userId="cf915d05-507f-491f-b4a6-b2aa085ee4b1" providerId="ADAL" clId="{2A649ED3-D488-4DC2-ACB1-2EA795EDE043}" dt="2020-11-03T09:37:08.203" v="1337" actId="1076"/>
          <ac:spMkLst>
            <pc:docMk/>
            <pc:sldMk cId="3741518113" sldId="372"/>
            <ac:spMk id="36" creationId="{607ED198-FA8B-4174-B721-9F010B3CFD3E}"/>
          </ac:spMkLst>
        </pc:spChg>
        <pc:spChg chg="mod">
          <ac:chgData name="James Franklin" userId="cf915d05-507f-491f-b4a6-b2aa085ee4b1" providerId="ADAL" clId="{2A649ED3-D488-4DC2-ACB1-2EA795EDE043}" dt="2020-11-03T09:37:05.899" v="1336" actId="1076"/>
          <ac:spMkLst>
            <pc:docMk/>
            <pc:sldMk cId="3741518113" sldId="372"/>
            <ac:spMk id="41" creationId="{B1067A4D-197E-4AE2-A0E0-EFEDAA341FCF}"/>
          </ac:spMkLst>
        </pc:spChg>
        <pc:spChg chg="add mod">
          <ac:chgData name="James Franklin" userId="cf915d05-507f-491f-b4a6-b2aa085ee4b1" providerId="ADAL" clId="{2A649ED3-D488-4DC2-ACB1-2EA795EDE043}" dt="2020-11-03T09:37:08.203" v="1337" actId="1076"/>
          <ac:spMkLst>
            <pc:docMk/>
            <pc:sldMk cId="3741518113" sldId="372"/>
            <ac:spMk id="42" creationId="{0822CC91-2DFF-4613-8220-40DECD4E56DB}"/>
          </ac:spMkLst>
        </pc:spChg>
        <pc:spChg chg="add mod">
          <ac:chgData name="James Franklin" userId="cf915d05-507f-491f-b4a6-b2aa085ee4b1" providerId="ADAL" clId="{2A649ED3-D488-4DC2-ACB1-2EA795EDE043}" dt="2020-11-03T09:37:05.899" v="1336" actId="1076"/>
          <ac:spMkLst>
            <pc:docMk/>
            <pc:sldMk cId="3741518113" sldId="372"/>
            <ac:spMk id="43" creationId="{54DD1922-C391-4389-BEED-E84732D638BB}"/>
          </ac:spMkLst>
        </pc:spChg>
        <pc:spChg chg="add mod">
          <ac:chgData name="James Franklin" userId="cf915d05-507f-491f-b4a6-b2aa085ee4b1" providerId="ADAL" clId="{2A649ED3-D488-4DC2-ACB1-2EA795EDE043}" dt="2020-11-03T09:37:35.789" v="1343" actId="1076"/>
          <ac:spMkLst>
            <pc:docMk/>
            <pc:sldMk cId="3741518113" sldId="372"/>
            <ac:spMk id="46" creationId="{2119FF1C-22D4-4B1D-BDCB-4434B8D7AABA}"/>
          </ac:spMkLst>
        </pc:spChg>
        <pc:spChg chg="add del mod">
          <ac:chgData name="James Franklin" userId="cf915d05-507f-491f-b4a6-b2aa085ee4b1" providerId="ADAL" clId="{2A649ED3-D488-4DC2-ACB1-2EA795EDE043}" dt="2020-11-03T09:42:05.508" v="1374" actId="478"/>
          <ac:spMkLst>
            <pc:docMk/>
            <pc:sldMk cId="3741518113" sldId="372"/>
            <ac:spMk id="47" creationId="{7C37F445-EB43-45A4-9015-C2BB86D9120E}"/>
          </ac:spMkLst>
        </pc:spChg>
        <pc:spChg chg="add mod">
          <ac:chgData name="James Franklin" userId="cf915d05-507f-491f-b4a6-b2aa085ee4b1" providerId="ADAL" clId="{2A649ED3-D488-4DC2-ACB1-2EA795EDE043}" dt="2020-11-03T09:37:55.493" v="1351" actId="1038"/>
          <ac:spMkLst>
            <pc:docMk/>
            <pc:sldMk cId="3741518113" sldId="372"/>
            <ac:spMk id="48" creationId="{3E800B19-83F0-4ACC-AF45-DD64F56125E1}"/>
          </ac:spMkLst>
        </pc:spChg>
        <pc:spChg chg="add del mod">
          <ac:chgData name="James Franklin" userId="cf915d05-507f-491f-b4a6-b2aa085ee4b1" providerId="ADAL" clId="{2A649ED3-D488-4DC2-ACB1-2EA795EDE043}" dt="2020-11-03T09:42:50.861" v="1398" actId="478"/>
          <ac:spMkLst>
            <pc:docMk/>
            <pc:sldMk cId="3741518113" sldId="372"/>
            <ac:spMk id="50" creationId="{9D56D586-E811-470E-B9DC-E41C1529B318}"/>
          </ac:spMkLst>
        </pc:spChg>
        <pc:spChg chg="add mod">
          <ac:chgData name="James Franklin" userId="cf915d05-507f-491f-b4a6-b2aa085ee4b1" providerId="ADAL" clId="{2A649ED3-D488-4DC2-ACB1-2EA795EDE043}" dt="2020-11-03T09:43:08.285" v="1407" actId="1038"/>
          <ac:spMkLst>
            <pc:docMk/>
            <pc:sldMk cId="3741518113" sldId="372"/>
            <ac:spMk id="51" creationId="{86A7B7F5-E5CD-4181-9F9E-29AC8FAB9DBF}"/>
          </ac:spMkLst>
        </pc:spChg>
        <pc:spChg chg="add mod">
          <ac:chgData name="James Franklin" userId="cf915d05-507f-491f-b4a6-b2aa085ee4b1" providerId="ADAL" clId="{2A649ED3-D488-4DC2-ACB1-2EA795EDE043}" dt="2020-11-03T09:43:21.222" v="1410" actId="20577"/>
          <ac:spMkLst>
            <pc:docMk/>
            <pc:sldMk cId="3741518113" sldId="372"/>
            <ac:spMk id="52" creationId="{FD321C77-8DD5-4011-8F35-668B869B342C}"/>
          </ac:spMkLst>
        </pc:spChg>
        <pc:spChg chg="add mod">
          <ac:chgData name="James Franklin" userId="cf915d05-507f-491f-b4a6-b2aa085ee4b1" providerId="ADAL" clId="{2A649ED3-D488-4DC2-ACB1-2EA795EDE043}" dt="2020-11-03T09:43:33.109" v="1412" actId="1076"/>
          <ac:spMkLst>
            <pc:docMk/>
            <pc:sldMk cId="3741518113" sldId="372"/>
            <ac:spMk id="53" creationId="{6CDB611D-9750-4CC1-94C1-58D55AD8B4D8}"/>
          </ac:spMkLst>
        </pc:spChg>
        <pc:spChg chg="add mod">
          <ac:chgData name="James Franklin" userId="cf915d05-507f-491f-b4a6-b2aa085ee4b1" providerId="ADAL" clId="{2A649ED3-D488-4DC2-ACB1-2EA795EDE043}" dt="2020-11-03T09:43:41.948" v="1415" actId="20577"/>
          <ac:spMkLst>
            <pc:docMk/>
            <pc:sldMk cId="3741518113" sldId="372"/>
            <ac:spMk id="54" creationId="{7AE58564-FFB7-4655-A3FF-41974D0D5ED6}"/>
          </ac:spMkLst>
        </pc:spChg>
        <pc:grpChg chg="add mod">
          <ac:chgData name="James Franklin" userId="cf915d05-507f-491f-b4a6-b2aa085ee4b1" providerId="ADAL" clId="{2A649ED3-D488-4DC2-ACB1-2EA795EDE043}" dt="2020-11-03T09:43:01.684" v="1403" actId="1076"/>
          <ac:grpSpMkLst>
            <pc:docMk/>
            <pc:sldMk cId="3741518113" sldId="372"/>
            <ac:grpSpMk id="4" creationId="{01CFE68C-EBFA-49C8-9F86-77D8B095050C}"/>
          </ac:grpSpMkLst>
        </pc:grpChg>
        <pc:grpChg chg="add mod">
          <ac:chgData name="James Franklin" userId="cf915d05-507f-491f-b4a6-b2aa085ee4b1" providerId="ADAL" clId="{2A649ED3-D488-4DC2-ACB1-2EA795EDE043}" dt="2020-11-03T09:43:01.684" v="1403" actId="1076"/>
          <ac:grpSpMkLst>
            <pc:docMk/>
            <pc:sldMk cId="3741518113" sldId="372"/>
            <ac:grpSpMk id="8" creationId="{065A040A-0559-4A45-B345-416DC6624B55}"/>
          </ac:grpSpMkLst>
        </pc:grpChg>
        <pc:grpChg chg="add mod">
          <ac:chgData name="James Franklin" userId="cf915d05-507f-491f-b4a6-b2aa085ee4b1" providerId="ADAL" clId="{2A649ED3-D488-4DC2-ACB1-2EA795EDE043}" dt="2020-11-03T09:43:01.684" v="1403" actId="1076"/>
          <ac:grpSpMkLst>
            <pc:docMk/>
            <pc:sldMk cId="3741518113" sldId="372"/>
            <ac:grpSpMk id="10" creationId="{E2B3ACD2-A4AC-4075-B582-4980FB95854E}"/>
          </ac:grpSpMkLst>
        </pc:grpChg>
        <pc:grpChg chg="add del mod">
          <ac:chgData name="James Franklin" userId="cf915d05-507f-491f-b4a6-b2aa085ee4b1" providerId="ADAL" clId="{2A649ED3-D488-4DC2-ACB1-2EA795EDE043}" dt="2020-11-03T09:01:16.749" v="942" actId="165"/>
          <ac:grpSpMkLst>
            <pc:docMk/>
            <pc:sldMk cId="3741518113" sldId="372"/>
            <ac:grpSpMk id="12" creationId="{A65F449D-31B2-4295-B61B-13E829BFEA06}"/>
          </ac:grpSpMkLst>
        </pc:grpChg>
        <pc:grpChg chg="add del mod">
          <ac:chgData name="James Franklin" userId="cf915d05-507f-491f-b4a6-b2aa085ee4b1" providerId="ADAL" clId="{2A649ED3-D488-4DC2-ACB1-2EA795EDE043}" dt="2020-11-02T16:55:06.172" v="909" actId="478"/>
          <ac:grpSpMkLst>
            <pc:docMk/>
            <pc:sldMk cId="3741518113" sldId="372"/>
            <ac:grpSpMk id="16" creationId="{CA53B745-958A-4916-A48C-489898E94CF6}"/>
          </ac:grpSpMkLst>
        </pc:grpChg>
        <pc:grpChg chg="add mod">
          <ac:chgData name="James Franklin" userId="cf915d05-507f-491f-b4a6-b2aa085ee4b1" providerId="ADAL" clId="{2A649ED3-D488-4DC2-ACB1-2EA795EDE043}" dt="2020-11-03T09:06:23.780" v="1113" actId="1076"/>
          <ac:grpSpMkLst>
            <pc:docMk/>
            <pc:sldMk cId="3741518113" sldId="372"/>
            <ac:grpSpMk id="16" creationId="{DAAEC704-8748-4D70-8E4D-48B490A0BC7F}"/>
          </ac:grpSpMkLst>
        </pc:grpChg>
        <pc:grpChg chg="mod">
          <ac:chgData name="James Franklin" userId="cf915d05-507f-491f-b4a6-b2aa085ee4b1" providerId="ADAL" clId="{2A649ED3-D488-4DC2-ACB1-2EA795EDE043}" dt="2020-11-03T09:06:23.780" v="1113" actId="1076"/>
          <ac:grpSpMkLst>
            <pc:docMk/>
            <pc:sldMk cId="3741518113" sldId="372"/>
            <ac:grpSpMk id="17" creationId="{372DD42C-DDC0-4370-B24D-B69938F71B1E}"/>
          </ac:grpSpMkLst>
        </pc:grpChg>
        <pc:grpChg chg="mod">
          <ac:chgData name="James Franklin" userId="cf915d05-507f-491f-b4a6-b2aa085ee4b1" providerId="ADAL" clId="{2A649ED3-D488-4DC2-ACB1-2EA795EDE043}" dt="2020-11-03T09:06:23.780" v="1113" actId="1076"/>
          <ac:grpSpMkLst>
            <pc:docMk/>
            <pc:sldMk cId="3741518113" sldId="372"/>
            <ac:grpSpMk id="18" creationId="{8AF16C52-B903-4DA8-A8FD-DB142D884140}"/>
          </ac:grpSpMkLst>
        </pc:grpChg>
        <pc:grpChg chg="mod">
          <ac:chgData name="James Franklin" userId="cf915d05-507f-491f-b4a6-b2aa085ee4b1" providerId="ADAL" clId="{2A649ED3-D488-4DC2-ACB1-2EA795EDE043}" dt="2020-11-03T09:06:23.780" v="1113" actId="1076"/>
          <ac:grpSpMkLst>
            <pc:docMk/>
            <pc:sldMk cId="3741518113" sldId="372"/>
            <ac:grpSpMk id="19" creationId="{BDF4C57D-AFD5-40B4-9DCA-55FA8E7DDD37}"/>
          </ac:grpSpMkLst>
        </pc:grpChg>
        <pc:grpChg chg="mod">
          <ac:chgData name="James Franklin" userId="cf915d05-507f-491f-b4a6-b2aa085ee4b1" providerId="ADAL" clId="{2A649ED3-D488-4DC2-ACB1-2EA795EDE043}" dt="2020-11-03T09:06:23.780" v="1113" actId="1076"/>
          <ac:grpSpMkLst>
            <pc:docMk/>
            <pc:sldMk cId="3741518113" sldId="372"/>
            <ac:grpSpMk id="20" creationId="{DDE914C2-CDCB-4C12-A921-A80E21756534}"/>
          </ac:grpSpMkLst>
        </pc:grpChg>
        <pc:grpChg chg="add mod">
          <ac:chgData name="James Franklin" userId="cf915d05-507f-491f-b4a6-b2aa085ee4b1" providerId="ADAL" clId="{2A649ED3-D488-4DC2-ACB1-2EA795EDE043}" dt="2020-11-03T09:37:08.203" v="1337" actId="1076"/>
          <ac:grpSpMkLst>
            <pc:docMk/>
            <pc:sldMk cId="3741518113" sldId="372"/>
            <ac:grpSpMk id="37" creationId="{014CD697-D11E-466B-999A-BE96A3FF1BD5}"/>
          </ac:grpSpMkLst>
        </pc:grpChg>
        <pc:grpChg chg="add mod">
          <ac:chgData name="James Franklin" userId="cf915d05-507f-491f-b4a6-b2aa085ee4b1" providerId="ADAL" clId="{2A649ED3-D488-4DC2-ACB1-2EA795EDE043}" dt="2020-11-03T09:37:08.203" v="1337" actId="1076"/>
          <ac:grpSpMkLst>
            <pc:docMk/>
            <pc:sldMk cId="3741518113" sldId="372"/>
            <ac:grpSpMk id="38" creationId="{B7AD8EA7-B45E-40E3-91B5-66C180E05AAD}"/>
          </ac:grpSpMkLst>
        </pc:grpChg>
        <pc:grpChg chg="add mod">
          <ac:chgData name="James Franklin" userId="cf915d05-507f-491f-b4a6-b2aa085ee4b1" providerId="ADAL" clId="{2A649ED3-D488-4DC2-ACB1-2EA795EDE043}" dt="2020-11-03T09:37:05.899" v="1336" actId="1076"/>
          <ac:grpSpMkLst>
            <pc:docMk/>
            <pc:sldMk cId="3741518113" sldId="372"/>
            <ac:grpSpMk id="39" creationId="{3671E68F-DF23-4A92-B4CA-77930B16EFFA}"/>
          </ac:grpSpMkLst>
        </pc:grpChg>
        <pc:grpChg chg="add mod">
          <ac:chgData name="James Franklin" userId="cf915d05-507f-491f-b4a6-b2aa085ee4b1" providerId="ADAL" clId="{2A649ED3-D488-4DC2-ACB1-2EA795EDE043}" dt="2020-11-03T09:37:05.899" v="1336" actId="1076"/>
          <ac:grpSpMkLst>
            <pc:docMk/>
            <pc:sldMk cId="3741518113" sldId="372"/>
            <ac:grpSpMk id="45" creationId="{33F87748-A24A-4829-9E5F-D0408169E3B6}"/>
          </ac:grpSpMkLst>
        </pc:grpChg>
        <pc:picChg chg="add mod">
          <ac:chgData name="James Franklin" userId="cf915d05-507f-491f-b4a6-b2aa085ee4b1" providerId="ADAL" clId="{2A649ED3-D488-4DC2-ACB1-2EA795EDE043}" dt="2020-11-02T16:33:21.039" v="832" actId="1076"/>
          <ac:picMkLst>
            <pc:docMk/>
            <pc:sldMk cId="3741518113" sldId="372"/>
            <ac:picMk id="5" creationId="{3867C3CD-C162-4AE5-BDEC-1AA6FE02B11F}"/>
          </ac:picMkLst>
        </pc:picChg>
        <pc:picChg chg="add mod">
          <ac:chgData name="James Franklin" userId="cf915d05-507f-491f-b4a6-b2aa085ee4b1" providerId="ADAL" clId="{2A649ED3-D488-4DC2-ACB1-2EA795EDE043}" dt="2020-11-03T09:43:01.684" v="1403" actId="1076"/>
          <ac:picMkLst>
            <pc:docMk/>
            <pc:sldMk cId="3741518113" sldId="372"/>
            <ac:picMk id="7" creationId="{35A8C476-9FB2-4F28-9FF8-3AA157D1ABFB}"/>
          </ac:picMkLst>
        </pc:picChg>
        <pc:picChg chg="add del mod">
          <ac:chgData name="James Franklin" userId="cf915d05-507f-491f-b4a6-b2aa085ee4b1" providerId="ADAL" clId="{2A649ED3-D488-4DC2-ACB1-2EA795EDE043}" dt="2020-11-02T16:37:16.724" v="863" actId="478"/>
          <ac:picMkLst>
            <pc:docMk/>
            <pc:sldMk cId="3741518113" sldId="372"/>
            <ac:picMk id="11" creationId="{48D14BE8-D395-4466-B68C-3F21DFAC7B58}"/>
          </ac:picMkLst>
        </pc:picChg>
        <pc:picChg chg="mod topLvl">
          <ac:chgData name="James Franklin" userId="cf915d05-507f-491f-b4a6-b2aa085ee4b1" providerId="ADAL" clId="{2A649ED3-D488-4DC2-ACB1-2EA795EDE043}" dt="2020-11-03T09:43:01.684" v="1403" actId="1076"/>
          <ac:picMkLst>
            <pc:docMk/>
            <pc:sldMk cId="3741518113" sldId="372"/>
            <ac:picMk id="13" creationId="{E1510B56-6EE0-4C8A-8151-AC8899C4F8E5}"/>
          </ac:picMkLst>
        </pc:picChg>
        <pc:picChg chg="mod">
          <ac:chgData name="James Franklin" userId="cf915d05-507f-491f-b4a6-b2aa085ee4b1" providerId="ADAL" clId="{2A649ED3-D488-4DC2-ACB1-2EA795EDE043}" dt="2020-11-03T09:06:23.780" v="1113" actId="1076"/>
          <ac:picMkLst>
            <pc:docMk/>
            <pc:sldMk cId="3741518113" sldId="372"/>
            <ac:picMk id="21" creationId="{3E2A727B-E40B-49D5-B71F-57B9B496946F}"/>
          </ac:picMkLst>
        </pc:picChg>
        <pc:picChg chg="mod">
          <ac:chgData name="James Franklin" userId="cf915d05-507f-491f-b4a6-b2aa085ee4b1" providerId="ADAL" clId="{2A649ED3-D488-4DC2-ACB1-2EA795EDE043}" dt="2020-11-03T09:06:23.780" v="1113" actId="1076"/>
          <ac:picMkLst>
            <pc:docMk/>
            <pc:sldMk cId="3741518113" sldId="372"/>
            <ac:picMk id="24" creationId="{55B1835B-13BE-4F44-BA28-1C8DE84CC2D4}"/>
          </ac:picMkLst>
        </pc:picChg>
        <pc:picChg chg="mod">
          <ac:chgData name="James Franklin" userId="cf915d05-507f-491f-b4a6-b2aa085ee4b1" providerId="ADAL" clId="{2A649ED3-D488-4DC2-ACB1-2EA795EDE043}" dt="2020-11-03T09:06:23.780" v="1113" actId="1076"/>
          <ac:picMkLst>
            <pc:docMk/>
            <pc:sldMk cId="3741518113" sldId="372"/>
            <ac:picMk id="27" creationId="{F073E7B9-CFF2-4C7F-A5F2-8DB8CCD02CEF}"/>
          </ac:picMkLst>
        </pc:picChg>
        <pc:picChg chg="mod">
          <ac:chgData name="James Franklin" userId="cf915d05-507f-491f-b4a6-b2aa085ee4b1" providerId="ADAL" clId="{2A649ED3-D488-4DC2-ACB1-2EA795EDE043}" dt="2020-11-03T09:06:23.780" v="1113" actId="1076"/>
          <ac:picMkLst>
            <pc:docMk/>
            <pc:sldMk cId="3741518113" sldId="372"/>
            <ac:picMk id="29" creationId="{F4A0AC6E-FA8C-48B1-9B08-1AFCB9D79F2C}"/>
          </ac:picMkLst>
        </pc:picChg>
        <pc:picChg chg="add mod">
          <ac:chgData name="James Franklin" userId="cf915d05-507f-491f-b4a6-b2aa085ee4b1" providerId="ADAL" clId="{2A649ED3-D488-4DC2-ACB1-2EA795EDE043}" dt="2020-11-03T09:37:08.203" v="1337" actId="1076"/>
          <ac:picMkLst>
            <pc:docMk/>
            <pc:sldMk cId="3741518113" sldId="372"/>
            <ac:picMk id="31" creationId="{B3F93549-124E-473F-BED9-855BF85F5B76}"/>
          </ac:picMkLst>
        </pc:picChg>
        <pc:picChg chg="mod">
          <ac:chgData name="James Franklin" userId="cf915d05-507f-491f-b4a6-b2aa085ee4b1" providerId="ADAL" clId="{2A649ED3-D488-4DC2-ACB1-2EA795EDE043}" dt="2020-11-03T09:37:05.899" v="1336" actId="1076"/>
          <ac:picMkLst>
            <pc:docMk/>
            <pc:sldMk cId="3741518113" sldId="372"/>
            <ac:picMk id="40" creationId="{815C5C11-5AC7-43D9-9754-A3B1F814BF14}"/>
          </ac:picMkLst>
        </pc:picChg>
        <pc:picChg chg="add del mod">
          <ac:chgData name="James Franklin" userId="cf915d05-507f-491f-b4a6-b2aa085ee4b1" providerId="ADAL" clId="{2A649ED3-D488-4DC2-ACB1-2EA795EDE043}" dt="2020-11-03T09:01:05.351" v="940" actId="478"/>
          <ac:picMkLst>
            <pc:docMk/>
            <pc:sldMk cId="3741518113" sldId="372"/>
            <ac:picMk id="3074" creationId="{00C09D73-A294-4D41-B56A-D0BD6CE5141A}"/>
          </ac:picMkLst>
        </pc:picChg>
        <pc:picChg chg="add mod">
          <ac:chgData name="James Franklin" userId="cf915d05-507f-491f-b4a6-b2aa085ee4b1" providerId="ADAL" clId="{2A649ED3-D488-4DC2-ACB1-2EA795EDE043}" dt="2020-11-02T16:40:10.485" v="877" actId="732"/>
          <ac:picMkLst>
            <pc:docMk/>
            <pc:sldMk cId="3741518113" sldId="372"/>
            <ac:picMk id="3076" creationId="{6DD71084-1F78-4BCD-B1B1-48E462672672}"/>
          </ac:picMkLst>
        </pc:picChg>
      </pc:sldChg>
      <pc:sldChg chg="modSp add mod">
        <pc:chgData name="James Franklin" userId="cf915d05-507f-491f-b4a6-b2aa085ee4b1" providerId="ADAL" clId="{2A649ED3-D488-4DC2-ACB1-2EA795EDE043}" dt="2020-11-03T16:56:33.208" v="4559" actId="6549"/>
        <pc:sldMkLst>
          <pc:docMk/>
          <pc:sldMk cId="76303745" sldId="373"/>
        </pc:sldMkLst>
        <pc:spChg chg="mod">
          <ac:chgData name="James Franklin" userId="cf915d05-507f-491f-b4a6-b2aa085ee4b1" providerId="ADAL" clId="{2A649ED3-D488-4DC2-ACB1-2EA795EDE043}" dt="2020-11-03T16:56:33.208" v="4559" actId="6549"/>
          <ac:spMkLst>
            <pc:docMk/>
            <pc:sldMk cId="76303745" sldId="373"/>
            <ac:spMk id="3" creationId="{6338EB42-71DD-4FCA-A72C-ADFBAB117FEA}"/>
          </ac:spMkLst>
        </pc:spChg>
      </pc:sldChg>
      <pc:sldChg chg="addSp delSp modSp add del mod addCm modCm">
        <pc:chgData name="James Franklin" userId="cf915d05-507f-491f-b4a6-b2aa085ee4b1" providerId="ADAL" clId="{2A649ED3-D488-4DC2-ACB1-2EA795EDE043}" dt="2020-11-03T09:46:35.660" v="1595" actId="47"/>
        <pc:sldMkLst>
          <pc:docMk/>
          <pc:sldMk cId="2811693100" sldId="374"/>
        </pc:sldMkLst>
        <pc:spChg chg="mod">
          <ac:chgData name="James Franklin" userId="cf915d05-507f-491f-b4a6-b2aa085ee4b1" providerId="ADAL" clId="{2A649ED3-D488-4DC2-ACB1-2EA795EDE043}" dt="2020-11-02T16:40:28.360" v="883" actId="20577"/>
          <ac:spMkLst>
            <pc:docMk/>
            <pc:sldMk cId="2811693100" sldId="374"/>
            <ac:spMk id="2" creationId="{E9740E15-9F01-442D-A645-D987F8B33952}"/>
          </ac:spMkLst>
        </pc:spChg>
        <pc:spChg chg="mod">
          <ac:chgData name="James Franklin" userId="cf915d05-507f-491f-b4a6-b2aa085ee4b1" providerId="ADAL" clId="{2A649ED3-D488-4DC2-ACB1-2EA795EDE043}" dt="2020-11-03T09:04:52.262" v="1099" actId="688"/>
          <ac:spMkLst>
            <pc:docMk/>
            <pc:sldMk cId="2811693100" sldId="374"/>
            <ac:spMk id="6" creationId="{30B51689-DB82-4EF4-A881-B14038A926E5}"/>
          </ac:spMkLst>
        </pc:spChg>
        <pc:spChg chg="mod">
          <ac:chgData name="James Franklin" userId="cf915d05-507f-491f-b4a6-b2aa085ee4b1" providerId="ADAL" clId="{2A649ED3-D488-4DC2-ACB1-2EA795EDE043}" dt="2020-11-03T09:04:52.262" v="1099" actId="688"/>
          <ac:spMkLst>
            <pc:docMk/>
            <pc:sldMk cId="2811693100" sldId="374"/>
            <ac:spMk id="9" creationId="{54FD2DA9-88EF-4EBE-BC99-E737B509A3F3}"/>
          </ac:spMkLst>
        </pc:spChg>
        <pc:spChg chg="mod">
          <ac:chgData name="James Franklin" userId="cf915d05-507f-491f-b4a6-b2aa085ee4b1" providerId="ADAL" clId="{2A649ED3-D488-4DC2-ACB1-2EA795EDE043}" dt="2020-11-03T09:04:52.262" v="1099" actId="688"/>
          <ac:spMkLst>
            <pc:docMk/>
            <pc:sldMk cId="2811693100" sldId="374"/>
            <ac:spMk id="10" creationId="{4BD47EFE-0BA3-4743-86CD-C40E0447B712}"/>
          </ac:spMkLst>
        </pc:spChg>
        <pc:spChg chg="mod">
          <ac:chgData name="James Franklin" userId="cf915d05-507f-491f-b4a6-b2aa085ee4b1" providerId="ADAL" clId="{2A649ED3-D488-4DC2-ACB1-2EA795EDE043}" dt="2020-11-03T09:04:52.262" v="1099" actId="688"/>
          <ac:spMkLst>
            <pc:docMk/>
            <pc:sldMk cId="2811693100" sldId="374"/>
            <ac:spMk id="14" creationId="{D7DA2D24-1753-4054-8A35-523935278439}"/>
          </ac:spMkLst>
        </pc:spChg>
        <pc:spChg chg="mod">
          <ac:chgData name="James Franklin" userId="cf915d05-507f-491f-b4a6-b2aa085ee4b1" providerId="ADAL" clId="{2A649ED3-D488-4DC2-ACB1-2EA795EDE043}" dt="2020-11-03T09:04:52.262" v="1099" actId="688"/>
          <ac:spMkLst>
            <pc:docMk/>
            <pc:sldMk cId="2811693100" sldId="374"/>
            <ac:spMk id="15" creationId="{FEADC40A-8C53-4063-94F3-100DC61BBA9C}"/>
          </ac:spMkLst>
        </pc:spChg>
        <pc:spChg chg="mod">
          <ac:chgData name="James Franklin" userId="cf915d05-507f-491f-b4a6-b2aa085ee4b1" providerId="ADAL" clId="{2A649ED3-D488-4DC2-ACB1-2EA795EDE043}" dt="2020-11-03T09:04:52.262" v="1099" actId="688"/>
          <ac:spMkLst>
            <pc:docMk/>
            <pc:sldMk cId="2811693100" sldId="374"/>
            <ac:spMk id="19" creationId="{B27F0090-5882-4CCF-83DA-25B75F1B4E42}"/>
          </ac:spMkLst>
        </pc:spChg>
        <pc:grpChg chg="add del mod">
          <ac:chgData name="James Franklin" userId="cf915d05-507f-491f-b4a6-b2aa085ee4b1" providerId="ADAL" clId="{2A649ED3-D488-4DC2-ACB1-2EA795EDE043}" dt="2020-11-03T09:04:55.930" v="1100" actId="21"/>
          <ac:grpSpMkLst>
            <pc:docMk/>
            <pc:sldMk cId="2811693100" sldId="374"/>
            <ac:grpSpMk id="4" creationId="{BF996897-50B7-4F2F-A093-6753AEB3ABF9}"/>
          </ac:grpSpMkLst>
        </pc:grpChg>
        <pc:grpChg chg="mod">
          <ac:chgData name="James Franklin" userId="cf915d05-507f-491f-b4a6-b2aa085ee4b1" providerId="ADAL" clId="{2A649ED3-D488-4DC2-ACB1-2EA795EDE043}" dt="2020-11-03T09:04:52.262" v="1099" actId="688"/>
          <ac:grpSpMkLst>
            <pc:docMk/>
            <pc:sldMk cId="2811693100" sldId="374"/>
            <ac:grpSpMk id="8" creationId="{065A040A-0559-4A45-B345-416DC6624B55}"/>
          </ac:grpSpMkLst>
        </pc:grpChg>
        <pc:grpChg chg="mod">
          <ac:chgData name="James Franklin" userId="cf915d05-507f-491f-b4a6-b2aa085ee4b1" providerId="ADAL" clId="{2A649ED3-D488-4DC2-ACB1-2EA795EDE043}" dt="2020-11-03T09:04:52.262" v="1099" actId="688"/>
          <ac:grpSpMkLst>
            <pc:docMk/>
            <pc:sldMk cId="2811693100" sldId="374"/>
            <ac:grpSpMk id="12" creationId="{A65F449D-31B2-4295-B61B-13E829BFEA06}"/>
          </ac:grpSpMkLst>
        </pc:grpChg>
        <pc:grpChg chg="mod">
          <ac:chgData name="James Franklin" userId="cf915d05-507f-491f-b4a6-b2aa085ee4b1" providerId="ADAL" clId="{2A649ED3-D488-4DC2-ACB1-2EA795EDE043}" dt="2020-11-03T09:04:52.262" v="1099" actId="688"/>
          <ac:grpSpMkLst>
            <pc:docMk/>
            <pc:sldMk cId="2811693100" sldId="374"/>
            <ac:grpSpMk id="16" creationId="{CA53B745-958A-4916-A48C-489898E94CF6}"/>
          </ac:grpSpMkLst>
        </pc:grpChg>
        <pc:grpChg chg="add mod">
          <ac:chgData name="James Franklin" userId="cf915d05-507f-491f-b4a6-b2aa085ee4b1" providerId="ADAL" clId="{2A649ED3-D488-4DC2-ACB1-2EA795EDE043}" dt="2020-11-03T09:04:52.262" v="1099" actId="688"/>
          <ac:grpSpMkLst>
            <pc:docMk/>
            <pc:sldMk cId="2811693100" sldId="374"/>
            <ac:grpSpMk id="17" creationId="{32F28826-8740-4815-9220-9D3042A3E49C}"/>
          </ac:grpSpMkLst>
        </pc:grpChg>
        <pc:picChg chg="mod">
          <ac:chgData name="James Franklin" userId="cf915d05-507f-491f-b4a6-b2aa085ee4b1" providerId="ADAL" clId="{2A649ED3-D488-4DC2-ACB1-2EA795EDE043}" dt="2020-11-03T09:04:52.262" v="1099" actId="688"/>
          <ac:picMkLst>
            <pc:docMk/>
            <pc:sldMk cId="2811693100" sldId="374"/>
            <ac:picMk id="7" creationId="{35A8C476-9FB2-4F28-9FF8-3AA157D1ABFB}"/>
          </ac:picMkLst>
        </pc:picChg>
        <pc:picChg chg="mod">
          <ac:chgData name="James Franklin" userId="cf915d05-507f-491f-b4a6-b2aa085ee4b1" providerId="ADAL" clId="{2A649ED3-D488-4DC2-ACB1-2EA795EDE043}" dt="2020-11-03T09:04:52.262" v="1099" actId="688"/>
          <ac:picMkLst>
            <pc:docMk/>
            <pc:sldMk cId="2811693100" sldId="374"/>
            <ac:picMk id="13" creationId="{E1510B56-6EE0-4C8A-8151-AC8899C4F8E5}"/>
          </ac:picMkLst>
        </pc:picChg>
        <pc:picChg chg="mod">
          <ac:chgData name="James Franklin" userId="cf915d05-507f-491f-b4a6-b2aa085ee4b1" providerId="ADAL" clId="{2A649ED3-D488-4DC2-ACB1-2EA795EDE043}" dt="2020-11-03T09:04:52.262" v="1099" actId="688"/>
          <ac:picMkLst>
            <pc:docMk/>
            <pc:sldMk cId="2811693100" sldId="374"/>
            <ac:picMk id="18" creationId="{EF1B607D-D525-4A53-A304-2AD33724CE74}"/>
          </ac:picMkLst>
        </pc:picChg>
        <pc:picChg chg="del mod">
          <ac:chgData name="James Franklin" userId="cf915d05-507f-491f-b4a6-b2aa085ee4b1" providerId="ADAL" clId="{2A649ED3-D488-4DC2-ACB1-2EA795EDE043}" dt="2020-11-02T16:54:43.440" v="905" actId="478"/>
          <ac:picMkLst>
            <pc:docMk/>
            <pc:sldMk cId="2811693100" sldId="374"/>
            <ac:picMk id="3074" creationId="{00C09D73-A294-4D41-B56A-D0BD6CE5141A}"/>
          </ac:picMkLst>
        </pc:picChg>
        <pc:picChg chg="mod">
          <ac:chgData name="James Franklin" userId="cf915d05-507f-491f-b4a6-b2aa085ee4b1" providerId="ADAL" clId="{2A649ED3-D488-4DC2-ACB1-2EA795EDE043}" dt="2020-11-03T09:04:52.262" v="1099" actId="688"/>
          <ac:picMkLst>
            <pc:docMk/>
            <pc:sldMk cId="2811693100" sldId="374"/>
            <ac:picMk id="3076" creationId="{6DD71084-1F78-4BCD-B1B1-48E462672672}"/>
          </ac:picMkLst>
        </pc:picChg>
      </pc:sldChg>
      <pc:sldChg chg="addSp modSp add mod modClrScheme addCm modCm chgLayout">
        <pc:chgData name="James Franklin" userId="cf915d05-507f-491f-b4a6-b2aa085ee4b1" providerId="ADAL" clId="{2A649ED3-D488-4DC2-ACB1-2EA795EDE043}" dt="2020-11-03T09:46:49.615" v="1611" actId="20577"/>
        <pc:sldMkLst>
          <pc:docMk/>
          <pc:sldMk cId="1105177694" sldId="375"/>
        </pc:sldMkLst>
        <pc:spChg chg="mod ord">
          <ac:chgData name="James Franklin" userId="cf915d05-507f-491f-b4a6-b2aa085ee4b1" providerId="ADAL" clId="{2A649ED3-D488-4DC2-ACB1-2EA795EDE043}" dt="2020-11-03T09:46:49.615" v="1611" actId="20577"/>
          <ac:spMkLst>
            <pc:docMk/>
            <pc:sldMk cId="1105177694" sldId="375"/>
            <ac:spMk id="2" creationId="{E9740E15-9F01-442D-A645-D987F8B33952}"/>
          </ac:spMkLst>
        </pc:spChg>
        <pc:spChg chg="mod ord">
          <ac:chgData name="James Franklin" userId="cf915d05-507f-491f-b4a6-b2aa085ee4b1" providerId="ADAL" clId="{2A649ED3-D488-4DC2-ACB1-2EA795EDE043}" dt="2020-11-03T09:46:30.374" v="1594" actId="207"/>
          <ac:spMkLst>
            <pc:docMk/>
            <pc:sldMk cId="1105177694" sldId="375"/>
            <ac:spMk id="3" creationId="{FCCFCBA6-EDD0-4E76-AD1F-3870DC4B449F}"/>
          </ac:spMkLst>
        </pc:spChg>
        <pc:spChg chg="add">
          <ac:chgData name="James Franklin" userId="cf915d05-507f-491f-b4a6-b2aa085ee4b1" providerId="ADAL" clId="{2A649ED3-D488-4DC2-ACB1-2EA795EDE043}" dt="2020-11-03T09:43:49.085" v="1416" actId="22"/>
          <ac:spMkLst>
            <pc:docMk/>
            <pc:sldMk cId="1105177694" sldId="375"/>
            <ac:spMk id="12" creationId="{EE8BDA78-E5C0-45D3-9C09-65D7E4FE9AEA}"/>
          </ac:spMkLst>
        </pc:spChg>
        <pc:spChg chg="add">
          <ac:chgData name="James Franklin" userId="cf915d05-507f-491f-b4a6-b2aa085ee4b1" providerId="ADAL" clId="{2A649ED3-D488-4DC2-ACB1-2EA795EDE043}" dt="2020-11-03T09:43:49.085" v="1416" actId="22"/>
          <ac:spMkLst>
            <pc:docMk/>
            <pc:sldMk cId="1105177694" sldId="375"/>
            <ac:spMk id="14" creationId="{62B93DEC-7E85-43B2-8519-67DAE95F6B9A}"/>
          </ac:spMkLst>
        </pc:spChg>
        <pc:spChg chg="add">
          <ac:chgData name="James Franklin" userId="cf915d05-507f-491f-b4a6-b2aa085ee4b1" providerId="ADAL" clId="{2A649ED3-D488-4DC2-ACB1-2EA795EDE043}" dt="2020-11-03T09:43:49.085" v="1416" actId="22"/>
          <ac:spMkLst>
            <pc:docMk/>
            <pc:sldMk cId="1105177694" sldId="375"/>
            <ac:spMk id="31" creationId="{23AD5516-53B1-4EE1-8271-BFBB74177724}"/>
          </ac:spMkLst>
        </pc:spChg>
        <pc:spChg chg="add">
          <ac:chgData name="James Franklin" userId="cf915d05-507f-491f-b4a6-b2aa085ee4b1" providerId="ADAL" clId="{2A649ED3-D488-4DC2-ACB1-2EA795EDE043}" dt="2020-11-03T09:43:49.085" v="1416" actId="22"/>
          <ac:spMkLst>
            <pc:docMk/>
            <pc:sldMk cId="1105177694" sldId="375"/>
            <ac:spMk id="39" creationId="{6B785AFF-63E4-4E80-AEA5-90704250C611}"/>
          </ac:spMkLst>
        </pc:spChg>
      </pc:sldChg>
      <pc:sldChg chg="addSp delSp modSp new mod modClrScheme chgLayout">
        <pc:chgData name="James Franklin" userId="cf915d05-507f-491f-b4a6-b2aa085ee4b1" providerId="ADAL" clId="{2A649ED3-D488-4DC2-ACB1-2EA795EDE043}" dt="2020-11-03T09:53:07.404" v="1891" actId="1076"/>
        <pc:sldMkLst>
          <pc:docMk/>
          <pc:sldMk cId="166334556" sldId="376"/>
        </pc:sldMkLst>
        <pc:spChg chg="del mod ord">
          <ac:chgData name="James Franklin" userId="cf915d05-507f-491f-b4a6-b2aa085ee4b1" providerId="ADAL" clId="{2A649ED3-D488-4DC2-ACB1-2EA795EDE043}" dt="2020-11-03T09:47:05.863" v="1615" actId="700"/>
          <ac:spMkLst>
            <pc:docMk/>
            <pc:sldMk cId="166334556" sldId="376"/>
            <ac:spMk id="2" creationId="{C39D360C-ECDB-4104-9E3F-A535B06199CE}"/>
          </ac:spMkLst>
        </pc:spChg>
        <pc:spChg chg="del mod ord">
          <ac:chgData name="James Franklin" userId="cf915d05-507f-491f-b4a6-b2aa085ee4b1" providerId="ADAL" clId="{2A649ED3-D488-4DC2-ACB1-2EA795EDE043}" dt="2020-11-03T09:47:05.863" v="1615" actId="700"/>
          <ac:spMkLst>
            <pc:docMk/>
            <pc:sldMk cId="166334556" sldId="376"/>
            <ac:spMk id="3" creationId="{F5FE0421-9676-4BDE-B6E6-2B99C5DEA122}"/>
          </ac:spMkLst>
        </pc:spChg>
        <pc:spChg chg="add mod ord">
          <ac:chgData name="James Franklin" userId="cf915d05-507f-491f-b4a6-b2aa085ee4b1" providerId="ADAL" clId="{2A649ED3-D488-4DC2-ACB1-2EA795EDE043}" dt="2020-11-03T09:50:31.557" v="1663" actId="20577"/>
          <ac:spMkLst>
            <pc:docMk/>
            <pc:sldMk cId="166334556" sldId="376"/>
            <ac:spMk id="4" creationId="{E5B3F13A-E95B-44FF-9831-A86A28FBF95E}"/>
          </ac:spMkLst>
        </pc:spChg>
        <pc:spChg chg="add mod ord">
          <ac:chgData name="James Franklin" userId="cf915d05-507f-491f-b4a6-b2aa085ee4b1" providerId="ADAL" clId="{2A649ED3-D488-4DC2-ACB1-2EA795EDE043}" dt="2020-11-03T09:51:21.709" v="1862" actId="20577"/>
          <ac:spMkLst>
            <pc:docMk/>
            <pc:sldMk cId="166334556" sldId="376"/>
            <ac:spMk id="5" creationId="{54E31252-F6CC-4FA5-9094-79FAC14901B4}"/>
          </ac:spMkLst>
        </pc:spChg>
        <pc:spChg chg="add del mod">
          <ac:chgData name="James Franklin" userId="cf915d05-507f-491f-b4a6-b2aa085ee4b1" providerId="ADAL" clId="{2A649ED3-D488-4DC2-ACB1-2EA795EDE043}" dt="2020-11-03T09:48:35.860" v="1622" actId="478"/>
          <ac:spMkLst>
            <pc:docMk/>
            <pc:sldMk cId="166334556" sldId="376"/>
            <ac:spMk id="8" creationId="{191FA6C4-1657-4A14-9BA1-C99D4CA2662C}"/>
          </ac:spMkLst>
        </pc:spChg>
        <pc:spChg chg="add mod">
          <ac:chgData name="James Franklin" userId="cf915d05-507f-491f-b4a6-b2aa085ee4b1" providerId="ADAL" clId="{2A649ED3-D488-4DC2-ACB1-2EA795EDE043}" dt="2020-11-03T09:52:55.978" v="1889" actId="1076"/>
          <ac:spMkLst>
            <pc:docMk/>
            <pc:sldMk cId="166334556" sldId="376"/>
            <ac:spMk id="11" creationId="{15019F58-AD7D-43E7-BCB8-416E83C72429}"/>
          </ac:spMkLst>
        </pc:spChg>
        <pc:spChg chg="mod">
          <ac:chgData name="James Franklin" userId="cf915d05-507f-491f-b4a6-b2aa085ee4b1" providerId="ADAL" clId="{2A649ED3-D488-4DC2-ACB1-2EA795EDE043}" dt="2020-11-03T09:51:42.357" v="1863"/>
          <ac:spMkLst>
            <pc:docMk/>
            <pc:sldMk cId="166334556" sldId="376"/>
            <ac:spMk id="15" creationId="{E2FC7B0C-8F1F-41DB-A6C7-F28643B90739}"/>
          </ac:spMkLst>
        </pc:spChg>
        <pc:spChg chg="mod">
          <ac:chgData name="James Franklin" userId="cf915d05-507f-491f-b4a6-b2aa085ee4b1" providerId="ADAL" clId="{2A649ED3-D488-4DC2-ACB1-2EA795EDE043}" dt="2020-11-03T09:51:42.357" v="1863"/>
          <ac:spMkLst>
            <pc:docMk/>
            <pc:sldMk cId="166334556" sldId="376"/>
            <ac:spMk id="17" creationId="{76A46FF7-3013-4D30-A6CA-4C60B204C9AA}"/>
          </ac:spMkLst>
        </pc:spChg>
        <pc:spChg chg="add mod">
          <ac:chgData name="James Franklin" userId="cf915d05-507f-491f-b4a6-b2aa085ee4b1" providerId="ADAL" clId="{2A649ED3-D488-4DC2-ACB1-2EA795EDE043}" dt="2020-11-03T09:53:01.691" v="1890" actId="1076"/>
          <ac:spMkLst>
            <pc:docMk/>
            <pc:sldMk cId="166334556" sldId="376"/>
            <ac:spMk id="18" creationId="{A76179DE-ADAF-4023-929D-CAEDBBBE7B67}"/>
          </ac:spMkLst>
        </pc:spChg>
        <pc:spChg chg="add mod">
          <ac:chgData name="James Franklin" userId="cf915d05-507f-491f-b4a6-b2aa085ee4b1" providerId="ADAL" clId="{2A649ED3-D488-4DC2-ACB1-2EA795EDE043}" dt="2020-11-03T09:53:07.404" v="1891" actId="1076"/>
          <ac:spMkLst>
            <pc:docMk/>
            <pc:sldMk cId="166334556" sldId="376"/>
            <ac:spMk id="19" creationId="{A9767F88-1782-4990-BF9E-81303184B782}"/>
          </ac:spMkLst>
        </pc:spChg>
        <pc:spChg chg="mod">
          <ac:chgData name="James Franklin" userId="cf915d05-507f-491f-b4a6-b2aa085ee4b1" providerId="ADAL" clId="{2A649ED3-D488-4DC2-ACB1-2EA795EDE043}" dt="2020-11-03T09:52:52.691" v="1888" actId="1076"/>
          <ac:spMkLst>
            <pc:docMk/>
            <pc:sldMk cId="166334556" sldId="376"/>
            <ac:spMk id="23" creationId="{40182391-CA5B-4A30-9B4D-1D152E31AC15}"/>
          </ac:spMkLst>
        </pc:spChg>
        <pc:grpChg chg="add mod">
          <ac:chgData name="James Franklin" userId="cf915d05-507f-491f-b4a6-b2aa085ee4b1" providerId="ADAL" clId="{2A649ED3-D488-4DC2-ACB1-2EA795EDE043}" dt="2020-11-03T09:52:55.978" v="1889" actId="1076"/>
          <ac:grpSpMkLst>
            <pc:docMk/>
            <pc:sldMk cId="166334556" sldId="376"/>
            <ac:grpSpMk id="12" creationId="{A0EC56C0-9743-4090-A5CD-DC9CA9FF03CF}"/>
          </ac:grpSpMkLst>
        </pc:grpChg>
        <pc:grpChg chg="add del mod">
          <ac:chgData name="James Franklin" userId="cf915d05-507f-491f-b4a6-b2aa085ee4b1" providerId="ADAL" clId="{2A649ED3-D488-4DC2-ACB1-2EA795EDE043}" dt="2020-11-03T09:51:46.083" v="1864" actId="478"/>
          <ac:grpSpMkLst>
            <pc:docMk/>
            <pc:sldMk cId="166334556" sldId="376"/>
            <ac:grpSpMk id="13" creationId="{DF2F90E8-6EE5-4C5E-9EF5-B90BCDD34DDE}"/>
          </ac:grpSpMkLst>
        </pc:grpChg>
        <pc:grpChg chg="mod">
          <ac:chgData name="James Franklin" userId="cf915d05-507f-491f-b4a6-b2aa085ee4b1" providerId="ADAL" clId="{2A649ED3-D488-4DC2-ACB1-2EA795EDE043}" dt="2020-11-03T09:51:42.357" v="1863"/>
          <ac:grpSpMkLst>
            <pc:docMk/>
            <pc:sldMk cId="166334556" sldId="376"/>
            <ac:grpSpMk id="14" creationId="{77DCAE49-0011-4A10-A676-34CED695B9BF}"/>
          </ac:grpSpMkLst>
        </pc:grpChg>
        <pc:grpChg chg="add mod">
          <ac:chgData name="James Franklin" userId="cf915d05-507f-491f-b4a6-b2aa085ee4b1" providerId="ADAL" clId="{2A649ED3-D488-4DC2-ACB1-2EA795EDE043}" dt="2020-11-03T09:52:52.691" v="1888" actId="1076"/>
          <ac:grpSpMkLst>
            <pc:docMk/>
            <pc:sldMk cId="166334556" sldId="376"/>
            <ac:grpSpMk id="20" creationId="{526DA11C-838D-4750-9B6D-CC8A00E6F4C5}"/>
          </ac:grpSpMkLst>
        </pc:grpChg>
        <pc:picChg chg="add mod">
          <ac:chgData name="James Franklin" userId="cf915d05-507f-491f-b4a6-b2aa085ee4b1" providerId="ADAL" clId="{2A649ED3-D488-4DC2-ACB1-2EA795EDE043}" dt="2020-11-03T09:52:55.978" v="1889" actId="1076"/>
          <ac:picMkLst>
            <pc:docMk/>
            <pc:sldMk cId="166334556" sldId="376"/>
            <ac:picMk id="7" creationId="{A6F03E77-D4E0-4A44-8079-185ABB26AE23}"/>
          </ac:picMkLst>
        </pc:picChg>
        <pc:picChg chg="add mod">
          <ac:chgData name="James Franklin" userId="cf915d05-507f-491f-b4a6-b2aa085ee4b1" providerId="ADAL" clId="{2A649ED3-D488-4DC2-ACB1-2EA795EDE043}" dt="2020-11-03T09:52:55.978" v="1889" actId="1076"/>
          <ac:picMkLst>
            <pc:docMk/>
            <pc:sldMk cId="166334556" sldId="376"/>
            <ac:picMk id="9" creationId="{A8C10A6D-8E95-4552-841D-9D109AD105DC}"/>
          </ac:picMkLst>
        </pc:picChg>
        <pc:picChg chg="mod">
          <ac:chgData name="James Franklin" userId="cf915d05-507f-491f-b4a6-b2aa085ee4b1" providerId="ADAL" clId="{2A649ED3-D488-4DC2-ACB1-2EA795EDE043}" dt="2020-11-03T09:51:42.357" v="1863"/>
          <ac:picMkLst>
            <pc:docMk/>
            <pc:sldMk cId="166334556" sldId="376"/>
            <ac:picMk id="16" creationId="{571B8A8F-D8AF-4E0D-A1B0-B7CAE7382BA4}"/>
          </ac:picMkLst>
        </pc:picChg>
        <pc:picChg chg="mod">
          <ac:chgData name="James Franklin" userId="cf915d05-507f-491f-b4a6-b2aa085ee4b1" providerId="ADAL" clId="{2A649ED3-D488-4DC2-ACB1-2EA795EDE043}" dt="2020-11-03T09:52:52.691" v="1888" actId="1076"/>
          <ac:picMkLst>
            <pc:docMk/>
            <pc:sldMk cId="166334556" sldId="376"/>
            <ac:picMk id="21" creationId="{4F63062F-0D8C-4612-AF64-86BDC922EB27}"/>
          </ac:picMkLst>
        </pc:picChg>
        <pc:picChg chg="mod">
          <ac:chgData name="James Franklin" userId="cf915d05-507f-491f-b4a6-b2aa085ee4b1" providerId="ADAL" clId="{2A649ED3-D488-4DC2-ACB1-2EA795EDE043}" dt="2020-11-03T09:52:52.691" v="1888" actId="1076"/>
          <ac:picMkLst>
            <pc:docMk/>
            <pc:sldMk cId="166334556" sldId="376"/>
            <ac:picMk id="22" creationId="{A1F5C022-58F4-4096-BB1D-CE902C09C443}"/>
          </ac:picMkLst>
        </pc:picChg>
      </pc:sldChg>
      <pc:sldChg chg="addSp modSp new mod ord">
        <pc:chgData name="James Franklin" userId="cf915d05-507f-491f-b4a6-b2aa085ee4b1" providerId="ADAL" clId="{2A649ED3-D488-4DC2-ACB1-2EA795EDE043}" dt="2020-11-03T10:05:09.874" v="2084" actId="6549"/>
        <pc:sldMkLst>
          <pc:docMk/>
          <pc:sldMk cId="3262745361" sldId="377"/>
        </pc:sldMkLst>
        <pc:spChg chg="mod">
          <ac:chgData name="James Franklin" userId="cf915d05-507f-491f-b4a6-b2aa085ee4b1" providerId="ADAL" clId="{2A649ED3-D488-4DC2-ACB1-2EA795EDE043}" dt="2020-11-03T09:55:40.284" v="1909" actId="20577"/>
          <ac:spMkLst>
            <pc:docMk/>
            <pc:sldMk cId="3262745361" sldId="377"/>
            <ac:spMk id="2" creationId="{2BDB2C08-C3E2-4E84-B1E2-6188D7EF0968}"/>
          </ac:spMkLst>
        </pc:spChg>
        <pc:spChg chg="mod">
          <ac:chgData name="James Franklin" userId="cf915d05-507f-491f-b4a6-b2aa085ee4b1" providerId="ADAL" clId="{2A649ED3-D488-4DC2-ACB1-2EA795EDE043}" dt="2020-11-03T10:01:06.478" v="1994" actId="15"/>
          <ac:spMkLst>
            <pc:docMk/>
            <pc:sldMk cId="3262745361" sldId="377"/>
            <ac:spMk id="3" creationId="{02B07826-BC8E-4BCD-A861-6839A4947CBB}"/>
          </ac:spMkLst>
        </pc:spChg>
        <pc:spChg chg="mod">
          <ac:chgData name="James Franklin" userId="cf915d05-507f-491f-b4a6-b2aa085ee4b1" providerId="ADAL" clId="{2A649ED3-D488-4DC2-ACB1-2EA795EDE043}" dt="2020-11-03T09:55:31.807" v="1900"/>
          <ac:spMkLst>
            <pc:docMk/>
            <pc:sldMk cId="3262745361" sldId="377"/>
            <ac:spMk id="8" creationId="{62745F03-0B13-4309-8198-E034322D32A9}"/>
          </ac:spMkLst>
        </pc:spChg>
        <pc:spChg chg="mod">
          <ac:chgData name="James Franklin" userId="cf915d05-507f-491f-b4a6-b2aa085ee4b1" providerId="ADAL" clId="{2A649ED3-D488-4DC2-ACB1-2EA795EDE043}" dt="2020-11-03T09:55:31.807" v="1900"/>
          <ac:spMkLst>
            <pc:docMk/>
            <pc:sldMk cId="3262745361" sldId="377"/>
            <ac:spMk id="10" creationId="{1B86C8D7-D49C-4491-8BDF-BF25ACE019CE}"/>
          </ac:spMkLst>
        </pc:spChg>
        <pc:spChg chg="mod">
          <ac:chgData name="James Franklin" userId="cf915d05-507f-491f-b4a6-b2aa085ee4b1" providerId="ADAL" clId="{2A649ED3-D488-4DC2-ACB1-2EA795EDE043}" dt="2020-11-03T09:55:31.807" v="1900"/>
          <ac:spMkLst>
            <pc:docMk/>
            <pc:sldMk cId="3262745361" sldId="377"/>
            <ac:spMk id="11" creationId="{84D59031-813B-4BA0-8325-9FA9F5DCC2B0}"/>
          </ac:spMkLst>
        </pc:spChg>
        <pc:spChg chg="add mod">
          <ac:chgData name="James Franklin" userId="cf915d05-507f-491f-b4a6-b2aa085ee4b1" providerId="ADAL" clId="{2A649ED3-D488-4DC2-ACB1-2EA795EDE043}" dt="2020-11-03T09:55:31.807" v="1900"/>
          <ac:spMkLst>
            <pc:docMk/>
            <pc:sldMk cId="3262745361" sldId="377"/>
            <ac:spMk id="12" creationId="{C5A2E5D5-F3BD-4FBA-91BA-6D4DCBE43366}"/>
          </ac:spMkLst>
        </pc:spChg>
        <pc:spChg chg="add mod">
          <ac:chgData name="James Franklin" userId="cf915d05-507f-491f-b4a6-b2aa085ee4b1" providerId="ADAL" clId="{2A649ED3-D488-4DC2-ACB1-2EA795EDE043}" dt="2020-11-03T09:55:31.807" v="1900"/>
          <ac:spMkLst>
            <pc:docMk/>
            <pc:sldMk cId="3262745361" sldId="377"/>
            <ac:spMk id="13" creationId="{DCE7405A-FAF8-4AFA-8A8E-D521FD11A990}"/>
          </ac:spMkLst>
        </pc:spChg>
        <pc:spChg chg="add mod">
          <ac:chgData name="James Franklin" userId="cf915d05-507f-491f-b4a6-b2aa085ee4b1" providerId="ADAL" clId="{2A649ED3-D488-4DC2-ACB1-2EA795EDE043}" dt="2020-11-03T09:55:31.807" v="1900"/>
          <ac:spMkLst>
            <pc:docMk/>
            <pc:sldMk cId="3262745361" sldId="377"/>
            <ac:spMk id="14" creationId="{0BF818E1-E2B8-4955-B39F-30D80E3D6479}"/>
          </ac:spMkLst>
        </pc:spChg>
        <pc:spChg chg="add mod">
          <ac:chgData name="James Franklin" userId="cf915d05-507f-491f-b4a6-b2aa085ee4b1" providerId="ADAL" clId="{2A649ED3-D488-4DC2-ACB1-2EA795EDE043}" dt="2020-11-03T09:55:31.807" v="1900"/>
          <ac:spMkLst>
            <pc:docMk/>
            <pc:sldMk cId="3262745361" sldId="377"/>
            <ac:spMk id="15" creationId="{E25225F7-54AF-425E-B1CC-EAFEFEF669F7}"/>
          </ac:spMkLst>
        </pc:spChg>
        <pc:grpChg chg="add mod">
          <ac:chgData name="James Franklin" userId="cf915d05-507f-491f-b4a6-b2aa085ee4b1" providerId="ADAL" clId="{2A649ED3-D488-4DC2-ACB1-2EA795EDE043}" dt="2020-11-03T09:55:31.807" v="1900"/>
          <ac:grpSpMkLst>
            <pc:docMk/>
            <pc:sldMk cId="3262745361" sldId="377"/>
            <ac:grpSpMk id="4" creationId="{EC2BD9C9-EE03-4C84-ADE2-0068A8C236D5}"/>
          </ac:grpSpMkLst>
        </pc:grpChg>
        <pc:grpChg chg="mod">
          <ac:chgData name="James Franklin" userId="cf915d05-507f-491f-b4a6-b2aa085ee4b1" providerId="ADAL" clId="{2A649ED3-D488-4DC2-ACB1-2EA795EDE043}" dt="2020-11-03T09:55:31.807" v="1900"/>
          <ac:grpSpMkLst>
            <pc:docMk/>
            <pc:sldMk cId="3262745361" sldId="377"/>
            <ac:grpSpMk id="5" creationId="{D046205B-8437-488D-9D4B-BA8F273CE4CB}"/>
          </ac:grpSpMkLst>
        </pc:grpChg>
        <pc:grpChg chg="mod">
          <ac:chgData name="James Franklin" userId="cf915d05-507f-491f-b4a6-b2aa085ee4b1" providerId="ADAL" clId="{2A649ED3-D488-4DC2-ACB1-2EA795EDE043}" dt="2020-11-03T09:55:31.807" v="1900"/>
          <ac:grpSpMkLst>
            <pc:docMk/>
            <pc:sldMk cId="3262745361" sldId="377"/>
            <ac:grpSpMk id="6" creationId="{C43B14EF-22AE-433F-AFDA-B2395E7156FE}"/>
          </ac:grpSpMkLst>
        </pc:grpChg>
        <pc:graphicFrameChg chg="add mod modGraphic">
          <ac:chgData name="James Franklin" userId="cf915d05-507f-491f-b4a6-b2aa085ee4b1" providerId="ADAL" clId="{2A649ED3-D488-4DC2-ACB1-2EA795EDE043}" dt="2020-11-03T10:05:09.874" v="2084" actId="6549"/>
          <ac:graphicFrameMkLst>
            <pc:docMk/>
            <pc:sldMk cId="3262745361" sldId="377"/>
            <ac:graphicFrameMk id="16" creationId="{34513D59-6D03-42FB-954A-54F9EDA5F185}"/>
          </ac:graphicFrameMkLst>
        </pc:graphicFrameChg>
        <pc:picChg chg="mod">
          <ac:chgData name="James Franklin" userId="cf915d05-507f-491f-b4a6-b2aa085ee4b1" providerId="ADAL" clId="{2A649ED3-D488-4DC2-ACB1-2EA795EDE043}" dt="2020-11-03T09:55:31.807" v="1900"/>
          <ac:picMkLst>
            <pc:docMk/>
            <pc:sldMk cId="3262745361" sldId="377"/>
            <ac:picMk id="7" creationId="{5B67E56F-E273-4232-8155-5E142B616C4C}"/>
          </ac:picMkLst>
        </pc:picChg>
        <pc:picChg chg="mod">
          <ac:chgData name="James Franklin" userId="cf915d05-507f-491f-b4a6-b2aa085ee4b1" providerId="ADAL" clId="{2A649ED3-D488-4DC2-ACB1-2EA795EDE043}" dt="2020-11-03T09:55:31.807" v="1900"/>
          <ac:picMkLst>
            <pc:docMk/>
            <pc:sldMk cId="3262745361" sldId="377"/>
            <ac:picMk id="9" creationId="{D04A1D2F-B24B-48CA-AA75-888FA306AC12}"/>
          </ac:picMkLst>
        </pc:picChg>
      </pc:sldChg>
      <pc:sldChg chg="addSp delSp modSp add mod setBg">
        <pc:chgData name="James Franklin" userId="cf915d05-507f-491f-b4a6-b2aa085ee4b1" providerId="ADAL" clId="{2A649ED3-D488-4DC2-ACB1-2EA795EDE043}" dt="2020-11-03T11:26:15.446" v="3146" actId="1076"/>
        <pc:sldMkLst>
          <pc:docMk/>
          <pc:sldMk cId="2327195799" sldId="378"/>
        </pc:sldMkLst>
        <pc:spChg chg="mod">
          <ac:chgData name="James Franklin" userId="cf915d05-507f-491f-b4a6-b2aa085ee4b1" providerId="ADAL" clId="{2A649ED3-D488-4DC2-ACB1-2EA795EDE043}" dt="2020-11-03T10:27:01.047" v="2484" actId="207"/>
          <ac:spMkLst>
            <pc:docMk/>
            <pc:sldMk cId="2327195799" sldId="378"/>
            <ac:spMk id="2" creationId="{2BDB2C08-C3E2-4E84-B1E2-6188D7EF0968}"/>
          </ac:spMkLst>
        </pc:spChg>
        <pc:spChg chg="mod">
          <ac:chgData name="James Franklin" userId="cf915d05-507f-491f-b4a6-b2aa085ee4b1" providerId="ADAL" clId="{2A649ED3-D488-4DC2-ACB1-2EA795EDE043}" dt="2020-11-03T10:43:23.055" v="2785" actId="20577"/>
          <ac:spMkLst>
            <pc:docMk/>
            <pc:sldMk cId="2327195799" sldId="378"/>
            <ac:spMk id="3" creationId="{02B07826-BC8E-4BCD-A861-6839A4947CBB}"/>
          </ac:spMkLst>
        </pc:spChg>
        <pc:spChg chg="add del mod">
          <ac:chgData name="James Franklin" userId="cf915d05-507f-491f-b4a6-b2aa085ee4b1" providerId="ADAL" clId="{2A649ED3-D488-4DC2-ACB1-2EA795EDE043}" dt="2020-11-03T10:19:25.284" v="2421"/>
          <ac:spMkLst>
            <pc:docMk/>
            <pc:sldMk cId="2327195799" sldId="378"/>
            <ac:spMk id="12" creationId="{1B06305B-556B-4D80-A46E-94EDA7A0591D}"/>
          </ac:spMkLst>
        </pc:spChg>
        <pc:spChg chg="add del mod">
          <ac:chgData name="James Franklin" userId="cf915d05-507f-491f-b4a6-b2aa085ee4b1" providerId="ADAL" clId="{2A649ED3-D488-4DC2-ACB1-2EA795EDE043}" dt="2020-11-03T10:19:25.284" v="2421"/>
          <ac:spMkLst>
            <pc:docMk/>
            <pc:sldMk cId="2327195799" sldId="378"/>
            <ac:spMk id="13" creationId="{9632DFE2-973F-4E75-8A8D-EAE97E3850F5}"/>
          </ac:spMkLst>
        </pc:spChg>
        <pc:spChg chg="add del mod">
          <ac:chgData name="James Franklin" userId="cf915d05-507f-491f-b4a6-b2aa085ee4b1" providerId="ADAL" clId="{2A649ED3-D488-4DC2-ACB1-2EA795EDE043}" dt="2020-11-03T10:43:13.634" v="2739" actId="1076"/>
          <ac:spMkLst>
            <pc:docMk/>
            <pc:sldMk cId="2327195799" sldId="378"/>
            <ac:spMk id="14" creationId="{CCF3529F-C673-4659-90E7-FD021A5B4D93}"/>
          </ac:spMkLst>
        </pc:spChg>
        <pc:spChg chg="mod">
          <ac:chgData name="James Franklin" userId="cf915d05-507f-491f-b4a6-b2aa085ee4b1" providerId="ADAL" clId="{2A649ED3-D488-4DC2-ACB1-2EA795EDE043}" dt="2020-11-03T10:19:14.735" v="2419"/>
          <ac:spMkLst>
            <pc:docMk/>
            <pc:sldMk cId="2327195799" sldId="378"/>
            <ac:spMk id="18" creationId="{E47C80F1-47D2-4A20-9A6B-3B91FAEC4B9F}"/>
          </ac:spMkLst>
        </pc:spChg>
        <pc:spChg chg="mod">
          <ac:chgData name="James Franklin" userId="cf915d05-507f-491f-b4a6-b2aa085ee4b1" providerId="ADAL" clId="{2A649ED3-D488-4DC2-ACB1-2EA795EDE043}" dt="2020-11-03T10:43:13.634" v="2739" actId="1076"/>
          <ac:spMkLst>
            <pc:docMk/>
            <pc:sldMk cId="2327195799" sldId="378"/>
            <ac:spMk id="19" creationId="{FCEE0B7C-3F19-41D3-B174-E241C31A8F59}"/>
          </ac:spMkLst>
        </pc:spChg>
        <pc:spChg chg="add mod">
          <ac:chgData name="James Franklin" userId="cf915d05-507f-491f-b4a6-b2aa085ee4b1" providerId="ADAL" clId="{2A649ED3-D488-4DC2-ACB1-2EA795EDE043}" dt="2020-11-03T10:43:13.634" v="2739" actId="1076"/>
          <ac:spMkLst>
            <pc:docMk/>
            <pc:sldMk cId="2327195799" sldId="378"/>
            <ac:spMk id="29" creationId="{852E08DA-7345-4D4E-86BB-642314E98C95}"/>
          </ac:spMkLst>
        </pc:spChg>
        <pc:spChg chg="add mod">
          <ac:chgData name="James Franklin" userId="cf915d05-507f-491f-b4a6-b2aa085ee4b1" providerId="ADAL" clId="{2A649ED3-D488-4DC2-ACB1-2EA795EDE043}" dt="2020-11-03T10:43:13.634" v="2739" actId="1076"/>
          <ac:spMkLst>
            <pc:docMk/>
            <pc:sldMk cId="2327195799" sldId="378"/>
            <ac:spMk id="36" creationId="{500F69D7-591E-4660-9E6C-9730982459B5}"/>
          </ac:spMkLst>
        </pc:spChg>
        <pc:spChg chg="add mod">
          <ac:chgData name="James Franklin" userId="cf915d05-507f-491f-b4a6-b2aa085ee4b1" providerId="ADAL" clId="{2A649ED3-D488-4DC2-ACB1-2EA795EDE043}" dt="2020-11-03T10:44:29.083" v="2807" actId="1076"/>
          <ac:spMkLst>
            <pc:docMk/>
            <pc:sldMk cId="2327195799" sldId="378"/>
            <ac:spMk id="39" creationId="{3D246989-2329-4F34-8EEA-EB7F12E394A9}"/>
          </ac:spMkLst>
        </pc:spChg>
        <pc:picChg chg="add mod">
          <ac:chgData name="James Franklin" userId="cf915d05-507f-491f-b4a6-b2aa085ee4b1" providerId="ADAL" clId="{2A649ED3-D488-4DC2-ACB1-2EA795EDE043}" dt="2020-11-03T10:12:58.595" v="2370" actId="1076"/>
          <ac:picMkLst>
            <pc:docMk/>
            <pc:sldMk cId="2327195799" sldId="378"/>
            <ac:picMk id="5" creationId="{C73A2B0D-81B4-4A45-9145-D638773E3BF6}"/>
          </ac:picMkLst>
        </pc:picChg>
        <pc:picChg chg="add mod">
          <ac:chgData name="James Franklin" userId="cf915d05-507f-491f-b4a6-b2aa085ee4b1" providerId="ADAL" clId="{2A649ED3-D488-4DC2-ACB1-2EA795EDE043}" dt="2020-11-03T10:14:24.379" v="2380" actId="1076"/>
          <ac:picMkLst>
            <pc:docMk/>
            <pc:sldMk cId="2327195799" sldId="378"/>
            <ac:picMk id="7" creationId="{5D604469-36F7-4B61-8F48-82CB487F3B98}"/>
          </ac:picMkLst>
        </pc:picChg>
        <pc:picChg chg="add mod">
          <ac:chgData name="James Franklin" userId="cf915d05-507f-491f-b4a6-b2aa085ee4b1" providerId="ADAL" clId="{2A649ED3-D488-4DC2-ACB1-2EA795EDE043}" dt="2020-11-03T10:43:13.634" v="2739" actId="1076"/>
          <ac:picMkLst>
            <pc:docMk/>
            <pc:sldMk cId="2327195799" sldId="378"/>
            <ac:picMk id="8" creationId="{86C7A267-D4B2-4AA7-94FA-1387EE2EDE23}"/>
          </ac:picMkLst>
        </pc:picChg>
        <pc:picChg chg="add mod">
          <ac:chgData name="James Franklin" userId="cf915d05-507f-491f-b4a6-b2aa085ee4b1" providerId="ADAL" clId="{2A649ED3-D488-4DC2-ACB1-2EA795EDE043}" dt="2020-11-03T10:21:37.995" v="2436" actId="1076"/>
          <ac:picMkLst>
            <pc:docMk/>
            <pc:sldMk cId="2327195799" sldId="378"/>
            <ac:picMk id="17" creationId="{ABB22195-B909-4602-9E18-98280ACD2EEC}"/>
          </ac:picMkLst>
        </pc:picChg>
        <pc:picChg chg="add del mod">
          <ac:chgData name="James Franklin" userId="cf915d05-507f-491f-b4a6-b2aa085ee4b1" providerId="ADAL" clId="{2A649ED3-D488-4DC2-ACB1-2EA795EDE043}" dt="2020-11-03T10:32:33.938" v="2564" actId="478"/>
          <ac:picMkLst>
            <pc:docMk/>
            <pc:sldMk cId="2327195799" sldId="378"/>
            <ac:picMk id="24" creationId="{D6216686-EC8E-44CF-A9E9-C9037F8156C2}"/>
          </ac:picMkLst>
        </pc:picChg>
        <pc:picChg chg="add mod">
          <ac:chgData name="James Franklin" userId="cf915d05-507f-491f-b4a6-b2aa085ee4b1" providerId="ADAL" clId="{2A649ED3-D488-4DC2-ACB1-2EA795EDE043}" dt="2020-11-03T10:43:13.634" v="2739" actId="1076"/>
          <ac:picMkLst>
            <pc:docMk/>
            <pc:sldMk cId="2327195799" sldId="378"/>
            <ac:picMk id="26" creationId="{808C5049-8743-4539-A1B4-D33E92C27571}"/>
          </ac:picMkLst>
        </pc:picChg>
        <pc:picChg chg="add mod">
          <ac:chgData name="James Franklin" userId="cf915d05-507f-491f-b4a6-b2aa085ee4b1" providerId="ADAL" clId="{2A649ED3-D488-4DC2-ACB1-2EA795EDE043}" dt="2020-11-03T10:43:13.634" v="2739" actId="1076"/>
          <ac:picMkLst>
            <pc:docMk/>
            <pc:sldMk cId="2327195799" sldId="378"/>
            <ac:picMk id="27" creationId="{A27EB97F-7E91-484B-867D-B3607CFE1E97}"/>
          </ac:picMkLst>
        </pc:picChg>
        <pc:picChg chg="add mod">
          <ac:chgData name="James Franklin" userId="cf915d05-507f-491f-b4a6-b2aa085ee4b1" providerId="ADAL" clId="{2A649ED3-D488-4DC2-ACB1-2EA795EDE043}" dt="2020-11-03T10:43:13.634" v="2739" actId="1076"/>
          <ac:picMkLst>
            <pc:docMk/>
            <pc:sldMk cId="2327195799" sldId="378"/>
            <ac:picMk id="28" creationId="{0BF67A9A-3C3E-466B-BB10-8E01A4F8FF76}"/>
          </ac:picMkLst>
        </pc:picChg>
        <pc:picChg chg="add mod">
          <ac:chgData name="James Franklin" userId="cf915d05-507f-491f-b4a6-b2aa085ee4b1" providerId="ADAL" clId="{2A649ED3-D488-4DC2-ACB1-2EA795EDE043}" dt="2020-11-03T10:43:13.634" v="2739" actId="1076"/>
          <ac:picMkLst>
            <pc:docMk/>
            <pc:sldMk cId="2327195799" sldId="378"/>
            <ac:picMk id="31" creationId="{3C70CAB9-967C-4EE4-B7F6-FA1E994BB17B}"/>
          </ac:picMkLst>
        </pc:picChg>
        <pc:picChg chg="add mod">
          <ac:chgData name="James Franklin" userId="cf915d05-507f-491f-b4a6-b2aa085ee4b1" providerId="ADAL" clId="{2A649ED3-D488-4DC2-ACB1-2EA795EDE043}" dt="2020-11-03T10:32:53.706" v="2567" actId="1076"/>
          <ac:picMkLst>
            <pc:docMk/>
            <pc:sldMk cId="2327195799" sldId="378"/>
            <ac:picMk id="33" creationId="{5D1FFEF9-5601-40DD-B9A1-25A5F082BB98}"/>
          </ac:picMkLst>
        </pc:picChg>
        <pc:picChg chg="add mod">
          <ac:chgData name="James Franklin" userId="cf915d05-507f-491f-b4a6-b2aa085ee4b1" providerId="ADAL" clId="{2A649ED3-D488-4DC2-ACB1-2EA795EDE043}" dt="2020-11-03T10:43:13.634" v="2739" actId="1076"/>
          <ac:picMkLst>
            <pc:docMk/>
            <pc:sldMk cId="2327195799" sldId="378"/>
            <ac:picMk id="35" creationId="{BE9D80E3-D793-41BB-918C-10C496F8B180}"/>
          </ac:picMkLst>
        </pc:picChg>
        <pc:picChg chg="add mod">
          <ac:chgData name="James Franklin" userId="cf915d05-507f-491f-b4a6-b2aa085ee4b1" providerId="ADAL" clId="{2A649ED3-D488-4DC2-ACB1-2EA795EDE043}" dt="2020-11-03T10:43:13.634" v="2739" actId="1076"/>
          <ac:picMkLst>
            <pc:docMk/>
            <pc:sldMk cId="2327195799" sldId="378"/>
            <ac:picMk id="38" creationId="{C12E72BC-B45E-43C0-A6E0-54A820C4EFE2}"/>
          </ac:picMkLst>
        </pc:picChg>
        <pc:picChg chg="add del mod">
          <ac:chgData name="James Franklin" userId="cf915d05-507f-491f-b4a6-b2aa085ee4b1" providerId="ADAL" clId="{2A649ED3-D488-4DC2-ACB1-2EA795EDE043}" dt="2020-11-03T10:41:56.527" v="2616" actId="21"/>
          <ac:picMkLst>
            <pc:docMk/>
            <pc:sldMk cId="2327195799" sldId="378"/>
            <ac:picMk id="40" creationId="{47378E34-F5D9-4400-AC81-273038329AB2}"/>
          </ac:picMkLst>
        </pc:picChg>
        <pc:picChg chg="add del">
          <ac:chgData name="James Franklin" userId="cf915d05-507f-491f-b4a6-b2aa085ee4b1" providerId="ADAL" clId="{2A649ED3-D488-4DC2-ACB1-2EA795EDE043}" dt="2020-11-03T10:12:43.011" v="2367" actId="478"/>
          <ac:picMkLst>
            <pc:docMk/>
            <pc:sldMk cId="2327195799" sldId="378"/>
            <ac:picMk id="1026" creationId="{4DC599C0-037F-42C0-8C3E-2F13222E1B67}"/>
          </ac:picMkLst>
        </pc:picChg>
        <pc:picChg chg="add del mod">
          <ac:chgData name="James Franklin" userId="cf915d05-507f-491f-b4a6-b2aa085ee4b1" providerId="ADAL" clId="{2A649ED3-D488-4DC2-ACB1-2EA795EDE043}" dt="2020-11-03T10:30:18.417" v="2505" actId="478"/>
          <ac:picMkLst>
            <pc:docMk/>
            <pc:sldMk cId="2327195799" sldId="378"/>
            <ac:picMk id="1028" creationId="{32FF23E1-0ABD-401E-B19B-BE84CDCB3D49}"/>
          </ac:picMkLst>
        </pc:picChg>
        <pc:picChg chg="add del mod">
          <ac:chgData name="James Franklin" userId="cf915d05-507f-491f-b4a6-b2aa085ee4b1" providerId="ADAL" clId="{2A649ED3-D488-4DC2-ACB1-2EA795EDE043}" dt="2020-11-03T10:15:57.768" v="2391" actId="478"/>
          <ac:picMkLst>
            <pc:docMk/>
            <pc:sldMk cId="2327195799" sldId="378"/>
            <ac:picMk id="1030" creationId="{57BD1F6D-2E44-45B4-984D-2164F2914193}"/>
          </ac:picMkLst>
        </pc:picChg>
        <pc:picChg chg="add mod">
          <ac:chgData name="James Franklin" userId="cf915d05-507f-491f-b4a6-b2aa085ee4b1" providerId="ADAL" clId="{2A649ED3-D488-4DC2-ACB1-2EA795EDE043}" dt="2020-11-03T10:43:13.634" v="2739" actId="1076"/>
          <ac:picMkLst>
            <pc:docMk/>
            <pc:sldMk cId="2327195799" sldId="378"/>
            <ac:picMk id="1032" creationId="{5B00E51F-D408-43ED-8DF5-938CFDB590FF}"/>
          </ac:picMkLst>
        </pc:picChg>
        <pc:picChg chg="add del mod">
          <ac:chgData name="James Franklin" userId="cf915d05-507f-491f-b4a6-b2aa085ee4b1" providerId="ADAL" clId="{2A649ED3-D488-4DC2-ACB1-2EA795EDE043}" dt="2020-11-03T10:32:33.346" v="2563" actId="478"/>
          <ac:picMkLst>
            <pc:docMk/>
            <pc:sldMk cId="2327195799" sldId="378"/>
            <ac:picMk id="1034" creationId="{FE61D6BB-57B5-45EC-9160-0C4062482046}"/>
          </ac:picMkLst>
        </pc:picChg>
        <pc:picChg chg="add mod">
          <ac:chgData name="James Franklin" userId="cf915d05-507f-491f-b4a6-b2aa085ee4b1" providerId="ADAL" clId="{2A649ED3-D488-4DC2-ACB1-2EA795EDE043}" dt="2020-11-03T11:26:15.446" v="3146" actId="1076"/>
          <ac:picMkLst>
            <pc:docMk/>
            <pc:sldMk cId="2327195799" sldId="378"/>
            <ac:picMk id="1036" creationId="{1BC1DBD5-D950-415E-B98B-0FFA68C86A58}"/>
          </ac:picMkLst>
        </pc:picChg>
        <pc:cxnChg chg="add mod">
          <ac:chgData name="James Franklin" userId="cf915d05-507f-491f-b4a6-b2aa085ee4b1" providerId="ADAL" clId="{2A649ED3-D488-4DC2-ACB1-2EA795EDE043}" dt="2020-11-03T10:43:13.634" v="2739" actId="1076"/>
          <ac:cxnSpMkLst>
            <pc:docMk/>
            <pc:sldMk cId="2327195799" sldId="378"/>
            <ac:cxnSpMk id="10" creationId="{D23AB20F-A9EA-47FE-9B69-974DC5C98E18}"/>
          </ac:cxnSpMkLst>
        </pc:cxnChg>
        <pc:cxnChg chg="add mod">
          <ac:chgData name="James Franklin" userId="cf915d05-507f-491f-b4a6-b2aa085ee4b1" providerId="ADAL" clId="{2A649ED3-D488-4DC2-ACB1-2EA795EDE043}" dt="2020-11-03T10:43:13.634" v="2739" actId="1076"/>
          <ac:cxnSpMkLst>
            <pc:docMk/>
            <pc:sldMk cId="2327195799" sldId="378"/>
            <ac:cxnSpMk id="15" creationId="{4B0DEA4E-A007-4187-8CAB-D06E1BAFD18C}"/>
          </ac:cxnSpMkLst>
        </pc:cxnChg>
        <pc:cxnChg chg="add mod">
          <ac:chgData name="James Franklin" userId="cf915d05-507f-491f-b4a6-b2aa085ee4b1" providerId="ADAL" clId="{2A649ED3-D488-4DC2-ACB1-2EA795EDE043}" dt="2020-11-03T10:43:13.634" v="2739" actId="1076"/>
          <ac:cxnSpMkLst>
            <pc:docMk/>
            <pc:sldMk cId="2327195799" sldId="378"/>
            <ac:cxnSpMk id="20" creationId="{EB2BCCF5-C83C-46F0-A425-F5C684734542}"/>
          </ac:cxnSpMkLst>
        </pc:cxnChg>
        <pc:cxnChg chg="add mod ord">
          <ac:chgData name="James Franklin" userId="cf915d05-507f-491f-b4a6-b2aa085ee4b1" providerId="ADAL" clId="{2A649ED3-D488-4DC2-ACB1-2EA795EDE043}" dt="2020-11-03T11:26:11.263" v="3145" actId="167"/>
          <ac:cxnSpMkLst>
            <pc:docMk/>
            <pc:sldMk cId="2327195799" sldId="378"/>
            <ac:cxnSpMk id="37" creationId="{D8BCADF9-EDBB-41A0-A598-3FEFDA4357F1}"/>
          </ac:cxnSpMkLst>
        </pc:cxnChg>
      </pc:sldChg>
      <pc:sldChg chg="modSp add mod modClrScheme chgLayout">
        <pc:chgData name="James Franklin" userId="cf915d05-507f-491f-b4a6-b2aa085ee4b1" providerId="ADAL" clId="{2A649ED3-D488-4DC2-ACB1-2EA795EDE043}" dt="2020-11-03T10:05:14.813" v="2085" actId="700"/>
        <pc:sldMkLst>
          <pc:docMk/>
          <pc:sldMk cId="3242091246" sldId="379"/>
        </pc:sldMkLst>
        <pc:spChg chg="mod ord">
          <ac:chgData name="James Franklin" userId="cf915d05-507f-491f-b4a6-b2aa085ee4b1" providerId="ADAL" clId="{2A649ED3-D488-4DC2-ACB1-2EA795EDE043}" dt="2020-11-03T10:05:14.813" v="2085" actId="700"/>
          <ac:spMkLst>
            <pc:docMk/>
            <pc:sldMk cId="3242091246" sldId="379"/>
            <ac:spMk id="2" creationId="{2BDB2C08-C3E2-4E84-B1E2-6188D7EF0968}"/>
          </ac:spMkLst>
        </pc:spChg>
        <pc:spChg chg="mod ord">
          <ac:chgData name="James Franklin" userId="cf915d05-507f-491f-b4a6-b2aa085ee4b1" providerId="ADAL" clId="{2A649ED3-D488-4DC2-ACB1-2EA795EDE043}" dt="2020-11-03T10:05:14.813" v="2085" actId="700"/>
          <ac:spMkLst>
            <pc:docMk/>
            <pc:sldMk cId="3242091246" sldId="379"/>
            <ac:spMk id="3" creationId="{02B07826-BC8E-4BCD-A861-6839A4947CBB}"/>
          </ac:spMkLst>
        </pc:spChg>
      </pc:sldChg>
      <pc:sldChg chg="addSp delSp modSp add mod setBg">
        <pc:chgData name="James Franklin" userId="cf915d05-507f-491f-b4a6-b2aa085ee4b1" providerId="ADAL" clId="{2A649ED3-D488-4DC2-ACB1-2EA795EDE043}" dt="2020-11-04T10:59:53.633" v="4560" actId="6549"/>
        <pc:sldMkLst>
          <pc:docMk/>
          <pc:sldMk cId="555640030" sldId="380"/>
        </pc:sldMkLst>
        <pc:spChg chg="mod">
          <ac:chgData name="James Franklin" userId="cf915d05-507f-491f-b4a6-b2aa085ee4b1" providerId="ADAL" clId="{2A649ED3-D488-4DC2-ACB1-2EA795EDE043}" dt="2020-11-04T10:59:53.633" v="4560" actId="6549"/>
          <ac:spMkLst>
            <pc:docMk/>
            <pc:sldMk cId="555640030" sldId="380"/>
            <ac:spMk id="2" creationId="{2BDB2C08-C3E2-4E84-B1E2-6188D7EF0968}"/>
          </ac:spMkLst>
        </pc:spChg>
        <pc:spChg chg="mod">
          <ac:chgData name="James Franklin" userId="cf915d05-507f-491f-b4a6-b2aa085ee4b1" providerId="ADAL" clId="{2A649ED3-D488-4DC2-ACB1-2EA795EDE043}" dt="2020-11-03T10:46:37.780" v="3019" actId="20577"/>
          <ac:spMkLst>
            <pc:docMk/>
            <pc:sldMk cId="555640030" sldId="380"/>
            <ac:spMk id="3" creationId="{02B07826-BC8E-4BCD-A861-6839A4947CBB}"/>
          </ac:spMkLst>
        </pc:spChg>
        <pc:spChg chg="add del mod">
          <ac:chgData name="James Franklin" userId="cf915d05-507f-491f-b4a6-b2aa085ee4b1" providerId="ADAL" clId="{2A649ED3-D488-4DC2-ACB1-2EA795EDE043}" dt="2020-11-03T10:47:29.403" v="3025" actId="478"/>
          <ac:spMkLst>
            <pc:docMk/>
            <pc:sldMk cId="555640030" sldId="380"/>
            <ac:spMk id="8" creationId="{51BAA6B6-ABE5-4827-94AA-16935CFD032E}"/>
          </ac:spMkLst>
        </pc:spChg>
        <pc:spChg chg="add mod">
          <ac:chgData name="James Franklin" userId="cf915d05-507f-491f-b4a6-b2aa085ee4b1" providerId="ADAL" clId="{2A649ED3-D488-4DC2-ACB1-2EA795EDE043}" dt="2020-11-03T10:54:18.443" v="3089" actId="208"/>
          <ac:spMkLst>
            <pc:docMk/>
            <pc:sldMk cId="555640030" sldId="380"/>
            <ac:spMk id="10" creationId="{4A16FCF0-FD54-4A6D-A847-E5BE44B73603}"/>
          </ac:spMkLst>
        </pc:spChg>
        <pc:spChg chg="add mod">
          <ac:chgData name="James Franklin" userId="cf915d05-507f-491f-b4a6-b2aa085ee4b1" providerId="ADAL" clId="{2A649ED3-D488-4DC2-ACB1-2EA795EDE043}" dt="2020-11-03T10:54:18.443" v="3089" actId="208"/>
          <ac:spMkLst>
            <pc:docMk/>
            <pc:sldMk cId="555640030" sldId="380"/>
            <ac:spMk id="13" creationId="{392E0E22-08A0-4627-9B3E-A8E357775AB6}"/>
          </ac:spMkLst>
        </pc:spChg>
        <pc:spChg chg="add mod">
          <ac:chgData name="James Franklin" userId="cf915d05-507f-491f-b4a6-b2aa085ee4b1" providerId="ADAL" clId="{2A649ED3-D488-4DC2-ACB1-2EA795EDE043}" dt="2020-11-03T10:54:23.994" v="3090" actId="208"/>
          <ac:spMkLst>
            <pc:docMk/>
            <pc:sldMk cId="555640030" sldId="380"/>
            <ac:spMk id="16" creationId="{2F368E90-132C-4ED0-A815-73EFBA59C2CF}"/>
          </ac:spMkLst>
        </pc:spChg>
        <pc:spChg chg="add mod">
          <ac:chgData name="James Franklin" userId="cf915d05-507f-491f-b4a6-b2aa085ee4b1" providerId="ADAL" clId="{2A649ED3-D488-4DC2-ACB1-2EA795EDE043}" dt="2020-11-03T10:53:56.257" v="3088" actId="1076"/>
          <ac:spMkLst>
            <pc:docMk/>
            <pc:sldMk cId="555640030" sldId="380"/>
            <ac:spMk id="21" creationId="{928ABE71-DB07-481E-9342-864410154A2F}"/>
          </ac:spMkLst>
        </pc:spChg>
        <pc:spChg chg="add del mod">
          <ac:chgData name="James Franklin" userId="cf915d05-507f-491f-b4a6-b2aa085ee4b1" providerId="ADAL" clId="{2A649ED3-D488-4DC2-ACB1-2EA795EDE043}" dt="2020-11-03T10:48:03.351" v="3029" actId="21"/>
          <ac:spMkLst>
            <pc:docMk/>
            <pc:sldMk cId="555640030" sldId="380"/>
            <ac:spMk id="22" creationId="{D7663F52-471D-4238-857D-FEF9501D70AC}"/>
          </ac:spMkLst>
        </pc:spChg>
        <pc:spChg chg="add del mod">
          <ac:chgData name="James Franklin" userId="cf915d05-507f-491f-b4a6-b2aa085ee4b1" providerId="ADAL" clId="{2A649ED3-D488-4DC2-ACB1-2EA795EDE043}" dt="2020-11-03T10:48:32.576" v="3032" actId="478"/>
          <ac:spMkLst>
            <pc:docMk/>
            <pc:sldMk cId="555640030" sldId="380"/>
            <ac:spMk id="23" creationId="{8373EE3C-14CF-4E79-9729-4D1B0373DED6}"/>
          </ac:spMkLst>
        </pc:spChg>
        <pc:spChg chg="add mod">
          <ac:chgData name="James Franklin" userId="cf915d05-507f-491f-b4a6-b2aa085ee4b1" providerId="ADAL" clId="{2A649ED3-D488-4DC2-ACB1-2EA795EDE043}" dt="2020-11-03T10:53:44.312" v="3086" actId="206"/>
          <ac:spMkLst>
            <pc:docMk/>
            <pc:sldMk cId="555640030" sldId="380"/>
            <ac:spMk id="24" creationId="{88D75352-413C-40DB-99DE-7D3A44B9D3EA}"/>
          </ac:spMkLst>
        </pc:spChg>
        <pc:spChg chg="add mod">
          <ac:chgData name="James Franklin" userId="cf915d05-507f-491f-b4a6-b2aa085ee4b1" providerId="ADAL" clId="{2A649ED3-D488-4DC2-ACB1-2EA795EDE043}" dt="2020-11-03T10:53:50.384" v="3087" actId="206"/>
          <ac:spMkLst>
            <pc:docMk/>
            <pc:sldMk cId="555640030" sldId="380"/>
            <ac:spMk id="25" creationId="{503F1E49-F80C-4142-B052-4813CA32E958}"/>
          </ac:spMkLst>
        </pc:spChg>
        <pc:spChg chg="add del mod">
          <ac:chgData name="James Franklin" userId="cf915d05-507f-491f-b4a6-b2aa085ee4b1" providerId="ADAL" clId="{2A649ED3-D488-4DC2-ACB1-2EA795EDE043}" dt="2020-11-03T10:51:14.386" v="3057" actId="478"/>
          <ac:spMkLst>
            <pc:docMk/>
            <pc:sldMk cId="555640030" sldId="380"/>
            <ac:spMk id="26" creationId="{381FB435-0A2E-4D74-A5A0-51520324C443}"/>
          </ac:spMkLst>
        </pc:spChg>
        <pc:spChg chg="add del mod ord">
          <ac:chgData name="James Franklin" userId="cf915d05-507f-491f-b4a6-b2aa085ee4b1" providerId="ADAL" clId="{2A649ED3-D488-4DC2-ACB1-2EA795EDE043}" dt="2020-11-03T10:52:27.035" v="3067"/>
          <ac:spMkLst>
            <pc:docMk/>
            <pc:sldMk cId="555640030" sldId="380"/>
            <ac:spMk id="27" creationId="{D75B2F36-C2BB-4CA9-9EE3-8DB780237903}"/>
          </ac:spMkLst>
        </pc:spChg>
        <pc:spChg chg="add del">
          <ac:chgData name="James Franklin" userId="cf915d05-507f-491f-b4a6-b2aa085ee4b1" providerId="ADAL" clId="{2A649ED3-D488-4DC2-ACB1-2EA795EDE043}" dt="2020-11-03T10:52:27.035" v="3067"/>
          <ac:spMkLst>
            <pc:docMk/>
            <pc:sldMk cId="555640030" sldId="380"/>
            <ac:spMk id="28" creationId="{CD0F8279-0C23-46FB-AB04-E8AE0FE489A0}"/>
          </ac:spMkLst>
        </pc:spChg>
        <pc:spChg chg="add del mod">
          <ac:chgData name="James Franklin" userId="cf915d05-507f-491f-b4a6-b2aa085ee4b1" providerId="ADAL" clId="{2A649ED3-D488-4DC2-ACB1-2EA795EDE043}" dt="2020-11-03T10:52:47.984" v="3072" actId="478"/>
          <ac:spMkLst>
            <pc:docMk/>
            <pc:sldMk cId="555640030" sldId="380"/>
            <ac:spMk id="29" creationId="{C353F888-B523-4CF1-83C2-B4A64BC41295}"/>
          </ac:spMkLst>
        </pc:spChg>
        <pc:spChg chg="add mod">
          <ac:chgData name="James Franklin" userId="cf915d05-507f-491f-b4a6-b2aa085ee4b1" providerId="ADAL" clId="{2A649ED3-D488-4DC2-ACB1-2EA795EDE043}" dt="2020-11-03T10:53:38.626" v="3085" actId="1076"/>
          <ac:spMkLst>
            <pc:docMk/>
            <pc:sldMk cId="555640030" sldId="380"/>
            <ac:spMk id="30" creationId="{DF4BCA2D-BB65-4C6D-B3B7-7F4F1F92957A}"/>
          </ac:spMkLst>
        </pc:spChg>
        <pc:picChg chg="add del mod">
          <ac:chgData name="James Franklin" userId="cf915d05-507f-491f-b4a6-b2aa085ee4b1" providerId="ADAL" clId="{2A649ED3-D488-4DC2-ACB1-2EA795EDE043}" dt="2020-11-03T10:54:49.848" v="3093" actId="478"/>
          <ac:picMkLst>
            <pc:docMk/>
            <pc:sldMk cId="555640030" sldId="380"/>
            <ac:picMk id="4" creationId="{FCA3C0DE-6A3E-486E-A46E-44A55E68BA20}"/>
          </ac:picMkLst>
        </pc:picChg>
        <pc:picChg chg="add mod">
          <ac:chgData name="James Franklin" userId="cf915d05-507f-491f-b4a6-b2aa085ee4b1" providerId="ADAL" clId="{2A649ED3-D488-4DC2-ACB1-2EA795EDE043}" dt="2020-11-03T10:46:03.098" v="2915" actId="1076"/>
          <ac:picMkLst>
            <pc:docMk/>
            <pc:sldMk cId="555640030" sldId="380"/>
            <ac:picMk id="5" creationId="{67749EAC-3273-4A48-800F-7C035E699995}"/>
          </ac:picMkLst>
        </pc:picChg>
        <pc:picChg chg="add mod">
          <ac:chgData name="James Franklin" userId="cf915d05-507f-491f-b4a6-b2aa085ee4b1" providerId="ADAL" clId="{2A649ED3-D488-4DC2-ACB1-2EA795EDE043}" dt="2020-11-03T10:46:03.098" v="2915" actId="1076"/>
          <ac:picMkLst>
            <pc:docMk/>
            <pc:sldMk cId="555640030" sldId="380"/>
            <ac:picMk id="11" creationId="{91FFE6DD-2FF0-44B8-BED3-788F07A98B3F}"/>
          </ac:picMkLst>
        </pc:picChg>
        <pc:picChg chg="add mod">
          <ac:chgData name="James Franklin" userId="cf915d05-507f-491f-b4a6-b2aa085ee4b1" providerId="ADAL" clId="{2A649ED3-D488-4DC2-ACB1-2EA795EDE043}" dt="2020-11-03T10:46:03.098" v="2915" actId="1076"/>
          <ac:picMkLst>
            <pc:docMk/>
            <pc:sldMk cId="555640030" sldId="380"/>
            <ac:picMk id="12" creationId="{BD981342-E54F-4847-A783-56172367D259}"/>
          </ac:picMkLst>
        </pc:picChg>
        <pc:picChg chg="add mod">
          <ac:chgData name="James Franklin" userId="cf915d05-507f-491f-b4a6-b2aa085ee4b1" providerId="ADAL" clId="{2A649ED3-D488-4DC2-ACB1-2EA795EDE043}" dt="2020-11-03T10:46:03.098" v="2915" actId="1076"/>
          <ac:picMkLst>
            <pc:docMk/>
            <pc:sldMk cId="555640030" sldId="380"/>
            <ac:picMk id="14" creationId="{0948BCA5-150B-4B27-B81E-4F48B5D0B20D}"/>
          </ac:picMkLst>
        </pc:picChg>
        <pc:picChg chg="add mod">
          <ac:chgData name="James Franklin" userId="cf915d05-507f-491f-b4a6-b2aa085ee4b1" providerId="ADAL" clId="{2A649ED3-D488-4DC2-ACB1-2EA795EDE043}" dt="2020-11-03T10:46:03.098" v="2915" actId="1076"/>
          <ac:picMkLst>
            <pc:docMk/>
            <pc:sldMk cId="555640030" sldId="380"/>
            <ac:picMk id="15" creationId="{B69AB879-B182-49D6-8EC2-DA9D75B05035}"/>
          </ac:picMkLst>
        </pc:picChg>
        <pc:picChg chg="add mod">
          <ac:chgData name="James Franklin" userId="cf915d05-507f-491f-b4a6-b2aa085ee4b1" providerId="ADAL" clId="{2A649ED3-D488-4DC2-ACB1-2EA795EDE043}" dt="2020-11-03T10:46:03.098" v="2915" actId="1076"/>
          <ac:picMkLst>
            <pc:docMk/>
            <pc:sldMk cId="555640030" sldId="380"/>
            <ac:picMk id="17" creationId="{DA2B2B9D-3C7C-4B43-BF75-AA7F350B2E8E}"/>
          </ac:picMkLst>
        </pc:picChg>
        <pc:picChg chg="add mod">
          <ac:chgData name="James Franklin" userId="cf915d05-507f-491f-b4a6-b2aa085ee4b1" providerId="ADAL" clId="{2A649ED3-D488-4DC2-ACB1-2EA795EDE043}" dt="2020-11-03T10:46:03.098" v="2915" actId="1076"/>
          <ac:picMkLst>
            <pc:docMk/>
            <pc:sldMk cId="555640030" sldId="380"/>
            <ac:picMk id="19" creationId="{45491007-734B-41C1-904D-8162537B5DE8}"/>
          </ac:picMkLst>
        </pc:picChg>
        <pc:picChg chg="add mod">
          <ac:chgData name="James Franklin" userId="cf915d05-507f-491f-b4a6-b2aa085ee4b1" providerId="ADAL" clId="{2A649ED3-D488-4DC2-ACB1-2EA795EDE043}" dt="2020-11-03T10:46:03.098" v="2915" actId="1076"/>
          <ac:picMkLst>
            <pc:docMk/>
            <pc:sldMk cId="555640030" sldId="380"/>
            <ac:picMk id="20" creationId="{9B97B0A6-619F-446E-B808-78173CBBBA66}"/>
          </ac:picMkLst>
        </pc:picChg>
        <pc:picChg chg="add mod">
          <ac:chgData name="James Franklin" userId="cf915d05-507f-491f-b4a6-b2aa085ee4b1" providerId="ADAL" clId="{2A649ED3-D488-4DC2-ACB1-2EA795EDE043}" dt="2020-11-03T11:22:40.800" v="3102" actId="1076"/>
          <ac:picMkLst>
            <pc:docMk/>
            <pc:sldMk cId="555640030" sldId="380"/>
            <ac:picMk id="32" creationId="{18C6C0DD-8D41-4385-A08E-C5A17BAE435C}"/>
          </ac:picMkLst>
        </pc:picChg>
        <pc:picChg chg="add mod">
          <ac:chgData name="James Franklin" userId="cf915d05-507f-491f-b4a6-b2aa085ee4b1" providerId="ADAL" clId="{2A649ED3-D488-4DC2-ACB1-2EA795EDE043}" dt="2020-11-03T11:24:31.767" v="3127" actId="1076"/>
          <ac:picMkLst>
            <pc:docMk/>
            <pc:sldMk cId="555640030" sldId="380"/>
            <ac:picMk id="33" creationId="{0035C0CA-A805-4E6C-AAC1-3CF9817ABF08}"/>
          </ac:picMkLst>
        </pc:picChg>
        <pc:picChg chg="add del mod">
          <ac:chgData name="James Franklin" userId="cf915d05-507f-491f-b4a6-b2aa085ee4b1" providerId="ADAL" clId="{2A649ED3-D488-4DC2-ACB1-2EA795EDE043}" dt="2020-11-03T11:23:50.072" v="3116" actId="21"/>
          <ac:picMkLst>
            <pc:docMk/>
            <pc:sldMk cId="555640030" sldId="380"/>
            <ac:picMk id="2050" creationId="{4D889404-755B-4D61-8955-A49E89500FD1}"/>
          </ac:picMkLst>
        </pc:picChg>
        <pc:cxnChg chg="add mod">
          <ac:chgData name="James Franklin" userId="cf915d05-507f-491f-b4a6-b2aa085ee4b1" providerId="ADAL" clId="{2A649ED3-D488-4DC2-ACB1-2EA795EDE043}" dt="2020-11-03T10:46:03.098" v="2915" actId="1076"/>
          <ac:cxnSpMkLst>
            <pc:docMk/>
            <pc:sldMk cId="555640030" sldId="380"/>
            <ac:cxnSpMk id="6" creationId="{AA6C302F-0533-4CDF-BE5C-B1D4630E0088}"/>
          </ac:cxnSpMkLst>
        </pc:cxnChg>
        <pc:cxnChg chg="add mod">
          <ac:chgData name="James Franklin" userId="cf915d05-507f-491f-b4a6-b2aa085ee4b1" providerId="ADAL" clId="{2A649ED3-D488-4DC2-ACB1-2EA795EDE043}" dt="2020-11-03T10:46:03.098" v="2915" actId="1076"/>
          <ac:cxnSpMkLst>
            <pc:docMk/>
            <pc:sldMk cId="555640030" sldId="380"/>
            <ac:cxnSpMk id="7" creationId="{0660AD07-A429-4832-8ED2-65343D729ADC}"/>
          </ac:cxnSpMkLst>
        </pc:cxnChg>
        <pc:cxnChg chg="add mod">
          <ac:chgData name="James Franklin" userId="cf915d05-507f-491f-b4a6-b2aa085ee4b1" providerId="ADAL" clId="{2A649ED3-D488-4DC2-ACB1-2EA795EDE043}" dt="2020-11-03T10:46:03.098" v="2915" actId="1076"/>
          <ac:cxnSpMkLst>
            <pc:docMk/>
            <pc:sldMk cId="555640030" sldId="380"/>
            <ac:cxnSpMk id="9" creationId="{67E6A17F-C9F5-4675-9505-CE01F14D3083}"/>
          </ac:cxnSpMkLst>
        </pc:cxnChg>
        <pc:cxnChg chg="add mod ord">
          <ac:chgData name="James Franklin" userId="cf915d05-507f-491f-b4a6-b2aa085ee4b1" providerId="ADAL" clId="{2A649ED3-D488-4DC2-ACB1-2EA795EDE043}" dt="2020-11-03T11:25:37.132" v="3139" actId="167"/>
          <ac:cxnSpMkLst>
            <pc:docMk/>
            <pc:sldMk cId="555640030" sldId="380"/>
            <ac:cxnSpMk id="18" creationId="{495219B3-D63F-42DC-9D32-968264447946}"/>
          </ac:cxnSpMkLst>
        </pc:cxnChg>
      </pc:sldChg>
      <pc:sldChg chg="addSp modSp add mod ord">
        <pc:chgData name="James Franklin" userId="cf915d05-507f-491f-b4a6-b2aa085ee4b1" providerId="ADAL" clId="{2A649ED3-D488-4DC2-ACB1-2EA795EDE043}" dt="2020-11-04T15:27:38.758" v="4594"/>
        <pc:sldMkLst>
          <pc:docMk/>
          <pc:sldMk cId="3182390076" sldId="381"/>
        </pc:sldMkLst>
        <pc:spChg chg="mod">
          <ac:chgData name="James Franklin" userId="cf915d05-507f-491f-b4a6-b2aa085ee4b1" providerId="ADAL" clId="{2A649ED3-D488-4DC2-ACB1-2EA795EDE043}" dt="2020-11-04T15:20:42.658" v="4587" actId="20577"/>
          <ac:spMkLst>
            <pc:docMk/>
            <pc:sldMk cId="3182390076" sldId="381"/>
            <ac:spMk id="2" creationId="{2BDB2C08-C3E2-4E84-B1E2-6188D7EF0968}"/>
          </ac:spMkLst>
        </pc:spChg>
        <pc:spChg chg="mod">
          <ac:chgData name="James Franklin" userId="cf915d05-507f-491f-b4a6-b2aa085ee4b1" providerId="ADAL" clId="{2A649ED3-D488-4DC2-ACB1-2EA795EDE043}" dt="2020-11-03T12:52:20.510" v="4037" actId="20577"/>
          <ac:spMkLst>
            <pc:docMk/>
            <pc:sldMk cId="3182390076" sldId="381"/>
            <ac:spMk id="3" creationId="{02B07826-BC8E-4BCD-A861-6839A4947CBB}"/>
          </ac:spMkLst>
        </pc:spChg>
        <pc:picChg chg="add mod">
          <ac:chgData name="James Franklin" userId="cf915d05-507f-491f-b4a6-b2aa085ee4b1" providerId="ADAL" clId="{2A649ED3-D488-4DC2-ACB1-2EA795EDE043}" dt="2020-11-03T12:42:31.605" v="3449" actId="1076"/>
          <ac:picMkLst>
            <pc:docMk/>
            <pc:sldMk cId="3182390076" sldId="381"/>
            <ac:picMk id="5" creationId="{E22480E9-41C0-4481-9D58-2AED2E8FC76A}"/>
          </ac:picMkLst>
        </pc:picChg>
        <pc:picChg chg="add mod">
          <ac:chgData name="James Franklin" userId="cf915d05-507f-491f-b4a6-b2aa085ee4b1" providerId="ADAL" clId="{2A649ED3-D488-4DC2-ACB1-2EA795EDE043}" dt="2020-11-03T12:43:44.263" v="3502" actId="167"/>
          <ac:picMkLst>
            <pc:docMk/>
            <pc:sldMk cId="3182390076" sldId="381"/>
            <ac:picMk id="3074" creationId="{6E8ED4A1-EBF1-46C6-993A-F5EC26A3ADD2}"/>
          </ac:picMkLst>
        </pc:picChg>
      </pc:sldChg>
      <pc:sldChg chg="addSp delSp modSp add mod ord modClrScheme addCm modCm chgLayout">
        <pc:chgData name="James Franklin" userId="cf915d05-507f-491f-b4a6-b2aa085ee4b1" providerId="ADAL" clId="{2A649ED3-D488-4DC2-ACB1-2EA795EDE043}" dt="2020-11-03T15:22:35.667" v="4547" actId="478"/>
        <pc:sldMkLst>
          <pc:docMk/>
          <pc:sldMk cId="3695672561" sldId="382"/>
        </pc:sldMkLst>
        <pc:spChg chg="mod ord">
          <ac:chgData name="James Franklin" userId="cf915d05-507f-491f-b4a6-b2aa085ee4b1" providerId="ADAL" clId="{2A649ED3-D488-4DC2-ACB1-2EA795EDE043}" dt="2020-11-03T15:22:24.750" v="4546" actId="700"/>
          <ac:spMkLst>
            <pc:docMk/>
            <pc:sldMk cId="3695672561" sldId="382"/>
            <ac:spMk id="2" creationId="{2BDB2C08-C3E2-4E84-B1E2-6188D7EF0968}"/>
          </ac:spMkLst>
        </pc:spChg>
        <pc:spChg chg="del mod ord">
          <ac:chgData name="James Franklin" userId="cf915d05-507f-491f-b4a6-b2aa085ee4b1" providerId="ADAL" clId="{2A649ED3-D488-4DC2-ACB1-2EA795EDE043}" dt="2020-11-03T14:41:32.875" v="4249" actId="700"/>
          <ac:spMkLst>
            <pc:docMk/>
            <pc:sldMk cId="3695672561" sldId="382"/>
            <ac:spMk id="3" creationId="{02B07826-BC8E-4BCD-A861-6839A4947CBB}"/>
          </ac:spMkLst>
        </pc:spChg>
        <pc:spChg chg="add mod ord">
          <ac:chgData name="James Franklin" userId="cf915d05-507f-491f-b4a6-b2aa085ee4b1" providerId="ADAL" clId="{2A649ED3-D488-4DC2-ACB1-2EA795EDE043}" dt="2020-11-03T15:22:24.750" v="4546" actId="700"/>
          <ac:spMkLst>
            <pc:docMk/>
            <pc:sldMk cId="3695672561" sldId="382"/>
            <ac:spMk id="4" creationId="{E6447F1E-6383-419C-9D84-54579575991B}"/>
          </ac:spMkLst>
        </pc:spChg>
        <pc:spChg chg="mod">
          <ac:chgData name="James Franklin" userId="cf915d05-507f-491f-b4a6-b2aa085ee4b1" providerId="ADAL" clId="{2A649ED3-D488-4DC2-ACB1-2EA795EDE043}" dt="2020-11-03T14:59:19.840" v="4478" actId="1076"/>
          <ac:spMkLst>
            <pc:docMk/>
            <pc:sldMk cId="3695672561" sldId="382"/>
            <ac:spMk id="8" creationId="{25AF1520-9F6A-4142-B6D7-64E31C153D34}"/>
          </ac:spMkLst>
        </pc:spChg>
        <pc:spChg chg="add del mod">
          <ac:chgData name="James Franklin" userId="cf915d05-507f-491f-b4a6-b2aa085ee4b1" providerId="ADAL" clId="{2A649ED3-D488-4DC2-ACB1-2EA795EDE043}" dt="2020-11-03T14:44:25.009" v="4256" actId="478"/>
          <ac:spMkLst>
            <pc:docMk/>
            <pc:sldMk cId="3695672561" sldId="382"/>
            <ac:spMk id="16" creationId="{DF6BF355-86B9-45F7-8E97-3B528D43D649}"/>
          </ac:spMkLst>
        </pc:spChg>
        <pc:spChg chg="add mod">
          <ac:chgData name="James Franklin" userId="cf915d05-507f-491f-b4a6-b2aa085ee4b1" providerId="ADAL" clId="{2A649ED3-D488-4DC2-ACB1-2EA795EDE043}" dt="2020-11-03T14:59:19.840" v="4478" actId="1076"/>
          <ac:spMkLst>
            <pc:docMk/>
            <pc:sldMk cId="3695672561" sldId="382"/>
            <ac:spMk id="17" creationId="{9F319EA2-5C42-42EB-8969-86DF0B888816}"/>
          </ac:spMkLst>
        </pc:spChg>
        <pc:spChg chg="add mod">
          <ac:chgData name="James Franklin" userId="cf915d05-507f-491f-b4a6-b2aa085ee4b1" providerId="ADAL" clId="{2A649ED3-D488-4DC2-ACB1-2EA795EDE043}" dt="2020-11-03T14:59:19.840" v="4478" actId="1076"/>
          <ac:spMkLst>
            <pc:docMk/>
            <pc:sldMk cId="3695672561" sldId="382"/>
            <ac:spMk id="18" creationId="{B0EE8218-6DD7-42A4-B8BC-11A634034D7F}"/>
          </ac:spMkLst>
        </pc:spChg>
        <pc:spChg chg="add mod">
          <ac:chgData name="James Franklin" userId="cf915d05-507f-491f-b4a6-b2aa085ee4b1" providerId="ADAL" clId="{2A649ED3-D488-4DC2-ACB1-2EA795EDE043}" dt="2020-11-03T14:59:19.840" v="4478" actId="1076"/>
          <ac:spMkLst>
            <pc:docMk/>
            <pc:sldMk cId="3695672561" sldId="382"/>
            <ac:spMk id="19" creationId="{99B82A56-CED4-4B93-BD3A-3E20C71D8DC6}"/>
          </ac:spMkLst>
        </pc:spChg>
        <pc:spChg chg="add del mod">
          <ac:chgData name="James Franklin" userId="cf915d05-507f-491f-b4a6-b2aa085ee4b1" providerId="ADAL" clId="{2A649ED3-D488-4DC2-ACB1-2EA795EDE043}" dt="2020-11-03T14:45:58.656" v="4270" actId="478"/>
          <ac:spMkLst>
            <pc:docMk/>
            <pc:sldMk cId="3695672561" sldId="382"/>
            <ac:spMk id="29" creationId="{B74C4A23-CE16-4986-8D20-E03D665BDC2E}"/>
          </ac:spMkLst>
        </pc:spChg>
        <pc:spChg chg="add mod">
          <ac:chgData name="James Franklin" userId="cf915d05-507f-491f-b4a6-b2aa085ee4b1" providerId="ADAL" clId="{2A649ED3-D488-4DC2-ACB1-2EA795EDE043}" dt="2020-11-03T14:59:19.840" v="4478" actId="1076"/>
          <ac:spMkLst>
            <pc:docMk/>
            <pc:sldMk cId="3695672561" sldId="382"/>
            <ac:spMk id="30" creationId="{80F88F8B-E169-4AB6-A0BB-D4813CFAD689}"/>
          </ac:spMkLst>
        </pc:spChg>
        <pc:spChg chg="add mod">
          <ac:chgData name="James Franklin" userId="cf915d05-507f-491f-b4a6-b2aa085ee4b1" providerId="ADAL" clId="{2A649ED3-D488-4DC2-ACB1-2EA795EDE043}" dt="2020-11-03T14:59:19.840" v="4478" actId="1076"/>
          <ac:spMkLst>
            <pc:docMk/>
            <pc:sldMk cId="3695672561" sldId="382"/>
            <ac:spMk id="31" creationId="{FAE5BF40-8C3B-4EF7-BED7-DE508BF46141}"/>
          </ac:spMkLst>
        </pc:spChg>
        <pc:spChg chg="add mod">
          <ac:chgData name="James Franklin" userId="cf915d05-507f-491f-b4a6-b2aa085ee4b1" providerId="ADAL" clId="{2A649ED3-D488-4DC2-ACB1-2EA795EDE043}" dt="2020-11-03T14:59:19.840" v="4478" actId="1076"/>
          <ac:spMkLst>
            <pc:docMk/>
            <pc:sldMk cId="3695672561" sldId="382"/>
            <ac:spMk id="54" creationId="{29F32FBA-0B86-4528-993E-60390B8D5067}"/>
          </ac:spMkLst>
        </pc:spChg>
        <pc:spChg chg="add del mod">
          <ac:chgData name="James Franklin" userId="cf915d05-507f-491f-b4a6-b2aa085ee4b1" providerId="ADAL" clId="{2A649ED3-D488-4DC2-ACB1-2EA795EDE043}" dt="2020-11-03T15:22:35.667" v="4547" actId="478"/>
          <ac:spMkLst>
            <pc:docMk/>
            <pc:sldMk cId="3695672561" sldId="382"/>
            <ac:spMk id="56" creationId="{BED3FACB-CA21-41C0-9631-4677E427D37A}"/>
          </ac:spMkLst>
        </pc:spChg>
        <pc:spChg chg="add mod">
          <ac:chgData name="James Franklin" userId="cf915d05-507f-491f-b4a6-b2aa085ee4b1" providerId="ADAL" clId="{2A649ED3-D488-4DC2-ACB1-2EA795EDE043}" dt="2020-11-03T14:59:19.840" v="4478" actId="1076"/>
          <ac:spMkLst>
            <pc:docMk/>
            <pc:sldMk cId="3695672561" sldId="382"/>
            <ac:spMk id="57" creationId="{5EA6EFBE-B214-40DC-9DA8-CE5D1B6859DD}"/>
          </ac:spMkLst>
        </pc:spChg>
        <pc:spChg chg="add mod">
          <ac:chgData name="James Franklin" userId="cf915d05-507f-491f-b4a6-b2aa085ee4b1" providerId="ADAL" clId="{2A649ED3-D488-4DC2-ACB1-2EA795EDE043}" dt="2020-11-03T14:59:19.840" v="4478" actId="1076"/>
          <ac:spMkLst>
            <pc:docMk/>
            <pc:sldMk cId="3695672561" sldId="382"/>
            <ac:spMk id="58" creationId="{A14A9BD7-FE3D-4080-9C47-FE7AB3846186}"/>
          </ac:spMkLst>
        </pc:spChg>
        <pc:spChg chg="add mod">
          <ac:chgData name="James Franklin" userId="cf915d05-507f-491f-b4a6-b2aa085ee4b1" providerId="ADAL" clId="{2A649ED3-D488-4DC2-ACB1-2EA795EDE043}" dt="2020-11-03T15:10:50.928" v="4530" actId="1076"/>
          <ac:spMkLst>
            <pc:docMk/>
            <pc:sldMk cId="3695672561" sldId="382"/>
            <ac:spMk id="59" creationId="{92C87ABC-4BAB-494D-B642-A93CADD9D60E}"/>
          </ac:spMkLst>
        </pc:spChg>
        <pc:spChg chg="add mod">
          <ac:chgData name="James Franklin" userId="cf915d05-507f-491f-b4a6-b2aa085ee4b1" providerId="ADAL" clId="{2A649ED3-D488-4DC2-ACB1-2EA795EDE043}" dt="2020-11-03T15:07:34.171" v="4497" actId="20577"/>
          <ac:spMkLst>
            <pc:docMk/>
            <pc:sldMk cId="3695672561" sldId="382"/>
            <ac:spMk id="60" creationId="{EFD29B4A-B3CD-48CA-BD7B-B859AAA52A1F}"/>
          </ac:spMkLst>
        </pc:spChg>
        <pc:spChg chg="add mod">
          <ac:chgData name="James Franklin" userId="cf915d05-507f-491f-b4a6-b2aa085ee4b1" providerId="ADAL" clId="{2A649ED3-D488-4DC2-ACB1-2EA795EDE043}" dt="2020-11-03T15:08:09.444" v="4502" actId="207"/>
          <ac:spMkLst>
            <pc:docMk/>
            <pc:sldMk cId="3695672561" sldId="382"/>
            <ac:spMk id="61" creationId="{E71D482C-4C1D-4055-87FC-1100F1DDD3F8}"/>
          </ac:spMkLst>
        </pc:spChg>
        <pc:spChg chg="add mod">
          <ac:chgData name="James Franklin" userId="cf915d05-507f-491f-b4a6-b2aa085ee4b1" providerId="ADAL" clId="{2A649ED3-D488-4DC2-ACB1-2EA795EDE043}" dt="2020-11-03T15:07:47.272" v="4501" actId="1076"/>
          <ac:spMkLst>
            <pc:docMk/>
            <pc:sldMk cId="3695672561" sldId="382"/>
            <ac:spMk id="62" creationId="{53D58C3E-4712-40B3-A6C7-8E8D23EB90B0}"/>
          </ac:spMkLst>
        </pc:spChg>
        <pc:spChg chg="add mod">
          <ac:chgData name="James Franklin" userId="cf915d05-507f-491f-b4a6-b2aa085ee4b1" providerId="ADAL" clId="{2A649ED3-D488-4DC2-ACB1-2EA795EDE043}" dt="2020-11-03T15:10:59.329" v="4535" actId="20577"/>
          <ac:spMkLst>
            <pc:docMk/>
            <pc:sldMk cId="3695672561" sldId="382"/>
            <ac:spMk id="64" creationId="{1DF9D9CB-010D-4E40-8778-2F285D35C505}"/>
          </ac:spMkLst>
        </pc:spChg>
        <pc:spChg chg="add mod">
          <ac:chgData name="James Franklin" userId="cf915d05-507f-491f-b4a6-b2aa085ee4b1" providerId="ADAL" clId="{2A649ED3-D488-4DC2-ACB1-2EA795EDE043}" dt="2020-11-03T15:11:08.803" v="4539" actId="20577"/>
          <ac:spMkLst>
            <pc:docMk/>
            <pc:sldMk cId="3695672561" sldId="382"/>
            <ac:spMk id="65" creationId="{955D26FC-9D3E-4728-A26E-3C336A5905E5}"/>
          </ac:spMkLst>
        </pc:spChg>
        <pc:grpChg chg="add mod">
          <ac:chgData name="James Franklin" userId="cf915d05-507f-491f-b4a6-b2aa085ee4b1" providerId="ADAL" clId="{2A649ED3-D488-4DC2-ACB1-2EA795EDE043}" dt="2020-11-03T14:59:19.840" v="4478" actId="1076"/>
          <ac:grpSpMkLst>
            <pc:docMk/>
            <pc:sldMk cId="3695672561" sldId="382"/>
            <ac:grpSpMk id="5" creationId="{B948024F-A06F-4898-A3FD-890A20185652}"/>
          </ac:grpSpMkLst>
        </pc:grpChg>
        <pc:grpChg chg="add mod">
          <ac:chgData name="James Franklin" userId="cf915d05-507f-491f-b4a6-b2aa085ee4b1" providerId="ADAL" clId="{2A649ED3-D488-4DC2-ACB1-2EA795EDE043}" dt="2020-11-03T14:59:19.840" v="4478" actId="1076"/>
          <ac:grpSpMkLst>
            <pc:docMk/>
            <pc:sldMk cId="3695672561" sldId="382"/>
            <ac:grpSpMk id="21" creationId="{09950F14-E7A8-4807-BB51-A8714B6A21B0}"/>
          </ac:grpSpMkLst>
        </pc:grpChg>
        <pc:grpChg chg="add mod">
          <ac:chgData name="James Franklin" userId="cf915d05-507f-491f-b4a6-b2aa085ee4b1" providerId="ADAL" clId="{2A649ED3-D488-4DC2-ACB1-2EA795EDE043}" dt="2020-11-03T14:59:19.840" v="4478" actId="1076"/>
          <ac:grpSpMkLst>
            <pc:docMk/>
            <pc:sldMk cId="3695672561" sldId="382"/>
            <ac:grpSpMk id="32" creationId="{0C5E417B-F858-4FE9-AB2E-699639F9FAD1}"/>
          </ac:grpSpMkLst>
        </pc:grpChg>
        <pc:grpChg chg="add mod">
          <ac:chgData name="James Franklin" userId="cf915d05-507f-491f-b4a6-b2aa085ee4b1" providerId="ADAL" clId="{2A649ED3-D488-4DC2-ACB1-2EA795EDE043}" dt="2020-11-03T14:59:19.840" v="4478" actId="1076"/>
          <ac:grpSpMkLst>
            <pc:docMk/>
            <pc:sldMk cId="3695672561" sldId="382"/>
            <ac:grpSpMk id="40" creationId="{A958EA07-62C8-4BC3-889B-3181BB69BAB6}"/>
          </ac:grpSpMkLst>
        </pc:grpChg>
        <pc:picChg chg="add del mod">
          <ac:chgData name="James Franklin" userId="cf915d05-507f-491f-b4a6-b2aa085ee4b1" providerId="ADAL" clId="{2A649ED3-D488-4DC2-ACB1-2EA795EDE043}" dt="2020-11-03T14:44:29.262" v="4259" actId="478"/>
          <ac:picMkLst>
            <pc:docMk/>
            <pc:sldMk cId="3695672561" sldId="382"/>
            <ac:picMk id="13" creationId="{89CA09C5-9B7E-4681-AD7A-4BD6F6A5B50D}"/>
          </ac:picMkLst>
        </pc:picChg>
        <pc:picChg chg="add del mod">
          <ac:chgData name="James Franklin" userId="cf915d05-507f-491f-b4a6-b2aa085ee4b1" providerId="ADAL" clId="{2A649ED3-D488-4DC2-ACB1-2EA795EDE043}" dt="2020-11-03T14:44:30.041" v="4260" actId="478"/>
          <ac:picMkLst>
            <pc:docMk/>
            <pc:sldMk cId="3695672561" sldId="382"/>
            <ac:picMk id="14" creationId="{3B0FE78D-0AA7-48A1-A199-DBDDAEDB600E}"/>
          </ac:picMkLst>
        </pc:picChg>
        <pc:picChg chg="add del mod">
          <ac:chgData name="James Franklin" userId="cf915d05-507f-491f-b4a6-b2aa085ee4b1" providerId="ADAL" clId="{2A649ED3-D488-4DC2-ACB1-2EA795EDE043}" dt="2020-11-03T14:44:26.905" v="4257" actId="478"/>
          <ac:picMkLst>
            <pc:docMk/>
            <pc:sldMk cId="3695672561" sldId="382"/>
            <ac:picMk id="15" creationId="{3CE5EDB0-7BBA-4FC7-82CD-E6BF0E33CA5B}"/>
          </ac:picMkLst>
        </pc:picChg>
        <pc:picChg chg="add del mod">
          <ac:chgData name="James Franklin" userId="cf915d05-507f-491f-b4a6-b2aa085ee4b1" providerId="ADAL" clId="{2A649ED3-D488-4DC2-ACB1-2EA795EDE043}" dt="2020-11-03T14:45:58.656" v="4270" actId="478"/>
          <ac:picMkLst>
            <pc:docMk/>
            <pc:sldMk cId="3695672561" sldId="382"/>
            <ac:picMk id="26" creationId="{431CB890-9133-4296-A270-AA37BAE3C208}"/>
          </ac:picMkLst>
        </pc:picChg>
        <pc:picChg chg="add del mod">
          <ac:chgData name="James Franklin" userId="cf915d05-507f-491f-b4a6-b2aa085ee4b1" providerId="ADAL" clId="{2A649ED3-D488-4DC2-ACB1-2EA795EDE043}" dt="2020-11-03T14:45:58.656" v="4270" actId="478"/>
          <ac:picMkLst>
            <pc:docMk/>
            <pc:sldMk cId="3695672561" sldId="382"/>
            <ac:picMk id="27" creationId="{7332C01A-4157-426B-A73F-93986DC00936}"/>
          </ac:picMkLst>
        </pc:picChg>
        <pc:picChg chg="add del mod">
          <ac:chgData name="James Franklin" userId="cf915d05-507f-491f-b4a6-b2aa085ee4b1" providerId="ADAL" clId="{2A649ED3-D488-4DC2-ACB1-2EA795EDE043}" dt="2020-11-03T14:45:58.656" v="4270" actId="478"/>
          <ac:picMkLst>
            <pc:docMk/>
            <pc:sldMk cId="3695672561" sldId="382"/>
            <ac:picMk id="28" creationId="{68CD5615-9575-42F7-9186-0B2396D412FE}"/>
          </ac:picMkLst>
        </pc:picChg>
        <pc:picChg chg="add mod">
          <ac:chgData name="James Franklin" userId="cf915d05-507f-491f-b4a6-b2aa085ee4b1" providerId="ADAL" clId="{2A649ED3-D488-4DC2-ACB1-2EA795EDE043}" dt="2020-11-03T15:18:14.816" v="4540"/>
          <ac:picMkLst>
            <pc:docMk/>
            <pc:sldMk cId="3695672561" sldId="382"/>
            <ac:picMk id="42" creationId="{966A016D-CFC0-4A3A-9E2A-5AB4745337B5}"/>
          </ac:picMkLst>
        </pc:picChg>
        <pc:picChg chg="add">
          <ac:chgData name="James Franklin" userId="cf915d05-507f-491f-b4a6-b2aa085ee4b1" providerId="ADAL" clId="{2A649ED3-D488-4DC2-ACB1-2EA795EDE043}" dt="2020-11-03T14:53:23.081" v="4427" actId="22"/>
          <ac:picMkLst>
            <pc:docMk/>
            <pc:sldMk cId="3695672561" sldId="382"/>
            <ac:picMk id="44" creationId="{3106B0EE-CF63-4DB4-802A-6EB495CFF09C}"/>
          </ac:picMkLst>
        </pc:picChg>
        <pc:picChg chg="add mod">
          <ac:chgData name="James Franklin" userId="cf915d05-507f-491f-b4a6-b2aa085ee4b1" providerId="ADAL" clId="{2A649ED3-D488-4DC2-ACB1-2EA795EDE043}" dt="2020-11-03T14:55:28.057" v="4433" actId="1076"/>
          <ac:picMkLst>
            <pc:docMk/>
            <pc:sldMk cId="3695672561" sldId="382"/>
            <ac:picMk id="47" creationId="{58506BAF-8BF9-4536-89EE-28C798E59B16}"/>
          </ac:picMkLst>
        </pc:picChg>
        <pc:picChg chg="add mod">
          <ac:chgData name="James Franklin" userId="cf915d05-507f-491f-b4a6-b2aa085ee4b1" providerId="ADAL" clId="{2A649ED3-D488-4DC2-ACB1-2EA795EDE043}" dt="2020-11-03T14:59:19.840" v="4478" actId="1076"/>
          <ac:picMkLst>
            <pc:docMk/>
            <pc:sldMk cId="3695672561" sldId="382"/>
            <ac:picMk id="49" creationId="{AD6D29DD-1A11-4BD5-9371-B6AECB7EB8F0}"/>
          </ac:picMkLst>
        </pc:picChg>
        <pc:picChg chg="add mod">
          <ac:chgData name="James Franklin" userId="cf915d05-507f-491f-b4a6-b2aa085ee4b1" providerId="ADAL" clId="{2A649ED3-D488-4DC2-ACB1-2EA795EDE043}" dt="2020-11-03T14:59:19.840" v="4478" actId="1076"/>
          <ac:picMkLst>
            <pc:docMk/>
            <pc:sldMk cId="3695672561" sldId="382"/>
            <ac:picMk id="55" creationId="{A5B75BB9-0D2D-45C9-91F9-4C6CDC3A80BD}"/>
          </ac:picMkLst>
        </pc:picChg>
        <pc:picChg chg="add mod">
          <ac:chgData name="James Franklin" userId="cf915d05-507f-491f-b4a6-b2aa085ee4b1" providerId="ADAL" clId="{2A649ED3-D488-4DC2-ACB1-2EA795EDE043}" dt="2020-11-03T15:18:22.050" v="4542"/>
          <ac:picMkLst>
            <pc:docMk/>
            <pc:sldMk cId="3695672561" sldId="382"/>
            <ac:picMk id="66" creationId="{DB2C4880-092B-4C5C-93F3-A64714354822}"/>
          </ac:picMkLst>
        </pc:picChg>
        <pc:picChg chg="add mod">
          <ac:chgData name="James Franklin" userId="cf915d05-507f-491f-b4a6-b2aa085ee4b1" providerId="ADAL" clId="{2A649ED3-D488-4DC2-ACB1-2EA795EDE043}" dt="2020-11-03T14:59:19.840" v="4478" actId="1076"/>
          <ac:picMkLst>
            <pc:docMk/>
            <pc:sldMk cId="3695672561" sldId="382"/>
            <ac:picMk id="5122" creationId="{5B8EAB9F-1EC6-4C93-B82F-BAD09FA393C9}"/>
          </ac:picMkLst>
        </pc:picChg>
        <pc:cxnChg chg="mod">
          <ac:chgData name="James Franklin" userId="cf915d05-507f-491f-b4a6-b2aa085ee4b1" providerId="ADAL" clId="{2A649ED3-D488-4DC2-ACB1-2EA795EDE043}" dt="2020-11-03T15:07:13.330" v="4490" actId="208"/>
          <ac:cxnSpMkLst>
            <pc:docMk/>
            <pc:sldMk cId="3695672561" sldId="382"/>
            <ac:cxnSpMk id="6" creationId="{91F1A8DA-C72F-47A4-8007-FCAE51F33B78}"/>
          </ac:cxnSpMkLst>
        </pc:cxnChg>
        <pc:cxnChg chg="mod">
          <ac:chgData name="James Franklin" userId="cf915d05-507f-491f-b4a6-b2aa085ee4b1" providerId="ADAL" clId="{2A649ED3-D488-4DC2-ACB1-2EA795EDE043}" dt="2020-11-03T14:59:19.840" v="4478" actId="1076"/>
          <ac:cxnSpMkLst>
            <pc:docMk/>
            <pc:sldMk cId="3695672561" sldId="382"/>
            <ac:cxnSpMk id="7" creationId="{22B94938-88DF-4D4E-A8CF-6C2C88C9E1EE}"/>
          </ac:cxnSpMkLst>
        </pc:cxnChg>
        <pc:cxnChg chg="mod">
          <ac:chgData name="James Franklin" userId="cf915d05-507f-491f-b4a6-b2aa085ee4b1" providerId="ADAL" clId="{2A649ED3-D488-4DC2-ACB1-2EA795EDE043}" dt="2020-11-03T14:59:19.840" v="4478" actId="1076"/>
          <ac:cxnSpMkLst>
            <pc:docMk/>
            <pc:sldMk cId="3695672561" sldId="382"/>
            <ac:cxnSpMk id="9" creationId="{53D2E79A-7B82-4D85-90B1-D2DE78EF0125}"/>
          </ac:cxnSpMkLst>
        </pc:cxnChg>
        <pc:cxnChg chg="add mod">
          <ac:chgData name="James Franklin" userId="cf915d05-507f-491f-b4a6-b2aa085ee4b1" providerId="ADAL" clId="{2A649ED3-D488-4DC2-ACB1-2EA795EDE043}" dt="2020-11-03T14:59:19.840" v="4478" actId="1076"/>
          <ac:cxnSpMkLst>
            <pc:docMk/>
            <pc:sldMk cId="3695672561" sldId="382"/>
            <ac:cxnSpMk id="10" creationId="{607C470E-0A29-425A-9049-40A5F0F02521}"/>
          </ac:cxnSpMkLst>
        </pc:cxnChg>
        <pc:cxnChg chg="add mod">
          <ac:chgData name="James Franklin" userId="cf915d05-507f-491f-b4a6-b2aa085ee4b1" providerId="ADAL" clId="{2A649ED3-D488-4DC2-ACB1-2EA795EDE043}" dt="2020-11-03T14:59:19.840" v="4478" actId="1076"/>
          <ac:cxnSpMkLst>
            <pc:docMk/>
            <pc:sldMk cId="3695672561" sldId="382"/>
            <ac:cxnSpMk id="11" creationId="{CF6FD851-865D-4EC7-A266-1C58BC179EF0}"/>
          </ac:cxnSpMkLst>
        </pc:cxnChg>
        <pc:cxnChg chg="add mod">
          <ac:chgData name="James Franklin" userId="cf915d05-507f-491f-b4a6-b2aa085ee4b1" providerId="ADAL" clId="{2A649ED3-D488-4DC2-ACB1-2EA795EDE043}" dt="2020-11-03T14:59:19.840" v="4478" actId="1076"/>
          <ac:cxnSpMkLst>
            <pc:docMk/>
            <pc:sldMk cId="3695672561" sldId="382"/>
            <ac:cxnSpMk id="12" creationId="{43815E6A-F988-4C70-A479-1CA401F7D7DE}"/>
          </ac:cxnSpMkLst>
        </pc:cxnChg>
        <pc:cxnChg chg="add del mod">
          <ac:chgData name="James Franklin" userId="cf915d05-507f-491f-b4a6-b2aa085ee4b1" providerId="ADAL" clId="{2A649ED3-D488-4DC2-ACB1-2EA795EDE043}" dt="2020-11-03T14:46:00.849" v="4271" actId="478"/>
          <ac:cxnSpMkLst>
            <pc:docMk/>
            <pc:sldMk cId="3695672561" sldId="382"/>
            <ac:cxnSpMk id="22" creationId="{ED7A1055-B048-4CE2-BAE4-C6F5C9CC0285}"/>
          </ac:cxnSpMkLst>
        </pc:cxnChg>
        <pc:cxnChg chg="add del mod">
          <ac:chgData name="James Franklin" userId="cf915d05-507f-491f-b4a6-b2aa085ee4b1" providerId="ADAL" clId="{2A649ED3-D488-4DC2-ACB1-2EA795EDE043}" dt="2020-11-03T14:46:02.578" v="4272" actId="478"/>
          <ac:cxnSpMkLst>
            <pc:docMk/>
            <pc:sldMk cId="3695672561" sldId="382"/>
            <ac:cxnSpMk id="23" creationId="{0C63F92C-B376-42BD-BAE8-F6DF149642D0}"/>
          </ac:cxnSpMkLst>
        </pc:cxnChg>
        <pc:cxnChg chg="add mod">
          <ac:chgData name="James Franklin" userId="cf915d05-507f-491f-b4a6-b2aa085ee4b1" providerId="ADAL" clId="{2A649ED3-D488-4DC2-ACB1-2EA795EDE043}" dt="2020-11-03T15:07:03.851" v="4489" actId="208"/>
          <ac:cxnSpMkLst>
            <pc:docMk/>
            <pc:sldMk cId="3695672561" sldId="382"/>
            <ac:cxnSpMk id="24" creationId="{2530C39E-12E6-44B9-BEAA-AF5CF41D7131}"/>
          </ac:cxnSpMkLst>
        </pc:cxnChg>
        <pc:cxnChg chg="add mod">
          <ac:chgData name="James Franklin" userId="cf915d05-507f-491f-b4a6-b2aa085ee4b1" providerId="ADAL" clId="{2A649ED3-D488-4DC2-ACB1-2EA795EDE043}" dt="2020-11-03T14:59:19.840" v="4478" actId="1076"/>
          <ac:cxnSpMkLst>
            <pc:docMk/>
            <pc:sldMk cId="3695672561" sldId="382"/>
            <ac:cxnSpMk id="25" creationId="{F19797AB-60EB-4DAE-A934-12EE06F24645}"/>
          </ac:cxnSpMkLst>
        </pc:cxnChg>
        <pc:cxnChg chg="add mod">
          <ac:chgData name="James Franklin" userId="cf915d05-507f-491f-b4a6-b2aa085ee4b1" providerId="ADAL" clId="{2A649ED3-D488-4DC2-ACB1-2EA795EDE043}" dt="2020-11-03T14:59:19.840" v="4478" actId="1076"/>
          <ac:cxnSpMkLst>
            <pc:docMk/>
            <pc:sldMk cId="3695672561" sldId="382"/>
            <ac:cxnSpMk id="34" creationId="{F7EB7F39-A4A9-46EA-A59C-A7A955F5786B}"/>
          </ac:cxnSpMkLst>
        </pc:cxnChg>
        <pc:cxnChg chg="add mod">
          <ac:chgData name="James Franklin" userId="cf915d05-507f-491f-b4a6-b2aa085ee4b1" providerId="ADAL" clId="{2A649ED3-D488-4DC2-ACB1-2EA795EDE043}" dt="2020-11-03T14:59:19.840" v="4478" actId="1076"/>
          <ac:cxnSpMkLst>
            <pc:docMk/>
            <pc:sldMk cId="3695672561" sldId="382"/>
            <ac:cxnSpMk id="51" creationId="{35A319A8-E279-4A1C-B58A-9D574CB45730}"/>
          </ac:cxnSpMkLst>
        </pc:cxnChg>
        <pc:cxnChg chg="add mod">
          <ac:chgData name="James Franklin" userId="cf915d05-507f-491f-b4a6-b2aa085ee4b1" providerId="ADAL" clId="{2A649ED3-D488-4DC2-ACB1-2EA795EDE043}" dt="2020-11-03T14:59:19.840" v="4478" actId="1076"/>
          <ac:cxnSpMkLst>
            <pc:docMk/>
            <pc:sldMk cId="3695672561" sldId="382"/>
            <ac:cxnSpMk id="53" creationId="{386DB347-A480-478B-B885-5C73380E98FD}"/>
          </ac:cxnSpMkLst>
        </pc:cxnChg>
      </pc:sldChg>
      <pc:sldChg chg="addSp delSp modSp add mod modClrScheme chgLayout">
        <pc:chgData name="James Franklin" userId="cf915d05-507f-491f-b4a6-b2aa085ee4b1" providerId="ADAL" clId="{2A649ED3-D488-4DC2-ACB1-2EA795EDE043}" dt="2020-11-03T11:27:29.152" v="3152" actId="1076"/>
        <pc:sldMkLst>
          <pc:docMk/>
          <pc:sldMk cId="2478218623" sldId="383"/>
        </pc:sldMkLst>
        <pc:spChg chg="mod ord">
          <ac:chgData name="James Franklin" userId="cf915d05-507f-491f-b4a6-b2aa085ee4b1" providerId="ADAL" clId="{2A649ED3-D488-4DC2-ACB1-2EA795EDE043}" dt="2020-11-03T10:33:55.958" v="2579" actId="700"/>
          <ac:spMkLst>
            <pc:docMk/>
            <pc:sldMk cId="2478218623" sldId="383"/>
            <ac:spMk id="2" creationId="{2BDB2C08-C3E2-4E84-B1E2-6188D7EF0968}"/>
          </ac:spMkLst>
        </pc:spChg>
        <pc:spChg chg="mod ord">
          <ac:chgData name="James Franklin" userId="cf915d05-507f-491f-b4a6-b2aa085ee4b1" providerId="ADAL" clId="{2A649ED3-D488-4DC2-ACB1-2EA795EDE043}" dt="2020-11-03T10:43:02.227" v="2738" actId="20577"/>
          <ac:spMkLst>
            <pc:docMk/>
            <pc:sldMk cId="2478218623" sldId="383"/>
            <ac:spMk id="3" creationId="{02B07826-BC8E-4BCD-A861-6839A4947CBB}"/>
          </ac:spMkLst>
        </pc:spChg>
        <pc:spChg chg="add mod">
          <ac:chgData name="James Franklin" userId="cf915d05-507f-491f-b4a6-b2aa085ee4b1" providerId="ADAL" clId="{2A649ED3-D488-4DC2-ACB1-2EA795EDE043}" dt="2020-11-03T11:27:29.152" v="3152" actId="1076"/>
          <ac:spMkLst>
            <pc:docMk/>
            <pc:sldMk cId="2478218623" sldId="383"/>
            <ac:spMk id="9" creationId="{B7A877BB-B03E-4322-A91C-88D3DF145418}"/>
          </ac:spMkLst>
        </pc:spChg>
        <pc:spChg chg="mod">
          <ac:chgData name="James Franklin" userId="cf915d05-507f-491f-b4a6-b2aa085ee4b1" providerId="ADAL" clId="{2A649ED3-D488-4DC2-ACB1-2EA795EDE043}" dt="2020-11-03T10:42:24.211" v="2622" actId="208"/>
          <ac:spMkLst>
            <pc:docMk/>
            <pc:sldMk cId="2478218623" sldId="383"/>
            <ac:spMk id="14" creationId="{CCF3529F-C673-4659-90E7-FD021A5B4D93}"/>
          </ac:spMkLst>
        </pc:spChg>
        <pc:spChg chg="mod">
          <ac:chgData name="James Franklin" userId="cf915d05-507f-491f-b4a6-b2aa085ee4b1" providerId="ADAL" clId="{2A649ED3-D488-4DC2-ACB1-2EA795EDE043}" dt="2020-11-03T10:54:38.241" v="3092" actId="208"/>
          <ac:spMkLst>
            <pc:docMk/>
            <pc:sldMk cId="2478218623" sldId="383"/>
            <ac:spMk id="36" creationId="{500F69D7-591E-4660-9E6C-9730982459B5}"/>
          </ac:spMkLst>
        </pc:spChg>
        <pc:picChg chg="add mod">
          <ac:chgData name="James Franklin" userId="cf915d05-507f-491f-b4a6-b2aa085ee4b1" providerId="ADAL" clId="{2A649ED3-D488-4DC2-ACB1-2EA795EDE043}" dt="2020-11-03T10:42:15.001" v="2621" actId="1076"/>
          <ac:picMkLst>
            <pc:docMk/>
            <pc:sldMk cId="2478218623" sldId="383"/>
            <ac:picMk id="4" creationId="{1C50CEE6-0EBD-4343-A0EF-1DB0494A18F2}"/>
          </ac:picMkLst>
        </pc:picChg>
        <pc:picChg chg="add del mod">
          <ac:chgData name="James Franklin" userId="cf915d05-507f-491f-b4a6-b2aa085ee4b1" providerId="ADAL" clId="{2A649ED3-D488-4DC2-ACB1-2EA795EDE043}" dt="2020-11-03T11:24:03.263" v="3121" actId="21"/>
          <ac:picMkLst>
            <pc:docMk/>
            <pc:sldMk cId="2478218623" sldId="383"/>
            <ac:picMk id="6" creationId="{D4713BCD-F59C-48B0-90E1-F333C4918F50}"/>
          </ac:picMkLst>
        </pc:picChg>
        <pc:picChg chg="del">
          <ac:chgData name="James Franklin" userId="cf915d05-507f-491f-b4a6-b2aa085ee4b1" providerId="ADAL" clId="{2A649ED3-D488-4DC2-ACB1-2EA795EDE043}" dt="2020-11-03T10:42:01.326" v="2619" actId="21"/>
          <ac:picMkLst>
            <pc:docMk/>
            <pc:sldMk cId="2478218623" sldId="383"/>
            <ac:picMk id="40" creationId="{47378E34-F5D9-4400-AC81-273038329AB2}"/>
          </ac:picMkLst>
        </pc:picChg>
        <pc:picChg chg="mod">
          <ac:chgData name="James Franklin" userId="cf915d05-507f-491f-b4a6-b2aa085ee4b1" providerId="ADAL" clId="{2A649ED3-D488-4DC2-ACB1-2EA795EDE043}" dt="2020-11-03T11:25:47.583" v="3141" actId="1076"/>
          <ac:picMkLst>
            <pc:docMk/>
            <pc:sldMk cId="2478218623" sldId="383"/>
            <ac:picMk id="1036" creationId="{1BC1DBD5-D950-415E-B98B-0FFA68C86A58}"/>
          </ac:picMkLst>
        </pc:picChg>
        <pc:cxnChg chg="mod ord">
          <ac:chgData name="James Franklin" userId="cf915d05-507f-491f-b4a6-b2aa085ee4b1" providerId="ADAL" clId="{2A649ED3-D488-4DC2-ACB1-2EA795EDE043}" dt="2020-11-03T11:25:43.671" v="3140" actId="167"/>
          <ac:cxnSpMkLst>
            <pc:docMk/>
            <pc:sldMk cId="2478218623" sldId="383"/>
            <ac:cxnSpMk id="37" creationId="{D8BCADF9-EDBB-41A0-A598-3FEFDA4357F1}"/>
          </ac:cxnSpMkLst>
        </pc:cxnChg>
      </pc:sldChg>
      <pc:sldChg chg="addSp delSp modSp add mod modClrScheme chgLayout">
        <pc:chgData name="James Franklin" userId="cf915d05-507f-491f-b4a6-b2aa085ee4b1" providerId="ADAL" clId="{2A649ED3-D488-4DC2-ACB1-2EA795EDE043}" dt="2020-11-04T10:59:59.221" v="4561" actId="6549"/>
        <pc:sldMkLst>
          <pc:docMk/>
          <pc:sldMk cId="4239457871" sldId="384"/>
        </pc:sldMkLst>
        <pc:spChg chg="mod ord">
          <ac:chgData name="James Franklin" userId="cf915d05-507f-491f-b4a6-b2aa085ee4b1" providerId="ADAL" clId="{2A649ED3-D488-4DC2-ACB1-2EA795EDE043}" dt="2020-11-04T10:59:59.221" v="4561" actId="6549"/>
          <ac:spMkLst>
            <pc:docMk/>
            <pc:sldMk cId="4239457871" sldId="384"/>
            <ac:spMk id="2" creationId="{2BDB2C08-C3E2-4E84-B1E2-6188D7EF0968}"/>
          </ac:spMkLst>
        </pc:spChg>
        <pc:spChg chg="mod ord">
          <ac:chgData name="James Franklin" userId="cf915d05-507f-491f-b4a6-b2aa085ee4b1" providerId="ADAL" clId="{2A649ED3-D488-4DC2-ACB1-2EA795EDE043}" dt="2020-11-03T11:24:44.643" v="3129" actId="700"/>
          <ac:spMkLst>
            <pc:docMk/>
            <pc:sldMk cId="4239457871" sldId="384"/>
            <ac:spMk id="3" creationId="{02B07826-BC8E-4BCD-A861-6839A4947CBB}"/>
          </ac:spMkLst>
        </pc:spChg>
        <pc:spChg chg="add">
          <ac:chgData name="James Franklin" userId="cf915d05-507f-491f-b4a6-b2aa085ee4b1" providerId="ADAL" clId="{2A649ED3-D488-4DC2-ACB1-2EA795EDE043}" dt="2020-11-03T11:28:13.644" v="3157" actId="22"/>
          <ac:spMkLst>
            <pc:docMk/>
            <pc:sldMk cId="4239457871" sldId="384"/>
            <ac:spMk id="8" creationId="{88EBB40B-55C1-4D78-9D1D-2EC4D06A8CB4}"/>
          </ac:spMkLst>
        </pc:spChg>
        <pc:spChg chg="mod">
          <ac:chgData name="James Franklin" userId="cf915d05-507f-491f-b4a6-b2aa085ee4b1" providerId="ADAL" clId="{2A649ED3-D488-4DC2-ACB1-2EA795EDE043}" dt="2020-11-03T11:27:00.372" v="3148" actId="208"/>
          <ac:spMkLst>
            <pc:docMk/>
            <pc:sldMk cId="4239457871" sldId="384"/>
            <ac:spMk id="10" creationId="{4A16FCF0-FD54-4A6D-A847-E5BE44B73603}"/>
          </ac:spMkLst>
        </pc:spChg>
        <pc:spChg chg="mod">
          <ac:chgData name="James Franklin" userId="cf915d05-507f-491f-b4a6-b2aa085ee4b1" providerId="ADAL" clId="{2A649ED3-D488-4DC2-ACB1-2EA795EDE043}" dt="2020-11-03T11:27:00.372" v="3148" actId="208"/>
          <ac:spMkLst>
            <pc:docMk/>
            <pc:sldMk cId="4239457871" sldId="384"/>
            <ac:spMk id="13" creationId="{392E0E22-08A0-4627-9B3E-A8E357775AB6}"/>
          </ac:spMkLst>
        </pc:spChg>
        <pc:spChg chg="mod">
          <ac:chgData name="James Franklin" userId="cf915d05-507f-491f-b4a6-b2aa085ee4b1" providerId="ADAL" clId="{2A649ED3-D488-4DC2-ACB1-2EA795EDE043}" dt="2020-11-03T11:27:00.372" v="3148" actId="208"/>
          <ac:spMkLst>
            <pc:docMk/>
            <pc:sldMk cId="4239457871" sldId="384"/>
            <ac:spMk id="16" creationId="{2F368E90-132C-4ED0-A815-73EFBA59C2CF}"/>
          </ac:spMkLst>
        </pc:spChg>
        <pc:spChg chg="del mod">
          <ac:chgData name="James Franklin" userId="cf915d05-507f-491f-b4a6-b2aa085ee4b1" providerId="ADAL" clId="{2A649ED3-D488-4DC2-ACB1-2EA795EDE043}" dt="2020-11-03T11:28:13.110" v="3156" actId="478"/>
          <ac:spMkLst>
            <pc:docMk/>
            <pc:sldMk cId="4239457871" sldId="384"/>
            <ac:spMk id="21" creationId="{928ABE71-DB07-481E-9342-864410154A2F}"/>
          </ac:spMkLst>
        </pc:spChg>
        <pc:picChg chg="add mod">
          <ac:chgData name="James Franklin" userId="cf915d05-507f-491f-b4a6-b2aa085ee4b1" providerId="ADAL" clId="{2A649ED3-D488-4DC2-ACB1-2EA795EDE043}" dt="2020-11-03T11:25:21.895" v="3136" actId="1076"/>
          <ac:picMkLst>
            <pc:docMk/>
            <pc:sldMk cId="4239457871" sldId="384"/>
            <ac:picMk id="4" creationId="{DE4822C9-0514-4B7B-A929-1BB8F9B3B207}"/>
          </ac:picMkLst>
        </pc:picChg>
        <pc:picChg chg="del">
          <ac:chgData name="James Franklin" userId="cf915d05-507f-491f-b4a6-b2aa085ee4b1" providerId="ADAL" clId="{2A649ED3-D488-4DC2-ACB1-2EA795EDE043}" dt="2020-11-03T11:24:57.262" v="3130" actId="478"/>
          <ac:picMkLst>
            <pc:docMk/>
            <pc:sldMk cId="4239457871" sldId="384"/>
            <ac:picMk id="33" creationId="{0035C0CA-A805-4E6C-AAC1-3CF9817ABF08}"/>
          </ac:picMkLst>
        </pc:picChg>
        <pc:cxnChg chg="mod">
          <ac:chgData name="James Franklin" userId="cf915d05-507f-491f-b4a6-b2aa085ee4b1" providerId="ADAL" clId="{2A649ED3-D488-4DC2-ACB1-2EA795EDE043}" dt="2020-11-03T11:27:00.372" v="3148" actId="208"/>
          <ac:cxnSpMkLst>
            <pc:docMk/>
            <pc:sldMk cId="4239457871" sldId="384"/>
            <ac:cxnSpMk id="6" creationId="{AA6C302F-0533-4CDF-BE5C-B1D4630E0088}"/>
          </ac:cxnSpMkLst>
        </pc:cxnChg>
        <pc:cxnChg chg="mod">
          <ac:chgData name="James Franklin" userId="cf915d05-507f-491f-b4a6-b2aa085ee4b1" providerId="ADAL" clId="{2A649ED3-D488-4DC2-ACB1-2EA795EDE043}" dt="2020-11-03T11:27:00.372" v="3148" actId="208"/>
          <ac:cxnSpMkLst>
            <pc:docMk/>
            <pc:sldMk cId="4239457871" sldId="384"/>
            <ac:cxnSpMk id="7" creationId="{0660AD07-A429-4832-8ED2-65343D729ADC}"/>
          </ac:cxnSpMkLst>
        </pc:cxnChg>
        <pc:cxnChg chg="mod">
          <ac:chgData name="James Franklin" userId="cf915d05-507f-491f-b4a6-b2aa085ee4b1" providerId="ADAL" clId="{2A649ED3-D488-4DC2-ACB1-2EA795EDE043}" dt="2020-11-03T11:27:52.725" v="3154" actId="208"/>
          <ac:cxnSpMkLst>
            <pc:docMk/>
            <pc:sldMk cId="4239457871" sldId="384"/>
            <ac:cxnSpMk id="9" creationId="{67E6A17F-C9F5-4675-9505-CE01F14D3083}"/>
          </ac:cxnSpMkLst>
        </pc:cxnChg>
        <pc:cxnChg chg="ord">
          <ac:chgData name="James Franklin" userId="cf915d05-507f-491f-b4a6-b2aa085ee4b1" providerId="ADAL" clId="{2A649ED3-D488-4DC2-ACB1-2EA795EDE043}" dt="2020-11-03T11:25:26.126" v="3137" actId="167"/>
          <ac:cxnSpMkLst>
            <pc:docMk/>
            <pc:sldMk cId="4239457871" sldId="384"/>
            <ac:cxnSpMk id="18" creationId="{495219B3-D63F-42DC-9D32-968264447946}"/>
          </ac:cxnSpMkLst>
        </pc:cxnChg>
      </pc:sldChg>
      <pc:sldChg chg="addSp delSp modSp add mod ord modClrScheme addCm chgLayout">
        <pc:chgData name="James Franklin" userId="cf915d05-507f-491f-b4a6-b2aa085ee4b1" providerId="ADAL" clId="{2A649ED3-D488-4DC2-ACB1-2EA795EDE043}" dt="2020-11-04T15:27:38.758" v="4594"/>
        <pc:sldMkLst>
          <pc:docMk/>
          <pc:sldMk cId="1591576248" sldId="385"/>
        </pc:sldMkLst>
        <pc:spChg chg="mod ord">
          <ac:chgData name="James Franklin" userId="cf915d05-507f-491f-b4a6-b2aa085ee4b1" providerId="ADAL" clId="{2A649ED3-D488-4DC2-ACB1-2EA795EDE043}" dt="2020-11-03T12:51:22.487" v="4010" actId="700"/>
          <ac:spMkLst>
            <pc:docMk/>
            <pc:sldMk cId="1591576248" sldId="385"/>
            <ac:spMk id="2" creationId="{2BDB2C08-C3E2-4E84-B1E2-6188D7EF0968}"/>
          </ac:spMkLst>
        </pc:spChg>
        <pc:spChg chg="mod ord">
          <ac:chgData name="James Franklin" userId="cf915d05-507f-491f-b4a6-b2aa085ee4b1" providerId="ADAL" clId="{2A649ED3-D488-4DC2-ACB1-2EA795EDE043}" dt="2020-11-03T12:53:33.446" v="4066" actId="20577"/>
          <ac:spMkLst>
            <pc:docMk/>
            <pc:sldMk cId="1591576248" sldId="385"/>
            <ac:spMk id="3" creationId="{02B07826-BC8E-4BCD-A861-6839A4947CBB}"/>
          </ac:spMkLst>
        </pc:spChg>
        <pc:spChg chg="mod">
          <ac:chgData name="James Franklin" userId="cf915d05-507f-491f-b4a6-b2aa085ee4b1" providerId="ADAL" clId="{2A649ED3-D488-4DC2-ACB1-2EA795EDE043}" dt="2020-11-03T12:53:04.119" v="4054"/>
          <ac:spMkLst>
            <pc:docMk/>
            <pc:sldMk cId="1591576248" sldId="385"/>
            <ac:spMk id="10" creationId="{6E7F3519-0918-4794-AC4F-73C486043517}"/>
          </ac:spMkLst>
        </pc:spChg>
        <pc:spChg chg="mod">
          <ac:chgData name="James Franklin" userId="cf915d05-507f-491f-b4a6-b2aa085ee4b1" providerId="ADAL" clId="{2A649ED3-D488-4DC2-ACB1-2EA795EDE043}" dt="2020-11-03T12:56:05.200" v="4095" actId="208"/>
          <ac:spMkLst>
            <pc:docMk/>
            <pc:sldMk cId="1591576248" sldId="385"/>
            <ac:spMk id="15" creationId="{DFBA03D8-D9E6-4861-9ADB-F6FF2ADD6C7A}"/>
          </ac:spMkLst>
        </pc:spChg>
        <pc:spChg chg="add del mod">
          <ac:chgData name="James Franklin" userId="cf915d05-507f-491f-b4a6-b2aa085ee4b1" providerId="ADAL" clId="{2A649ED3-D488-4DC2-ACB1-2EA795EDE043}" dt="2020-11-03T12:54:17.668" v="4077" actId="478"/>
          <ac:spMkLst>
            <pc:docMk/>
            <pc:sldMk cId="1591576248" sldId="385"/>
            <ac:spMk id="19" creationId="{FE10CAF8-51A9-4C56-B25E-4FC342B496E7}"/>
          </ac:spMkLst>
        </pc:spChg>
        <pc:spChg chg="add mod">
          <ac:chgData name="James Franklin" userId="cf915d05-507f-491f-b4a6-b2aa085ee4b1" providerId="ADAL" clId="{2A649ED3-D488-4DC2-ACB1-2EA795EDE043}" dt="2020-11-03T12:56:05.200" v="4095" actId="208"/>
          <ac:spMkLst>
            <pc:docMk/>
            <pc:sldMk cId="1591576248" sldId="385"/>
            <ac:spMk id="20" creationId="{8DC375C0-6B92-44A8-BEAA-85EA06B6AAA3}"/>
          </ac:spMkLst>
        </pc:spChg>
        <pc:spChg chg="add mod">
          <ac:chgData name="James Franklin" userId="cf915d05-507f-491f-b4a6-b2aa085ee4b1" providerId="ADAL" clId="{2A649ED3-D488-4DC2-ACB1-2EA795EDE043}" dt="2020-11-03T12:56:05.200" v="4095" actId="208"/>
          <ac:spMkLst>
            <pc:docMk/>
            <pc:sldMk cId="1591576248" sldId="385"/>
            <ac:spMk id="21" creationId="{950E7C12-8DB4-4D72-BD1A-CDCAB8308870}"/>
          </ac:spMkLst>
        </pc:spChg>
        <pc:spChg chg="add mod">
          <ac:chgData name="James Franklin" userId="cf915d05-507f-491f-b4a6-b2aa085ee4b1" providerId="ADAL" clId="{2A649ED3-D488-4DC2-ACB1-2EA795EDE043}" dt="2020-11-03T12:56:05.200" v="4095" actId="208"/>
          <ac:spMkLst>
            <pc:docMk/>
            <pc:sldMk cId="1591576248" sldId="385"/>
            <ac:spMk id="30" creationId="{940F954E-AF60-4D9D-8CD3-44879EBF3ED7}"/>
          </ac:spMkLst>
        </pc:spChg>
        <pc:spChg chg="add mod">
          <ac:chgData name="James Franklin" userId="cf915d05-507f-491f-b4a6-b2aa085ee4b1" providerId="ADAL" clId="{2A649ED3-D488-4DC2-ACB1-2EA795EDE043}" dt="2020-11-03T12:56:05.200" v="4095" actId="208"/>
          <ac:spMkLst>
            <pc:docMk/>
            <pc:sldMk cId="1591576248" sldId="385"/>
            <ac:spMk id="31" creationId="{9692C291-2568-4954-96AF-EE19B75D7C3D}"/>
          </ac:spMkLst>
        </pc:spChg>
        <pc:spChg chg="add mod">
          <ac:chgData name="James Franklin" userId="cf915d05-507f-491f-b4a6-b2aa085ee4b1" providerId="ADAL" clId="{2A649ED3-D488-4DC2-ACB1-2EA795EDE043}" dt="2020-11-03T12:56:05.200" v="4095" actId="208"/>
          <ac:spMkLst>
            <pc:docMk/>
            <pc:sldMk cId="1591576248" sldId="385"/>
            <ac:spMk id="32" creationId="{FF59DC3A-3E2B-41D6-9EB5-84BFC31E2290}"/>
          </ac:spMkLst>
        </pc:spChg>
        <pc:spChg chg="add mod">
          <ac:chgData name="James Franklin" userId="cf915d05-507f-491f-b4a6-b2aa085ee4b1" providerId="ADAL" clId="{2A649ED3-D488-4DC2-ACB1-2EA795EDE043}" dt="2020-11-03T14:32:32.443" v="4230" actId="207"/>
          <ac:spMkLst>
            <pc:docMk/>
            <pc:sldMk cId="1591576248" sldId="385"/>
            <ac:spMk id="34" creationId="{77861351-F84B-417E-B00E-31E2CB32BDB0}"/>
          </ac:spMkLst>
        </pc:spChg>
        <pc:grpChg chg="add mod">
          <ac:chgData name="James Franklin" userId="cf915d05-507f-491f-b4a6-b2aa085ee4b1" providerId="ADAL" clId="{2A649ED3-D488-4DC2-ACB1-2EA795EDE043}" dt="2020-11-03T12:54:39.893" v="4082" actId="1076"/>
          <ac:grpSpMkLst>
            <pc:docMk/>
            <pc:sldMk cId="1591576248" sldId="385"/>
            <ac:grpSpMk id="6" creationId="{CD49246D-3D7F-484E-AA0D-E0D6BC67CA4F}"/>
          </ac:grpSpMkLst>
        </pc:grpChg>
        <pc:grpChg chg="add del mod">
          <ac:chgData name="James Franklin" userId="cf915d05-507f-491f-b4a6-b2aa085ee4b1" providerId="ADAL" clId="{2A649ED3-D488-4DC2-ACB1-2EA795EDE043}" dt="2020-11-03T12:53:19.636" v="4061"/>
          <ac:grpSpMkLst>
            <pc:docMk/>
            <pc:sldMk cId="1591576248" sldId="385"/>
            <ac:grpSpMk id="7" creationId="{5F783D9D-12AC-446E-BDE5-3CA6668BDB59}"/>
          </ac:grpSpMkLst>
        </pc:grpChg>
        <pc:grpChg chg="add mod">
          <ac:chgData name="James Franklin" userId="cf915d05-507f-491f-b4a6-b2aa085ee4b1" providerId="ADAL" clId="{2A649ED3-D488-4DC2-ACB1-2EA795EDE043}" dt="2020-11-03T12:53:49.061" v="4070" actId="1076"/>
          <ac:grpSpMkLst>
            <pc:docMk/>
            <pc:sldMk cId="1591576248" sldId="385"/>
            <ac:grpSpMk id="12" creationId="{6A954DD8-3B6A-404D-A645-9F889F41C005}"/>
          </ac:grpSpMkLst>
        </pc:grpChg>
        <pc:grpChg chg="add mod">
          <ac:chgData name="James Franklin" userId="cf915d05-507f-491f-b4a6-b2aa085ee4b1" providerId="ADAL" clId="{2A649ED3-D488-4DC2-ACB1-2EA795EDE043}" dt="2020-11-03T12:55:38.629" v="4091" actId="14100"/>
          <ac:grpSpMkLst>
            <pc:docMk/>
            <pc:sldMk cId="1591576248" sldId="385"/>
            <ac:grpSpMk id="23" creationId="{DB7C7456-156E-4C42-8768-5E5E6B6B806F}"/>
          </ac:grpSpMkLst>
        </pc:grpChg>
        <pc:picChg chg="add mod">
          <ac:chgData name="James Franklin" userId="cf915d05-507f-491f-b4a6-b2aa085ee4b1" providerId="ADAL" clId="{2A649ED3-D488-4DC2-ACB1-2EA795EDE043}" dt="2020-11-03T12:49:37.389" v="3963" actId="1076"/>
          <ac:picMkLst>
            <pc:docMk/>
            <pc:sldMk cId="1591576248" sldId="385"/>
            <ac:picMk id="5" creationId="{2E3C3323-3E74-4664-B172-845C9D04F9DA}"/>
          </ac:picMkLst>
        </pc:picChg>
        <pc:picChg chg="add del mod">
          <ac:chgData name="James Franklin" userId="cf915d05-507f-491f-b4a6-b2aa085ee4b1" providerId="ADAL" clId="{2A649ED3-D488-4DC2-ACB1-2EA795EDE043}" dt="2020-11-03T12:55:16.860" v="4086" actId="478"/>
          <ac:picMkLst>
            <pc:docMk/>
            <pc:sldMk cId="1591576248" sldId="385"/>
            <ac:picMk id="27" creationId="{152B0FB9-35E6-4CA2-894D-05C4578EB82B}"/>
          </ac:picMkLst>
        </pc:picChg>
        <pc:picChg chg="add del mod">
          <ac:chgData name="James Franklin" userId="cf915d05-507f-491f-b4a6-b2aa085ee4b1" providerId="ADAL" clId="{2A649ED3-D488-4DC2-ACB1-2EA795EDE043}" dt="2020-11-03T12:55:16.860" v="4086" actId="478"/>
          <ac:picMkLst>
            <pc:docMk/>
            <pc:sldMk cId="1591576248" sldId="385"/>
            <ac:picMk id="28" creationId="{1CA14F81-9B95-42B0-AFB8-8662D6A26111}"/>
          </ac:picMkLst>
        </pc:picChg>
        <pc:picChg chg="add del mod">
          <ac:chgData name="James Franklin" userId="cf915d05-507f-491f-b4a6-b2aa085ee4b1" providerId="ADAL" clId="{2A649ED3-D488-4DC2-ACB1-2EA795EDE043}" dt="2020-11-03T12:55:16.860" v="4086" actId="478"/>
          <ac:picMkLst>
            <pc:docMk/>
            <pc:sldMk cId="1591576248" sldId="385"/>
            <ac:picMk id="29" creationId="{72BFB6AF-8966-4D9C-ACF6-654A9A93E44D}"/>
          </ac:picMkLst>
        </pc:picChg>
        <pc:picChg chg="add mod">
          <ac:chgData name="James Franklin" userId="cf915d05-507f-491f-b4a6-b2aa085ee4b1" providerId="ADAL" clId="{2A649ED3-D488-4DC2-ACB1-2EA795EDE043}" dt="2020-11-03T14:31:19.305" v="4221" actId="1076"/>
          <ac:picMkLst>
            <pc:docMk/>
            <pc:sldMk cId="1591576248" sldId="385"/>
            <ac:picMk id="4098" creationId="{76C31629-9C58-4A32-BE8A-B18E8DE9604E}"/>
          </ac:picMkLst>
        </pc:picChg>
        <pc:cxnChg chg="mod">
          <ac:chgData name="James Franklin" userId="cf915d05-507f-491f-b4a6-b2aa085ee4b1" providerId="ADAL" clId="{2A649ED3-D488-4DC2-ACB1-2EA795EDE043}" dt="2020-11-03T12:53:04.119" v="4054"/>
          <ac:cxnSpMkLst>
            <pc:docMk/>
            <pc:sldMk cId="1591576248" sldId="385"/>
            <ac:cxnSpMk id="8" creationId="{6D1C9FFA-6783-4284-8747-075D621429EA}"/>
          </ac:cxnSpMkLst>
        </pc:cxnChg>
        <pc:cxnChg chg="mod">
          <ac:chgData name="James Franklin" userId="cf915d05-507f-491f-b4a6-b2aa085ee4b1" providerId="ADAL" clId="{2A649ED3-D488-4DC2-ACB1-2EA795EDE043}" dt="2020-11-03T12:53:04.119" v="4054"/>
          <ac:cxnSpMkLst>
            <pc:docMk/>
            <pc:sldMk cId="1591576248" sldId="385"/>
            <ac:cxnSpMk id="9" creationId="{9DBAAC1D-CC04-4432-B00C-93FFC680C925}"/>
          </ac:cxnSpMkLst>
        </pc:cxnChg>
        <pc:cxnChg chg="mod">
          <ac:chgData name="James Franklin" userId="cf915d05-507f-491f-b4a6-b2aa085ee4b1" providerId="ADAL" clId="{2A649ED3-D488-4DC2-ACB1-2EA795EDE043}" dt="2020-11-03T12:53:04.119" v="4054"/>
          <ac:cxnSpMkLst>
            <pc:docMk/>
            <pc:sldMk cId="1591576248" sldId="385"/>
            <ac:cxnSpMk id="11" creationId="{6073281C-2250-48C7-A9BB-2ACE64D02AB7}"/>
          </ac:cxnSpMkLst>
        </pc:cxnChg>
        <pc:cxnChg chg="mod">
          <ac:chgData name="James Franklin" userId="cf915d05-507f-491f-b4a6-b2aa085ee4b1" providerId="ADAL" clId="{2A649ED3-D488-4DC2-ACB1-2EA795EDE043}" dt="2020-11-03T12:56:05.200" v="4095" actId="208"/>
          <ac:cxnSpMkLst>
            <pc:docMk/>
            <pc:sldMk cId="1591576248" sldId="385"/>
            <ac:cxnSpMk id="13" creationId="{97887E69-56C4-418E-9CAB-2F7F0419640E}"/>
          </ac:cxnSpMkLst>
        </pc:cxnChg>
        <pc:cxnChg chg="mod">
          <ac:chgData name="James Franklin" userId="cf915d05-507f-491f-b4a6-b2aa085ee4b1" providerId="ADAL" clId="{2A649ED3-D488-4DC2-ACB1-2EA795EDE043}" dt="2020-11-03T12:56:05.200" v="4095" actId="208"/>
          <ac:cxnSpMkLst>
            <pc:docMk/>
            <pc:sldMk cId="1591576248" sldId="385"/>
            <ac:cxnSpMk id="14" creationId="{B4828415-D134-4A1E-A4CA-BE83D3F024A7}"/>
          </ac:cxnSpMkLst>
        </pc:cxnChg>
        <pc:cxnChg chg="mod">
          <ac:chgData name="James Franklin" userId="cf915d05-507f-491f-b4a6-b2aa085ee4b1" providerId="ADAL" clId="{2A649ED3-D488-4DC2-ACB1-2EA795EDE043}" dt="2020-11-03T12:56:05.200" v="4095" actId="208"/>
          <ac:cxnSpMkLst>
            <pc:docMk/>
            <pc:sldMk cId="1591576248" sldId="385"/>
            <ac:cxnSpMk id="16" creationId="{569D6993-E416-4233-A0C6-BF7A4F06ABAD}"/>
          </ac:cxnSpMkLst>
        </pc:cxnChg>
        <pc:cxnChg chg="add mod">
          <ac:chgData name="James Franklin" userId="cf915d05-507f-491f-b4a6-b2aa085ee4b1" providerId="ADAL" clId="{2A649ED3-D488-4DC2-ACB1-2EA795EDE043}" dt="2020-11-03T12:56:05.200" v="4095" actId="208"/>
          <ac:cxnSpMkLst>
            <pc:docMk/>
            <pc:sldMk cId="1591576248" sldId="385"/>
            <ac:cxnSpMk id="17" creationId="{3588B012-2AE5-40D4-81B6-4DEFAB8D6B31}"/>
          </ac:cxnSpMkLst>
        </pc:cxnChg>
        <pc:cxnChg chg="add mod">
          <ac:chgData name="James Franklin" userId="cf915d05-507f-491f-b4a6-b2aa085ee4b1" providerId="ADAL" clId="{2A649ED3-D488-4DC2-ACB1-2EA795EDE043}" dt="2020-11-03T12:56:05.200" v="4095" actId="208"/>
          <ac:cxnSpMkLst>
            <pc:docMk/>
            <pc:sldMk cId="1591576248" sldId="385"/>
            <ac:cxnSpMk id="18" creationId="{1EAA7953-8B5F-42AE-B8AD-819C6A2F6E33}"/>
          </ac:cxnSpMkLst>
        </pc:cxnChg>
        <pc:cxnChg chg="add mod">
          <ac:chgData name="James Franklin" userId="cf915d05-507f-491f-b4a6-b2aa085ee4b1" providerId="ADAL" clId="{2A649ED3-D488-4DC2-ACB1-2EA795EDE043}" dt="2020-11-03T12:56:05.200" v="4095" actId="208"/>
          <ac:cxnSpMkLst>
            <pc:docMk/>
            <pc:sldMk cId="1591576248" sldId="385"/>
            <ac:cxnSpMk id="24" creationId="{03563562-9023-46E9-BC18-BC2BB157446B}"/>
          </ac:cxnSpMkLst>
        </pc:cxnChg>
        <pc:cxnChg chg="add mod">
          <ac:chgData name="James Franklin" userId="cf915d05-507f-491f-b4a6-b2aa085ee4b1" providerId="ADAL" clId="{2A649ED3-D488-4DC2-ACB1-2EA795EDE043}" dt="2020-11-03T12:56:05.200" v="4095" actId="208"/>
          <ac:cxnSpMkLst>
            <pc:docMk/>
            <pc:sldMk cId="1591576248" sldId="385"/>
            <ac:cxnSpMk id="25" creationId="{AAF00C87-5F6C-42C2-B7F1-C317DAF889EC}"/>
          </ac:cxnSpMkLst>
        </pc:cxnChg>
        <pc:cxnChg chg="add mod">
          <ac:chgData name="James Franklin" userId="cf915d05-507f-491f-b4a6-b2aa085ee4b1" providerId="ADAL" clId="{2A649ED3-D488-4DC2-ACB1-2EA795EDE043}" dt="2020-11-03T12:56:05.200" v="4095" actId="208"/>
          <ac:cxnSpMkLst>
            <pc:docMk/>
            <pc:sldMk cId="1591576248" sldId="385"/>
            <ac:cxnSpMk id="26" creationId="{97C4CB6E-86CA-42C9-813C-1F70E31419C3}"/>
          </ac:cxnSpMkLst>
        </pc:cxnChg>
      </pc:sldChg>
      <pc:sldChg chg="addSp delSp modSp add mod ord">
        <pc:chgData name="James Franklin" userId="cf915d05-507f-491f-b4a6-b2aa085ee4b1" providerId="ADAL" clId="{2A649ED3-D488-4DC2-ACB1-2EA795EDE043}" dt="2020-11-04T14:33:55.300" v="4565" actId="1076"/>
        <pc:sldMkLst>
          <pc:docMk/>
          <pc:sldMk cId="3291040279" sldId="386"/>
        </pc:sldMkLst>
        <pc:spChg chg="mod">
          <ac:chgData name="James Franklin" userId="cf915d05-507f-491f-b4a6-b2aa085ee4b1" providerId="ADAL" clId="{2A649ED3-D488-4DC2-ACB1-2EA795EDE043}" dt="2020-11-03T11:48:09.336" v="3168" actId="20577"/>
          <ac:spMkLst>
            <pc:docMk/>
            <pc:sldMk cId="3291040279" sldId="386"/>
            <ac:spMk id="2" creationId="{2BDB2C08-C3E2-4E84-B1E2-6188D7EF0968}"/>
          </ac:spMkLst>
        </pc:spChg>
        <pc:spChg chg="add del mod">
          <ac:chgData name="James Franklin" userId="cf915d05-507f-491f-b4a6-b2aa085ee4b1" providerId="ADAL" clId="{2A649ED3-D488-4DC2-ACB1-2EA795EDE043}" dt="2020-11-04T14:33:55.300" v="4565" actId="1076"/>
          <ac:spMkLst>
            <pc:docMk/>
            <pc:sldMk cId="3291040279" sldId="386"/>
            <ac:spMk id="3" creationId="{02B07826-BC8E-4BCD-A861-6839A4947CBB}"/>
          </ac:spMkLst>
        </pc:spChg>
        <pc:spChg chg="add mod">
          <ac:chgData name="James Franklin" userId="cf915d05-507f-491f-b4a6-b2aa085ee4b1" providerId="ADAL" clId="{2A649ED3-D488-4DC2-ACB1-2EA795EDE043}" dt="2020-11-03T12:26:19.886" v="3384" actId="1076"/>
          <ac:spMkLst>
            <pc:docMk/>
            <pc:sldMk cId="3291040279" sldId="386"/>
            <ac:spMk id="11" creationId="{89B593A0-EC3B-457A-998E-CD068E1E1E87}"/>
          </ac:spMkLst>
        </pc:spChg>
        <pc:spChg chg="add mod">
          <ac:chgData name="James Franklin" userId="cf915d05-507f-491f-b4a6-b2aa085ee4b1" providerId="ADAL" clId="{2A649ED3-D488-4DC2-ACB1-2EA795EDE043}" dt="2020-11-03T12:26:19.886" v="3384" actId="1076"/>
          <ac:spMkLst>
            <pc:docMk/>
            <pc:sldMk cId="3291040279" sldId="386"/>
            <ac:spMk id="12" creationId="{D05CB7ED-3DC4-4019-B434-5BA674E34C2B}"/>
          </ac:spMkLst>
        </pc:spChg>
        <pc:spChg chg="del">
          <ac:chgData name="James Franklin" userId="cf915d05-507f-491f-b4a6-b2aa085ee4b1" providerId="ADAL" clId="{2A649ED3-D488-4DC2-ACB1-2EA795EDE043}" dt="2020-11-03T11:50:39.166" v="3320" actId="478"/>
          <ac:spMkLst>
            <pc:docMk/>
            <pc:sldMk cId="3291040279" sldId="386"/>
            <ac:spMk id="14" creationId="{CCF3529F-C673-4659-90E7-FD021A5B4D93}"/>
          </ac:spMkLst>
        </pc:spChg>
        <pc:spChg chg="del">
          <ac:chgData name="James Franklin" userId="cf915d05-507f-491f-b4a6-b2aa085ee4b1" providerId="ADAL" clId="{2A649ED3-D488-4DC2-ACB1-2EA795EDE043}" dt="2020-11-03T11:51:17.185" v="3329" actId="478"/>
          <ac:spMkLst>
            <pc:docMk/>
            <pc:sldMk cId="3291040279" sldId="386"/>
            <ac:spMk id="19" creationId="{FCEE0B7C-3F19-41D3-B174-E241C31A8F59}"/>
          </ac:spMkLst>
        </pc:spChg>
        <pc:spChg chg="add del mod">
          <ac:chgData name="James Franklin" userId="cf915d05-507f-491f-b4a6-b2aa085ee4b1" providerId="ADAL" clId="{2A649ED3-D488-4DC2-ACB1-2EA795EDE043}" dt="2020-11-04T14:33:54.952" v="4564" actId="21"/>
          <ac:spMkLst>
            <pc:docMk/>
            <pc:sldMk cId="3291040279" sldId="386"/>
            <ac:spMk id="24" creationId="{51F40DEE-E6EC-4E26-B0B5-235A5B1579E3}"/>
          </ac:spMkLst>
        </pc:spChg>
        <pc:spChg chg="del">
          <ac:chgData name="James Franklin" userId="cf915d05-507f-491f-b4a6-b2aa085ee4b1" providerId="ADAL" clId="{2A649ED3-D488-4DC2-ACB1-2EA795EDE043}" dt="2020-11-03T11:53:57.910" v="3364" actId="478"/>
          <ac:spMkLst>
            <pc:docMk/>
            <pc:sldMk cId="3291040279" sldId="386"/>
            <ac:spMk id="29" creationId="{852E08DA-7345-4D4E-86BB-642314E98C95}"/>
          </ac:spMkLst>
        </pc:spChg>
        <pc:spChg chg="del">
          <ac:chgData name="James Franklin" userId="cf915d05-507f-491f-b4a6-b2aa085ee4b1" providerId="ADAL" clId="{2A649ED3-D488-4DC2-ACB1-2EA795EDE043}" dt="2020-11-03T11:53:56.399" v="3363" actId="478"/>
          <ac:spMkLst>
            <pc:docMk/>
            <pc:sldMk cId="3291040279" sldId="386"/>
            <ac:spMk id="36" creationId="{500F69D7-591E-4660-9E6C-9730982459B5}"/>
          </ac:spMkLst>
        </pc:spChg>
        <pc:spChg chg="mod">
          <ac:chgData name="James Franklin" userId="cf915d05-507f-491f-b4a6-b2aa085ee4b1" providerId="ADAL" clId="{2A649ED3-D488-4DC2-ACB1-2EA795EDE043}" dt="2020-11-03T12:26:19.886" v="3384" actId="1076"/>
          <ac:spMkLst>
            <pc:docMk/>
            <pc:sldMk cId="3291040279" sldId="386"/>
            <ac:spMk id="39" creationId="{3D246989-2329-4F34-8EEA-EB7F12E394A9}"/>
          </ac:spMkLst>
        </pc:spChg>
        <pc:spChg chg="add mod">
          <ac:chgData name="James Franklin" userId="cf915d05-507f-491f-b4a6-b2aa085ee4b1" providerId="ADAL" clId="{2A649ED3-D488-4DC2-ACB1-2EA795EDE043}" dt="2020-11-03T12:26:10.958" v="3383" actId="1076"/>
          <ac:spMkLst>
            <pc:docMk/>
            <pc:sldMk cId="3291040279" sldId="386"/>
            <ac:spMk id="51" creationId="{43FDAFC0-21A2-4C86-A548-DB3FB0617420}"/>
          </ac:spMkLst>
        </pc:spChg>
        <pc:spChg chg="add mod">
          <ac:chgData name="James Franklin" userId="cf915d05-507f-491f-b4a6-b2aa085ee4b1" providerId="ADAL" clId="{2A649ED3-D488-4DC2-ACB1-2EA795EDE043}" dt="2020-11-03T12:26:10.958" v="3383" actId="1076"/>
          <ac:spMkLst>
            <pc:docMk/>
            <pc:sldMk cId="3291040279" sldId="386"/>
            <ac:spMk id="52" creationId="{027695CB-D862-4034-8A4C-3DBC5720F239}"/>
          </ac:spMkLst>
        </pc:spChg>
        <pc:spChg chg="add mod">
          <ac:chgData name="James Franklin" userId="cf915d05-507f-491f-b4a6-b2aa085ee4b1" providerId="ADAL" clId="{2A649ED3-D488-4DC2-ACB1-2EA795EDE043}" dt="2020-11-03T12:26:10.958" v="3383" actId="1076"/>
          <ac:spMkLst>
            <pc:docMk/>
            <pc:sldMk cId="3291040279" sldId="386"/>
            <ac:spMk id="53" creationId="{87F31BED-0937-41E8-B9AA-AB80336FFDD8}"/>
          </ac:spMkLst>
        </pc:spChg>
        <pc:picChg chg="mod">
          <ac:chgData name="James Franklin" userId="cf915d05-507f-491f-b4a6-b2aa085ee4b1" providerId="ADAL" clId="{2A649ED3-D488-4DC2-ACB1-2EA795EDE043}" dt="2020-11-03T11:55:03.790" v="3381" actId="1076"/>
          <ac:picMkLst>
            <pc:docMk/>
            <pc:sldMk cId="3291040279" sldId="386"/>
            <ac:picMk id="8" creationId="{86C7A267-D4B2-4AA7-94FA-1387EE2EDE23}"/>
          </ac:picMkLst>
        </pc:picChg>
        <pc:picChg chg="add mod">
          <ac:chgData name="James Franklin" userId="cf915d05-507f-491f-b4a6-b2aa085ee4b1" providerId="ADAL" clId="{2A649ED3-D488-4DC2-ACB1-2EA795EDE043}" dt="2020-11-03T12:26:19.886" v="3384" actId="1076"/>
          <ac:picMkLst>
            <pc:docMk/>
            <pc:sldMk cId="3291040279" sldId="386"/>
            <ac:picMk id="21" creationId="{DF0FA086-60BD-47B8-B215-798B19FD5E3B}"/>
          </ac:picMkLst>
        </pc:picChg>
        <pc:picChg chg="add mod">
          <ac:chgData name="James Franklin" userId="cf915d05-507f-491f-b4a6-b2aa085ee4b1" providerId="ADAL" clId="{2A649ED3-D488-4DC2-ACB1-2EA795EDE043}" dt="2020-11-03T12:26:55.644" v="3393" actId="1076"/>
          <ac:picMkLst>
            <pc:docMk/>
            <pc:sldMk cId="3291040279" sldId="386"/>
            <ac:picMk id="22" creationId="{7361EF23-CBED-4868-AA69-A581E5724D21}"/>
          </ac:picMkLst>
        </pc:picChg>
        <pc:picChg chg="mod">
          <ac:chgData name="James Franklin" userId="cf915d05-507f-491f-b4a6-b2aa085ee4b1" providerId="ADAL" clId="{2A649ED3-D488-4DC2-ACB1-2EA795EDE043}" dt="2020-11-03T12:26:19.886" v="3384" actId="1076"/>
          <ac:picMkLst>
            <pc:docMk/>
            <pc:sldMk cId="3291040279" sldId="386"/>
            <ac:picMk id="26" creationId="{808C5049-8743-4539-A1B4-D33E92C27571}"/>
          </ac:picMkLst>
        </pc:picChg>
        <pc:picChg chg="del">
          <ac:chgData name="James Franklin" userId="cf915d05-507f-491f-b4a6-b2aa085ee4b1" providerId="ADAL" clId="{2A649ED3-D488-4DC2-ACB1-2EA795EDE043}" dt="2020-11-03T11:53:59.641" v="3366" actId="478"/>
          <ac:picMkLst>
            <pc:docMk/>
            <pc:sldMk cId="3291040279" sldId="386"/>
            <ac:picMk id="27" creationId="{A27EB97F-7E91-484B-867D-B3607CFE1E97}"/>
          </ac:picMkLst>
        </pc:picChg>
        <pc:picChg chg="del">
          <ac:chgData name="James Franklin" userId="cf915d05-507f-491f-b4a6-b2aa085ee4b1" providerId="ADAL" clId="{2A649ED3-D488-4DC2-ACB1-2EA795EDE043}" dt="2020-11-03T11:53:58.805" v="3365" actId="478"/>
          <ac:picMkLst>
            <pc:docMk/>
            <pc:sldMk cId="3291040279" sldId="386"/>
            <ac:picMk id="28" creationId="{0BF67A9A-3C3E-466B-BB10-8E01A4F8FF76}"/>
          </ac:picMkLst>
        </pc:picChg>
        <pc:picChg chg="mod">
          <ac:chgData name="James Franklin" userId="cf915d05-507f-491f-b4a6-b2aa085ee4b1" providerId="ADAL" clId="{2A649ED3-D488-4DC2-ACB1-2EA795EDE043}" dt="2020-11-03T12:26:19.886" v="3384" actId="1076"/>
          <ac:picMkLst>
            <pc:docMk/>
            <pc:sldMk cId="3291040279" sldId="386"/>
            <ac:picMk id="31" creationId="{3C70CAB9-967C-4EE4-B7F6-FA1E994BB17B}"/>
          </ac:picMkLst>
        </pc:picChg>
        <pc:picChg chg="mod">
          <ac:chgData name="James Franklin" userId="cf915d05-507f-491f-b4a6-b2aa085ee4b1" providerId="ADAL" clId="{2A649ED3-D488-4DC2-ACB1-2EA795EDE043}" dt="2020-11-03T12:26:19.886" v="3384" actId="1076"/>
          <ac:picMkLst>
            <pc:docMk/>
            <pc:sldMk cId="3291040279" sldId="386"/>
            <ac:picMk id="35" creationId="{BE9D80E3-D793-41BB-918C-10C496F8B180}"/>
          </ac:picMkLst>
        </pc:picChg>
        <pc:picChg chg="del mod">
          <ac:chgData name="James Franklin" userId="cf915d05-507f-491f-b4a6-b2aa085ee4b1" providerId="ADAL" clId="{2A649ED3-D488-4DC2-ACB1-2EA795EDE043}" dt="2020-11-03T11:54:58.676" v="3380" actId="478"/>
          <ac:picMkLst>
            <pc:docMk/>
            <pc:sldMk cId="3291040279" sldId="386"/>
            <ac:picMk id="38" creationId="{C12E72BC-B45E-43C0-A6E0-54A820C4EFE2}"/>
          </ac:picMkLst>
        </pc:picChg>
        <pc:picChg chg="add mod">
          <ac:chgData name="James Franklin" userId="cf915d05-507f-491f-b4a6-b2aa085ee4b1" providerId="ADAL" clId="{2A649ED3-D488-4DC2-ACB1-2EA795EDE043}" dt="2020-11-03T12:26:10.958" v="3383" actId="1076"/>
          <ac:picMkLst>
            <pc:docMk/>
            <pc:sldMk cId="3291040279" sldId="386"/>
            <ac:picMk id="44" creationId="{8A2497B1-F764-44B6-B80C-8E355195CCB6}"/>
          </ac:picMkLst>
        </pc:picChg>
        <pc:picChg chg="add mod">
          <ac:chgData name="James Franklin" userId="cf915d05-507f-491f-b4a6-b2aa085ee4b1" providerId="ADAL" clId="{2A649ED3-D488-4DC2-ACB1-2EA795EDE043}" dt="2020-11-03T12:26:10.958" v="3383" actId="1076"/>
          <ac:picMkLst>
            <pc:docMk/>
            <pc:sldMk cId="3291040279" sldId="386"/>
            <ac:picMk id="47" creationId="{1E245520-72CA-4BD2-9D9D-AB1BAB2ED1A0}"/>
          </ac:picMkLst>
        </pc:picChg>
        <pc:picChg chg="add mod">
          <ac:chgData name="James Franklin" userId="cf915d05-507f-491f-b4a6-b2aa085ee4b1" providerId="ADAL" clId="{2A649ED3-D488-4DC2-ACB1-2EA795EDE043}" dt="2020-11-03T12:26:10.958" v="3383" actId="1076"/>
          <ac:picMkLst>
            <pc:docMk/>
            <pc:sldMk cId="3291040279" sldId="386"/>
            <ac:picMk id="48" creationId="{50A69748-8934-4166-9B16-393F3D96542C}"/>
          </ac:picMkLst>
        </pc:picChg>
        <pc:picChg chg="add mod">
          <ac:chgData name="James Franklin" userId="cf915d05-507f-491f-b4a6-b2aa085ee4b1" providerId="ADAL" clId="{2A649ED3-D488-4DC2-ACB1-2EA795EDE043}" dt="2020-11-03T12:26:10.958" v="3383" actId="1076"/>
          <ac:picMkLst>
            <pc:docMk/>
            <pc:sldMk cId="3291040279" sldId="386"/>
            <ac:picMk id="49" creationId="{6E13BEF2-F843-4544-8CBA-7CCC509B4EB3}"/>
          </ac:picMkLst>
        </pc:picChg>
        <pc:picChg chg="add mod">
          <ac:chgData name="James Franklin" userId="cf915d05-507f-491f-b4a6-b2aa085ee4b1" providerId="ADAL" clId="{2A649ED3-D488-4DC2-ACB1-2EA795EDE043}" dt="2020-11-03T12:26:10.958" v="3383" actId="1076"/>
          <ac:picMkLst>
            <pc:docMk/>
            <pc:sldMk cId="3291040279" sldId="386"/>
            <ac:picMk id="50" creationId="{BFFE5748-A2E2-4A62-86C1-826C6D9C7507}"/>
          </ac:picMkLst>
        </pc:picChg>
        <pc:picChg chg="mod">
          <ac:chgData name="James Franklin" userId="cf915d05-507f-491f-b4a6-b2aa085ee4b1" providerId="ADAL" clId="{2A649ED3-D488-4DC2-ACB1-2EA795EDE043}" dt="2020-11-03T12:26:19.886" v="3384" actId="1076"/>
          <ac:picMkLst>
            <pc:docMk/>
            <pc:sldMk cId="3291040279" sldId="386"/>
            <ac:picMk id="1032" creationId="{5B00E51F-D408-43ED-8DF5-938CFDB590FF}"/>
          </ac:picMkLst>
        </pc:picChg>
        <pc:picChg chg="del mod">
          <ac:chgData name="James Franklin" userId="cf915d05-507f-491f-b4a6-b2aa085ee4b1" providerId="ADAL" clId="{2A649ED3-D488-4DC2-ACB1-2EA795EDE043}" dt="2020-11-03T12:26:38.643" v="3387" actId="478"/>
          <ac:picMkLst>
            <pc:docMk/>
            <pc:sldMk cId="3291040279" sldId="386"/>
            <ac:picMk id="1036" creationId="{1BC1DBD5-D950-415E-B98B-0FFA68C86A58}"/>
          </ac:picMkLst>
        </pc:picChg>
        <pc:cxnChg chg="add mod ord">
          <ac:chgData name="James Franklin" userId="cf915d05-507f-491f-b4a6-b2aa085ee4b1" providerId="ADAL" clId="{2A649ED3-D488-4DC2-ACB1-2EA795EDE043}" dt="2020-11-03T12:26:19.886" v="3384" actId="1076"/>
          <ac:cxnSpMkLst>
            <pc:docMk/>
            <pc:sldMk cId="3291040279" sldId="386"/>
            <ac:cxnSpMk id="6" creationId="{C949498E-A998-42B5-BE8E-974259D58313}"/>
          </ac:cxnSpMkLst>
        </pc:cxnChg>
        <pc:cxnChg chg="mod">
          <ac:chgData name="James Franklin" userId="cf915d05-507f-491f-b4a6-b2aa085ee4b1" providerId="ADAL" clId="{2A649ED3-D488-4DC2-ACB1-2EA795EDE043}" dt="2020-11-03T12:26:19.886" v="3384" actId="1076"/>
          <ac:cxnSpMkLst>
            <pc:docMk/>
            <pc:sldMk cId="3291040279" sldId="386"/>
            <ac:cxnSpMk id="10" creationId="{D23AB20F-A9EA-47FE-9B69-974DC5C98E18}"/>
          </ac:cxnSpMkLst>
        </pc:cxnChg>
        <pc:cxnChg chg="del">
          <ac:chgData name="James Franklin" userId="cf915d05-507f-491f-b4a6-b2aa085ee4b1" providerId="ADAL" clId="{2A649ED3-D488-4DC2-ACB1-2EA795EDE043}" dt="2020-11-03T11:53:16.743" v="3354" actId="478"/>
          <ac:cxnSpMkLst>
            <pc:docMk/>
            <pc:sldMk cId="3291040279" sldId="386"/>
            <ac:cxnSpMk id="15" creationId="{4B0DEA4E-A007-4187-8CAB-D06E1BAFD18C}"/>
          </ac:cxnSpMkLst>
        </pc:cxnChg>
        <pc:cxnChg chg="mod">
          <ac:chgData name="James Franklin" userId="cf915d05-507f-491f-b4a6-b2aa085ee4b1" providerId="ADAL" clId="{2A649ED3-D488-4DC2-ACB1-2EA795EDE043}" dt="2020-11-03T12:26:19.886" v="3384" actId="1076"/>
          <ac:cxnSpMkLst>
            <pc:docMk/>
            <pc:sldMk cId="3291040279" sldId="386"/>
            <ac:cxnSpMk id="20" creationId="{EB2BCCF5-C83C-46F0-A425-F5C684734542}"/>
          </ac:cxnSpMkLst>
        </pc:cxnChg>
        <pc:cxnChg chg="add mod ord">
          <ac:chgData name="James Franklin" userId="cf915d05-507f-491f-b4a6-b2aa085ee4b1" providerId="ADAL" clId="{2A649ED3-D488-4DC2-ACB1-2EA795EDE043}" dt="2020-11-03T12:26:19.886" v="3384" actId="1076"/>
          <ac:cxnSpMkLst>
            <pc:docMk/>
            <pc:sldMk cId="3291040279" sldId="386"/>
            <ac:cxnSpMk id="32" creationId="{01E1916F-8692-4F2A-AAB8-480B567DAD03}"/>
          </ac:cxnSpMkLst>
        </pc:cxnChg>
        <pc:cxnChg chg="mod">
          <ac:chgData name="James Franklin" userId="cf915d05-507f-491f-b4a6-b2aa085ee4b1" providerId="ADAL" clId="{2A649ED3-D488-4DC2-ACB1-2EA795EDE043}" dt="2020-11-03T12:26:19.886" v="3384" actId="1076"/>
          <ac:cxnSpMkLst>
            <pc:docMk/>
            <pc:sldMk cId="3291040279" sldId="386"/>
            <ac:cxnSpMk id="37" creationId="{D8BCADF9-EDBB-41A0-A598-3FEFDA4357F1}"/>
          </ac:cxnSpMkLst>
        </pc:cxnChg>
        <pc:cxnChg chg="add mod">
          <ac:chgData name="James Franklin" userId="cf915d05-507f-491f-b4a6-b2aa085ee4b1" providerId="ADAL" clId="{2A649ED3-D488-4DC2-ACB1-2EA795EDE043}" dt="2020-11-03T12:26:10.958" v="3383" actId="1076"/>
          <ac:cxnSpMkLst>
            <pc:docMk/>
            <pc:sldMk cId="3291040279" sldId="386"/>
            <ac:cxnSpMk id="41" creationId="{B26EE124-7C7A-4C5D-87D5-70C483DF1BC8}"/>
          </ac:cxnSpMkLst>
        </pc:cxnChg>
        <pc:cxnChg chg="add mod">
          <ac:chgData name="James Franklin" userId="cf915d05-507f-491f-b4a6-b2aa085ee4b1" providerId="ADAL" clId="{2A649ED3-D488-4DC2-ACB1-2EA795EDE043}" dt="2020-11-03T12:26:10.958" v="3383" actId="1076"/>
          <ac:cxnSpMkLst>
            <pc:docMk/>
            <pc:sldMk cId="3291040279" sldId="386"/>
            <ac:cxnSpMk id="42" creationId="{5FBC61C7-52C3-48BC-93FF-FDC2E397385E}"/>
          </ac:cxnSpMkLst>
        </pc:cxnChg>
        <pc:cxnChg chg="add mod">
          <ac:chgData name="James Franklin" userId="cf915d05-507f-491f-b4a6-b2aa085ee4b1" providerId="ADAL" clId="{2A649ED3-D488-4DC2-ACB1-2EA795EDE043}" dt="2020-11-03T12:26:10.958" v="3383" actId="1076"/>
          <ac:cxnSpMkLst>
            <pc:docMk/>
            <pc:sldMk cId="3291040279" sldId="386"/>
            <ac:cxnSpMk id="43" creationId="{FE8B6922-027F-4039-8145-74F085203AA7}"/>
          </ac:cxnSpMkLst>
        </pc:cxnChg>
        <pc:cxnChg chg="add mod">
          <ac:chgData name="James Franklin" userId="cf915d05-507f-491f-b4a6-b2aa085ee4b1" providerId="ADAL" clId="{2A649ED3-D488-4DC2-ACB1-2EA795EDE043}" dt="2020-11-03T12:26:10.958" v="3383" actId="1076"/>
          <ac:cxnSpMkLst>
            <pc:docMk/>
            <pc:sldMk cId="3291040279" sldId="386"/>
            <ac:cxnSpMk id="45" creationId="{7A92E38D-4FCB-4195-ADD8-32A5E1C5234A}"/>
          </ac:cxnSpMkLst>
        </pc:cxnChg>
        <pc:cxnChg chg="add mod">
          <ac:chgData name="James Franklin" userId="cf915d05-507f-491f-b4a6-b2aa085ee4b1" providerId="ADAL" clId="{2A649ED3-D488-4DC2-ACB1-2EA795EDE043}" dt="2020-11-03T12:26:10.958" v="3383" actId="1076"/>
          <ac:cxnSpMkLst>
            <pc:docMk/>
            <pc:sldMk cId="3291040279" sldId="386"/>
            <ac:cxnSpMk id="46" creationId="{A49CD129-8D14-438F-8E48-915EA27DE721}"/>
          </ac:cxnSpMkLst>
        </pc:cxnChg>
      </pc:sldChg>
      <pc:sldChg chg="modSp add mod ord">
        <pc:chgData name="James Franklin" userId="cf915d05-507f-491f-b4a6-b2aa085ee4b1" providerId="ADAL" clId="{2A649ED3-D488-4DC2-ACB1-2EA795EDE043}" dt="2020-11-04T15:19:24.455" v="4568" actId="6549"/>
        <pc:sldMkLst>
          <pc:docMk/>
          <pc:sldMk cId="2599750084" sldId="387"/>
        </pc:sldMkLst>
        <pc:spChg chg="mod">
          <ac:chgData name="James Franklin" userId="cf915d05-507f-491f-b4a6-b2aa085ee4b1" providerId="ADAL" clId="{2A649ED3-D488-4DC2-ACB1-2EA795EDE043}" dt="2020-11-04T15:19:24.455" v="4568" actId="6549"/>
          <ac:spMkLst>
            <pc:docMk/>
            <pc:sldMk cId="2599750084" sldId="387"/>
            <ac:spMk id="3" creationId="{6338EB42-71DD-4FCA-A72C-ADFBAB117FEA}"/>
          </ac:spMkLst>
        </pc:spChg>
      </pc:sldChg>
      <pc:sldChg chg="addSp delSp modSp add mod ord">
        <pc:chgData name="James Franklin" userId="cf915d05-507f-491f-b4a6-b2aa085ee4b1" providerId="ADAL" clId="{2A649ED3-D488-4DC2-ACB1-2EA795EDE043}" dt="2020-11-03T12:53:00.607" v="4053" actId="164"/>
        <pc:sldMkLst>
          <pc:docMk/>
          <pc:sldMk cId="1354672387" sldId="388"/>
        </pc:sldMkLst>
        <pc:spChg chg="mod">
          <ac:chgData name="James Franklin" userId="cf915d05-507f-491f-b4a6-b2aa085ee4b1" providerId="ADAL" clId="{2A649ED3-D488-4DC2-ACB1-2EA795EDE043}" dt="2020-11-03T12:28:32.552" v="3404" actId="20577"/>
          <ac:spMkLst>
            <pc:docMk/>
            <pc:sldMk cId="1354672387" sldId="388"/>
            <ac:spMk id="2" creationId="{2BDB2C08-C3E2-4E84-B1E2-6188D7EF0968}"/>
          </ac:spMkLst>
        </pc:spChg>
        <pc:spChg chg="mod">
          <ac:chgData name="James Franklin" userId="cf915d05-507f-491f-b4a6-b2aa085ee4b1" providerId="ADAL" clId="{2A649ED3-D488-4DC2-ACB1-2EA795EDE043}" dt="2020-11-03T12:28:47.160" v="3422" actId="20577"/>
          <ac:spMkLst>
            <pc:docMk/>
            <pc:sldMk cId="1354672387" sldId="388"/>
            <ac:spMk id="3" creationId="{02B07826-BC8E-4BCD-A861-6839A4947CBB}"/>
          </ac:spMkLst>
        </pc:spChg>
        <pc:spChg chg="del">
          <ac:chgData name="James Franklin" userId="cf915d05-507f-491f-b4a6-b2aa085ee4b1" providerId="ADAL" clId="{2A649ED3-D488-4DC2-ACB1-2EA795EDE043}" dt="2020-11-03T12:28:59.559" v="3423" actId="478"/>
          <ac:spMkLst>
            <pc:docMk/>
            <pc:sldMk cId="1354672387" sldId="388"/>
            <ac:spMk id="12" creationId="{C5A2E5D5-F3BD-4FBA-91BA-6D4DCBE43366}"/>
          </ac:spMkLst>
        </pc:spChg>
        <pc:spChg chg="del">
          <ac:chgData name="James Franklin" userId="cf915d05-507f-491f-b4a6-b2aa085ee4b1" providerId="ADAL" clId="{2A649ED3-D488-4DC2-ACB1-2EA795EDE043}" dt="2020-11-03T12:28:59.559" v="3423" actId="478"/>
          <ac:spMkLst>
            <pc:docMk/>
            <pc:sldMk cId="1354672387" sldId="388"/>
            <ac:spMk id="13" creationId="{DCE7405A-FAF8-4AFA-8A8E-D521FD11A990}"/>
          </ac:spMkLst>
        </pc:spChg>
        <pc:spChg chg="del">
          <ac:chgData name="James Franklin" userId="cf915d05-507f-491f-b4a6-b2aa085ee4b1" providerId="ADAL" clId="{2A649ED3-D488-4DC2-ACB1-2EA795EDE043}" dt="2020-11-03T12:28:59.559" v="3423" actId="478"/>
          <ac:spMkLst>
            <pc:docMk/>
            <pc:sldMk cId="1354672387" sldId="388"/>
            <ac:spMk id="14" creationId="{0BF818E1-E2B8-4955-B39F-30D80E3D6479}"/>
          </ac:spMkLst>
        </pc:spChg>
        <pc:spChg chg="del">
          <ac:chgData name="James Franklin" userId="cf915d05-507f-491f-b4a6-b2aa085ee4b1" providerId="ADAL" clId="{2A649ED3-D488-4DC2-ACB1-2EA795EDE043}" dt="2020-11-03T12:28:59.559" v="3423" actId="478"/>
          <ac:spMkLst>
            <pc:docMk/>
            <pc:sldMk cId="1354672387" sldId="388"/>
            <ac:spMk id="15" creationId="{E25225F7-54AF-425E-B1CC-EAFEFEF669F7}"/>
          </ac:spMkLst>
        </pc:spChg>
        <pc:spChg chg="add mod">
          <ac:chgData name="James Franklin" userId="cf915d05-507f-491f-b4a6-b2aa085ee4b1" providerId="ADAL" clId="{2A649ED3-D488-4DC2-ACB1-2EA795EDE043}" dt="2020-11-03T12:53:00.607" v="4053" actId="164"/>
          <ac:spMkLst>
            <pc:docMk/>
            <pc:sldMk cId="1354672387" sldId="388"/>
            <ac:spMk id="19" creationId="{CB92734B-3901-440C-8DDE-CA6A07FBCC69}"/>
          </ac:spMkLst>
        </pc:spChg>
        <pc:grpChg chg="del">
          <ac:chgData name="James Franklin" userId="cf915d05-507f-491f-b4a6-b2aa085ee4b1" providerId="ADAL" clId="{2A649ED3-D488-4DC2-ACB1-2EA795EDE043}" dt="2020-11-03T12:28:59.559" v="3423" actId="478"/>
          <ac:grpSpMkLst>
            <pc:docMk/>
            <pc:sldMk cId="1354672387" sldId="388"/>
            <ac:grpSpMk id="4" creationId="{EC2BD9C9-EE03-4C84-ADE2-0068A8C236D5}"/>
          </ac:grpSpMkLst>
        </pc:grpChg>
        <pc:grpChg chg="add mod">
          <ac:chgData name="James Franklin" userId="cf915d05-507f-491f-b4a6-b2aa085ee4b1" providerId="ADAL" clId="{2A649ED3-D488-4DC2-ACB1-2EA795EDE043}" dt="2020-11-03T12:53:00.607" v="4053" actId="164"/>
          <ac:grpSpMkLst>
            <pc:docMk/>
            <pc:sldMk cId="1354672387" sldId="388"/>
            <ac:grpSpMk id="23" creationId="{FBC2E9C5-BA36-42B1-9B55-51516002B22A}"/>
          </ac:grpSpMkLst>
        </pc:grpChg>
        <pc:picChg chg="add del mod">
          <ac:chgData name="James Franklin" userId="cf915d05-507f-491f-b4a6-b2aa085ee4b1" providerId="ADAL" clId="{2A649ED3-D488-4DC2-ACB1-2EA795EDE043}" dt="2020-11-03T12:30:00.197" v="3426" actId="478"/>
          <ac:picMkLst>
            <pc:docMk/>
            <pc:sldMk cId="1354672387" sldId="388"/>
            <ac:picMk id="20" creationId="{2C1EBFC4-8B3E-45E6-8595-ECBB3267B87F}"/>
          </ac:picMkLst>
        </pc:picChg>
        <pc:cxnChg chg="add mod">
          <ac:chgData name="James Franklin" userId="cf915d05-507f-491f-b4a6-b2aa085ee4b1" providerId="ADAL" clId="{2A649ED3-D488-4DC2-ACB1-2EA795EDE043}" dt="2020-11-03T12:53:00.607" v="4053" actId="164"/>
          <ac:cxnSpMkLst>
            <pc:docMk/>
            <pc:sldMk cId="1354672387" sldId="388"/>
            <ac:cxnSpMk id="17" creationId="{B187AE9D-1F4F-44AE-AC87-057757129C38}"/>
          </ac:cxnSpMkLst>
        </pc:cxnChg>
        <pc:cxnChg chg="add mod">
          <ac:chgData name="James Franklin" userId="cf915d05-507f-491f-b4a6-b2aa085ee4b1" providerId="ADAL" clId="{2A649ED3-D488-4DC2-ACB1-2EA795EDE043}" dt="2020-11-03T12:53:00.607" v="4053" actId="164"/>
          <ac:cxnSpMkLst>
            <pc:docMk/>
            <pc:sldMk cId="1354672387" sldId="388"/>
            <ac:cxnSpMk id="18" creationId="{238712AC-26B6-4E77-A22D-E0AB72357DBE}"/>
          </ac:cxnSpMkLst>
        </pc:cxnChg>
        <pc:cxnChg chg="add mod">
          <ac:chgData name="James Franklin" userId="cf915d05-507f-491f-b4a6-b2aa085ee4b1" providerId="ADAL" clId="{2A649ED3-D488-4DC2-ACB1-2EA795EDE043}" dt="2020-11-03T12:53:00.607" v="4053" actId="164"/>
          <ac:cxnSpMkLst>
            <pc:docMk/>
            <pc:sldMk cId="1354672387" sldId="388"/>
            <ac:cxnSpMk id="22" creationId="{63C6AFF3-8AFE-4E69-A525-714F8E5B73AB}"/>
          </ac:cxnSpMkLst>
        </pc:cxnChg>
      </pc:sldChg>
      <pc:sldChg chg="modSp add mod">
        <pc:chgData name="James Franklin" userId="cf915d05-507f-491f-b4a6-b2aa085ee4b1" providerId="ADAL" clId="{2A649ED3-D488-4DC2-ACB1-2EA795EDE043}" dt="2020-11-03T12:56:58.709" v="4107" actId="20577"/>
        <pc:sldMkLst>
          <pc:docMk/>
          <pc:sldMk cId="2772078542" sldId="389"/>
        </pc:sldMkLst>
        <pc:graphicFrameChg chg="modGraphic">
          <ac:chgData name="James Franklin" userId="cf915d05-507f-491f-b4a6-b2aa085ee4b1" providerId="ADAL" clId="{2A649ED3-D488-4DC2-ACB1-2EA795EDE043}" dt="2020-11-03T12:56:58.709" v="4107" actId="20577"/>
          <ac:graphicFrameMkLst>
            <pc:docMk/>
            <pc:sldMk cId="2772078542" sldId="389"/>
            <ac:graphicFrameMk id="16" creationId="{34513D59-6D03-42FB-954A-54F9EDA5F185}"/>
          </ac:graphicFrameMkLst>
        </pc:graphicFrameChg>
      </pc:sldChg>
      <pc:sldChg chg="modSp add del mod ord">
        <pc:chgData name="James Franklin" userId="cf915d05-507f-491f-b4a6-b2aa085ee4b1" providerId="ADAL" clId="{2A649ED3-D488-4DC2-ACB1-2EA795EDE043}" dt="2020-11-04T15:20:28.498" v="4579" actId="47"/>
        <pc:sldMkLst>
          <pc:docMk/>
          <pc:sldMk cId="1352501561" sldId="390"/>
        </pc:sldMkLst>
        <pc:spChg chg="mod">
          <ac:chgData name="James Franklin" userId="cf915d05-507f-491f-b4a6-b2aa085ee4b1" providerId="ADAL" clId="{2A649ED3-D488-4DC2-ACB1-2EA795EDE043}" dt="2020-11-04T15:19:30.873" v="4570" actId="20577"/>
          <ac:spMkLst>
            <pc:docMk/>
            <pc:sldMk cId="1352501561" sldId="390"/>
            <ac:spMk id="3" creationId="{6338EB42-71DD-4FCA-A72C-ADFBAB117FEA}"/>
          </ac:spMkLst>
        </pc:spChg>
      </pc:sldChg>
      <pc:sldChg chg="modSp add">
        <pc:chgData name="James Franklin" userId="cf915d05-507f-491f-b4a6-b2aa085ee4b1" providerId="ADAL" clId="{2A649ED3-D488-4DC2-ACB1-2EA795EDE043}" dt="2020-11-03T15:19:21.983" v="4544" actId="1366"/>
        <pc:sldMkLst>
          <pc:docMk/>
          <pc:sldMk cId="4071509257" sldId="391"/>
        </pc:sldMkLst>
        <pc:picChg chg="mod">
          <ac:chgData name="James Franklin" userId="cf915d05-507f-491f-b4a6-b2aa085ee4b1" providerId="ADAL" clId="{2A649ED3-D488-4DC2-ACB1-2EA795EDE043}" dt="2020-11-03T15:19:21.983" v="4544" actId="1366"/>
          <ac:picMkLst>
            <pc:docMk/>
            <pc:sldMk cId="4071509257" sldId="391"/>
            <ac:picMk id="42" creationId="{966A016D-CFC0-4A3A-9E2A-5AB4745337B5}"/>
          </ac:picMkLst>
        </pc:picChg>
      </pc:sldChg>
      <pc:sldChg chg="modSp add del mod ord">
        <pc:chgData name="James Franklin" userId="cf915d05-507f-491f-b4a6-b2aa085ee4b1" providerId="ADAL" clId="{2A649ED3-D488-4DC2-ACB1-2EA795EDE043}" dt="2020-11-04T15:27:54.905" v="4595" actId="47"/>
        <pc:sldMkLst>
          <pc:docMk/>
          <pc:sldMk cId="3471140007" sldId="392"/>
        </pc:sldMkLst>
        <pc:spChg chg="mod">
          <ac:chgData name="James Franklin" userId="cf915d05-507f-491f-b4a6-b2aa085ee4b1" providerId="ADAL" clId="{2A649ED3-D488-4DC2-ACB1-2EA795EDE043}" dt="2020-11-04T15:27:22.459" v="4592" actId="20577"/>
          <ac:spMkLst>
            <pc:docMk/>
            <pc:sldMk cId="3471140007" sldId="392"/>
            <ac:spMk id="3" creationId="{6338EB42-71DD-4FCA-A72C-ADFBAB117FEA}"/>
          </ac:spMkLst>
        </pc:spChg>
      </pc:sld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8C07A-CA1C-45B2-99AC-014223196D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5637943F-5F29-4981-AFB7-8F2532A630BA}">
      <dgm:prSet phldrT="[Text]"/>
      <dgm:spPr>
        <a:solidFill>
          <a:schemeClr val="bg1"/>
        </a:solidFill>
        <a:ln>
          <a:solidFill>
            <a:srgbClr val="44CEEA"/>
          </a:solidFill>
        </a:ln>
      </dgm:spPr>
      <dgm:t>
        <a:bodyPr/>
        <a:lstStyle/>
        <a:p>
          <a:r>
            <a:rPr lang="en-GB" dirty="0"/>
            <a:t>Send photo</a:t>
          </a:r>
        </a:p>
      </dgm:t>
    </dgm:pt>
    <dgm:pt modelId="{640B2C77-A40E-46CF-8376-FF2FC58DCCD3}" type="parTrans" cxnId="{09472B26-09D9-4F01-8C75-24985A7E29AC}">
      <dgm:prSet/>
      <dgm:spPr/>
      <dgm:t>
        <a:bodyPr/>
        <a:lstStyle/>
        <a:p>
          <a:endParaRPr lang="en-GB"/>
        </a:p>
      </dgm:t>
    </dgm:pt>
    <dgm:pt modelId="{AB032F6E-427E-45AF-A7CA-EE7C6886C80E}" type="sibTrans" cxnId="{09472B26-09D9-4F01-8C75-24985A7E29AC}">
      <dgm:prSet/>
      <dgm:spPr/>
      <dgm:t>
        <a:bodyPr/>
        <a:lstStyle/>
        <a:p>
          <a:endParaRPr lang="en-GB"/>
        </a:p>
      </dgm:t>
    </dgm:pt>
    <dgm:pt modelId="{FCFD6319-B76E-45B7-86D6-834B68B469C6}">
      <dgm:prSet phldrT="[Text]"/>
      <dgm:spPr>
        <a:solidFill>
          <a:schemeClr val="bg1"/>
        </a:solidFill>
        <a:ln>
          <a:solidFill>
            <a:srgbClr val="44CEEA"/>
          </a:solidFill>
        </a:ln>
      </dgm:spPr>
      <dgm:t>
        <a:bodyPr/>
        <a:lstStyle/>
        <a:p>
          <a:r>
            <a:rPr lang="en-GB" dirty="0"/>
            <a:t>Convert image to binary</a:t>
          </a:r>
        </a:p>
      </dgm:t>
    </dgm:pt>
    <dgm:pt modelId="{3459722C-02CC-4943-B8C4-69994C779505}" type="parTrans" cxnId="{A9CC5FC9-C7CE-42EB-B59F-EF148E2E6E9E}">
      <dgm:prSet/>
      <dgm:spPr>
        <a:ln>
          <a:solidFill>
            <a:srgbClr val="44CEEA"/>
          </a:solidFill>
        </a:ln>
      </dgm:spPr>
      <dgm:t>
        <a:bodyPr/>
        <a:lstStyle/>
        <a:p>
          <a:endParaRPr lang="en-GB"/>
        </a:p>
      </dgm:t>
    </dgm:pt>
    <dgm:pt modelId="{8F2D3A04-67CB-402F-838C-67071FD59CE2}" type="sibTrans" cxnId="{A9CC5FC9-C7CE-42EB-B59F-EF148E2E6E9E}">
      <dgm:prSet/>
      <dgm:spPr/>
      <dgm:t>
        <a:bodyPr/>
        <a:lstStyle/>
        <a:p>
          <a:endParaRPr lang="en-GB"/>
        </a:p>
      </dgm:t>
    </dgm:pt>
    <dgm:pt modelId="{47E8D471-BCAB-4641-A393-8CDA7D6E46A8}">
      <dgm:prSet phldrT="[Text]"/>
      <dgm:spPr>
        <a:solidFill>
          <a:schemeClr val="bg1"/>
        </a:solidFill>
        <a:ln>
          <a:solidFill>
            <a:srgbClr val="44CEEA"/>
          </a:solidFill>
        </a:ln>
      </dgm:spPr>
      <dgm:t>
        <a:bodyPr/>
        <a:lstStyle/>
        <a:p>
          <a:r>
            <a:rPr lang="en-GB" dirty="0"/>
            <a:t>Restore image</a:t>
          </a:r>
        </a:p>
      </dgm:t>
    </dgm:pt>
    <dgm:pt modelId="{BCF04F56-DA23-45C0-8726-94E1D538710F}" type="parTrans" cxnId="{94437FD3-B85C-4C98-8DAC-3358E918AA21}">
      <dgm:prSet/>
      <dgm:spPr>
        <a:ln>
          <a:solidFill>
            <a:srgbClr val="44CEEA"/>
          </a:solidFill>
        </a:ln>
      </dgm:spPr>
      <dgm:t>
        <a:bodyPr/>
        <a:lstStyle/>
        <a:p>
          <a:endParaRPr lang="en-GB"/>
        </a:p>
      </dgm:t>
    </dgm:pt>
    <dgm:pt modelId="{25A5131D-8232-43E5-A374-3E7D791A19A2}" type="sibTrans" cxnId="{94437FD3-B85C-4C98-8DAC-3358E918AA21}">
      <dgm:prSet/>
      <dgm:spPr/>
      <dgm:t>
        <a:bodyPr/>
        <a:lstStyle/>
        <a:p>
          <a:endParaRPr lang="en-GB"/>
        </a:p>
      </dgm:t>
    </dgm:pt>
    <dgm:pt modelId="{733E4150-0441-4493-AF55-48FB6EBA22BC}">
      <dgm:prSet phldrT="[Text]"/>
      <dgm:spPr>
        <a:solidFill>
          <a:schemeClr val="bg1"/>
        </a:solidFill>
        <a:ln>
          <a:solidFill>
            <a:srgbClr val="44CEEA"/>
          </a:solidFill>
        </a:ln>
      </dgm:spPr>
      <dgm:t>
        <a:bodyPr/>
        <a:lstStyle/>
        <a:p>
          <a:r>
            <a:rPr lang="en-GB" dirty="0"/>
            <a:t>Send data</a:t>
          </a:r>
        </a:p>
      </dgm:t>
    </dgm:pt>
    <dgm:pt modelId="{D76D17A2-A640-4543-B975-AAEDD34E641E}" type="parTrans" cxnId="{78F7B97E-21AC-46E5-8E3E-B0DCD5B048C0}">
      <dgm:prSet/>
      <dgm:spPr>
        <a:ln>
          <a:solidFill>
            <a:srgbClr val="44CEEA"/>
          </a:solidFill>
        </a:ln>
      </dgm:spPr>
      <dgm:t>
        <a:bodyPr/>
        <a:lstStyle/>
        <a:p>
          <a:endParaRPr lang="en-GB"/>
        </a:p>
      </dgm:t>
    </dgm:pt>
    <dgm:pt modelId="{4DAB30DE-6872-479D-9388-EBF9E797AD8C}" type="sibTrans" cxnId="{78F7B97E-21AC-46E5-8E3E-B0DCD5B048C0}">
      <dgm:prSet/>
      <dgm:spPr/>
      <dgm:t>
        <a:bodyPr/>
        <a:lstStyle/>
        <a:p>
          <a:endParaRPr lang="en-GB"/>
        </a:p>
      </dgm:t>
    </dgm:pt>
    <dgm:pt modelId="{BCAD35BF-9428-4183-B1F9-DC7BCB6D03C5}">
      <dgm:prSet phldrT="[Text]"/>
      <dgm:spPr>
        <a:solidFill>
          <a:schemeClr val="bg1"/>
        </a:solidFill>
        <a:ln>
          <a:solidFill>
            <a:srgbClr val="44CEEA"/>
          </a:solidFill>
        </a:ln>
      </dgm:spPr>
      <dgm:t>
        <a:bodyPr/>
        <a:lstStyle/>
        <a:p>
          <a:r>
            <a:rPr lang="en-GB" dirty="0"/>
            <a:t>Split up data into packets</a:t>
          </a:r>
        </a:p>
      </dgm:t>
    </dgm:pt>
    <dgm:pt modelId="{838ED17E-44CA-44B4-96D5-A419C91BE5B6}" type="parTrans" cxnId="{02414DF5-6BB0-468C-B71C-DE5FB5B3B992}">
      <dgm:prSet/>
      <dgm:spPr>
        <a:ln>
          <a:solidFill>
            <a:srgbClr val="44CEEA"/>
          </a:solidFill>
        </a:ln>
      </dgm:spPr>
      <dgm:t>
        <a:bodyPr/>
        <a:lstStyle/>
        <a:p>
          <a:endParaRPr lang="en-GB"/>
        </a:p>
      </dgm:t>
    </dgm:pt>
    <dgm:pt modelId="{29924E35-ECB3-4EDD-BA60-B8DEA4ECC34B}" type="sibTrans" cxnId="{02414DF5-6BB0-468C-B71C-DE5FB5B3B992}">
      <dgm:prSet/>
      <dgm:spPr/>
      <dgm:t>
        <a:bodyPr/>
        <a:lstStyle/>
        <a:p>
          <a:endParaRPr lang="en-GB"/>
        </a:p>
      </dgm:t>
    </dgm:pt>
    <dgm:pt modelId="{6F3A4FC9-842F-4F05-BCC7-B4C7549BF081}">
      <dgm:prSet phldrT="[Text]"/>
      <dgm:spPr>
        <a:solidFill>
          <a:schemeClr val="bg1"/>
        </a:solidFill>
        <a:ln>
          <a:solidFill>
            <a:srgbClr val="44CEEA"/>
          </a:solidFill>
        </a:ln>
      </dgm:spPr>
      <dgm:t>
        <a:bodyPr/>
        <a:lstStyle/>
        <a:p>
          <a:r>
            <a:rPr lang="en-GB" dirty="0"/>
            <a:t>Send packets</a:t>
          </a:r>
        </a:p>
      </dgm:t>
    </dgm:pt>
    <dgm:pt modelId="{50A22508-1577-4CBE-8709-5246E97AEBA3}" type="parTrans" cxnId="{C4BD7399-9F7B-4E50-A499-948A823E3FDC}">
      <dgm:prSet/>
      <dgm:spPr>
        <a:ln>
          <a:solidFill>
            <a:srgbClr val="44CEEA"/>
          </a:solidFill>
        </a:ln>
      </dgm:spPr>
      <dgm:t>
        <a:bodyPr/>
        <a:lstStyle/>
        <a:p>
          <a:endParaRPr lang="en-GB"/>
        </a:p>
      </dgm:t>
    </dgm:pt>
    <dgm:pt modelId="{74F3C62A-B0A2-491D-9146-E7C70854B32C}" type="sibTrans" cxnId="{C4BD7399-9F7B-4E50-A499-948A823E3FDC}">
      <dgm:prSet/>
      <dgm:spPr/>
      <dgm:t>
        <a:bodyPr/>
        <a:lstStyle/>
        <a:p>
          <a:endParaRPr lang="en-GB"/>
        </a:p>
      </dgm:t>
    </dgm:pt>
    <dgm:pt modelId="{6CEE4FD6-2C75-425D-9805-CDEDE2788C13}">
      <dgm:prSet phldrT="[Text]"/>
      <dgm:spPr>
        <a:solidFill>
          <a:schemeClr val="bg1"/>
        </a:solidFill>
        <a:ln>
          <a:solidFill>
            <a:srgbClr val="44CEEA"/>
          </a:solidFill>
        </a:ln>
      </dgm:spPr>
      <dgm:t>
        <a:bodyPr/>
        <a:lstStyle/>
        <a:p>
          <a:r>
            <a:rPr lang="en-GB" dirty="0"/>
            <a:t>Restore data</a:t>
          </a:r>
        </a:p>
      </dgm:t>
    </dgm:pt>
    <dgm:pt modelId="{E81308C6-4E46-48C3-80A7-5EBE942EF105}" type="parTrans" cxnId="{B17DFC25-B9D8-482C-966A-E2342426B527}">
      <dgm:prSet/>
      <dgm:spPr>
        <a:ln>
          <a:solidFill>
            <a:srgbClr val="44CEEA"/>
          </a:solidFill>
        </a:ln>
      </dgm:spPr>
      <dgm:t>
        <a:bodyPr/>
        <a:lstStyle/>
        <a:p>
          <a:endParaRPr lang="en-GB"/>
        </a:p>
      </dgm:t>
    </dgm:pt>
    <dgm:pt modelId="{C9BEDF07-83ED-4A71-AFF5-A0FE75A81A65}" type="sibTrans" cxnId="{B17DFC25-B9D8-482C-966A-E2342426B527}">
      <dgm:prSet/>
      <dgm:spPr/>
      <dgm:t>
        <a:bodyPr/>
        <a:lstStyle/>
        <a:p>
          <a:endParaRPr lang="en-GB"/>
        </a:p>
      </dgm:t>
    </dgm:pt>
    <dgm:pt modelId="{386CDF88-45B2-46A1-A744-8E68E1A5E861}" type="pres">
      <dgm:prSet presAssocID="{2668C07A-CA1C-45B2-99AC-014223196D94}" presName="hierChild1" presStyleCnt="0">
        <dgm:presLayoutVars>
          <dgm:chPref val="1"/>
          <dgm:dir/>
          <dgm:animOne val="branch"/>
          <dgm:animLvl val="lvl"/>
          <dgm:resizeHandles/>
        </dgm:presLayoutVars>
      </dgm:prSet>
      <dgm:spPr/>
    </dgm:pt>
    <dgm:pt modelId="{7A57E181-C577-4A41-807B-82275B27F48F}" type="pres">
      <dgm:prSet presAssocID="{5637943F-5F29-4981-AFB7-8F2532A630BA}" presName="hierRoot1" presStyleCnt="0"/>
      <dgm:spPr/>
    </dgm:pt>
    <dgm:pt modelId="{CA5D37EC-6B49-468E-9390-39374487515D}" type="pres">
      <dgm:prSet presAssocID="{5637943F-5F29-4981-AFB7-8F2532A630BA}" presName="composite" presStyleCnt="0"/>
      <dgm:spPr/>
    </dgm:pt>
    <dgm:pt modelId="{1EC20FC2-8C4B-4DD9-A33F-F67509B18267}" type="pres">
      <dgm:prSet presAssocID="{5637943F-5F29-4981-AFB7-8F2532A630BA}" presName="background" presStyleLbl="node0" presStyleIdx="0" presStyleCnt="1"/>
      <dgm:spPr>
        <a:solidFill>
          <a:srgbClr val="44CEEA"/>
        </a:solidFill>
      </dgm:spPr>
    </dgm:pt>
    <dgm:pt modelId="{E3769912-D67F-4D94-BF21-245CF1B885F7}" type="pres">
      <dgm:prSet presAssocID="{5637943F-5F29-4981-AFB7-8F2532A630BA}" presName="text" presStyleLbl="fgAcc0" presStyleIdx="0" presStyleCnt="1">
        <dgm:presLayoutVars>
          <dgm:chPref val="3"/>
        </dgm:presLayoutVars>
      </dgm:prSet>
      <dgm:spPr/>
    </dgm:pt>
    <dgm:pt modelId="{EED6A274-AAD0-4932-A1BD-89717EA5AF7A}" type="pres">
      <dgm:prSet presAssocID="{5637943F-5F29-4981-AFB7-8F2532A630BA}" presName="hierChild2" presStyleCnt="0"/>
      <dgm:spPr/>
    </dgm:pt>
    <dgm:pt modelId="{38758298-D746-4898-AB42-876A75EA6472}" type="pres">
      <dgm:prSet presAssocID="{3459722C-02CC-4943-B8C4-69994C779505}" presName="Name10" presStyleLbl="parChTrans1D2" presStyleIdx="0" presStyleCnt="3"/>
      <dgm:spPr/>
    </dgm:pt>
    <dgm:pt modelId="{D669B7A6-2B7F-4B1E-B620-708007B41B6F}" type="pres">
      <dgm:prSet presAssocID="{FCFD6319-B76E-45B7-86D6-834B68B469C6}" presName="hierRoot2" presStyleCnt="0"/>
      <dgm:spPr/>
    </dgm:pt>
    <dgm:pt modelId="{F8502200-869A-422F-8300-33F1754D26A3}" type="pres">
      <dgm:prSet presAssocID="{FCFD6319-B76E-45B7-86D6-834B68B469C6}" presName="composite2" presStyleCnt="0"/>
      <dgm:spPr/>
    </dgm:pt>
    <dgm:pt modelId="{CA9798ED-67A5-412C-9C01-1634389E8E9C}" type="pres">
      <dgm:prSet presAssocID="{FCFD6319-B76E-45B7-86D6-834B68B469C6}" presName="background2" presStyleLbl="node2" presStyleIdx="0" presStyleCnt="3"/>
      <dgm:spPr>
        <a:solidFill>
          <a:srgbClr val="44CEEA"/>
        </a:solidFill>
      </dgm:spPr>
    </dgm:pt>
    <dgm:pt modelId="{5C21F4A1-9726-44A3-B9BC-2D9694EE66CF}" type="pres">
      <dgm:prSet presAssocID="{FCFD6319-B76E-45B7-86D6-834B68B469C6}" presName="text2" presStyleLbl="fgAcc2" presStyleIdx="0" presStyleCnt="3">
        <dgm:presLayoutVars>
          <dgm:chPref val="3"/>
        </dgm:presLayoutVars>
      </dgm:prSet>
      <dgm:spPr/>
    </dgm:pt>
    <dgm:pt modelId="{BF92A4C4-E3FB-49D4-8625-1FD622D1A539}" type="pres">
      <dgm:prSet presAssocID="{FCFD6319-B76E-45B7-86D6-834B68B469C6}" presName="hierChild3" presStyleCnt="0"/>
      <dgm:spPr/>
    </dgm:pt>
    <dgm:pt modelId="{874C8ABC-CC78-405B-8DD1-87338B4FF284}" type="pres">
      <dgm:prSet presAssocID="{D76D17A2-A640-4543-B975-AAEDD34E641E}" presName="Name10" presStyleLbl="parChTrans1D2" presStyleIdx="1" presStyleCnt="3"/>
      <dgm:spPr/>
    </dgm:pt>
    <dgm:pt modelId="{848700B3-DC4D-410A-80F7-CA6F0FEC8F06}" type="pres">
      <dgm:prSet presAssocID="{733E4150-0441-4493-AF55-48FB6EBA22BC}" presName="hierRoot2" presStyleCnt="0"/>
      <dgm:spPr/>
    </dgm:pt>
    <dgm:pt modelId="{3B5085B8-BFD9-4D36-B0BB-5BA37B123541}" type="pres">
      <dgm:prSet presAssocID="{733E4150-0441-4493-AF55-48FB6EBA22BC}" presName="composite2" presStyleCnt="0"/>
      <dgm:spPr/>
    </dgm:pt>
    <dgm:pt modelId="{BC7784EC-302B-4A1C-A36A-13C78F23369C}" type="pres">
      <dgm:prSet presAssocID="{733E4150-0441-4493-AF55-48FB6EBA22BC}" presName="background2" presStyleLbl="node2" presStyleIdx="1" presStyleCnt="3"/>
      <dgm:spPr>
        <a:solidFill>
          <a:srgbClr val="44CEEA"/>
        </a:solidFill>
      </dgm:spPr>
    </dgm:pt>
    <dgm:pt modelId="{42193336-F82A-4787-A7FE-5AD2EAAC6F52}" type="pres">
      <dgm:prSet presAssocID="{733E4150-0441-4493-AF55-48FB6EBA22BC}" presName="text2" presStyleLbl="fgAcc2" presStyleIdx="1" presStyleCnt="3">
        <dgm:presLayoutVars>
          <dgm:chPref val="3"/>
        </dgm:presLayoutVars>
      </dgm:prSet>
      <dgm:spPr/>
    </dgm:pt>
    <dgm:pt modelId="{B6758A5A-2915-4C9F-BD96-C33D1631EFA8}" type="pres">
      <dgm:prSet presAssocID="{733E4150-0441-4493-AF55-48FB6EBA22BC}" presName="hierChild3" presStyleCnt="0"/>
      <dgm:spPr/>
    </dgm:pt>
    <dgm:pt modelId="{97A7112F-6C27-41C6-803D-AB01B06CABA9}" type="pres">
      <dgm:prSet presAssocID="{838ED17E-44CA-44B4-96D5-A419C91BE5B6}" presName="Name17" presStyleLbl="parChTrans1D3" presStyleIdx="0" presStyleCnt="3"/>
      <dgm:spPr/>
    </dgm:pt>
    <dgm:pt modelId="{83A8FF82-E08B-4E61-8EF8-CCF0D9593A6B}" type="pres">
      <dgm:prSet presAssocID="{BCAD35BF-9428-4183-B1F9-DC7BCB6D03C5}" presName="hierRoot3" presStyleCnt="0"/>
      <dgm:spPr/>
    </dgm:pt>
    <dgm:pt modelId="{26A10039-7F35-4035-9160-4E47C35510D6}" type="pres">
      <dgm:prSet presAssocID="{BCAD35BF-9428-4183-B1F9-DC7BCB6D03C5}" presName="composite3" presStyleCnt="0"/>
      <dgm:spPr/>
    </dgm:pt>
    <dgm:pt modelId="{8D61867F-4038-49FD-B5A9-11BD2F62C63F}" type="pres">
      <dgm:prSet presAssocID="{BCAD35BF-9428-4183-B1F9-DC7BCB6D03C5}" presName="background3" presStyleLbl="node3" presStyleIdx="0" presStyleCnt="3"/>
      <dgm:spPr>
        <a:solidFill>
          <a:srgbClr val="44CEEA"/>
        </a:solidFill>
      </dgm:spPr>
    </dgm:pt>
    <dgm:pt modelId="{2E4B8E14-2CE9-4E70-B7D2-95054BF4B1E5}" type="pres">
      <dgm:prSet presAssocID="{BCAD35BF-9428-4183-B1F9-DC7BCB6D03C5}" presName="text3" presStyleLbl="fgAcc3" presStyleIdx="0" presStyleCnt="3">
        <dgm:presLayoutVars>
          <dgm:chPref val="3"/>
        </dgm:presLayoutVars>
      </dgm:prSet>
      <dgm:spPr/>
    </dgm:pt>
    <dgm:pt modelId="{9F2851AD-B18C-481F-A906-CFCD5B4F1FD7}" type="pres">
      <dgm:prSet presAssocID="{BCAD35BF-9428-4183-B1F9-DC7BCB6D03C5}" presName="hierChild4" presStyleCnt="0"/>
      <dgm:spPr/>
    </dgm:pt>
    <dgm:pt modelId="{3D998326-BB2F-426F-857B-C06BF7D090A3}" type="pres">
      <dgm:prSet presAssocID="{50A22508-1577-4CBE-8709-5246E97AEBA3}" presName="Name17" presStyleLbl="parChTrans1D3" presStyleIdx="1" presStyleCnt="3"/>
      <dgm:spPr/>
    </dgm:pt>
    <dgm:pt modelId="{01C62B56-7352-494A-B6CF-8DCB090E9D05}" type="pres">
      <dgm:prSet presAssocID="{6F3A4FC9-842F-4F05-BCC7-B4C7549BF081}" presName="hierRoot3" presStyleCnt="0"/>
      <dgm:spPr/>
    </dgm:pt>
    <dgm:pt modelId="{D0DD7ABA-63E2-4AF3-A815-9CB8C42C03F4}" type="pres">
      <dgm:prSet presAssocID="{6F3A4FC9-842F-4F05-BCC7-B4C7549BF081}" presName="composite3" presStyleCnt="0"/>
      <dgm:spPr/>
    </dgm:pt>
    <dgm:pt modelId="{0907BAE6-C930-419B-AD89-20F99D993BA4}" type="pres">
      <dgm:prSet presAssocID="{6F3A4FC9-842F-4F05-BCC7-B4C7549BF081}" presName="background3" presStyleLbl="node3" presStyleIdx="1" presStyleCnt="3"/>
      <dgm:spPr>
        <a:solidFill>
          <a:srgbClr val="44CEEA"/>
        </a:solidFill>
      </dgm:spPr>
    </dgm:pt>
    <dgm:pt modelId="{04456D20-90F0-45B2-9C52-81407F64039E}" type="pres">
      <dgm:prSet presAssocID="{6F3A4FC9-842F-4F05-BCC7-B4C7549BF081}" presName="text3" presStyleLbl="fgAcc3" presStyleIdx="1" presStyleCnt="3">
        <dgm:presLayoutVars>
          <dgm:chPref val="3"/>
        </dgm:presLayoutVars>
      </dgm:prSet>
      <dgm:spPr/>
    </dgm:pt>
    <dgm:pt modelId="{BAE2C621-015D-4A60-8435-87C604D66DAB}" type="pres">
      <dgm:prSet presAssocID="{6F3A4FC9-842F-4F05-BCC7-B4C7549BF081}" presName="hierChild4" presStyleCnt="0"/>
      <dgm:spPr/>
    </dgm:pt>
    <dgm:pt modelId="{C6239CFB-505E-4F1F-B4BD-A64FA6BF16BD}" type="pres">
      <dgm:prSet presAssocID="{E81308C6-4E46-48C3-80A7-5EBE942EF105}" presName="Name17" presStyleLbl="parChTrans1D3" presStyleIdx="2" presStyleCnt="3"/>
      <dgm:spPr/>
    </dgm:pt>
    <dgm:pt modelId="{FEAD3752-0499-4B76-87A2-44C580732991}" type="pres">
      <dgm:prSet presAssocID="{6CEE4FD6-2C75-425D-9805-CDEDE2788C13}" presName="hierRoot3" presStyleCnt="0"/>
      <dgm:spPr/>
    </dgm:pt>
    <dgm:pt modelId="{A70EF58E-87C9-40FD-91F2-56CEBCEA14F7}" type="pres">
      <dgm:prSet presAssocID="{6CEE4FD6-2C75-425D-9805-CDEDE2788C13}" presName="composite3" presStyleCnt="0"/>
      <dgm:spPr/>
    </dgm:pt>
    <dgm:pt modelId="{38119BFF-2EB1-480E-8187-DA0CC3316F95}" type="pres">
      <dgm:prSet presAssocID="{6CEE4FD6-2C75-425D-9805-CDEDE2788C13}" presName="background3" presStyleLbl="node3" presStyleIdx="2" presStyleCnt="3"/>
      <dgm:spPr>
        <a:solidFill>
          <a:srgbClr val="44CEEA"/>
        </a:solidFill>
      </dgm:spPr>
    </dgm:pt>
    <dgm:pt modelId="{719CB452-6360-492F-80F7-FC0E1658C4EC}" type="pres">
      <dgm:prSet presAssocID="{6CEE4FD6-2C75-425D-9805-CDEDE2788C13}" presName="text3" presStyleLbl="fgAcc3" presStyleIdx="2" presStyleCnt="3">
        <dgm:presLayoutVars>
          <dgm:chPref val="3"/>
        </dgm:presLayoutVars>
      </dgm:prSet>
      <dgm:spPr/>
    </dgm:pt>
    <dgm:pt modelId="{F81469DA-3250-4430-86C1-887BC3417650}" type="pres">
      <dgm:prSet presAssocID="{6CEE4FD6-2C75-425D-9805-CDEDE2788C13}" presName="hierChild4" presStyleCnt="0"/>
      <dgm:spPr/>
    </dgm:pt>
    <dgm:pt modelId="{36BDD6BA-ED4A-419B-A438-DE49F1ECE31B}" type="pres">
      <dgm:prSet presAssocID="{BCF04F56-DA23-45C0-8726-94E1D538710F}" presName="Name10" presStyleLbl="parChTrans1D2" presStyleIdx="2" presStyleCnt="3"/>
      <dgm:spPr/>
    </dgm:pt>
    <dgm:pt modelId="{CB5E4861-78E5-4932-BC81-93AE1AF7DE4E}" type="pres">
      <dgm:prSet presAssocID="{47E8D471-BCAB-4641-A393-8CDA7D6E46A8}" presName="hierRoot2" presStyleCnt="0"/>
      <dgm:spPr/>
    </dgm:pt>
    <dgm:pt modelId="{42E8E5BA-014F-471B-A545-9EDA4F5E95CF}" type="pres">
      <dgm:prSet presAssocID="{47E8D471-BCAB-4641-A393-8CDA7D6E46A8}" presName="composite2" presStyleCnt="0"/>
      <dgm:spPr/>
    </dgm:pt>
    <dgm:pt modelId="{2B5F3A57-95FA-42D6-8B3A-DB23FB91EBDE}" type="pres">
      <dgm:prSet presAssocID="{47E8D471-BCAB-4641-A393-8CDA7D6E46A8}" presName="background2" presStyleLbl="node2" presStyleIdx="2" presStyleCnt="3"/>
      <dgm:spPr>
        <a:solidFill>
          <a:srgbClr val="44CEEA"/>
        </a:solidFill>
      </dgm:spPr>
    </dgm:pt>
    <dgm:pt modelId="{A5312A83-4DF7-4A63-AE2A-5F0C0F7B9070}" type="pres">
      <dgm:prSet presAssocID="{47E8D471-BCAB-4641-A393-8CDA7D6E46A8}" presName="text2" presStyleLbl="fgAcc2" presStyleIdx="2" presStyleCnt="3">
        <dgm:presLayoutVars>
          <dgm:chPref val="3"/>
        </dgm:presLayoutVars>
      </dgm:prSet>
      <dgm:spPr/>
    </dgm:pt>
    <dgm:pt modelId="{F5331081-1267-4270-812E-A2085E8E2E12}" type="pres">
      <dgm:prSet presAssocID="{47E8D471-BCAB-4641-A393-8CDA7D6E46A8}" presName="hierChild3" presStyleCnt="0"/>
      <dgm:spPr/>
    </dgm:pt>
  </dgm:ptLst>
  <dgm:cxnLst>
    <dgm:cxn modelId="{B17DFC25-B9D8-482C-966A-E2342426B527}" srcId="{733E4150-0441-4493-AF55-48FB6EBA22BC}" destId="{6CEE4FD6-2C75-425D-9805-CDEDE2788C13}" srcOrd="2" destOrd="0" parTransId="{E81308C6-4E46-48C3-80A7-5EBE942EF105}" sibTransId="{C9BEDF07-83ED-4A71-AFF5-A0FE75A81A65}"/>
    <dgm:cxn modelId="{09472B26-09D9-4F01-8C75-24985A7E29AC}" srcId="{2668C07A-CA1C-45B2-99AC-014223196D94}" destId="{5637943F-5F29-4981-AFB7-8F2532A630BA}" srcOrd="0" destOrd="0" parTransId="{640B2C77-A40E-46CF-8376-FF2FC58DCCD3}" sibTransId="{AB032F6E-427E-45AF-A7CA-EE7C6886C80E}"/>
    <dgm:cxn modelId="{D828472C-1BD5-473D-B621-1A1B88320C37}" type="presOf" srcId="{47E8D471-BCAB-4641-A393-8CDA7D6E46A8}" destId="{A5312A83-4DF7-4A63-AE2A-5F0C0F7B9070}" srcOrd="0" destOrd="0" presId="urn:microsoft.com/office/officeart/2005/8/layout/hierarchy1"/>
    <dgm:cxn modelId="{0D362737-E34C-4287-9D05-B27D949406DD}" type="presOf" srcId="{FCFD6319-B76E-45B7-86D6-834B68B469C6}" destId="{5C21F4A1-9726-44A3-B9BC-2D9694EE66CF}" srcOrd="0" destOrd="0" presId="urn:microsoft.com/office/officeart/2005/8/layout/hierarchy1"/>
    <dgm:cxn modelId="{45DE4B58-4C26-42DD-867D-C999487CE768}" type="presOf" srcId="{3459722C-02CC-4943-B8C4-69994C779505}" destId="{38758298-D746-4898-AB42-876A75EA6472}" srcOrd="0" destOrd="0" presId="urn:microsoft.com/office/officeart/2005/8/layout/hierarchy1"/>
    <dgm:cxn modelId="{0CF17A79-5E1B-4AC3-A321-71B9CACCD924}" type="presOf" srcId="{50A22508-1577-4CBE-8709-5246E97AEBA3}" destId="{3D998326-BB2F-426F-857B-C06BF7D090A3}" srcOrd="0" destOrd="0" presId="urn:microsoft.com/office/officeart/2005/8/layout/hierarchy1"/>
    <dgm:cxn modelId="{78F7B97E-21AC-46E5-8E3E-B0DCD5B048C0}" srcId="{5637943F-5F29-4981-AFB7-8F2532A630BA}" destId="{733E4150-0441-4493-AF55-48FB6EBA22BC}" srcOrd="1" destOrd="0" parTransId="{D76D17A2-A640-4543-B975-AAEDD34E641E}" sibTransId="{4DAB30DE-6872-479D-9388-EBF9E797AD8C}"/>
    <dgm:cxn modelId="{F4559791-76D5-486D-A33E-1C75458E4A1B}" type="presOf" srcId="{6CEE4FD6-2C75-425D-9805-CDEDE2788C13}" destId="{719CB452-6360-492F-80F7-FC0E1658C4EC}" srcOrd="0" destOrd="0" presId="urn:microsoft.com/office/officeart/2005/8/layout/hierarchy1"/>
    <dgm:cxn modelId="{EC050698-FBF1-4F8F-A541-55B9ACB1D0FC}" type="presOf" srcId="{733E4150-0441-4493-AF55-48FB6EBA22BC}" destId="{42193336-F82A-4787-A7FE-5AD2EAAC6F52}" srcOrd="0" destOrd="0" presId="urn:microsoft.com/office/officeart/2005/8/layout/hierarchy1"/>
    <dgm:cxn modelId="{C4BD7399-9F7B-4E50-A499-948A823E3FDC}" srcId="{733E4150-0441-4493-AF55-48FB6EBA22BC}" destId="{6F3A4FC9-842F-4F05-BCC7-B4C7549BF081}" srcOrd="1" destOrd="0" parTransId="{50A22508-1577-4CBE-8709-5246E97AEBA3}" sibTransId="{74F3C62A-B0A2-491D-9146-E7C70854B32C}"/>
    <dgm:cxn modelId="{D40868BA-D0F2-449A-B38B-9631873A711D}" type="presOf" srcId="{838ED17E-44CA-44B4-96D5-A419C91BE5B6}" destId="{97A7112F-6C27-41C6-803D-AB01B06CABA9}" srcOrd="0" destOrd="0" presId="urn:microsoft.com/office/officeart/2005/8/layout/hierarchy1"/>
    <dgm:cxn modelId="{417F5CBC-B5BD-4717-B547-C58021BEC775}" type="presOf" srcId="{BCAD35BF-9428-4183-B1F9-DC7BCB6D03C5}" destId="{2E4B8E14-2CE9-4E70-B7D2-95054BF4B1E5}" srcOrd="0" destOrd="0" presId="urn:microsoft.com/office/officeart/2005/8/layout/hierarchy1"/>
    <dgm:cxn modelId="{9F1573C2-9F06-4BFC-8F21-494E7218D704}" type="presOf" srcId="{5637943F-5F29-4981-AFB7-8F2532A630BA}" destId="{E3769912-D67F-4D94-BF21-245CF1B885F7}" srcOrd="0" destOrd="0" presId="urn:microsoft.com/office/officeart/2005/8/layout/hierarchy1"/>
    <dgm:cxn modelId="{A9CC5FC9-C7CE-42EB-B59F-EF148E2E6E9E}" srcId="{5637943F-5F29-4981-AFB7-8F2532A630BA}" destId="{FCFD6319-B76E-45B7-86D6-834B68B469C6}" srcOrd="0" destOrd="0" parTransId="{3459722C-02CC-4943-B8C4-69994C779505}" sibTransId="{8F2D3A04-67CB-402F-838C-67071FD59CE2}"/>
    <dgm:cxn modelId="{2E1949CB-2ACB-4FCD-A5C9-F5114394D6CC}" type="presOf" srcId="{BCF04F56-DA23-45C0-8726-94E1D538710F}" destId="{36BDD6BA-ED4A-419B-A438-DE49F1ECE31B}" srcOrd="0" destOrd="0" presId="urn:microsoft.com/office/officeart/2005/8/layout/hierarchy1"/>
    <dgm:cxn modelId="{88E5DFCE-E7F9-4B8D-AF91-A97BCA241EE2}" type="presOf" srcId="{D76D17A2-A640-4543-B975-AAEDD34E641E}" destId="{874C8ABC-CC78-405B-8DD1-87338B4FF284}" srcOrd="0" destOrd="0" presId="urn:microsoft.com/office/officeart/2005/8/layout/hierarchy1"/>
    <dgm:cxn modelId="{94437FD3-B85C-4C98-8DAC-3358E918AA21}" srcId="{5637943F-5F29-4981-AFB7-8F2532A630BA}" destId="{47E8D471-BCAB-4641-A393-8CDA7D6E46A8}" srcOrd="2" destOrd="0" parTransId="{BCF04F56-DA23-45C0-8726-94E1D538710F}" sibTransId="{25A5131D-8232-43E5-A374-3E7D791A19A2}"/>
    <dgm:cxn modelId="{B8657CD9-3B97-4624-B2CC-949CD18A68E4}" type="presOf" srcId="{2668C07A-CA1C-45B2-99AC-014223196D94}" destId="{386CDF88-45B2-46A1-A744-8E68E1A5E861}" srcOrd="0" destOrd="0" presId="urn:microsoft.com/office/officeart/2005/8/layout/hierarchy1"/>
    <dgm:cxn modelId="{6EAED6F4-9443-4F4E-98DA-832FF5964D28}" type="presOf" srcId="{E81308C6-4E46-48C3-80A7-5EBE942EF105}" destId="{C6239CFB-505E-4F1F-B4BD-A64FA6BF16BD}" srcOrd="0" destOrd="0" presId="urn:microsoft.com/office/officeart/2005/8/layout/hierarchy1"/>
    <dgm:cxn modelId="{02414DF5-6BB0-468C-B71C-DE5FB5B3B992}" srcId="{733E4150-0441-4493-AF55-48FB6EBA22BC}" destId="{BCAD35BF-9428-4183-B1F9-DC7BCB6D03C5}" srcOrd="0" destOrd="0" parTransId="{838ED17E-44CA-44B4-96D5-A419C91BE5B6}" sibTransId="{29924E35-ECB3-4EDD-BA60-B8DEA4ECC34B}"/>
    <dgm:cxn modelId="{4B54FEFB-04AA-4B62-8A0E-4A9FAB736C62}" type="presOf" srcId="{6F3A4FC9-842F-4F05-BCC7-B4C7549BF081}" destId="{04456D20-90F0-45B2-9C52-81407F64039E}" srcOrd="0" destOrd="0" presId="urn:microsoft.com/office/officeart/2005/8/layout/hierarchy1"/>
    <dgm:cxn modelId="{D632D837-88AF-43AB-ADEB-58183886F904}" type="presParOf" srcId="{386CDF88-45B2-46A1-A744-8E68E1A5E861}" destId="{7A57E181-C577-4A41-807B-82275B27F48F}" srcOrd="0" destOrd="0" presId="urn:microsoft.com/office/officeart/2005/8/layout/hierarchy1"/>
    <dgm:cxn modelId="{73792241-CCAA-4345-8C7F-B33397E9D032}" type="presParOf" srcId="{7A57E181-C577-4A41-807B-82275B27F48F}" destId="{CA5D37EC-6B49-468E-9390-39374487515D}" srcOrd="0" destOrd="0" presId="urn:microsoft.com/office/officeart/2005/8/layout/hierarchy1"/>
    <dgm:cxn modelId="{77551CAC-2149-443F-B1CB-91446D4C3ABF}" type="presParOf" srcId="{CA5D37EC-6B49-468E-9390-39374487515D}" destId="{1EC20FC2-8C4B-4DD9-A33F-F67509B18267}" srcOrd="0" destOrd="0" presId="urn:microsoft.com/office/officeart/2005/8/layout/hierarchy1"/>
    <dgm:cxn modelId="{D506AF84-5BB5-41FB-A79B-3BB35A84B737}" type="presParOf" srcId="{CA5D37EC-6B49-468E-9390-39374487515D}" destId="{E3769912-D67F-4D94-BF21-245CF1B885F7}" srcOrd="1" destOrd="0" presId="urn:microsoft.com/office/officeart/2005/8/layout/hierarchy1"/>
    <dgm:cxn modelId="{1E93AE9C-26B6-44FC-B74B-723D738A5180}" type="presParOf" srcId="{7A57E181-C577-4A41-807B-82275B27F48F}" destId="{EED6A274-AAD0-4932-A1BD-89717EA5AF7A}" srcOrd="1" destOrd="0" presId="urn:microsoft.com/office/officeart/2005/8/layout/hierarchy1"/>
    <dgm:cxn modelId="{04184C09-6FBD-46BA-B8F5-FBAD1E93ADD2}" type="presParOf" srcId="{EED6A274-AAD0-4932-A1BD-89717EA5AF7A}" destId="{38758298-D746-4898-AB42-876A75EA6472}" srcOrd="0" destOrd="0" presId="urn:microsoft.com/office/officeart/2005/8/layout/hierarchy1"/>
    <dgm:cxn modelId="{34B14930-B8B4-4920-8D2F-CE76C518DDAD}" type="presParOf" srcId="{EED6A274-AAD0-4932-A1BD-89717EA5AF7A}" destId="{D669B7A6-2B7F-4B1E-B620-708007B41B6F}" srcOrd="1" destOrd="0" presId="urn:microsoft.com/office/officeart/2005/8/layout/hierarchy1"/>
    <dgm:cxn modelId="{46504704-9645-4409-8651-3385707D85BB}" type="presParOf" srcId="{D669B7A6-2B7F-4B1E-B620-708007B41B6F}" destId="{F8502200-869A-422F-8300-33F1754D26A3}" srcOrd="0" destOrd="0" presId="urn:microsoft.com/office/officeart/2005/8/layout/hierarchy1"/>
    <dgm:cxn modelId="{AB2630F3-631E-4187-A4EE-2353911256A8}" type="presParOf" srcId="{F8502200-869A-422F-8300-33F1754D26A3}" destId="{CA9798ED-67A5-412C-9C01-1634389E8E9C}" srcOrd="0" destOrd="0" presId="urn:microsoft.com/office/officeart/2005/8/layout/hierarchy1"/>
    <dgm:cxn modelId="{82A26768-CC6F-4356-A09C-FF7D3CCBA18A}" type="presParOf" srcId="{F8502200-869A-422F-8300-33F1754D26A3}" destId="{5C21F4A1-9726-44A3-B9BC-2D9694EE66CF}" srcOrd="1" destOrd="0" presId="urn:microsoft.com/office/officeart/2005/8/layout/hierarchy1"/>
    <dgm:cxn modelId="{BF5FAE64-6223-4D30-8FA2-064E4BCAA99D}" type="presParOf" srcId="{D669B7A6-2B7F-4B1E-B620-708007B41B6F}" destId="{BF92A4C4-E3FB-49D4-8625-1FD622D1A539}" srcOrd="1" destOrd="0" presId="urn:microsoft.com/office/officeart/2005/8/layout/hierarchy1"/>
    <dgm:cxn modelId="{533EBBBC-8EFA-43A4-A7F6-02E516BFBB9C}" type="presParOf" srcId="{EED6A274-AAD0-4932-A1BD-89717EA5AF7A}" destId="{874C8ABC-CC78-405B-8DD1-87338B4FF284}" srcOrd="2" destOrd="0" presId="urn:microsoft.com/office/officeart/2005/8/layout/hierarchy1"/>
    <dgm:cxn modelId="{CB0ADFFF-041F-4CAD-BF21-4F9445BD162B}" type="presParOf" srcId="{EED6A274-AAD0-4932-A1BD-89717EA5AF7A}" destId="{848700B3-DC4D-410A-80F7-CA6F0FEC8F06}" srcOrd="3" destOrd="0" presId="urn:microsoft.com/office/officeart/2005/8/layout/hierarchy1"/>
    <dgm:cxn modelId="{4620D62D-DC2D-42E8-AF97-FD6244692772}" type="presParOf" srcId="{848700B3-DC4D-410A-80F7-CA6F0FEC8F06}" destId="{3B5085B8-BFD9-4D36-B0BB-5BA37B123541}" srcOrd="0" destOrd="0" presId="urn:microsoft.com/office/officeart/2005/8/layout/hierarchy1"/>
    <dgm:cxn modelId="{0326E4D7-3F92-43EC-93EA-1EF033743B40}" type="presParOf" srcId="{3B5085B8-BFD9-4D36-B0BB-5BA37B123541}" destId="{BC7784EC-302B-4A1C-A36A-13C78F23369C}" srcOrd="0" destOrd="0" presId="urn:microsoft.com/office/officeart/2005/8/layout/hierarchy1"/>
    <dgm:cxn modelId="{3AF9CF8C-96CC-4EAF-8537-BB5C9014750A}" type="presParOf" srcId="{3B5085B8-BFD9-4D36-B0BB-5BA37B123541}" destId="{42193336-F82A-4787-A7FE-5AD2EAAC6F52}" srcOrd="1" destOrd="0" presId="urn:microsoft.com/office/officeart/2005/8/layout/hierarchy1"/>
    <dgm:cxn modelId="{D2DB02C5-5675-4172-A9AA-1A8B6C8C08E9}" type="presParOf" srcId="{848700B3-DC4D-410A-80F7-CA6F0FEC8F06}" destId="{B6758A5A-2915-4C9F-BD96-C33D1631EFA8}" srcOrd="1" destOrd="0" presId="urn:microsoft.com/office/officeart/2005/8/layout/hierarchy1"/>
    <dgm:cxn modelId="{D28286D8-3DFE-4EFF-8F09-79ED9C180378}" type="presParOf" srcId="{B6758A5A-2915-4C9F-BD96-C33D1631EFA8}" destId="{97A7112F-6C27-41C6-803D-AB01B06CABA9}" srcOrd="0" destOrd="0" presId="urn:microsoft.com/office/officeart/2005/8/layout/hierarchy1"/>
    <dgm:cxn modelId="{0578D663-DFCF-4232-8EB9-C779AE6F194C}" type="presParOf" srcId="{B6758A5A-2915-4C9F-BD96-C33D1631EFA8}" destId="{83A8FF82-E08B-4E61-8EF8-CCF0D9593A6B}" srcOrd="1" destOrd="0" presId="urn:microsoft.com/office/officeart/2005/8/layout/hierarchy1"/>
    <dgm:cxn modelId="{D32B1C17-6AB5-44E1-833B-E65DB4CB8F62}" type="presParOf" srcId="{83A8FF82-E08B-4E61-8EF8-CCF0D9593A6B}" destId="{26A10039-7F35-4035-9160-4E47C35510D6}" srcOrd="0" destOrd="0" presId="urn:microsoft.com/office/officeart/2005/8/layout/hierarchy1"/>
    <dgm:cxn modelId="{69783F24-832B-42C6-A1A8-482A3638A883}" type="presParOf" srcId="{26A10039-7F35-4035-9160-4E47C35510D6}" destId="{8D61867F-4038-49FD-B5A9-11BD2F62C63F}" srcOrd="0" destOrd="0" presId="urn:microsoft.com/office/officeart/2005/8/layout/hierarchy1"/>
    <dgm:cxn modelId="{E8FF00A4-D906-43D7-B040-A4042CB1322D}" type="presParOf" srcId="{26A10039-7F35-4035-9160-4E47C35510D6}" destId="{2E4B8E14-2CE9-4E70-B7D2-95054BF4B1E5}" srcOrd="1" destOrd="0" presId="urn:microsoft.com/office/officeart/2005/8/layout/hierarchy1"/>
    <dgm:cxn modelId="{F772AB66-BCFA-4504-93CE-CF282B2B9784}" type="presParOf" srcId="{83A8FF82-E08B-4E61-8EF8-CCF0D9593A6B}" destId="{9F2851AD-B18C-481F-A906-CFCD5B4F1FD7}" srcOrd="1" destOrd="0" presId="urn:microsoft.com/office/officeart/2005/8/layout/hierarchy1"/>
    <dgm:cxn modelId="{DBCFBF9F-3E14-462A-8CFD-08919E621A85}" type="presParOf" srcId="{B6758A5A-2915-4C9F-BD96-C33D1631EFA8}" destId="{3D998326-BB2F-426F-857B-C06BF7D090A3}" srcOrd="2" destOrd="0" presId="urn:microsoft.com/office/officeart/2005/8/layout/hierarchy1"/>
    <dgm:cxn modelId="{6CB43A1E-3911-4C3B-8D32-F52C5F85F146}" type="presParOf" srcId="{B6758A5A-2915-4C9F-BD96-C33D1631EFA8}" destId="{01C62B56-7352-494A-B6CF-8DCB090E9D05}" srcOrd="3" destOrd="0" presId="urn:microsoft.com/office/officeart/2005/8/layout/hierarchy1"/>
    <dgm:cxn modelId="{E9171C03-0A96-49D8-8903-76B4BBABF35F}" type="presParOf" srcId="{01C62B56-7352-494A-B6CF-8DCB090E9D05}" destId="{D0DD7ABA-63E2-4AF3-A815-9CB8C42C03F4}" srcOrd="0" destOrd="0" presId="urn:microsoft.com/office/officeart/2005/8/layout/hierarchy1"/>
    <dgm:cxn modelId="{26844516-15ED-49C8-AE07-DF107FBE39C3}" type="presParOf" srcId="{D0DD7ABA-63E2-4AF3-A815-9CB8C42C03F4}" destId="{0907BAE6-C930-419B-AD89-20F99D993BA4}" srcOrd="0" destOrd="0" presId="urn:microsoft.com/office/officeart/2005/8/layout/hierarchy1"/>
    <dgm:cxn modelId="{8DB80062-6E56-4C58-A891-D197B6B7211F}" type="presParOf" srcId="{D0DD7ABA-63E2-4AF3-A815-9CB8C42C03F4}" destId="{04456D20-90F0-45B2-9C52-81407F64039E}" srcOrd="1" destOrd="0" presId="urn:microsoft.com/office/officeart/2005/8/layout/hierarchy1"/>
    <dgm:cxn modelId="{E0736707-522B-41FC-873D-5D38DD393C63}" type="presParOf" srcId="{01C62B56-7352-494A-B6CF-8DCB090E9D05}" destId="{BAE2C621-015D-4A60-8435-87C604D66DAB}" srcOrd="1" destOrd="0" presId="urn:microsoft.com/office/officeart/2005/8/layout/hierarchy1"/>
    <dgm:cxn modelId="{D016A8DD-06E7-4591-8EC7-273E9CD46E08}" type="presParOf" srcId="{B6758A5A-2915-4C9F-BD96-C33D1631EFA8}" destId="{C6239CFB-505E-4F1F-B4BD-A64FA6BF16BD}" srcOrd="4" destOrd="0" presId="urn:microsoft.com/office/officeart/2005/8/layout/hierarchy1"/>
    <dgm:cxn modelId="{F50839B7-A88C-4F7D-940C-B8E0E0A6EEF0}" type="presParOf" srcId="{B6758A5A-2915-4C9F-BD96-C33D1631EFA8}" destId="{FEAD3752-0499-4B76-87A2-44C580732991}" srcOrd="5" destOrd="0" presId="urn:microsoft.com/office/officeart/2005/8/layout/hierarchy1"/>
    <dgm:cxn modelId="{0E70FD8B-08EE-4F24-B79A-3C2FE1882599}" type="presParOf" srcId="{FEAD3752-0499-4B76-87A2-44C580732991}" destId="{A70EF58E-87C9-40FD-91F2-56CEBCEA14F7}" srcOrd="0" destOrd="0" presId="urn:microsoft.com/office/officeart/2005/8/layout/hierarchy1"/>
    <dgm:cxn modelId="{4099B76B-03E0-485E-82B8-EBD4D2273CE2}" type="presParOf" srcId="{A70EF58E-87C9-40FD-91F2-56CEBCEA14F7}" destId="{38119BFF-2EB1-480E-8187-DA0CC3316F95}" srcOrd="0" destOrd="0" presId="urn:microsoft.com/office/officeart/2005/8/layout/hierarchy1"/>
    <dgm:cxn modelId="{7315F524-A7FF-458F-8A97-292D3B991781}" type="presParOf" srcId="{A70EF58E-87C9-40FD-91F2-56CEBCEA14F7}" destId="{719CB452-6360-492F-80F7-FC0E1658C4EC}" srcOrd="1" destOrd="0" presId="urn:microsoft.com/office/officeart/2005/8/layout/hierarchy1"/>
    <dgm:cxn modelId="{E160769E-0FEE-44A9-827B-D37B1C2C0870}" type="presParOf" srcId="{FEAD3752-0499-4B76-87A2-44C580732991}" destId="{F81469DA-3250-4430-86C1-887BC3417650}" srcOrd="1" destOrd="0" presId="urn:microsoft.com/office/officeart/2005/8/layout/hierarchy1"/>
    <dgm:cxn modelId="{E74C200D-C2F7-4B5D-9590-95319483D796}" type="presParOf" srcId="{EED6A274-AAD0-4932-A1BD-89717EA5AF7A}" destId="{36BDD6BA-ED4A-419B-A438-DE49F1ECE31B}" srcOrd="4" destOrd="0" presId="urn:microsoft.com/office/officeart/2005/8/layout/hierarchy1"/>
    <dgm:cxn modelId="{1442C137-6A79-4985-9A17-E1A51FC31A44}" type="presParOf" srcId="{EED6A274-AAD0-4932-A1BD-89717EA5AF7A}" destId="{CB5E4861-78E5-4932-BC81-93AE1AF7DE4E}" srcOrd="5" destOrd="0" presId="urn:microsoft.com/office/officeart/2005/8/layout/hierarchy1"/>
    <dgm:cxn modelId="{3CD55AE7-652D-4A86-B442-2E1D3CCFF262}" type="presParOf" srcId="{CB5E4861-78E5-4932-BC81-93AE1AF7DE4E}" destId="{42E8E5BA-014F-471B-A545-9EDA4F5E95CF}" srcOrd="0" destOrd="0" presId="urn:microsoft.com/office/officeart/2005/8/layout/hierarchy1"/>
    <dgm:cxn modelId="{5CB8C196-5AAC-475A-B856-652F9DBB71B4}" type="presParOf" srcId="{42E8E5BA-014F-471B-A545-9EDA4F5E95CF}" destId="{2B5F3A57-95FA-42D6-8B3A-DB23FB91EBDE}" srcOrd="0" destOrd="0" presId="urn:microsoft.com/office/officeart/2005/8/layout/hierarchy1"/>
    <dgm:cxn modelId="{ADC7478A-ABD6-4B98-A422-9E2A7AFB0E78}" type="presParOf" srcId="{42E8E5BA-014F-471B-A545-9EDA4F5E95CF}" destId="{A5312A83-4DF7-4A63-AE2A-5F0C0F7B9070}" srcOrd="1" destOrd="0" presId="urn:microsoft.com/office/officeart/2005/8/layout/hierarchy1"/>
    <dgm:cxn modelId="{AA8CEACE-8BFC-4BBA-BF37-3345F6EDC33F}" type="presParOf" srcId="{CB5E4861-78E5-4932-BC81-93AE1AF7DE4E}" destId="{F5331081-1267-4270-812E-A2085E8E2E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5871B6-3734-424A-90D0-D775CCCC41A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7AF7E6DE-9094-4F3D-A2CD-AAA2DE6F64A8}">
      <dgm:prSet phldrT="[Text]" custT="1"/>
      <dgm:spPr>
        <a:solidFill>
          <a:srgbClr val="6A04C0"/>
        </a:solidFill>
        <a:ln>
          <a:noFill/>
        </a:ln>
      </dgm:spPr>
      <dgm:t>
        <a:bodyPr/>
        <a:lstStyle/>
        <a:p>
          <a:r>
            <a:rPr lang="en-GB" sz="1600" b="1" dirty="0"/>
            <a:t>Convert image</a:t>
          </a:r>
        </a:p>
      </dgm:t>
    </dgm:pt>
    <dgm:pt modelId="{BD433B65-108C-43D9-908E-41E9C1EF9E02}" type="parTrans" cxnId="{BCE0A94D-A590-454E-9FE4-FFFBE5C92BC1}">
      <dgm:prSet/>
      <dgm:spPr/>
      <dgm:t>
        <a:bodyPr/>
        <a:lstStyle/>
        <a:p>
          <a:endParaRPr lang="en-GB"/>
        </a:p>
      </dgm:t>
    </dgm:pt>
    <dgm:pt modelId="{E9531305-1BD0-435D-88EB-C65F53E91712}" type="sibTrans" cxnId="{BCE0A94D-A590-454E-9FE4-FFFBE5C92BC1}">
      <dgm:prSet/>
      <dgm:spPr/>
      <dgm:t>
        <a:bodyPr/>
        <a:lstStyle/>
        <a:p>
          <a:endParaRPr lang="en-GB"/>
        </a:p>
      </dgm:t>
    </dgm:pt>
    <dgm:pt modelId="{FC74E950-187B-4E72-A3E8-A10ED58EF4A7}">
      <dgm:prSet phldrT="[Text]" custT="1"/>
      <dgm:spPr>
        <a:solidFill>
          <a:srgbClr val="44CEEA">
            <a:alpha val="90000"/>
          </a:srgbClr>
        </a:solidFill>
        <a:ln>
          <a:noFill/>
        </a:ln>
      </dgm:spPr>
      <dgm:t>
        <a:bodyPr lIns="0"/>
        <a:lstStyle/>
        <a:p>
          <a:r>
            <a:rPr lang="en-GB" sz="1200" dirty="0"/>
            <a:t>Convert to pixels</a:t>
          </a:r>
        </a:p>
      </dgm:t>
    </dgm:pt>
    <dgm:pt modelId="{1A6187E2-CD3C-4C26-A6F2-2D4EAD22BF06}" type="parTrans" cxnId="{802ECFC0-EF52-4356-A03D-97867F2BCBE0}">
      <dgm:prSet/>
      <dgm:spPr/>
      <dgm:t>
        <a:bodyPr/>
        <a:lstStyle/>
        <a:p>
          <a:endParaRPr lang="en-GB"/>
        </a:p>
      </dgm:t>
    </dgm:pt>
    <dgm:pt modelId="{88D05CDC-DD78-4E14-A729-8075D41B571C}" type="sibTrans" cxnId="{802ECFC0-EF52-4356-A03D-97867F2BCBE0}">
      <dgm:prSet/>
      <dgm:spPr/>
      <dgm:t>
        <a:bodyPr/>
        <a:lstStyle/>
        <a:p>
          <a:endParaRPr lang="en-GB"/>
        </a:p>
      </dgm:t>
    </dgm:pt>
    <dgm:pt modelId="{7F9D7B1B-EF72-4878-B3CC-FA2068424CDE}">
      <dgm:prSet phldrT="[Text]" custT="1"/>
      <dgm:spPr>
        <a:solidFill>
          <a:srgbClr val="44CEEA">
            <a:alpha val="90000"/>
          </a:srgbClr>
        </a:solidFill>
        <a:ln>
          <a:noFill/>
        </a:ln>
      </dgm:spPr>
      <dgm:t>
        <a:bodyPr lIns="0"/>
        <a:lstStyle/>
        <a:p>
          <a:r>
            <a:rPr lang="en-GB" sz="1200" dirty="0"/>
            <a:t>Convert to binary</a:t>
          </a:r>
        </a:p>
      </dgm:t>
    </dgm:pt>
    <dgm:pt modelId="{2CDD3C34-550A-4903-A464-A7E6917D7081}" type="parTrans" cxnId="{1EF12466-831E-49BC-8ECC-26698C238E8D}">
      <dgm:prSet/>
      <dgm:spPr/>
      <dgm:t>
        <a:bodyPr/>
        <a:lstStyle/>
        <a:p>
          <a:endParaRPr lang="en-GB"/>
        </a:p>
      </dgm:t>
    </dgm:pt>
    <dgm:pt modelId="{2FF5D042-8EC0-4061-92D8-AFAEE292CB50}" type="sibTrans" cxnId="{1EF12466-831E-49BC-8ECC-26698C238E8D}">
      <dgm:prSet/>
      <dgm:spPr/>
      <dgm:t>
        <a:bodyPr/>
        <a:lstStyle/>
        <a:p>
          <a:endParaRPr lang="en-GB"/>
        </a:p>
      </dgm:t>
    </dgm:pt>
    <dgm:pt modelId="{0B8120A5-25DE-4617-A964-A7DBF24B745F}">
      <dgm:prSet phldrT="[Text]" custT="1"/>
      <dgm:spPr>
        <a:solidFill>
          <a:srgbClr val="6A04C0"/>
        </a:solidFill>
        <a:ln>
          <a:noFill/>
        </a:ln>
      </dgm:spPr>
      <dgm:t>
        <a:bodyPr/>
        <a:lstStyle/>
        <a:p>
          <a:r>
            <a:rPr lang="en-GB" sz="1600" b="1" dirty="0"/>
            <a:t>Convert caption</a:t>
          </a:r>
        </a:p>
      </dgm:t>
    </dgm:pt>
    <dgm:pt modelId="{ED8A0C6E-D4EE-4487-AC5B-CD4986F1FCE2}" type="parTrans" cxnId="{7E17ED7C-D8B4-476E-B88B-44AF013EDC8A}">
      <dgm:prSet/>
      <dgm:spPr/>
      <dgm:t>
        <a:bodyPr/>
        <a:lstStyle/>
        <a:p>
          <a:endParaRPr lang="en-GB"/>
        </a:p>
      </dgm:t>
    </dgm:pt>
    <dgm:pt modelId="{5C1114F9-5C04-41DD-8A16-5E5D9FCC07B6}" type="sibTrans" cxnId="{7E17ED7C-D8B4-476E-B88B-44AF013EDC8A}">
      <dgm:prSet/>
      <dgm:spPr/>
      <dgm:t>
        <a:bodyPr/>
        <a:lstStyle/>
        <a:p>
          <a:endParaRPr lang="en-GB"/>
        </a:p>
      </dgm:t>
    </dgm:pt>
    <dgm:pt modelId="{D01F8851-D2D7-4451-8BB9-69A9931A56E4}">
      <dgm:prSet phldrT="[Text]" custT="1"/>
      <dgm:spPr>
        <a:solidFill>
          <a:srgbClr val="44CEEA">
            <a:alpha val="90000"/>
          </a:srgbClr>
        </a:solidFill>
        <a:ln>
          <a:noFill/>
        </a:ln>
      </dgm:spPr>
      <dgm:t>
        <a:bodyPr lIns="0"/>
        <a:lstStyle/>
        <a:p>
          <a:r>
            <a:rPr lang="en-GB" sz="1200" dirty="0"/>
            <a:t>Translate text to ASCII</a:t>
          </a:r>
        </a:p>
      </dgm:t>
    </dgm:pt>
    <dgm:pt modelId="{EAE01AB0-31CF-471E-B73F-FB2A3B2B501F}" type="parTrans" cxnId="{A6DFBD34-3377-4CFE-884F-B96FC675DA41}">
      <dgm:prSet/>
      <dgm:spPr/>
      <dgm:t>
        <a:bodyPr/>
        <a:lstStyle/>
        <a:p>
          <a:endParaRPr lang="en-GB"/>
        </a:p>
      </dgm:t>
    </dgm:pt>
    <dgm:pt modelId="{85BEEACA-C779-4329-84C0-211D1AB6E070}" type="sibTrans" cxnId="{A6DFBD34-3377-4CFE-884F-B96FC675DA41}">
      <dgm:prSet/>
      <dgm:spPr/>
      <dgm:t>
        <a:bodyPr/>
        <a:lstStyle/>
        <a:p>
          <a:endParaRPr lang="en-GB"/>
        </a:p>
      </dgm:t>
    </dgm:pt>
    <dgm:pt modelId="{4BD54E99-226C-4FC0-AD47-4B3092464C63}">
      <dgm:prSet phldrT="[Text]" custT="1"/>
      <dgm:spPr>
        <a:solidFill>
          <a:srgbClr val="6A04C0"/>
        </a:solidFill>
        <a:ln>
          <a:noFill/>
        </a:ln>
      </dgm:spPr>
      <dgm:t>
        <a:bodyPr/>
        <a:lstStyle/>
        <a:p>
          <a:r>
            <a:rPr lang="en-GB" sz="1600" b="1" dirty="0"/>
            <a:t>Send binary through network</a:t>
          </a:r>
        </a:p>
      </dgm:t>
    </dgm:pt>
    <dgm:pt modelId="{23469F3D-4824-4706-817B-59EA61D2341C}" type="parTrans" cxnId="{B15B7CA7-EABE-4236-93C3-7926ADB6207B}">
      <dgm:prSet/>
      <dgm:spPr/>
      <dgm:t>
        <a:bodyPr/>
        <a:lstStyle/>
        <a:p>
          <a:endParaRPr lang="en-GB"/>
        </a:p>
      </dgm:t>
    </dgm:pt>
    <dgm:pt modelId="{2DDBD9DC-AA02-4658-93A7-78A4EE32112C}" type="sibTrans" cxnId="{B15B7CA7-EABE-4236-93C3-7926ADB6207B}">
      <dgm:prSet/>
      <dgm:spPr/>
      <dgm:t>
        <a:bodyPr/>
        <a:lstStyle/>
        <a:p>
          <a:endParaRPr lang="en-GB"/>
        </a:p>
      </dgm:t>
    </dgm:pt>
    <dgm:pt modelId="{9EAA437A-9D54-4800-BA5A-1C38CC69202F}">
      <dgm:prSet phldrT="[Text]" custT="1"/>
      <dgm:spPr>
        <a:solidFill>
          <a:srgbClr val="44CEEA">
            <a:alpha val="90000"/>
          </a:srgbClr>
        </a:solidFill>
        <a:ln>
          <a:noFill/>
        </a:ln>
      </dgm:spPr>
      <dgm:t>
        <a:bodyPr lIns="0"/>
        <a:lstStyle/>
        <a:p>
          <a:r>
            <a:rPr lang="en-GB" sz="1200" dirty="0"/>
            <a:t>Add destination and packet number</a:t>
          </a:r>
        </a:p>
      </dgm:t>
    </dgm:pt>
    <dgm:pt modelId="{D0C75FD1-368E-4385-BB4C-8B539CB9796A}" type="parTrans" cxnId="{F3B89CBF-3C21-4CD9-8DBC-A2D0D5A2A3A4}">
      <dgm:prSet/>
      <dgm:spPr/>
      <dgm:t>
        <a:bodyPr/>
        <a:lstStyle/>
        <a:p>
          <a:endParaRPr lang="en-GB"/>
        </a:p>
      </dgm:t>
    </dgm:pt>
    <dgm:pt modelId="{C1FDA208-59F7-4531-95A5-F182C77D75BF}" type="sibTrans" cxnId="{F3B89CBF-3C21-4CD9-8DBC-A2D0D5A2A3A4}">
      <dgm:prSet/>
      <dgm:spPr/>
      <dgm:t>
        <a:bodyPr/>
        <a:lstStyle/>
        <a:p>
          <a:endParaRPr lang="en-GB"/>
        </a:p>
      </dgm:t>
    </dgm:pt>
    <dgm:pt modelId="{A6C0B6E0-C66B-4116-A04B-9EEF7249AA8B}">
      <dgm:prSet phldrT="[Text]" custT="1"/>
      <dgm:spPr>
        <a:solidFill>
          <a:srgbClr val="44CEEA">
            <a:alpha val="90000"/>
          </a:srgbClr>
        </a:solidFill>
        <a:ln>
          <a:noFill/>
        </a:ln>
      </dgm:spPr>
      <dgm:t>
        <a:bodyPr lIns="0"/>
        <a:lstStyle/>
        <a:p>
          <a:r>
            <a:rPr lang="en-GB" sz="1200" dirty="0"/>
            <a:t>Send packets through the network</a:t>
          </a:r>
        </a:p>
      </dgm:t>
    </dgm:pt>
    <dgm:pt modelId="{6224B8A1-6AF9-4DB2-953E-0E44363517A3}" type="parTrans" cxnId="{FB89CA3F-F281-4332-9285-4E9F4D862283}">
      <dgm:prSet/>
      <dgm:spPr/>
      <dgm:t>
        <a:bodyPr/>
        <a:lstStyle/>
        <a:p>
          <a:endParaRPr lang="en-GB"/>
        </a:p>
      </dgm:t>
    </dgm:pt>
    <dgm:pt modelId="{00BE6D3E-4641-4BC6-A6BE-289EB623A3D0}" type="sibTrans" cxnId="{FB89CA3F-F281-4332-9285-4E9F4D862283}">
      <dgm:prSet/>
      <dgm:spPr/>
      <dgm:t>
        <a:bodyPr/>
        <a:lstStyle/>
        <a:p>
          <a:endParaRPr lang="en-GB"/>
        </a:p>
      </dgm:t>
    </dgm:pt>
    <dgm:pt modelId="{C41C7C0E-9A1D-4860-8F1C-93B553092094}">
      <dgm:prSet phldrT="[Text]" custT="1"/>
      <dgm:spPr>
        <a:solidFill>
          <a:srgbClr val="44CEEA">
            <a:alpha val="90000"/>
          </a:srgbClr>
        </a:solidFill>
        <a:ln>
          <a:noFill/>
        </a:ln>
      </dgm:spPr>
      <dgm:t>
        <a:bodyPr lIns="0"/>
        <a:lstStyle/>
        <a:p>
          <a:r>
            <a:rPr lang="en-GB" sz="1200" dirty="0"/>
            <a:t>Split data into packets</a:t>
          </a:r>
        </a:p>
      </dgm:t>
    </dgm:pt>
    <dgm:pt modelId="{C78CC237-5B03-47F5-BC2F-6BEB47255889}" type="parTrans" cxnId="{598DF59B-BDD1-4061-B551-F8ECFF537830}">
      <dgm:prSet/>
      <dgm:spPr/>
      <dgm:t>
        <a:bodyPr/>
        <a:lstStyle/>
        <a:p>
          <a:endParaRPr lang="en-GB"/>
        </a:p>
      </dgm:t>
    </dgm:pt>
    <dgm:pt modelId="{D16F1416-669B-436E-857C-503734407E5F}" type="sibTrans" cxnId="{598DF59B-BDD1-4061-B551-F8ECFF537830}">
      <dgm:prSet/>
      <dgm:spPr/>
      <dgm:t>
        <a:bodyPr/>
        <a:lstStyle/>
        <a:p>
          <a:endParaRPr lang="en-GB"/>
        </a:p>
      </dgm:t>
    </dgm:pt>
    <dgm:pt modelId="{8F16F991-26B5-4242-AA78-9EADE9B44C80}" type="pres">
      <dgm:prSet presAssocID="{E55871B6-3734-424A-90D0-D775CCCC41A9}" presName="Name0" presStyleCnt="0">
        <dgm:presLayoutVars>
          <dgm:chPref val="3"/>
          <dgm:dir/>
          <dgm:animLvl val="lvl"/>
          <dgm:resizeHandles/>
        </dgm:presLayoutVars>
      </dgm:prSet>
      <dgm:spPr/>
    </dgm:pt>
    <dgm:pt modelId="{59F82CFA-A9AA-4A66-BA35-A26AA15CEF78}" type="pres">
      <dgm:prSet presAssocID="{7AF7E6DE-9094-4F3D-A2CD-AAA2DE6F64A8}" presName="horFlow" presStyleCnt="0"/>
      <dgm:spPr/>
    </dgm:pt>
    <dgm:pt modelId="{90B0C4EF-1D56-4E95-9AC6-6F29937290F9}" type="pres">
      <dgm:prSet presAssocID="{7AF7E6DE-9094-4F3D-A2CD-AAA2DE6F64A8}" presName="bigChev" presStyleLbl="node1" presStyleIdx="0" presStyleCnt="3"/>
      <dgm:spPr/>
    </dgm:pt>
    <dgm:pt modelId="{EE9A2355-6638-4236-A3CA-4D4AA89D4147}" type="pres">
      <dgm:prSet presAssocID="{1A6187E2-CD3C-4C26-A6F2-2D4EAD22BF06}" presName="parTrans" presStyleCnt="0"/>
      <dgm:spPr/>
    </dgm:pt>
    <dgm:pt modelId="{2B47BEBE-D8EC-48A0-9BFF-F3BC31C9FED3}" type="pres">
      <dgm:prSet presAssocID="{FC74E950-187B-4E72-A3E8-A10ED58EF4A7}" presName="node" presStyleLbl="alignAccFollowNode1" presStyleIdx="0" presStyleCnt="6">
        <dgm:presLayoutVars>
          <dgm:bulletEnabled val="1"/>
        </dgm:presLayoutVars>
      </dgm:prSet>
      <dgm:spPr/>
    </dgm:pt>
    <dgm:pt modelId="{CE8F6DBF-F0D8-4283-8CE6-01A54C651A75}" type="pres">
      <dgm:prSet presAssocID="{88D05CDC-DD78-4E14-A729-8075D41B571C}" presName="sibTrans" presStyleCnt="0"/>
      <dgm:spPr/>
    </dgm:pt>
    <dgm:pt modelId="{0ABBBB5A-9195-464C-A81D-9B47BCE1E6E1}" type="pres">
      <dgm:prSet presAssocID="{7F9D7B1B-EF72-4878-B3CC-FA2068424CDE}" presName="node" presStyleLbl="alignAccFollowNode1" presStyleIdx="1" presStyleCnt="6">
        <dgm:presLayoutVars>
          <dgm:bulletEnabled val="1"/>
        </dgm:presLayoutVars>
      </dgm:prSet>
      <dgm:spPr/>
    </dgm:pt>
    <dgm:pt modelId="{54DD8507-93C8-49CD-AEF3-ABE2A0FD5A30}" type="pres">
      <dgm:prSet presAssocID="{7AF7E6DE-9094-4F3D-A2CD-AAA2DE6F64A8}" presName="vSp" presStyleCnt="0"/>
      <dgm:spPr/>
    </dgm:pt>
    <dgm:pt modelId="{7175A064-654B-4497-B3B3-1FCF0DD0C089}" type="pres">
      <dgm:prSet presAssocID="{0B8120A5-25DE-4617-A964-A7DBF24B745F}" presName="horFlow" presStyleCnt="0"/>
      <dgm:spPr/>
    </dgm:pt>
    <dgm:pt modelId="{230FB78B-97DE-437C-9AAB-49D30C1C20A1}" type="pres">
      <dgm:prSet presAssocID="{0B8120A5-25DE-4617-A964-A7DBF24B745F}" presName="bigChev" presStyleLbl="node1" presStyleIdx="1" presStyleCnt="3"/>
      <dgm:spPr/>
    </dgm:pt>
    <dgm:pt modelId="{685573DF-7F3F-4C2A-9DCE-3D93BB454170}" type="pres">
      <dgm:prSet presAssocID="{EAE01AB0-31CF-471E-B73F-FB2A3B2B501F}" presName="parTrans" presStyleCnt="0"/>
      <dgm:spPr/>
    </dgm:pt>
    <dgm:pt modelId="{3B64C505-C2D7-4FE3-B0ED-7A88E7112629}" type="pres">
      <dgm:prSet presAssocID="{D01F8851-D2D7-4451-8BB9-69A9931A56E4}" presName="node" presStyleLbl="alignAccFollowNode1" presStyleIdx="2" presStyleCnt="6">
        <dgm:presLayoutVars>
          <dgm:bulletEnabled val="1"/>
        </dgm:presLayoutVars>
      </dgm:prSet>
      <dgm:spPr/>
    </dgm:pt>
    <dgm:pt modelId="{A6569C8E-C08B-4028-B716-B08F34B94959}" type="pres">
      <dgm:prSet presAssocID="{0B8120A5-25DE-4617-A964-A7DBF24B745F}" presName="vSp" presStyleCnt="0"/>
      <dgm:spPr/>
    </dgm:pt>
    <dgm:pt modelId="{C7C2E18A-3989-4A44-B55C-D80D9F944C10}" type="pres">
      <dgm:prSet presAssocID="{4BD54E99-226C-4FC0-AD47-4B3092464C63}" presName="horFlow" presStyleCnt="0"/>
      <dgm:spPr/>
    </dgm:pt>
    <dgm:pt modelId="{478FD740-0A99-4958-9CFF-4B9ABCD4DDD2}" type="pres">
      <dgm:prSet presAssocID="{4BD54E99-226C-4FC0-AD47-4B3092464C63}" presName="bigChev" presStyleLbl="node1" presStyleIdx="2" presStyleCnt="3"/>
      <dgm:spPr/>
    </dgm:pt>
    <dgm:pt modelId="{7F017100-15E1-4B11-9CA9-242181AA02FD}" type="pres">
      <dgm:prSet presAssocID="{C78CC237-5B03-47F5-BC2F-6BEB47255889}" presName="parTrans" presStyleCnt="0"/>
      <dgm:spPr/>
    </dgm:pt>
    <dgm:pt modelId="{309B30BC-B739-40E1-A9F5-599C5E796AF7}" type="pres">
      <dgm:prSet presAssocID="{C41C7C0E-9A1D-4860-8F1C-93B553092094}" presName="node" presStyleLbl="alignAccFollowNode1" presStyleIdx="3" presStyleCnt="6">
        <dgm:presLayoutVars>
          <dgm:bulletEnabled val="1"/>
        </dgm:presLayoutVars>
      </dgm:prSet>
      <dgm:spPr/>
    </dgm:pt>
    <dgm:pt modelId="{E629FED4-BE99-48AC-93AF-892CA4465B7E}" type="pres">
      <dgm:prSet presAssocID="{D16F1416-669B-436E-857C-503734407E5F}" presName="sibTrans" presStyleCnt="0"/>
      <dgm:spPr/>
    </dgm:pt>
    <dgm:pt modelId="{75B85C20-C121-4CEA-A5A6-275403C4E4EF}" type="pres">
      <dgm:prSet presAssocID="{9EAA437A-9D54-4800-BA5A-1C38CC69202F}" presName="node" presStyleLbl="alignAccFollowNode1" presStyleIdx="4" presStyleCnt="6">
        <dgm:presLayoutVars>
          <dgm:bulletEnabled val="1"/>
        </dgm:presLayoutVars>
      </dgm:prSet>
      <dgm:spPr/>
    </dgm:pt>
    <dgm:pt modelId="{E577FEAF-53B8-4D3C-856A-7631E10A40F8}" type="pres">
      <dgm:prSet presAssocID="{C1FDA208-59F7-4531-95A5-F182C77D75BF}" presName="sibTrans" presStyleCnt="0"/>
      <dgm:spPr/>
    </dgm:pt>
    <dgm:pt modelId="{A7A58DB2-4AC2-47D5-A4F1-A59EE70D7E9A}" type="pres">
      <dgm:prSet presAssocID="{A6C0B6E0-C66B-4116-A04B-9EEF7249AA8B}" presName="node" presStyleLbl="alignAccFollowNode1" presStyleIdx="5" presStyleCnt="6">
        <dgm:presLayoutVars>
          <dgm:bulletEnabled val="1"/>
        </dgm:presLayoutVars>
      </dgm:prSet>
      <dgm:spPr/>
    </dgm:pt>
  </dgm:ptLst>
  <dgm:cxnLst>
    <dgm:cxn modelId="{F0064311-806F-4700-B05B-FA4FE165232A}" type="presOf" srcId="{9EAA437A-9D54-4800-BA5A-1C38CC69202F}" destId="{75B85C20-C121-4CEA-A5A6-275403C4E4EF}" srcOrd="0" destOrd="0" presId="urn:microsoft.com/office/officeart/2005/8/layout/lProcess3"/>
    <dgm:cxn modelId="{A6DFBD34-3377-4CFE-884F-B96FC675DA41}" srcId="{0B8120A5-25DE-4617-A964-A7DBF24B745F}" destId="{D01F8851-D2D7-4451-8BB9-69A9931A56E4}" srcOrd="0" destOrd="0" parTransId="{EAE01AB0-31CF-471E-B73F-FB2A3B2B501F}" sibTransId="{85BEEACA-C779-4329-84C0-211D1AB6E070}"/>
    <dgm:cxn modelId="{FB89CA3F-F281-4332-9285-4E9F4D862283}" srcId="{4BD54E99-226C-4FC0-AD47-4B3092464C63}" destId="{A6C0B6E0-C66B-4116-A04B-9EEF7249AA8B}" srcOrd="2" destOrd="0" parTransId="{6224B8A1-6AF9-4DB2-953E-0E44363517A3}" sibTransId="{00BE6D3E-4641-4BC6-A6BE-289EB623A3D0}"/>
    <dgm:cxn modelId="{1EF12466-831E-49BC-8ECC-26698C238E8D}" srcId="{7AF7E6DE-9094-4F3D-A2CD-AAA2DE6F64A8}" destId="{7F9D7B1B-EF72-4878-B3CC-FA2068424CDE}" srcOrd="1" destOrd="0" parTransId="{2CDD3C34-550A-4903-A464-A7E6917D7081}" sibTransId="{2FF5D042-8EC0-4061-92D8-AFAEE292CB50}"/>
    <dgm:cxn modelId="{E572534A-091F-464C-8B78-2AD635532BD1}" type="presOf" srcId="{C41C7C0E-9A1D-4860-8F1C-93B553092094}" destId="{309B30BC-B739-40E1-A9F5-599C5E796AF7}" srcOrd="0" destOrd="0" presId="urn:microsoft.com/office/officeart/2005/8/layout/lProcess3"/>
    <dgm:cxn modelId="{BCE0A94D-A590-454E-9FE4-FFFBE5C92BC1}" srcId="{E55871B6-3734-424A-90D0-D775CCCC41A9}" destId="{7AF7E6DE-9094-4F3D-A2CD-AAA2DE6F64A8}" srcOrd="0" destOrd="0" parTransId="{BD433B65-108C-43D9-908E-41E9C1EF9E02}" sibTransId="{E9531305-1BD0-435D-88EB-C65F53E91712}"/>
    <dgm:cxn modelId="{D2AEF570-9C79-4C9A-AE3F-4978DEB6C70E}" type="presOf" srcId="{A6C0B6E0-C66B-4116-A04B-9EEF7249AA8B}" destId="{A7A58DB2-4AC2-47D5-A4F1-A59EE70D7E9A}" srcOrd="0" destOrd="0" presId="urn:microsoft.com/office/officeart/2005/8/layout/lProcess3"/>
    <dgm:cxn modelId="{3074DC55-76FD-4C8A-AB6A-3954E8E99389}" type="presOf" srcId="{7AF7E6DE-9094-4F3D-A2CD-AAA2DE6F64A8}" destId="{90B0C4EF-1D56-4E95-9AC6-6F29937290F9}" srcOrd="0" destOrd="0" presId="urn:microsoft.com/office/officeart/2005/8/layout/lProcess3"/>
    <dgm:cxn modelId="{89452976-B415-4417-A7E3-B22614A322C0}" type="presOf" srcId="{E55871B6-3734-424A-90D0-D775CCCC41A9}" destId="{8F16F991-26B5-4242-AA78-9EADE9B44C80}" srcOrd="0" destOrd="0" presId="urn:microsoft.com/office/officeart/2005/8/layout/lProcess3"/>
    <dgm:cxn modelId="{7E17ED7C-D8B4-476E-B88B-44AF013EDC8A}" srcId="{E55871B6-3734-424A-90D0-D775CCCC41A9}" destId="{0B8120A5-25DE-4617-A964-A7DBF24B745F}" srcOrd="1" destOrd="0" parTransId="{ED8A0C6E-D4EE-4487-AC5B-CD4986F1FCE2}" sibTransId="{5C1114F9-5C04-41DD-8A16-5E5D9FCC07B6}"/>
    <dgm:cxn modelId="{598DF59B-BDD1-4061-B551-F8ECFF537830}" srcId="{4BD54E99-226C-4FC0-AD47-4B3092464C63}" destId="{C41C7C0E-9A1D-4860-8F1C-93B553092094}" srcOrd="0" destOrd="0" parTransId="{C78CC237-5B03-47F5-BC2F-6BEB47255889}" sibTransId="{D16F1416-669B-436E-857C-503734407E5F}"/>
    <dgm:cxn modelId="{B15B7CA7-EABE-4236-93C3-7926ADB6207B}" srcId="{E55871B6-3734-424A-90D0-D775CCCC41A9}" destId="{4BD54E99-226C-4FC0-AD47-4B3092464C63}" srcOrd="2" destOrd="0" parTransId="{23469F3D-4824-4706-817B-59EA61D2341C}" sibTransId="{2DDBD9DC-AA02-4658-93A7-78A4EE32112C}"/>
    <dgm:cxn modelId="{600213B5-34FB-45A5-8638-5B57DEFFD65F}" type="presOf" srcId="{7F9D7B1B-EF72-4878-B3CC-FA2068424CDE}" destId="{0ABBBB5A-9195-464C-A81D-9B47BCE1E6E1}" srcOrd="0" destOrd="0" presId="urn:microsoft.com/office/officeart/2005/8/layout/lProcess3"/>
    <dgm:cxn modelId="{F3B89CBF-3C21-4CD9-8DBC-A2D0D5A2A3A4}" srcId="{4BD54E99-226C-4FC0-AD47-4B3092464C63}" destId="{9EAA437A-9D54-4800-BA5A-1C38CC69202F}" srcOrd="1" destOrd="0" parTransId="{D0C75FD1-368E-4385-BB4C-8B539CB9796A}" sibTransId="{C1FDA208-59F7-4531-95A5-F182C77D75BF}"/>
    <dgm:cxn modelId="{802ECFC0-EF52-4356-A03D-97867F2BCBE0}" srcId="{7AF7E6DE-9094-4F3D-A2CD-AAA2DE6F64A8}" destId="{FC74E950-187B-4E72-A3E8-A10ED58EF4A7}" srcOrd="0" destOrd="0" parTransId="{1A6187E2-CD3C-4C26-A6F2-2D4EAD22BF06}" sibTransId="{88D05CDC-DD78-4E14-A729-8075D41B571C}"/>
    <dgm:cxn modelId="{668935CA-62DB-4903-B62C-752BC4A7C548}" type="presOf" srcId="{4BD54E99-226C-4FC0-AD47-4B3092464C63}" destId="{478FD740-0A99-4958-9CFF-4B9ABCD4DDD2}" srcOrd="0" destOrd="0" presId="urn:microsoft.com/office/officeart/2005/8/layout/lProcess3"/>
    <dgm:cxn modelId="{9D56DEDD-F350-442B-A2FE-58613CD2F42E}" type="presOf" srcId="{FC74E950-187B-4E72-A3E8-A10ED58EF4A7}" destId="{2B47BEBE-D8EC-48A0-9BFF-F3BC31C9FED3}" srcOrd="0" destOrd="0" presId="urn:microsoft.com/office/officeart/2005/8/layout/lProcess3"/>
    <dgm:cxn modelId="{D053F0F8-AAC0-4876-85CE-0749598943F5}" type="presOf" srcId="{D01F8851-D2D7-4451-8BB9-69A9931A56E4}" destId="{3B64C505-C2D7-4FE3-B0ED-7A88E7112629}" srcOrd="0" destOrd="0" presId="urn:microsoft.com/office/officeart/2005/8/layout/lProcess3"/>
    <dgm:cxn modelId="{3B39F1FB-50A8-406F-98E4-39FEB16D0C74}" type="presOf" srcId="{0B8120A5-25DE-4617-A964-A7DBF24B745F}" destId="{230FB78B-97DE-437C-9AAB-49D30C1C20A1}" srcOrd="0" destOrd="0" presId="urn:microsoft.com/office/officeart/2005/8/layout/lProcess3"/>
    <dgm:cxn modelId="{9826401A-0FB4-42B6-8C20-843D727E360C}" type="presParOf" srcId="{8F16F991-26B5-4242-AA78-9EADE9B44C80}" destId="{59F82CFA-A9AA-4A66-BA35-A26AA15CEF78}" srcOrd="0" destOrd="0" presId="urn:microsoft.com/office/officeart/2005/8/layout/lProcess3"/>
    <dgm:cxn modelId="{F50AF0F6-A804-489B-BD4D-41BB2CE7BD0E}" type="presParOf" srcId="{59F82CFA-A9AA-4A66-BA35-A26AA15CEF78}" destId="{90B0C4EF-1D56-4E95-9AC6-6F29937290F9}" srcOrd="0" destOrd="0" presId="urn:microsoft.com/office/officeart/2005/8/layout/lProcess3"/>
    <dgm:cxn modelId="{C5A9FE1E-6C52-4628-AA04-08D9E6EBD20D}" type="presParOf" srcId="{59F82CFA-A9AA-4A66-BA35-A26AA15CEF78}" destId="{EE9A2355-6638-4236-A3CA-4D4AA89D4147}" srcOrd="1" destOrd="0" presId="urn:microsoft.com/office/officeart/2005/8/layout/lProcess3"/>
    <dgm:cxn modelId="{ACB38DCA-C126-4BEF-89C4-D392D7ABF501}" type="presParOf" srcId="{59F82CFA-A9AA-4A66-BA35-A26AA15CEF78}" destId="{2B47BEBE-D8EC-48A0-9BFF-F3BC31C9FED3}" srcOrd="2" destOrd="0" presId="urn:microsoft.com/office/officeart/2005/8/layout/lProcess3"/>
    <dgm:cxn modelId="{6B526CC2-BABA-4AEB-A583-675033C56CBB}" type="presParOf" srcId="{59F82CFA-A9AA-4A66-BA35-A26AA15CEF78}" destId="{CE8F6DBF-F0D8-4283-8CE6-01A54C651A75}" srcOrd="3" destOrd="0" presId="urn:microsoft.com/office/officeart/2005/8/layout/lProcess3"/>
    <dgm:cxn modelId="{366AFA63-8CFD-41EC-85B1-CFC6459A63E6}" type="presParOf" srcId="{59F82CFA-A9AA-4A66-BA35-A26AA15CEF78}" destId="{0ABBBB5A-9195-464C-A81D-9B47BCE1E6E1}" srcOrd="4" destOrd="0" presId="urn:microsoft.com/office/officeart/2005/8/layout/lProcess3"/>
    <dgm:cxn modelId="{3C14A32F-D592-4902-AA4D-8C12B965E6AA}" type="presParOf" srcId="{8F16F991-26B5-4242-AA78-9EADE9B44C80}" destId="{54DD8507-93C8-49CD-AEF3-ABE2A0FD5A30}" srcOrd="1" destOrd="0" presId="urn:microsoft.com/office/officeart/2005/8/layout/lProcess3"/>
    <dgm:cxn modelId="{18860206-6DFB-4BDE-99F7-C27841A2732F}" type="presParOf" srcId="{8F16F991-26B5-4242-AA78-9EADE9B44C80}" destId="{7175A064-654B-4497-B3B3-1FCF0DD0C089}" srcOrd="2" destOrd="0" presId="urn:microsoft.com/office/officeart/2005/8/layout/lProcess3"/>
    <dgm:cxn modelId="{80EE1BE2-AF58-4A10-A6CD-1F3E882271F3}" type="presParOf" srcId="{7175A064-654B-4497-B3B3-1FCF0DD0C089}" destId="{230FB78B-97DE-437C-9AAB-49D30C1C20A1}" srcOrd="0" destOrd="0" presId="urn:microsoft.com/office/officeart/2005/8/layout/lProcess3"/>
    <dgm:cxn modelId="{92F542E5-05FE-430E-A8EB-243D5CD68696}" type="presParOf" srcId="{7175A064-654B-4497-B3B3-1FCF0DD0C089}" destId="{685573DF-7F3F-4C2A-9DCE-3D93BB454170}" srcOrd="1" destOrd="0" presId="urn:microsoft.com/office/officeart/2005/8/layout/lProcess3"/>
    <dgm:cxn modelId="{FC24277D-DD9F-460A-B995-347E785C3417}" type="presParOf" srcId="{7175A064-654B-4497-B3B3-1FCF0DD0C089}" destId="{3B64C505-C2D7-4FE3-B0ED-7A88E7112629}" srcOrd="2" destOrd="0" presId="urn:microsoft.com/office/officeart/2005/8/layout/lProcess3"/>
    <dgm:cxn modelId="{9E048D09-2C03-4860-ACD3-34D3C034FA5C}" type="presParOf" srcId="{8F16F991-26B5-4242-AA78-9EADE9B44C80}" destId="{A6569C8E-C08B-4028-B716-B08F34B94959}" srcOrd="3" destOrd="0" presId="urn:microsoft.com/office/officeart/2005/8/layout/lProcess3"/>
    <dgm:cxn modelId="{C94E6D98-29A1-4197-9BBA-464C10B43A6C}" type="presParOf" srcId="{8F16F991-26B5-4242-AA78-9EADE9B44C80}" destId="{C7C2E18A-3989-4A44-B55C-D80D9F944C10}" srcOrd="4" destOrd="0" presId="urn:microsoft.com/office/officeart/2005/8/layout/lProcess3"/>
    <dgm:cxn modelId="{CAC19E2C-A812-46B3-8196-DA2CE8A0C5DC}" type="presParOf" srcId="{C7C2E18A-3989-4A44-B55C-D80D9F944C10}" destId="{478FD740-0A99-4958-9CFF-4B9ABCD4DDD2}" srcOrd="0" destOrd="0" presId="urn:microsoft.com/office/officeart/2005/8/layout/lProcess3"/>
    <dgm:cxn modelId="{B996D914-CA5E-497C-A338-BB376350E159}" type="presParOf" srcId="{C7C2E18A-3989-4A44-B55C-D80D9F944C10}" destId="{7F017100-15E1-4B11-9CA9-242181AA02FD}" srcOrd="1" destOrd="0" presId="urn:microsoft.com/office/officeart/2005/8/layout/lProcess3"/>
    <dgm:cxn modelId="{50999C56-8F83-4CA6-B144-C266903802F4}" type="presParOf" srcId="{C7C2E18A-3989-4A44-B55C-D80D9F944C10}" destId="{309B30BC-B739-40E1-A9F5-599C5E796AF7}" srcOrd="2" destOrd="0" presId="urn:microsoft.com/office/officeart/2005/8/layout/lProcess3"/>
    <dgm:cxn modelId="{A70A1BA8-920B-492D-BC6A-6B4B6C92C7DD}" type="presParOf" srcId="{C7C2E18A-3989-4A44-B55C-D80D9F944C10}" destId="{E629FED4-BE99-48AC-93AF-892CA4465B7E}" srcOrd="3" destOrd="0" presId="urn:microsoft.com/office/officeart/2005/8/layout/lProcess3"/>
    <dgm:cxn modelId="{66117285-FBBD-4151-B332-59F798F024B1}" type="presParOf" srcId="{C7C2E18A-3989-4A44-B55C-D80D9F944C10}" destId="{75B85C20-C121-4CEA-A5A6-275403C4E4EF}" srcOrd="4" destOrd="0" presId="urn:microsoft.com/office/officeart/2005/8/layout/lProcess3"/>
    <dgm:cxn modelId="{8CC97066-C1A0-4EFB-BA98-82546A350936}" type="presParOf" srcId="{C7C2E18A-3989-4A44-B55C-D80D9F944C10}" destId="{E577FEAF-53B8-4D3C-856A-7631E10A40F8}" srcOrd="5" destOrd="0" presId="urn:microsoft.com/office/officeart/2005/8/layout/lProcess3"/>
    <dgm:cxn modelId="{CEB4A74A-566D-4642-B299-2F8A4349BB2E}" type="presParOf" srcId="{C7C2E18A-3989-4A44-B55C-D80D9F944C10}" destId="{A7A58DB2-4AC2-47D5-A4F1-A59EE70D7E9A}"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5871B6-3734-424A-90D0-D775CCCC41A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BDFE4682-4170-42B0-8B25-984A4E2396E8}">
      <dgm:prSet/>
      <dgm:spPr>
        <a:solidFill>
          <a:srgbClr val="FF0000"/>
        </a:solidFill>
        <a:ln>
          <a:noFill/>
        </a:ln>
      </dgm:spPr>
      <dgm:t>
        <a:bodyPr/>
        <a:lstStyle/>
        <a:p>
          <a:r>
            <a:rPr lang="en-GB" b="1" dirty="0">
              <a:solidFill>
                <a:schemeClr val="bg1"/>
              </a:solidFill>
            </a:rPr>
            <a:t>Reconstruct packets</a:t>
          </a:r>
        </a:p>
      </dgm:t>
    </dgm:pt>
    <dgm:pt modelId="{2868FC73-ED74-49ED-B89C-30EB28EC6D44}" type="parTrans" cxnId="{EF7ABE1A-1748-4D5B-863E-5326A3248FB9}">
      <dgm:prSet/>
      <dgm:spPr/>
      <dgm:t>
        <a:bodyPr/>
        <a:lstStyle/>
        <a:p>
          <a:endParaRPr lang="en-GB">
            <a:solidFill>
              <a:srgbClr val="FF0000"/>
            </a:solidFill>
          </a:endParaRPr>
        </a:p>
      </dgm:t>
    </dgm:pt>
    <dgm:pt modelId="{3C0BD5B7-C435-4F8F-AF27-D931BD513BC9}" type="sibTrans" cxnId="{EF7ABE1A-1748-4D5B-863E-5326A3248FB9}">
      <dgm:prSet/>
      <dgm:spPr/>
      <dgm:t>
        <a:bodyPr/>
        <a:lstStyle/>
        <a:p>
          <a:endParaRPr lang="en-GB">
            <a:solidFill>
              <a:srgbClr val="FF0000"/>
            </a:solidFill>
          </a:endParaRPr>
        </a:p>
      </dgm:t>
    </dgm:pt>
    <dgm:pt modelId="{858C42DB-AAF8-47F5-9852-1C4CE0D206CB}">
      <dgm:prSet custT="1"/>
      <dgm:spPr>
        <a:solidFill>
          <a:srgbClr val="FF0000"/>
        </a:solidFill>
        <a:ln>
          <a:noFill/>
        </a:ln>
      </dgm:spPr>
      <dgm:t>
        <a:bodyPr/>
        <a:lstStyle/>
        <a:p>
          <a:r>
            <a:rPr lang="en-GB" sz="1200" dirty="0">
              <a:solidFill>
                <a:schemeClr val="bg1"/>
              </a:solidFill>
            </a:rPr>
            <a:t>Put packets into order</a:t>
          </a:r>
        </a:p>
      </dgm:t>
    </dgm:pt>
    <dgm:pt modelId="{4346ED96-D7BB-44D2-A148-A416189F2B82}" type="parTrans" cxnId="{4425D162-5F53-499F-9753-82D2F6DAA5F1}">
      <dgm:prSet/>
      <dgm:spPr/>
      <dgm:t>
        <a:bodyPr/>
        <a:lstStyle/>
        <a:p>
          <a:endParaRPr lang="en-GB">
            <a:solidFill>
              <a:srgbClr val="FF0000"/>
            </a:solidFill>
          </a:endParaRPr>
        </a:p>
      </dgm:t>
    </dgm:pt>
    <dgm:pt modelId="{9A3CB4A9-EE6E-4C1B-A0D7-F085EA94EAA7}" type="sibTrans" cxnId="{4425D162-5F53-499F-9753-82D2F6DAA5F1}">
      <dgm:prSet/>
      <dgm:spPr/>
      <dgm:t>
        <a:bodyPr/>
        <a:lstStyle/>
        <a:p>
          <a:endParaRPr lang="en-GB">
            <a:solidFill>
              <a:srgbClr val="FF0000"/>
            </a:solidFill>
          </a:endParaRPr>
        </a:p>
      </dgm:t>
    </dgm:pt>
    <dgm:pt modelId="{6E339FDF-9596-48DE-95D7-E6A2C5CD722F}">
      <dgm:prSet custT="1"/>
      <dgm:spPr>
        <a:solidFill>
          <a:srgbClr val="FF0000"/>
        </a:solidFill>
        <a:ln>
          <a:noFill/>
        </a:ln>
      </dgm:spPr>
      <dgm:t>
        <a:bodyPr/>
        <a:lstStyle/>
        <a:p>
          <a:r>
            <a:rPr lang="en-GB" sz="1200" dirty="0">
              <a:solidFill>
                <a:schemeClr val="bg1"/>
              </a:solidFill>
            </a:rPr>
            <a:t>Get binary data</a:t>
          </a:r>
        </a:p>
      </dgm:t>
    </dgm:pt>
    <dgm:pt modelId="{4B762307-EDDB-42C8-8A15-C8038E34E64A}" type="parTrans" cxnId="{0F773C07-ADAA-4337-9337-C8A3E01555A3}">
      <dgm:prSet/>
      <dgm:spPr/>
      <dgm:t>
        <a:bodyPr/>
        <a:lstStyle/>
        <a:p>
          <a:endParaRPr lang="en-GB">
            <a:solidFill>
              <a:srgbClr val="FF0000"/>
            </a:solidFill>
          </a:endParaRPr>
        </a:p>
      </dgm:t>
    </dgm:pt>
    <dgm:pt modelId="{6A13F2C4-9C45-450D-9FAC-29BEDA5C8163}" type="sibTrans" cxnId="{0F773C07-ADAA-4337-9337-C8A3E01555A3}">
      <dgm:prSet/>
      <dgm:spPr/>
      <dgm:t>
        <a:bodyPr/>
        <a:lstStyle/>
        <a:p>
          <a:endParaRPr lang="en-GB">
            <a:solidFill>
              <a:srgbClr val="FF0000"/>
            </a:solidFill>
          </a:endParaRPr>
        </a:p>
      </dgm:t>
    </dgm:pt>
    <dgm:pt modelId="{A6472746-663E-4FDA-BBE7-1739EB3E7228}">
      <dgm:prSet/>
      <dgm:spPr>
        <a:solidFill>
          <a:srgbClr val="FF0000"/>
        </a:solidFill>
        <a:ln>
          <a:noFill/>
        </a:ln>
      </dgm:spPr>
      <dgm:t>
        <a:bodyPr/>
        <a:lstStyle/>
        <a:p>
          <a:r>
            <a:rPr lang="en-GB" b="1" dirty="0">
              <a:solidFill>
                <a:schemeClr val="bg1"/>
              </a:solidFill>
            </a:rPr>
            <a:t>Build image</a:t>
          </a:r>
        </a:p>
      </dgm:t>
    </dgm:pt>
    <dgm:pt modelId="{C40339E6-BD29-48D9-B630-4C518B9E8D8D}" type="parTrans" cxnId="{BFE05A1A-FE1A-41F4-B4EF-415C122D4EE7}">
      <dgm:prSet/>
      <dgm:spPr/>
      <dgm:t>
        <a:bodyPr/>
        <a:lstStyle/>
        <a:p>
          <a:endParaRPr lang="en-GB">
            <a:solidFill>
              <a:srgbClr val="FF0000"/>
            </a:solidFill>
          </a:endParaRPr>
        </a:p>
      </dgm:t>
    </dgm:pt>
    <dgm:pt modelId="{CE23DE66-FEEC-44BB-8F5C-B8317C5AFAB0}" type="sibTrans" cxnId="{BFE05A1A-FE1A-41F4-B4EF-415C122D4EE7}">
      <dgm:prSet/>
      <dgm:spPr/>
      <dgm:t>
        <a:bodyPr/>
        <a:lstStyle/>
        <a:p>
          <a:endParaRPr lang="en-GB">
            <a:solidFill>
              <a:srgbClr val="FF0000"/>
            </a:solidFill>
          </a:endParaRPr>
        </a:p>
      </dgm:t>
    </dgm:pt>
    <dgm:pt modelId="{FC47F86F-B810-489D-B296-AAA1DA86EC83}">
      <dgm:prSet custT="1"/>
      <dgm:spPr>
        <a:solidFill>
          <a:srgbClr val="FF0000"/>
        </a:solidFill>
        <a:ln>
          <a:noFill/>
        </a:ln>
      </dgm:spPr>
      <dgm:t>
        <a:bodyPr/>
        <a:lstStyle/>
        <a:p>
          <a:r>
            <a:rPr lang="en-GB" sz="1200" dirty="0">
              <a:solidFill>
                <a:schemeClr val="bg1"/>
              </a:solidFill>
            </a:rPr>
            <a:t>Convert binary data </a:t>
          </a:r>
          <a:br>
            <a:rPr lang="en-GB" sz="1200" dirty="0">
              <a:solidFill>
                <a:schemeClr val="bg1"/>
              </a:solidFill>
            </a:rPr>
          </a:br>
          <a:r>
            <a:rPr lang="en-GB" sz="1200" dirty="0">
              <a:solidFill>
                <a:schemeClr val="bg1"/>
              </a:solidFill>
            </a:rPr>
            <a:t>to image</a:t>
          </a:r>
        </a:p>
      </dgm:t>
    </dgm:pt>
    <dgm:pt modelId="{154D3DB3-4114-42DB-9702-F4EE2A2F8B00}" type="parTrans" cxnId="{BE9A4E46-FB76-45B6-B404-AADC1C8F5231}">
      <dgm:prSet/>
      <dgm:spPr/>
      <dgm:t>
        <a:bodyPr/>
        <a:lstStyle/>
        <a:p>
          <a:endParaRPr lang="en-GB">
            <a:solidFill>
              <a:srgbClr val="FF0000"/>
            </a:solidFill>
          </a:endParaRPr>
        </a:p>
      </dgm:t>
    </dgm:pt>
    <dgm:pt modelId="{4855F403-3539-4408-8551-305E377A79DB}" type="sibTrans" cxnId="{BE9A4E46-FB76-45B6-B404-AADC1C8F5231}">
      <dgm:prSet/>
      <dgm:spPr/>
      <dgm:t>
        <a:bodyPr/>
        <a:lstStyle/>
        <a:p>
          <a:endParaRPr lang="en-GB">
            <a:solidFill>
              <a:srgbClr val="FF0000"/>
            </a:solidFill>
          </a:endParaRPr>
        </a:p>
      </dgm:t>
    </dgm:pt>
    <dgm:pt modelId="{B2C0FF23-3B8D-4963-A318-8BA8A0491844}">
      <dgm:prSet/>
      <dgm:spPr>
        <a:solidFill>
          <a:srgbClr val="FF0000"/>
        </a:solidFill>
        <a:ln>
          <a:noFill/>
        </a:ln>
      </dgm:spPr>
      <dgm:t>
        <a:bodyPr/>
        <a:lstStyle/>
        <a:p>
          <a:r>
            <a:rPr lang="en-GB" b="1" dirty="0">
              <a:solidFill>
                <a:schemeClr val="bg1"/>
              </a:solidFill>
            </a:rPr>
            <a:t>Build caption</a:t>
          </a:r>
        </a:p>
      </dgm:t>
    </dgm:pt>
    <dgm:pt modelId="{0983A200-C257-4BAE-8237-FF71EEBCD8B2}" type="parTrans" cxnId="{B8A2A434-F521-46E8-B342-16E7AA40A299}">
      <dgm:prSet/>
      <dgm:spPr/>
      <dgm:t>
        <a:bodyPr/>
        <a:lstStyle/>
        <a:p>
          <a:endParaRPr lang="en-GB">
            <a:solidFill>
              <a:srgbClr val="FF0000"/>
            </a:solidFill>
          </a:endParaRPr>
        </a:p>
      </dgm:t>
    </dgm:pt>
    <dgm:pt modelId="{7A6B3804-70F4-47BD-B624-93B8A7FDEDC5}" type="sibTrans" cxnId="{B8A2A434-F521-46E8-B342-16E7AA40A299}">
      <dgm:prSet/>
      <dgm:spPr/>
      <dgm:t>
        <a:bodyPr/>
        <a:lstStyle/>
        <a:p>
          <a:endParaRPr lang="en-GB">
            <a:solidFill>
              <a:srgbClr val="FF0000"/>
            </a:solidFill>
          </a:endParaRPr>
        </a:p>
      </dgm:t>
    </dgm:pt>
    <dgm:pt modelId="{C5605405-471A-47E7-945B-909972A58AF0}">
      <dgm:prSet custT="1"/>
      <dgm:spPr>
        <a:solidFill>
          <a:srgbClr val="FF0000"/>
        </a:solidFill>
        <a:ln>
          <a:noFill/>
        </a:ln>
      </dgm:spPr>
      <dgm:t>
        <a:bodyPr/>
        <a:lstStyle/>
        <a:p>
          <a:r>
            <a:rPr lang="en-GB" sz="1200" dirty="0">
              <a:solidFill>
                <a:schemeClr val="bg1"/>
              </a:solidFill>
            </a:rPr>
            <a:t>Convert binary in ASCII to caption</a:t>
          </a:r>
        </a:p>
      </dgm:t>
    </dgm:pt>
    <dgm:pt modelId="{CFF15863-F9E8-4269-85E7-840098B088D2}" type="parTrans" cxnId="{25CA86FD-ABE3-4072-AA04-7F76F7380ACE}">
      <dgm:prSet/>
      <dgm:spPr/>
      <dgm:t>
        <a:bodyPr/>
        <a:lstStyle/>
        <a:p>
          <a:endParaRPr lang="en-GB">
            <a:solidFill>
              <a:srgbClr val="FF0000"/>
            </a:solidFill>
          </a:endParaRPr>
        </a:p>
      </dgm:t>
    </dgm:pt>
    <dgm:pt modelId="{2BE64121-EC88-41FA-8CC3-83303C399751}" type="sibTrans" cxnId="{25CA86FD-ABE3-4072-AA04-7F76F7380ACE}">
      <dgm:prSet/>
      <dgm:spPr/>
      <dgm:t>
        <a:bodyPr/>
        <a:lstStyle/>
        <a:p>
          <a:endParaRPr lang="en-GB">
            <a:solidFill>
              <a:srgbClr val="FF0000"/>
            </a:solidFill>
          </a:endParaRPr>
        </a:p>
      </dgm:t>
    </dgm:pt>
    <dgm:pt modelId="{8F16F991-26B5-4242-AA78-9EADE9B44C80}" type="pres">
      <dgm:prSet presAssocID="{E55871B6-3734-424A-90D0-D775CCCC41A9}" presName="Name0" presStyleCnt="0">
        <dgm:presLayoutVars>
          <dgm:chPref val="3"/>
          <dgm:dir/>
          <dgm:animLvl val="lvl"/>
          <dgm:resizeHandles/>
        </dgm:presLayoutVars>
      </dgm:prSet>
      <dgm:spPr/>
    </dgm:pt>
    <dgm:pt modelId="{ED54ECE2-049B-4080-8631-A001C3CA0388}" type="pres">
      <dgm:prSet presAssocID="{BDFE4682-4170-42B0-8B25-984A4E2396E8}" presName="horFlow" presStyleCnt="0"/>
      <dgm:spPr/>
    </dgm:pt>
    <dgm:pt modelId="{744AAACA-31D6-4AD2-BE83-1867880E5E13}" type="pres">
      <dgm:prSet presAssocID="{BDFE4682-4170-42B0-8B25-984A4E2396E8}" presName="bigChev" presStyleLbl="node1" presStyleIdx="0" presStyleCnt="3"/>
      <dgm:spPr/>
    </dgm:pt>
    <dgm:pt modelId="{0A910F7D-2AA0-4FCB-9CD0-52EB8C107010}" type="pres">
      <dgm:prSet presAssocID="{4346ED96-D7BB-44D2-A148-A416189F2B82}" presName="parTrans" presStyleCnt="0"/>
      <dgm:spPr/>
    </dgm:pt>
    <dgm:pt modelId="{1EAFBEA4-CB5D-4A87-806C-2C7EC298C46F}" type="pres">
      <dgm:prSet presAssocID="{858C42DB-AAF8-47F5-9852-1C4CE0D206CB}" presName="node" presStyleLbl="alignAccFollowNode1" presStyleIdx="0" presStyleCnt="4" custScaleX="111767">
        <dgm:presLayoutVars>
          <dgm:bulletEnabled val="1"/>
        </dgm:presLayoutVars>
      </dgm:prSet>
      <dgm:spPr/>
    </dgm:pt>
    <dgm:pt modelId="{73BA48BE-F319-4B57-92A2-BB31E68BF539}" type="pres">
      <dgm:prSet presAssocID="{9A3CB4A9-EE6E-4C1B-A0D7-F085EA94EAA7}" presName="sibTrans" presStyleCnt="0"/>
      <dgm:spPr/>
    </dgm:pt>
    <dgm:pt modelId="{18DB86D1-717B-46DA-B30C-A71848E5B772}" type="pres">
      <dgm:prSet presAssocID="{6E339FDF-9596-48DE-95D7-E6A2C5CD722F}" presName="node" presStyleLbl="alignAccFollowNode1" presStyleIdx="1" presStyleCnt="4">
        <dgm:presLayoutVars>
          <dgm:bulletEnabled val="1"/>
        </dgm:presLayoutVars>
      </dgm:prSet>
      <dgm:spPr/>
    </dgm:pt>
    <dgm:pt modelId="{68A3C0E4-3436-4E07-B78D-81C2B59E55DB}" type="pres">
      <dgm:prSet presAssocID="{BDFE4682-4170-42B0-8B25-984A4E2396E8}" presName="vSp" presStyleCnt="0"/>
      <dgm:spPr/>
    </dgm:pt>
    <dgm:pt modelId="{271DC405-DB6D-4724-A3E6-86E30A65DDDD}" type="pres">
      <dgm:prSet presAssocID="{A6472746-663E-4FDA-BBE7-1739EB3E7228}" presName="horFlow" presStyleCnt="0"/>
      <dgm:spPr/>
    </dgm:pt>
    <dgm:pt modelId="{8BDC20A2-C7AC-42D6-BF7A-F39B9F3C0B2B}" type="pres">
      <dgm:prSet presAssocID="{A6472746-663E-4FDA-BBE7-1739EB3E7228}" presName="bigChev" presStyleLbl="node1" presStyleIdx="1" presStyleCnt="3"/>
      <dgm:spPr/>
    </dgm:pt>
    <dgm:pt modelId="{D0B05417-709F-4AF5-BD32-82CFA9028BBE}" type="pres">
      <dgm:prSet presAssocID="{154D3DB3-4114-42DB-9702-F4EE2A2F8B00}" presName="parTrans" presStyleCnt="0"/>
      <dgm:spPr/>
    </dgm:pt>
    <dgm:pt modelId="{E7DFA957-E848-43C0-9166-1313FE21084A}" type="pres">
      <dgm:prSet presAssocID="{FC47F86F-B810-489D-B296-AAA1DA86EC83}" presName="node" presStyleLbl="alignAccFollowNode1" presStyleIdx="2" presStyleCnt="4" custScaleX="111767">
        <dgm:presLayoutVars>
          <dgm:bulletEnabled val="1"/>
        </dgm:presLayoutVars>
      </dgm:prSet>
      <dgm:spPr/>
    </dgm:pt>
    <dgm:pt modelId="{2E5FD529-7339-47C0-ACD3-977098E59576}" type="pres">
      <dgm:prSet presAssocID="{A6472746-663E-4FDA-BBE7-1739EB3E7228}" presName="vSp" presStyleCnt="0"/>
      <dgm:spPr/>
    </dgm:pt>
    <dgm:pt modelId="{E65B588B-5528-4FE6-AA31-E00E58CAD799}" type="pres">
      <dgm:prSet presAssocID="{B2C0FF23-3B8D-4963-A318-8BA8A0491844}" presName="horFlow" presStyleCnt="0"/>
      <dgm:spPr/>
    </dgm:pt>
    <dgm:pt modelId="{258FBD83-5966-4D48-9182-F3B1936836F2}" type="pres">
      <dgm:prSet presAssocID="{B2C0FF23-3B8D-4963-A318-8BA8A0491844}" presName="bigChev" presStyleLbl="node1" presStyleIdx="2" presStyleCnt="3"/>
      <dgm:spPr/>
    </dgm:pt>
    <dgm:pt modelId="{0D517C00-1AB2-4DE6-963D-7781A41D11FF}" type="pres">
      <dgm:prSet presAssocID="{CFF15863-F9E8-4269-85E7-840098B088D2}" presName="parTrans" presStyleCnt="0"/>
      <dgm:spPr/>
    </dgm:pt>
    <dgm:pt modelId="{7226F071-3749-4B26-89E0-688EB1FC6C9D}" type="pres">
      <dgm:prSet presAssocID="{C5605405-471A-47E7-945B-909972A58AF0}" presName="node" presStyleLbl="alignAccFollowNode1" presStyleIdx="3" presStyleCnt="4" custScaleX="111726">
        <dgm:presLayoutVars>
          <dgm:bulletEnabled val="1"/>
        </dgm:presLayoutVars>
      </dgm:prSet>
      <dgm:spPr/>
    </dgm:pt>
  </dgm:ptLst>
  <dgm:cxnLst>
    <dgm:cxn modelId="{0F773C07-ADAA-4337-9337-C8A3E01555A3}" srcId="{BDFE4682-4170-42B0-8B25-984A4E2396E8}" destId="{6E339FDF-9596-48DE-95D7-E6A2C5CD722F}" srcOrd="1" destOrd="0" parTransId="{4B762307-EDDB-42C8-8A15-C8038E34E64A}" sibTransId="{6A13F2C4-9C45-450D-9FAC-29BEDA5C8163}"/>
    <dgm:cxn modelId="{BFE05A1A-FE1A-41F4-B4EF-415C122D4EE7}" srcId="{E55871B6-3734-424A-90D0-D775CCCC41A9}" destId="{A6472746-663E-4FDA-BBE7-1739EB3E7228}" srcOrd="1" destOrd="0" parTransId="{C40339E6-BD29-48D9-B630-4C518B9E8D8D}" sibTransId="{CE23DE66-FEEC-44BB-8F5C-B8317C5AFAB0}"/>
    <dgm:cxn modelId="{EF7ABE1A-1748-4D5B-863E-5326A3248FB9}" srcId="{E55871B6-3734-424A-90D0-D775CCCC41A9}" destId="{BDFE4682-4170-42B0-8B25-984A4E2396E8}" srcOrd="0" destOrd="0" parTransId="{2868FC73-ED74-49ED-B89C-30EB28EC6D44}" sibTransId="{3C0BD5B7-C435-4F8F-AF27-D931BD513BC9}"/>
    <dgm:cxn modelId="{3E54B72B-7684-4057-AC84-9A5B3F96669E}" type="presOf" srcId="{A6472746-663E-4FDA-BBE7-1739EB3E7228}" destId="{8BDC20A2-C7AC-42D6-BF7A-F39B9F3C0B2B}" srcOrd="0" destOrd="0" presId="urn:microsoft.com/office/officeart/2005/8/layout/lProcess3"/>
    <dgm:cxn modelId="{D51F6630-0058-4AED-B58F-D4083A649DB1}" type="presOf" srcId="{FC47F86F-B810-489D-B296-AAA1DA86EC83}" destId="{E7DFA957-E848-43C0-9166-1313FE21084A}" srcOrd="0" destOrd="0" presId="urn:microsoft.com/office/officeart/2005/8/layout/lProcess3"/>
    <dgm:cxn modelId="{B8A2A434-F521-46E8-B342-16E7AA40A299}" srcId="{E55871B6-3734-424A-90D0-D775CCCC41A9}" destId="{B2C0FF23-3B8D-4963-A318-8BA8A0491844}" srcOrd="2" destOrd="0" parTransId="{0983A200-C257-4BAE-8237-FF71EEBCD8B2}" sibTransId="{7A6B3804-70F4-47BD-B624-93B8A7FDEDC5}"/>
    <dgm:cxn modelId="{4425D162-5F53-499F-9753-82D2F6DAA5F1}" srcId="{BDFE4682-4170-42B0-8B25-984A4E2396E8}" destId="{858C42DB-AAF8-47F5-9852-1C4CE0D206CB}" srcOrd="0" destOrd="0" parTransId="{4346ED96-D7BB-44D2-A148-A416189F2B82}" sibTransId="{9A3CB4A9-EE6E-4C1B-A0D7-F085EA94EAA7}"/>
    <dgm:cxn modelId="{BE9A4E46-FB76-45B6-B404-AADC1C8F5231}" srcId="{A6472746-663E-4FDA-BBE7-1739EB3E7228}" destId="{FC47F86F-B810-489D-B296-AAA1DA86EC83}" srcOrd="0" destOrd="0" parTransId="{154D3DB3-4114-42DB-9702-F4EE2A2F8B00}" sibTransId="{4855F403-3539-4408-8551-305E377A79DB}"/>
    <dgm:cxn modelId="{89452976-B415-4417-A7E3-B22614A322C0}" type="presOf" srcId="{E55871B6-3734-424A-90D0-D775CCCC41A9}" destId="{8F16F991-26B5-4242-AA78-9EADE9B44C80}" srcOrd="0" destOrd="0" presId="urn:microsoft.com/office/officeart/2005/8/layout/lProcess3"/>
    <dgm:cxn modelId="{D6DC9999-CCBF-413E-A249-66B00407E7AC}" type="presOf" srcId="{858C42DB-AAF8-47F5-9852-1C4CE0D206CB}" destId="{1EAFBEA4-CB5D-4A87-806C-2C7EC298C46F}" srcOrd="0" destOrd="0" presId="urn:microsoft.com/office/officeart/2005/8/layout/lProcess3"/>
    <dgm:cxn modelId="{DBE43FBE-9CB0-4272-912B-FAEFA8430B60}" type="presOf" srcId="{B2C0FF23-3B8D-4963-A318-8BA8A0491844}" destId="{258FBD83-5966-4D48-9182-F3B1936836F2}" srcOrd="0" destOrd="0" presId="urn:microsoft.com/office/officeart/2005/8/layout/lProcess3"/>
    <dgm:cxn modelId="{D4372AC1-DDF3-456F-BFBF-68FE473DBF5D}" type="presOf" srcId="{C5605405-471A-47E7-945B-909972A58AF0}" destId="{7226F071-3749-4B26-89E0-688EB1FC6C9D}" srcOrd="0" destOrd="0" presId="urn:microsoft.com/office/officeart/2005/8/layout/lProcess3"/>
    <dgm:cxn modelId="{541D99C8-9531-48DF-9507-EAAA4C4C2903}" type="presOf" srcId="{6E339FDF-9596-48DE-95D7-E6A2C5CD722F}" destId="{18DB86D1-717B-46DA-B30C-A71848E5B772}" srcOrd="0" destOrd="0" presId="urn:microsoft.com/office/officeart/2005/8/layout/lProcess3"/>
    <dgm:cxn modelId="{CADD90EA-C0AA-4436-9BE7-79554AB97E10}" type="presOf" srcId="{BDFE4682-4170-42B0-8B25-984A4E2396E8}" destId="{744AAACA-31D6-4AD2-BE83-1867880E5E13}" srcOrd="0" destOrd="0" presId="urn:microsoft.com/office/officeart/2005/8/layout/lProcess3"/>
    <dgm:cxn modelId="{25CA86FD-ABE3-4072-AA04-7F76F7380ACE}" srcId="{B2C0FF23-3B8D-4963-A318-8BA8A0491844}" destId="{C5605405-471A-47E7-945B-909972A58AF0}" srcOrd="0" destOrd="0" parTransId="{CFF15863-F9E8-4269-85E7-840098B088D2}" sibTransId="{2BE64121-EC88-41FA-8CC3-83303C399751}"/>
    <dgm:cxn modelId="{1772DD97-603D-43D3-946A-21B3D1EA637C}" type="presParOf" srcId="{8F16F991-26B5-4242-AA78-9EADE9B44C80}" destId="{ED54ECE2-049B-4080-8631-A001C3CA0388}" srcOrd="0" destOrd="0" presId="urn:microsoft.com/office/officeart/2005/8/layout/lProcess3"/>
    <dgm:cxn modelId="{A31A8F92-FC06-4EF1-9F22-9F520E823229}" type="presParOf" srcId="{ED54ECE2-049B-4080-8631-A001C3CA0388}" destId="{744AAACA-31D6-4AD2-BE83-1867880E5E13}" srcOrd="0" destOrd="0" presId="urn:microsoft.com/office/officeart/2005/8/layout/lProcess3"/>
    <dgm:cxn modelId="{8D50AC26-313D-4C2C-8953-8BC746A469F2}" type="presParOf" srcId="{ED54ECE2-049B-4080-8631-A001C3CA0388}" destId="{0A910F7D-2AA0-4FCB-9CD0-52EB8C107010}" srcOrd="1" destOrd="0" presId="urn:microsoft.com/office/officeart/2005/8/layout/lProcess3"/>
    <dgm:cxn modelId="{FAFD8233-B158-4771-826C-808F70C10B1D}" type="presParOf" srcId="{ED54ECE2-049B-4080-8631-A001C3CA0388}" destId="{1EAFBEA4-CB5D-4A87-806C-2C7EC298C46F}" srcOrd="2" destOrd="0" presId="urn:microsoft.com/office/officeart/2005/8/layout/lProcess3"/>
    <dgm:cxn modelId="{A62CC600-45AF-43B5-8D65-F5DBA90C81D6}" type="presParOf" srcId="{ED54ECE2-049B-4080-8631-A001C3CA0388}" destId="{73BA48BE-F319-4B57-92A2-BB31E68BF539}" srcOrd="3" destOrd="0" presId="urn:microsoft.com/office/officeart/2005/8/layout/lProcess3"/>
    <dgm:cxn modelId="{5F4DD991-DAB0-4726-843F-291FF64D9194}" type="presParOf" srcId="{ED54ECE2-049B-4080-8631-A001C3CA0388}" destId="{18DB86D1-717B-46DA-B30C-A71848E5B772}" srcOrd="4" destOrd="0" presId="urn:microsoft.com/office/officeart/2005/8/layout/lProcess3"/>
    <dgm:cxn modelId="{21B21162-04F1-4BEC-A5DF-257455156CF2}" type="presParOf" srcId="{8F16F991-26B5-4242-AA78-9EADE9B44C80}" destId="{68A3C0E4-3436-4E07-B78D-81C2B59E55DB}" srcOrd="1" destOrd="0" presId="urn:microsoft.com/office/officeart/2005/8/layout/lProcess3"/>
    <dgm:cxn modelId="{F0EE469F-1293-4DC9-BCF1-1C8F43DC8172}" type="presParOf" srcId="{8F16F991-26B5-4242-AA78-9EADE9B44C80}" destId="{271DC405-DB6D-4724-A3E6-86E30A65DDDD}" srcOrd="2" destOrd="0" presId="urn:microsoft.com/office/officeart/2005/8/layout/lProcess3"/>
    <dgm:cxn modelId="{1956EF3B-2CEF-459F-8EAF-E84A9AB056F9}" type="presParOf" srcId="{271DC405-DB6D-4724-A3E6-86E30A65DDDD}" destId="{8BDC20A2-C7AC-42D6-BF7A-F39B9F3C0B2B}" srcOrd="0" destOrd="0" presId="urn:microsoft.com/office/officeart/2005/8/layout/lProcess3"/>
    <dgm:cxn modelId="{C7D89B8C-6F3D-4407-A87B-5F69F872FFB7}" type="presParOf" srcId="{271DC405-DB6D-4724-A3E6-86E30A65DDDD}" destId="{D0B05417-709F-4AF5-BD32-82CFA9028BBE}" srcOrd="1" destOrd="0" presId="urn:microsoft.com/office/officeart/2005/8/layout/lProcess3"/>
    <dgm:cxn modelId="{4AC12D5D-05B0-475F-9A0B-548C9B88738C}" type="presParOf" srcId="{271DC405-DB6D-4724-A3E6-86E30A65DDDD}" destId="{E7DFA957-E848-43C0-9166-1313FE21084A}" srcOrd="2" destOrd="0" presId="urn:microsoft.com/office/officeart/2005/8/layout/lProcess3"/>
    <dgm:cxn modelId="{47052050-2145-4999-A726-365EB13B60BE}" type="presParOf" srcId="{8F16F991-26B5-4242-AA78-9EADE9B44C80}" destId="{2E5FD529-7339-47C0-ACD3-977098E59576}" srcOrd="3" destOrd="0" presId="urn:microsoft.com/office/officeart/2005/8/layout/lProcess3"/>
    <dgm:cxn modelId="{BBC04AE5-DACA-48ED-AE3F-7C409D7F99CF}" type="presParOf" srcId="{8F16F991-26B5-4242-AA78-9EADE9B44C80}" destId="{E65B588B-5528-4FE6-AA31-E00E58CAD799}" srcOrd="4" destOrd="0" presId="urn:microsoft.com/office/officeart/2005/8/layout/lProcess3"/>
    <dgm:cxn modelId="{781EC93E-9D83-4BFE-AF0B-0AC668D337B8}" type="presParOf" srcId="{E65B588B-5528-4FE6-AA31-E00E58CAD799}" destId="{258FBD83-5966-4D48-9182-F3B1936836F2}" srcOrd="0" destOrd="0" presId="urn:microsoft.com/office/officeart/2005/8/layout/lProcess3"/>
    <dgm:cxn modelId="{9F41F536-B84B-472C-A49D-47B042C5A25D}" type="presParOf" srcId="{E65B588B-5528-4FE6-AA31-E00E58CAD799}" destId="{0D517C00-1AB2-4DE6-963D-7781A41D11FF}" srcOrd="1" destOrd="0" presId="urn:microsoft.com/office/officeart/2005/8/layout/lProcess3"/>
    <dgm:cxn modelId="{23A55164-8AE8-4B49-AC25-167BC36092D0}" type="presParOf" srcId="{E65B588B-5528-4FE6-AA31-E00E58CAD799}" destId="{7226F071-3749-4B26-89E0-688EB1FC6C9D}"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DD6BA-ED4A-419B-A438-DE49F1ECE31B}">
      <dsp:nvSpPr>
        <dsp:cNvPr id="0" name=""/>
        <dsp:cNvSpPr/>
      </dsp:nvSpPr>
      <dsp:spPr>
        <a:xfrm>
          <a:off x="2466773" y="691841"/>
          <a:ext cx="1328865" cy="316209"/>
        </a:xfrm>
        <a:custGeom>
          <a:avLst/>
          <a:gdLst/>
          <a:ahLst/>
          <a:cxnLst/>
          <a:rect l="0" t="0" r="0" b="0"/>
          <a:pathLst>
            <a:path>
              <a:moveTo>
                <a:pt x="0" y="0"/>
              </a:moveTo>
              <a:lnTo>
                <a:pt x="0" y="215487"/>
              </a:lnTo>
              <a:lnTo>
                <a:pt x="1328865" y="215487"/>
              </a:lnTo>
              <a:lnTo>
                <a:pt x="1328865" y="316209"/>
              </a:lnTo>
            </a:path>
          </a:pathLst>
        </a:custGeom>
        <a:noFill/>
        <a:ln w="12700" cap="flat" cmpd="sng" algn="ctr">
          <a:solidFill>
            <a:srgbClr val="44CEEA"/>
          </a:solidFill>
          <a:prstDash val="solid"/>
          <a:miter lim="800000"/>
        </a:ln>
        <a:effectLst/>
      </dsp:spPr>
      <dsp:style>
        <a:lnRef idx="2">
          <a:scrgbClr r="0" g="0" b="0"/>
        </a:lnRef>
        <a:fillRef idx="0">
          <a:scrgbClr r="0" g="0" b="0"/>
        </a:fillRef>
        <a:effectRef idx="0">
          <a:scrgbClr r="0" g="0" b="0"/>
        </a:effectRef>
        <a:fontRef idx="minor"/>
      </dsp:style>
    </dsp:sp>
    <dsp:sp modelId="{C6239CFB-505E-4F1F-B4BD-A64FA6BF16BD}">
      <dsp:nvSpPr>
        <dsp:cNvPr id="0" name=""/>
        <dsp:cNvSpPr/>
      </dsp:nvSpPr>
      <dsp:spPr>
        <a:xfrm>
          <a:off x="2466773" y="1698457"/>
          <a:ext cx="1328865" cy="316209"/>
        </a:xfrm>
        <a:custGeom>
          <a:avLst/>
          <a:gdLst/>
          <a:ahLst/>
          <a:cxnLst/>
          <a:rect l="0" t="0" r="0" b="0"/>
          <a:pathLst>
            <a:path>
              <a:moveTo>
                <a:pt x="0" y="0"/>
              </a:moveTo>
              <a:lnTo>
                <a:pt x="0" y="215487"/>
              </a:lnTo>
              <a:lnTo>
                <a:pt x="1328865" y="215487"/>
              </a:lnTo>
              <a:lnTo>
                <a:pt x="1328865" y="316209"/>
              </a:lnTo>
            </a:path>
          </a:pathLst>
        </a:custGeom>
        <a:noFill/>
        <a:ln w="12700" cap="flat" cmpd="sng" algn="ctr">
          <a:solidFill>
            <a:srgbClr val="44CEEA"/>
          </a:solidFill>
          <a:prstDash val="solid"/>
          <a:miter lim="800000"/>
        </a:ln>
        <a:effectLst/>
      </dsp:spPr>
      <dsp:style>
        <a:lnRef idx="2">
          <a:scrgbClr r="0" g="0" b="0"/>
        </a:lnRef>
        <a:fillRef idx="0">
          <a:scrgbClr r="0" g="0" b="0"/>
        </a:fillRef>
        <a:effectRef idx="0">
          <a:scrgbClr r="0" g="0" b="0"/>
        </a:effectRef>
        <a:fontRef idx="minor"/>
      </dsp:style>
    </dsp:sp>
    <dsp:sp modelId="{3D998326-BB2F-426F-857B-C06BF7D090A3}">
      <dsp:nvSpPr>
        <dsp:cNvPr id="0" name=""/>
        <dsp:cNvSpPr/>
      </dsp:nvSpPr>
      <dsp:spPr>
        <a:xfrm>
          <a:off x="2421053" y="1698457"/>
          <a:ext cx="91440" cy="316209"/>
        </a:xfrm>
        <a:custGeom>
          <a:avLst/>
          <a:gdLst/>
          <a:ahLst/>
          <a:cxnLst/>
          <a:rect l="0" t="0" r="0" b="0"/>
          <a:pathLst>
            <a:path>
              <a:moveTo>
                <a:pt x="45720" y="0"/>
              </a:moveTo>
              <a:lnTo>
                <a:pt x="45720" y="316209"/>
              </a:lnTo>
            </a:path>
          </a:pathLst>
        </a:custGeom>
        <a:noFill/>
        <a:ln w="12700" cap="flat" cmpd="sng" algn="ctr">
          <a:solidFill>
            <a:srgbClr val="44CEEA"/>
          </a:solidFill>
          <a:prstDash val="solid"/>
          <a:miter lim="800000"/>
        </a:ln>
        <a:effectLst/>
      </dsp:spPr>
      <dsp:style>
        <a:lnRef idx="2">
          <a:scrgbClr r="0" g="0" b="0"/>
        </a:lnRef>
        <a:fillRef idx="0">
          <a:scrgbClr r="0" g="0" b="0"/>
        </a:fillRef>
        <a:effectRef idx="0">
          <a:scrgbClr r="0" g="0" b="0"/>
        </a:effectRef>
        <a:fontRef idx="minor"/>
      </dsp:style>
    </dsp:sp>
    <dsp:sp modelId="{97A7112F-6C27-41C6-803D-AB01B06CABA9}">
      <dsp:nvSpPr>
        <dsp:cNvPr id="0" name=""/>
        <dsp:cNvSpPr/>
      </dsp:nvSpPr>
      <dsp:spPr>
        <a:xfrm>
          <a:off x="1137908" y="1698457"/>
          <a:ext cx="1328865" cy="316209"/>
        </a:xfrm>
        <a:custGeom>
          <a:avLst/>
          <a:gdLst/>
          <a:ahLst/>
          <a:cxnLst/>
          <a:rect l="0" t="0" r="0" b="0"/>
          <a:pathLst>
            <a:path>
              <a:moveTo>
                <a:pt x="1328865" y="0"/>
              </a:moveTo>
              <a:lnTo>
                <a:pt x="1328865" y="215487"/>
              </a:lnTo>
              <a:lnTo>
                <a:pt x="0" y="215487"/>
              </a:lnTo>
              <a:lnTo>
                <a:pt x="0" y="316209"/>
              </a:lnTo>
            </a:path>
          </a:pathLst>
        </a:custGeom>
        <a:noFill/>
        <a:ln w="12700" cap="flat" cmpd="sng" algn="ctr">
          <a:solidFill>
            <a:srgbClr val="44CEEA"/>
          </a:solidFill>
          <a:prstDash val="solid"/>
          <a:miter lim="800000"/>
        </a:ln>
        <a:effectLst/>
      </dsp:spPr>
      <dsp:style>
        <a:lnRef idx="2">
          <a:scrgbClr r="0" g="0" b="0"/>
        </a:lnRef>
        <a:fillRef idx="0">
          <a:scrgbClr r="0" g="0" b="0"/>
        </a:fillRef>
        <a:effectRef idx="0">
          <a:scrgbClr r="0" g="0" b="0"/>
        </a:effectRef>
        <a:fontRef idx="minor"/>
      </dsp:style>
    </dsp:sp>
    <dsp:sp modelId="{874C8ABC-CC78-405B-8DD1-87338B4FF284}">
      <dsp:nvSpPr>
        <dsp:cNvPr id="0" name=""/>
        <dsp:cNvSpPr/>
      </dsp:nvSpPr>
      <dsp:spPr>
        <a:xfrm>
          <a:off x="2421053" y="691841"/>
          <a:ext cx="91440" cy="316209"/>
        </a:xfrm>
        <a:custGeom>
          <a:avLst/>
          <a:gdLst/>
          <a:ahLst/>
          <a:cxnLst/>
          <a:rect l="0" t="0" r="0" b="0"/>
          <a:pathLst>
            <a:path>
              <a:moveTo>
                <a:pt x="45720" y="0"/>
              </a:moveTo>
              <a:lnTo>
                <a:pt x="45720" y="316209"/>
              </a:lnTo>
            </a:path>
          </a:pathLst>
        </a:custGeom>
        <a:noFill/>
        <a:ln w="12700" cap="flat" cmpd="sng" algn="ctr">
          <a:solidFill>
            <a:srgbClr val="44CEEA"/>
          </a:solidFill>
          <a:prstDash val="solid"/>
          <a:miter lim="800000"/>
        </a:ln>
        <a:effectLst/>
      </dsp:spPr>
      <dsp:style>
        <a:lnRef idx="2">
          <a:scrgbClr r="0" g="0" b="0"/>
        </a:lnRef>
        <a:fillRef idx="0">
          <a:scrgbClr r="0" g="0" b="0"/>
        </a:fillRef>
        <a:effectRef idx="0">
          <a:scrgbClr r="0" g="0" b="0"/>
        </a:effectRef>
        <a:fontRef idx="minor"/>
      </dsp:style>
    </dsp:sp>
    <dsp:sp modelId="{38758298-D746-4898-AB42-876A75EA6472}">
      <dsp:nvSpPr>
        <dsp:cNvPr id="0" name=""/>
        <dsp:cNvSpPr/>
      </dsp:nvSpPr>
      <dsp:spPr>
        <a:xfrm>
          <a:off x="1137908" y="691841"/>
          <a:ext cx="1328865" cy="316209"/>
        </a:xfrm>
        <a:custGeom>
          <a:avLst/>
          <a:gdLst/>
          <a:ahLst/>
          <a:cxnLst/>
          <a:rect l="0" t="0" r="0" b="0"/>
          <a:pathLst>
            <a:path>
              <a:moveTo>
                <a:pt x="1328865" y="0"/>
              </a:moveTo>
              <a:lnTo>
                <a:pt x="1328865" y="215487"/>
              </a:lnTo>
              <a:lnTo>
                <a:pt x="0" y="215487"/>
              </a:lnTo>
              <a:lnTo>
                <a:pt x="0" y="316209"/>
              </a:lnTo>
            </a:path>
          </a:pathLst>
        </a:custGeom>
        <a:noFill/>
        <a:ln w="12700" cap="flat" cmpd="sng" algn="ctr">
          <a:solidFill>
            <a:srgbClr val="44CEEA"/>
          </a:solidFill>
          <a:prstDash val="solid"/>
          <a:miter lim="800000"/>
        </a:ln>
        <a:effectLst/>
      </dsp:spPr>
      <dsp:style>
        <a:lnRef idx="2">
          <a:scrgbClr r="0" g="0" b="0"/>
        </a:lnRef>
        <a:fillRef idx="0">
          <a:scrgbClr r="0" g="0" b="0"/>
        </a:fillRef>
        <a:effectRef idx="0">
          <a:scrgbClr r="0" g="0" b="0"/>
        </a:effectRef>
        <a:fontRef idx="minor"/>
      </dsp:style>
    </dsp:sp>
    <dsp:sp modelId="{1EC20FC2-8C4B-4DD9-A33F-F67509B18267}">
      <dsp:nvSpPr>
        <dsp:cNvPr id="0" name=""/>
        <dsp:cNvSpPr/>
      </dsp:nvSpPr>
      <dsp:spPr>
        <a:xfrm>
          <a:off x="1923146" y="1435"/>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769912-D67F-4D94-BF21-245CF1B885F7}">
      <dsp:nvSpPr>
        <dsp:cNvPr id="0" name=""/>
        <dsp:cNvSpPr/>
      </dsp:nvSpPr>
      <dsp:spPr>
        <a:xfrm>
          <a:off x="2043952" y="116201"/>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Send photo</a:t>
          </a:r>
        </a:p>
      </dsp:txBody>
      <dsp:txXfrm>
        <a:off x="2064173" y="136422"/>
        <a:ext cx="1046811" cy="649963"/>
      </dsp:txXfrm>
    </dsp:sp>
    <dsp:sp modelId="{CA9798ED-67A5-412C-9C01-1634389E8E9C}">
      <dsp:nvSpPr>
        <dsp:cNvPr id="0" name=""/>
        <dsp:cNvSpPr/>
      </dsp:nvSpPr>
      <dsp:spPr>
        <a:xfrm>
          <a:off x="594281" y="1008051"/>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1F4A1-9726-44A3-B9BC-2D9694EE66CF}">
      <dsp:nvSpPr>
        <dsp:cNvPr id="0" name=""/>
        <dsp:cNvSpPr/>
      </dsp:nvSpPr>
      <dsp:spPr>
        <a:xfrm>
          <a:off x="715087" y="1122816"/>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Convert image to binary</a:t>
          </a:r>
        </a:p>
      </dsp:txBody>
      <dsp:txXfrm>
        <a:off x="735308" y="1143037"/>
        <a:ext cx="1046811" cy="649963"/>
      </dsp:txXfrm>
    </dsp:sp>
    <dsp:sp modelId="{BC7784EC-302B-4A1C-A36A-13C78F23369C}">
      <dsp:nvSpPr>
        <dsp:cNvPr id="0" name=""/>
        <dsp:cNvSpPr/>
      </dsp:nvSpPr>
      <dsp:spPr>
        <a:xfrm>
          <a:off x="1923146" y="1008051"/>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193336-F82A-4787-A7FE-5AD2EAAC6F52}">
      <dsp:nvSpPr>
        <dsp:cNvPr id="0" name=""/>
        <dsp:cNvSpPr/>
      </dsp:nvSpPr>
      <dsp:spPr>
        <a:xfrm>
          <a:off x="2043952" y="1122816"/>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Send data</a:t>
          </a:r>
        </a:p>
      </dsp:txBody>
      <dsp:txXfrm>
        <a:off x="2064173" y="1143037"/>
        <a:ext cx="1046811" cy="649963"/>
      </dsp:txXfrm>
    </dsp:sp>
    <dsp:sp modelId="{8D61867F-4038-49FD-B5A9-11BD2F62C63F}">
      <dsp:nvSpPr>
        <dsp:cNvPr id="0" name=""/>
        <dsp:cNvSpPr/>
      </dsp:nvSpPr>
      <dsp:spPr>
        <a:xfrm>
          <a:off x="594281" y="2014666"/>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4B8E14-2CE9-4E70-B7D2-95054BF4B1E5}">
      <dsp:nvSpPr>
        <dsp:cNvPr id="0" name=""/>
        <dsp:cNvSpPr/>
      </dsp:nvSpPr>
      <dsp:spPr>
        <a:xfrm>
          <a:off x="715087" y="2129432"/>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Split up data into packets</a:t>
          </a:r>
        </a:p>
      </dsp:txBody>
      <dsp:txXfrm>
        <a:off x="735308" y="2149653"/>
        <a:ext cx="1046811" cy="649963"/>
      </dsp:txXfrm>
    </dsp:sp>
    <dsp:sp modelId="{0907BAE6-C930-419B-AD89-20F99D993BA4}">
      <dsp:nvSpPr>
        <dsp:cNvPr id="0" name=""/>
        <dsp:cNvSpPr/>
      </dsp:nvSpPr>
      <dsp:spPr>
        <a:xfrm>
          <a:off x="1923146" y="2014666"/>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456D20-90F0-45B2-9C52-81407F64039E}">
      <dsp:nvSpPr>
        <dsp:cNvPr id="0" name=""/>
        <dsp:cNvSpPr/>
      </dsp:nvSpPr>
      <dsp:spPr>
        <a:xfrm>
          <a:off x="2043952" y="2129432"/>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Send packets</a:t>
          </a:r>
        </a:p>
      </dsp:txBody>
      <dsp:txXfrm>
        <a:off x="2064173" y="2149653"/>
        <a:ext cx="1046811" cy="649963"/>
      </dsp:txXfrm>
    </dsp:sp>
    <dsp:sp modelId="{38119BFF-2EB1-480E-8187-DA0CC3316F95}">
      <dsp:nvSpPr>
        <dsp:cNvPr id="0" name=""/>
        <dsp:cNvSpPr/>
      </dsp:nvSpPr>
      <dsp:spPr>
        <a:xfrm>
          <a:off x="3252012" y="2014666"/>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CB452-6360-492F-80F7-FC0E1658C4EC}">
      <dsp:nvSpPr>
        <dsp:cNvPr id="0" name=""/>
        <dsp:cNvSpPr/>
      </dsp:nvSpPr>
      <dsp:spPr>
        <a:xfrm>
          <a:off x="3372818" y="2129432"/>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Restore data</a:t>
          </a:r>
        </a:p>
      </dsp:txBody>
      <dsp:txXfrm>
        <a:off x="3393039" y="2149653"/>
        <a:ext cx="1046811" cy="649963"/>
      </dsp:txXfrm>
    </dsp:sp>
    <dsp:sp modelId="{2B5F3A57-95FA-42D6-8B3A-DB23FB91EBDE}">
      <dsp:nvSpPr>
        <dsp:cNvPr id="0" name=""/>
        <dsp:cNvSpPr/>
      </dsp:nvSpPr>
      <dsp:spPr>
        <a:xfrm>
          <a:off x="3252012" y="1008051"/>
          <a:ext cx="1087253" cy="690405"/>
        </a:xfrm>
        <a:prstGeom prst="roundRect">
          <a:avLst>
            <a:gd name="adj" fmla="val 10000"/>
          </a:avLst>
        </a:prstGeom>
        <a:solidFill>
          <a:srgbClr val="44CEE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12A83-4DF7-4A63-AE2A-5F0C0F7B9070}">
      <dsp:nvSpPr>
        <dsp:cNvPr id="0" name=""/>
        <dsp:cNvSpPr/>
      </dsp:nvSpPr>
      <dsp:spPr>
        <a:xfrm>
          <a:off x="3372818" y="1122816"/>
          <a:ext cx="1087253" cy="690405"/>
        </a:xfrm>
        <a:prstGeom prst="roundRect">
          <a:avLst>
            <a:gd name="adj" fmla="val 10000"/>
          </a:avLst>
        </a:prstGeom>
        <a:solidFill>
          <a:schemeClr val="bg1"/>
        </a:solidFill>
        <a:ln w="12700" cap="flat" cmpd="sng" algn="ctr">
          <a:solidFill>
            <a:srgbClr val="44CEE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Restore image</a:t>
          </a:r>
        </a:p>
      </dsp:txBody>
      <dsp:txXfrm>
        <a:off x="3393039" y="1143037"/>
        <a:ext cx="1046811" cy="649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0C4EF-1D56-4E95-9AC6-6F29937290F9}">
      <dsp:nvSpPr>
        <dsp:cNvPr id="0" name=""/>
        <dsp:cNvSpPr/>
      </dsp:nvSpPr>
      <dsp:spPr>
        <a:xfrm>
          <a:off x="4132" y="606576"/>
          <a:ext cx="2120037" cy="848014"/>
        </a:xfrm>
        <a:prstGeom prst="chevron">
          <a:avLst/>
        </a:prstGeom>
        <a:solidFill>
          <a:srgbClr val="6A04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Convert image</a:t>
          </a:r>
        </a:p>
      </dsp:txBody>
      <dsp:txXfrm>
        <a:off x="428139" y="606576"/>
        <a:ext cx="1272023" cy="848014"/>
      </dsp:txXfrm>
    </dsp:sp>
    <dsp:sp modelId="{2B47BEBE-D8EC-48A0-9BFF-F3BC31C9FED3}">
      <dsp:nvSpPr>
        <dsp:cNvPr id="0" name=""/>
        <dsp:cNvSpPr/>
      </dsp:nvSpPr>
      <dsp:spPr>
        <a:xfrm>
          <a:off x="1848565" y="678658"/>
          <a:ext cx="1759631" cy="703852"/>
        </a:xfrm>
        <a:prstGeom prst="chevron">
          <a:avLst/>
        </a:prstGeom>
        <a:solidFill>
          <a:srgbClr val="44CEE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Convert to pixels</a:t>
          </a:r>
        </a:p>
      </dsp:txBody>
      <dsp:txXfrm>
        <a:off x="2200491" y="678658"/>
        <a:ext cx="1055779" cy="703852"/>
      </dsp:txXfrm>
    </dsp:sp>
    <dsp:sp modelId="{0ABBBB5A-9195-464C-A81D-9B47BCE1E6E1}">
      <dsp:nvSpPr>
        <dsp:cNvPr id="0" name=""/>
        <dsp:cNvSpPr/>
      </dsp:nvSpPr>
      <dsp:spPr>
        <a:xfrm>
          <a:off x="3361847" y="678658"/>
          <a:ext cx="1759631" cy="703852"/>
        </a:xfrm>
        <a:prstGeom prst="chevron">
          <a:avLst/>
        </a:prstGeom>
        <a:solidFill>
          <a:srgbClr val="44CEE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Convert to binary</a:t>
          </a:r>
        </a:p>
      </dsp:txBody>
      <dsp:txXfrm>
        <a:off x="3713773" y="678658"/>
        <a:ext cx="1055779" cy="703852"/>
      </dsp:txXfrm>
    </dsp:sp>
    <dsp:sp modelId="{230FB78B-97DE-437C-9AAB-49D30C1C20A1}">
      <dsp:nvSpPr>
        <dsp:cNvPr id="0" name=""/>
        <dsp:cNvSpPr/>
      </dsp:nvSpPr>
      <dsp:spPr>
        <a:xfrm>
          <a:off x="4132" y="1573314"/>
          <a:ext cx="2120037" cy="848014"/>
        </a:xfrm>
        <a:prstGeom prst="chevron">
          <a:avLst/>
        </a:prstGeom>
        <a:solidFill>
          <a:srgbClr val="6A04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Convert caption</a:t>
          </a:r>
        </a:p>
      </dsp:txBody>
      <dsp:txXfrm>
        <a:off x="428139" y="1573314"/>
        <a:ext cx="1272023" cy="848014"/>
      </dsp:txXfrm>
    </dsp:sp>
    <dsp:sp modelId="{3B64C505-C2D7-4FE3-B0ED-7A88E7112629}">
      <dsp:nvSpPr>
        <dsp:cNvPr id="0" name=""/>
        <dsp:cNvSpPr/>
      </dsp:nvSpPr>
      <dsp:spPr>
        <a:xfrm>
          <a:off x="1848565" y="1645395"/>
          <a:ext cx="1759631" cy="703852"/>
        </a:xfrm>
        <a:prstGeom prst="chevron">
          <a:avLst/>
        </a:prstGeom>
        <a:solidFill>
          <a:srgbClr val="44CEE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Translate text to ASCII</a:t>
          </a:r>
        </a:p>
      </dsp:txBody>
      <dsp:txXfrm>
        <a:off x="2200491" y="1645395"/>
        <a:ext cx="1055779" cy="703852"/>
      </dsp:txXfrm>
    </dsp:sp>
    <dsp:sp modelId="{478FD740-0A99-4958-9CFF-4B9ABCD4DDD2}">
      <dsp:nvSpPr>
        <dsp:cNvPr id="0" name=""/>
        <dsp:cNvSpPr/>
      </dsp:nvSpPr>
      <dsp:spPr>
        <a:xfrm>
          <a:off x="4132" y="2540051"/>
          <a:ext cx="2120037" cy="848014"/>
        </a:xfrm>
        <a:prstGeom prst="chevron">
          <a:avLst/>
        </a:prstGeom>
        <a:solidFill>
          <a:srgbClr val="6A04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t>Send binary through network</a:t>
          </a:r>
        </a:p>
      </dsp:txBody>
      <dsp:txXfrm>
        <a:off x="428139" y="2540051"/>
        <a:ext cx="1272023" cy="848014"/>
      </dsp:txXfrm>
    </dsp:sp>
    <dsp:sp modelId="{309B30BC-B739-40E1-A9F5-599C5E796AF7}">
      <dsp:nvSpPr>
        <dsp:cNvPr id="0" name=""/>
        <dsp:cNvSpPr/>
      </dsp:nvSpPr>
      <dsp:spPr>
        <a:xfrm>
          <a:off x="1848565" y="2612132"/>
          <a:ext cx="1759631" cy="703852"/>
        </a:xfrm>
        <a:prstGeom prst="chevron">
          <a:avLst/>
        </a:prstGeom>
        <a:solidFill>
          <a:srgbClr val="44CEE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Split data into packets</a:t>
          </a:r>
        </a:p>
      </dsp:txBody>
      <dsp:txXfrm>
        <a:off x="2200491" y="2612132"/>
        <a:ext cx="1055779" cy="703852"/>
      </dsp:txXfrm>
    </dsp:sp>
    <dsp:sp modelId="{75B85C20-C121-4CEA-A5A6-275403C4E4EF}">
      <dsp:nvSpPr>
        <dsp:cNvPr id="0" name=""/>
        <dsp:cNvSpPr/>
      </dsp:nvSpPr>
      <dsp:spPr>
        <a:xfrm>
          <a:off x="3361847" y="2612132"/>
          <a:ext cx="1759631" cy="703852"/>
        </a:xfrm>
        <a:prstGeom prst="chevron">
          <a:avLst/>
        </a:prstGeom>
        <a:solidFill>
          <a:srgbClr val="44CEE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Add destination and packet number</a:t>
          </a:r>
        </a:p>
      </dsp:txBody>
      <dsp:txXfrm>
        <a:off x="3713773" y="2612132"/>
        <a:ext cx="1055779" cy="703852"/>
      </dsp:txXfrm>
    </dsp:sp>
    <dsp:sp modelId="{A7A58DB2-4AC2-47D5-A4F1-A59EE70D7E9A}">
      <dsp:nvSpPr>
        <dsp:cNvPr id="0" name=""/>
        <dsp:cNvSpPr/>
      </dsp:nvSpPr>
      <dsp:spPr>
        <a:xfrm>
          <a:off x="4875130" y="2612132"/>
          <a:ext cx="1759631" cy="703852"/>
        </a:xfrm>
        <a:prstGeom prst="chevron">
          <a:avLst/>
        </a:prstGeom>
        <a:solidFill>
          <a:srgbClr val="44CEEA">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t>Send packets through the network</a:t>
          </a:r>
        </a:p>
      </dsp:txBody>
      <dsp:txXfrm>
        <a:off x="5227056" y="2612132"/>
        <a:ext cx="1055779" cy="703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AAACA-31D6-4AD2-BE83-1867880E5E13}">
      <dsp:nvSpPr>
        <dsp:cNvPr id="0" name=""/>
        <dsp:cNvSpPr/>
      </dsp:nvSpPr>
      <dsp:spPr>
        <a:xfrm>
          <a:off x="1305" y="106675"/>
          <a:ext cx="1842462" cy="736984"/>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Reconstruct packets</a:t>
          </a:r>
        </a:p>
      </dsp:txBody>
      <dsp:txXfrm>
        <a:off x="369797" y="106675"/>
        <a:ext cx="1105478" cy="736984"/>
      </dsp:txXfrm>
    </dsp:sp>
    <dsp:sp modelId="{1EAFBEA4-CB5D-4A87-806C-2C7EC298C46F}">
      <dsp:nvSpPr>
        <dsp:cNvPr id="0" name=""/>
        <dsp:cNvSpPr/>
      </dsp:nvSpPr>
      <dsp:spPr>
        <a:xfrm>
          <a:off x="1604247" y="169318"/>
          <a:ext cx="1709189" cy="611697"/>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Put packets into order</a:t>
          </a:r>
        </a:p>
      </dsp:txBody>
      <dsp:txXfrm>
        <a:off x="1910096" y="169318"/>
        <a:ext cx="1097492" cy="611697"/>
      </dsp:txXfrm>
    </dsp:sp>
    <dsp:sp modelId="{18DB86D1-717B-46DA-B30C-A71848E5B772}">
      <dsp:nvSpPr>
        <dsp:cNvPr id="0" name=""/>
        <dsp:cNvSpPr/>
      </dsp:nvSpPr>
      <dsp:spPr>
        <a:xfrm>
          <a:off x="3099343" y="169318"/>
          <a:ext cx="1529243" cy="611697"/>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Get binary data</a:t>
          </a:r>
        </a:p>
      </dsp:txBody>
      <dsp:txXfrm>
        <a:off x="3405192" y="169318"/>
        <a:ext cx="917546" cy="611697"/>
      </dsp:txXfrm>
    </dsp:sp>
    <dsp:sp modelId="{8BDC20A2-C7AC-42D6-BF7A-F39B9F3C0B2B}">
      <dsp:nvSpPr>
        <dsp:cNvPr id="0" name=""/>
        <dsp:cNvSpPr/>
      </dsp:nvSpPr>
      <dsp:spPr>
        <a:xfrm>
          <a:off x="1305" y="946838"/>
          <a:ext cx="1842462" cy="736984"/>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Build image</a:t>
          </a:r>
        </a:p>
      </dsp:txBody>
      <dsp:txXfrm>
        <a:off x="369797" y="946838"/>
        <a:ext cx="1105478" cy="736984"/>
      </dsp:txXfrm>
    </dsp:sp>
    <dsp:sp modelId="{E7DFA957-E848-43C0-9166-1313FE21084A}">
      <dsp:nvSpPr>
        <dsp:cNvPr id="0" name=""/>
        <dsp:cNvSpPr/>
      </dsp:nvSpPr>
      <dsp:spPr>
        <a:xfrm>
          <a:off x="1604247" y="1009481"/>
          <a:ext cx="1709189" cy="611697"/>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Convert binary data </a:t>
          </a:r>
          <a:br>
            <a:rPr lang="en-GB" sz="1200" kern="1200" dirty="0">
              <a:solidFill>
                <a:schemeClr val="bg1"/>
              </a:solidFill>
            </a:rPr>
          </a:br>
          <a:r>
            <a:rPr lang="en-GB" sz="1200" kern="1200" dirty="0">
              <a:solidFill>
                <a:schemeClr val="bg1"/>
              </a:solidFill>
            </a:rPr>
            <a:t>to image</a:t>
          </a:r>
        </a:p>
      </dsp:txBody>
      <dsp:txXfrm>
        <a:off x="1910096" y="1009481"/>
        <a:ext cx="1097492" cy="611697"/>
      </dsp:txXfrm>
    </dsp:sp>
    <dsp:sp modelId="{258FBD83-5966-4D48-9182-F3B1936836F2}">
      <dsp:nvSpPr>
        <dsp:cNvPr id="0" name=""/>
        <dsp:cNvSpPr/>
      </dsp:nvSpPr>
      <dsp:spPr>
        <a:xfrm>
          <a:off x="1305" y="1787000"/>
          <a:ext cx="1842462" cy="736984"/>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Build caption</a:t>
          </a:r>
        </a:p>
      </dsp:txBody>
      <dsp:txXfrm>
        <a:off x="369797" y="1787000"/>
        <a:ext cx="1105478" cy="736984"/>
      </dsp:txXfrm>
    </dsp:sp>
    <dsp:sp modelId="{7226F071-3749-4B26-89E0-688EB1FC6C9D}">
      <dsp:nvSpPr>
        <dsp:cNvPr id="0" name=""/>
        <dsp:cNvSpPr/>
      </dsp:nvSpPr>
      <dsp:spPr>
        <a:xfrm>
          <a:off x="1604247" y="1849644"/>
          <a:ext cx="1708562" cy="611697"/>
        </a:xfrm>
        <a:prstGeom prst="chevron">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rPr>
            <a:t>Convert binary in ASCII to caption</a:t>
          </a:r>
        </a:p>
      </dsp:txBody>
      <dsp:txXfrm>
        <a:off x="1910096" y="1849644"/>
        <a:ext cx="1096865" cy="6116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23/11/2020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23/11/2020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FE95EA-2E56-445D-AA1C-C75C6E3050F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grpSp>
        <p:nvGrpSpPr>
          <p:cNvPr id="12" name="Group 16">
            <a:extLst>
              <a:ext uri="{FF2B5EF4-FFF2-40B4-BE49-F238E27FC236}">
                <a16:creationId xmlns:a16="http://schemas.microsoft.com/office/drawing/2014/main" id="{D57EB198-4708-477C-BA1A-A11AE7C504D0}"/>
              </a:ext>
            </a:extLst>
          </p:cNvPr>
          <p:cNvGrpSpPr>
            <a:grpSpLocks noChangeAspect="1"/>
          </p:cNvGrpSpPr>
          <p:nvPr userDrawn="1"/>
        </p:nvGrpSpPr>
        <p:grpSpPr bwMode="auto">
          <a:xfrm>
            <a:off x="1133701" y="4248150"/>
            <a:ext cx="685800" cy="685800"/>
            <a:chOff x="2448" y="2676"/>
            <a:chExt cx="432" cy="432"/>
          </a:xfrm>
        </p:grpSpPr>
        <p:sp>
          <p:nvSpPr>
            <p:cNvPr id="13" name="AutoShape 15">
              <a:extLst>
                <a:ext uri="{FF2B5EF4-FFF2-40B4-BE49-F238E27FC236}">
                  <a16:creationId xmlns:a16="http://schemas.microsoft.com/office/drawing/2014/main" id="{B7A067C0-10A2-49BC-805F-2B8CACBC7692}"/>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a:extLst>
                <a:ext uri="{FF2B5EF4-FFF2-40B4-BE49-F238E27FC236}">
                  <a16:creationId xmlns:a16="http://schemas.microsoft.com/office/drawing/2014/main" id="{C1936B93-387E-436B-9857-30FDCB49C9D1}"/>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44CE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F5A12043-CB85-4E7C-A4D5-BAFD7DCC1832}"/>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44CEEA"/>
            </a:solidFill>
            <a:ln w="0">
              <a:solidFill>
                <a:srgbClr val="44CEE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9">
              <a:extLst>
                <a:ext uri="{FF2B5EF4-FFF2-40B4-BE49-F238E27FC236}">
                  <a16:creationId xmlns:a16="http://schemas.microsoft.com/office/drawing/2014/main" id="{47A1A0A5-84B3-4234-BEF8-BE8ACDB139E2}"/>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44CE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7" name="Text Placeholder 1">
            <a:extLst>
              <a:ext uri="{FF2B5EF4-FFF2-40B4-BE49-F238E27FC236}">
                <a16:creationId xmlns:a16="http://schemas.microsoft.com/office/drawing/2014/main" id="{C44B8FD1-E942-4F15-8F5B-68E9A727852B}"/>
              </a:ext>
            </a:extLst>
          </p:cNvPr>
          <p:cNvSpPr txBox="1">
            <a:spLocks/>
          </p:cNvSpPr>
          <p:nvPr userDrawn="1"/>
        </p:nvSpPr>
        <p:spPr>
          <a:xfrm>
            <a:off x="1803400" y="2022920"/>
            <a:ext cx="572836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 900" panose="02000000000000000000" pitchFamily="2" charset="0"/>
                <a:ea typeface="+mn-ea"/>
              </a:rPr>
              <a:t>Decomposition</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Computational thinking and logic</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44CEEA"/>
                </a:solidFill>
                <a:effectLst/>
                <a:uLnTx/>
                <a:uFillTx/>
                <a:latin typeface="Museo300-Regular"/>
                <a:ea typeface="+mn-ea"/>
              </a:rPr>
              <a:t>1</a:t>
            </a:r>
            <a:r>
              <a:rPr kumimoji="0" lang="en-US" sz="2500" b="0" i="0" u="none" strike="noStrike" kern="1200" cap="none" spc="0" normalizeH="0" baseline="30000" noProof="0" dirty="0" err="1">
                <a:ln>
                  <a:noFill/>
                </a:ln>
                <a:solidFill>
                  <a:srgbClr val="44CEEA"/>
                </a:solidFill>
                <a:effectLst/>
                <a:uLnTx/>
                <a:uFillTx/>
                <a:latin typeface="Museo300-Regular"/>
                <a:ea typeface="+mn-ea"/>
              </a:rPr>
              <a:t>st</a:t>
            </a:r>
            <a:r>
              <a:rPr kumimoji="0" lang="en-US" sz="2500" b="0" i="0" u="none" strike="noStrike" kern="1200" cap="none" spc="0" normalizeH="0" baseline="0" noProof="0" dirty="0">
                <a:ln>
                  <a:noFill/>
                </a:ln>
                <a:solidFill>
                  <a:srgbClr val="44CEEA"/>
                </a:solidFill>
                <a:effectLst/>
                <a:uLnTx/>
                <a:uFillTx/>
                <a:latin typeface="Museo300-Regular"/>
                <a:ea typeface="+mn-ea"/>
              </a:rPr>
              <a:t> Edition</a:t>
            </a:r>
          </a:p>
        </p:txBody>
      </p:sp>
      <p:pic>
        <p:nvPicPr>
          <p:cNvPr id="18" name="Picture 17" descr="Logo.ai">
            <a:extLst>
              <a:ext uri="{FF2B5EF4-FFF2-40B4-BE49-F238E27FC236}">
                <a16:creationId xmlns:a16="http://schemas.microsoft.com/office/drawing/2014/main" id="{0F033FB5-6069-41B1-BBF3-3D5E0E50D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A04C0"/>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66777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0802EAEE-013C-4535-8F8B-006CB4BDA17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4CEE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7D0B87F-C077-4FBC-9ED4-E2A97555AE1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E6E3E9B0-B6D8-4AFB-BEDF-C06140B313A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5F7184BC-5122-4912-826D-20EC7041E52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Decomposition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E17DF2C1-A618-42CD-8ABC-B21557362F1C}"/>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014276C3-E166-43B7-AF40-5CF5AC98C48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Decomposition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405079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Graphic 3">
            <a:extLst>
              <a:ext uri="{FF2B5EF4-FFF2-40B4-BE49-F238E27FC236}">
                <a16:creationId xmlns:a16="http://schemas.microsoft.com/office/drawing/2014/main" id="{47786EDB-3B8A-4802-BB36-AA72B0895C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C174F5AE-4EF7-47E7-B06B-BE552598ABD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7" name="TextBox 6">
            <a:extLst>
              <a:ext uri="{FF2B5EF4-FFF2-40B4-BE49-F238E27FC236}">
                <a16:creationId xmlns:a16="http://schemas.microsoft.com/office/drawing/2014/main" id="{648FD0CC-4F2B-46D1-82A5-612F543A58F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Decomposition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482273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Graphic 3">
            <a:extLst>
              <a:ext uri="{FF2B5EF4-FFF2-40B4-BE49-F238E27FC236}">
                <a16:creationId xmlns:a16="http://schemas.microsoft.com/office/drawing/2014/main" id="{001FD8EA-1F4E-4ACE-8884-FE5CEA1F0C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423CD4A0-3201-4ADF-90AF-7346F00B6CF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72CA9C92-7FA1-423B-AD1D-53D53B9F87F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Decomposition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34525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5" name="Graphic 4">
            <a:extLst>
              <a:ext uri="{FF2B5EF4-FFF2-40B4-BE49-F238E27FC236}">
                <a16:creationId xmlns:a16="http://schemas.microsoft.com/office/drawing/2014/main" id="{987902FE-2CF2-4314-829C-14590729D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0ADBB299-06B5-43B5-8842-45B2D864BAC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9" name="TextBox 8">
            <a:extLst>
              <a:ext uri="{FF2B5EF4-FFF2-40B4-BE49-F238E27FC236}">
                <a16:creationId xmlns:a16="http://schemas.microsoft.com/office/drawing/2014/main" id="{C5F4336D-5D57-4D44-9095-30099324A92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Decomposition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65"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31E268-0114-4E84-A7DC-B262230670A5}"/>
              </a:ext>
            </a:extLst>
          </p:cNvPr>
          <p:cNvSpPr>
            <a:spLocks noGrp="1"/>
          </p:cNvSpPr>
          <p:nvPr>
            <p:ph type="body" sz="quarter" idx="13"/>
          </p:nvPr>
        </p:nvSpPr>
        <p:spPr/>
        <p:txBody>
          <a:bodyPr/>
          <a:lstStyle/>
          <a:p>
            <a:r>
              <a:rPr lang="en-GB" dirty="0"/>
              <a:t>ASCII</a:t>
            </a:r>
          </a:p>
        </p:txBody>
      </p:sp>
      <p:sp>
        <p:nvSpPr>
          <p:cNvPr id="3" name="Text Placeholder 2">
            <a:extLst>
              <a:ext uri="{FF2B5EF4-FFF2-40B4-BE49-F238E27FC236}">
                <a16:creationId xmlns:a16="http://schemas.microsoft.com/office/drawing/2014/main" id="{EFDBA99E-AC89-4C89-828C-E8394A5B9A09}"/>
              </a:ext>
            </a:extLst>
          </p:cNvPr>
          <p:cNvSpPr>
            <a:spLocks noGrp="1"/>
          </p:cNvSpPr>
          <p:nvPr>
            <p:ph type="body" sz="quarter" idx="14"/>
          </p:nvPr>
        </p:nvSpPr>
        <p:spPr/>
        <p:txBody>
          <a:bodyPr/>
          <a:lstStyle/>
          <a:p>
            <a:r>
              <a:rPr lang="en-GB" dirty="0"/>
              <a:t>Convert “HAPPY” to ASCII</a:t>
            </a:r>
          </a:p>
          <a:p>
            <a:pPr lvl="1"/>
            <a:r>
              <a:rPr lang="en-GB" dirty="0"/>
              <a:t>H = 01001000</a:t>
            </a:r>
          </a:p>
          <a:p>
            <a:pPr lvl="1"/>
            <a:r>
              <a:rPr lang="en-GB" dirty="0"/>
              <a:t>A = 01000001</a:t>
            </a:r>
          </a:p>
          <a:p>
            <a:pPr lvl="1"/>
            <a:r>
              <a:rPr lang="en-GB" dirty="0"/>
              <a:t>P = 01010000</a:t>
            </a:r>
          </a:p>
          <a:p>
            <a:pPr lvl="1"/>
            <a:r>
              <a:rPr lang="en-GB" dirty="0"/>
              <a:t>P = 01010000</a:t>
            </a:r>
          </a:p>
          <a:p>
            <a:pPr lvl="1"/>
            <a:r>
              <a:rPr lang="en-GB" dirty="0"/>
              <a:t>Y = 01011001</a:t>
            </a:r>
          </a:p>
          <a:p>
            <a:pPr lvl="1"/>
            <a:r>
              <a:rPr lang="en-GB" dirty="0"/>
              <a:t>So HAPPY will be:</a:t>
            </a:r>
            <a:br>
              <a:rPr lang="en-GB" dirty="0"/>
            </a:br>
            <a:r>
              <a:rPr lang="en-GB" dirty="0">
                <a:solidFill>
                  <a:srgbClr val="FF0000"/>
                </a:solidFill>
              </a:rPr>
              <a:t>01001000</a:t>
            </a:r>
            <a:br>
              <a:rPr lang="en-GB" dirty="0">
                <a:solidFill>
                  <a:srgbClr val="FF0000"/>
                </a:solidFill>
              </a:rPr>
            </a:br>
            <a:r>
              <a:rPr lang="en-GB" dirty="0">
                <a:solidFill>
                  <a:srgbClr val="FF0000"/>
                </a:solidFill>
              </a:rPr>
              <a:t>01000001</a:t>
            </a:r>
            <a:br>
              <a:rPr lang="en-GB" dirty="0">
                <a:solidFill>
                  <a:srgbClr val="FF0000"/>
                </a:solidFill>
              </a:rPr>
            </a:br>
            <a:r>
              <a:rPr lang="en-GB" dirty="0">
                <a:solidFill>
                  <a:srgbClr val="FF0000"/>
                </a:solidFill>
              </a:rPr>
              <a:t>01010000</a:t>
            </a:r>
            <a:br>
              <a:rPr lang="en-GB" dirty="0">
                <a:solidFill>
                  <a:srgbClr val="FF0000"/>
                </a:solidFill>
              </a:rPr>
            </a:br>
            <a:r>
              <a:rPr lang="en-GB" dirty="0">
                <a:solidFill>
                  <a:srgbClr val="FF0000"/>
                </a:solidFill>
              </a:rPr>
              <a:t>01010000</a:t>
            </a:r>
            <a:br>
              <a:rPr lang="en-GB" dirty="0">
                <a:solidFill>
                  <a:srgbClr val="FF0000"/>
                </a:solidFill>
              </a:rPr>
            </a:br>
            <a:r>
              <a:rPr lang="en-GB" dirty="0">
                <a:solidFill>
                  <a:srgbClr val="FF0000"/>
                </a:solidFill>
              </a:rPr>
              <a:t>01011001</a:t>
            </a:r>
          </a:p>
        </p:txBody>
      </p:sp>
    </p:spTree>
    <p:extLst>
      <p:ext uri="{BB962C8B-B14F-4D97-AF65-F5344CB8AC3E}">
        <p14:creationId xmlns:p14="http://schemas.microsoft.com/office/powerpoint/2010/main" val="4268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 </a:t>
            </a:r>
            <a:r>
              <a:rPr lang="en-GB" dirty="0"/>
              <a:t>on </a:t>
            </a:r>
            <a:r>
              <a:rPr lang="en-GB" b="1" dirty="0"/>
              <a:t>Worksheet 6</a:t>
            </a:r>
          </a:p>
        </p:txBody>
      </p:sp>
    </p:spTree>
    <p:extLst>
      <p:ext uri="{BB962C8B-B14F-4D97-AF65-F5344CB8AC3E}">
        <p14:creationId xmlns:p14="http://schemas.microsoft.com/office/powerpoint/2010/main" val="125386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E8BD0-2D38-498F-A21E-1E94CF2FD6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94200" y="3427017"/>
            <a:ext cx="4749800" cy="3430983"/>
          </a:xfrm>
          <a:prstGeom prst="rect">
            <a:avLst/>
          </a:prstGeom>
        </p:spPr>
      </p:pic>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Transmitting data</a:t>
            </a:r>
          </a:p>
        </p:txBody>
      </p:sp>
      <p:sp>
        <p:nvSpPr>
          <p:cNvPr id="3" name="Text Placeholder 2">
            <a:extLst>
              <a:ext uri="{FF2B5EF4-FFF2-40B4-BE49-F238E27FC236}">
                <a16:creationId xmlns:a16="http://schemas.microsoft.com/office/drawing/2014/main" id="{930679D6-B292-42E7-BAD8-B04922EE9EC5}"/>
              </a:ext>
            </a:extLst>
          </p:cNvPr>
          <p:cNvSpPr>
            <a:spLocks noGrp="1"/>
          </p:cNvSpPr>
          <p:nvPr>
            <p:ph type="body" sz="quarter" idx="14"/>
          </p:nvPr>
        </p:nvSpPr>
        <p:spPr/>
        <p:txBody>
          <a:bodyPr/>
          <a:lstStyle/>
          <a:p>
            <a:r>
              <a:rPr lang="en-GB" dirty="0"/>
              <a:t>When sending data through a network, the computer will split it down into smaller amounts that are put into packets</a:t>
            </a:r>
          </a:p>
          <a:p>
            <a:r>
              <a:rPr lang="en-GB" dirty="0"/>
              <a:t>Packets can be sent through different routes through the network</a:t>
            </a:r>
          </a:p>
          <a:p>
            <a:pPr lvl="1"/>
            <a:r>
              <a:rPr lang="en-GB" dirty="0"/>
              <a:t>How could packets get from</a:t>
            </a:r>
            <a:br>
              <a:rPr lang="en-GB" dirty="0"/>
            </a:br>
            <a:r>
              <a:rPr lang="en-GB" dirty="0"/>
              <a:t>AVA to RAJ?</a:t>
            </a:r>
          </a:p>
        </p:txBody>
      </p:sp>
      <p:pic>
        <p:nvPicPr>
          <p:cNvPr id="11" name="Picture 10">
            <a:extLst>
              <a:ext uri="{FF2B5EF4-FFF2-40B4-BE49-F238E27FC236}">
                <a16:creationId xmlns:a16="http://schemas.microsoft.com/office/drawing/2014/main" id="{E7CF12E4-F445-4E40-9FC6-23EA2C489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31" y="4828397"/>
            <a:ext cx="3229469" cy="1734250"/>
          </a:xfrm>
          <a:prstGeom prst="rect">
            <a:avLst/>
          </a:prstGeom>
        </p:spPr>
      </p:pic>
      <p:pic>
        <p:nvPicPr>
          <p:cNvPr id="13" name="Graphic 12">
            <a:extLst>
              <a:ext uri="{FF2B5EF4-FFF2-40B4-BE49-F238E27FC236}">
                <a16:creationId xmlns:a16="http://schemas.microsoft.com/office/drawing/2014/main" id="{715EFBC7-928A-45A6-B322-DB7C9E2E09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363672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79118-BD41-4026-9304-3D7E00563E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94200" y="3427017"/>
            <a:ext cx="4749800" cy="3430983"/>
          </a:xfrm>
          <a:prstGeom prst="rect">
            <a:avLst/>
          </a:prstGeom>
        </p:spPr>
      </p:pic>
      <p:pic>
        <p:nvPicPr>
          <p:cNvPr id="5" name="Picture 4">
            <a:extLst>
              <a:ext uri="{FF2B5EF4-FFF2-40B4-BE49-F238E27FC236}">
                <a16:creationId xmlns:a16="http://schemas.microsoft.com/office/drawing/2014/main" id="{206C186B-D454-40CA-A233-66FE7A76F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931" y="4828397"/>
            <a:ext cx="3229469" cy="1734250"/>
          </a:xfrm>
          <a:prstGeom prst="rect">
            <a:avLst/>
          </a:prstGeom>
        </p:spPr>
      </p:pic>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Transmitting data</a:t>
            </a:r>
          </a:p>
        </p:txBody>
      </p:sp>
      <p:sp>
        <p:nvSpPr>
          <p:cNvPr id="3" name="Text Placeholder 2">
            <a:extLst>
              <a:ext uri="{FF2B5EF4-FFF2-40B4-BE49-F238E27FC236}">
                <a16:creationId xmlns:a16="http://schemas.microsoft.com/office/drawing/2014/main" id="{930679D6-B292-42E7-BAD8-B04922EE9EC5}"/>
              </a:ext>
            </a:extLst>
          </p:cNvPr>
          <p:cNvSpPr>
            <a:spLocks noGrp="1"/>
          </p:cNvSpPr>
          <p:nvPr>
            <p:ph type="body" sz="quarter" idx="14"/>
          </p:nvPr>
        </p:nvSpPr>
        <p:spPr/>
        <p:txBody>
          <a:bodyPr/>
          <a:lstStyle/>
          <a:p>
            <a:r>
              <a:rPr lang="en-GB" dirty="0"/>
              <a:t>How could packets get from AVA to RAJ?</a:t>
            </a:r>
          </a:p>
          <a:p>
            <a:pPr lvl="1"/>
            <a:r>
              <a:rPr lang="en-GB" dirty="0"/>
              <a:t>The packets could take either of the following routes:</a:t>
            </a:r>
            <a:br>
              <a:rPr lang="en-GB" dirty="0"/>
            </a:br>
            <a:r>
              <a:rPr lang="en-GB" dirty="0">
                <a:solidFill>
                  <a:srgbClr val="FF0000"/>
                </a:solidFill>
                <a:latin typeface="Consolas" panose="020B0609020204030204" pitchFamily="49" charset="0"/>
              </a:rPr>
              <a:t>AVA </a:t>
            </a:r>
            <a:r>
              <a:rPr lang="en-GB" dirty="0">
                <a:solidFill>
                  <a:srgbClr val="FF0000"/>
                </a:solidFill>
                <a:latin typeface="Consolas" panose="020B0609020204030204" pitchFamily="49" charset="0"/>
                <a:sym typeface="Wingdings" panose="05000000000000000000" pitchFamily="2" charset="2"/>
              </a:rPr>
              <a:t> ANN  AMY  TIM  RAJ</a:t>
            </a:r>
            <a:br>
              <a:rPr lang="en-GB" dirty="0">
                <a:solidFill>
                  <a:srgbClr val="FF0000"/>
                </a:solidFill>
                <a:latin typeface="Consolas" panose="020B0609020204030204" pitchFamily="49" charset="0"/>
                <a:sym typeface="Wingdings" panose="05000000000000000000" pitchFamily="2" charset="2"/>
              </a:rPr>
            </a:br>
            <a:r>
              <a:rPr lang="en-GB" dirty="0">
                <a:solidFill>
                  <a:srgbClr val="FF0000"/>
                </a:solidFill>
                <a:latin typeface="Consolas" panose="020B0609020204030204" pitchFamily="49" charset="0"/>
                <a:sym typeface="Wingdings" panose="05000000000000000000" pitchFamily="2" charset="2"/>
              </a:rPr>
              <a:t>AVA  ANN  LEO  TIM  RAJ</a:t>
            </a:r>
          </a:p>
          <a:p>
            <a:pPr lvl="1"/>
            <a:r>
              <a:rPr lang="en-GB" dirty="0">
                <a:sym typeface="Wingdings" panose="05000000000000000000" pitchFamily="2" charset="2"/>
              </a:rPr>
              <a:t>Packets need the destination name</a:t>
            </a:r>
          </a:p>
          <a:p>
            <a:pPr lvl="1"/>
            <a:r>
              <a:rPr lang="en-GB" dirty="0">
                <a:sym typeface="Wingdings" panose="05000000000000000000" pitchFamily="2" charset="2"/>
              </a:rPr>
              <a:t>They also need the packet number</a:t>
            </a:r>
            <a:br>
              <a:rPr lang="en-GB" dirty="0">
                <a:sym typeface="Wingdings" panose="05000000000000000000" pitchFamily="2" charset="2"/>
              </a:rPr>
            </a:br>
            <a:r>
              <a:rPr lang="en-GB" dirty="0">
                <a:sym typeface="Wingdings" panose="05000000000000000000" pitchFamily="2" charset="2"/>
              </a:rPr>
              <a:t>so they can be reassembled</a:t>
            </a:r>
          </a:p>
        </p:txBody>
      </p:sp>
      <p:pic>
        <p:nvPicPr>
          <p:cNvPr id="6" name="Graphic 5">
            <a:extLst>
              <a:ext uri="{FF2B5EF4-FFF2-40B4-BE49-F238E27FC236}">
                <a16:creationId xmlns:a16="http://schemas.microsoft.com/office/drawing/2014/main" id="{5E937B41-AF7A-4A80-8C5C-BD687E9AB08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6722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3 </a:t>
            </a:r>
            <a:r>
              <a:rPr lang="en-GB" dirty="0"/>
              <a:t>on </a:t>
            </a:r>
            <a:r>
              <a:rPr lang="en-GB" b="1" dirty="0"/>
              <a:t>Worksheet 6</a:t>
            </a:r>
          </a:p>
        </p:txBody>
      </p:sp>
    </p:spTree>
    <p:extLst>
      <p:ext uri="{BB962C8B-B14F-4D97-AF65-F5344CB8AC3E}">
        <p14:creationId xmlns:p14="http://schemas.microsoft.com/office/powerpoint/2010/main" val="135543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Putting it all together</a:t>
            </a:r>
          </a:p>
        </p:txBody>
      </p:sp>
      <p:sp>
        <p:nvSpPr>
          <p:cNvPr id="3" name="Text Placeholder 2">
            <a:extLst>
              <a:ext uri="{FF2B5EF4-FFF2-40B4-BE49-F238E27FC236}">
                <a16:creationId xmlns:a16="http://schemas.microsoft.com/office/drawing/2014/main" id="{930679D6-B292-42E7-BAD8-B04922EE9EC5}"/>
              </a:ext>
            </a:extLst>
          </p:cNvPr>
          <p:cNvSpPr>
            <a:spLocks noGrp="1"/>
          </p:cNvSpPr>
          <p:nvPr>
            <p:ph type="body" sz="quarter" idx="14"/>
          </p:nvPr>
        </p:nvSpPr>
        <p:spPr/>
        <p:txBody>
          <a:bodyPr/>
          <a:lstStyle/>
          <a:p>
            <a:r>
              <a:rPr lang="en-GB" dirty="0"/>
              <a:t>To send a photo and caption from one phone to another we use the following process:</a:t>
            </a:r>
          </a:p>
          <a:p>
            <a:endParaRPr lang="en-GB" dirty="0"/>
          </a:p>
          <a:p>
            <a:endParaRPr lang="en-GB" dirty="0"/>
          </a:p>
          <a:p>
            <a:endParaRPr lang="en-GB" dirty="0"/>
          </a:p>
          <a:p>
            <a:endParaRPr lang="en-GB" dirty="0"/>
          </a:p>
          <a:p>
            <a:endParaRPr lang="en-GB" dirty="0"/>
          </a:p>
          <a:p>
            <a:r>
              <a:rPr lang="en-GB" dirty="0"/>
              <a:t>How do we rebuild the image and caption at the other end?</a:t>
            </a:r>
          </a:p>
        </p:txBody>
      </p:sp>
      <p:graphicFrame>
        <p:nvGraphicFramePr>
          <p:cNvPr id="4" name="Diagram 3">
            <a:extLst>
              <a:ext uri="{FF2B5EF4-FFF2-40B4-BE49-F238E27FC236}">
                <a16:creationId xmlns:a16="http://schemas.microsoft.com/office/drawing/2014/main" id="{692C57A5-4D96-4FBD-ADAE-DDEEE8F5063C}"/>
              </a:ext>
            </a:extLst>
          </p:cNvPr>
          <p:cNvGraphicFramePr/>
          <p:nvPr>
            <p:extLst>
              <p:ext uri="{D42A27DB-BD31-4B8C-83A1-F6EECF244321}">
                <p14:modId xmlns:p14="http://schemas.microsoft.com/office/powerpoint/2010/main" val="3746076696"/>
              </p:ext>
            </p:extLst>
          </p:nvPr>
        </p:nvGraphicFramePr>
        <p:xfrm>
          <a:off x="1660556" y="2025649"/>
          <a:ext cx="6638894" cy="3994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626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Putting it all together</a:t>
            </a:r>
          </a:p>
        </p:txBody>
      </p:sp>
      <p:sp>
        <p:nvSpPr>
          <p:cNvPr id="6" name="Text Placeholder 5">
            <a:extLst>
              <a:ext uri="{FF2B5EF4-FFF2-40B4-BE49-F238E27FC236}">
                <a16:creationId xmlns:a16="http://schemas.microsoft.com/office/drawing/2014/main" id="{04E2723D-2BC1-4C13-8D3E-FEE7F58BF711}"/>
              </a:ext>
            </a:extLst>
          </p:cNvPr>
          <p:cNvSpPr>
            <a:spLocks noGrp="1"/>
          </p:cNvSpPr>
          <p:nvPr>
            <p:ph type="body" sz="quarter" idx="14"/>
          </p:nvPr>
        </p:nvSpPr>
        <p:spPr>
          <a:xfrm>
            <a:off x="724280" y="1704179"/>
            <a:ext cx="7886320" cy="3453607"/>
          </a:xfrm>
        </p:spPr>
        <p:txBody>
          <a:bodyPr/>
          <a:lstStyle/>
          <a:p>
            <a:r>
              <a:rPr lang="en-GB" dirty="0"/>
              <a:t>The same process is used to put the image and caption back together at the other end of the network</a:t>
            </a:r>
            <a:br>
              <a:rPr lang="en-GB" dirty="0"/>
            </a:br>
            <a:br>
              <a:rPr lang="en-GB" dirty="0"/>
            </a:br>
            <a:br>
              <a:rPr lang="en-GB" dirty="0"/>
            </a:br>
            <a:br>
              <a:rPr lang="en-GB" dirty="0"/>
            </a:br>
            <a:endParaRPr lang="en-GB" dirty="0"/>
          </a:p>
          <a:p>
            <a:pPr marL="444500" lvl="1" indent="0">
              <a:buNone/>
            </a:pPr>
            <a:br>
              <a:rPr lang="en-GB" dirty="0"/>
            </a:br>
            <a:br>
              <a:rPr lang="en-GB" dirty="0"/>
            </a:br>
            <a:endParaRPr lang="en-GB" dirty="0"/>
          </a:p>
          <a:p>
            <a:pPr lvl="1"/>
            <a:r>
              <a:rPr lang="en-GB" dirty="0"/>
              <a:t>The process is very complicated, but by using </a:t>
            </a:r>
            <a:r>
              <a:rPr lang="en-GB" b="1" dirty="0"/>
              <a:t>decomposition </a:t>
            </a:r>
            <a:r>
              <a:rPr lang="en-GB" dirty="0"/>
              <a:t>and </a:t>
            </a:r>
            <a:r>
              <a:rPr lang="en-GB" b="1" dirty="0"/>
              <a:t>decomposing </a:t>
            </a:r>
            <a:r>
              <a:rPr lang="en-GB" dirty="0"/>
              <a:t>the problem we can make each part of the process much easier to solve</a:t>
            </a:r>
          </a:p>
        </p:txBody>
      </p:sp>
      <p:graphicFrame>
        <p:nvGraphicFramePr>
          <p:cNvPr id="5" name="Diagram 4">
            <a:extLst>
              <a:ext uri="{FF2B5EF4-FFF2-40B4-BE49-F238E27FC236}">
                <a16:creationId xmlns:a16="http://schemas.microsoft.com/office/drawing/2014/main" id="{A5B2C76F-0936-47C3-A7BF-D248F2400E35}"/>
              </a:ext>
            </a:extLst>
          </p:cNvPr>
          <p:cNvGraphicFramePr/>
          <p:nvPr>
            <p:extLst>
              <p:ext uri="{D42A27DB-BD31-4B8C-83A1-F6EECF244321}">
                <p14:modId xmlns:p14="http://schemas.microsoft.com/office/powerpoint/2010/main" val="2455993252"/>
              </p:ext>
            </p:extLst>
          </p:nvPr>
        </p:nvGraphicFramePr>
        <p:xfrm>
          <a:off x="2825007" y="2523160"/>
          <a:ext cx="4629893" cy="263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61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4 </a:t>
            </a:r>
            <a:r>
              <a:rPr lang="en-GB" dirty="0"/>
              <a:t>and </a:t>
            </a:r>
            <a:r>
              <a:rPr lang="en-GB" b="1" dirty="0"/>
              <a:t>Task 5 </a:t>
            </a:r>
            <a:r>
              <a:rPr lang="en-GB" dirty="0"/>
              <a:t>on </a:t>
            </a:r>
            <a:r>
              <a:rPr lang="en-GB" b="1" dirty="0"/>
              <a:t>Worksheet 6</a:t>
            </a:r>
          </a:p>
        </p:txBody>
      </p:sp>
    </p:spTree>
    <p:extLst>
      <p:ext uri="{BB962C8B-B14F-4D97-AF65-F5344CB8AC3E}">
        <p14:creationId xmlns:p14="http://schemas.microsoft.com/office/powerpoint/2010/main" val="274492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77D1C0-E6F4-415F-B479-76C0377ACD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solidFill>
                  <a:schemeClr val="bg1"/>
                </a:solidFill>
              </a:rPr>
              <a:t>Plenary</a:t>
            </a:r>
          </a:p>
        </p:txBody>
      </p:sp>
      <p:sp>
        <p:nvSpPr>
          <p:cNvPr id="3" name="Text Placeholder 2">
            <a:extLst>
              <a:ext uri="{FF2B5EF4-FFF2-40B4-BE49-F238E27FC236}">
                <a16:creationId xmlns:a16="http://schemas.microsoft.com/office/drawing/2014/main" id="{930679D6-B292-42E7-BAD8-B04922EE9EC5}"/>
              </a:ext>
            </a:extLst>
          </p:cNvPr>
          <p:cNvSpPr>
            <a:spLocks noGrp="1"/>
          </p:cNvSpPr>
          <p:nvPr>
            <p:ph type="body" sz="quarter" idx="14"/>
          </p:nvPr>
        </p:nvSpPr>
        <p:spPr>
          <a:xfrm>
            <a:off x="724280" y="1704179"/>
            <a:ext cx="4641804" cy="3453607"/>
          </a:xfrm>
        </p:spPr>
        <p:txBody>
          <a:bodyPr/>
          <a:lstStyle/>
          <a:p>
            <a:r>
              <a:rPr lang="en-GB" dirty="0">
                <a:solidFill>
                  <a:schemeClr val="bg1"/>
                </a:solidFill>
              </a:rPr>
              <a:t>When you take a photo or write a text message and send it to someone, explain how this process works inside the phone and phone network</a:t>
            </a:r>
          </a:p>
        </p:txBody>
      </p:sp>
      <p:pic>
        <p:nvPicPr>
          <p:cNvPr id="10" name="Graphic 9">
            <a:extLst>
              <a:ext uri="{FF2B5EF4-FFF2-40B4-BE49-F238E27FC236}">
                <a16:creationId xmlns:a16="http://schemas.microsoft.com/office/drawing/2014/main" id="{0CA5D4BE-A863-43EA-9641-6AA2F8A5E9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85908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Plenary</a:t>
            </a:r>
          </a:p>
        </p:txBody>
      </p:sp>
      <p:sp>
        <p:nvSpPr>
          <p:cNvPr id="4" name="Text Placeholder 3">
            <a:extLst>
              <a:ext uri="{FF2B5EF4-FFF2-40B4-BE49-F238E27FC236}">
                <a16:creationId xmlns:a16="http://schemas.microsoft.com/office/drawing/2014/main" id="{12668A72-3300-443B-B87D-3A03315D9067}"/>
              </a:ext>
            </a:extLst>
          </p:cNvPr>
          <p:cNvSpPr>
            <a:spLocks noGrp="1"/>
          </p:cNvSpPr>
          <p:nvPr>
            <p:ph type="body" sz="quarter" idx="14"/>
          </p:nvPr>
        </p:nvSpPr>
        <p:spPr/>
        <p:txBody>
          <a:bodyPr/>
          <a:lstStyle/>
          <a:p>
            <a:r>
              <a:rPr lang="en-GB" dirty="0"/>
              <a:t>When you take a photo or write a text message and send it to someone, explain how this process works inside the phone and phone network</a:t>
            </a:r>
          </a:p>
          <a:p>
            <a:pPr lvl="1"/>
            <a:r>
              <a:rPr lang="en-GB" dirty="0">
                <a:solidFill>
                  <a:srgbClr val="FF0000"/>
                </a:solidFill>
              </a:rPr>
              <a:t>The photo is made into a grid of pixels</a:t>
            </a:r>
          </a:p>
          <a:p>
            <a:pPr lvl="1"/>
            <a:r>
              <a:rPr lang="en-GB" dirty="0">
                <a:solidFill>
                  <a:srgbClr val="FF0000"/>
                </a:solidFill>
              </a:rPr>
              <a:t>These pixels are converted into binary</a:t>
            </a:r>
          </a:p>
          <a:p>
            <a:pPr lvl="1"/>
            <a:r>
              <a:rPr lang="en-GB" dirty="0">
                <a:solidFill>
                  <a:srgbClr val="FF0000"/>
                </a:solidFill>
              </a:rPr>
              <a:t>The text is converted into ASCII binary</a:t>
            </a:r>
          </a:p>
          <a:p>
            <a:pPr lvl="1"/>
            <a:r>
              <a:rPr lang="en-GB" dirty="0">
                <a:solidFill>
                  <a:srgbClr val="FF0000"/>
                </a:solidFill>
              </a:rPr>
              <a:t>The binary data is split up and put into packets which have a destination and packet number</a:t>
            </a:r>
          </a:p>
          <a:p>
            <a:pPr lvl="1"/>
            <a:r>
              <a:rPr lang="en-GB" dirty="0">
                <a:solidFill>
                  <a:srgbClr val="FF0000"/>
                </a:solidFill>
              </a:rPr>
              <a:t>The packets are sent through the network</a:t>
            </a:r>
          </a:p>
          <a:p>
            <a:pPr lvl="1"/>
            <a:r>
              <a:rPr lang="en-GB" dirty="0">
                <a:solidFill>
                  <a:srgbClr val="FF0000"/>
                </a:solidFill>
              </a:rPr>
              <a:t>The packets are put back into order and the data is converted to the original message or image</a:t>
            </a:r>
          </a:p>
          <a:p>
            <a:endParaRPr lang="en-GB" dirty="0"/>
          </a:p>
        </p:txBody>
      </p:sp>
    </p:spTree>
    <p:extLst>
      <p:ext uri="{BB962C8B-B14F-4D97-AF65-F5344CB8AC3E}">
        <p14:creationId xmlns:p14="http://schemas.microsoft.com/office/powerpoint/2010/main" val="159511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8005660" cy="3454400"/>
          </a:xfrm>
        </p:spPr>
        <p:txBody>
          <a:bodyPr/>
          <a:lstStyle/>
          <a:p>
            <a:r>
              <a:rPr lang="en-GB" dirty="0"/>
              <a:t>Understand how decomposition can be used to break down problems into more manageable components</a:t>
            </a:r>
          </a:p>
          <a:p>
            <a:r>
              <a:rPr lang="en-GB" dirty="0"/>
              <a:t>Be able to break down a large Computing problem into its parts and understand:</a:t>
            </a:r>
          </a:p>
          <a:p>
            <a:pPr lvl="1"/>
            <a:r>
              <a:rPr lang="en-GB" dirty="0"/>
              <a:t>how images are converted to binary using pixels</a:t>
            </a:r>
          </a:p>
          <a:p>
            <a:pPr lvl="1"/>
            <a:r>
              <a:rPr lang="en-GB" dirty="0"/>
              <a:t>how text is converted to binary using ASCII</a:t>
            </a:r>
          </a:p>
          <a:p>
            <a:pPr lvl="1"/>
            <a:r>
              <a:rPr lang="en-GB" dirty="0"/>
              <a:t>how data is broken up into packets</a:t>
            </a:r>
          </a:p>
          <a:p>
            <a:pPr lvl="1"/>
            <a:r>
              <a:rPr lang="en-GB" dirty="0"/>
              <a:t>how data is sent through a network</a:t>
            </a:r>
          </a:p>
          <a:p>
            <a:endParaRPr lang="en-GB"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32F29C-2BE3-40A7-B5E7-C6C0372F9C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4" name="Text Placeholder 3">
            <a:extLst>
              <a:ext uri="{FF2B5EF4-FFF2-40B4-BE49-F238E27FC236}">
                <a16:creationId xmlns:a16="http://schemas.microsoft.com/office/drawing/2014/main" id="{E10603CF-1C51-462A-BCC8-F2EECADD6F28}"/>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148C527F-19C8-4217-8D29-9D4F3B00F383}"/>
              </a:ext>
            </a:extLst>
          </p:cNvPr>
          <p:cNvSpPr>
            <a:spLocks noGrp="1"/>
          </p:cNvSpPr>
          <p:nvPr>
            <p:ph type="body" sz="quarter" idx="14"/>
          </p:nvPr>
        </p:nvSpPr>
        <p:spPr/>
        <p:txBody>
          <a:bodyPr/>
          <a:lstStyle/>
          <a:p>
            <a:r>
              <a:rPr lang="en-GB" dirty="0"/>
              <a:t>In order to take a selfie and send it to a friend, </a:t>
            </a:r>
            <a:br>
              <a:rPr lang="en-GB" dirty="0"/>
            </a:br>
            <a:r>
              <a:rPr lang="en-GB" dirty="0"/>
              <a:t>many processes happen behind</a:t>
            </a:r>
            <a:br>
              <a:rPr lang="en-GB" dirty="0"/>
            </a:br>
            <a:r>
              <a:rPr lang="en-GB" dirty="0"/>
              <a:t>the scenes</a:t>
            </a:r>
          </a:p>
          <a:p>
            <a:pPr lvl="2"/>
            <a:r>
              <a:rPr lang="en-GB" dirty="0"/>
              <a:t>What do you think happens inside phones in order </a:t>
            </a:r>
            <a:br>
              <a:rPr lang="en-GB" dirty="0"/>
            </a:br>
            <a:r>
              <a:rPr lang="en-GB" dirty="0"/>
              <a:t>to send a selfie with a caption to a friend?</a:t>
            </a:r>
          </a:p>
          <a:p>
            <a:pPr lvl="2"/>
            <a:r>
              <a:rPr lang="en-GB" dirty="0"/>
              <a:t>How could this all happen </a:t>
            </a:r>
            <a:br>
              <a:rPr lang="en-GB" dirty="0"/>
            </a:br>
            <a:r>
              <a:rPr lang="en-GB" dirty="0"/>
              <a:t>with just 1s and 0s?</a:t>
            </a:r>
          </a:p>
          <a:p>
            <a:pPr lvl="1"/>
            <a:endParaRPr lang="en-GB" dirty="0"/>
          </a:p>
        </p:txBody>
      </p:sp>
      <p:pic>
        <p:nvPicPr>
          <p:cNvPr id="9" name="Graphic 8">
            <a:extLst>
              <a:ext uri="{FF2B5EF4-FFF2-40B4-BE49-F238E27FC236}">
                <a16:creationId xmlns:a16="http://schemas.microsoft.com/office/drawing/2014/main" id="{D509E957-053F-40AE-BE9B-3ADD896800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81392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Decomposition</a:t>
            </a:r>
          </a:p>
        </p:txBody>
      </p:sp>
      <p:sp>
        <p:nvSpPr>
          <p:cNvPr id="3" name="Text Placeholder 2">
            <a:extLst>
              <a:ext uri="{FF2B5EF4-FFF2-40B4-BE49-F238E27FC236}">
                <a16:creationId xmlns:a16="http://schemas.microsoft.com/office/drawing/2014/main" id="{930679D6-B292-42E7-BAD8-B04922EE9EC5}"/>
              </a:ext>
            </a:extLst>
          </p:cNvPr>
          <p:cNvSpPr>
            <a:spLocks noGrp="1"/>
          </p:cNvSpPr>
          <p:nvPr>
            <p:ph type="body" sz="quarter" idx="14"/>
          </p:nvPr>
        </p:nvSpPr>
        <p:spPr/>
        <p:txBody>
          <a:bodyPr/>
          <a:lstStyle/>
          <a:p>
            <a:r>
              <a:rPr lang="en-GB" dirty="0"/>
              <a:t>Sending a photo might be easy for a user, but there are many problems that need to be solved by </a:t>
            </a:r>
            <a:br>
              <a:rPr lang="en-GB" dirty="0"/>
            </a:br>
            <a:r>
              <a:rPr lang="en-GB" dirty="0"/>
              <a:t>the computer</a:t>
            </a:r>
          </a:p>
          <a:p>
            <a:pPr lvl="1"/>
            <a:r>
              <a:rPr lang="en-GB" dirty="0"/>
              <a:t>Decomposition is breaking down a problem into smaller parts that are more manageable</a:t>
            </a:r>
          </a:p>
        </p:txBody>
      </p:sp>
      <p:graphicFrame>
        <p:nvGraphicFramePr>
          <p:cNvPr id="4" name="Diagram 3">
            <a:extLst>
              <a:ext uri="{FF2B5EF4-FFF2-40B4-BE49-F238E27FC236}">
                <a16:creationId xmlns:a16="http://schemas.microsoft.com/office/drawing/2014/main" id="{EE95D324-2BC6-4FB5-BB6D-18148B8DC072}"/>
              </a:ext>
            </a:extLst>
          </p:cNvPr>
          <p:cNvGraphicFramePr/>
          <p:nvPr>
            <p:extLst>
              <p:ext uri="{D42A27DB-BD31-4B8C-83A1-F6EECF244321}">
                <p14:modId xmlns:p14="http://schemas.microsoft.com/office/powerpoint/2010/main" val="1398229501"/>
              </p:ext>
            </p:extLst>
          </p:nvPr>
        </p:nvGraphicFramePr>
        <p:xfrm>
          <a:off x="1932373" y="3743184"/>
          <a:ext cx="5054353" cy="2821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53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Converting the image</a:t>
            </a:r>
          </a:p>
        </p:txBody>
      </p:sp>
      <p:sp>
        <p:nvSpPr>
          <p:cNvPr id="7" name="Text Placeholder 6">
            <a:extLst>
              <a:ext uri="{FF2B5EF4-FFF2-40B4-BE49-F238E27FC236}">
                <a16:creationId xmlns:a16="http://schemas.microsoft.com/office/drawing/2014/main" id="{DF9643E2-784C-4991-997B-04C931698FCE}"/>
              </a:ext>
            </a:extLst>
          </p:cNvPr>
          <p:cNvSpPr>
            <a:spLocks noGrp="1"/>
          </p:cNvSpPr>
          <p:nvPr>
            <p:ph type="body" sz="quarter" idx="14"/>
          </p:nvPr>
        </p:nvSpPr>
        <p:spPr/>
        <p:txBody>
          <a:bodyPr/>
          <a:lstStyle/>
          <a:p>
            <a:r>
              <a:rPr lang="en-GB" dirty="0"/>
              <a:t>To convert a black and white image to binary we first split the image into boxes called pixels</a:t>
            </a:r>
          </a:p>
          <a:p>
            <a:pPr lvl="1"/>
            <a:r>
              <a:rPr lang="en-GB" dirty="0"/>
              <a:t>Black is represented by 0</a:t>
            </a:r>
          </a:p>
          <a:p>
            <a:pPr lvl="1"/>
            <a:r>
              <a:rPr lang="en-GB" dirty="0"/>
              <a:t>White is represented by 1</a:t>
            </a:r>
          </a:p>
          <a:p>
            <a:r>
              <a:rPr lang="en-GB" dirty="0"/>
              <a:t>What is the binary that </a:t>
            </a:r>
            <a:br>
              <a:rPr lang="en-GB" dirty="0"/>
            </a:br>
            <a:r>
              <a:rPr lang="en-GB" dirty="0"/>
              <a:t>would represent the first </a:t>
            </a:r>
            <a:br>
              <a:rPr lang="en-GB" dirty="0"/>
            </a:br>
            <a:r>
              <a:rPr lang="en-GB" dirty="0"/>
              <a:t>row of pixels?</a:t>
            </a:r>
          </a:p>
        </p:txBody>
      </p:sp>
      <p:graphicFrame>
        <p:nvGraphicFramePr>
          <p:cNvPr id="8" name="Table 8">
            <a:extLst>
              <a:ext uri="{FF2B5EF4-FFF2-40B4-BE49-F238E27FC236}">
                <a16:creationId xmlns:a16="http://schemas.microsoft.com/office/drawing/2014/main" id="{0663FC12-520B-48F1-999E-1FFCADA68D32}"/>
              </a:ext>
            </a:extLst>
          </p:cNvPr>
          <p:cNvGraphicFramePr>
            <a:graphicFrameLocks noGrp="1"/>
          </p:cNvGraphicFramePr>
          <p:nvPr>
            <p:extLst>
              <p:ext uri="{D42A27DB-BD31-4B8C-83A1-F6EECF244321}">
                <p14:modId xmlns:p14="http://schemas.microsoft.com/office/powerpoint/2010/main" val="361867293"/>
              </p:ext>
            </p:extLst>
          </p:nvPr>
        </p:nvGraphicFramePr>
        <p:xfrm>
          <a:off x="5625482" y="3073405"/>
          <a:ext cx="3060000" cy="3060002"/>
        </p:xfrm>
        <a:graphic>
          <a:graphicData uri="http://schemas.openxmlformats.org/drawingml/2006/table">
            <a:tbl>
              <a:tblPr firstRow="1" bandRow="1">
                <a:tableStyleId>{5940675A-B579-460E-94D1-54222C63F5DA}</a:tableStyleId>
              </a:tblPr>
              <a:tblGrid>
                <a:gridCol w="255000">
                  <a:extLst>
                    <a:ext uri="{9D8B030D-6E8A-4147-A177-3AD203B41FA5}">
                      <a16:colId xmlns:a16="http://schemas.microsoft.com/office/drawing/2014/main" val="65001949"/>
                    </a:ext>
                  </a:extLst>
                </a:gridCol>
                <a:gridCol w="255000">
                  <a:extLst>
                    <a:ext uri="{9D8B030D-6E8A-4147-A177-3AD203B41FA5}">
                      <a16:colId xmlns:a16="http://schemas.microsoft.com/office/drawing/2014/main" val="3816984618"/>
                    </a:ext>
                  </a:extLst>
                </a:gridCol>
                <a:gridCol w="255000">
                  <a:extLst>
                    <a:ext uri="{9D8B030D-6E8A-4147-A177-3AD203B41FA5}">
                      <a16:colId xmlns:a16="http://schemas.microsoft.com/office/drawing/2014/main" val="2725475689"/>
                    </a:ext>
                  </a:extLst>
                </a:gridCol>
                <a:gridCol w="255000">
                  <a:extLst>
                    <a:ext uri="{9D8B030D-6E8A-4147-A177-3AD203B41FA5}">
                      <a16:colId xmlns:a16="http://schemas.microsoft.com/office/drawing/2014/main" val="2917356097"/>
                    </a:ext>
                  </a:extLst>
                </a:gridCol>
                <a:gridCol w="255000">
                  <a:extLst>
                    <a:ext uri="{9D8B030D-6E8A-4147-A177-3AD203B41FA5}">
                      <a16:colId xmlns:a16="http://schemas.microsoft.com/office/drawing/2014/main" val="1686846442"/>
                    </a:ext>
                  </a:extLst>
                </a:gridCol>
                <a:gridCol w="255000">
                  <a:extLst>
                    <a:ext uri="{9D8B030D-6E8A-4147-A177-3AD203B41FA5}">
                      <a16:colId xmlns:a16="http://schemas.microsoft.com/office/drawing/2014/main" val="2209547775"/>
                    </a:ext>
                  </a:extLst>
                </a:gridCol>
                <a:gridCol w="255000">
                  <a:extLst>
                    <a:ext uri="{9D8B030D-6E8A-4147-A177-3AD203B41FA5}">
                      <a16:colId xmlns:a16="http://schemas.microsoft.com/office/drawing/2014/main" val="2491836305"/>
                    </a:ext>
                  </a:extLst>
                </a:gridCol>
                <a:gridCol w="255000">
                  <a:extLst>
                    <a:ext uri="{9D8B030D-6E8A-4147-A177-3AD203B41FA5}">
                      <a16:colId xmlns:a16="http://schemas.microsoft.com/office/drawing/2014/main" val="1542236862"/>
                    </a:ext>
                  </a:extLst>
                </a:gridCol>
                <a:gridCol w="255000">
                  <a:extLst>
                    <a:ext uri="{9D8B030D-6E8A-4147-A177-3AD203B41FA5}">
                      <a16:colId xmlns:a16="http://schemas.microsoft.com/office/drawing/2014/main" val="4268809639"/>
                    </a:ext>
                  </a:extLst>
                </a:gridCol>
                <a:gridCol w="255000">
                  <a:extLst>
                    <a:ext uri="{9D8B030D-6E8A-4147-A177-3AD203B41FA5}">
                      <a16:colId xmlns:a16="http://schemas.microsoft.com/office/drawing/2014/main" val="1338889766"/>
                    </a:ext>
                  </a:extLst>
                </a:gridCol>
                <a:gridCol w="255000">
                  <a:extLst>
                    <a:ext uri="{9D8B030D-6E8A-4147-A177-3AD203B41FA5}">
                      <a16:colId xmlns:a16="http://schemas.microsoft.com/office/drawing/2014/main" val="4043620171"/>
                    </a:ext>
                  </a:extLst>
                </a:gridCol>
                <a:gridCol w="255000">
                  <a:extLst>
                    <a:ext uri="{9D8B030D-6E8A-4147-A177-3AD203B41FA5}">
                      <a16:colId xmlns:a16="http://schemas.microsoft.com/office/drawing/2014/main" val="4151330813"/>
                    </a:ext>
                  </a:extLst>
                </a:gridCol>
              </a:tblGrid>
              <a:tr h="278182">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1534501887"/>
                  </a:ext>
                </a:extLst>
              </a:tr>
              <a:tr h="278182">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extLst>
                  <a:ext uri="{0D108BD9-81ED-4DB2-BD59-A6C34878D82A}">
                    <a16:rowId xmlns:a16="http://schemas.microsoft.com/office/drawing/2014/main" val="2790306361"/>
                  </a:ext>
                </a:extLst>
              </a:tr>
              <a:tr h="278182">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2563788284"/>
                  </a:ext>
                </a:extLst>
              </a:tr>
              <a:tr h="278182">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3103579563"/>
                  </a:ext>
                </a:extLst>
              </a:tr>
              <a:tr h="278182">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3264762992"/>
                  </a:ext>
                </a:extLst>
              </a:tr>
              <a:tr h="278182">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2267359190"/>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extLst>
                  <a:ext uri="{0D108BD9-81ED-4DB2-BD59-A6C34878D82A}">
                    <a16:rowId xmlns:a16="http://schemas.microsoft.com/office/drawing/2014/main" val="3817502852"/>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851004114"/>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2556421738"/>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4003216424"/>
                  </a:ext>
                </a:extLst>
              </a:tr>
              <a:tr h="278182">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2730360896"/>
                  </a:ext>
                </a:extLst>
              </a:tr>
            </a:tbl>
          </a:graphicData>
        </a:graphic>
      </p:graphicFrame>
    </p:spTree>
    <p:extLst>
      <p:ext uri="{BB962C8B-B14F-4D97-AF65-F5344CB8AC3E}">
        <p14:creationId xmlns:p14="http://schemas.microsoft.com/office/powerpoint/2010/main" val="205776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Converting the image</a:t>
            </a:r>
          </a:p>
        </p:txBody>
      </p:sp>
      <p:sp>
        <p:nvSpPr>
          <p:cNvPr id="7" name="Text Placeholder 6">
            <a:extLst>
              <a:ext uri="{FF2B5EF4-FFF2-40B4-BE49-F238E27FC236}">
                <a16:creationId xmlns:a16="http://schemas.microsoft.com/office/drawing/2014/main" id="{DF9643E2-784C-4991-997B-04C931698FCE}"/>
              </a:ext>
            </a:extLst>
          </p:cNvPr>
          <p:cNvSpPr>
            <a:spLocks noGrp="1"/>
          </p:cNvSpPr>
          <p:nvPr>
            <p:ph type="body" sz="quarter" idx="14"/>
          </p:nvPr>
        </p:nvSpPr>
        <p:spPr/>
        <p:txBody>
          <a:bodyPr/>
          <a:lstStyle/>
          <a:p>
            <a:r>
              <a:rPr lang="en-GB" dirty="0"/>
              <a:t>What is the binary that would represent the first </a:t>
            </a:r>
            <a:br>
              <a:rPr lang="en-GB" dirty="0"/>
            </a:br>
            <a:r>
              <a:rPr lang="en-GB" dirty="0"/>
              <a:t>row of pixels?</a:t>
            </a:r>
          </a:p>
          <a:p>
            <a:pPr marL="444500" lvl="1" indent="0">
              <a:buNone/>
            </a:pPr>
            <a:r>
              <a:rPr lang="en-GB" dirty="0">
                <a:solidFill>
                  <a:srgbClr val="FF0000"/>
                </a:solidFill>
                <a:latin typeface="Consolas" panose="020B0609020204030204" pitchFamily="49" charset="0"/>
              </a:rPr>
              <a:t>001100001100</a:t>
            </a:r>
          </a:p>
          <a:p>
            <a:r>
              <a:rPr lang="en-GB" dirty="0">
                <a:latin typeface="+mj-lt"/>
              </a:rPr>
              <a:t>The data for the whole image </a:t>
            </a:r>
            <a:br>
              <a:rPr lang="en-GB" dirty="0">
                <a:latin typeface="+mj-lt"/>
              </a:rPr>
            </a:br>
            <a:r>
              <a:rPr lang="en-GB" dirty="0">
                <a:latin typeface="+mj-lt"/>
              </a:rPr>
              <a:t>would be:</a:t>
            </a:r>
          </a:p>
        </p:txBody>
      </p:sp>
      <p:graphicFrame>
        <p:nvGraphicFramePr>
          <p:cNvPr id="3" name="Table 8">
            <a:extLst>
              <a:ext uri="{FF2B5EF4-FFF2-40B4-BE49-F238E27FC236}">
                <a16:creationId xmlns:a16="http://schemas.microsoft.com/office/drawing/2014/main" id="{022FAF1B-69BC-4428-8915-88EAA8ABB6F3}"/>
              </a:ext>
            </a:extLst>
          </p:cNvPr>
          <p:cNvGraphicFramePr>
            <a:graphicFrameLocks noGrp="1"/>
          </p:cNvGraphicFramePr>
          <p:nvPr>
            <p:extLst>
              <p:ext uri="{D42A27DB-BD31-4B8C-83A1-F6EECF244321}">
                <p14:modId xmlns:p14="http://schemas.microsoft.com/office/powerpoint/2010/main" val="142885936"/>
              </p:ext>
            </p:extLst>
          </p:nvPr>
        </p:nvGraphicFramePr>
        <p:xfrm>
          <a:off x="5480750" y="3011261"/>
          <a:ext cx="3060000" cy="3060002"/>
        </p:xfrm>
        <a:graphic>
          <a:graphicData uri="http://schemas.openxmlformats.org/drawingml/2006/table">
            <a:tbl>
              <a:tblPr firstRow="1" bandRow="1">
                <a:tableStyleId>{5940675A-B579-460E-94D1-54222C63F5DA}</a:tableStyleId>
              </a:tblPr>
              <a:tblGrid>
                <a:gridCol w="255000">
                  <a:extLst>
                    <a:ext uri="{9D8B030D-6E8A-4147-A177-3AD203B41FA5}">
                      <a16:colId xmlns:a16="http://schemas.microsoft.com/office/drawing/2014/main" val="65001949"/>
                    </a:ext>
                  </a:extLst>
                </a:gridCol>
                <a:gridCol w="255000">
                  <a:extLst>
                    <a:ext uri="{9D8B030D-6E8A-4147-A177-3AD203B41FA5}">
                      <a16:colId xmlns:a16="http://schemas.microsoft.com/office/drawing/2014/main" val="3816984618"/>
                    </a:ext>
                  </a:extLst>
                </a:gridCol>
                <a:gridCol w="255000">
                  <a:extLst>
                    <a:ext uri="{9D8B030D-6E8A-4147-A177-3AD203B41FA5}">
                      <a16:colId xmlns:a16="http://schemas.microsoft.com/office/drawing/2014/main" val="2725475689"/>
                    </a:ext>
                  </a:extLst>
                </a:gridCol>
                <a:gridCol w="255000">
                  <a:extLst>
                    <a:ext uri="{9D8B030D-6E8A-4147-A177-3AD203B41FA5}">
                      <a16:colId xmlns:a16="http://schemas.microsoft.com/office/drawing/2014/main" val="2917356097"/>
                    </a:ext>
                  </a:extLst>
                </a:gridCol>
                <a:gridCol w="255000">
                  <a:extLst>
                    <a:ext uri="{9D8B030D-6E8A-4147-A177-3AD203B41FA5}">
                      <a16:colId xmlns:a16="http://schemas.microsoft.com/office/drawing/2014/main" val="1686846442"/>
                    </a:ext>
                  </a:extLst>
                </a:gridCol>
                <a:gridCol w="255000">
                  <a:extLst>
                    <a:ext uri="{9D8B030D-6E8A-4147-A177-3AD203B41FA5}">
                      <a16:colId xmlns:a16="http://schemas.microsoft.com/office/drawing/2014/main" val="2209547775"/>
                    </a:ext>
                  </a:extLst>
                </a:gridCol>
                <a:gridCol w="255000">
                  <a:extLst>
                    <a:ext uri="{9D8B030D-6E8A-4147-A177-3AD203B41FA5}">
                      <a16:colId xmlns:a16="http://schemas.microsoft.com/office/drawing/2014/main" val="2491836305"/>
                    </a:ext>
                  </a:extLst>
                </a:gridCol>
                <a:gridCol w="255000">
                  <a:extLst>
                    <a:ext uri="{9D8B030D-6E8A-4147-A177-3AD203B41FA5}">
                      <a16:colId xmlns:a16="http://schemas.microsoft.com/office/drawing/2014/main" val="1542236862"/>
                    </a:ext>
                  </a:extLst>
                </a:gridCol>
                <a:gridCol w="255000">
                  <a:extLst>
                    <a:ext uri="{9D8B030D-6E8A-4147-A177-3AD203B41FA5}">
                      <a16:colId xmlns:a16="http://schemas.microsoft.com/office/drawing/2014/main" val="4268809639"/>
                    </a:ext>
                  </a:extLst>
                </a:gridCol>
                <a:gridCol w="255000">
                  <a:extLst>
                    <a:ext uri="{9D8B030D-6E8A-4147-A177-3AD203B41FA5}">
                      <a16:colId xmlns:a16="http://schemas.microsoft.com/office/drawing/2014/main" val="1338889766"/>
                    </a:ext>
                  </a:extLst>
                </a:gridCol>
                <a:gridCol w="255000">
                  <a:extLst>
                    <a:ext uri="{9D8B030D-6E8A-4147-A177-3AD203B41FA5}">
                      <a16:colId xmlns:a16="http://schemas.microsoft.com/office/drawing/2014/main" val="4043620171"/>
                    </a:ext>
                  </a:extLst>
                </a:gridCol>
                <a:gridCol w="255000">
                  <a:extLst>
                    <a:ext uri="{9D8B030D-6E8A-4147-A177-3AD203B41FA5}">
                      <a16:colId xmlns:a16="http://schemas.microsoft.com/office/drawing/2014/main" val="4151330813"/>
                    </a:ext>
                  </a:extLst>
                </a:gridCol>
              </a:tblGrid>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1534501887"/>
                  </a:ext>
                </a:extLst>
              </a:tr>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2790306361"/>
                  </a:ext>
                </a:extLst>
              </a:tr>
              <a:tr h="278182">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extLst>
                  <a:ext uri="{0D108BD9-81ED-4DB2-BD59-A6C34878D82A}">
                    <a16:rowId xmlns:a16="http://schemas.microsoft.com/office/drawing/2014/main" val="2563788284"/>
                  </a:ext>
                </a:extLst>
              </a:tr>
              <a:tr h="278182">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extLst>
                  <a:ext uri="{0D108BD9-81ED-4DB2-BD59-A6C34878D82A}">
                    <a16:rowId xmlns:a16="http://schemas.microsoft.com/office/drawing/2014/main" val="3103579563"/>
                  </a:ext>
                </a:extLst>
              </a:tr>
              <a:tr h="278182">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extLst>
                  <a:ext uri="{0D108BD9-81ED-4DB2-BD59-A6C34878D82A}">
                    <a16:rowId xmlns:a16="http://schemas.microsoft.com/office/drawing/2014/main" val="3264762992"/>
                  </a:ext>
                </a:extLst>
              </a:tr>
              <a:tr h="278182">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extLst>
                  <a:ext uri="{0D108BD9-81ED-4DB2-BD59-A6C34878D82A}">
                    <a16:rowId xmlns:a16="http://schemas.microsoft.com/office/drawing/2014/main" val="2267359190"/>
                  </a:ext>
                </a:extLst>
              </a:tr>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3817502852"/>
                  </a:ext>
                </a:extLst>
              </a:tr>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851004114"/>
                  </a:ext>
                </a:extLst>
              </a:tr>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2556421738"/>
                  </a:ext>
                </a:extLst>
              </a:tr>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4003216424"/>
                  </a:ext>
                </a:extLst>
              </a:tr>
              <a:tr h="278182">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latin typeface="Consolas" panose="020B0609020204030204" pitchFamily="49" charset="0"/>
                        </a:rPr>
                        <a:t>1</a:t>
                      </a:r>
                    </a:p>
                  </a:txBody>
                  <a:tcPr marL="0" marR="0" marT="0" marB="0"/>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tc>
                  <a:txBody>
                    <a:bodyPr/>
                    <a:lstStyle/>
                    <a:p>
                      <a:pPr algn="ctr"/>
                      <a:r>
                        <a:rPr lang="en-GB" sz="1800" dirty="0">
                          <a:solidFill>
                            <a:schemeClr val="bg1"/>
                          </a:solidFill>
                          <a:latin typeface="Consolas" panose="020B0609020204030204" pitchFamily="49" charset="0"/>
                        </a:rPr>
                        <a:t>0</a:t>
                      </a:r>
                    </a:p>
                  </a:txBody>
                  <a:tcPr marL="0" marR="0" marT="0" marB="0">
                    <a:solidFill>
                      <a:schemeClr val="tx1"/>
                    </a:solidFill>
                  </a:tcPr>
                </a:tc>
                <a:extLst>
                  <a:ext uri="{0D108BD9-81ED-4DB2-BD59-A6C34878D82A}">
                    <a16:rowId xmlns:a16="http://schemas.microsoft.com/office/drawing/2014/main" val="2730360896"/>
                  </a:ext>
                </a:extLst>
              </a:tr>
            </a:tbl>
          </a:graphicData>
        </a:graphic>
      </p:graphicFrame>
      <p:sp>
        <p:nvSpPr>
          <p:cNvPr id="4" name="TextBox 3">
            <a:extLst>
              <a:ext uri="{FF2B5EF4-FFF2-40B4-BE49-F238E27FC236}">
                <a16:creationId xmlns:a16="http://schemas.microsoft.com/office/drawing/2014/main" id="{3AFB4B07-AAC2-49CB-831C-FF01799CD964}"/>
              </a:ext>
            </a:extLst>
          </p:cNvPr>
          <p:cNvSpPr txBox="1"/>
          <p:nvPr/>
        </p:nvSpPr>
        <p:spPr>
          <a:xfrm>
            <a:off x="2192474" y="3814993"/>
            <a:ext cx="4225771" cy="2677656"/>
          </a:xfrm>
          <a:prstGeom prst="rect">
            <a:avLst/>
          </a:prstGeom>
          <a:noFill/>
        </p:spPr>
        <p:txBody>
          <a:bodyPr wrap="square" rtlCol="0">
            <a:spAutoFit/>
          </a:bodyPr>
          <a:lstStyle/>
          <a:p>
            <a:r>
              <a:rPr lang="en-GB" sz="1400" dirty="0">
                <a:latin typeface="Consolas" panose="020B0609020204030204" pitchFamily="49" charset="0"/>
              </a:rPr>
              <a:t>001100001100</a:t>
            </a:r>
            <a:br>
              <a:rPr lang="en-GB" sz="1400" dirty="0">
                <a:latin typeface="Consolas" panose="020B0609020204030204" pitchFamily="49" charset="0"/>
              </a:rPr>
            </a:br>
            <a:r>
              <a:rPr lang="en-GB" sz="1400" dirty="0">
                <a:latin typeface="Consolas" panose="020B0609020204030204" pitchFamily="49" charset="0"/>
              </a:rPr>
              <a:t>010010010010</a:t>
            </a:r>
            <a:br>
              <a:rPr lang="en-GB" sz="1400" dirty="0">
                <a:latin typeface="Consolas" panose="020B0609020204030204" pitchFamily="49" charset="0"/>
              </a:rPr>
            </a:br>
            <a:r>
              <a:rPr lang="en-GB" sz="1400" dirty="0">
                <a:latin typeface="Consolas" panose="020B0609020204030204" pitchFamily="49" charset="0"/>
              </a:rPr>
              <a:t>101101100001</a:t>
            </a:r>
            <a:br>
              <a:rPr lang="en-GB" sz="1400" dirty="0">
                <a:latin typeface="Consolas" panose="020B0609020204030204" pitchFamily="49" charset="0"/>
              </a:rPr>
            </a:br>
            <a:r>
              <a:rPr lang="en-GB" sz="1400" dirty="0">
                <a:latin typeface="Consolas" panose="020B0609020204030204" pitchFamily="49" charset="0"/>
              </a:rPr>
              <a:t>101000000001</a:t>
            </a:r>
            <a:br>
              <a:rPr lang="en-GB" sz="1400" dirty="0">
                <a:latin typeface="Consolas" panose="020B0609020204030204" pitchFamily="49" charset="0"/>
              </a:rPr>
            </a:br>
            <a:r>
              <a:rPr lang="en-GB" sz="1400" dirty="0">
                <a:latin typeface="Consolas" panose="020B0609020204030204" pitchFamily="49" charset="0"/>
              </a:rPr>
              <a:t>100000000001</a:t>
            </a:r>
            <a:br>
              <a:rPr lang="en-GB" sz="1400" dirty="0">
                <a:latin typeface="Consolas" panose="020B0609020204030204" pitchFamily="49" charset="0"/>
              </a:rPr>
            </a:br>
            <a:r>
              <a:rPr lang="en-GB" sz="1400" dirty="0">
                <a:latin typeface="Consolas" panose="020B0609020204030204" pitchFamily="49" charset="0"/>
              </a:rPr>
              <a:t>100000000001</a:t>
            </a:r>
            <a:br>
              <a:rPr lang="en-GB" sz="1400" dirty="0">
                <a:latin typeface="Consolas" panose="020B0609020204030204" pitchFamily="49" charset="0"/>
              </a:rPr>
            </a:br>
            <a:r>
              <a:rPr lang="en-GB" sz="1400" dirty="0">
                <a:latin typeface="Consolas" panose="020B0609020204030204" pitchFamily="49" charset="0"/>
              </a:rPr>
              <a:t>010000000010</a:t>
            </a:r>
            <a:br>
              <a:rPr lang="en-GB" sz="1400" dirty="0">
                <a:latin typeface="Consolas" panose="020B0609020204030204" pitchFamily="49" charset="0"/>
              </a:rPr>
            </a:br>
            <a:r>
              <a:rPr lang="en-GB" sz="1400" dirty="0">
                <a:latin typeface="Consolas" panose="020B0609020204030204" pitchFamily="49" charset="0"/>
              </a:rPr>
              <a:t>001000000100</a:t>
            </a:r>
            <a:br>
              <a:rPr lang="en-GB" sz="1400" dirty="0">
                <a:latin typeface="Consolas" panose="020B0609020204030204" pitchFamily="49" charset="0"/>
              </a:rPr>
            </a:br>
            <a:r>
              <a:rPr lang="en-GB" sz="1400" dirty="0">
                <a:latin typeface="Consolas" panose="020B0609020204030204" pitchFamily="49" charset="0"/>
              </a:rPr>
              <a:t>000100001000</a:t>
            </a:r>
            <a:br>
              <a:rPr lang="en-GB" sz="1400" dirty="0">
                <a:latin typeface="Consolas" panose="020B0609020204030204" pitchFamily="49" charset="0"/>
              </a:rPr>
            </a:br>
            <a:r>
              <a:rPr lang="en-GB" sz="1400" dirty="0">
                <a:latin typeface="Consolas" panose="020B0609020204030204" pitchFamily="49" charset="0"/>
              </a:rPr>
              <a:t>000010010000</a:t>
            </a:r>
            <a:br>
              <a:rPr lang="en-GB" sz="1400" dirty="0">
                <a:latin typeface="Consolas" panose="020B0609020204030204" pitchFamily="49" charset="0"/>
              </a:rPr>
            </a:br>
            <a:r>
              <a:rPr lang="en-GB" sz="1400" dirty="0">
                <a:latin typeface="Consolas" panose="020B0609020204030204" pitchFamily="49" charset="0"/>
              </a:rPr>
              <a:t>000001100000</a:t>
            </a:r>
          </a:p>
          <a:p>
            <a:endParaRPr lang="en-GB" sz="1400" dirty="0"/>
          </a:p>
        </p:txBody>
      </p:sp>
    </p:spTree>
    <p:extLst>
      <p:ext uri="{BB962C8B-B14F-4D97-AF65-F5344CB8AC3E}">
        <p14:creationId xmlns:p14="http://schemas.microsoft.com/office/powerpoint/2010/main" val="743037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6</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 </a:t>
            </a:r>
            <a:r>
              <a:rPr lang="en-GB" dirty="0"/>
              <a:t>on </a:t>
            </a:r>
            <a:r>
              <a:rPr lang="en-GB" b="1" dirty="0"/>
              <a:t>Worksheet 6</a:t>
            </a:r>
          </a:p>
        </p:txBody>
      </p:sp>
    </p:spTree>
    <p:extLst>
      <p:ext uri="{BB962C8B-B14F-4D97-AF65-F5344CB8AC3E}">
        <p14:creationId xmlns:p14="http://schemas.microsoft.com/office/powerpoint/2010/main" val="128575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28C406-7C21-495E-B6A4-4BE70689533F}"/>
              </a:ext>
            </a:extLst>
          </p:cNvPr>
          <p:cNvSpPr>
            <a:spLocks noGrp="1"/>
          </p:cNvSpPr>
          <p:nvPr>
            <p:ph type="body" sz="quarter" idx="13"/>
          </p:nvPr>
        </p:nvSpPr>
        <p:spPr/>
        <p:txBody>
          <a:bodyPr/>
          <a:lstStyle/>
          <a:p>
            <a:r>
              <a:rPr lang="en-GB" dirty="0"/>
              <a:t>Adding a caption to the image</a:t>
            </a:r>
          </a:p>
        </p:txBody>
      </p:sp>
      <p:sp>
        <p:nvSpPr>
          <p:cNvPr id="3" name="Text Placeholder 2">
            <a:extLst>
              <a:ext uri="{FF2B5EF4-FFF2-40B4-BE49-F238E27FC236}">
                <a16:creationId xmlns:a16="http://schemas.microsoft.com/office/drawing/2014/main" id="{930679D6-B292-42E7-BAD8-B04922EE9EC5}"/>
              </a:ext>
            </a:extLst>
          </p:cNvPr>
          <p:cNvSpPr>
            <a:spLocks noGrp="1"/>
          </p:cNvSpPr>
          <p:nvPr>
            <p:ph type="body" sz="quarter" idx="14"/>
          </p:nvPr>
        </p:nvSpPr>
        <p:spPr/>
        <p:txBody>
          <a:bodyPr/>
          <a:lstStyle/>
          <a:p>
            <a:r>
              <a:rPr lang="en-GB" dirty="0"/>
              <a:t>We also need to convert any </a:t>
            </a:r>
            <a:br>
              <a:rPr lang="en-GB" dirty="0"/>
            </a:br>
            <a:r>
              <a:rPr lang="en-GB" dirty="0"/>
              <a:t>caption text to binary</a:t>
            </a:r>
          </a:p>
          <a:p>
            <a:pPr lvl="1"/>
            <a:r>
              <a:rPr lang="en-GB" dirty="0"/>
              <a:t>How could each letter of the </a:t>
            </a:r>
            <a:br>
              <a:rPr lang="en-GB" dirty="0"/>
            </a:br>
            <a:r>
              <a:rPr lang="en-GB" dirty="0"/>
              <a:t>caption be converted to binary?</a:t>
            </a:r>
          </a:p>
        </p:txBody>
      </p:sp>
      <p:graphicFrame>
        <p:nvGraphicFramePr>
          <p:cNvPr id="9" name="Table 8">
            <a:extLst>
              <a:ext uri="{FF2B5EF4-FFF2-40B4-BE49-F238E27FC236}">
                <a16:creationId xmlns:a16="http://schemas.microsoft.com/office/drawing/2014/main" id="{76023235-45F4-45CC-A4E1-D10A5A92F613}"/>
              </a:ext>
            </a:extLst>
          </p:cNvPr>
          <p:cNvGraphicFramePr>
            <a:graphicFrameLocks noGrp="1"/>
          </p:cNvGraphicFramePr>
          <p:nvPr>
            <p:extLst>
              <p:ext uri="{D42A27DB-BD31-4B8C-83A1-F6EECF244321}">
                <p14:modId xmlns:p14="http://schemas.microsoft.com/office/powerpoint/2010/main" val="2552487802"/>
              </p:ext>
            </p:extLst>
          </p:nvPr>
        </p:nvGraphicFramePr>
        <p:xfrm>
          <a:off x="5480750" y="1700214"/>
          <a:ext cx="3060000" cy="3060002"/>
        </p:xfrm>
        <a:graphic>
          <a:graphicData uri="http://schemas.openxmlformats.org/drawingml/2006/table">
            <a:tbl>
              <a:tblPr firstRow="1" bandRow="1">
                <a:tableStyleId>{5940675A-B579-460E-94D1-54222C63F5DA}</a:tableStyleId>
              </a:tblPr>
              <a:tblGrid>
                <a:gridCol w="255000">
                  <a:extLst>
                    <a:ext uri="{9D8B030D-6E8A-4147-A177-3AD203B41FA5}">
                      <a16:colId xmlns:a16="http://schemas.microsoft.com/office/drawing/2014/main" val="65001949"/>
                    </a:ext>
                  </a:extLst>
                </a:gridCol>
                <a:gridCol w="255000">
                  <a:extLst>
                    <a:ext uri="{9D8B030D-6E8A-4147-A177-3AD203B41FA5}">
                      <a16:colId xmlns:a16="http://schemas.microsoft.com/office/drawing/2014/main" val="3816984618"/>
                    </a:ext>
                  </a:extLst>
                </a:gridCol>
                <a:gridCol w="255000">
                  <a:extLst>
                    <a:ext uri="{9D8B030D-6E8A-4147-A177-3AD203B41FA5}">
                      <a16:colId xmlns:a16="http://schemas.microsoft.com/office/drawing/2014/main" val="2725475689"/>
                    </a:ext>
                  </a:extLst>
                </a:gridCol>
                <a:gridCol w="255000">
                  <a:extLst>
                    <a:ext uri="{9D8B030D-6E8A-4147-A177-3AD203B41FA5}">
                      <a16:colId xmlns:a16="http://schemas.microsoft.com/office/drawing/2014/main" val="2917356097"/>
                    </a:ext>
                  </a:extLst>
                </a:gridCol>
                <a:gridCol w="255000">
                  <a:extLst>
                    <a:ext uri="{9D8B030D-6E8A-4147-A177-3AD203B41FA5}">
                      <a16:colId xmlns:a16="http://schemas.microsoft.com/office/drawing/2014/main" val="1686846442"/>
                    </a:ext>
                  </a:extLst>
                </a:gridCol>
                <a:gridCol w="255000">
                  <a:extLst>
                    <a:ext uri="{9D8B030D-6E8A-4147-A177-3AD203B41FA5}">
                      <a16:colId xmlns:a16="http://schemas.microsoft.com/office/drawing/2014/main" val="2209547775"/>
                    </a:ext>
                  </a:extLst>
                </a:gridCol>
                <a:gridCol w="255000">
                  <a:extLst>
                    <a:ext uri="{9D8B030D-6E8A-4147-A177-3AD203B41FA5}">
                      <a16:colId xmlns:a16="http://schemas.microsoft.com/office/drawing/2014/main" val="2491836305"/>
                    </a:ext>
                  </a:extLst>
                </a:gridCol>
                <a:gridCol w="255000">
                  <a:extLst>
                    <a:ext uri="{9D8B030D-6E8A-4147-A177-3AD203B41FA5}">
                      <a16:colId xmlns:a16="http://schemas.microsoft.com/office/drawing/2014/main" val="1542236862"/>
                    </a:ext>
                  </a:extLst>
                </a:gridCol>
                <a:gridCol w="255000">
                  <a:extLst>
                    <a:ext uri="{9D8B030D-6E8A-4147-A177-3AD203B41FA5}">
                      <a16:colId xmlns:a16="http://schemas.microsoft.com/office/drawing/2014/main" val="4268809639"/>
                    </a:ext>
                  </a:extLst>
                </a:gridCol>
                <a:gridCol w="255000">
                  <a:extLst>
                    <a:ext uri="{9D8B030D-6E8A-4147-A177-3AD203B41FA5}">
                      <a16:colId xmlns:a16="http://schemas.microsoft.com/office/drawing/2014/main" val="1338889766"/>
                    </a:ext>
                  </a:extLst>
                </a:gridCol>
                <a:gridCol w="255000">
                  <a:extLst>
                    <a:ext uri="{9D8B030D-6E8A-4147-A177-3AD203B41FA5}">
                      <a16:colId xmlns:a16="http://schemas.microsoft.com/office/drawing/2014/main" val="4043620171"/>
                    </a:ext>
                  </a:extLst>
                </a:gridCol>
                <a:gridCol w="255000">
                  <a:extLst>
                    <a:ext uri="{9D8B030D-6E8A-4147-A177-3AD203B41FA5}">
                      <a16:colId xmlns:a16="http://schemas.microsoft.com/office/drawing/2014/main" val="4151330813"/>
                    </a:ext>
                  </a:extLst>
                </a:gridCol>
              </a:tblGrid>
              <a:tr h="278182">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1534501887"/>
                  </a:ext>
                </a:extLst>
              </a:tr>
              <a:tr h="278182">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extLst>
                  <a:ext uri="{0D108BD9-81ED-4DB2-BD59-A6C34878D82A}">
                    <a16:rowId xmlns:a16="http://schemas.microsoft.com/office/drawing/2014/main" val="2790306361"/>
                  </a:ext>
                </a:extLst>
              </a:tr>
              <a:tr h="278182">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2563788284"/>
                  </a:ext>
                </a:extLst>
              </a:tr>
              <a:tr h="278182">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3103579563"/>
                  </a:ext>
                </a:extLst>
              </a:tr>
              <a:tr h="278182">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3264762992"/>
                  </a:ext>
                </a:extLst>
              </a:tr>
              <a:tr h="278182">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extLst>
                  <a:ext uri="{0D108BD9-81ED-4DB2-BD59-A6C34878D82A}">
                    <a16:rowId xmlns:a16="http://schemas.microsoft.com/office/drawing/2014/main" val="2267359190"/>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extLst>
                  <a:ext uri="{0D108BD9-81ED-4DB2-BD59-A6C34878D82A}">
                    <a16:rowId xmlns:a16="http://schemas.microsoft.com/office/drawing/2014/main" val="3817502852"/>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851004114"/>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2556421738"/>
                  </a:ext>
                </a:extLst>
              </a:tr>
              <a:tr h="278182">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4003216424"/>
                  </a:ext>
                </a:extLst>
              </a:tr>
              <a:tr h="278182">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tc>
                <a:tc>
                  <a:txBody>
                    <a:bodyPr/>
                    <a:lstStyle/>
                    <a:p>
                      <a:endParaRPr lang="en-GB" sz="1800" dirty="0"/>
                    </a:p>
                  </a:txBody>
                  <a:tcPr marL="0" marR="0" marT="0" marB="0"/>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tc>
                  <a:txBody>
                    <a:bodyPr/>
                    <a:lstStyle/>
                    <a:p>
                      <a:endParaRPr lang="en-GB" sz="1800" dirty="0"/>
                    </a:p>
                  </a:txBody>
                  <a:tcPr marL="0" marR="0" marT="0" marB="0">
                    <a:solidFill>
                      <a:schemeClr val="tx1"/>
                    </a:solidFill>
                  </a:tcPr>
                </a:tc>
                <a:extLst>
                  <a:ext uri="{0D108BD9-81ED-4DB2-BD59-A6C34878D82A}">
                    <a16:rowId xmlns:a16="http://schemas.microsoft.com/office/drawing/2014/main" val="2730360896"/>
                  </a:ext>
                </a:extLst>
              </a:tr>
            </a:tbl>
          </a:graphicData>
        </a:graphic>
      </p:graphicFrame>
      <p:sp>
        <p:nvSpPr>
          <p:cNvPr id="10" name="TextBox 9">
            <a:extLst>
              <a:ext uri="{FF2B5EF4-FFF2-40B4-BE49-F238E27FC236}">
                <a16:creationId xmlns:a16="http://schemas.microsoft.com/office/drawing/2014/main" id="{FCA5FA53-C760-4513-93C9-C17B33974C6C}"/>
              </a:ext>
            </a:extLst>
          </p:cNvPr>
          <p:cNvSpPr txBox="1"/>
          <p:nvPr/>
        </p:nvSpPr>
        <p:spPr>
          <a:xfrm>
            <a:off x="5468645" y="4758431"/>
            <a:ext cx="3072105" cy="369332"/>
          </a:xfrm>
          <a:prstGeom prst="rect">
            <a:avLst/>
          </a:prstGeom>
          <a:solidFill>
            <a:srgbClr val="44CEEA"/>
          </a:solidFill>
        </p:spPr>
        <p:txBody>
          <a:bodyPr wrap="square" rtlCol="0">
            <a:spAutoFit/>
          </a:bodyPr>
          <a:lstStyle/>
          <a:p>
            <a:pPr algn="ctr"/>
            <a:r>
              <a:rPr lang="en-GB" dirty="0">
                <a:solidFill>
                  <a:schemeClr val="bg1"/>
                </a:solidFill>
              </a:rPr>
              <a:t>HAPPY BIRTHDAY!</a:t>
            </a:r>
          </a:p>
        </p:txBody>
      </p:sp>
    </p:spTree>
    <p:extLst>
      <p:ext uri="{BB962C8B-B14F-4D97-AF65-F5344CB8AC3E}">
        <p14:creationId xmlns:p14="http://schemas.microsoft.com/office/powerpoint/2010/main" val="129455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2D7D4-4BE6-48E7-8743-1BABC6F3A6A8}"/>
              </a:ext>
            </a:extLst>
          </p:cNvPr>
          <p:cNvSpPr>
            <a:spLocks noGrp="1"/>
          </p:cNvSpPr>
          <p:nvPr>
            <p:ph type="body" sz="quarter" idx="13"/>
          </p:nvPr>
        </p:nvSpPr>
        <p:spPr/>
        <p:txBody>
          <a:bodyPr/>
          <a:lstStyle/>
          <a:p>
            <a:r>
              <a:rPr lang="en-GB" dirty="0"/>
              <a:t>ASCII</a:t>
            </a:r>
          </a:p>
        </p:txBody>
      </p:sp>
      <p:sp>
        <p:nvSpPr>
          <p:cNvPr id="3" name="Text Placeholder 2">
            <a:extLst>
              <a:ext uri="{FF2B5EF4-FFF2-40B4-BE49-F238E27FC236}">
                <a16:creationId xmlns:a16="http://schemas.microsoft.com/office/drawing/2014/main" id="{43B678D9-DE7A-459D-87F8-3F8EE34C0F62}"/>
              </a:ext>
            </a:extLst>
          </p:cNvPr>
          <p:cNvSpPr>
            <a:spLocks noGrp="1"/>
          </p:cNvSpPr>
          <p:nvPr>
            <p:ph type="body" sz="quarter" idx="14"/>
          </p:nvPr>
        </p:nvSpPr>
        <p:spPr/>
        <p:txBody>
          <a:bodyPr/>
          <a:lstStyle/>
          <a:p>
            <a:r>
              <a:rPr lang="en-GB" dirty="0"/>
              <a:t>ASCII is used to convert letters to a binary sequence</a:t>
            </a:r>
          </a:p>
          <a:p>
            <a:pPr lvl="1"/>
            <a:r>
              <a:rPr lang="en-GB" dirty="0"/>
              <a:t>Each letter has a corresponding sequence of 8 binary digits</a:t>
            </a:r>
          </a:p>
          <a:p>
            <a:pPr lvl="1"/>
            <a:r>
              <a:rPr lang="en-GB" dirty="0"/>
              <a:t>Convert “HAPPY” to ASCII</a:t>
            </a:r>
          </a:p>
        </p:txBody>
      </p:sp>
      <p:graphicFrame>
        <p:nvGraphicFramePr>
          <p:cNvPr id="5" name="Table 5">
            <a:extLst>
              <a:ext uri="{FF2B5EF4-FFF2-40B4-BE49-F238E27FC236}">
                <a16:creationId xmlns:a16="http://schemas.microsoft.com/office/drawing/2014/main" id="{1D254618-0D50-4867-87C0-C863DDA056AE}"/>
              </a:ext>
            </a:extLst>
          </p:cNvPr>
          <p:cNvGraphicFramePr>
            <a:graphicFrameLocks noGrp="1"/>
          </p:cNvGraphicFramePr>
          <p:nvPr>
            <p:extLst>
              <p:ext uri="{D42A27DB-BD31-4B8C-83A1-F6EECF244321}">
                <p14:modId xmlns:p14="http://schemas.microsoft.com/office/powerpoint/2010/main" val="2148525053"/>
              </p:ext>
            </p:extLst>
          </p:nvPr>
        </p:nvGraphicFramePr>
        <p:xfrm>
          <a:off x="622490" y="3244789"/>
          <a:ext cx="7931318" cy="2966720"/>
        </p:xfrm>
        <a:graphic>
          <a:graphicData uri="http://schemas.openxmlformats.org/drawingml/2006/table">
            <a:tbl>
              <a:tblPr firstRow="1" bandRow="1">
                <a:tableStyleId>{5C22544A-7EE6-4342-B048-85BDC9FD1C3A}</a:tableStyleId>
              </a:tblPr>
              <a:tblGrid>
                <a:gridCol w="842326">
                  <a:extLst>
                    <a:ext uri="{9D8B030D-6E8A-4147-A177-3AD203B41FA5}">
                      <a16:colId xmlns:a16="http://schemas.microsoft.com/office/drawing/2014/main" val="1021326235"/>
                    </a:ext>
                  </a:extLst>
                </a:gridCol>
                <a:gridCol w="830407">
                  <a:extLst>
                    <a:ext uri="{9D8B030D-6E8A-4147-A177-3AD203B41FA5}">
                      <a16:colId xmlns:a16="http://schemas.microsoft.com/office/drawing/2014/main" val="276830146"/>
                    </a:ext>
                  </a:extLst>
                </a:gridCol>
                <a:gridCol w="208280">
                  <a:extLst>
                    <a:ext uri="{9D8B030D-6E8A-4147-A177-3AD203B41FA5}">
                      <a16:colId xmlns:a16="http://schemas.microsoft.com/office/drawing/2014/main" val="602096984"/>
                    </a:ext>
                  </a:extLst>
                </a:gridCol>
                <a:gridCol w="852256">
                  <a:extLst>
                    <a:ext uri="{9D8B030D-6E8A-4147-A177-3AD203B41FA5}">
                      <a16:colId xmlns:a16="http://schemas.microsoft.com/office/drawing/2014/main" val="1403402583"/>
                    </a:ext>
                  </a:extLst>
                </a:gridCol>
                <a:gridCol w="843379">
                  <a:extLst>
                    <a:ext uri="{9D8B030D-6E8A-4147-A177-3AD203B41FA5}">
                      <a16:colId xmlns:a16="http://schemas.microsoft.com/office/drawing/2014/main" val="1674616080"/>
                    </a:ext>
                  </a:extLst>
                </a:gridCol>
                <a:gridCol w="263581">
                  <a:extLst>
                    <a:ext uri="{9D8B030D-6E8A-4147-A177-3AD203B41FA5}">
                      <a16:colId xmlns:a16="http://schemas.microsoft.com/office/drawing/2014/main" val="1414783443"/>
                    </a:ext>
                  </a:extLst>
                </a:gridCol>
                <a:gridCol w="917149">
                  <a:extLst>
                    <a:ext uri="{9D8B030D-6E8A-4147-A177-3AD203B41FA5}">
                      <a16:colId xmlns:a16="http://schemas.microsoft.com/office/drawing/2014/main" val="1454819325"/>
                    </a:ext>
                  </a:extLst>
                </a:gridCol>
                <a:gridCol w="816746">
                  <a:extLst>
                    <a:ext uri="{9D8B030D-6E8A-4147-A177-3AD203B41FA5}">
                      <a16:colId xmlns:a16="http://schemas.microsoft.com/office/drawing/2014/main" val="3533676053"/>
                    </a:ext>
                  </a:extLst>
                </a:gridCol>
                <a:gridCol w="248574">
                  <a:extLst>
                    <a:ext uri="{9D8B030D-6E8A-4147-A177-3AD203B41FA5}">
                      <a16:colId xmlns:a16="http://schemas.microsoft.com/office/drawing/2014/main" val="62880485"/>
                    </a:ext>
                  </a:extLst>
                </a:gridCol>
                <a:gridCol w="1056443">
                  <a:extLst>
                    <a:ext uri="{9D8B030D-6E8A-4147-A177-3AD203B41FA5}">
                      <a16:colId xmlns:a16="http://schemas.microsoft.com/office/drawing/2014/main" val="2738736155"/>
                    </a:ext>
                  </a:extLst>
                </a:gridCol>
                <a:gridCol w="1052177">
                  <a:extLst>
                    <a:ext uri="{9D8B030D-6E8A-4147-A177-3AD203B41FA5}">
                      <a16:colId xmlns:a16="http://schemas.microsoft.com/office/drawing/2014/main" val="3443749033"/>
                    </a:ext>
                  </a:extLst>
                </a:gridCol>
              </a:tblGrid>
              <a:tr h="370840">
                <a:tc>
                  <a:txBody>
                    <a:bodyPr/>
                    <a:lstStyle/>
                    <a:p>
                      <a:r>
                        <a:rPr lang="en-GB" dirty="0"/>
                        <a:t>Letter</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dirty="0"/>
                        <a:t>ASCII</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Letter</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dirty="0"/>
                        <a:t>ASCII</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GB" dirty="0"/>
                        <a:t>Letter</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dirty="0"/>
                        <a:t>ASCII</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Letter</a:t>
                      </a:r>
                    </a:p>
                  </a:txBody>
                  <a:tcPr>
                    <a:lnL w="12700" cap="flat" cmpd="sng" algn="ctr">
                      <a:solidFill>
                        <a:srgbClr val="44CEEA"/>
                      </a:solidFill>
                      <a:prstDash val="solid"/>
                      <a:round/>
                      <a:headEnd type="none" w="med" len="med"/>
                      <a:tailEnd type="none" w="med" len="med"/>
                    </a:lnL>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tc>
                  <a:txBody>
                    <a:bodyPr/>
                    <a:lstStyle/>
                    <a:p>
                      <a:r>
                        <a:rPr lang="en-GB" dirty="0"/>
                        <a:t>ASCII</a:t>
                      </a:r>
                    </a:p>
                  </a:txBody>
                  <a:tcPr>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solidFill>
                      <a:srgbClr val="44CEEA"/>
                    </a:solidFill>
                  </a:tcPr>
                </a:tc>
                <a:extLst>
                  <a:ext uri="{0D108BD9-81ED-4DB2-BD59-A6C34878D82A}">
                    <a16:rowId xmlns:a16="http://schemas.microsoft.com/office/drawing/2014/main" val="3164318654"/>
                  </a:ext>
                </a:extLst>
              </a:tr>
              <a:tr h="370840">
                <a:tc>
                  <a:txBody>
                    <a:bodyPr/>
                    <a:lstStyle/>
                    <a:p>
                      <a:r>
                        <a:rPr lang="en-GB" dirty="0"/>
                        <a:t>A</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01000001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H</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01001000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GB" dirty="0"/>
                        <a:t>O</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01001111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V</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01010110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2604556825"/>
                  </a:ext>
                </a:extLst>
              </a:tr>
              <a:tr h="370840">
                <a:tc>
                  <a:txBody>
                    <a:bodyPr/>
                    <a:lstStyle/>
                    <a:p>
                      <a:r>
                        <a:rPr lang="en-GB" dirty="0"/>
                        <a:t>B</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01000010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I</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01001001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GB" dirty="0"/>
                        <a:t>P</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01010000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W</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01010111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2667209388"/>
                  </a:ext>
                </a:extLst>
              </a:tr>
              <a:tr h="370840">
                <a:tc>
                  <a:txBody>
                    <a:bodyPr/>
                    <a:lstStyle/>
                    <a:p>
                      <a:r>
                        <a:rPr lang="en-GB" dirty="0"/>
                        <a:t>C</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01000011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J</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01001010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GB" dirty="0"/>
                        <a:t>Q</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01010001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X</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01011000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999090521"/>
                  </a:ext>
                </a:extLst>
              </a:tr>
              <a:tr h="370840">
                <a:tc>
                  <a:txBody>
                    <a:bodyPr/>
                    <a:lstStyle/>
                    <a:p>
                      <a:r>
                        <a:rPr lang="en-GB" dirty="0"/>
                        <a:t>D</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01000100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K</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01001011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GB" dirty="0"/>
                        <a:t>R</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01010010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Y</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01011001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3294256131"/>
                  </a:ext>
                </a:extLst>
              </a:tr>
              <a:tr h="370840">
                <a:tc>
                  <a:txBody>
                    <a:bodyPr/>
                    <a:lstStyle/>
                    <a:p>
                      <a:r>
                        <a:rPr lang="en-GB" dirty="0"/>
                        <a:t>E</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01000101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L</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01001100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GB" dirty="0"/>
                        <a:t>S</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01010011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Z</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01011010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1874972069"/>
                  </a:ext>
                </a:extLst>
              </a:tr>
              <a:tr h="370840">
                <a:tc>
                  <a:txBody>
                    <a:bodyPr/>
                    <a:lstStyle/>
                    <a:p>
                      <a:r>
                        <a:rPr lang="en-GB" dirty="0"/>
                        <a:t>F</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01000110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M</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01001101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GB" dirty="0"/>
                        <a:t>T</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01010100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00100001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2133250310"/>
                  </a:ext>
                </a:extLst>
              </a:tr>
              <a:tr h="370840">
                <a:tc>
                  <a:txBody>
                    <a:bodyPr/>
                    <a:lstStyle/>
                    <a:p>
                      <a:r>
                        <a:rPr lang="en-GB" dirty="0"/>
                        <a:t>G</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01000111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dirty="0"/>
                        <a:t>N</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01001110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GB" dirty="0"/>
                        <a:t>U</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01010101</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noFill/>
                  </a:tcPr>
                </a:tc>
                <a:tc>
                  <a:txBody>
                    <a:bodyPr/>
                    <a:lstStyle/>
                    <a:p>
                      <a:r>
                        <a:rPr lang="en-GB" sz="1600" dirty="0"/>
                        <a:t>&lt;space&gt;</a:t>
                      </a:r>
                      <a:endParaRPr lang="en-GB" dirty="0"/>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tc>
                  <a:txBody>
                    <a:bodyPr/>
                    <a:lstStyle/>
                    <a:p>
                      <a:r>
                        <a:rPr lang="en-GB" sz="1100" dirty="0">
                          <a:latin typeface="Consolas" panose="020B0609020204030204" pitchFamily="49" charset="0"/>
                        </a:rPr>
                        <a:t>00100000</a:t>
                      </a:r>
                    </a:p>
                  </a:txBody>
                  <a:tcPr>
                    <a:lnL w="12700" cap="flat" cmpd="sng" algn="ctr">
                      <a:solidFill>
                        <a:srgbClr val="44CEEA"/>
                      </a:solidFill>
                      <a:prstDash val="solid"/>
                      <a:round/>
                      <a:headEnd type="none" w="med" len="med"/>
                      <a:tailEnd type="none" w="med" len="med"/>
                    </a:lnL>
                    <a:lnR w="12700" cap="flat" cmpd="sng" algn="ctr">
                      <a:solidFill>
                        <a:srgbClr val="44CEEA"/>
                      </a:solidFill>
                      <a:prstDash val="solid"/>
                      <a:round/>
                      <a:headEnd type="none" w="med" len="med"/>
                      <a:tailEnd type="none" w="med" len="med"/>
                    </a:lnR>
                    <a:lnT w="12700" cap="flat" cmpd="sng" algn="ctr">
                      <a:solidFill>
                        <a:srgbClr val="44CEEA"/>
                      </a:solidFill>
                      <a:prstDash val="solid"/>
                      <a:round/>
                      <a:headEnd type="none" w="med" len="med"/>
                      <a:tailEnd type="none" w="med" len="med"/>
                    </a:lnT>
                    <a:lnB w="12700" cap="flat" cmpd="sng" algn="ctr">
                      <a:solidFill>
                        <a:srgbClr val="44CEEA"/>
                      </a:solidFill>
                      <a:prstDash val="solid"/>
                      <a:round/>
                      <a:headEnd type="none" w="med" len="med"/>
                      <a:tailEnd type="none" w="med" len="med"/>
                    </a:lnB>
                    <a:noFill/>
                  </a:tcPr>
                </a:tc>
                <a:extLst>
                  <a:ext uri="{0D108BD9-81ED-4DB2-BD59-A6C34878D82A}">
                    <a16:rowId xmlns:a16="http://schemas.microsoft.com/office/drawing/2014/main" val="2732278857"/>
                  </a:ext>
                </a:extLst>
              </a:tr>
            </a:tbl>
          </a:graphicData>
        </a:graphic>
      </p:graphicFrame>
    </p:spTree>
    <p:extLst>
      <p:ext uri="{BB962C8B-B14F-4D97-AF65-F5344CB8AC3E}">
        <p14:creationId xmlns:p14="http://schemas.microsoft.com/office/powerpoint/2010/main" val="693912480"/>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ef05dc5-97a2-498b-bf7c-bd189143a1ff" xsi:nil="true"/>
    <lcf76f155ced4ddcb4097134ff3c332f xmlns="94dce8ab-38ff-4714-b1ed-1fc5e4d9abd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6" ma:contentTypeDescription="Create a new document." ma:contentTypeScope="" ma:versionID="5f1dbdb45993bcc96cb4e0bd5c0bcd54">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1f9122bc81f1cae6535fc8fb7fa31795"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df9d15-4b9e-4c3d-9cc7-a4b2c62d8b82}" ma:internalName="TaxCatchAll" ma:showField="CatchAllData" ma:web="1ef05dc5-97a2-498b-bf7c-bd189143a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fef7c3-b28d-442e-81da-5332445db92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3.xml><?xml version="1.0" encoding="utf-8"?>
<ds:datastoreItem xmlns:ds="http://schemas.openxmlformats.org/officeDocument/2006/customXml" ds:itemID="{9496EFCB-7262-4DDC-B5C6-7C603F0AEB75}"/>
</file>

<file path=docProps/app.xml><?xml version="1.0" encoding="utf-8"?>
<Properties xmlns="http://schemas.openxmlformats.org/officeDocument/2006/extended-properties" xmlns:vt="http://schemas.openxmlformats.org/officeDocument/2006/docPropsVTypes">
  <Template/>
  <TotalTime>11014</TotalTime>
  <Words>965</Words>
  <Application>Microsoft Office PowerPoint</Application>
  <PresentationFormat>On-screen Show (4:3)</PresentationFormat>
  <Paragraphs>298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Museo300-Regular</vt:lpstr>
      <vt:lpstr>Consolas</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9</cp:revision>
  <dcterms:created xsi:type="dcterms:W3CDTF">2016-01-18T14:01:19Z</dcterms:created>
  <dcterms:modified xsi:type="dcterms:W3CDTF">2020-11-23T12:50:58Z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