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1F2C0-9F30-48A0-B764-C0F37BEF9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8C45E9-C917-4E9C-B1D4-729362393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381E5-03F0-46E5-90F6-BE6C89B0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067B0-D09E-4589-9653-B5672FE0E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8A8C-D376-42C3-9998-A14D8334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5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36785-233A-46F3-9D1D-A6FF3629E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0BB5B-2DB2-4A74-8782-4665FDC7E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C9CDC-DF72-4BB6-9103-0CF4D7116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2132E-5D1A-4353-98EE-DC4162D8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C9397-C685-4377-B9F3-96F8324FC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1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67863C-82D0-4AB8-B6DF-583F1EBF9A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3205B-77DB-4EF7-A4C3-0953050E2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FDAA6-31D8-4A7A-8B32-31439723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FDC11-818B-40E6-84D5-367346DA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DF000-B224-45AD-91A0-101F8F13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83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54089-8744-4264-9FA4-B3F164729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2F77C-A13E-478F-82B4-DC6644D52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6C778-D36A-486E-B0C4-8FDA23F9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F1C3D-B8AD-457A-8FF5-48C81C40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FC536-490C-45D0-9FC7-94E4D867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0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DF6B-0BC1-4FDD-B214-2E819AE5B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A7133-FCB1-41B3-9EB8-805B3FBBA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47593-2A17-4BDE-92AE-C84388C08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0A82B-0AA4-4A8C-83AD-E3CCA314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88979-17FB-4B0B-AF05-913B9995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90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0D1F-493A-4BDF-A252-294A208B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F8D8A-8C66-4688-B056-415527884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4F09F6-A68F-444C-8EA0-BDEA6006B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D7824-10A5-4B59-A10D-8656E415E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CABC39-B1B1-4BE1-B9EC-D927A0480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F9317-5E6D-4E05-8F65-72F273001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2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2FB35-7BB0-47A5-83D7-62EE6CD3C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13FA6-CC33-472E-A758-970EAFB7C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A420F-53C0-4FBD-ABE4-ED779B48F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D253BF-6126-4298-9775-6137B6BE1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B58CF-009D-453B-BA38-E112C171F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CADD2-57E7-45D8-A052-3077D1EBC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DAC7E-BE8A-4E81-9237-17B9154B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D74792-A9FF-44A0-8510-07335306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46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7857-9B53-47EB-8D59-ABFD89D0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3AD553-9B59-4047-9180-900D95320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1F382-BA12-4308-A4DA-BB5A4D10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1D1C0E-9954-4226-8809-682759B25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4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8BD122-C320-4485-98B9-DB4F94C0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5EC69D-6492-49CD-8533-FE6D9F8C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51D31-CA0A-4C8B-B12D-852CB40E6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4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B9361-71ED-4980-9074-F7F9C023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43ADA-4BD9-4CAA-A4CD-66D94906D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43B38-C434-44E8-9BA8-547C482FC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D385E-70D6-4A60-BA7B-9DC8DAAB2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2DD4E-8DCC-4070-9C8E-D5CF3BCE3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61463-8B6B-4F79-A1B9-8F0ED205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10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99612-85E7-461A-A38C-FB69F7915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8E7A5-64ED-4950-BDE6-BEE3F34524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D533F-66FE-4978-A0B6-0677B954B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FF62F-C6E0-43D3-A444-AE735385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37615-4EE9-480C-8417-5C09D78A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34CD7-7E92-4D72-A649-2E830A9AB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24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9649-D36A-4970-A828-CEEA621D4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49FCA-006D-431C-B385-1CA6ABF30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5A966-0FCD-44A9-ABB7-8D4329AC8D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2A96C-CEF6-41A6-8D63-941865F26B88}" type="datetimeFigureOut">
              <a:rPr lang="en-GB" smtClean="0"/>
              <a:t>29/03/2020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201E5-268F-48CA-9877-FA742E1DB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25016-068B-4560-A5EB-40E2F342E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772-5677-460A-A30C-5430410F9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64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hotographyhistoryfacts.com/photography-development-history/timeline-of-photography/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The Basic Elements of a Camera">
            <a:extLst>
              <a:ext uri="{FF2B5EF4-FFF2-40B4-BE49-F238E27FC236}">
                <a16:creationId xmlns:a16="http://schemas.microsoft.com/office/drawing/2014/main" id="{4B8845D5-68AD-4A74-8893-FD4212E2A8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" b="15169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1F0DFD-5DF7-41C7-96D2-B2A55740A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33" y="1666197"/>
            <a:ext cx="4425244" cy="192314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The History of Photography</a:t>
            </a:r>
            <a:endParaRPr lang="en-GB" b="1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0E0149-C143-4B52-A240-84EC623E8007}"/>
              </a:ext>
            </a:extLst>
          </p:cNvPr>
          <p:cNvSpPr txBox="1"/>
          <p:nvPr/>
        </p:nvSpPr>
        <p:spPr>
          <a:xfrm>
            <a:off x="8487747" y="6304002"/>
            <a:ext cx="3704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/>
              <a:t>Pre-A Level Photography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826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4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8ADB1A6-B5DD-4F73-96B7-FB1E3E2A0316}"/>
              </a:ext>
            </a:extLst>
          </p:cNvPr>
          <p:cNvSpPr/>
          <p:nvPr/>
        </p:nvSpPr>
        <p:spPr>
          <a:xfrm>
            <a:off x="536761" y="6180651"/>
            <a:ext cx="108210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http://www.photographyhistoryfacts.com/photography-development-history/timeline-of-photography/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48A69D-7258-48C9-B193-289473EA5292}"/>
              </a:ext>
            </a:extLst>
          </p:cNvPr>
          <p:cNvSpPr txBox="1"/>
          <p:nvPr/>
        </p:nvSpPr>
        <p:spPr>
          <a:xfrm>
            <a:off x="263478" y="1525564"/>
            <a:ext cx="5231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</a:schemeClr>
                </a:solidFill>
              </a:rPr>
              <a:t>Create a power-point documenting the timeline of Photography </a:t>
            </a:r>
            <a:endParaRPr lang="en-GB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0F51A5-C7F8-4D98-A301-1C2DF372F73C}"/>
              </a:ext>
            </a:extLst>
          </p:cNvPr>
          <p:cNvSpPr txBox="1"/>
          <p:nvPr/>
        </p:nvSpPr>
        <p:spPr>
          <a:xfrm>
            <a:off x="975710" y="415023"/>
            <a:ext cx="38068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50000"/>
                  </a:schemeClr>
                </a:solidFill>
              </a:rPr>
              <a:t>History of the Camera</a:t>
            </a:r>
            <a:endParaRPr lang="en-GB" sz="3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8442BC-1FFB-4AB4-B38F-F97103D502D5}"/>
              </a:ext>
            </a:extLst>
          </p:cNvPr>
          <p:cNvSpPr/>
          <p:nvPr/>
        </p:nvSpPr>
        <p:spPr>
          <a:xfrm>
            <a:off x="6793518" y="177618"/>
            <a:ext cx="5208750" cy="528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 information must be in a date order: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Camera Obscura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Thomas Wedgwood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Nicephore Niepce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Louis Daguerre - Daguerreotype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Henry Fox Talbot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Kodak (Brownie)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First commercial Colour -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Autochrome plate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Polaroid </a:t>
            </a:r>
            <a:endParaRPr lang="en-GB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First digital camera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First Camera Phone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</a:rPr>
              <a:t>What cameras do you have now!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6B4619-5993-4EEB-AC5D-66A0FEB17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35" y="3572843"/>
            <a:ext cx="1089213" cy="79709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4EF97B-3F2E-4E81-BF0A-870FEE07A5AC}"/>
              </a:ext>
            </a:extLst>
          </p:cNvPr>
          <p:cNvCxnSpPr/>
          <p:nvPr/>
        </p:nvCxnSpPr>
        <p:spPr>
          <a:xfrm>
            <a:off x="914400" y="4767943"/>
            <a:ext cx="37695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12AB8F-3515-4EF2-992B-FB91372D77F7}"/>
              </a:ext>
            </a:extLst>
          </p:cNvPr>
          <p:cNvCxnSpPr>
            <a:cxnSpLocks/>
          </p:cNvCxnSpPr>
          <p:nvPr/>
        </p:nvCxnSpPr>
        <p:spPr>
          <a:xfrm flipV="1">
            <a:off x="914400" y="4469364"/>
            <a:ext cx="0" cy="29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13CEF7C-BB3C-45E3-95F6-71D27E20C577}"/>
              </a:ext>
            </a:extLst>
          </p:cNvPr>
          <p:cNvCxnSpPr>
            <a:cxnSpLocks/>
          </p:cNvCxnSpPr>
          <p:nvPr/>
        </p:nvCxnSpPr>
        <p:spPr>
          <a:xfrm flipV="1">
            <a:off x="2009192" y="4469364"/>
            <a:ext cx="0" cy="298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Polaroid Now review | Digital Camera World">
            <a:extLst>
              <a:ext uri="{FF2B5EF4-FFF2-40B4-BE49-F238E27FC236}">
                <a16:creationId xmlns:a16="http://schemas.microsoft.com/office/drawing/2014/main" id="{017E05CE-3653-4727-BCC2-280FBA46AE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669" r="22208"/>
          <a:stretch/>
        </p:blipFill>
        <p:spPr bwMode="auto">
          <a:xfrm rot="2530710">
            <a:off x="1651968" y="3230705"/>
            <a:ext cx="1547959" cy="1274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41D242C-A1E4-483C-92B1-9471FB5BDB51}"/>
              </a:ext>
            </a:extLst>
          </p:cNvPr>
          <p:cNvSpPr txBox="1"/>
          <p:nvPr/>
        </p:nvSpPr>
        <p:spPr>
          <a:xfrm>
            <a:off x="311913" y="4872264"/>
            <a:ext cx="13100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tx1">
                    <a:lumMod val="50000"/>
                  </a:schemeClr>
                </a:solidFill>
              </a:rPr>
              <a:t>The Camera Obscura – first documented in…</a:t>
            </a:r>
            <a:endParaRPr lang="en-GB" sz="1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82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4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68">
            <a:extLst>
              <a:ext uri="{FF2B5EF4-FFF2-40B4-BE49-F238E27FC236}">
                <a16:creationId xmlns:a16="http://schemas.microsoft.com/office/drawing/2014/main" id="{46F7EEA6-4F4E-4C05-BAD3-03AF2BC9F0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725630"/>
              </p:ext>
            </p:extLst>
          </p:nvPr>
        </p:nvGraphicFramePr>
        <p:xfrm>
          <a:off x="6783942" y="125176"/>
          <a:ext cx="4398584" cy="6698783"/>
        </p:xfrm>
        <a:graphic>
          <a:graphicData uri="http://schemas.openxmlformats.org/drawingml/2006/table">
            <a:tbl>
              <a:tblPr firstRow="1" bandRow="1"/>
              <a:tblGrid>
                <a:gridCol w="58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3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0978">
                <a:tc gridSpan="2">
                  <a:txBody>
                    <a:bodyPr/>
                    <a:lstStyle/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900" b="1" dirty="0">
                          <a:solidFill>
                            <a:srgbClr val="FFFFFF"/>
                          </a:solidFill>
                          <a:latin typeface="Lemon/Milk"/>
                          <a:ea typeface="Lemon/Milk"/>
                          <a:cs typeface="Lemon/Milk"/>
                          <a:sym typeface="Lemon/Milk"/>
                        </a:rPr>
                        <a:t>Pre-A Level P</a:t>
                      </a:r>
                      <a:r>
                        <a:rPr sz="2900" b="1" dirty="0">
                          <a:solidFill>
                            <a:srgbClr val="FFFFFF"/>
                          </a:solidFill>
                          <a:latin typeface="Lemon/Milk"/>
                          <a:ea typeface="Lemon/Milk"/>
                          <a:cs typeface="Lemon/Milk"/>
                          <a:sym typeface="Lemon/Milk"/>
                        </a:rPr>
                        <a:t>hotography</a:t>
                      </a:r>
                    </a:p>
                    <a:p>
                      <a:pPr lvl="0" algn="ctr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2900" b="1" dirty="0">
                          <a:solidFill>
                            <a:srgbClr val="FFFFFF"/>
                          </a:solidFill>
                          <a:latin typeface="Lemon/Milk"/>
                          <a:ea typeface="Lemon/Milk"/>
                          <a:cs typeface="Lemon/Milk"/>
                          <a:sym typeface="Lemon/Milk"/>
                        </a:rPr>
                        <a:t>Success Criteria</a:t>
                      </a:r>
                    </a:p>
                  </a:txBody>
                  <a:tcPr marL="50800" marR="50800" marT="50800" marB="50800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50800">
                      <a:solidFill>
                        <a:srgbClr val="5E5E5E"/>
                      </a:solidFill>
                      <a:miter lim="400000"/>
                    </a:lnT>
                    <a:solidFill>
                      <a:srgbClr val="5972A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0974">
                <a:tc>
                  <a:txBody>
                    <a:bodyPr/>
                    <a:lstStyle/>
                    <a:p>
                      <a:pPr lvl="0" algn="ctr" defTabSz="914400"/>
                      <a:r>
                        <a:rPr sz="1300" b="1" dirty="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ALL</a:t>
                      </a:r>
                    </a:p>
                  </a:txBody>
                  <a:tcPr marL="50800" marR="50800" marT="50800" marB="50800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70BF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Basic timeline and information</a:t>
                      </a:r>
                    </a:p>
                    <a:p>
                      <a:pPr marL="0" lvl="0" indent="0"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All 11 date points covered</a:t>
                      </a:r>
                    </a:p>
                    <a:p>
                      <a:pPr marL="0" lvl="0" indent="0"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None/>
                      </a:pPr>
                      <a:endParaRPr lang="en-US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None/>
                      </a:pP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Use of basic images</a:t>
                      </a:r>
                      <a:endParaRPr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B w="12700">
                      <a:solidFill>
                        <a:srgbClr val="3797C6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089">
                <a:tc>
                  <a:txBody>
                    <a:bodyPr/>
                    <a:lstStyle/>
                    <a:p>
                      <a:pPr lvl="0" algn="ctr" defTabSz="914400"/>
                      <a:r>
                        <a:rPr sz="1300" b="1" dirty="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MOST</a:t>
                      </a:r>
                    </a:p>
                  </a:txBody>
                  <a:tcPr marL="50800" marR="50800" marT="50800" marB="50800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solidFill>
                      <a:srgbClr val="F3901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Detailed </a:t>
                      </a: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timeline, more than the 11 starter dates</a:t>
                      </a: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In-depth notes detailing both important development &amp; historical figures</a:t>
                      </a: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Extensive use of images to enhance work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12700">
                      <a:solidFill>
                        <a:srgbClr val="3797C6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22486">
                <a:tc>
                  <a:txBody>
                    <a:bodyPr/>
                    <a:lstStyle/>
                    <a:p>
                      <a:pPr lvl="0" algn="ctr" defTabSz="914400"/>
                      <a:r>
                        <a:rPr sz="1300" b="1" dirty="0">
                          <a:solidFill>
                            <a:srgbClr val="FFFFFF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SOME</a:t>
                      </a:r>
                    </a:p>
                  </a:txBody>
                  <a:tcPr marL="50800" marR="50800" marT="50800" marB="50800" anchor="ctr" horzOverflow="overflow">
                    <a:lnL w="50800">
                      <a:solidFill>
                        <a:srgbClr val="5E5E5E"/>
                      </a:solidFill>
                      <a:miter lim="400000"/>
                    </a:lnL>
                    <a:lnR w="12700">
                      <a:solidFill>
                        <a:srgbClr val="3797C6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50800">
                      <a:solidFill>
                        <a:srgbClr val="5E5E5E"/>
                      </a:solidFill>
                      <a:miter lim="400000"/>
                    </a:lnB>
                    <a:solidFill>
                      <a:srgbClr val="51A7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Detailed </a:t>
                      </a:r>
                      <a:r>
                        <a:rPr lang="en-US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timeline, more than the 11 starter dates and using multiple reference sources</a:t>
                      </a: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In-depth notes detailing both important development &amp; historical figures</a:t>
                      </a: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Extensive use of images to enhance work</a:t>
                      </a: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r>
                        <a:rPr lang="en-GB" sz="1400" dirty="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Examples of own photography</a:t>
                      </a:r>
                    </a:p>
                    <a:p>
                      <a:pPr marL="0" lvl="0" indent="0" algn="l" defTabSz="914400">
                        <a:buSzPct val="100000"/>
                        <a:buNone/>
                      </a:pPr>
                      <a:endParaRPr lang="en-GB" sz="1400" dirty="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3797C6"/>
                      </a:solidFill>
                      <a:miter lim="400000"/>
                    </a:lnL>
                    <a:lnR w="50800">
                      <a:solidFill>
                        <a:srgbClr val="5E5E5E"/>
                      </a:solidFill>
                      <a:miter lim="400000"/>
                    </a:lnR>
                    <a:lnT w="12700">
                      <a:solidFill>
                        <a:srgbClr val="3797C6"/>
                      </a:solidFill>
                      <a:miter lim="400000"/>
                    </a:lnT>
                    <a:lnB w="50800">
                      <a:solidFill>
                        <a:srgbClr val="5E5E5E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2" descr="The Basic Elements of a Camera">
            <a:extLst>
              <a:ext uri="{FF2B5EF4-FFF2-40B4-BE49-F238E27FC236}">
                <a16:creationId xmlns:a16="http://schemas.microsoft.com/office/drawing/2014/main" id="{FB39F1E0-6C9C-44CE-903F-61C623C890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" b="21209"/>
          <a:stretch/>
        </p:blipFill>
        <p:spPr bwMode="auto">
          <a:xfrm>
            <a:off x="3397540" y="-57540"/>
            <a:ext cx="2626613" cy="137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233C99-95E7-4413-A18D-2B8B8D01D1DD}"/>
              </a:ext>
            </a:extLst>
          </p:cNvPr>
          <p:cNvSpPr txBox="1"/>
          <p:nvPr/>
        </p:nvSpPr>
        <p:spPr>
          <a:xfrm>
            <a:off x="0" y="720017"/>
            <a:ext cx="494741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Task1.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Using the link on the previous page as a starting point you need to research the history of photography.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Task2.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Create a power point documenting the history of photography, each page can contain between 1 and 2 dates points (3 Maximum)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Task3.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Reflection – answer these questions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Name the 3 most interesting things you have learned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well do you feel you have approached this task.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How will you improve the way you work in the future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460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253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Lemon/Milk</vt:lpstr>
      <vt:lpstr>Symbol</vt:lpstr>
      <vt:lpstr>Verdana</vt:lpstr>
      <vt:lpstr>Office Theme</vt:lpstr>
      <vt:lpstr>The History of Photography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</dc:title>
  <dc:creator>Simon Palma</dc:creator>
  <cp:lastModifiedBy>Simon Palma</cp:lastModifiedBy>
  <cp:revision>6</cp:revision>
  <dcterms:created xsi:type="dcterms:W3CDTF">2020-03-29T09:04:49Z</dcterms:created>
  <dcterms:modified xsi:type="dcterms:W3CDTF">2020-03-29T09:51:53Z</dcterms:modified>
</cp:coreProperties>
</file>