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19"/>
  </p:notesMasterIdLst>
  <p:sldIdLst>
    <p:sldId id="256" r:id="rId2"/>
    <p:sldId id="257" r:id="rId3"/>
    <p:sldId id="259" r:id="rId4"/>
    <p:sldId id="260" r:id="rId5"/>
    <p:sldId id="261" r:id="rId6"/>
    <p:sldId id="262" r:id="rId7"/>
    <p:sldId id="263" r:id="rId8"/>
    <p:sldId id="264" r:id="rId9"/>
    <p:sldId id="265" r:id="rId10"/>
    <p:sldId id="266" r:id="rId11"/>
    <p:sldId id="267" r:id="rId12"/>
    <p:sldId id="272" r:id="rId13"/>
    <p:sldId id="273" r:id="rId14"/>
    <p:sldId id="268" r:id="rId15"/>
    <p:sldId id="269" r:id="rId16"/>
    <p:sldId id="270" r:id="rId17"/>
    <p:sldId id="271" r:id="rId18"/>
  </p:sldIdLst>
  <p:sldSz cx="9144000" cy="5143500" type="screen16x9"/>
  <p:notesSz cx="6858000" cy="9144000"/>
  <p:embeddedFontLst>
    <p:embeddedFont>
      <p:font typeface="Quicksand" panose="020B060402020202020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84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Thorne" userId="634d5bda-ed5a-470d-8031-0de577fe1058" providerId="ADAL" clId="{68FAE618-5C35-4B1E-B953-DCC25572C5FE}"/>
    <pc:docChg chg="undo custSel addSld delSld modSld">
      <pc:chgData name="Matt Thorne" userId="634d5bda-ed5a-470d-8031-0de577fe1058" providerId="ADAL" clId="{68FAE618-5C35-4B1E-B953-DCC25572C5FE}" dt="2023-11-02T10:17:54.572" v="189" actId="20577"/>
      <pc:docMkLst>
        <pc:docMk/>
      </pc:docMkLst>
      <pc:sldChg chg="modSp mod">
        <pc:chgData name="Matt Thorne" userId="634d5bda-ed5a-470d-8031-0de577fe1058" providerId="ADAL" clId="{68FAE618-5C35-4B1E-B953-DCC25572C5FE}" dt="2023-11-02T10:17:54.572" v="189" actId="20577"/>
        <pc:sldMkLst>
          <pc:docMk/>
          <pc:sldMk cId="0" sldId="256"/>
        </pc:sldMkLst>
        <pc:spChg chg="mod">
          <ac:chgData name="Matt Thorne" userId="634d5bda-ed5a-470d-8031-0de577fe1058" providerId="ADAL" clId="{68FAE618-5C35-4B1E-B953-DCC25572C5FE}" dt="2023-11-02T10:17:54.572" v="189" actId="20577"/>
          <ac:spMkLst>
            <pc:docMk/>
            <pc:sldMk cId="0" sldId="256"/>
            <ac:spMk id="51" creationId="{00000000-0000-0000-0000-000000000000}"/>
          </ac:spMkLst>
        </pc:spChg>
      </pc:sldChg>
      <pc:sldChg chg="del">
        <pc:chgData name="Matt Thorne" userId="634d5bda-ed5a-470d-8031-0de577fe1058" providerId="ADAL" clId="{68FAE618-5C35-4B1E-B953-DCC25572C5FE}" dt="2023-11-02T09:59:27.038" v="0" actId="47"/>
        <pc:sldMkLst>
          <pc:docMk/>
          <pc:sldMk cId="0" sldId="258"/>
        </pc:sldMkLst>
      </pc:sldChg>
      <pc:sldChg chg="addSp delSp modSp new mod">
        <pc:chgData name="Matt Thorne" userId="634d5bda-ed5a-470d-8031-0de577fe1058" providerId="ADAL" clId="{68FAE618-5C35-4B1E-B953-DCC25572C5FE}" dt="2023-11-02T10:09:43.276" v="123" actId="113"/>
        <pc:sldMkLst>
          <pc:docMk/>
          <pc:sldMk cId="4239731578" sldId="272"/>
        </pc:sldMkLst>
        <pc:spChg chg="mod">
          <ac:chgData name="Matt Thorne" userId="634d5bda-ed5a-470d-8031-0de577fe1058" providerId="ADAL" clId="{68FAE618-5C35-4B1E-B953-DCC25572C5FE}" dt="2023-11-02T10:09:43.276" v="123" actId="113"/>
          <ac:spMkLst>
            <pc:docMk/>
            <pc:sldMk cId="4239731578" sldId="272"/>
            <ac:spMk id="2" creationId="{EFBF5F57-6DE6-EE70-FA83-C56619FFEF77}"/>
          </ac:spMkLst>
        </pc:spChg>
        <pc:spChg chg="mod">
          <ac:chgData name="Matt Thorne" userId="634d5bda-ed5a-470d-8031-0de577fe1058" providerId="ADAL" clId="{68FAE618-5C35-4B1E-B953-DCC25572C5FE}" dt="2023-11-02T10:06:07.940" v="26" actId="20577"/>
          <ac:spMkLst>
            <pc:docMk/>
            <pc:sldMk cId="4239731578" sldId="272"/>
            <ac:spMk id="3" creationId="{9499B3C9-B898-3353-698B-54B319209A5F}"/>
          </ac:spMkLst>
        </pc:spChg>
        <pc:spChg chg="del">
          <ac:chgData name="Matt Thorne" userId="634d5bda-ed5a-470d-8031-0de577fe1058" providerId="ADAL" clId="{68FAE618-5C35-4B1E-B953-DCC25572C5FE}" dt="2023-11-02T10:08:05.431" v="75" actId="478"/>
          <ac:spMkLst>
            <pc:docMk/>
            <pc:sldMk cId="4239731578" sldId="272"/>
            <ac:spMk id="5" creationId="{E870FF80-CDF6-85DD-0B7F-B966BFE8A6BB}"/>
          </ac:spMkLst>
        </pc:spChg>
        <pc:spChg chg="add mod">
          <ac:chgData name="Matt Thorne" userId="634d5bda-ed5a-470d-8031-0de577fe1058" providerId="ADAL" clId="{68FAE618-5C35-4B1E-B953-DCC25572C5FE}" dt="2023-11-02T10:09:40.239" v="122" actId="1076"/>
          <ac:spMkLst>
            <pc:docMk/>
            <pc:sldMk cId="4239731578" sldId="272"/>
            <ac:spMk id="9" creationId="{E0ED9DE1-942E-A1C0-3F2F-3F23AAD6911B}"/>
          </ac:spMkLst>
        </pc:spChg>
        <pc:picChg chg="add mod">
          <ac:chgData name="Matt Thorne" userId="634d5bda-ed5a-470d-8031-0de577fe1058" providerId="ADAL" clId="{68FAE618-5C35-4B1E-B953-DCC25572C5FE}" dt="2023-11-02T10:09:36.527" v="121" actId="1076"/>
          <ac:picMkLst>
            <pc:docMk/>
            <pc:sldMk cId="4239731578" sldId="272"/>
            <ac:picMk id="8" creationId="{83F246EF-BB1A-9383-0F25-4765FB0D4AB3}"/>
          </ac:picMkLst>
        </pc:picChg>
      </pc:sldChg>
      <pc:sldChg chg="addSp delSp modSp new mod">
        <pc:chgData name="Matt Thorne" userId="634d5bda-ed5a-470d-8031-0de577fe1058" providerId="ADAL" clId="{68FAE618-5C35-4B1E-B953-DCC25572C5FE}" dt="2023-11-02T10:11:24.622" v="175" actId="1582"/>
        <pc:sldMkLst>
          <pc:docMk/>
          <pc:sldMk cId="3726190365" sldId="273"/>
        </pc:sldMkLst>
        <pc:spChg chg="del">
          <ac:chgData name="Matt Thorne" userId="634d5bda-ed5a-470d-8031-0de577fe1058" providerId="ADAL" clId="{68FAE618-5C35-4B1E-B953-DCC25572C5FE}" dt="2023-11-02T10:10:08.248" v="139" actId="478"/>
          <ac:spMkLst>
            <pc:docMk/>
            <pc:sldMk cId="3726190365" sldId="273"/>
            <ac:spMk id="2" creationId="{BB5BC2F1-17C0-0AB0-0C35-727A8D08FEBB}"/>
          </ac:spMkLst>
        </pc:spChg>
        <pc:spChg chg="mod">
          <ac:chgData name="Matt Thorne" userId="634d5bda-ed5a-470d-8031-0de577fe1058" providerId="ADAL" clId="{68FAE618-5C35-4B1E-B953-DCC25572C5FE}" dt="2023-11-02T10:10:22.041" v="164" actId="313"/>
          <ac:spMkLst>
            <pc:docMk/>
            <pc:sldMk cId="3726190365" sldId="273"/>
            <ac:spMk id="3" creationId="{B4F26851-BDD4-8AB6-68B1-3795D62681B0}"/>
          </ac:spMkLst>
        </pc:spChg>
        <pc:spChg chg="del">
          <ac:chgData name="Matt Thorne" userId="634d5bda-ed5a-470d-8031-0de577fe1058" providerId="ADAL" clId="{68FAE618-5C35-4B1E-B953-DCC25572C5FE}" dt="2023-11-02T10:10:08.967" v="140" actId="478"/>
          <ac:spMkLst>
            <pc:docMk/>
            <pc:sldMk cId="3726190365" sldId="273"/>
            <ac:spMk id="5" creationId="{043E710D-2F71-78CA-FD72-58DBF99F8C86}"/>
          </ac:spMkLst>
        </pc:spChg>
        <pc:spChg chg="add mod">
          <ac:chgData name="Matt Thorne" userId="634d5bda-ed5a-470d-8031-0de577fe1058" providerId="ADAL" clId="{68FAE618-5C35-4B1E-B953-DCC25572C5FE}" dt="2023-11-02T10:11:24.622" v="175" actId="1582"/>
          <ac:spMkLst>
            <pc:docMk/>
            <pc:sldMk cId="3726190365" sldId="273"/>
            <ac:spMk id="14" creationId="{AEEEE6E5-67E4-5280-06C7-C992D0E583FB}"/>
          </ac:spMkLst>
        </pc:spChg>
        <pc:picChg chg="add mod">
          <ac:chgData name="Matt Thorne" userId="634d5bda-ed5a-470d-8031-0de577fe1058" providerId="ADAL" clId="{68FAE618-5C35-4B1E-B953-DCC25572C5FE}" dt="2023-11-02T10:10:12.447" v="142" actId="1076"/>
          <ac:picMkLst>
            <pc:docMk/>
            <pc:sldMk cId="3726190365" sldId="273"/>
            <ac:picMk id="8" creationId="{C0291B89-1A78-3B11-1D6C-8A24986082AF}"/>
          </ac:picMkLst>
        </pc:picChg>
        <pc:cxnChg chg="add del">
          <ac:chgData name="Matt Thorne" userId="634d5bda-ed5a-470d-8031-0de577fe1058" providerId="ADAL" clId="{68FAE618-5C35-4B1E-B953-DCC25572C5FE}" dt="2023-11-02T10:10:35.081" v="166" actId="478"/>
          <ac:cxnSpMkLst>
            <pc:docMk/>
            <pc:sldMk cId="3726190365" sldId="273"/>
            <ac:cxnSpMk id="10" creationId="{6AE43935-1863-DCF4-F516-F909CD400FEC}"/>
          </ac:cxnSpMkLst>
        </pc:cxnChg>
        <pc:cxnChg chg="add del mod">
          <ac:chgData name="Matt Thorne" userId="634d5bda-ed5a-470d-8031-0de577fe1058" providerId="ADAL" clId="{68FAE618-5C35-4B1E-B953-DCC25572C5FE}" dt="2023-11-02T10:11:07.448" v="171" actId="478"/>
          <ac:cxnSpMkLst>
            <pc:docMk/>
            <pc:sldMk cId="3726190365" sldId="273"/>
            <ac:cxnSpMk id="12" creationId="{88DB18CD-CC8B-E0C1-6605-7A340CDD9B8A}"/>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ncce.io/tcc"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about:blank"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ixabay.com/illustrations/smartphone-app-news-web-internet-1184883/"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illustrations/illustration-videogame-graphics-173646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illustrations/illustration-videogame-graphics-173646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5ea948baa0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5ea948baa0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Last updated: 10-05-21</a:t>
            </a: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Resources are updated regularly — the latest version is available at: </a:t>
            </a:r>
            <a:r>
              <a:rPr lang="en-GB" sz="1000" u="sng">
                <a:solidFill>
                  <a:schemeClr val="dk1"/>
                </a:solidFill>
                <a:latin typeface="Quicksand"/>
                <a:ea typeface="Quicksand"/>
                <a:cs typeface="Quicksand"/>
                <a:sym typeface="Quicksand"/>
                <a:hlinkClick r:id="rId3">
                  <a:extLst>
                    <a:ext uri="{A12FA001-AC4F-418D-AE19-62706E023703}">
                      <ahyp:hlinkClr xmlns:ahyp="http://schemas.microsoft.com/office/drawing/2018/hyperlinkcolor" val="tx"/>
                    </a:ext>
                  </a:extLst>
                </a:hlinkClick>
              </a:rPr>
              <a:t>ncce.io/tcc</a:t>
            </a:r>
            <a:r>
              <a:rPr lang="en-GB" sz="1000">
                <a:solidFill>
                  <a:schemeClr val="dk1"/>
                </a:solidFill>
                <a:latin typeface="Quicksand"/>
                <a:ea typeface="Quicksand"/>
                <a:cs typeface="Quicksand"/>
                <a:sym typeface="Quicksand"/>
              </a:rPr>
              <a:t>.</a:t>
            </a: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This resource is licensed under the Open Government Licence, version 3. For more information on this licence, see</a:t>
            </a:r>
            <a:r>
              <a:rPr lang="en-GB" sz="1000" u="sng">
                <a:solidFill>
                  <a:schemeClr val="dk1"/>
                </a:solidFill>
                <a:latin typeface="Quicksand"/>
                <a:ea typeface="Quicksand"/>
                <a:cs typeface="Quicksand"/>
                <a:sym typeface="Quicksand"/>
                <a:hlinkClick r:id="rId4">
                  <a:extLst>
                    <a:ext uri="{A12FA001-AC4F-418D-AE19-62706E023703}">
                      <ahyp:hlinkClr xmlns:ahyp="http://schemas.microsoft.com/office/drawing/2018/hyperlinkcolor" val="tx"/>
                    </a:ext>
                  </a:extLst>
                </a:hlinkClick>
              </a:rPr>
              <a:t> ncce.io/ogl</a:t>
            </a:r>
            <a:r>
              <a:rPr lang="en-GB" sz="1000">
                <a:solidFill>
                  <a:schemeClr val="dk1"/>
                </a:solidFill>
                <a:latin typeface="Quicksand"/>
                <a:ea typeface="Quicksand"/>
                <a:cs typeface="Quicksand"/>
                <a:sym typeface="Quicksand"/>
              </a:rPr>
              <a:t>.</a:t>
            </a: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endParaRPr sz="1000">
              <a:latin typeface="Quicksand"/>
              <a:ea typeface="Quicksand"/>
              <a:cs typeface="Quicksand"/>
              <a:sym typeface="Quicksan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6b242968b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6b242968b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Take answers from one pair. Write down their answers on a whiteboard and ask the class to discuss.</a:t>
            </a:r>
            <a:endParaRPr sz="1000">
              <a:latin typeface="Quicksand"/>
              <a:ea typeface="Quicksand"/>
              <a:cs typeface="Quicksand"/>
              <a:sym typeface="Quicksan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6b242968bb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6b242968b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6b242968b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6b242968b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Demonstrate the login process and how to create and rename a new project, add a button, and customise the properties. It’s not essential that the learners complete all five tasks. Once everyone has at least successfully logged in and created a new project, you can move onto the next slide.</a:t>
            </a:r>
            <a:endParaRPr sz="1000">
              <a:latin typeface="Quicksand"/>
              <a:ea typeface="Quicksand"/>
              <a:cs typeface="Quicksand"/>
              <a:sym typeface="Quicksan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b242968b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6b242968b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6b242968bb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6b242968bb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eb07e6303_5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eb07e6303_5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5ea948baa0_8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5ea948baa0_8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chemeClr val="dk1"/>
                </a:solidFill>
                <a:latin typeface="Quicksand"/>
                <a:ea typeface="Quicksand"/>
                <a:cs typeface="Quicksand"/>
                <a:sym typeface="Quicksand"/>
              </a:rPr>
              <a:t>Secondary – objectives slides</a:t>
            </a:r>
            <a:endParaRPr sz="1200">
              <a:latin typeface="Quicksand"/>
              <a:ea typeface="Quicksand"/>
              <a:cs typeface="Quicksand"/>
              <a:sym typeface="Quicksan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6b12eab16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6b12eab16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Image source: </a:t>
            </a:r>
            <a:r>
              <a:rPr lang="en-GB" sz="1000" u="sng">
                <a:solidFill>
                  <a:schemeClr val="hlink"/>
                </a:solidFill>
                <a:latin typeface="Quicksand"/>
                <a:ea typeface="Quicksand"/>
                <a:cs typeface="Quicksand"/>
                <a:sym typeface="Quicksand"/>
                <a:hlinkClick r:id="rId3"/>
              </a:rPr>
              <a:t>https://pixabay.com/illustrations/smartphone-app-news-web-internet-1184883</a:t>
            </a:r>
            <a:endParaRPr sz="1000">
              <a:latin typeface="Quicksand"/>
              <a:ea typeface="Quicksand"/>
              <a:cs typeface="Quicksand"/>
              <a:sym typeface="Quicksan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6b12eab164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6b12eab16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6b12eab16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6b12eab16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b12eab164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6b12eab164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Discuss this as a possible solution with the learners. They don’t need to come up with the list themselves at this stage. Some might put their hands up and suggest other steps.; this wouldn’t be a problem, as it would help highlight that there are no real right or wrong ways to decompose, but it is advisable not to decompose into too many stages at the beginning. </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Image source: </a:t>
            </a:r>
            <a:r>
              <a:rPr lang="en-GB" sz="1000" u="sng">
                <a:solidFill>
                  <a:schemeClr val="hlink"/>
                </a:solidFill>
                <a:latin typeface="Quicksand"/>
                <a:ea typeface="Quicksand"/>
                <a:cs typeface="Quicksand"/>
                <a:sym typeface="Quicksand"/>
                <a:hlinkClick r:id="rId3"/>
              </a:rPr>
              <a:t>https://pixabay.com/illustrations/illustration-videogame-graphics-1736462</a:t>
            </a:r>
            <a:endParaRPr sz="1000">
              <a:latin typeface="Quicksand"/>
              <a:ea typeface="Quicksand"/>
              <a:cs typeface="Quicksand"/>
              <a:sym typeface="Quicksan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6b12eab164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6b12eab164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Ask learners to discuss briefly with a classmate how the task could be decomposed further. Take answers and display the suggestions. Again, learners might come up with answers that aren’t on the slide. As long as they relate to actions that the player might perform, this is OK.</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Image source: </a:t>
            </a:r>
            <a:r>
              <a:rPr lang="en-GB" sz="1000" u="sng">
                <a:solidFill>
                  <a:schemeClr val="hlink"/>
                </a:solidFill>
                <a:latin typeface="Quicksand"/>
                <a:ea typeface="Quicksand"/>
                <a:cs typeface="Quicksand"/>
                <a:sym typeface="Quicksand"/>
                <a:hlinkClick r:id="rId3"/>
              </a:rPr>
              <a:t>https://pixabay.com/illustrations/illustration-videogame-graphics-1736462</a:t>
            </a:r>
            <a:endParaRPr sz="1000">
              <a:latin typeface="Quicksand"/>
              <a:ea typeface="Quicksand"/>
              <a:cs typeface="Quicksand"/>
              <a:sym typeface="Quicksan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6b242968b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6b242968b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Highlight that success criteria are used at the end of a project to help judge its success. Success criteria should allow for factual yes or no answers. They should not be subjective (based on opinion); ‘Must be easy to use’ would be an example of a subjective success criterion. Learners don’t need to read the success criteria from this slide, as they have it on their worksheet. This is a prompt for the teacher so that you can discuss them with the learners. </a:t>
            </a:r>
            <a:endParaRPr sz="1000">
              <a:latin typeface="Quicksand"/>
              <a:ea typeface="Quicksand"/>
              <a:cs typeface="Quicksand"/>
              <a:sym typeface="Quicksan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6b242968b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6b242968b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_3">
    <p:spTree>
      <p:nvGrpSpPr>
        <p:cNvPr id="1" name="Shape 10"/>
        <p:cNvGrpSpPr/>
        <p:nvPr/>
      </p:nvGrpSpPr>
      <p:grpSpPr>
        <a:xfrm>
          <a:off x="0" y="0"/>
          <a:ext cx="0" cy="0"/>
          <a:chOff x="0" y="0"/>
          <a:chExt cx="0" cy="0"/>
        </a:xfrm>
      </p:grpSpPr>
      <p:sp>
        <p:nvSpPr>
          <p:cNvPr id="11" name="Google Shape;11;p2"/>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5800">
                <a:solidFill>
                  <a:schemeClr val="dk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 name="Google Shape;12;p2"/>
          <p:cNvSpPr txBox="1">
            <a:spLocks noGrp="1"/>
          </p:cNvSpPr>
          <p:nvPr>
            <p:ph type="subTitle" idx="1"/>
          </p:nvPr>
        </p:nvSpPr>
        <p:spPr>
          <a:xfrm>
            <a:off x="532725" y="2665400"/>
            <a:ext cx="8095800" cy="731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3" name="Google Shape;13;p2"/>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pic>
        <p:nvPicPr>
          <p:cNvPr id="14" name="Google Shape;14;p2"/>
          <p:cNvPicPr preferRelativeResize="0"/>
          <p:nvPr/>
        </p:nvPicPr>
        <p:blipFill>
          <a:blip r:embed="rId2">
            <a:alphaModFix/>
          </a:blip>
          <a:stretch>
            <a:fillRect/>
          </a:stretch>
        </p:blipFill>
        <p:spPr>
          <a:xfrm>
            <a:off x="7108200" y="4114800"/>
            <a:ext cx="1714500" cy="762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310900" y="1017725"/>
            <a:ext cx="8522100" cy="3811500"/>
          </a:xfrm>
          <a:prstGeom prst="rect">
            <a:avLst/>
          </a:prstGeom>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SzPts val="1800"/>
              <a:buChar char="●"/>
              <a:defRPr/>
            </a:lvl1pPr>
            <a:lvl2pPr marL="914400" lvl="1" indent="-317500" rtl="0">
              <a:lnSpc>
                <a:spcPct val="115000"/>
              </a:lnSpc>
              <a:spcBef>
                <a:spcPts val="160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17" name="Google Shape;17;p3"/>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8" name="Google Shape;18;p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a:ea typeface="Quicksand"/>
                <a:cs typeface="Quicksand"/>
                <a:sym typeface="Quicksand"/>
              </a:defRPr>
            </a:lvl1pPr>
            <a:lvl2pPr lvl="1" rtl="0">
              <a:buNone/>
              <a:defRPr sz="800">
                <a:solidFill>
                  <a:srgbClr val="494985"/>
                </a:solidFill>
                <a:latin typeface="Quicksand"/>
                <a:ea typeface="Quicksand"/>
                <a:cs typeface="Quicksand"/>
                <a:sym typeface="Quicksand"/>
              </a:defRPr>
            </a:lvl2pPr>
            <a:lvl3pPr lvl="2" rtl="0">
              <a:buNone/>
              <a:defRPr sz="800">
                <a:solidFill>
                  <a:srgbClr val="494985"/>
                </a:solidFill>
                <a:latin typeface="Quicksand"/>
                <a:ea typeface="Quicksand"/>
                <a:cs typeface="Quicksand"/>
                <a:sym typeface="Quicksand"/>
              </a:defRPr>
            </a:lvl3pPr>
            <a:lvl4pPr lvl="3" rtl="0">
              <a:buNone/>
              <a:defRPr sz="800">
                <a:solidFill>
                  <a:srgbClr val="494985"/>
                </a:solidFill>
                <a:latin typeface="Quicksand"/>
                <a:ea typeface="Quicksand"/>
                <a:cs typeface="Quicksand"/>
                <a:sym typeface="Quicksand"/>
              </a:defRPr>
            </a:lvl4pPr>
            <a:lvl5pPr lvl="4" rtl="0">
              <a:buNone/>
              <a:defRPr sz="800">
                <a:solidFill>
                  <a:srgbClr val="494985"/>
                </a:solidFill>
                <a:latin typeface="Quicksand"/>
                <a:ea typeface="Quicksand"/>
                <a:cs typeface="Quicksand"/>
                <a:sym typeface="Quicksand"/>
              </a:defRPr>
            </a:lvl5pPr>
            <a:lvl6pPr lvl="5" rtl="0">
              <a:buNone/>
              <a:defRPr sz="800">
                <a:solidFill>
                  <a:srgbClr val="494985"/>
                </a:solidFill>
                <a:latin typeface="Quicksand"/>
                <a:ea typeface="Quicksand"/>
                <a:cs typeface="Quicksand"/>
                <a:sym typeface="Quicksand"/>
              </a:defRPr>
            </a:lvl6pPr>
            <a:lvl7pPr lvl="6" rtl="0">
              <a:buNone/>
              <a:defRPr sz="800">
                <a:solidFill>
                  <a:srgbClr val="494985"/>
                </a:solidFill>
                <a:latin typeface="Quicksand"/>
                <a:ea typeface="Quicksand"/>
                <a:cs typeface="Quicksand"/>
                <a:sym typeface="Quicksand"/>
              </a:defRPr>
            </a:lvl7pPr>
            <a:lvl8pPr lvl="7" rtl="0">
              <a:buNone/>
              <a:defRPr sz="800">
                <a:solidFill>
                  <a:srgbClr val="494985"/>
                </a:solidFill>
                <a:latin typeface="Quicksand"/>
                <a:ea typeface="Quicksand"/>
                <a:cs typeface="Quicksand"/>
                <a:sym typeface="Quicksand"/>
              </a:defRPr>
            </a:lvl8pPr>
            <a:lvl9pPr lvl="8" rtl="0">
              <a:buNone/>
              <a:defRPr sz="800">
                <a:solidFill>
                  <a:srgbClr val="494985"/>
                </a:solidFill>
                <a:latin typeface="Quicksand"/>
                <a:ea typeface="Quicksand"/>
                <a:cs typeface="Quicksand"/>
                <a:sym typeface="Quicksand"/>
              </a:defRPr>
            </a:lvl9pPr>
          </a:lstStyle>
          <a:p>
            <a:pPr marL="0" lvl="0" indent="0" algn="ctr" rtl="0">
              <a:spcBef>
                <a:spcPts val="0"/>
              </a:spcBef>
              <a:spcAft>
                <a:spcPts val="0"/>
              </a:spcAft>
              <a:buNone/>
            </a:pPr>
            <a:fld id="{00000000-1234-1234-1234-123412341234}" type="slidenum">
              <a:rPr lang="en-GB"/>
              <a:t>‹#›</a:t>
            </a:fld>
            <a:endParaRPr/>
          </a:p>
        </p:txBody>
      </p:sp>
      <p:sp>
        <p:nvSpPr>
          <p:cNvPr id="19" name="Google Shape;19;p3"/>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lvl1pPr lvl="0" algn="r">
              <a:lnSpc>
                <a:spcPct val="100000"/>
              </a:lnSpc>
              <a:spcBef>
                <a:spcPts val="0"/>
              </a:spcBef>
              <a:spcAft>
                <a:spcPts val="0"/>
              </a:spcAft>
              <a:buNone/>
              <a:defRPr sz="1200" b="1"/>
            </a:lvl1pPr>
            <a:lvl2pPr lvl="1">
              <a:spcBef>
                <a:spcPts val="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310900" y="1017725"/>
            <a:ext cx="8521200" cy="30972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2" name="Google Shape;22;p4"/>
          <p:cNvSpPr txBox="1">
            <a:spLocks noGrp="1"/>
          </p:cNvSpPr>
          <p:nvPr>
            <p:ph type="body" idx="2"/>
          </p:nvPr>
        </p:nvSpPr>
        <p:spPr>
          <a:xfrm>
            <a:off x="310900" y="4117599"/>
            <a:ext cx="8521200" cy="698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3" name="Google Shape;23;p4"/>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4" name="Google Shape;24;p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a:ea typeface="Quicksand"/>
                <a:cs typeface="Quicksand"/>
                <a:sym typeface="Quicksand"/>
              </a:defRPr>
            </a:lvl1pPr>
            <a:lvl2pPr lvl="1" rtl="0">
              <a:buNone/>
              <a:defRPr sz="800">
                <a:solidFill>
                  <a:srgbClr val="494985"/>
                </a:solidFill>
                <a:latin typeface="Quicksand"/>
                <a:ea typeface="Quicksand"/>
                <a:cs typeface="Quicksand"/>
                <a:sym typeface="Quicksand"/>
              </a:defRPr>
            </a:lvl2pPr>
            <a:lvl3pPr lvl="2" rtl="0">
              <a:buNone/>
              <a:defRPr sz="800">
                <a:solidFill>
                  <a:srgbClr val="494985"/>
                </a:solidFill>
                <a:latin typeface="Quicksand"/>
                <a:ea typeface="Quicksand"/>
                <a:cs typeface="Quicksand"/>
                <a:sym typeface="Quicksand"/>
              </a:defRPr>
            </a:lvl3pPr>
            <a:lvl4pPr lvl="3" rtl="0">
              <a:buNone/>
              <a:defRPr sz="800">
                <a:solidFill>
                  <a:srgbClr val="494985"/>
                </a:solidFill>
                <a:latin typeface="Quicksand"/>
                <a:ea typeface="Quicksand"/>
                <a:cs typeface="Quicksand"/>
                <a:sym typeface="Quicksand"/>
              </a:defRPr>
            </a:lvl4pPr>
            <a:lvl5pPr lvl="4" rtl="0">
              <a:buNone/>
              <a:defRPr sz="800">
                <a:solidFill>
                  <a:srgbClr val="494985"/>
                </a:solidFill>
                <a:latin typeface="Quicksand"/>
                <a:ea typeface="Quicksand"/>
                <a:cs typeface="Quicksand"/>
                <a:sym typeface="Quicksand"/>
              </a:defRPr>
            </a:lvl5pPr>
            <a:lvl6pPr lvl="5" rtl="0">
              <a:buNone/>
              <a:defRPr sz="800">
                <a:solidFill>
                  <a:srgbClr val="494985"/>
                </a:solidFill>
                <a:latin typeface="Quicksand"/>
                <a:ea typeface="Quicksand"/>
                <a:cs typeface="Quicksand"/>
                <a:sym typeface="Quicksand"/>
              </a:defRPr>
            </a:lvl6pPr>
            <a:lvl7pPr lvl="6" rtl="0">
              <a:buNone/>
              <a:defRPr sz="800">
                <a:solidFill>
                  <a:srgbClr val="494985"/>
                </a:solidFill>
                <a:latin typeface="Quicksand"/>
                <a:ea typeface="Quicksand"/>
                <a:cs typeface="Quicksand"/>
                <a:sym typeface="Quicksand"/>
              </a:defRPr>
            </a:lvl7pPr>
            <a:lvl8pPr lvl="7" rtl="0">
              <a:buNone/>
              <a:defRPr sz="800">
                <a:solidFill>
                  <a:srgbClr val="494985"/>
                </a:solidFill>
                <a:latin typeface="Quicksand"/>
                <a:ea typeface="Quicksand"/>
                <a:cs typeface="Quicksand"/>
                <a:sym typeface="Quicksand"/>
              </a:defRPr>
            </a:lvl8pPr>
            <a:lvl9pPr lvl="8" rtl="0">
              <a:buNone/>
              <a:defRPr sz="800">
                <a:solidFill>
                  <a:srgbClr val="494985"/>
                </a:solidFill>
                <a:latin typeface="Quicksand"/>
                <a:ea typeface="Quicksand"/>
                <a:cs typeface="Quicksand"/>
                <a:sym typeface="Quicksand"/>
              </a:defRPr>
            </a:lvl9pPr>
          </a:lstStyle>
          <a:p>
            <a:pPr marL="0" lvl="0" indent="0" algn="ctr" rtl="0">
              <a:spcBef>
                <a:spcPts val="0"/>
              </a:spcBef>
              <a:spcAft>
                <a:spcPts val="0"/>
              </a:spcAft>
              <a:buNone/>
            </a:pPr>
            <a:fld id="{00000000-1234-1234-1234-123412341234}" type="slidenum">
              <a:rPr lang="en-GB"/>
              <a:t>‹#›</a:t>
            </a:fld>
            <a:endParaRPr/>
          </a:p>
        </p:txBody>
      </p:sp>
      <p:sp>
        <p:nvSpPr>
          <p:cNvPr id="25" name="Google Shape;25;p4"/>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rge image and text under (no heading)">
  <p:cSld name="TITLE_4_1_1_1_4_1">
    <p:spTree>
      <p:nvGrpSpPr>
        <p:cNvPr id="1" name="Shape 26"/>
        <p:cNvGrpSpPr/>
        <p:nvPr/>
      </p:nvGrpSpPr>
      <p:grpSpPr>
        <a:xfrm>
          <a:off x="0" y="0"/>
          <a:ext cx="0" cy="0"/>
          <a:chOff x="0" y="0"/>
          <a:chExt cx="0" cy="0"/>
        </a:xfrm>
      </p:grpSpPr>
      <p:sp>
        <p:nvSpPr>
          <p:cNvPr id="27" name="Google Shape;27;p5"/>
          <p:cNvSpPr txBox="1">
            <a:spLocks noGrp="1"/>
          </p:cNvSpPr>
          <p:nvPr>
            <p:ph type="body" idx="1"/>
          </p:nvPr>
        </p:nvSpPr>
        <p:spPr>
          <a:xfrm>
            <a:off x="310900" y="472000"/>
            <a:ext cx="8521200" cy="37953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8" name="Google Shape;28;p5"/>
          <p:cNvSpPr txBox="1">
            <a:spLocks noGrp="1"/>
          </p:cNvSpPr>
          <p:nvPr>
            <p:ph type="body" idx="2"/>
          </p:nvPr>
        </p:nvSpPr>
        <p:spPr>
          <a:xfrm>
            <a:off x="310900" y="4282175"/>
            <a:ext cx="8521200" cy="5460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29" name="Google Shape;29;p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a:ea typeface="Quicksand"/>
                <a:cs typeface="Quicksand"/>
                <a:sym typeface="Quicksand"/>
              </a:defRPr>
            </a:lvl1pPr>
            <a:lvl2pPr lvl="1" rtl="0">
              <a:buNone/>
              <a:defRPr sz="800">
                <a:solidFill>
                  <a:srgbClr val="494985"/>
                </a:solidFill>
                <a:latin typeface="Quicksand"/>
                <a:ea typeface="Quicksand"/>
                <a:cs typeface="Quicksand"/>
                <a:sym typeface="Quicksand"/>
              </a:defRPr>
            </a:lvl2pPr>
            <a:lvl3pPr lvl="2" rtl="0">
              <a:buNone/>
              <a:defRPr sz="800">
                <a:solidFill>
                  <a:srgbClr val="494985"/>
                </a:solidFill>
                <a:latin typeface="Quicksand"/>
                <a:ea typeface="Quicksand"/>
                <a:cs typeface="Quicksand"/>
                <a:sym typeface="Quicksand"/>
              </a:defRPr>
            </a:lvl3pPr>
            <a:lvl4pPr lvl="3" rtl="0">
              <a:buNone/>
              <a:defRPr sz="800">
                <a:solidFill>
                  <a:srgbClr val="494985"/>
                </a:solidFill>
                <a:latin typeface="Quicksand"/>
                <a:ea typeface="Quicksand"/>
                <a:cs typeface="Quicksand"/>
                <a:sym typeface="Quicksand"/>
              </a:defRPr>
            </a:lvl4pPr>
            <a:lvl5pPr lvl="4" rtl="0">
              <a:buNone/>
              <a:defRPr sz="800">
                <a:solidFill>
                  <a:srgbClr val="494985"/>
                </a:solidFill>
                <a:latin typeface="Quicksand"/>
                <a:ea typeface="Quicksand"/>
                <a:cs typeface="Quicksand"/>
                <a:sym typeface="Quicksand"/>
              </a:defRPr>
            </a:lvl5pPr>
            <a:lvl6pPr lvl="5" rtl="0">
              <a:buNone/>
              <a:defRPr sz="800">
                <a:solidFill>
                  <a:srgbClr val="494985"/>
                </a:solidFill>
                <a:latin typeface="Quicksand"/>
                <a:ea typeface="Quicksand"/>
                <a:cs typeface="Quicksand"/>
                <a:sym typeface="Quicksand"/>
              </a:defRPr>
            </a:lvl6pPr>
            <a:lvl7pPr lvl="6" rtl="0">
              <a:buNone/>
              <a:defRPr sz="800">
                <a:solidFill>
                  <a:srgbClr val="494985"/>
                </a:solidFill>
                <a:latin typeface="Quicksand"/>
                <a:ea typeface="Quicksand"/>
                <a:cs typeface="Quicksand"/>
                <a:sym typeface="Quicksand"/>
              </a:defRPr>
            </a:lvl7pPr>
            <a:lvl8pPr lvl="7" rtl="0">
              <a:buNone/>
              <a:defRPr sz="800">
                <a:solidFill>
                  <a:srgbClr val="494985"/>
                </a:solidFill>
                <a:latin typeface="Quicksand"/>
                <a:ea typeface="Quicksand"/>
                <a:cs typeface="Quicksand"/>
                <a:sym typeface="Quicksand"/>
              </a:defRPr>
            </a:lvl8pPr>
            <a:lvl9pPr lvl="8" rtl="0">
              <a:buNone/>
              <a:defRPr sz="800">
                <a:solidFill>
                  <a:srgbClr val="494985"/>
                </a:solidFill>
                <a:latin typeface="Quicksand"/>
                <a:ea typeface="Quicksand"/>
                <a:cs typeface="Quicksand"/>
                <a:sym typeface="Quicksand"/>
              </a:defRPr>
            </a:lvl9pPr>
          </a:lstStyle>
          <a:p>
            <a:pPr marL="0" lvl="0" indent="0" algn="ctr" rtl="0">
              <a:spcBef>
                <a:spcPts val="0"/>
              </a:spcBef>
              <a:spcAft>
                <a:spcPts val="0"/>
              </a:spcAft>
              <a:buNone/>
            </a:pPr>
            <a:fld id="{00000000-1234-1234-1234-123412341234}" type="slidenum">
              <a:rPr lang="en-GB"/>
              <a:t>‹#›</a:t>
            </a:fld>
            <a:endParaRPr/>
          </a:p>
        </p:txBody>
      </p:sp>
      <p:sp>
        <p:nvSpPr>
          <p:cNvPr id="30" name="Google Shape;30;p5"/>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spTree>
      <p:nvGrpSpPr>
        <p:cNvPr id="1" name="Shape 31"/>
        <p:cNvGrpSpPr/>
        <p:nvPr/>
      </p:nvGrpSpPr>
      <p:grpSpPr>
        <a:xfrm>
          <a:off x="0" y="0"/>
          <a:ext cx="0" cy="0"/>
          <a:chOff x="0" y="0"/>
          <a:chExt cx="0" cy="0"/>
        </a:xfrm>
      </p:grpSpPr>
      <p:sp>
        <p:nvSpPr>
          <p:cNvPr id="32" name="Google Shape;32;p6"/>
          <p:cNvSpPr txBox="1">
            <a:spLocks noGrp="1"/>
          </p:cNvSpPr>
          <p:nvPr>
            <p:ph type="body" idx="1"/>
          </p:nvPr>
        </p:nvSpPr>
        <p:spPr>
          <a:xfrm>
            <a:off x="310900" y="1017725"/>
            <a:ext cx="8521200" cy="38115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3" name="Google Shape;33;p6"/>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4" name="Google Shape;34;p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a:ea typeface="Quicksand"/>
                <a:cs typeface="Quicksand"/>
                <a:sym typeface="Quicksand"/>
              </a:defRPr>
            </a:lvl1pPr>
            <a:lvl2pPr lvl="1" rtl="0">
              <a:buNone/>
              <a:defRPr sz="800">
                <a:solidFill>
                  <a:srgbClr val="494985"/>
                </a:solidFill>
                <a:latin typeface="Quicksand"/>
                <a:ea typeface="Quicksand"/>
                <a:cs typeface="Quicksand"/>
                <a:sym typeface="Quicksand"/>
              </a:defRPr>
            </a:lvl2pPr>
            <a:lvl3pPr lvl="2" rtl="0">
              <a:buNone/>
              <a:defRPr sz="800">
                <a:solidFill>
                  <a:srgbClr val="494985"/>
                </a:solidFill>
                <a:latin typeface="Quicksand"/>
                <a:ea typeface="Quicksand"/>
                <a:cs typeface="Quicksand"/>
                <a:sym typeface="Quicksand"/>
              </a:defRPr>
            </a:lvl3pPr>
            <a:lvl4pPr lvl="3" rtl="0">
              <a:buNone/>
              <a:defRPr sz="800">
                <a:solidFill>
                  <a:srgbClr val="494985"/>
                </a:solidFill>
                <a:latin typeface="Quicksand"/>
                <a:ea typeface="Quicksand"/>
                <a:cs typeface="Quicksand"/>
                <a:sym typeface="Quicksand"/>
              </a:defRPr>
            </a:lvl4pPr>
            <a:lvl5pPr lvl="4" rtl="0">
              <a:buNone/>
              <a:defRPr sz="800">
                <a:solidFill>
                  <a:srgbClr val="494985"/>
                </a:solidFill>
                <a:latin typeface="Quicksand"/>
                <a:ea typeface="Quicksand"/>
                <a:cs typeface="Quicksand"/>
                <a:sym typeface="Quicksand"/>
              </a:defRPr>
            </a:lvl5pPr>
            <a:lvl6pPr lvl="5" rtl="0">
              <a:buNone/>
              <a:defRPr sz="800">
                <a:solidFill>
                  <a:srgbClr val="494985"/>
                </a:solidFill>
                <a:latin typeface="Quicksand"/>
                <a:ea typeface="Quicksand"/>
                <a:cs typeface="Quicksand"/>
                <a:sym typeface="Quicksand"/>
              </a:defRPr>
            </a:lvl6pPr>
            <a:lvl7pPr lvl="6" rtl="0">
              <a:buNone/>
              <a:defRPr sz="800">
                <a:solidFill>
                  <a:srgbClr val="494985"/>
                </a:solidFill>
                <a:latin typeface="Quicksand"/>
                <a:ea typeface="Quicksand"/>
                <a:cs typeface="Quicksand"/>
                <a:sym typeface="Quicksand"/>
              </a:defRPr>
            </a:lvl7pPr>
            <a:lvl8pPr lvl="7" rtl="0">
              <a:buNone/>
              <a:defRPr sz="800">
                <a:solidFill>
                  <a:srgbClr val="494985"/>
                </a:solidFill>
                <a:latin typeface="Quicksand"/>
                <a:ea typeface="Quicksand"/>
                <a:cs typeface="Quicksand"/>
                <a:sym typeface="Quicksand"/>
              </a:defRPr>
            </a:lvl8pPr>
            <a:lvl9pPr lvl="8" rtl="0">
              <a:buNone/>
              <a:defRPr sz="800">
                <a:solidFill>
                  <a:srgbClr val="494985"/>
                </a:solidFill>
                <a:latin typeface="Quicksand"/>
                <a:ea typeface="Quicksand"/>
                <a:cs typeface="Quicksand"/>
                <a:sym typeface="Quicksand"/>
              </a:defRPr>
            </a:lvl9pPr>
          </a:lstStyle>
          <a:p>
            <a:pPr marL="0" lvl="0" indent="0" algn="ctr" rtl="0">
              <a:spcBef>
                <a:spcPts val="0"/>
              </a:spcBef>
              <a:spcAft>
                <a:spcPts val="0"/>
              </a:spcAft>
              <a:buNone/>
            </a:pPr>
            <a:fld id="{00000000-1234-1234-1234-123412341234}" type="slidenum">
              <a:rPr lang="en-GB"/>
              <a:t>‹#›</a:t>
            </a:fld>
            <a:endParaRPr/>
          </a:p>
        </p:txBody>
      </p:sp>
      <p:sp>
        <p:nvSpPr>
          <p:cNvPr id="35" name="Google Shape;35;p6"/>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spTree>
      <p:nvGrpSpPr>
        <p:cNvPr id="1" name="Shape 36"/>
        <p:cNvGrpSpPr/>
        <p:nvPr/>
      </p:nvGrpSpPr>
      <p:grpSpPr>
        <a:xfrm>
          <a:off x="0" y="0"/>
          <a:ext cx="0" cy="0"/>
          <a:chOff x="0" y="0"/>
          <a:chExt cx="0" cy="0"/>
        </a:xfrm>
      </p:grpSpPr>
      <p:sp>
        <p:nvSpPr>
          <p:cNvPr id="37" name="Google Shape;37;p7"/>
          <p:cNvSpPr txBox="1">
            <a:spLocks noGrp="1"/>
          </p:cNvSpPr>
          <p:nvPr>
            <p:ph type="body" idx="1"/>
          </p:nvPr>
        </p:nvSpPr>
        <p:spPr>
          <a:xfrm>
            <a:off x="310900" y="1170124"/>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8" name="Google Shape;38;p7"/>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9" name="Google Shape;39;p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a:ea typeface="Quicksand"/>
                <a:cs typeface="Quicksand"/>
                <a:sym typeface="Quicksand"/>
              </a:defRPr>
            </a:lvl1pPr>
            <a:lvl2pPr lvl="1" rtl="0">
              <a:buNone/>
              <a:defRPr sz="800">
                <a:solidFill>
                  <a:srgbClr val="494985"/>
                </a:solidFill>
                <a:latin typeface="Quicksand"/>
                <a:ea typeface="Quicksand"/>
                <a:cs typeface="Quicksand"/>
                <a:sym typeface="Quicksand"/>
              </a:defRPr>
            </a:lvl2pPr>
            <a:lvl3pPr lvl="2" rtl="0">
              <a:buNone/>
              <a:defRPr sz="800">
                <a:solidFill>
                  <a:srgbClr val="494985"/>
                </a:solidFill>
                <a:latin typeface="Quicksand"/>
                <a:ea typeface="Quicksand"/>
                <a:cs typeface="Quicksand"/>
                <a:sym typeface="Quicksand"/>
              </a:defRPr>
            </a:lvl3pPr>
            <a:lvl4pPr lvl="3" rtl="0">
              <a:buNone/>
              <a:defRPr sz="800">
                <a:solidFill>
                  <a:srgbClr val="494985"/>
                </a:solidFill>
                <a:latin typeface="Quicksand"/>
                <a:ea typeface="Quicksand"/>
                <a:cs typeface="Quicksand"/>
                <a:sym typeface="Quicksand"/>
              </a:defRPr>
            </a:lvl4pPr>
            <a:lvl5pPr lvl="4" rtl="0">
              <a:buNone/>
              <a:defRPr sz="800">
                <a:solidFill>
                  <a:srgbClr val="494985"/>
                </a:solidFill>
                <a:latin typeface="Quicksand"/>
                <a:ea typeface="Quicksand"/>
                <a:cs typeface="Quicksand"/>
                <a:sym typeface="Quicksand"/>
              </a:defRPr>
            </a:lvl5pPr>
            <a:lvl6pPr lvl="5" rtl="0">
              <a:buNone/>
              <a:defRPr sz="800">
                <a:solidFill>
                  <a:srgbClr val="494985"/>
                </a:solidFill>
                <a:latin typeface="Quicksand"/>
                <a:ea typeface="Quicksand"/>
                <a:cs typeface="Quicksand"/>
                <a:sym typeface="Quicksand"/>
              </a:defRPr>
            </a:lvl6pPr>
            <a:lvl7pPr lvl="6" rtl="0">
              <a:buNone/>
              <a:defRPr sz="800">
                <a:solidFill>
                  <a:srgbClr val="494985"/>
                </a:solidFill>
                <a:latin typeface="Quicksand"/>
                <a:ea typeface="Quicksand"/>
                <a:cs typeface="Quicksand"/>
                <a:sym typeface="Quicksand"/>
              </a:defRPr>
            </a:lvl7pPr>
            <a:lvl8pPr lvl="7" rtl="0">
              <a:buNone/>
              <a:defRPr sz="800">
                <a:solidFill>
                  <a:srgbClr val="494985"/>
                </a:solidFill>
                <a:latin typeface="Quicksand"/>
                <a:ea typeface="Quicksand"/>
                <a:cs typeface="Quicksand"/>
                <a:sym typeface="Quicksand"/>
              </a:defRPr>
            </a:lvl8pPr>
            <a:lvl9pPr lvl="8" rtl="0">
              <a:buNone/>
              <a:defRPr sz="800">
                <a:solidFill>
                  <a:srgbClr val="494985"/>
                </a:solidFill>
                <a:latin typeface="Quicksand"/>
                <a:ea typeface="Quicksand"/>
                <a:cs typeface="Quicksand"/>
                <a:sym typeface="Quicksand"/>
              </a:defRPr>
            </a:lvl9pPr>
          </a:lstStyle>
          <a:p>
            <a:pPr marL="0" lvl="0" indent="0" algn="ctr" rtl="0">
              <a:spcBef>
                <a:spcPts val="0"/>
              </a:spcBef>
              <a:spcAft>
                <a:spcPts val="0"/>
              </a:spcAft>
              <a:buNone/>
            </a:pPr>
            <a:fld id="{00000000-1234-1234-1234-123412341234}" type="slidenum">
              <a:rPr lang="en-GB"/>
              <a:t>‹#›</a:t>
            </a:fld>
            <a:endParaRPr/>
          </a:p>
        </p:txBody>
      </p:sp>
      <p:sp>
        <p:nvSpPr>
          <p:cNvPr id="40" name="Google Shape;40;p7"/>
          <p:cNvSpPr txBox="1">
            <a:spLocks noGrp="1"/>
          </p:cNvSpPr>
          <p:nvPr>
            <p:ph type="body" idx="2"/>
          </p:nvPr>
        </p:nvSpPr>
        <p:spPr>
          <a:xfrm>
            <a:off x="4736600" y="1170100"/>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1" name="Google Shape;41;p7"/>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rge text">
  <p:cSld name="TITLE_4_1_1_1_1_1_1">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0900" y="319600"/>
            <a:ext cx="8521200" cy="450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b="0">
                <a:latin typeface="Quicksand"/>
                <a:ea typeface="Quicksand"/>
                <a:cs typeface="Quicksand"/>
                <a:sym typeface="Quicksan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4" name="Google Shape;44;p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a:ea typeface="Quicksand"/>
                <a:cs typeface="Quicksand"/>
                <a:sym typeface="Quicksand"/>
              </a:defRPr>
            </a:lvl1pPr>
            <a:lvl2pPr lvl="1" rtl="0">
              <a:buNone/>
              <a:defRPr sz="800">
                <a:solidFill>
                  <a:srgbClr val="494985"/>
                </a:solidFill>
                <a:latin typeface="Quicksand"/>
                <a:ea typeface="Quicksand"/>
                <a:cs typeface="Quicksand"/>
                <a:sym typeface="Quicksand"/>
              </a:defRPr>
            </a:lvl2pPr>
            <a:lvl3pPr lvl="2" rtl="0">
              <a:buNone/>
              <a:defRPr sz="800">
                <a:solidFill>
                  <a:srgbClr val="494985"/>
                </a:solidFill>
                <a:latin typeface="Quicksand"/>
                <a:ea typeface="Quicksand"/>
                <a:cs typeface="Quicksand"/>
                <a:sym typeface="Quicksand"/>
              </a:defRPr>
            </a:lvl3pPr>
            <a:lvl4pPr lvl="3" rtl="0">
              <a:buNone/>
              <a:defRPr sz="800">
                <a:solidFill>
                  <a:srgbClr val="494985"/>
                </a:solidFill>
                <a:latin typeface="Quicksand"/>
                <a:ea typeface="Quicksand"/>
                <a:cs typeface="Quicksand"/>
                <a:sym typeface="Quicksand"/>
              </a:defRPr>
            </a:lvl4pPr>
            <a:lvl5pPr lvl="4" rtl="0">
              <a:buNone/>
              <a:defRPr sz="800">
                <a:solidFill>
                  <a:srgbClr val="494985"/>
                </a:solidFill>
                <a:latin typeface="Quicksand"/>
                <a:ea typeface="Quicksand"/>
                <a:cs typeface="Quicksand"/>
                <a:sym typeface="Quicksand"/>
              </a:defRPr>
            </a:lvl5pPr>
            <a:lvl6pPr lvl="5" rtl="0">
              <a:buNone/>
              <a:defRPr sz="800">
                <a:solidFill>
                  <a:srgbClr val="494985"/>
                </a:solidFill>
                <a:latin typeface="Quicksand"/>
                <a:ea typeface="Quicksand"/>
                <a:cs typeface="Quicksand"/>
                <a:sym typeface="Quicksand"/>
              </a:defRPr>
            </a:lvl6pPr>
            <a:lvl7pPr lvl="6" rtl="0">
              <a:buNone/>
              <a:defRPr sz="800">
                <a:solidFill>
                  <a:srgbClr val="494985"/>
                </a:solidFill>
                <a:latin typeface="Quicksand"/>
                <a:ea typeface="Quicksand"/>
                <a:cs typeface="Quicksand"/>
                <a:sym typeface="Quicksand"/>
              </a:defRPr>
            </a:lvl7pPr>
            <a:lvl8pPr lvl="7" rtl="0">
              <a:buNone/>
              <a:defRPr sz="800">
                <a:solidFill>
                  <a:srgbClr val="494985"/>
                </a:solidFill>
                <a:latin typeface="Quicksand"/>
                <a:ea typeface="Quicksand"/>
                <a:cs typeface="Quicksand"/>
                <a:sym typeface="Quicksand"/>
              </a:defRPr>
            </a:lvl8pPr>
            <a:lvl9pPr lvl="8" rtl="0">
              <a:buNone/>
              <a:defRPr sz="800">
                <a:solidFill>
                  <a:srgbClr val="494985"/>
                </a:solidFill>
                <a:latin typeface="Quicksand"/>
                <a:ea typeface="Quicksand"/>
                <a:cs typeface="Quicksand"/>
                <a:sym typeface="Quicksand"/>
              </a:defRPr>
            </a:lvl9pPr>
          </a:lstStyle>
          <a:p>
            <a:pPr marL="0" lvl="0" indent="0" algn="ctr" rtl="0">
              <a:spcBef>
                <a:spcPts val="0"/>
              </a:spcBef>
              <a:spcAft>
                <a:spcPts val="0"/>
              </a:spcAft>
              <a:buNone/>
            </a:pPr>
            <a:fld id="{00000000-1234-1234-1234-123412341234}" type="slidenum">
              <a:rPr lang="en-GB"/>
              <a:t>‹#›</a:t>
            </a:fld>
            <a:endParaRPr/>
          </a:p>
        </p:txBody>
      </p:sp>
      <p:sp>
        <p:nvSpPr>
          <p:cNvPr id="45" name="Google Shape;45;p8"/>
          <p:cNvSpPr txBox="1">
            <a:spLocks noGrp="1"/>
          </p:cNvSpPr>
          <p:nvPr>
            <p:ph type="subTitle" idx="1"/>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1155CC">
            <a:alpha val="5590"/>
          </a:srgbClr>
        </a:solidFill>
        <a:effectLst/>
      </p:bgPr>
    </p:bg>
    <p:spTree>
      <p:nvGrpSpPr>
        <p:cNvPr id="1" name="Shape 5"/>
        <p:cNvGrpSpPr/>
        <p:nvPr/>
      </p:nvGrpSpPr>
      <p:grpSpPr>
        <a:xfrm>
          <a:off x="0" y="0"/>
          <a:ext cx="0" cy="0"/>
          <a:chOff x="0" y="0"/>
          <a:chExt cx="0" cy="0"/>
        </a:xfrm>
      </p:grpSpPr>
      <p:sp>
        <p:nvSpPr>
          <p:cNvPr id="6" name="Google Shape;6;p1"/>
          <p:cNvSpPr/>
          <p:nvPr/>
        </p:nvSpPr>
        <p:spPr>
          <a:xfrm>
            <a:off x="0" y="2725"/>
            <a:ext cx="9144000" cy="30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title"/>
          </p:nvPr>
        </p:nvSpPr>
        <p:spPr>
          <a:xfrm>
            <a:off x="310900" y="310900"/>
            <a:ext cx="8521500" cy="7068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Quicksand"/>
              <a:buNone/>
              <a:defRPr sz="2800" b="1">
                <a:solidFill>
                  <a:schemeClr val="dk1"/>
                </a:solidFill>
                <a:latin typeface="Quicksand"/>
                <a:ea typeface="Quicksand"/>
                <a:cs typeface="Quicksand"/>
                <a:sym typeface="Quicks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0900" y="1017725"/>
            <a:ext cx="8521500" cy="38103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marL="914400" lvl="1"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a:lnSpc>
                <a:spcPct val="115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
        <p:nvSpPr>
          <p:cNvPr id="9" name="Google Shape;9;p1"/>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ctr" anchorCtr="0">
            <a:noAutofit/>
          </a:bodyPr>
          <a:lstStyle>
            <a:lvl1pPr lvl="0" algn="ctr" rtl="0">
              <a:buNone/>
              <a:defRPr sz="800">
                <a:solidFill>
                  <a:srgbClr val="494985"/>
                </a:solidFill>
                <a:latin typeface="Quicksand"/>
                <a:ea typeface="Quicksand"/>
                <a:cs typeface="Quicksand"/>
                <a:sym typeface="Quicksand"/>
              </a:defRPr>
            </a:lvl1pPr>
            <a:lvl2pPr lvl="1" algn="ctr" rtl="0">
              <a:buNone/>
              <a:defRPr sz="800">
                <a:solidFill>
                  <a:srgbClr val="494985"/>
                </a:solidFill>
                <a:latin typeface="Quicksand"/>
                <a:ea typeface="Quicksand"/>
                <a:cs typeface="Quicksand"/>
                <a:sym typeface="Quicksand"/>
              </a:defRPr>
            </a:lvl2pPr>
            <a:lvl3pPr lvl="2" algn="ctr" rtl="0">
              <a:buNone/>
              <a:defRPr sz="800">
                <a:solidFill>
                  <a:srgbClr val="494985"/>
                </a:solidFill>
                <a:latin typeface="Quicksand"/>
                <a:ea typeface="Quicksand"/>
                <a:cs typeface="Quicksand"/>
                <a:sym typeface="Quicksand"/>
              </a:defRPr>
            </a:lvl3pPr>
            <a:lvl4pPr lvl="3" algn="ctr" rtl="0">
              <a:buNone/>
              <a:defRPr sz="800">
                <a:solidFill>
                  <a:srgbClr val="494985"/>
                </a:solidFill>
                <a:latin typeface="Quicksand"/>
                <a:ea typeface="Quicksand"/>
                <a:cs typeface="Quicksand"/>
                <a:sym typeface="Quicksand"/>
              </a:defRPr>
            </a:lvl4pPr>
            <a:lvl5pPr lvl="4" algn="ctr" rtl="0">
              <a:buNone/>
              <a:defRPr sz="800">
                <a:solidFill>
                  <a:srgbClr val="494985"/>
                </a:solidFill>
                <a:latin typeface="Quicksand"/>
                <a:ea typeface="Quicksand"/>
                <a:cs typeface="Quicksand"/>
                <a:sym typeface="Quicksand"/>
              </a:defRPr>
            </a:lvl5pPr>
            <a:lvl6pPr lvl="5" algn="ctr" rtl="0">
              <a:buNone/>
              <a:defRPr sz="800">
                <a:solidFill>
                  <a:srgbClr val="494985"/>
                </a:solidFill>
                <a:latin typeface="Quicksand"/>
                <a:ea typeface="Quicksand"/>
                <a:cs typeface="Quicksand"/>
                <a:sym typeface="Quicksand"/>
              </a:defRPr>
            </a:lvl6pPr>
            <a:lvl7pPr lvl="6" algn="ctr" rtl="0">
              <a:buNone/>
              <a:defRPr sz="800">
                <a:solidFill>
                  <a:srgbClr val="494985"/>
                </a:solidFill>
                <a:latin typeface="Quicksand"/>
                <a:ea typeface="Quicksand"/>
                <a:cs typeface="Quicksand"/>
                <a:sym typeface="Quicksand"/>
              </a:defRPr>
            </a:lvl7pPr>
            <a:lvl8pPr lvl="7" algn="ctr" rtl="0">
              <a:buNone/>
              <a:defRPr sz="800">
                <a:solidFill>
                  <a:srgbClr val="494985"/>
                </a:solidFill>
                <a:latin typeface="Quicksand"/>
                <a:ea typeface="Quicksand"/>
                <a:cs typeface="Quicksand"/>
                <a:sym typeface="Quicksand"/>
              </a:defRPr>
            </a:lvl8pPr>
            <a:lvl9pPr lvl="8" algn="ctr" rtl="0">
              <a:buNone/>
              <a:defRPr sz="800">
                <a:solidFill>
                  <a:srgbClr val="494985"/>
                </a:solidFill>
                <a:latin typeface="Quicksand"/>
                <a:ea typeface="Quicksand"/>
                <a:cs typeface="Quicksand"/>
                <a:sym typeface="Quicksand"/>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hyperlink" Target="https://www.youtube.com/watch?v=e1St8LB4VJA&amp;feature=emb_logo"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ncce.io/AppLabA4"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s://ncce.io/TappyTapAppL1"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Lesson 1: App for that</a:t>
            </a:r>
            <a:endParaRPr/>
          </a:p>
        </p:txBody>
      </p:sp>
      <p:sp>
        <p:nvSpPr>
          <p:cNvPr id="51" name="Google Shape;51;p9"/>
          <p:cNvSpPr txBox="1">
            <a:spLocks noGrp="1"/>
          </p:cNvSpPr>
          <p:nvPr>
            <p:ph type="subTitle" idx="1"/>
          </p:nvPr>
        </p:nvSpPr>
        <p:spPr>
          <a:xfrm>
            <a:off x="532725" y="2665400"/>
            <a:ext cx="8095800" cy="73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dirty="0"/>
              <a:t>Year 8 – Programming – Mobile app development</a:t>
            </a:r>
          </a:p>
          <a:p>
            <a:pPr marL="0" lvl="0" indent="0" algn="l" rtl="0">
              <a:spcBef>
                <a:spcPts val="0"/>
              </a:spcBef>
              <a:spcAft>
                <a:spcPts val="1600"/>
              </a:spcAft>
              <a:buNone/>
            </a:pPr>
            <a:r>
              <a:rPr lang="en-GB" dirty="0"/>
              <a:t>Mr Thorne ICT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39"/>
        <p:cNvGrpSpPr/>
        <p:nvPr/>
      </p:nvGrpSpPr>
      <p:grpSpPr>
        <a:xfrm>
          <a:off x="0" y="0"/>
          <a:ext cx="0" cy="0"/>
          <a:chOff x="0" y="0"/>
          <a:chExt cx="0" cy="0"/>
        </a:xfrm>
      </p:grpSpPr>
      <p:sp>
        <p:nvSpPr>
          <p:cNvPr id="140" name="Google Shape;140;p19"/>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2400" b="1"/>
              <a:t>How did you decompose the problem?</a:t>
            </a:r>
            <a:endParaRPr b="1"/>
          </a:p>
        </p:txBody>
      </p:sp>
      <p:sp>
        <p:nvSpPr>
          <p:cNvPr id="141" name="Google Shape;141;p1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10</a:t>
            </a:fld>
            <a:endParaRPr/>
          </a:p>
        </p:txBody>
      </p:sp>
      <p:sp>
        <p:nvSpPr>
          <p:cNvPr id="142" name="Google Shape;142;p19"/>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2</a:t>
            </a:r>
            <a:endParaRPr/>
          </a:p>
        </p:txBody>
      </p:sp>
      <p:pic>
        <p:nvPicPr>
          <p:cNvPr id="143" name="Google Shape;143;p19"/>
          <p:cNvPicPr preferRelativeResize="0"/>
          <p:nvPr/>
        </p:nvPicPr>
        <p:blipFill>
          <a:blip r:embed="rId3">
            <a:alphaModFix/>
          </a:blip>
          <a:stretch>
            <a:fillRect/>
          </a:stretch>
        </p:blipFill>
        <p:spPr>
          <a:xfrm>
            <a:off x="5853050" y="564100"/>
            <a:ext cx="2542225" cy="4386524"/>
          </a:xfrm>
          <a:prstGeom prst="rect">
            <a:avLst/>
          </a:prstGeom>
          <a:noFill/>
          <a:ln>
            <a:noFill/>
          </a:ln>
        </p:spPr>
      </p:pic>
      <p:pic>
        <p:nvPicPr>
          <p:cNvPr id="144" name="Google Shape;144;p19"/>
          <p:cNvPicPr preferRelativeResize="0"/>
          <p:nvPr/>
        </p:nvPicPr>
        <p:blipFill>
          <a:blip r:embed="rId4">
            <a:alphaModFix/>
          </a:blip>
          <a:stretch>
            <a:fillRect/>
          </a:stretch>
        </p:blipFill>
        <p:spPr>
          <a:xfrm>
            <a:off x="4441963" y="1289300"/>
            <a:ext cx="400050" cy="409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48"/>
        <p:cNvGrpSpPr/>
        <p:nvPr/>
      </p:nvGrpSpPr>
      <p:grpSpPr>
        <a:xfrm>
          <a:off x="0" y="0"/>
          <a:ext cx="0" cy="0"/>
          <a:chOff x="0" y="0"/>
          <a:chExt cx="0" cy="0"/>
        </a:xfrm>
      </p:grpSpPr>
      <p:sp>
        <p:nvSpPr>
          <p:cNvPr id="149" name="Google Shape;149;p20"/>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App Lab</a:t>
            </a:r>
            <a:endParaRPr/>
          </a:p>
        </p:txBody>
      </p:sp>
      <p:sp>
        <p:nvSpPr>
          <p:cNvPr id="150" name="Google Shape;150;p2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11</a:t>
            </a:fld>
            <a:endParaRPr/>
          </a:p>
        </p:txBody>
      </p:sp>
      <p:sp>
        <p:nvSpPr>
          <p:cNvPr id="151" name="Google Shape;151;p20"/>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3</a:t>
            </a:r>
            <a:endParaRPr/>
          </a:p>
        </p:txBody>
      </p:sp>
      <p:pic>
        <p:nvPicPr>
          <p:cNvPr id="152" name="Google Shape;152;p20"/>
          <p:cNvPicPr preferRelativeResize="0"/>
          <p:nvPr/>
        </p:nvPicPr>
        <p:blipFill>
          <a:blip r:embed="rId3">
            <a:alphaModFix/>
          </a:blip>
          <a:stretch>
            <a:fillRect/>
          </a:stretch>
        </p:blipFill>
        <p:spPr>
          <a:xfrm>
            <a:off x="8299825" y="413738"/>
            <a:ext cx="419100" cy="419100"/>
          </a:xfrm>
          <a:prstGeom prst="rect">
            <a:avLst/>
          </a:prstGeom>
          <a:noFill/>
          <a:ln>
            <a:noFill/>
          </a:ln>
        </p:spPr>
      </p:pic>
      <p:sp>
        <p:nvSpPr>
          <p:cNvPr id="153" name="Google Shape;153;p20"/>
          <p:cNvSpPr txBox="1"/>
          <p:nvPr/>
        </p:nvSpPr>
        <p:spPr>
          <a:xfrm>
            <a:off x="303425" y="1073100"/>
            <a:ext cx="3204600" cy="69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Quicksand"/>
                <a:ea typeface="Quicksand"/>
                <a:cs typeface="Quicksand"/>
                <a:sym typeface="Quicksand"/>
              </a:rPr>
              <a:t>Watch </a:t>
            </a:r>
            <a:r>
              <a:rPr lang="en-GB" sz="1800" u="sng">
                <a:solidFill>
                  <a:schemeClr val="hlink"/>
                </a:solidFill>
                <a:latin typeface="Quicksand"/>
                <a:ea typeface="Quicksand"/>
                <a:cs typeface="Quicksand"/>
                <a:sym typeface="Quicksand"/>
                <a:hlinkClick r:id="rId4"/>
              </a:rPr>
              <a:t>this video</a:t>
            </a:r>
            <a:endParaRPr sz="1800">
              <a:latin typeface="Quicksand"/>
              <a:ea typeface="Quicksand"/>
              <a:cs typeface="Quicksand"/>
              <a:sym typeface="Quicksand"/>
            </a:endParaRPr>
          </a:p>
        </p:txBody>
      </p:sp>
      <p:pic>
        <p:nvPicPr>
          <p:cNvPr id="154" name="Google Shape;154;p20">
            <a:hlinkClick r:id="rId4"/>
          </p:cNvPr>
          <p:cNvPicPr preferRelativeResize="0"/>
          <p:nvPr/>
        </p:nvPicPr>
        <p:blipFill>
          <a:blip r:embed="rId5">
            <a:alphaModFix/>
          </a:blip>
          <a:stretch>
            <a:fillRect/>
          </a:stretch>
        </p:blipFill>
        <p:spPr>
          <a:xfrm>
            <a:off x="3369375" y="1553550"/>
            <a:ext cx="5453334" cy="30675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BF5F57-6DE6-EE70-FA83-C56619FFEF77}"/>
              </a:ext>
            </a:extLst>
          </p:cNvPr>
          <p:cNvSpPr>
            <a:spLocks noGrp="1"/>
          </p:cNvSpPr>
          <p:nvPr>
            <p:ph type="body" idx="1"/>
          </p:nvPr>
        </p:nvSpPr>
        <p:spPr>
          <a:xfrm>
            <a:off x="310899" y="1170124"/>
            <a:ext cx="5252061" cy="3659100"/>
          </a:xfrm>
        </p:spPr>
        <p:txBody>
          <a:bodyPr/>
          <a:lstStyle/>
          <a:p>
            <a:r>
              <a:rPr lang="en-GB" dirty="0"/>
              <a:t>Go to: </a:t>
            </a:r>
            <a:r>
              <a:rPr lang="en-GB" b="1" dirty="0"/>
              <a:t>code.org </a:t>
            </a:r>
            <a:r>
              <a:rPr lang="en-GB" dirty="0"/>
              <a:t>and then </a:t>
            </a:r>
            <a:r>
              <a:rPr lang="en-GB" b="1" dirty="0"/>
              <a:t>Sign  In</a:t>
            </a:r>
          </a:p>
          <a:p>
            <a:endParaRPr lang="en-GB" b="1" dirty="0"/>
          </a:p>
        </p:txBody>
      </p:sp>
      <p:sp>
        <p:nvSpPr>
          <p:cNvPr id="3" name="Title 2">
            <a:extLst>
              <a:ext uri="{FF2B5EF4-FFF2-40B4-BE49-F238E27FC236}">
                <a16:creationId xmlns:a16="http://schemas.microsoft.com/office/drawing/2014/main" id="{9499B3C9-B898-3353-698B-54B319209A5F}"/>
              </a:ext>
            </a:extLst>
          </p:cNvPr>
          <p:cNvSpPr>
            <a:spLocks noGrp="1"/>
          </p:cNvSpPr>
          <p:nvPr>
            <p:ph type="title"/>
          </p:nvPr>
        </p:nvSpPr>
        <p:spPr/>
        <p:txBody>
          <a:bodyPr/>
          <a:lstStyle/>
          <a:p>
            <a:r>
              <a:rPr lang="en-GB" dirty="0"/>
              <a:t>Login to the App Studio</a:t>
            </a:r>
          </a:p>
        </p:txBody>
      </p:sp>
      <p:sp>
        <p:nvSpPr>
          <p:cNvPr id="4" name="Slide Number Placeholder 3">
            <a:extLst>
              <a:ext uri="{FF2B5EF4-FFF2-40B4-BE49-F238E27FC236}">
                <a16:creationId xmlns:a16="http://schemas.microsoft.com/office/drawing/2014/main" id="{6695B7A9-683A-07E1-D774-759202B1E50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12</a:t>
            </a:fld>
            <a:endParaRPr lang="en-GB"/>
          </a:p>
        </p:txBody>
      </p:sp>
      <p:sp>
        <p:nvSpPr>
          <p:cNvPr id="6" name="Subtitle 5">
            <a:extLst>
              <a:ext uri="{FF2B5EF4-FFF2-40B4-BE49-F238E27FC236}">
                <a16:creationId xmlns:a16="http://schemas.microsoft.com/office/drawing/2014/main" id="{988F9340-D938-7C9B-AF67-618A940E3124}"/>
              </a:ext>
            </a:extLst>
          </p:cNvPr>
          <p:cNvSpPr>
            <a:spLocks noGrp="1"/>
          </p:cNvSpPr>
          <p:nvPr>
            <p:ph type="subTitle" idx="3"/>
          </p:nvPr>
        </p:nvSpPr>
        <p:spPr/>
        <p:txBody>
          <a:bodyPr/>
          <a:lstStyle/>
          <a:p>
            <a:endParaRPr lang="en-GB"/>
          </a:p>
        </p:txBody>
      </p:sp>
      <p:pic>
        <p:nvPicPr>
          <p:cNvPr id="8" name="Picture 7">
            <a:extLst>
              <a:ext uri="{FF2B5EF4-FFF2-40B4-BE49-F238E27FC236}">
                <a16:creationId xmlns:a16="http://schemas.microsoft.com/office/drawing/2014/main" id="{83F246EF-BB1A-9383-0F25-4765FB0D4AB3}"/>
              </a:ext>
            </a:extLst>
          </p:cNvPr>
          <p:cNvPicPr>
            <a:picLocks noChangeAspect="1"/>
          </p:cNvPicPr>
          <p:nvPr/>
        </p:nvPicPr>
        <p:blipFill>
          <a:blip r:embed="rId2"/>
          <a:stretch>
            <a:fillRect/>
          </a:stretch>
        </p:blipFill>
        <p:spPr>
          <a:xfrm>
            <a:off x="-581543" y="1743630"/>
            <a:ext cx="7621793" cy="4143066"/>
          </a:xfrm>
          <a:prstGeom prst="rect">
            <a:avLst/>
          </a:prstGeom>
        </p:spPr>
      </p:pic>
      <p:sp>
        <p:nvSpPr>
          <p:cNvPr id="9" name="Oval 8">
            <a:extLst>
              <a:ext uri="{FF2B5EF4-FFF2-40B4-BE49-F238E27FC236}">
                <a16:creationId xmlns:a16="http://schemas.microsoft.com/office/drawing/2014/main" id="{E0ED9DE1-942E-A1C0-3F2F-3F23AAD6911B}"/>
              </a:ext>
            </a:extLst>
          </p:cNvPr>
          <p:cNvSpPr/>
          <p:nvPr/>
        </p:nvSpPr>
        <p:spPr>
          <a:xfrm>
            <a:off x="5363242" y="1667456"/>
            <a:ext cx="2184319" cy="1256044"/>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9731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F26851-BDD4-8AB6-68B1-3795D62681B0}"/>
              </a:ext>
            </a:extLst>
          </p:cNvPr>
          <p:cNvSpPr>
            <a:spLocks noGrp="1"/>
          </p:cNvSpPr>
          <p:nvPr>
            <p:ph type="title"/>
          </p:nvPr>
        </p:nvSpPr>
        <p:spPr/>
        <p:txBody>
          <a:bodyPr/>
          <a:lstStyle/>
          <a:p>
            <a:r>
              <a:rPr lang="en-GB" dirty="0"/>
              <a:t>Enter the code LHZGLB in “section code”</a:t>
            </a:r>
          </a:p>
        </p:txBody>
      </p:sp>
      <p:sp>
        <p:nvSpPr>
          <p:cNvPr id="4" name="Slide Number Placeholder 3">
            <a:extLst>
              <a:ext uri="{FF2B5EF4-FFF2-40B4-BE49-F238E27FC236}">
                <a16:creationId xmlns:a16="http://schemas.microsoft.com/office/drawing/2014/main" id="{96245EBE-D9A0-FEDF-68E6-F375BCB155B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13</a:t>
            </a:fld>
            <a:endParaRPr lang="en-GB"/>
          </a:p>
        </p:txBody>
      </p:sp>
      <p:sp>
        <p:nvSpPr>
          <p:cNvPr id="6" name="Subtitle 5">
            <a:extLst>
              <a:ext uri="{FF2B5EF4-FFF2-40B4-BE49-F238E27FC236}">
                <a16:creationId xmlns:a16="http://schemas.microsoft.com/office/drawing/2014/main" id="{BD34837F-D495-4989-6858-2A6060F92790}"/>
              </a:ext>
            </a:extLst>
          </p:cNvPr>
          <p:cNvSpPr>
            <a:spLocks noGrp="1"/>
          </p:cNvSpPr>
          <p:nvPr>
            <p:ph type="subTitle" idx="3"/>
          </p:nvPr>
        </p:nvSpPr>
        <p:spPr/>
        <p:txBody>
          <a:bodyPr/>
          <a:lstStyle/>
          <a:p>
            <a:endParaRPr lang="en-GB"/>
          </a:p>
        </p:txBody>
      </p:sp>
      <p:pic>
        <p:nvPicPr>
          <p:cNvPr id="8" name="Picture 7">
            <a:extLst>
              <a:ext uri="{FF2B5EF4-FFF2-40B4-BE49-F238E27FC236}">
                <a16:creationId xmlns:a16="http://schemas.microsoft.com/office/drawing/2014/main" id="{C0291B89-1A78-3B11-1D6C-8A24986082AF}"/>
              </a:ext>
            </a:extLst>
          </p:cNvPr>
          <p:cNvPicPr>
            <a:picLocks noChangeAspect="1"/>
          </p:cNvPicPr>
          <p:nvPr/>
        </p:nvPicPr>
        <p:blipFill>
          <a:blip r:embed="rId2"/>
          <a:stretch>
            <a:fillRect/>
          </a:stretch>
        </p:blipFill>
        <p:spPr>
          <a:xfrm>
            <a:off x="-1225899" y="1120182"/>
            <a:ext cx="9144000" cy="4953000"/>
          </a:xfrm>
          <a:prstGeom prst="rect">
            <a:avLst/>
          </a:prstGeom>
        </p:spPr>
      </p:pic>
      <p:sp>
        <p:nvSpPr>
          <p:cNvPr id="14" name="Oval 13">
            <a:extLst>
              <a:ext uri="{FF2B5EF4-FFF2-40B4-BE49-F238E27FC236}">
                <a16:creationId xmlns:a16="http://schemas.microsoft.com/office/drawing/2014/main" id="{AEEEE6E5-67E4-5280-06C7-C992D0E583FB}"/>
              </a:ext>
            </a:extLst>
          </p:cNvPr>
          <p:cNvSpPr/>
          <p:nvPr/>
        </p:nvSpPr>
        <p:spPr>
          <a:xfrm>
            <a:off x="3346101" y="2029767"/>
            <a:ext cx="2451798" cy="994787"/>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6190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8"/>
        <p:cNvGrpSpPr/>
        <p:nvPr/>
      </p:nvGrpSpPr>
      <p:grpSpPr>
        <a:xfrm>
          <a:off x="0" y="0"/>
          <a:ext cx="0" cy="0"/>
          <a:chOff x="0" y="0"/>
          <a:chExt cx="0" cy="0"/>
        </a:xfrm>
      </p:grpSpPr>
      <p:sp>
        <p:nvSpPr>
          <p:cNvPr id="159" name="Google Shape;159;p21"/>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App Lab demonstration</a:t>
            </a:r>
            <a:endParaRPr/>
          </a:p>
        </p:txBody>
      </p:sp>
      <p:sp>
        <p:nvSpPr>
          <p:cNvPr id="160" name="Google Shape;160;p21"/>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14</a:t>
            </a:fld>
            <a:endParaRPr/>
          </a:p>
        </p:txBody>
      </p:sp>
      <p:sp>
        <p:nvSpPr>
          <p:cNvPr id="161" name="Google Shape;161;p21"/>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3</a:t>
            </a:r>
            <a:endParaRPr/>
          </a:p>
        </p:txBody>
      </p:sp>
      <p:sp>
        <p:nvSpPr>
          <p:cNvPr id="162" name="Google Shape;162;p21"/>
          <p:cNvSpPr txBox="1">
            <a:spLocks noGrp="1"/>
          </p:cNvSpPr>
          <p:nvPr>
            <p:ph type="body" idx="2"/>
          </p:nvPr>
        </p:nvSpPr>
        <p:spPr>
          <a:xfrm>
            <a:off x="5418475" y="1170100"/>
            <a:ext cx="3414600" cy="3659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dirty="0"/>
              <a:t>Log into App Lab using the login details given to you</a:t>
            </a:r>
            <a:endParaRPr dirty="0"/>
          </a:p>
          <a:p>
            <a:pPr marL="457200" lvl="0" indent="-342900" algn="l" rtl="0">
              <a:spcBef>
                <a:spcPts val="0"/>
              </a:spcBef>
              <a:spcAft>
                <a:spcPts val="0"/>
              </a:spcAft>
              <a:buSzPts val="1800"/>
              <a:buChar char="●"/>
            </a:pPr>
            <a:r>
              <a:rPr lang="en-GB" dirty="0"/>
              <a:t>Browse to ‘Start a new project’</a:t>
            </a:r>
            <a:endParaRPr dirty="0"/>
          </a:p>
          <a:p>
            <a:pPr marL="457200" lvl="0" indent="-342900" algn="l" rtl="0">
              <a:spcBef>
                <a:spcPts val="0"/>
              </a:spcBef>
              <a:spcAft>
                <a:spcPts val="0"/>
              </a:spcAft>
              <a:buSzPts val="1800"/>
              <a:buChar char="●"/>
            </a:pPr>
            <a:r>
              <a:rPr lang="en-GB" dirty="0"/>
              <a:t>Select App Lab</a:t>
            </a:r>
            <a:endParaRPr dirty="0"/>
          </a:p>
          <a:p>
            <a:pPr marL="457200" lvl="0" indent="-342900" algn="l" rtl="0">
              <a:spcBef>
                <a:spcPts val="0"/>
              </a:spcBef>
              <a:spcAft>
                <a:spcPts val="0"/>
              </a:spcAft>
              <a:buSzPts val="1800"/>
              <a:buChar char="●"/>
            </a:pPr>
            <a:r>
              <a:rPr lang="en-GB" dirty="0"/>
              <a:t>Rename your project ‘</a:t>
            </a:r>
            <a:r>
              <a:rPr lang="en-GB" dirty="0" err="1"/>
              <a:t>Tappy</a:t>
            </a:r>
            <a:r>
              <a:rPr lang="en-GB" dirty="0"/>
              <a:t> Tap App’</a:t>
            </a:r>
            <a:endParaRPr dirty="0"/>
          </a:p>
          <a:p>
            <a:pPr marL="457200" lvl="0" indent="-342900" algn="l" rtl="0">
              <a:spcBef>
                <a:spcPts val="0"/>
              </a:spcBef>
              <a:spcAft>
                <a:spcPts val="0"/>
              </a:spcAft>
              <a:buSzPts val="1800"/>
              <a:buChar char="●"/>
            </a:pPr>
            <a:r>
              <a:rPr lang="en-GB" dirty="0"/>
              <a:t>Add a button to the screen</a:t>
            </a:r>
            <a:endParaRPr dirty="0"/>
          </a:p>
        </p:txBody>
      </p:sp>
      <p:pic>
        <p:nvPicPr>
          <p:cNvPr id="163" name="Google Shape;163;p21"/>
          <p:cNvPicPr preferRelativeResize="0"/>
          <p:nvPr/>
        </p:nvPicPr>
        <p:blipFill>
          <a:blip r:embed="rId3">
            <a:alphaModFix/>
          </a:blip>
          <a:stretch>
            <a:fillRect/>
          </a:stretch>
        </p:blipFill>
        <p:spPr>
          <a:xfrm>
            <a:off x="144125" y="1373225"/>
            <a:ext cx="5113674" cy="267305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67"/>
        <p:cNvGrpSpPr/>
        <p:nvPr/>
      </p:nvGrpSpPr>
      <p:grpSpPr>
        <a:xfrm>
          <a:off x="0" y="0"/>
          <a:ext cx="0" cy="0"/>
          <a:chOff x="0" y="0"/>
          <a:chExt cx="0" cy="0"/>
        </a:xfrm>
      </p:grpSpPr>
      <p:sp>
        <p:nvSpPr>
          <p:cNvPr id="168" name="Google Shape;168;p22"/>
          <p:cNvSpPr txBox="1">
            <a:spLocks noGrp="1"/>
          </p:cNvSpPr>
          <p:nvPr>
            <p:ph type="body" idx="1"/>
          </p:nvPr>
        </p:nvSpPr>
        <p:spPr>
          <a:xfrm>
            <a:off x="310900" y="1170125"/>
            <a:ext cx="55854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Your task is to implement the design of the welcome screen (don’t forget to rename ‘screen1’  as ‘welcome screen’).</a:t>
            </a:r>
            <a:endParaRPr/>
          </a:p>
          <a:p>
            <a:pPr marL="0" lvl="0" indent="0" algn="l" rtl="0">
              <a:spcBef>
                <a:spcPts val="1600"/>
              </a:spcBef>
              <a:spcAft>
                <a:spcPts val="0"/>
              </a:spcAft>
              <a:buNone/>
            </a:pPr>
            <a:r>
              <a:rPr lang="en-GB"/>
              <a:t>Use your success criteria to help, as well as the sketched design on the right.</a:t>
            </a:r>
            <a:endParaRPr/>
          </a:p>
          <a:p>
            <a:pPr marL="0" lvl="0" indent="0" algn="l" rtl="0">
              <a:spcBef>
                <a:spcPts val="1600"/>
              </a:spcBef>
              <a:spcAft>
                <a:spcPts val="0"/>
              </a:spcAft>
              <a:buNone/>
            </a:pPr>
            <a:r>
              <a:rPr lang="en-GB"/>
              <a:t>Explorer tasks:</a:t>
            </a:r>
            <a:endParaRPr/>
          </a:p>
          <a:p>
            <a:pPr marL="457200" lvl="0" indent="-342900" algn="l" rtl="0">
              <a:spcBef>
                <a:spcPts val="1600"/>
              </a:spcBef>
              <a:spcAft>
                <a:spcPts val="0"/>
              </a:spcAft>
              <a:buSzPts val="1800"/>
              <a:buChar char="●"/>
            </a:pPr>
            <a:r>
              <a:rPr lang="en-GB"/>
              <a:t>Add a new game screen</a:t>
            </a:r>
            <a:endParaRPr/>
          </a:p>
          <a:p>
            <a:pPr marL="457200" lvl="0" indent="-342900" algn="l" rtl="0">
              <a:spcBef>
                <a:spcPts val="0"/>
              </a:spcBef>
              <a:spcAft>
                <a:spcPts val="0"/>
              </a:spcAft>
              <a:buSzPts val="1800"/>
              <a:buChar char="●"/>
            </a:pPr>
            <a:r>
              <a:rPr lang="en-GB"/>
              <a:t>Watch the following video (</a:t>
            </a:r>
            <a:r>
              <a:rPr lang="en-GB" u="sng">
                <a:solidFill>
                  <a:schemeClr val="hlink"/>
                </a:solidFill>
                <a:hlinkClick r:id="rId3"/>
              </a:rPr>
              <a:t>ncce.io/AppLabA4</a:t>
            </a:r>
            <a:r>
              <a:rPr lang="en-GB"/>
              <a:t>)</a:t>
            </a:r>
            <a:endParaRPr/>
          </a:p>
          <a:p>
            <a:pPr marL="457200" lvl="0" indent="-342900" algn="l" rtl="0">
              <a:spcBef>
                <a:spcPts val="0"/>
              </a:spcBef>
              <a:spcAft>
                <a:spcPts val="0"/>
              </a:spcAft>
              <a:buSzPts val="1800"/>
              <a:buChar char="●"/>
            </a:pPr>
            <a:r>
              <a:rPr lang="en-GB"/>
              <a:t>Code the button to open the game screen </a:t>
            </a:r>
            <a:endParaRPr/>
          </a:p>
        </p:txBody>
      </p:sp>
      <p:sp>
        <p:nvSpPr>
          <p:cNvPr id="169" name="Google Shape;169;p22"/>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Design the home screen</a:t>
            </a:r>
            <a:endParaRPr/>
          </a:p>
        </p:txBody>
      </p:sp>
      <p:sp>
        <p:nvSpPr>
          <p:cNvPr id="170" name="Google Shape;170;p22"/>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15</a:t>
            </a:fld>
            <a:endParaRPr/>
          </a:p>
        </p:txBody>
      </p:sp>
      <p:sp>
        <p:nvSpPr>
          <p:cNvPr id="171" name="Google Shape;171;p22"/>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4</a:t>
            </a:r>
            <a:endParaRPr/>
          </a:p>
        </p:txBody>
      </p:sp>
      <p:pic>
        <p:nvPicPr>
          <p:cNvPr id="172" name="Google Shape;172;p22"/>
          <p:cNvPicPr preferRelativeResize="0"/>
          <p:nvPr/>
        </p:nvPicPr>
        <p:blipFill>
          <a:blip r:embed="rId4">
            <a:alphaModFix/>
          </a:blip>
          <a:stretch>
            <a:fillRect/>
          </a:stretch>
        </p:blipFill>
        <p:spPr>
          <a:xfrm>
            <a:off x="6160775" y="445075"/>
            <a:ext cx="2579150" cy="4436700"/>
          </a:xfrm>
          <a:prstGeom prst="rect">
            <a:avLst/>
          </a:prstGeom>
          <a:noFill/>
          <a:ln>
            <a:noFill/>
          </a:ln>
        </p:spPr>
      </p:pic>
      <p:pic>
        <p:nvPicPr>
          <p:cNvPr id="173" name="Google Shape;173;p22"/>
          <p:cNvPicPr preferRelativeResize="0"/>
          <p:nvPr/>
        </p:nvPicPr>
        <p:blipFill>
          <a:blip r:embed="rId5">
            <a:alphaModFix/>
          </a:blip>
          <a:stretch>
            <a:fillRect/>
          </a:stretch>
        </p:blipFill>
        <p:spPr>
          <a:xfrm>
            <a:off x="2119100" y="3170275"/>
            <a:ext cx="419100" cy="419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7"/>
        <p:cNvGrpSpPr/>
        <p:nvPr/>
      </p:nvGrpSpPr>
      <p:grpSpPr>
        <a:xfrm>
          <a:off x="0" y="0"/>
          <a:ext cx="0" cy="0"/>
          <a:chOff x="0" y="0"/>
          <a:chExt cx="0" cy="0"/>
        </a:xfrm>
      </p:grpSpPr>
      <p:sp>
        <p:nvSpPr>
          <p:cNvPr id="178" name="Google Shape;178;p23"/>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Visit the following URL to play the game:</a:t>
            </a:r>
            <a:endParaRPr/>
          </a:p>
          <a:p>
            <a:pPr marL="0" lvl="0" indent="0" algn="l" rtl="0">
              <a:spcBef>
                <a:spcPts val="1600"/>
              </a:spcBef>
              <a:spcAft>
                <a:spcPts val="0"/>
              </a:spcAft>
              <a:buNone/>
            </a:pPr>
            <a:r>
              <a:rPr lang="en-GB" u="sng">
                <a:solidFill>
                  <a:schemeClr val="hlink"/>
                </a:solidFill>
                <a:hlinkClick r:id="rId3"/>
              </a:rPr>
              <a:t>ncce.io/TappyTapAppL1</a:t>
            </a:r>
            <a:endParaRPr/>
          </a:p>
          <a:p>
            <a:pPr marL="0" lvl="0" indent="0" algn="l" rtl="0">
              <a:spcBef>
                <a:spcPts val="1600"/>
              </a:spcBef>
              <a:spcAft>
                <a:spcPts val="1600"/>
              </a:spcAft>
              <a:buNone/>
            </a:pPr>
            <a:r>
              <a:rPr lang="en-GB"/>
              <a:t>After a couple of goes, look at your success criteria and ask yourself whether or not the game meets all the criteria.</a:t>
            </a:r>
            <a:endParaRPr/>
          </a:p>
        </p:txBody>
      </p:sp>
      <p:sp>
        <p:nvSpPr>
          <p:cNvPr id="179" name="Google Shape;179;p23"/>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Play your future Tappy Tap App</a:t>
            </a:r>
            <a:endParaRPr/>
          </a:p>
        </p:txBody>
      </p:sp>
      <p:sp>
        <p:nvSpPr>
          <p:cNvPr id="180" name="Google Shape;180;p2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16</a:t>
            </a:fld>
            <a:endParaRPr/>
          </a:p>
        </p:txBody>
      </p:sp>
      <p:sp>
        <p:nvSpPr>
          <p:cNvPr id="181" name="Google Shape;181;p23"/>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Plenary</a:t>
            </a:r>
            <a:endParaRPr/>
          </a:p>
        </p:txBody>
      </p:sp>
      <p:pic>
        <p:nvPicPr>
          <p:cNvPr id="182" name="Google Shape;182;p23"/>
          <p:cNvPicPr preferRelativeResize="0"/>
          <p:nvPr/>
        </p:nvPicPr>
        <p:blipFill>
          <a:blip r:embed="rId4">
            <a:alphaModFix/>
          </a:blip>
          <a:stretch>
            <a:fillRect/>
          </a:stretch>
        </p:blipFill>
        <p:spPr>
          <a:xfrm>
            <a:off x="6101075" y="756025"/>
            <a:ext cx="2182925" cy="40719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4"/>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In this lesson, you…</a:t>
            </a:r>
            <a:endParaRPr b="1"/>
          </a:p>
          <a:p>
            <a:pPr marL="0" lvl="0" indent="0" algn="l" rtl="0">
              <a:spcBef>
                <a:spcPts val="1600"/>
              </a:spcBef>
              <a:spcAft>
                <a:spcPts val="0"/>
              </a:spcAft>
              <a:buNone/>
            </a:pPr>
            <a:r>
              <a:rPr lang="en-GB"/>
              <a:t>Learnt why decomposition is important and how to apply it to your project</a:t>
            </a:r>
            <a:endParaRPr/>
          </a:p>
          <a:p>
            <a:pPr marL="0" lvl="0" indent="0" algn="l" rtl="0">
              <a:spcBef>
                <a:spcPts val="1600"/>
              </a:spcBef>
              <a:spcAft>
                <a:spcPts val="0"/>
              </a:spcAft>
              <a:buNone/>
            </a:pPr>
            <a:r>
              <a:rPr lang="en-GB"/>
              <a:t>Designed the welcome screen for your app and customised the properties</a:t>
            </a:r>
            <a:endParaRPr/>
          </a:p>
          <a:p>
            <a:pPr marL="0" lvl="0" indent="0" algn="l" rtl="0">
              <a:spcBef>
                <a:spcPts val="1600"/>
              </a:spcBef>
              <a:spcAft>
                <a:spcPts val="1600"/>
              </a:spcAft>
              <a:buNone/>
            </a:pPr>
            <a:endParaRPr/>
          </a:p>
        </p:txBody>
      </p:sp>
      <p:sp>
        <p:nvSpPr>
          <p:cNvPr id="188" name="Google Shape;188;p24"/>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Next lesson</a:t>
            </a:r>
            <a:endParaRPr/>
          </a:p>
        </p:txBody>
      </p:sp>
      <p:sp>
        <p:nvSpPr>
          <p:cNvPr id="189" name="Google Shape;189;p2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17</a:t>
            </a:fld>
            <a:endParaRPr/>
          </a:p>
        </p:txBody>
      </p:sp>
      <p:sp>
        <p:nvSpPr>
          <p:cNvPr id="190" name="Google Shape;190;p24"/>
          <p:cNvSpPr txBox="1">
            <a:spLocks noGrp="1"/>
          </p:cNvSpPr>
          <p:nvPr>
            <p:ph type="body" idx="2"/>
          </p:nvPr>
        </p:nvSpPr>
        <p:spPr>
          <a:xfrm>
            <a:off x="4736600" y="1170100"/>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Next lesson, you will…</a:t>
            </a:r>
            <a:endParaRPr b="1"/>
          </a:p>
          <a:p>
            <a:pPr marL="0" lvl="0" indent="0" algn="l" rtl="0">
              <a:spcBef>
                <a:spcPts val="1600"/>
              </a:spcBef>
              <a:spcAft>
                <a:spcPts val="1600"/>
              </a:spcAft>
              <a:buNone/>
            </a:pPr>
            <a:r>
              <a:rPr lang="en-GB"/>
              <a:t>Develop your app further by using code to add functionality to the objects the user interacts with on the screen</a:t>
            </a:r>
            <a:endParaRPr/>
          </a:p>
        </p:txBody>
      </p:sp>
      <p:sp>
        <p:nvSpPr>
          <p:cNvPr id="191" name="Google Shape;191;p24"/>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5"/>
        <p:cNvGrpSpPr/>
        <p:nvPr/>
      </p:nvGrpSpPr>
      <p:grpSpPr>
        <a:xfrm>
          <a:off x="0" y="0"/>
          <a:ext cx="0" cy="0"/>
          <a:chOff x="0" y="0"/>
          <a:chExt cx="0" cy="0"/>
        </a:xfrm>
      </p:grpSpPr>
      <p:sp>
        <p:nvSpPr>
          <p:cNvPr id="56" name="Google Shape;56;p10"/>
          <p:cNvSpPr txBox="1">
            <a:spLocks noGrp="1"/>
          </p:cNvSpPr>
          <p:nvPr>
            <p:ph type="body" idx="1"/>
          </p:nvPr>
        </p:nvSpPr>
        <p:spPr>
          <a:xfrm>
            <a:off x="310900" y="1017725"/>
            <a:ext cx="8522100" cy="3811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b="1"/>
              <a:t>In this lesson, you will</a:t>
            </a:r>
            <a:endParaRPr b="1"/>
          </a:p>
          <a:p>
            <a:pPr marL="457200" lvl="0" indent="-342900" algn="l" rtl="0">
              <a:lnSpc>
                <a:spcPct val="115000"/>
              </a:lnSpc>
              <a:spcBef>
                <a:spcPts val="1000"/>
              </a:spcBef>
              <a:spcAft>
                <a:spcPts val="0"/>
              </a:spcAft>
              <a:buSzPts val="1800"/>
              <a:buChar char="●"/>
            </a:pPr>
            <a:r>
              <a:rPr lang="en-GB"/>
              <a:t>Identify when a problem needs to be broken down</a:t>
            </a:r>
            <a:endParaRPr/>
          </a:p>
          <a:p>
            <a:pPr marL="457200" lvl="0" indent="-342900" algn="l" rtl="0">
              <a:lnSpc>
                <a:spcPct val="115000"/>
              </a:lnSpc>
              <a:spcBef>
                <a:spcPts val="1000"/>
              </a:spcBef>
              <a:spcAft>
                <a:spcPts val="0"/>
              </a:spcAft>
              <a:buSzPts val="1800"/>
              <a:buChar char="●"/>
            </a:pPr>
            <a:r>
              <a:rPr lang="en-GB"/>
              <a:t>Implement and customise GUI elements to meet the needs of the user</a:t>
            </a:r>
            <a:endParaRPr/>
          </a:p>
          <a:p>
            <a:pPr marL="457200" lvl="0" indent="0" algn="l" rtl="0">
              <a:lnSpc>
                <a:spcPct val="115000"/>
              </a:lnSpc>
              <a:spcBef>
                <a:spcPts val="1000"/>
              </a:spcBef>
              <a:spcAft>
                <a:spcPts val="0"/>
              </a:spcAft>
              <a:buNone/>
            </a:pPr>
            <a:endParaRPr/>
          </a:p>
        </p:txBody>
      </p:sp>
      <p:sp>
        <p:nvSpPr>
          <p:cNvPr id="57" name="Google Shape;57;p10"/>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b="1">
                <a:latin typeface="Quicksand"/>
                <a:ea typeface="Quicksand"/>
                <a:cs typeface="Quicksand"/>
                <a:sym typeface="Quicksand"/>
              </a:rPr>
              <a:t>Lesson </a:t>
            </a:r>
            <a:r>
              <a:rPr lang="en-GB"/>
              <a:t>1</a:t>
            </a:r>
            <a:r>
              <a:rPr lang="en-GB" b="1">
                <a:latin typeface="Quicksand"/>
                <a:ea typeface="Quicksand"/>
                <a:cs typeface="Quicksand"/>
                <a:sym typeface="Quicksand"/>
              </a:rPr>
              <a:t>: </a:t>
            </a:r>
            <a:r>
              <a:rPr lang="en-GB"/>
              <a:t>App for that</a:t>
            </a:r>
            <a:endParaRPr b="1">
              <a:latin typeface="Quicksand"/>
              <a:ea typeface="Quicksand"/>
              <a:cs typeface="Quicksand"/>
              <a:sym typeface="Quicksand"/>
            </a:endParaRPr>
          </a:p>
        </p:txBody>
      </p:sp>
      <p:sp>
        <p:nvSpPr>
          <p:cNvPr id="58" name="Google Shape;58;p1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a:t>
            </a:fld>
            <a:endParaRPr/>
          </a:p>
        </p:txBody>
      </p:sp>
      <p:sp>
        <p:nvSpPr>
          <p:cNvPr id="59" name="Google Shape;59;p10"/>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Objectives</a:t>
            </a:r>
            <a:endParaRPr/>
          </a:p>
        </p:txBody>
      </p:sp>
      <p:pic>
        <p:nvPicPr>
          <p:cNvPr id="60" name="Google Shape;60;p10"/>
          <p:cNvPicPr preferRelativeResize="0"/>
          <p:nvPr/>
        </p:nvPicPr>
        <p:blipFill>
          <a:blip r:embed="rId3">
            <a:alphaModFix/>
          </a:blip>
          <a:stretch>
            <a:fillRect/>
          </a:stretch>
        </p:blipFill>
        <p:spPr>
          <a:xfrm>
            <a:off x="8255725" y="456363"/>
            <a:ext cx="419100" cy="419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2"/>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You have five minutes to work in pairs.</a:t>
            </a:r>
            <a:endParaRPr/>
          </a:p>
          <a:p>
            <a:pPr marL="0" lvl="0" indent="0" algn="l" rtl="0">
              <a:spcBef>
                <a:spcPts val="1600"/>
              </a:spcBef>
              <a:spcAft>
                <a:spcPts val="0"/>
              </a:spcAft>
              <a:buNone/>
            </a:pPr>
            <a:r>
              <a:rPr lang="en-GB"/>
              <a:t>Think of an idea for an app that could have a positive impact on the world.</a:t>
            </a:r>
            <a:endParaRPr/>
          </a:p>
          <a:p>
            <a:pPr marL="0" lvl="0" indent="0" algn="l" rtl="0">
              <a:spcBef>
                <a:spcPts val="1600"/>
              </a:spcBef>
              <a:spcAft>
                <a:spcPts val="0"/>
              </a:spcAft>
              <a:buNone/>
            </a:pPr>
            <a:r>
              <a:rPr lang="en-GB"/>
              <a:t>Think about how the user will interact with the app.</a:t>
            </a:r>
            <a:endParaRPr/>
          </a:p>
          <a:p>
            <a:pPr marL="0" lvl="0" indent="0" algn="l" rtl="0">
              <a:spcBef>
                <a:spcPts val="1600"/>
              </a:spcBef>
              <a:spcAft>
                <a:spcPts val="1600"/>
              </a:spcAft>
              <a:buNone/>
            </a:pPr>
            <a:r>
              <a:rPr lang="en-GB"/>
              <a:t>Write your ideas on a sticky note and bring it to the front.</a:t>
            </a:r>
            <a:endParaRPr/>
          </a:p>
        </p:txBody>
      </p:sp>
      <p:sp>
        <p:nvSpPr>
          <p:cNvPr id="75" name="Google Shape;75;p12"/>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What is your ‘app for that’?</a:t>
            </a:r>
            <a:endParaRPr/>
          </a:p>
        </p:txBody>
      </p:sp>
      <p:sp>
        <p:nvSpPr>
          <p:cNvPr id="76" name="Google Shape;76;p12"/>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3</a:t>
            </a:fld>
            <a:endParaRPr/>
          </a:p>
        </p:txBody>
      </p:sp>
      <p:sp>
        <p:nvSpPr>
          <p:cNvPr id="77" name="Google Shape;77;p12"/>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Starter activity</a:t>
            </a:r>
            <a:endParaRPr/>
          </a:p>
        </p:txBody>
      </p:sp>
      <p:pic>
        <p:nvPicPr>
          <p:cNvPr id="78" name="Google Shape;78;p12"/>
          <p:cNvPicPr preferRelativeResize="0"/>
          <p:nvPr/>
        </p:nvPicPr>
        <p:blipFill>
          <a:blip r:embed="rId3">
            <a:alphaModFix/>
          </a:blip>
          <a:stretch>
            <a:fillRect/>
          </a:stretch>
        </p:blipFill>
        <p:spPr>
          <a:xfrm>
            <a:off x="5470500" y="1023200"/>
            <a:ext cx="2971889" cy="3821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2"/>
        <p:cNvGrpSpPr/>
        <p:nvPr/>
      </p:nvGrpSpPr>
      <p:grpSpPr>
        <a:xfrm>
          <a:off x="0" y="0"/>
          <a:ext cx="0" cy="0"/>
          <a:chOff x="0" y="0"/>
          <a:chExt cx="0" cy="0"/>
        </a:xfrm>
      </p:grpSpPr>
      <p:sp>
        <p:nvSpPr>
          <p:cNvPr id="83" name="Google Shape;83;p13"/>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Over the next two and half lessons we will develop a new app called the Tappy Tap App. It will:</a:t>
            </a:r>
            <a:endParaRPr/>
          </a:p>
          <a:p>
            <a:pPr marL="457200" lvl="0" indent="-342900" algn="l" rtl="0">
              <a:spcBef>
                <a:spcPts val="1600"/>
              </a:spcBef>
              <a:spcAft>
                <a:spcPts val="0"/>
              </a:spcAft>
              <a:buSzPts val="1800"/>
              <a:buChar char="●"/>
            </a:pPr>
            <a:r>
              <a:rPr lang="en-GB"/>
              <a:t>Get users to click a moving blue dot as many times as they can within a time limit</a:t>
            </a:r>
            <a:endParaRPr/>
          </a:p>
          <a:p>
            <a:pPr marL="457200" lvl="0" indent="-342900" algn="l" rtl="0">
              <a:spcBef>
                <a:spcPts val="0"/>
              </a:spcBef>
              <a:spcAft>
                <a:spcPts val="0"/>
              </a:spcAft>
              <a:buSzPts val="1800"/>
              <a:buChar char="●"/>
            </a:pPr>
            <a:r>
              <a:rPr lang="en-GB"/>
              <a:t>Give the user a point for each accurate click on the blue dot</a:t>
            </a:r>
            <a:endParaRPr/>
          </a:p>
          <a:p>
            <a:pPr marL="457200" lvl="0" indent="-342900" algn="l" rtl="0">
              <a:spcBef>
                <a:spcPts val="0"/>
              </a:spcBef>
              <a:spcAft>
                <a:spcPts val="0"/>
              </a:spcAft>
              <a:buSzPts val="1800"/>
              <a:buChar char="●"/>
            </a:pPr>
            <a:r>
              <a:rPr lang="en-GB"/>
              <a:t>Move the blue dot each time it is clicked</a:t>
            </a:r>
            <a:endParaRPr/>
          </a:p>
        </p:txBody>
      </p:sp>
      <p:sp>
        <p:nvSpPr>
          <p:cNvPr id="84" name="Google Shape;84;p13"/>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The Tappy Tap App</a:t>
            </a:r>
            <a:endParaRPr/>
          </a:p>
        </p:txBody>
      </p:sp>
      <p:sp>
        <p:nvSpPr>
          <p:cNvPr id="85" name="Google Shape;85;p1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4</a:t>
            </a:fld>
            <a:endParaRPr/>
          </a:p>
        </p:txBody>
      </p:sp>
      <p:sp>
        <p:nvSpPr>
          <p:cNvPr id="86" name="Google Shape;86;p13"/>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pic>
        <p:nvPicPr>
          <p:cNvPr id="87" name="Google Shape;87;p13"/>
          <p:cNvPicPr preferRelativeResize="0"/>
          <p:nvPr/>
        </p:nvPicPr>
        <p:blipFill>
          <a:blip r:embed="rId3">
            <a:alphaModFix/>
          </a:blip>
          <a:stretch>
            <a:fillRect/>
          </a:stretch>
        </p:blipFill>
        <p:spPr>
          <a:xfrm>
            <a:off x="6111700" y="504975"/>
            <a:ext cx="2542225" cy="43865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1"/>
        <p:cNvGrpSpPr/>
        <p:nvPr/>
      </p:nvGrpSpPr>
      <p:grpSpPr>
        <a:xfrm>
          <a:off x="0" y="0"/>
          <a:ext cx="0" cy="0"/>
          <a:chOff x="0" y="0"/>
          <a:chExt cx="0" cy="0"/>
        </a:xfrm>
      </p:grpSpPr>
      <p:sp>
        <p:nvSpPr>
          <p:cNvPr id="92" name="Google Shape;92;p14"/>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Decomposition is breaking a problem down into more manageable chunks.</a:t>
            </a:r>
            <a:endParaRPr/>
          </a:p>
          <a:p>
            <a:pPr marL="0" lvl="0" indent="0" algn="l" rtl="0">
              <a:spcBef>
                <a:spcPts val="1600"/>
              </a:spcBef>
              <a:spcAft>
                <a:spcPts val="0"/>
              </a:spcAft>
              <a:buNone/>
            </a:pPr>
            <a:r>
              <a:rPr lang="en-GB"/>
              <a:t>Programming an app for a mobile device can be a daunting task to undertake. </a:t>
            </a:r>
            <a:endParaRPr/>
          </a:p>
          <a:p>
            <a:pPr marL="0" lvl="0" indent="0" algn="l" rtl="0">
              <a:spcBef>
                <a:spcPts val="1600"/>
              </a:spcBef>
              <a:spcAft>
                <a:spcPts val="1600"/>
              </a:spcAft>
              <a:buNone/>
            </a:pPr>
            <a:r>
              <a:rPr lang="en-GB"/>
              <a:t>Decomposing the problem helps us make the task less daunting and more achievable.</a:t>
            </a:r>
            <a:endParaRPr/>
          </a:p>
        </p:txBody>
      </p:sp>
      <p:sp>
        <p:nvSpPr>
          <p:cNvPr id="93" name="Google Shape;93;p14"/>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Decompose the problem</a:t>
            </a:r>
            <a:endParaRPr/>
          </a:p>
        </p:txBody>
      </p:sp>
      <p:sp>
        <p:nvSpPr>
          <p:cNvPr id="94" name="Google Shape;94;p1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5</a:t>
            </a:fld>
            <a:endParaRPr/>
          </a:p>
        </p:txBody>
      </p:sp>
      <p:sp>
        <p:nvSpPr>
          <p:cNvPr id="95" name="Google Shape;95;p14"/>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pic>
        <p:nvPicPr>
          <p:cNvPr id="96" name="Google Shape;96;p14"/>
          <p:cNvPicPr preferRelativeResize="0"/>
          <p:nvPr/>
        </p:nvPicPr>
        <p:blipFill>
          <a:blip r:embed="rId3">
            <a:alphaModFix/>
          </a:blip>
          <a:stretch>
            <a:fillRect/>
          </a:stretch>
        </p:blipFill>
        <p:spPr>
          <a:xfrm>
            <a:off x="4695025" y="1342950"/>
            <a:ext cx="4198000" cy="2798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0"/>
        <p:cNvGrpSpPr/>
        <p:nvPr/>
      </p:nvGrpSpPr>
      <p:grpSpPr>
        <a:xfrm>
          <a:off x="0" y="0"/>
          <a:ext cx="0" cy="0"/>
          <a:chOff x="0" y="0"/>
          <a:chExt cx="0" cy="0"/>
        </a:xfrm>
      </p:grpSpPr>
      <p:sp>
        <p:nvSpPr>
          <p:cNvPr id="101" name="Google Shape;101;p15"/>
          <p:cNvSpPr txBox="1">
            <a:spLocks noGrp="1"/>
          </p:cNvSpPr>
          <p:nvPr>
            <p:ph type="body" idx="1"/>
          </p:nvPr>
        </p:nvSpPr>
        <p:spPr>
          <a:xfrm>
            <a:off x="310900" y="1170124"/>
            <a:ext cx="4096500" cy="158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Imagine that your job is to make the first level of a new platform game. </a:t>
            </a:r>
            <a:endParaRPr/>
          </a:p>
          <a:p>
            <a:pPr marL="0" lvl="0" indent="0" algn="l" rtl="0">
              <a:spcBef>
                <a:spcPts val="1600"/>
              </a:spcBef>
              <a:spcAft>
                <a:spcPts val="1600"/>
              </a:spcAft>
              <a:buNone/>
            </a:pPr>
            <a:r>
              <a:rPr lang="en-GB"/>
              <a:t>You might start by decomposing the problem in the following way:</a:t>
            </a:r>
            <a:endParaRPr/>
          </a:p>
        </p:txBody>
      </p:sp>
      <p:sp>
        <p:nvSpPr>
          <p:cNvPr id="102" name="Google Shape;102;p15"/>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Decompose the problem</a:t>
            </a:r>
            <a:endParaRPr/>
          </a:p>
        </p:txBody>
      </p:sp>
      <p:sp>
        <p:nvSpPr>
          <p:cNvPr id="103" name="Google Shape;103;p1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6</a:t>
            </a:fld>
            <a:endParaRPr/>
          </a:p>
        </p:txBody>
      </p:sp>
      <p:sp>
        <p:nvSpPr>
          <p:cNvPr id="104" name="Google Shape;104;p15"/>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pic>
        <p:nvPicPr>
          <p:cNvPr id="105" name="Google Shape;105;p15"/>
          <p:cNvPicPr preferRelativeResize="0"/>
          <p:nvPr/>
        </p:nvPicPr>
        <p:blipFill>
          <a:blip r:embed="rId3">
            <a:alphaModFix/>
          </a:blip>
          <a:stretch>
            <a:fillRect/>
          </a:stretch>
        </p:blipFill>
        <p:spPr>
          <a:xfrm>
            <a:off x="4565775" y="1421300"/>
            <a:ext cx="4431799" cy="2488271"/>
          </a:xfrm>
          <a:prstGeom prst="rect">
            <a:avLst/>
          </a:prstGeom>
          <a:noFill/>
          <a:ln>
            <a:noFill/>
          </a:ln>
        </p:spPr>
      </p:pic>
      <p:sp>
        <p:nvSpPr>
          <p:cNvPr id="106" name="Google Shape;106;p15"/>
          <p:cNvSpPr txBox="1">
            <a:spLocks noGrp="1"/>
          </p:cNvSpPr>
          <p:nvPr>
            <p:ph type="body" idx="1"/>
          </p:nvPr>
        </p:nvSpPr>
        <p:spPr>
          <a:xfrm>
            <a:off x="310900" y="2829701"/>
            <a:ext cx="4096500" cy="1999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a:t>Create the layout of the level</a:t>
            </a:r>
            <a:endParaRPr/>
          </a:p>
          <a:p>
            <a:pPr marL="457200" lvl="0" indent="-342900" algn="l" rtl="0">
              <a:spcBef>
                <a:spcPts val="0"/>
              </a:spcBef>
              <a:spcAft>
                <a:spcPts val="0"/>
              </a:spcAft>
              <a:buSzPts val="1800"/>
              <a:buChar char="●"/>
            </a:pPr>
            <a:r>
              <a:rPr lang="en-GB"/>
              <a:t>Add a user-controlled character</a:t>
            </a:r>
            <a:endParaRPr/>
          </a:p>
          <a:p>
            <a:pPr marL="457200" lvl="0" indent="-342900" algn="l" rtl="0">
              <a:spcBef>
                <a:spcPts val="0"/>
              </a:spcBef>
              <a:spcAft>
                <a:spcPts val="0"/>
              </a:spcAft>
              <a:buSzPts val="1800"/>
              <a:buChar char="●"/>
            </a:pPr>
            <a:r>
              <a:rPr lang="en-GB"/>
              <a:t>Add enemies</a:t>
            </a:r>
            <a:endParaRPr/>
          </a:p>
          <a:p>
            <a:pPr marL="457200" lvl="0" indent="-342900" algn="l" rtl="0">
              <a:spcBef>
                <a:spcPts val="0"/>
              </a:spcBef>
              <a:spcAft>
                <a:spcPts val="0"/>
              </a:spcAft>
              <a:buSzPts val="1800"/>
              <a:buChar char="●"/>
            </a:pPr>
            <a:r>
              <a:rPr lang="en-GB"/>
              <a:t>Add score, timer, and power-ups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animEffect transition="in" filter="fade">
                                      <p:cBhvr>
                                        <p:cTn id="7" dur="1000"/>
                                        <p:tgtEl>
                                          <p:spTgt spid="1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
                                            <p:txEl>
                                              <p:pRg st="1" end="1"/>
                                            </p:txEl>
                                          </p:spTgt>
                                        </p:tgtEl>
                                        <p:attrNameLst>
                                          <p:attrName>style.visibility</p:attrName>
                                        </p:attrNameLst>
                                      </p:cBhvr>
                                      <p:to>
                                        <p:strVal val="visible"/>
                                      </p:to>
                                    </p:set>
                                    <p:animEffect transition="in" filter="fade">
                                      <p:cBhvr>
                                        <p:cTn id="12" dur="1000"/>
                                        <p:tgtEl>
                                          <p:spTgt spid="1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6">
                                            <p:txEl>
                                              <p:pRg st="2" end="2"/>
                                            </p:txEl>
                                          </p:spTgt>
                                        </p:tgtEl>
                                        <p:attrNameLst>
                                          <p:attrName>style.visibility</p:attrName>
                                        </p:attrNameLst>
                                      </p:cBhvr>
                                      <p:to>
                                        <p:strVal val="visible"/>
                                      </p:to>
                                    </p:set>
                                    <p:animEffect transition="in" filter="fade">
                                      <p:cBhvr>
                                        <p:cTn id="17" dur="1000"/>
                                        <p:tgtEl>
                                          <p:spTgt spid="1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6">
                                            <p:txEl>
                                              <p:pRg st="3" end="3"/>
                                            </p:txEl>
                                          </p:spTgt>
                                        </p:tgtEl>
                                        <p:attrNameLst>
                                          <p:attrName>style.visibility</p:attrName>
                                        </p:attrNameLst>
                                      </p:cBhvr>
                                      <p:to>
                                        <p:strVal val="visible"/>
                                      </p:to>
                                    </p:set>
                                    <p:animEffect transition="in" filter="fade">
                                      <p:cBhvr>
                                        <p:cTn id="22" dur="1000"/>
                                        <p:tgtEl>
                                          <p:spTgt spid="1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10"/>
        <p:cNvGrpSpPr/>
        <p:nvPr/>
      </p:nvGrpSpPr>
      <p:grpSpPr>
        <a:xfrm>
          <a:off x="0" y="0"/>
          <a:ext cx="0" cy="0"/>
          <a:chOff x="0" y="0"/>
          <a:chExt cx="0" cy="0"/>
        </a:xfrm>
      </p:grpSpPr>
      <p:sp>
        <p:nvSpPr>
          <p:cNvPr id="111" name="Google Shape;111;p16"/>
          <p:cNvSpPr txBox="1">
            <a:spLocks noGrp="1"/>
          </p:cNvSpPr>
          <p:nvPr>
            <p:ph type="body" idx="1"/>
          </p:nvPr>
        </p:nvSpPr>
        <p:spPr>
          <a:xfrm>
            <a:off x="310900" y="1170124"/>
            <a:ext cx="4096500" cy="158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When you arrive at each decomposed step, you can now decompose it further.</a:t>
            </a:r>
            <a:endParaRPr/>
          </a:p>
          <a:p>
            <a:pPr marL="0" lvl="0" indent="0" algn="l" rtl="0">
              <a:spcBef>
                <a:spcPts val="1600"/>
              </a:spcBef>
              <a:spcAft>
                <a:spcPts val="1600"/>
              </a:spcAft>
              <a:buNone/>
            </a:pPr>
            <a:r>
              <a:rPr lang="en-GB"/>
              <a:t>How might you decompose the ‘player movement’ step further?</a:t>
            </a:r>
            <a:endParaRPr/>
          </a:p>
        </p:txBody>
      </p:sp>
      <p:sp>
        <p:nvSpPr>
          <p:cNvPr id="112" name="Google Shape;112;p16"/>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Continue decomposing</a:t>
            </a:r>
            <a:endParaRPr/>
          </a:p>
        </p:txBody>
      </p:sp>
      <p:sp>
        <p:nvSpPr>
          <p:cNvPr id="113" name="Google Shape;113;p1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7</a:t>
            </a:fld>
            <a:endParaRPr/>
          </a:p>
        </p:txBody>
      </p:sp>
      <p:sp>
        <p:nvSpPr>
          <p:cNvPr id="114" name="Google Shape;114;p16"/>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sp>
        <p:nvSpPr>
          <p:cNvPr id="115" name="Google Shape;115;p16"/>
          <p:cNvSpPr txBox="1">
            <a:spLocks noGrp="1"/>
          </p:cNvSpPr>
          <p:nvPr>
            <p:ph type="body" idx="1"/>
          </p:nvPr>
        </p:nvSpPr>
        <p:spPr>
          <a:xfrm>
            <a:off x="310900" y="3493800"/>
            <a:ext cx="4096500" cy="1335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a:t>Add left and right movement</a:t>
            </a:r>
            <a:endParaRPr/>
          </a:p>
          <a:p>
            <a:pPr marL="457200" lvl="0" indent="-342900" algn="l" rtl="0">
              <a:spcBef>
                <a:spcPts val="0"/>
              </a:spcBef>
              <a:spcAft>
                <a:spcPts val="0"/>
              </a:spcAft>
              <a:buSzPts val="1800"/>
              <a:buChar char="●"/>
            </a:pPr>
            <a:r>
              <a:rPr lang="en-GB"/>
              <a:t>Add a gravity effect</a:t>
            </a:r>
            <a:endParaRPr/>
          </a:p>
          <a:p>
            <a:pPr marL="457200" lvl="0" indent="-342900" algn="l" rtl="0">
              <a:spcBef>
                <a:spcPts val="0"/>
              </a:spcBef>
              <a:spcAft>
                <a:spcPts val="0"/>
              </a:spcAft>
              <a:buSzPts val="1800"/>
              <a:buChar char="●"/>
            </a:pPr>
            <a:r>
              <a:rPr lang="en-GB"/>
              <a:t>Add the ability to jump</a:t>
            </a:r>
            <a:endParaRPr/>
          </a:p>
          <a:p>
            <a:pPr marL="0" lvl="0" indent="0" algn="l" rtl="0">
              <a:spcBef>
                <a:spcPts val="1600"/>
              </a:spcBef>
              <a:spcAft>
                <a:spcPts val="1600"/>
              </a:spcAft>
              <a:buNone/>
            </a:pPr>
            <a:endParaRPr/>
          </a:p>
        </p:txBody>
      </p:sp>
      <p:pic>
        <p:nvPicPr>
          <p:cNvPr id="116" name="Google Shape;116;p16"/>
          <p:cNvPicPr preferRelativeResize="0"/>
          <p:nvPr/>
        </p:nvPicPr>
        <p:blipFill rotWithShape="1">
          <a:blip r:embed="rId3">
            <a:alphaModFix/>
          </a:blip>
          <a:srcRect b="1816"/>
          <a:stretch/>
        </p:blipFill>
        <p:spPr>
          <a:xfrm>
            <a:off x="6081225" y="808125"/>
            <a:ext cx="2133600" cy="3740850"/>
          </a:xfrm>
          <a:prstGeom prst="rect">
            <a:avLst/>
          </a:prstGeom>
          <a:noFill/>
          <a:ln>
            <a:noFill/>
          </a:ln>
        </p:spPr>
      </p:pic>
      <p:pic>
        <p:nvPicPr>
          <p:cNvPr id="117" name="Google Shape;117;p16"/>
          <p:cNvPicPr preferRelativeResize="0"/>
          <p:nvPr/>
        </p:nvPicPr>
        <p:blipFill>
          <a:blip r:embed="rId4">
            <a:alphaModFix/>
          </a:blip>
          <a:stretch>
            <a:fillRect/>
          </a:stretch>
        </p:blipFill>
        <p:spPr>
          <a:xfrm>
            <a:off x="4371463" y="2473763"/>
            <a:ext cx="400050" cy="409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1000"/>
                                        <p:tgtEl>
                                          <p:spTgt spid="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
                                            <p:txEl>
                                              <p:pRg st="1" end="1"/>
                                            </p:txEl>
                                          </p:spTgt>
                                        </p:tgtEl>
                                        <p:attrNameLst>
                                          <p:attrName>style.visibility</p:attrName>
                                        </p:attrNameLst>
                                      </p:cBhvr>
                                      <p:to>
                                        <p:strVal val="visible"/>
                                      </p:to>
                                    </p:set>
                                    <p:animEffect transition="in" filter="fade">
                                      <p:cBhvr>
                                        <p:cTn id="12" dur="1000"/>
                                        <p:tgtEl>
                                          <p:spTgt spid="1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5">
                                            <p:txEl>
                                              <p:pRg st="2" end="2"/>
                                            </p:txEl>
                                          </p:spTgt>
                                        </p:tgtEl>
                                        <p:attrNameLst>
                                          <p:attrName>style.visibility</p:attrName>
                                        </p:attrNameLst>
                                      </p:cBhvr>
                                      <p:to>
                                        <p:strVal val="visible"/>
                                      </p:to>
                                    </p:set>
                                    <p:animEffect transition="in" filter="fade">
                                      <p:cBhvr>
                                        <p:cTn id="17" dur="1000"/>
                                        <p:tgtEl>
                                          <p:spTgt spid="1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5">
                                            <p:txEl>
                                              <p:pRg st="3" end="3"/>
                                            </p:txEl>
                                          </p:spTgt>
                                        </p:tgtEl>
                                        <p:attrNameLst>
                                          <p:attrName>style.visibility</p:attrName>
                                        </p:attrNameLst>
                                      </p:cBhvr>
                                      <p:to>
                                        <p:strVal val="visible"/>
                                      </p:to>
                                    </p:set>
                                    <p:animEffect transition="in" filter="fade">
                                      <p:cBhvr>
                                        <p:cTn id="22" dur="1000"/>
                                        <p:tgtEl>
                                          <p:spTgt spid="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21"/>
        <p:cNvGrpSpPr/>
        <p:nvPr/>
      </p:nvGrpSpPr>
      <p:grpSpPr>
        <a:xfrm>
          <a:off x="0" y="0"/>
          <a:ext cx="0" cy="0"/>
          <a:chOff x="0" y="0"/>
          <a:chExt cx="0" cy="0"/>
        </a:xfrm>
      </p:grpSpPr>
      <p:sp>
        <p:nvSpPr>
          <p:cNvPr id="122" name="Google Shape;122;p17"/>
          <p:cNvSpPr txBox="1">
            <a:spLocks noGrp="1"/>
          </p:cNvSpPr>
          <p:nvPr>
            <p:ph type="body" idx="1"/>
          </p:nvPr>
        </p:nvSpPr>
        <p:spPr>
          <a:xfrm>
            <a:off x="310900" y="1017725"/>
            <a:ext cx="8522100" cy="381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a:t>Welcome screen: </a:t>
            </a:r>
            <a:endParaRPr sz="1200"/>
          </a:p>
          <a:p>
            <a:pPr marL="457200" lvl="0" indent="-304800" algn="l" rtl="0">
              <a:spcBef>
                <a:spcPts val="1600"/>
              </a:spcBef>
              <a:spcAft>
                <a:spcPts val="0"/>
              </a:spcAft>
              <a:buSzPts val="1200"/>
              <a:buChar char="●"/>
            </a:pPr>
            <a:r>
              <a:rPr lang="en-GB" sz="1200"/>
              <a:t>Must show logo and instructions on how to play</a:t>
            </a:r>
            <a:endParaRPr sz="1200"/>
          </a:p>
          <a:p>
            <a:pPr marL="457200" lvl="0" indent="-304800" algn="l" rtl="0">
              <a:spcBef>
                <a:spcPts val="0"/>
              </a:spcBef>
              <a:spcAft>
                <a:spcPts val="0"/>
              </a:spcAft>
              <a:buSzPts val="1200"/>
              <a:buChar char="●"/>
            </a:pPr>
            <a:r>
              <a:rPr lang="en-GB" sz="1200"/>
              <a:t>Must have a button that activates the game play once clicked</a:t>
            </a:r>
            <a:endParaRPr sz="1200"/>
          </a:p>
          <a:p>
            <a:pPr marL="0" lvl="0" indent="0" algn="l" rtl="0">
              <a:spcBef>
                <a:spcPts val="1600"/>
              </a:spcBef>
              <a:spcAft>
                <a:spcPts val="0"/>
              </a:spcAft>
              <a:buNone/>
            </a:pPr>
            <a:r>
              <a:rPr lang="en-GB" sz="1200"/>
              <a:t>Game play:</a:t>
            </a:r>
            <a:endParaRPr sz="1200"/>
          </a:p>
          <a:p>
            <a:pPr marL="457200" lvl="0" indent="-304800" algn="l" rtl="0">
              <a:spcBef>
                <a:spcPts val="1600"/>
              </a:spcBef>
              <a:spcAft>
                <a:spcPts val="0"/>
              </a:spcAft>
              <a:buSzPts val="1200"/>
              <a:buChar char="●"/>
            </a:pPr>
            <a:r>
              <a:rPr lang="en-GB" sz="1200"/>
              <a:t>The game must last 15 seconds before automatically moving to the final score screen</a:t>
            </a:r>
            <a:endParaRPr sz="1200"/>
          </a:p>
          <a:p>
            <a:pPr marL="457200" lvl="0" indent="-304800" algn="l" rtl="0">
              <a:spcBef>
                <a:spcPts val="0"/>
              </a:spcBef>
              <a:spcAft>
                <a:spcPts val="0"/>
              </a:spcAft>
              <a:buSzPts val="1200"/>
              <a:buChar char="●"/>
            </a:pPr>
            <a:r>
              <a:rPr lang="en-GB" sz="1200"/>
              <a:t>There must be a blue dot and a red dot that the user can press</a:t>
            </a:r>
            <a:endParaRPr sz="1200"/>
          </a:p>
          <a:p>
            <a:pPr marL="457200" lvl="0" indent="-304800" algn="l" rtl="0">
              <a:spcBef>
                <a:spcPts val="0"/>
              </a:spcBef>
              <a:spcAft>
                <a:spcPts val="0"/>
              </a:spcAft>
              <a:buSzPts val="1200"/>
              <a:buChar char="●"/>
            </a:pPr>
            <a:r>
              <a:rPr lang="en-GB" sz="1200"/>
              <a:t>When the blue dot is pressed, the score must increase by one</a:t>
            </a:r>
            <a:endParaRPr sz="1200"/>
          </a:p>
          <a:p>
            <a:pPr marL="457200" lvl="0" indent="-304800" algn="l" rtl="0">
              <a:spcBef>
                <a:spcPts val="0"/>
              </a:spcBef>
              <a:spcAft>
                <a:spcPts val="0"/>
              </a:spcAft>
              <a:buSzPts val="1200"/>
              <a:buChar char="●"/>
            </a:pPr>
            <a:r>
              <a:rPr lang="en-GB" sz="1200"/>
              <a:t>When the blue dot is pressed, the dot should move to a different place on the screen</a:t>
            </a:r>
            <a:endParaRPr sz="1200"/>
          </a:p>
          <a:p>
            <a:pPr marL="457200" lvl="0" indent="-304800" algn="l" rtl="0">
              <a:spcBef>
                <a:spcPts val="0"/>
              </a:spcBef>
              <a:spcAft>
                <a:spcPts val="0"/>
              </a:spcAft>
              <a:buSzPts val="1200"/>
              <a:buChar char="●"/>
            </a:pPr>
            <a:r>
              <a:rPr lang="en-GB" sz="1200"/>
              <a:t>The red dot must also move to a different place on the screen when pressed, but the score will decrease by one</a:t>
            </a:r>
            <a:endParaRPr sz="1200"/>
          </a:p>
          <a:p>
            <a:pPr marL="0" lvl="0" indent="0" algn="l" rtl="0">
              <a:spcBef>
                <a:spcPts val="1600"/>
              </a:spcBef>
              <a:spcAft>
                <a:spcPts val="0"/>
              </a:spcAft>
              <a:buNone/>
            </a:pPr>
            <a:r>
              <a:rPr lang="en-GB" sz="1200"/>
              <a:t>Final score:</a:t>
            </a:r>
            <a:endParaRPr sz="1200"/>
          </a:p>
          <a:p>
            <a:pPr marL="457200" lvl="0" indent="-304800" algn="l" rtl="0">
              <a:spcBef>
                <a:spcPts val="1600"/>
              </a:spcBef>
              <a:spcAft>
                <a:spcPts val="0"/>
              </a:spcAft>
              <a:buSzPts val="1200"/>
              <a:buChar char="●"/>
            </a:pPr>
            <a:r>
              <a:rPr lang="en-GB" sz="1200"/>
              <a:t>Must display the user’s score at the end of the game</a:t>
            </a:r>
            <a:endParaRPr sz="1200"/>
          </a:p>
          <a:p>
            <a:pPr marL="457200" lvl="0" indent="-304800" algn="l" rtl="0">
              <a:spcBef>
                <a:spcPts val="0"/>
              </a:spcBef>
              <a:spcAft>
                <a:spcPts val="0"/>
              </a:spcAft>
              <a:buSzPts val="1200"/>
              <a:buChar char="●"/>
            </a:pPr>
            <a:r>
              <a:rPr lang="en-GB" sz="1200"/>
              <a:t>Must have a button to allow the user to return to the welcome screen</a:t>
            </a:r>
            <a:endParaRPr sz="1200"/>
          </a:p>
          <a:p>
            <a:pPr marL="0" lvl="0" indent="0" algn="l" rtl="0">
              <a:spcBef>
                <a:spcPts val="1600"/>
              </a:spcBef>
              <a:spcAft>
                <a:spcPts val="1600"/>
              </a:spcAft>
              <a:buNone/>
            </a:pPr>
            <a:endParaRPr/>
          </a:p>
        </p:txBody>
      </p:sp>
      <p:sp>
        <p:nvSpPr>
          <p:cNvPr id="123" name="Google Shape;123;p17"/>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Success criteria</a:t>
            </a:r>
            <a:endParaRPr/>
          </a:p>
        </p:txBody>
      </p:sp>
      <p:sp>
        <p:nvSpPr>
          <p:cNvPr id="124" name="Google Shape;124;p1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8</a:t>
            </a:fld>
            <a:endParaRPr/>
          </a:p>
        </p:txBody>
      </p:sp>
      <p:sp>
        <p:nvSpPr>
          <p:cNvPr id="125" name="Google Shape;125;p17"/>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29"/>
        <p:cNvGrpSpPr/>
        <p:nvPr/>
      </p:nvGrpSpPr>
      <p:grpSpPr>
        <a:xfrm>
          <a:off x="0" y="0"/>
          <a:ext cx="0" cy="0"/>
          <a:chOff x="0" y="0"/>
          <a:chExt cx="0" cy="0"/>
        </a:xfrm>
      </p:grpSpPr>
      <p:sp>
        <p:nvSpPr>
          <p:cNvPr id="130" name="Google Shape;130;p18"/>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Look at the requirements of the Tappy Tap App on your worksheet.</a:t>
            </a:r>
            <a:endParaRPr/>
          </a:p>
          <a:p>
            <a:pPr marL="0" lvl="0" indent="0" algn="l" rtl="0">
              <a:spcBef>
                <a:spcPts val="1600"/>
              </a:spcBef>
              <a:spcAft>
                <a:spcPts val="0"/>
              </a:spcAft>
              <a:buNone/>
            </a:pPr>
            <a:r>
              <a:rPr lang="en-GB"/>
              <a:t>How would you decompose the problem?</a:t>
            </a:r>
            <a:endParaRPr/>
          </a:p>
          <a:p>
            <a:pPr marL="0" lvl="0" indent="0" algn="l" rtl="0">
              <a:spcBef>
                <a:spcPts val="1600"/>
              </a:spcBef>
              <a:spcAft>
                <a:spcPts val="1600"/>
              </a:spcAft>
              <a:buNone/>
            </a:pPr>
            <a:r>
              <a:rPr lang="en-GB" b="1"/>
              <a:t>Think/write/pair/share.</a:t>
            </a:r>
            <a:endParaRPr b="1"/>
          </a:p>
        </p:txBody>
      </p:sp>
      <p:sp>
        <p:nvSpPr>
          <p:cNvPr id="131" name="Google Shape;131;p18"/>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Decompose the Tappy Tap App</a:t>
            </a:r>
            <a:endParaRPr/>
          </a:p>
        </p:txBody>
      </p:sp>
      <p:sp>
        <p:nvSpPr>
          <p:cNvPr id="132" name="Google Shape;132;p1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9</a:t>
            </a:fld>
            <a:endParaRPr/>
          </a:p>
        </p:txBody>
      </p:sp>
      <p:sp>
        <p:nvSpPr>
          <p:cNvPr id="133" name="Google Shape;133;p18"/>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2</a:t>
            </a:r>
            <a:endParaRPr/>
          </a:p>
        </p:txBody>
      </p:sp>
      <p:pic>
        <p:nvPicPr>
          <p:cNvPr id="134" name="Google Shape;134;p18"/>
          <p:cNvPicPr preferRelativeResize="0"/>
          <p:nvPr/>
        </p:nvPicPr>
        <p:blipFill>
          <a:blip r:embed="rId3">
            <a:alphaModFix/>
          </a:blip>
          <a:stretch>
            <a:fillRect/>
          </a:stretch>
        </p:blipFill>
        <p:spPr>
          <a:xfrm>
            <a:off x="5853050" y="564100"/>
            <a:ext cx="2542225" cy="4386524"/>
          </a:xfrm>
          <a:prstGeom prst="rect">
            <a:avLst/>
          </a:prstGeom>
          <a:noFill/>
          <a:ln>
            <a:noFill/>
          </a:ln>
        </p:spPr>
      </p:pic>
      <p:pic>
        <p:nvPicPr>
          <p:cNvPr id="135" name="Google Shape;135;p18"/>
          <p:cNvPicPr preferRelativeResize="0"/>
          <p:nvPr/>
        </p:nvPicPr>
        <p:blipFill>
          <a:blip r:embed="rId4">
            <a:alphaModFix/>
          </a:blip>
          <a:stretch>
            <a:fillRect/>
          </a:stretch>
        </p:blipFill>
        <p:spPr>
          <a:xfrm>
            <a:off x="3272000" y="3344175"/>
            <a:ext cx="371475" cy="371475"/>
          </a:xfrm>
          <a:prstGeom prst="rect">
            <a:avLst/>
          </a:prstGeom>
          <a:noFill/>
          <a:ln>
            <a:noFill/>
          </a:ln>
        </p:spPr>
      </p:pic>
    </p:spTree>
  </p:cSld>
  <p:clrMapOvr>
    <a:masterClrMapping/>
  </p:clrMapOvr>
</p:sld>
</file>

<file path=ppt/theme/theme1.xml><?xml version="1.0" encoding="utf-8"?>
<a:theme xmlns:a="http://schemas.openxmlformats.org/drawingml/2006/main" name="NCCE Slides">
  <a:themeElements>
    <a:clrScheme name="Simple Light">
      <a:dk1>
        <a:srgbClr val="5B5BA5"/>
      </a:dk1>
      <a:lt1>
        <a:srgbClr val="FFFFFF"/>
      </a:lt1>
      <a:dk2>
        <a:srgbClr val="E9E9F3"/>
      </a:dk2>
      <a:lt2>
        <a:srgbClr val="F2F6FC"/>
      </a:lt2>
      <a:accent1>
        <a:srgbClr val="E9F7FC"/>
      </a:accent1>
      <a:accent2>
        <a:srgbClr val="FFEFDA"/>
      </a:accent2>
      <a:accent3>
        <a:srgbClr val="ECF8F5"/>
      </a:accent3>
      <a:accent4>
        <a:srgbClr val="FEF2F6"/>
      </a:accent4>
      <a:accent5>
        <a:srgbClr val="E6E6EA"/>
      </a:accent5>
      <a:accent6>
        <a:srgbClr val="F0F6ED"/>
      </a:accent6>
      <a:hlink>
        <a:srgbClr val="3197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1158</Words>
  <Application>Microsoft Office PowerPoint</Application>
  <PresentationFormat>On-screen Show (16:9)</PresentationFormat>
  <Paragraphs>124</Paragraphs>
  <Slides>17</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Quicksand</vt:lpstr>
      <vt:lpstr>NCCE Slides</vt:lpstr>
      <vt:lpstr>Lesson 1: App for that</vt:lpstr>
      <vt:lpstr>Lesson 1: App for that</vt:lpstr>
      <vt:lpstr>What is your ‘app for that’?</vt:lpstr>
      <vt:lpstr>The Tappy Tap App</vt:lpstr>
      <vt:lpstr>Decompose the problem</vt:lpstr>
      <vt:lpstr>Decompose the problem</vt:lpstr>
      <vt:lpstr>Continue decomposing</vt:lpstr>
      <vt:lpstr>Success criteria</vt:lpstr>
      <vt:lpstr>Decompose the Tappy Tap App</vt:lpstr>
      <vt:lpstr>PowerPoint Presentation</vt:lpstr>
      <vt:lpstr>App Lab</vt:lpstr>
      <vt:lpstr>Login to the App Studio</vt:lpstr>
      <vt:lpstr>Enter the code LHZGLB in “section code”</vt:lpstr>
      <vt:lpstr>App Lab demonstration</vt:lpstr>
      <vt:lpstr>Design the home screen</vt:lpstr>
      <vt:lpstr>Play your future Tappy Tap App</vt:lpstr>
      <vt:lpstr>Next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App for that</dc:title>
  <cp:lastModifiedBy>Matt Thorne</cp:lastModifiedBy>
  <cp:revision>1</cp:revision>
  <dcterms:modified xsi:type="dcterms:W3CDTF">2023-11-02T10:18:04Z</dcterms:modified>
</cp:coreProperties>
</file>