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7" r:id="rId5"/>
    <p:sldId id="258" r:id="rId6"/>
    <p:sldId id="294" r:id="rId7"/>
    <p:sldId id="263" r:id="rId8"/>
    <p:sldId id="281" r:id="rId9"/>
    <p:sldId id="283" r:id="rId10"/>
    <p:sldId id="284" r:id="rId11"/>
    <p:sldId id="287" r:id="rId12"/>
    <p:sldId id="272" r:id="rId13"/>
    <p:sldId id="280" r:id="rId14"/>
    <p:sldId id="282" r:id="rId15"/>
    <p:sldId id="290" r:id="rId16"/>
    <p:sldId id="288" r:id="rId17"/>
    <p:sldId id="293" r:id="rId18"/>
    <p:sldId id="291" r:id="rId19"/>
    <p:sldId id="289" r:id="rId20"/>
    <p:sldId id="259" r:id="rId21"/>
  </p:sldIdLst>
  <p:sldSz cx="9144000" cy="6858000" type="screen4x3"/>
  <p:notesSz cx="6797675" cy="9926638"/>
  <p:embeddedFontLst>
    <p:embeddedFont>
      <p:font typeface="Calibri" panose="020F0502020204030204" pitchFamily="34" charset="0"/>
      <p:regular r:id="rId23"/>
      <p:bold r:id="rId24"/>
      <p:italic r:id="rId25"/>
      <p:boldItalic r:id="rId26"/>
    </p:embeddedFont>
    <p:embeddedFont>
      <p:font typeface="Museo 100" panose="02000000000000000000" charset="0"/>
      <p:regular r:id="rId27"/>
    </p:embeddedFont>
    <p:embeddedFont>
      <p:font typeface="Museo 500" panose="02000000000000000000" charset="0"/>
      <p:regular r:id="rId28"/>
    </p:embeddedFont>
    <p:embeddedFont>
      <p:font typeface="Museo 700" panose="02000000000000000000" charset="0"/>
      <p:bold r:id="rId29"/>
    </p:embeddedFont>
    <p:embeddedFont>
      <p:font typeface="Museo 900" panose="02000000000000000000" charset="0"/>
      <p:bold r:id="rId30"/>
    </p:embeddedFont>
    <p:embeddedFont>
      <p:font typeface="Museo900-Regular" panose="02000000000000000000"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Emma Berry" initials="EB" lastIdx="1" clrIdx="1">
    <p:extLst>
      <p:ext uri="{19B8F6BF-5375-455C-9EA6-DF929625EA0E}">
        <p15:presenceInfo xmlns:p15="http://schemas.microsoft.com/office/powerpoint/2012/main" userId="S-1-12-1-793777782-1082389635-4188577458-2944959137" providerId="AD"/>
      </p:ext>
    </p:extLst>
  </p:cmAuthor>
  <p:cmAuthor id="3" name="Mike Ross" initials="MR" lastIdx="1" clrIdx="2">
    <p:extLst>
      <p:ext uri="{19B8F6BF-5375-455C-9EA6-DF929625EA0E}">
        <p15:presenceInfo xmlns:p15="http://schemas.microsoft.com/office/powerpoint/2012/main" userId="S::mike@pgonline.co.uk::7954c944-6085-4b08-be0b-82a8f61af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E8A"/>
    <a:srgbClr val="C7462D"/>
    <a:srgbClr val="20692A"/>
    <a:srgbClr val="E2E4E3"/>
    <a:srgbClr val="1B1B1B"/>
    <a:srgbClr val="51869B"/>
    <a:srgbClr val="5D8AC7"/>
    <a:srgbClr val="000000"/>
    <a:srgbClr val="D1DA2E"/>
    <a:srgbClr val="02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9" autoAdjust="0"/>
  </p:normalViewPr>
  <p:slideViewPr>
    <p:cSldViewPr snapToGrid="0">
      <p:cViewPr varScale="1">
        <p:scale>
          <a:sx n="72" d="100"/>
          <a:sy n="72"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rry" userId="2f501676-f483-4083-b29e-a8f9a18288af" providerId="ADAL" clId="{FAA816FE-8628-44E4-91A2-3A71BB0F5F9C}"/>
    <pc:docChg chg="modSld">
      <pc:chgData name="Emma Berry" userId="2f501676-f483-4083-b29e-a8f9a18288af" providerId="ADAL" clId="{FAA816FE-8628-44E4-91A2-3A71BB0F5F9C}" dt="2018-11-12T15:54:06.989" v="0" actId="108"/>
      <pc:docMkLst>
        <pc:docMk/>
      </pc:docMkLst>
      <pc:sldChg chg="modSp">
        <pc:chgData name="Emma Berry" userId="2f501676-f483-4083-b29e-a8f9a18288af" providerId="ADAL" clId="{FAA816FE-8628-44E4-91A2-3A71BB0F5F9C}" dt="2018-11-12T15:54:06.989" v="0" actId="108"/>
        <pc:sldMkLst>
          <pc:docMk/>
          <pc:sldMk cId="2387898885" sldId="293"/>
        </pc:sldMkLst>
        <pc:spChg chg="mod">
          <ac:chgData name="Emma Berry" userId="2f501676-f483-4083-b29e-a8f9a18288af" providerId="ADAL" clId="{FAA816FE-8628-44E4-91A2-3A71BB0F5F9C}" dt="2018-11-12T15:54:06.989" v="0" actId="108"/>
          <ac:spMkLst>
            <pc:docMk/>
            <pc:sldMk cId="2387898885" sldId="293"/>
            <ac:spMk id="3" creationId="{F00657E3-9882-47D3-88F3-79C336ECC802}"/>
          </ac:spMkLst>
        </pc:spChg>
      </pc:sldChg>
    </pc:docChg>
  </pc:docChgLst>
  <pc:docChgLst>
    <pc:chgData name="Emma Berry" userId="2f501676-f483-4083-b29e-a8f9a18288af" providerId="ADAL" clId="{A4813CB8-9952-4BCE-B717-8D5BD5D43F7A}"/>
    <pc:docChg chg="delSld modSld sldOrd">
      <pc:chgData name="Emma Berry" userId="2f501676-f483-4083-b29e-a8f9a18288af" providerId="ADAL" clId="{A4813CB8-9952-4BCE-B717-8D5BD5D43F7A}" dt="2018-10-19T13:06:45.554" v="1"/>
      <pc:docMkLst>
        <pc:docMk/>
      </pc:docMkLst>
    </pc:docChg>
  </pc:docChgLst>
  <pc:docChgLst>
    <pc:chgData name="Leonora Sheppard" userId="3688f6d8-1f97-408e-a4fe-cc859c551ddb" providerId="ADAL" clId="{60DDEFB9-5AEA-41E2-BCD9-2F470C948492}"/>
    <pc:docChg chg="modSld">
      <pc:chgData name="Leonora Sheppard" userId="3688f6d8-1f97-408e-a4fe-cc859c551ddb" providerId="ADAL" clId="{60DDEFB9-5AEA-41E2-BCD9-2F470C948492}" dt="2018-11-12T11:08:21.323" v="3" actId="20577"/>
      <pc:docMkLst>
        <pc:docMk/>
      </pc:docMkLst>
      <pc:sldChg chg="modSp">
        <pc:chgData name="Leonora Sheppard" userId="3688f6d8-1f97-408e-a4fe-cc859c551ddb" providerId="ADAL" clId="{60DDEFB9-5AEA-41E2-BCD9-2F470C948492}" dt="2018-11-12T11:08:21.323" v="3" actId="20577"/>
        <pc:sldMkLst>
          <pc:docMk/>
          <pc:sldMk cId="3603361238" sldId="294"/>
        </pc:sldMkLst>
        <pc:spChg chg="mod">
          <ac:chgData name="Leonora Sheppard" userId="3688f6d8-1f97-408e-a4fe-cc859c551ddb" providerId="ADAL" clId="{60DDEFB9-5AEA-41E2-BCD9-2F470C948492}" dt="2018-11-12T11:08:21.323" v="3" actId="20577"/>
          <ac:spMkLst>
            <pc:docMk/>
            <pc:sldMk cId="3603361238" sldId="294"/>
            <ac:spMk id="5" creationId="{99111B8F-1A1D-4F70-9FEF-E5E2D6E85385}"/>
          </ac:spMkLst>
        </pc:spChg>
      </pc:sldChg>
    </pc:docChg>
  </pc:docChgLst>
  <pc:docChgLst>
    <pc:chgData name="Mike Ross" userId="7954c944-6085-4b08-be0b-82a8f61afa5b" providerId="ADAL" clId="{54CD2894-1047-494B-8CE6-613EF7781B40}"/>
    <pc:docChg chg="undo custSel addSld delSld modSld modMainMaster">
      <pc:chgData name="Mike Ross" userId="7954c944-6085-4b08-be0b-82a8f61afa5b" providerId="ADAL" clId="{54CD2894-1047-494B-8CE6-613EF7781B40}" dt="2018-11-08T16:09:35.489" v="547" actId="2696"/>
      <pc:docMkLst>
        <pc:docMk/>
      </pc:docMkLst>
      <pc:sldChg chg="modSp">
        <pc:chgData name="Mike Ross" userId="7954c944-6085-4b08-be0b-82a8f61afa5b" providerId="ADAL" clId="{54CD2894-1047-494B-8CE6-613EF7781B40}" dt="2018-10-30T14:03:13.800" v="1" actId="20577"/>
        <pc:sldMkLst>
          <pc:docMk/>
          <pc:sldMk cId="4135027854" sldId="258"/>
        </pc:sldMkLst>
        <pc:spChg chg="mod">
          <ac:chgData name="Mike Ross" userId="7954c944-6085-4b08-be0b-82a8f61afa5b" providerId="ADAL" clId="{54CD2894-1047-494B-8CE6-613EF7781B40}" dt="2018-10-30T14:03:13.800" v="1" actId="20577"/>
          <ac:spMkLst>
            <pc:docMk/>
            <pc:sldMk cId="4135027854" sldId="258"/>
            <ac:spMk id="2" creationId="{00000000-0000-0000-0000-000000000000}"/>
          </ac:spMkLst>
        </pc:spChg>
      </pc:sldChg>
      <pc:sldChg chg="delSp modSp">
        <pc:chgData name="Mike Ross" userId="7954c944-6085-4b08-be0b-82a8f61afa5b" providerId="ADAL" clId="{54CD2894-1047-494B-8CE6-613EF7781B40}" dt="2018-11-08T14:03:07.092" v="113" actId="20577"/>
        <pc:sldMkLst>
          <pc:docMk/>
          <pc:sldMk cId="1613253418" sldId="263"/>
        </pc:sldMkLst>
        <pc:spChg chg="mod">
          <ac:chgData name="Mike Ross" userId="7954c944-6085-4b08-be0b-82a8f61afa5b" providerId="ADAL" clId="{54CD2894-1047-494B-8CE6-613EF7781B40}" dt="2018-11-08T14:03:07.092" v="113" actId="20577"/>
          <ac:spMkLst>
            <pc:docMk/>
            <pc:sldMk cId="1613253418" sldId="263"/>
            <ac:spMk id="3" creationId="{9ECCB008-4736-43B0-8FF9-00145F57F3A2}"/>
          </ac:spMkLst>
        </pc:spChg>
        <pc:spChg chg="del mod">
          <ac:chgData name="Mike Ross" userId="7954c944-6085-4b08-be0b-82a8f61afa5b" providerId="ADAL" clId="{54CD2894-1047-494B-8CE6-613EF7781B40}" dt="2018-11-08T12:31:55.160" v="95" actId="478"/>
          <ac:spMkLst>
            <pc:docMk/>
            <pc:sldMk cId="1613253418" sldId="263"/>
            <ac:spMk id="4" creationId="{D87ED85B-89A3-4D2F-B51D-7DDE88DA507D}"/>
          </ac:spMkLst>
        </pc:spChg>
      </pc:sldChg>
      <pc:sldChg chg="modSp">
        <pc:chgData name="Mike Ross" userId="7954c944-6085-4b08-be0b-82a8f61afa5b" providerId="ADAL" clId="{54CD2894-1047-494B-8CE6-613EF7781B40}" dt="2018-10-30T14:06:25.764" v="9" actId="20577"/>
        <pc:sldMkLst>
          <pc:docMk/>
          <pc:sldMk cId="2925573167" sldId="281"/>
        </pc:sldMkLst>
        <pc:spChg chg="mod">
          <ac:chgData name="Mike Ross" userId="7954c944-6085-4b08-be0b-82a8f61afa5b" providerId="ADAL" clId="{54CD2894-1047-494B-8CE6-613EF7781B40}" dt="2018-10-30T14:06:25.764" v="9" actId="20577"/>
          <ac:spMkLst>
            <pc:docMk/>
            <pc:sldMk cId="2925573167" sldId="281"/>
            <ac:spMk id="3" creationId="{3A039A6F-62CF-462F-9528-70FE151308A4}"/>
          </ac:spMkLst>
        </pc:spChg>
      </pc:sldChg>
      <pc:sldChg chg="delSp modSp">
        <pc:chgData name="Mike Ross" userId="7954c944-6085-4b08-be0b-82a8f61afa5b" providerId="ADAL" clId="{54CD2894-1047-494B-8CE6-613EF7781B40}" dt="2018-11-08T14:06:07.596" v="119" actId="478"/>
        <pc:sldMkLst>
          <pc:docMk/>
          <pc:sldMk cId="1944259566" sldId="282"/>
        </pc:sldMkLst>
        <pc:spChg chg="mod">
          <ac:chgData name="Mike Ross" userId="7954c944-6085-4b08-be0b-82a8f61afa5b" providerId="ADAL" clId="{54CD2894-1047-494B-8CE6-613EF7781B40}" dt="2018-10-30T14:24:51.602" v="15" actId="20577"/>
          <ac:spMkLst>
            <pc:docMk/>
            <pc:sldMk cId="1944259566" sldId="282"/>
            <ac:spMk id="3" creationId="{C7418049-5CB6-4ADE-A55E-6BBA99CBAF6C}"/>
          </ac:spMkLst>
        </pc:spChg>
        <pc:spChg chg="del mod">
          <ac:chgData name="Mike Ross" userId="7954c944-6085-4b08-be0b-82a8f61afa5b" providerId="ADAL" clId="{54CD2894-1047-494B-8CE6-613EF7781B40}" dt="2018-11-08T14:06:07.596" v="119" actId="478"/>
          <ac:spMkLst>
            <pc:docMk/>
            <pc:sldMk cId="1944259566" sldId="282"/>
            <ac:spMk id="4" creationId="{05220221-6BB5-469F-BD48-C7822F6E494A}"/>
          </ac:spMkLst>
        </pc:spChg>
        <pc:picChg chg="del">
          <ac:chgData name="Mike Ross" userId="7954c944-6085-4b08-be0b-82a8f61afa5b" providerId="ADAL" clId="{54CD2894-1047-494B-8CE6-613EF7781B40}" dt="2018-11-08T14:06:03.199" v="118" actId="478"/>
          <ac:picMkLst>
            <pc:docMk/>
            <pc:sldMk cId="1944259566" sldId="282"/>
            <ac:picMk id="4100" creationId="{6C89A556-EA6A-4B5D-864C-476B69F6C12A}"/>
          </ac:picMkLst>
        </pc:picChg>
      </pc:sldChg>
      <pc:sldChg chg="delSp modSp delCm">
        <pc:chgData name="Mike Ross" userId="7954c944-6085-4b08-be0b-82a8f61afa5b" providerId="ADAL" clId="{54CD2894-1047-494B-8CE6-613EF7781B40}" dt="2018-11-08T12:33:12.761" v="97" actId="478"/>
        <pc:sldMkLst>
          <pc:docMk/>
          <pc:sldMk cId="3735608686" sldId="283"/>
        </pc:sldMkLst>
        <pc:spChg chg="mod">
          <ac:chgData name="Mike Ross" userId="7954c944-6085-4b08-be0b-82a8f61afa5b" providerId="ADAL" clId="{54CD2894-1047-494B-8CE6-613EF7781B40}" dt="2018-10-30T14:27:02.885" v="27" actId="20577"/>
          <ac:spMkLst>
            <pc:docMk/>
            <pc:sldMk cId="3735608686" sldId="283"/>
            <ac:spMk id="3" creationId="{E746DA78-F8AC-4927-9CBC-92BDE0AC8635}"/>
          </ac:spMkLst>
        </pc:spChg>
        <pc:spChg chg="del">
          <ac:chgData name="Mike Ross" userId="7954c944-6085-4b08-be0b-82a8f61afa5b" providerId="ADAL" clId="{54CD2894-1047-494B-8CE6-613EF7781B40}" dt="2018-11-08T12:33:10.768" v="96" actId="478"/>
          <ac:spMkLst>
            <pc:docMk/>
            <pc:sldMk cId="3735608686" sldId="283"/>
            <ac:spMk id="9" creationId="{2B4FA822-45CA-4E75-A354-6F2239F930A0}"/>
          </ac:spMkLst>
        </pc:spChg>
        <pc:spChg chg="del">
          <ac:chgData name="Mike Ross" userId="7954c944-6085-4b08-be0b-82a8f61afa5b" providerId="ADAL" clId="{54CD2894-1047-494B-8CE6-613EF7781B40}" dt="2018-11-08T12:33:12.761" v="97" actId="478"/>
          <ac:spMkLst>
            <pc:docMk/>
            <pc:sldMk cId="3735608686" sldId="283"/>
            <ac:spMk id="11" creationId="{0D4CDFD7-3350-48D3-BE8D-8DD1F13D2B6D}"/>
          </ac:spMkLst>
        </pc:spChg>
      </pc:sldChg>
      <pc:sldChg chg="delSp modSp">
        <pc:chgData name="Mike Ross" userId="7954c944-6085-4b08-be0b-82a8f61afa5b" providerId="ADAL" clId="{54CD2894-1047-494B-8CE6-613EF7781B40}" dt="2018-11-08T14:04:34.892" v="117" actId="478"/>
        <pc:sldMkLst>
          <pc:docMk/>
          <pc:sldMk cId="1615232335" sldId="284"/>
        </pc:sldMkLst>
        <pc:spChg chg="del mod">
          <ac:chgData name="Mike Ross" userId="7954c944-6085-4b08-be0b-82a8f61afa5b" providerId="ADAL" clId="{54CD2894-1047-494B-8CE6-613EF7781B40}" dt="2018-11-08T14:04:34.892" v="117" actId="478"/>
          <ac:spMkLst>
            <pc:docMk/>
            <pc:sldMk cId="1615232335" sldId="284"/>
            <ac:spMk id="5" creationId="{4BEAAD62-E104-47B2-A0AE-18C43F9CC641}"/>
          </ac:spMkLst>
        </pc:spChg>
        <pc:spChg chg="del mod">
          <ac:chgData name="Mike Ross" userId="7954c944-6085-4b08-be0b-82a8f61afa5b" providerId="ADAL" clId="{54CD2894-1047-494B-8CE6-613EF7781B40}" dt="2018-11-08T14:04:12.854" v="114" actId="478"/>
          <ac:spMkLst>
            <pc:docMk/>
            <pc:sldMk cId="1615232335" sldId="284"/>
            <ac:spMk id="6" creationId="{535E20A1-14CB-4048-A3EF-2EF595C76227}"/>
          </ac:spMkLst>
        </pc:spChg>
      </pc:sldChg>
      <pc:sldChg chg="delSp addCm delCm modCm">
        <pc:chgData name="Mike Ross" userId="7954c944-6085-4b08-be0b-82a8f61afa5b" providerId="ADAL" clId="{54CD2894-1047-494B-8CE6-613EF7781B40}" dt="2018-11-08T14:08:02.467" v="128" actId="478"/>
        <pc:sldMkLst>
          <pc:docMk/>
          <pc:sldMk cId="425018044" sldId="288"/>
        </pc:sldMkLst>
        <pc:spChg chg="del">
          <ac:chgData name="Mike Ross" userId="7954c944-6085-4b08-be0b-82a8f61afa5b" providerId="ADAL" clId="{54CD2894-1047-494B-8CE6-613EF7781B40}" dt="2018-11-08T14:07:46.972" v="125" actId="478"/>
          <ac:spMkLst>
            <pc:docMk/>
            <pc:sldMk cId="425018044" sldId="288"/>
            <ac:spMk id="8" creationId="{AB04FE57-EE54-4695-88BE-A6E2664BE253}"/>
          </ac:spMkLst>
        </pc:spChg>
        <pc:spChg chg="del">
          <ac:chgData name="Mike Ross" userId="7954c944-6085-4b08-be0b-82a8f61afa5b" providerId="ADAL" clId="{54CD2894-1047-494B-8CE6-613EF7781B40}" dt="2018-11-08T14:07:49.163" v="126" actId="478"/>
          <ac:spMkLst>
            <pc:docMk/>
            <pc:sldMk cId="425018044" sldId="288"/>
            <ac:spMk id="9" creationId="{C9D20038-2982-4A2E-92A4-0EA79E463170}"/>
          </ac:spMkLst>
        </pc:spChg>
        <pc:picChg chg="del">
          <ac:chgData name="Mike Ross" userId="7954c944-6085-4b08-be0b-82a8f61afa5b" providerId="ADAL" clId="{54CD2894-1047-494B-8CE6-613EF7781B40}" dt="2018-11-08T14:07:19.563" v="124" actId="478"/>
          <ac:picMkLst>
            <pc:docMk/>
            <pc:sldMk cId="425018044" sldId="288"/>
            <ac:picMk id="1026" creationId="{44730E9F-1B1A-44B3-92BE-98CBF12E4FF5}"/>
          </ac:picMkLst>
        </pc:picChg>
        <pc:picChg chg="del">
          <ac:chgData name="Mike Ross" userId="7954c944-6085-4b08-be0b-82a8f61afa5b" providerId="ADAL" clId="{54CD2894-1047-494B-8CE6-613EF7781B40}" dt="2018-11-08T14:07:17.995" v="123" actId="478"/>
          <ac:picMkLst>
            <pc:docMk/>
            <pc:sldMk cId="425018044" sldId="288"/>
            <ac:picMk id="1028" creationId="{2A9AE267-0BA4-456A-B708-759DAC5F3362}"/>
          </ac:picMkLst>
        </pc:picChg>
        <pc:picChg chg="del">
          <ac:chgData name="Mike Ross" userId="7954c944-6085-4b08-be0b-82a8f61afa5b" providerId="ADAL" clId="{54CD2894-1047-494B-8CE6-613EF7781B40}" dt="2018-11-08T14:08:02.467" v="128" actId="478"/>
          <ac:picMkLst>
            <pc:docMk/>
            <pc:sldMk cId="425018044" sldId="288"/>
            <ac:picMk id="1030" creationId="{27ABC2F0-67B2-4F38-9DA9-A5C79C511D38}"/>
          </ac:picMkLst>
        </pc:picChg>
      </pc:sldChg>
      <pc:sldChg chg="delSp modSp">
        <pc:chgData name="Mike Ross" userId="7954c944-6085-4b08-be0b-82a8f61afa5b" providerId="ADAL" clId="{54CD2894-1047-494B-8CE6-613EF7781B40}" dt="2018-10-30T15:05:25.605" v="93" actId="478"/>
        <pc:sldMkLst>
          <pc:docMk/>
          <pc:sldMk cId="2356163248" sldId="289"/>
        </pc:sldMkLst>
        <pc:picChg chg="del mod">
          <ac:chgData name="Mike Ross" userId="7954c944-6085-4b08-be0b-82a8f61afa5b" providerId="ADAL" clId="{54CD2894-1047-494B-8CE6-613EF7781B40}" dt="2018-10-30T15:05:25.605" v="93" actId="478"/>
          <ac:picMkLst>
            <pc:docMk/>
            <pc:sldMk cId="2356163248" sldId="289"/>
            <ac:picMk id="1028" creationId="{828BB4C9-D9EE-4603-B1A0-37E4DE2C9162}"/>
          </ac:picMkLst>
        </pc:picChg>
      </pc:sldChg>
      <pc:sldChg chg="delSp modSp">
        <pc:chgData name="Mike Ross" userId="7954c944-6085-4b08-be0b-82a8f61afa5b" providerId="ADAL" clId="{54CD2894-1047-494B-8CE6-613EF7781B40}" dt="2018-11-08T14:06:44.668" v="122" actId="207"/>
        <pc:sldMkLst>
          <pc:docMk/>
          <pc:sldMk cId="758088488" sldId="290"/>
        </pc:sldMkLst>
        <pc:spChg chg="del">
          <ac:chgData name="Mike Ross" userId="7954c944-6085-4b08-be0b-82a8f61afa5b" providerId="ADAL" clId="{54CD2894-1047-494B-8CE6-613EF7781B40}" dt="2018-11-08T14:06:32.629" v="121" actId="478"/>
          <ac:spMkLst>
            <pc:docMk/>
            <pc:sldMk cId="758088488" sldId="290"/>
            <ac:spMk id="2" creationId="{C25C390D-7CFA-4CA8-8743-C20BE5D8D424}"/>
          </ac:spMkLst>
        </pc:spChg>
        <pc:spChg chg="mod">
          <ac:chgData name="Mike Ross" userId="7954c944-6085-4b08-be0b-82a8f61afa5b" providerId="ADAL" clId="{54CD2894-1047-494B-8CE6-613EF7781B40}" dt="2018-11-08T14:06:44.668" v="122" actId="207"/>
          <ac:spMkLst>
            <pc:docMk/>
            <pc:sldMk cId="758088488" sldId="290"/>
            <ac:spMk id="5" creationId="{61D9FEB6-432B-48D4-9FC0-95019D975302}"/>
          </ac:spMkLst>
        </pc:spChg>
        <pc:spChg chg="del">
          <ac:chgData name="Mike Ross" userId="7954c944-6085-4b08-be0b-82a8f61afa5b" providerId="ADAL" clId="{54CD2894-1047-494B-8CE6-613EF7781B40}" dt="2018-11-08T14:06:30.771" v="120" actId="478"/>
          <ac:spMkLst>
            <pc:docMk/>
            <pc:sldMk cId="758088488" sldId="290"/>
            <ac:spMk id="8" creationId="{F3F98379-AD6B-4533-9FE2-F19400105420}"/>
          </ac:spMkLst>
        </pc:spChg>
      </pc:sldChg>
      <pc:sldChg chg="addSp delSp modSp add setBg">
        <pc:chgData name="Mike Ross" userId="7954c944-6085-4b08-be0b-82a8f61afa5b" providerId="ADAL" clId="{54CD2894-1047-494B-8CE6-613EF7781B40}" dt="2018-11-08T14:42:51.828" v="539" actId="207"/>
        <pc:sldMkLst>
          <pc:docMk/>
          <pc:sldMk cId="2387898885" sldId="293"/>
        </pc:sldMkLst>
        <pc:spChg chg="mod">
          <ac:chgData name="Mike Ross" userId="7954c944-6085-4b08-be0b-82a8f61afa5b" providerId="ADAL" clId="{54CD2894-1047-494B-8CE6-613EF7781B40}" dt="2018-11-08T14:37:52.035" v="239" actId="1076"/>
          <ac:spMkLst>
            <pc:docMk/>
            <pc:sldMk cId="2387898885" sldId="293"/>
            <ac:spMk id="2" creationId="{6B7D726C-C4ED-4BFC-91E4-6E9A8D8467F5}"/>
          </ac:spMkLst>
        </pc:spChg>
        <pc:spChg chg="mod">
          <ac:chgData name="Mike Ross" userId="7954c944-6085-4b08-be0b-82a8f61afa5b" providerId="ADAL" clId="{54CD2894-1047-494B-8CE6-613EF7781B40}" dt="2018-11-08T14:41:14.549" v="404" actId="207"/>
          <ac:spMkLst>
            <pc:docMk/>
            <pc:sldMk cId="2387898885" sldId="293"/>
            <ac:spMk id="3" creationId="{F00657E3-9882-47D3-88F3-79C336ECC802}"/>
          </ac:spMkLst>
        </pc:spChg>
        <pc:spChg chg="add mod ord">
          <ac:chgData name="Mike Ross" userId="7954c944-6085-4b08-be0b-82a8f61afa5b" providerId="ADAL" clId="{54CD2894-1047-494B-8CE6-613EF7781B40}" dt="2018-11-08T14:42:51.828" v="539" actId="207"/>
          <ac:spMkLst>
            <pc:docMk/>
            <pc:sldMk cId="2387898885" sldId="293"/>
            <ac:spMk id="4" creationId="{1313EC12-B6FD-4A7F-900B-687182D48DD1}"/>
          </ac:spMkLst>
        </pc:spChg>
        <pc:picChg chg="mod ord modCrop">
          <ac:chgData name="Mike Ross" userId="7954c944-6085-4b08-be0b-82a8f61afa5b" providerId="ADAL" clId="{54CD2894-1047-494B-8CE6-613EF7781B40}" dt="2018-11-08T14:38:00.120" v="241" actId="1076"/>
          <ac:picMkLst>
            <pc:docMk/>
            <pc:sldMk cId="2387898885" sldId="293"/>
            <ac:picMk id="1026" creationId="{C10C16AD-7D04-4B95-B00F-943B17048E50}"/>
          </ac:picMkLst>
        </pc:picChg>
        <pc:picChg chg="del">
          <ac:chgData name="Mike Ross" userId="7954c944-6085-4b08-be0b-82a8f61afa5b" providerId="ADAL" clId="{54CD2894-1047-494B-8CE6-613EF7781B40}" dt="2018-11-08T14:34:07.162" v="142" actId="478"/>
          <ac:picMkLst>
            <pc:docMk/>
            <pc:sldMk cId="2387898885" sldId="293"/>
            <ac:picMk id="2050" creationId="{18999D04-9B03-4F88-9536-4E35D6316078}"/>
          </ac:picMkLst>
        </pc:picChg>
      </pc:sldChg>
      <pc:sldChg chg="modSp">
        <pc:chgData name="Mike Ross" userId="7954c944-6085-4b08-be0b-82a8f61afa5b" providerId="ADAL" clId="{54CD2894-1047-494B-8CE6-613EF7781B40}" dt="2018-11-08T16:07:31.406" v="546" actId="20577"/>
        <pc:sldMkLst>
          <pc:docMk/>
          <pc:sldMk cId="3603361238" sldId="294"/>
        </pc:sldMkLst>
        <pc:spChg chg="mod">
          <ac:chgData name="Mike Ross" userId="7954c944-6085-4b08-be0b-82a8f61afa5b" providerId="ADAL" clId="{54CD2894-1047-494B-8CE6-613EF7781B40}" dt="2018-11-08T16:07:31.406" v="546" actId="20577"/>
          <ac:spMkLst>
            <pc:docMk/>
            <pc:sldMk cId="3603361238" sldId="294"/>
            <ac:spMk id="5" creationId="{99111B8F-1A1D-4F70-9FEF-E5E2D6E85385}"/>
          </ac:spMkLst>
        </pc:spChg>
      </pc:sldChg>
      <pc:sldMasterChg chg="modSldLayout">
        <pc:chgData name="Mike Ross" userId="7954c944-6085-4b08-be0b-82a8f61afa5b" providerId="ADAL" clId="{54CD2894-1047-494B-8CE6-613EF7781B40}" dt="2018-11-08T15:22:56.476" v="545" actId="20577"/>
        <pc:sldMasterMkLst>
          <pc:docMk/>
          <pc:sldMasterMk cId="1310585009" sldId="2147483648"/>
        </pc:sldMasterMkLst>
        <pc:sldLayoutChg chg="modSp">
          <pc:chgData name="Mike Ross" userId="7954c944-6085-4b08-be0b-82a8f61afa5b" providerId="ADAL" clId="{54CD2894-1047-494B-8CE6-613EF7781B40}" dt="2018-11-08T15:22:34.044" v="541" actId="20577"/>
          <pc:sldLayoutMkLst>
            <pc:docMk/>
            <pc:sldMasterMk cId="1310585009" sldId="2147483648"/>
            <pc:sldLayoutMk cId="3018863990" sldId="2147483652"/>
          </pc:sldLayoutMkLst>
          <pc:spChg chg="mod">
            <ac:chgData name="Mike Ross" userId="7954c944-6085-4b08-be0b-82a8f61afa5b" providerId="ADAL" clId="{54CD2894-1047-494B-8CE6-613EF7781B40}" dt="2018-11-08T15:22:34.044" v="541" actId="20577"/>
            <ac:spMkLst>
              <pc:docMk/>
              <pc:sldMasterMk cId="1310585009" sldId="2147483648"/>
              <pc:sldLayoutMk cId="3018863990" sldId="2147483652"/>
              <ac:spMk id="10" creationId="{00000000-0000-0000-0000-000000000000}"/>
            </ac:spMkLst>
          </pc:spChg>
        </pc:sldLayoutChg>
        <pc:sldLayoutChg chg="modSp">
          <pc:chgData name="Mike Ross" userId="7954c944-6085-4b08-be0b-82a8f61afa5b" providerId="ADAL" clId="{54CD2894-1047-494B-8CE6-613EF7781B40}" dt="2018-11-08T15:22:48.512" v="543" actId="20577"/>
          <pc:sldLayoutMkLst>
            <pc:docMk/>
            <pc:sldMasterMk cId="1310585009" sldId="2147483648"/>
            <pc:sldLayoutMk cId="3022966019" sldId="2147483654"/>
          </pc:sldLayoutMkLst>
          <pc:spChg chg="mod">
            <ac:chgData name="Mike Ross" userId="7954c944-6085-4b08-be0b-82a8f61afa5b" providerId="ADAL" clId="{54CD2894-1047-494B-8CE6-613EF7781B40}" dt="2018-11-08T15:22:48.512" v="543" actId="20577"/>
            <ac:spMkLst>
              <pc:docMk/>
              <pc:sldMasterMk cId="1310585009" sldId="2147483648"/>
              <pc:sldLayoutMk cId="3022966019" sldId="2147483654"/>
              <ac:spMk id="12" creationId="{E307EC55-8E33-4E88-836E-9439165CE7C0}"/>
            </ac:spMkLst>
          </pc:spChg>
        </pc:sldLayoutChg>
        <pc:sldLayoutChg chg="modSp">
          <pc:chgData name="Mike Ross" userId="7954c944-6085-4b08-be0b-82a8f61afa5b" providerId="ADAL" clId="{54CD2894-1047-494B-8CE6-613EF7781B40}" dt="2018-11-08T15:22:52.707" v="544" actId="20577"/>
          <pc:sldLayoutMkLst>
            <pc:docMk/>
            <pc:sldMasterMk cId="1310585009" sldId="2147483648"/>
            <pc:sldLayoutMk cId="3274687180" sldId="2147483655"/>
          </pc:sldLayoutMkLst>
          <pc:spChg chg="mod">
            <ac:chgData name="Mike Ross" userId="7954c944-6085-4b08-be0b-82a8f61afa5b" providerId="ADAL" clId="{54CD2894-1047-494B-8CE6-613EF7781B40}" dt="2018-11-08T15:22:52.707" v="544" actId="20577"/>
            <ac:spMkLst>
              <pc:docMk/>
              <pc:sldMasterMk cId="1310585009" sldId="2147483648"/>
              <pc:sldLayoutMk cId="3274687180" sldId="2147483655"/>
              <ac:spMk id="13" creationId="{A4A66025-52BB-443F-B2A3-3968BB33108E}"/>
            </ac:spMkLst>
          </pc:spChg>
        </pc:sldLayoutChg>
      </pc:sldMasterChg>
    </pc:docChg>
  </pc:docChgLst>
  <pc:docChgLst>
    <pc:chgData name="Leonora Sheppard" userId="3688f6d8-1f97-408e-a4fe-cc859c551ddb" providerId="ADAL" clId="{1EF75678-8EA4-4948-BBC5-E1EC1B42E276}"/>
    <pc:docChg chg="custSel modSld">
      <pc:chgData name="Leonora Sheppard" userId="3688f6d8-1f97-408e-a4fe-cc859c551ddb" providerId="ADAL" clId="{1EF75678-8EA4-4948-BBC5-E1EC1B42E276}" dt="2018-11-06T15:35:46.961" v="11" actId="20577"/>
      <pc:docMkLst>
        <pc:docMk/>
      </pc:docMkLst>
      <pc:sldChg chg="modSp">
        <pc:chgData name="Leonora Sheppard" userId="3688f6d8-1f97-408e-a4fe-cc859c551ddb" providerId="ADAL" clId="{1EF75678-8EA4-4948-BBC5-E1EC1B42E276}" dt="2018-11-06T15:33:09.181" v="3" actId="313"/>
        <pc:sldMkLst>
          <pc:docMk/>
          <pc:sldMk cId="1738877743" sldId="280"/>
        </pc:sldMkLst>
        <pc:spChg chg="mod">
          <ac:chgData name="Leonora Sheppard" userId="3688f6d8-1f97-408e-a4fe-cc859c551ddb" providerId="ADAL" clId="{1EF75678-8EA4-4948-BBC5-E1EC1B42E276}" dt="2018-11-06T15:33:09.181" v="3" actId="313"/>
          <ac:spMkLst>
            <pc:docMk/>
            <pc:sldMk cId="1738877743" sldId="280"/>
            <ac:spMk id="3" creationId="{6F20532D-1218-4880-9F8B-844A90580A6A}"/>
          </ac:spMkLst>
        </pc:spChg>
      </pc:sldChg>
      <pc:sldChg chg="modSp">
        <pc:chgData name="Leonora Sheppard" userId="3688f6d8-1f97-408e-a4fe-cc859c551ddb" providerId="ADAL" clId="{1EF75678-8EA4-4948-BBC5-E1EC1B42E276}" dt="2018-11-06T15:30:39.723" v="1" actId="167"/>
        <pc:sldMkLst>
          <pc:docMk/>
          <pc:sldMk cId="3735608686" sldId="283"/>
        </pc:sldMkLst>
        <pc:spChg chg="mod">
          <ac:chgData name="Leonora Sheppard" userId="3688f6d8-1f97-408e-a4fe-cc859c551ddb" providerId="ADAL" clId="{1EF75678-8EA4-4948-BBC5-E1EC1B42E276}" dt="2018-11-06T15:30:30.846" v="0" actId="947"/>
          <ac:spMkLst>
            <pc:docMk/>
            <pc:sldMk cId="3735608686" sldId="283"/>
            <ac:spMk id="2" creationId="{B5ECA20C-F081-41E8-9B96-7154EDAB8CAE}"/>
          </ac:spMkLst>
        </pc:spChg>
        <pc:picChg chg="ord">
          <ac:chgData name="Leonora Sheppard" userId="3688f6d8-1f97-408e-a4fe-cc859c551ddb" providerId="ADAL" clId="{1EF75678-8EA4-4948-BBC5-E1EC1B42E276}" dt="2018-11-06T15:30:39.723" v="1" actId="167"/>
          <ac:picMkLst>
            <pc:docMk/>
            <pc:sldMk cId="3735608686" sldId="283"/>
            <ac:picMk id="6" creationId="{4C7F3CA7-254E-4A70-B42C-7A60FCBD61D9}"/>
          </ac:picMkLst>
        </pc:picChg>
      </pc:sldChg>
      <pc:sldChg chg="modSp">
        <pc:chgData name="Leonora Sheppard" userId="3688f6d8-1f97-408e-a4fe-cc859c551ddb" providerId="ADAL" clId="{1EF75678-8EA4-4948-BBC5-E1EC1B42E276}" dt="2018-11-06T15:35:46.961" v="11" actId="20577"/>
        <pc:sldMkLst>
          <pc:docMk/>
          <pc:sldMk cId="425018044" sldId="288"/>
        </pc:sldMkLst>
        <pc:spChg chg="mod">
          <ac:chgData name="Leonora Sheppard" userId="3688f6d8-1f97-408e-a4fe-cc859c551ddb" providerId="ADAL" clId="{1EF75678-8EA4-4948-BBC5-E1EC1B42E276}" dt="2018-11-06T15:35:46.961" v="11" actId="20577"/>
          <ac:spMkLst>
            <pc:docMk/>
            <pc:sldMk cId="425018044" sldId="288"/>
            <ac:spMk id="3" creationId="{2D8BE083-5A5E-496A-B4EE-B11E49144C86}"/>
          </ac:spMkLst>
        </pc:spChg>
      </pc:sldChg>
      <pc:sldChg chg="modSp">
        <pc:chgData name="Leonora Sheppard" userId="3688f6d8-1f97-408e-a4fe-cc859c551ddb" providerId="ADAL" clId="{1EF75678-8EA4-4948-BBC5-E1EC1B42E276}" dt="2018-11-06T15:34:37.327" v="8" actId="14100"/>
        <pc:sldMkLst>
          <pc:docMk/>
          <pc:sldMk cId="758088488" sldId="290"/>
        </pc:sldMkLst>
        <pc:spChg chg="mod">
          <ac:chgData name="Leonora Sheppard" userId="3688f6d8-1f97-408e-a4fe-cc859c551ddb" providerId="ADAL" clId="{1EF75678-8EA4-4948-BBC5-E1EC1B42E276}" dt="2018-11-06T15:34:37.327" v="8" actId="14100"/>
          <ac:spMkLst>
            <pc:docMk/>
            <pc:sldMk cId="758088488" sldId="290"/>
            <ac:spMk id="5" creationId="{61D9FEB6-432B-48D4-9FC0-95019D975302}"/>
          </ac:spMkLst>
        </pc:spChg>
      </pc:sldChg>
    </pc:docChg>
  </pc:docChgLst>
  <pc:docChgLst>
    <pc:chgData name="Emma Berry" userId="2f501676-f483-4083-b29e-a8f9a18288af" providerId="ADAL" clId="{73DBABAA-EB2B-46E3-8A56-8031391BB4B0}"/>
    <pc:docChg chg="undo custSel addSld delSld modSld sldOrd modMainMaster">
      <pc:chgData name="Emma Berry" userId="2f501676-f483-4083-b29e-a8f9a18288af" providerId="ADAL" clId="{73DBABAA-EB2B-46E3-8A56-8031391BB4B0}" dt="2018-10-30T17:33:48.274" v="13675" actId="20577"/>
      <pc:docMkLst>
        <pc:docMk/>
      </pc:docMkLst>
      <pc:sldChg chg="modSp">
        <pc:chgData name="Emma Berry" userId="2f501676-f483-4083-b29e-a8f9a18288af" providerId="ADAL" clId="{73DBABAA-EB2B-46E3-8A56-8031391BB4B0}" dt="2018-10-30T17:32:23.917" v="13560" actId="20577"/>
        <pc:sldMkLst>
          <pc:docMk/>
          <pc:sldMk cId="4135027854" sldId="258"/>
        </pc:sldMkLst>
        <pc:spChg chg="mod">
          <ac:chgData name="Emma Berry" userId="2f501676-f483-4083-b29e-a8f9a18288af" providerId="ADAL" clId="{73DBABAA-EB2B-46E3-8A56-8031391BB4B0}" dt="2018-10-30T17:32:23.917" v="13560" actId="20577"/>
          <ac:spMkLst>
            <pc:docMk/>
            <pc:sldMk cId="4135027854" sldId="258"/>
            <ac:spMk id="2" creationId="{00000000-0000-0000-0000-000000000000}"/>
          </ac:spMkLst>
        </pc:spChg>
      </pc:sldChg>
      <pc:sldChg chg="addSp delSp modSp">
        <pc:chgData name="Emma Berry" userId="2f501676-f483-4083-b29e-a8f9a18288af" providerId="ADAL" clId="{73DBABAA-EB2B-46E3-8A56-8031391BB4B0}" dt="2018-10-30T17:32:10.925" v="13556" actId="478"/>
        <pc:sldMkLst>
          <pc:docMk/>
          <pc:sldMk cId="1613253418" sldId="263"/>
        </pc:sldMkLst>
        <pc:spChg chg="mod">
          <ac:chgData name="Emma Berry" userId="2f501676-f483-4083-b29e-a8f9a18288af" providerId="ADAL" clId="{73DBABAA-EB2B-46E3-8A56-8031391BB4B0}" dt="2018-10-28T08:05:39.860" v="401" actId="20577"/>
          <ac:spMkLst>
            <pc:docMk/>
            <pc:sldMk cId="1613253418" sldId="263"/>
            <ac:spMk id="2" creationId="{C96EF0CE-D1DA-4BE1-B49E-A8D4D6FDFB17}"/>
          </ac:spMkLst>
        </pc:spChg>
        <pc:spChg chg="mod">
          <ac:chgData name="Emma Berry" userId="2f501676-f483-4083-b29e-a8f9a18288af" providerId="ADAL" clId="{73DBABAA-EB2B-46E3-8A56-8031391BB4B0}" dt="2018-10-30T08:55:05.008" v="11193" actId="13926"/>
          <ac:spMkLst>
            <pc:docMk/>
            <pc:sldMk cId="1613253418" sldId="263"/>
            <ac:spMk id="3" creationId="{9ECCB008-4736-43B0-8FF9-00145F57F3A2}"/>
          </ac:spMkLst>
        </pc:spChg>
        <pc:spChg chg="add del mod">
          <ac:chgData name="Emma Berry" userId="2f501676-f483-4083-b29e-a8f9a18288af" providerId="ADAL" clId="{73DBABAA-EB2B-46E3-8A56-8031391BB4B0}" dt="2018-10-30T17:32:10.925" v="13556" actId="478"/>
          <ac:spMkLst>
            <pc:docMk/>
            <pc:sldMk cId="1613253418" sldId="263"/>
            <ac:spMk id="4" creationId="{D87ED85B-89A3-4D2F-B51D-7DDE88DA507D}"/>
          </ac:spMkLst>
        </pc:spChg>
        <pc:picChg chg="add mod ord modCrop">
          <ac:chgData name="Emma Berry" userId="2f501676-f483-4083-b29e-a8f9a18288af" providerId="ADAL" clId="{73DBABAA-EB2B-46E3-8A56-8031391BB4B0}" dt="2018-10-28T08:13:20.047" v="517" actId="167"/>
          <ac:picMkLst>
            <pc:docMk/>
            <pc:sldMk cId="1613253418" sldId="263"/>
            <ac:picMk id="2050" creationId="{1FB14F93-D8D6-4EB3-A54F-98CD436F6BF7}"/>
          </ac:picMkLst>
        </pc:picChg>
        <pc:picChg chg="add del mod">
          <ac:chgData name="Emma Berry" userId="2f501676-f483-4083-b29e-a8f9a18288af" providerId="ADAL" clId="{73DBABAA-EB2B-46E3-8A56-8031391BB4B0}" dt="2018-10-30T08:57:33.373" v="11437" actId="478"/>
          <ac:picMkLst>
            <pc:docMk/>
            <pc:sldMk cId="1613253418" sldId="263"/>
            <ac:picMk id="2052" creationId="{504DEC6C-4BB9-4DAA-968E-CA644DE250D2}"/>
          </ac:picMkLst>
        </pc:picChg>
        <pc:picChg chg="del mod">
          <ac:chgData name="Emma Berry" userId="2f501676-f483-4083-b29e-a8f9a18288af" providerId="ADAL" clId="{73DBABAA-EB2B-46E3-8A56-8031391BB4B0}" dt="2018-10-28T08:19:29.930" v="1036" actId="478"/>
          <ac:picMkLst>
            <pc:docMk/>
            <pc:sldMk cId="1613253418" sldId="263"/>
            <ac:picMk id="3076" creationId="{00000000-0000-0000-0000-000000000000}"/>
          </ac:picMkLst>
        </pc:picChg>
      </pc:sldChg>
      <pc:sldChg chg="delSp modSp">
        <pc:chgData name="Emma Berry" userId="2f501676-f483-4083-b29e-a8f9a18288af" providerId="ADAL" clId="{73DBABAA-EB2B-46E3-8A56-8031391BB4B0}" dt="2018-10-30T12:13:03.060" v="13454" actId="20577"/>
        <pc:sldMkLst>
          <pc:docMk/>
          <pc:sldMk cId="2891568642" sldId="272"/>
        </pc:sldMkLst>
        <pc:spChg chg="mod">
          <ac:chgData name="Emma Berry" userId="2f501676-f483-4083-b29e-a8f9a18288af" providerId="ADAL" clId="{73DBABAA-EB2B-46E3-8A56-8031391BB4B0}" dt="2018-10-30T12:13:03.060" v="13454" actId="20577"/>
          <ac:spMkLst>
            <pc:docMk/>
            <pc:sldMk cId="2891568642" sldId="272"/>
            <ac:spMk id="4" creationId="{00000000-0000-0000-0000-000000000000}"/>
          </ac:spMkLst>
        </pc:spChg>
        <pc:spChg chg="mod">
          <ac:chgData name="Emma Berry" userId="2f501676-f483-4083-b29e-a8f9a18288af" providerId="ADAL" clId="{73DBABAA-EB2B-46E3-8A56-8031391BB4B0}" dt="2018-10-30T09:18:53.506" v="11444" actId="20577"/>
          <ac:spMkLst>
            <pc:docMk/>
            <pc:sldMk cId="2891568642" sldId="272"/>
            <ac:spMk id="5" creationId="{00000000-0000-0000-0000-000000000000}"/>
          </ac:spMkLst>
        </pc:spChg>
        <pc:picChg chg="del">
          <ac:chgData name="Emma Berry" userId="2f501676-f483-4083-b29e-a8f9a18288af" providerId="ADAL" clId="{73DBABAA-EB2B-46E3-8A56-8031391BB4B0}" dt="2018-10-28T14:30:53.239" v="6906" actId="478"/>
          <ac:picMkLst>
            <pc:docMk/>
            <pc:sldMk cId="2891568642" sldId="272"/>
            <ac:picMk id="1028" creationId="{00000000-0000-0000-0000-000000000000}"/>
          </ac:picMkLst>
        </pc:picChg>
      </pc:sldChg>
      <pc:sldChg chg="addSp modSp add ord">
        <pc:chgData name="Emma Berry" userId="2f501676-f483-4083-b29e-a8f9a18288af" providerId="ADAL" clId="{73DBABAA-EB2B-46E3-8A56-8031391BB4B0}" dt="2018-10-30T11:11:24.210" v="11445" actId="1076"/>
        <pc:sldMkLst>
          <pc:docMk/>
          <pc:sldMk cId="1738877743" sldId="280"/>
        </pc:sldMkLst>
        <pc:spChg chg="mod">
          <ac:chgData name="Emma Berry" userId="2f501676-f483-4083-b29e-a8f9a18288af" providerId="ADAL" clId="{73DBABAA-EB2B-46E3-8A56-8031391BB4B0}" dt="2018-10-28T08:22:38.533" v="1152" actId="20577"/>
          <ac:spMkLst>
            <pc:docMk/>
            <pc:sldMk cId="1738877743" sldId="280"/>
            <ac:spMk id="2" creationId="{80EB7F03-98C7-478F-81F4-1482146ED827}"/>
          </ac:spMkLst>
        </pc:spChg>
        <pc:spChg chg="mod">
          <ac:chgData name="Emma Berry" userId="2f501676-f483-4083-b29e-a8f9a18288af" providerId="ADAL" clId="{73DBABAA-EB2B-46E3-8A56-8031391BB4B0}" dt="2018-10-28T08:39:46.869" v="2140" actId="20577"/>
          <ac:spMkLst>
            <pc:docMk/>
            <pc:sldMk cId="1738877743" sldId="280"/>
            <ac:spMk id="3" creationId="{6F20532D-1218-4880-9F8B-844A90580A6A}"/>
          </ac:spMkLst>
        </pc:spChg>
        <pc:picChg chg="add mod ord modCrop">
          <ac:chgData name="Emma Berry" userId="2f501676-f483-4083-b29e-a8f9a18288af" providerId="ADAL" clId="{73DBABAA-EB2B-46E3-8A56-8031391BB4B0}" dt="2018-10-28T08:46:35.914" v="2280" actId="1076"/>
          <ac:picMkLst>
            <pc:docMk/>
            <pc:sldMk cId="1738877743" sldId="280"/>
            <ac:picMk id="3074" creationId="{EE01E461-0FA5-48F5-AE32-F804D72D9B07}"/>
          </ac:picMkLst>
        </pc:picChg>
      </pc:sldChg>
      <pc:sldChg chg="modSp add">
        <pc:chgData name="Emma Berry" userId="2f501676-f483-4083-b29e-a8f9a18288af" providerId="ADAL" clId="{73DBABAA-EB2B-46E3-8A56-8031391BB4B0}" dt="2018-10-30T11:11:38.203" v="11447" actId="20577"/>
        <pc:sldMkLst>
          <pc:docMk/>
          <pc:sldMk cId="2925573167" sldId="281"/>
        </pc:sldMkLst>
        <pc:spChg chg="mod">
          <ac:chgData name="Emma Berry" userId="2f501676-f483-4083-b29e-a8f9a18288af" providerId="ADAL" clId="{73DBABAA-EB2B-46E3-8A56-8031391BB4B0}" dt="2018-10-28T08:24:40.972" v="1206" actId="20577"/>
          <ac:spMkLst>
            <pc:docMk/>
            <pc:sldMk cId="2925573167" sldId="281"/>
            <ac:spMk id="2" creationId="{5579F79E-DF5D-4DAB-B745-E286112811F9}"/>
          </ac:spMkLst>
        </pc:spChg>
        <pc:spChg chg="mod">
          <ac:chgData name="Emma Berry" userId="2f501676-f483-4083-b29e-a8f9a18288af" providerId="ADAL" clId="{73DBABAA-EB2B-46E3-8A56-8031391BB4B0}" dt="2018-10-30T11:11:38.203" v="11447" actId="20577"/>
          <ac:spMkLst>
            <pc:docMk/>
            <pc:sldMk cId="2925573167" sldId="281"/>
            <ac:spMk id="3" creationId="{3A039A6F-62CF-462F-9528-70FE151308A4}"/>
          </ac:spMkLst>
        </pc:spChg>
      </pc:sldChg>
      <pc:sldChg chg="addSp delSp modSp add ord setBg">
        <pc:chgData name="Emma Berry" userId="2f501676-f483-4083-b29e-a8f9a18288af" providerId="ADAL" clId="{73DBABAA-EB2B-46E3-8A56-8031391BB4B0}" dt="2018-10-30T17:32:53.389" v="13566" actId="478"/>
        <pc:sldMkLst>
          <pc:docMk/>
          <pc:sldMk cId="1944259566" sldId="282"/>
        </pc:sldMkLst>
        <pc:spChg chg="mod">
          <ac:chgData name="Emma Berry" userId="2f501676-f483-4083-b29e-a8f9a18288af" providerId="ADAL" clId="{73DBABAA-EB2B-46E3-8A56-8031391BB4B0}" dt="2018-10-28T18:39:42.298" v="7071" actId="20577"/>
          <ac:spMkLst>
            <pc:docMk/>
            <pc:sldMk cId="1944259566" sldId="282"/>
            <ac:spMk id="2" creationId="{1C5D6FEB-A847-4F0C-B579-0942967DE061}"/>
          </ac:spMkLst>
        </pc:spChg>
        <pc:spChg chg="mod">
          <ac:chgData name="Emma Berry" userId="2f501676-f483-4083-b29e-a8f9a18288af" providerId="ADAL" clId="{73DBABAA-EB2B-46E3-8A56-8031391BB4B0}" dt="2018-10-28T08:53:57.136" v="2991" actId="207"/>
          <ac:spMkLst>
            <pc:docMk/>
            <pc:sldMk cId="1944259566" sldId="282"/>
            <ac:spMk id="3" creationId="{C7418049-5CB6-4ADE-A55E-6BBA99CBAF6C}"/>
          </ac:spMkLst>
        </pc:spChg>
        <pc:spChg chg="add del mod">
          <ac:chgData name="Emma Berry" userId="2f501676-f483-4083-b29e-a8f9a18288af" providerId="ADAL" clId="{73DBABAA-EB2B-46E3-8A56-8031391BB4B0}" dt="2018-10-30T17:32:52.862" v="13565" actId="478"/>
          <ac:spMkLst>
            <pc:docMk/>
            <pc:sldMk cId="1944259566" sldId="282"/>
            <ac:spMk id="4" creationId="{05220221-6BB5-469F-BD48-C7822F6E494A}"/>
          </ac:spMkLst>
        </pc:spChg>
        <pc:picChg chg="add mod ord modCrop">
          <ac:chgData name="Emma Berry" userId="2f501676-f483-4083-b29e-a8f9a18288af" providerId="ADAL" clId="{73DBABAA-EB2B-46E3-8A56-8031391BB4B0}" dt="2018-10-28T08:52:32.520" v="2765" actId="14100"/>
          <ac:picMkLst>
            <pc:docMk/>
            <pc:sldMk cId="1944259566" sldId="282"/>
            <ac:picMk id="4098" creationId="{BC5A5007-1BAA-4D33-B0A0-F62ECDCA75FB}"/>
          </ac:picMkLst>
        </pc:picChg>
        <pc:picChg chg="add del mod">
          <ac:chgData name="Emma Berry" userId="2f501676-f483-4083-b29e-a8f9a18288af" providerId="ADAL" clId="{73DBABAA-EB2B-46E3-8A56-8031391BB4B0}" dt="2018-10-30T17:32:53.389" v="13566" actId="478"/>
          <ac:picMkLst>
            <pc:docMk/>
            <pc:sldMk cId="1944259566" sldId="282"/>
            <ac:picMk id="4100" creationId="{6C89A556-EA6A-4B5D-864C-476B69F6C12A}"/>
          </ac:picMkLst>
        </pc:picChg>
      </pc:sldChg>
      <pc:sldChg chg="addSp delSp modSp add addCm modCm">
        <pc:chgData name="Emma Berry" userId="2f501676-f483-4083-b29e-a8f9a18288af" providerId="ADAL" clId="{73DBABAA-EB2B-46E3-8A56-8031391BB4B0}" dt="2018-10-30T17:32:34.542" v="13562" actId="478"/>
        <pc:sldMkLst>
          <pc:docMk/>
          <pc:sldMk cId="3735608686" sldId="283"/>
        </pc:sldMkLst>
        <pc:spChg chg="mod">
          <ac:chgData name="Emma Berry" userId="2f501676-f483-4083-b29e-a8f9a18288af" providerId="ADAL" clId="{73DBABAA-EB2B-46E3-8A56-8031391BB4B0}" dt="2018-10-30T08:46:42.034" v="11189" actId="20577"/>
          <ac:spMkLst>
            <pc:docMk/>
            <pc:sldMk cId="3735608686" sldId="283"/>
            <ac:spMk id="2" creationId="{B5ECA20C-F081-41E8-9B96-7154EDAB8CAE}"/>
          </ac:spMkLst>
        </pc:spChg>
        <pc:spChg chg="mod">
          <ac:chgData name="Emma Berry" userId="2f501676-f483-4083-b29e-a8f9a18288af" providerId="ADAL" clId="{73DBABAA-EB2B-46E3-8A56-8031391BB4B0}" dt="2018-10-28T14:16:36.102" v="5304" actId="20577"/>
          <ac:spMkLst>
            <pc:docMk/>
            <pc:sldMk cId="3735608686" sldId="283"/>
            <ac:spMk id="3" creationId="{E746DA78-F8AC-4927-9CBC-92BDE0AC8635}"/>
          </ac:spMkLst>
        </pc:spChg>
        <pc:spChg chg="add del">
          <ac:chgData name="Emma Berry" userId="2f501676-f483-4083-b29e-a8f9a18288af" providerId="ADAL" clId="{73DBABAA-EB2B-46E3-8A56-8031391BB4B0}" dt="2018-10-28T09:14:46.242" v="3300" actId="478"/>
          <ac:spMkLst>
            <pc:docMk/>
            <pc:sldMk cId="3735608686" sldId="283"/>
            <ac:spMk id="5" creationId="{58656773-428F-4DC1-A620-3B1B823E2B28}"/>
          </ac:spMkLst>
        </pc:spChg>
        <pc:spChg chg="add del mod">
          <ac:chgData name="Emma Berry" userId="2f501676-f483-4083-b29e-a8f9a18288af" providerId="ADAL" clId="{73DBABAA-EB2B-46E3-8A56-8031391BB4B0}" dt="2018-10-28T09:31:56.834" v="4134" actId="1076"/>
          <ac:spMkLst>
            <pc:docMk/>
            <pc:sldMk cId="3735608686" sldId="283"/>
            <ac:spMk id="6" creationId="{E3402BA9-69F6-4B58-BF2D-F9B3E4E71B0A}"/>
          </ac:spMkLst>
        </pc:spChg>
        <pc:spChg chg="add del mod">
          <ac:chgData name="Emma Berry" userId="2f501676-f483-4083-b29e-a8f9a18288af" providerId="ADAL" clId="{73DBABAA-EB2B-46E3-8A56-8031391BB4B0}" dt="2018-10-28T09:24:52.858" v="3960" actId="478"/>
          <ac:spMkLst>
            <pc:docMk/>
            <pc:sldMk cId="3735608686" sldId="283"/>
            <ac:spMk id="7" creationId="{31D55E58-1FC0-4436-BE76-19884925D0D3}"/>
          </ac:spMkLst>
        </pc:spChg>
        <pc:spChg chg="add del mod">
          <ac:chgData name="Emma Berry" userId="2f501676-f483-4083-b29e-a8f9a18288af" providerId="ADAL" clId="{73DBABAA-EB2B-46E3-8A56-8031391BB4B0}" dt="2018-10-28T09:31:23.894" v="4132" actId="478"/>
          <ac:spMkLst>
            <pc:docMk/>
            <pc:sldMk cId="3735608686" sldId="283"/>
            <ac:spMk id="8" creationId="{3D0FEAFD-A38E-4A1F-BBB5-D9FDE9D8A07B}"/>
          </ac:spMkLst>
        </pc:spChg>
        <pc:spChg chg="add del mod">
          <ac:chgData name="Emma Berry" userId="2f501676-f483-4083-b29e-a8f9a18288af" providerId="ADAL" clId="{73DBABAA-EB2B-46E3-8A56-8031391BB4B0}" dt="2018-10-30T17:32:31.789" v="13561" actId="478"/>
          <ac:spMkLst>
            <pc:docMk/>
            <pc:sldMk cId="3735608686" sldId="283"/>
            <ac:spMk id="9" creationId="{2B4FA822-45CA-4E75-A354-6F2239F930A0}"/>
          </ac:spMkLst>
        </pc:spChg>
        <pc:spChg chg="add del mod">
          <ac:chgData name="Emma Berry" userId="2f501676-f483-4083-b29e-a8f9a18288af" providerId="ADAL" clId="{73DBABAA-EB2B-46E3-8A56-8031391BB4B0}" dt="2018-10-28T13:58:41.608" v="4465" actId="1076"/>
          <ac:spMkLst>
            <pc:docMk/>
            <pc:sldMk cId="3735608686" sldId="283"/>
            <ac:spMk id="10" creationId="{24B248E5-51BC-497A-8E8D-B4E140024470}"/>
          </ac:spMkLst>
        </pc:spChg>
        <pc:spChg chg="add del mod">
          <ac:chgData name="Emma Berry" userId="2f501676-f483-4083-b29e-a8f9a18288af" providerId="ADAL" clId="{73DBABAA-EB2B-46E3-8A56-8031391BB4B0}" dt="2018-10-30T17:32:34.542" v="13562" actId="478"/>
          <ac:spMkLst>
            <pc:docMk/>
            <pc:sldMk cId="3735608686" sldId="283"/>
            <ac:spMk id="11" creationId="{0D4CDFD7-3350-48D3-BE8D-8DD1F13D2B6D}"/>
          </ac:spMkLst>
        </pc:spChg>
        <pc:picChg chg="add mod ord modCrop">
          <ac:chgData name="Emma Berry" userId="2f501676-f483-4083-b29e-a8f9a18288af" providerId="ADAL" clId="{73DBABAA-EB2B-46E3-8A56-8031391BB4B0}" dt="2018-10-28T09:29:54.131" v="4053" actId="18131"/>
          <ac:picMkLst>
            <pc:docMk/>
            <pc:sldMk cId="3735608686" sldId="283"/>
            <ac:picMk id="4" creationId="{B6D329A5-7961-4987-A955-9F837CEB469F}"/>
          </ac:picMkLst>
        </pc:picChg>
      </pc:sldChg>
      <pc:sldChg chg="addSp delSp modSp add setBg">
        <pc:chgData name="Emma Berry" userId="2f501676-f483-4083-b29e-a8f9a18288af" providerId="ADAL" clId="{73DBABAA-EB2B-46E3-8A56-8031391BB4B0}" dt="2018-10-30T17:32:41.966" v="13564" actId="478"/>
        <pc:sldMkLst>
          <pc:docMk/>
          <pc:sldMk cId="1615232335" sldId="284"/>
        </pc:sldMkLst>
        <pc:spChg chg="mod">
          <ac:chgData name="Emma Berry" userId="2f501676-f483-4083-b29e-a8f9a18288af" providerId="ADAL" clId="{73DBABAA-EB2B-46E3-8A56-8031391BB4B0}" dt="2018-10-28T09:32:21.136" v="4156" actId="20577"/>
          <ac:spMkLst>
            <pc:docMk/>
            <pc:sldMk cId="1615232335" sldId="284"/>
            <ac:spMk id="2" creationId="{74F06314-64BF-4441-AB77-B644E8936AEE}"/>
          </ac:spMkLst>
        </pc:spChg>
        <pc:spChg chg="mod">
          <ac:chgData name="Emma Berry" userId="2f501676-f483-4083-b29e-a8f9a18288af" providerId="ADAL" clId="{73DBABAA-EB2B-46E3-8A56-8031391BB4B0}" dt="2018-10-28T18:41:22.812" v="7089" actId="20577"/>
          <ac:spMkLst>
            <pc:docMk/>
            <pc:sldMk cId="1615232335" sldId="284"/>
            <ac:spMk id="3" creationId="{CEB152A7-F73E-4AB8-8DEE-A6B361BA2827}"/>
          </ac:spMkLst>
        </pc:spChg>
        <pc:spChg chg="add del">
          <ac:chgData name="Emma Berry" userId="2f501676-f483-4083-b29e-a8f9a18288af" providerId="ADAL" clId="{73DBABAA-EB2B-46E3-8A56-8031391BB4B0}" dt="2018-10-30T17:32:41.966" v="13564" actId="478"/>
          <ac:spMkLst>
            <pc:docMk/>
            <pc:sldMk cId="1615232335" sldId="284"/>
            <ac:spMk id="5" creationId="{4BEAAD62-E104-47B2-A0AE-18C43F9CC641}"/>
          </ac:spMkLst>
        </pc:spChg>
        <pc:spChg chg="add del mod">
          <ac:chgData name="Emma Berry" userId="2f501676-f483-4083-b29e-a8f9a18288af" providerId="ADAL" clId="{73DBABAA-EB2B-46E3-8A56-8031391BB4B0}" dt="2018-10-30T17:32:38.077" v="13563" actId="478"/>
          <ac:spMkLst>
            <pc:docMk/>
            <pc:sldMk cId="1615232335" sldId="284"/>
            <ac:spMk id="6" creationId="{535E20A1-14CB-4048-A3EF-2EF595C76227}"/>
          </ac:spMkLst>
        </pc:spChg>
        <pc:picChg chg="add mod ord modCrop">
          <ac:chgData name="Emma Berry" userId="2f501676-f483-4083-b29e-a8f9a18288af" providerId="ADAL" clId="{73DBABAA-EB2B-46E3-8A56-8031391BB4B0}" dt="2018-10-28T13:59:19.345" v="4471" actId="732"/>
          <ac:picMkLst>
            <pc:docMk/>
            <pc:sldMk cId="1615232335" sldId="284"/>
            <ac:picMk id="5122" creationId="{E34DDE36-16BE-450D-B27B-DC0F373EF83F}"/>
          </ac:picMkLst>
        </pc:picChg>
      </pc:sldChg>
      <pc:sldChg chg="addSp delSp modSp add setBg">
        <pc:chgData name="Emma Berry" userId="2f501676-f483-4083-b29e-a8f9a18288af" providerId="ADAL" clId="{73DBABAA-EB2B-46E3-8A56-8031391BB4B0}" dt="2018-10-28T18:54:22.839" v="7993" actId="732"/>
        <pc:sldMkLst>
          <pc:docMk/>
          <pc:sldMk cId="3788390668" sldId="287"/>
        </pc:sldMkLst>
        <pc:spChg chg="mod">
          <ac:chgData name="Emma Berry" userId="2f501676-f483-4083-b29e-a8f9a18288af" providerId="ADAL" clId="{73DBABAA-EB2B-46E3-8A56-8031391BB4B0}" dt="2018-10-28T18:53:59.900" v="7988" actId="6549"/>
          <ac:spMkLst>
            <pc:docMk/>
            <pc:sldMk cId="3788390668" sldId="287"/>
            <ac:spMk id="3" creationId="{DC2E492E-5163-405B-AE28-8C35291CE71E}"/>
          </ac:spMkLst>
        </pc:spChg>
        <pc:spChg chg="del">
          <ac:chgData name="Emma Berry" userId="2f501676-f483-4083-b29e-a8f9a18288af" providerId="ADAL" clId="{73DBABAA-EB2B-46E3-8A56-8031391BB4B0}" dt="2018-10-28T18:50:35.780" v="7815" actId="478"/>
          <ac:spMkLst>
            <pc:docMk/>
            <pc:sldMk cId="3788390668" sldId="287"/>
            <ac:spMk id="9" creationId="{709EF2EF-D018-429E-8DBE-E11690AB297A}"/>
          </ac:spMkLst>
        </pc:spChg>
        <pc:picChg chg="del">
          <ac:chgData name="Emma Berry" userId="2f501676-f483-4083-b29e-a8f9a18288af" providerId="ADAL" clId="{73DBABAA-EB2B-46E3-8A56-8031391BB4B0}" dt="2018-10-28T18:49:33.914" v="7800" actId="478"/>
          <ac:picMkLst>
            <pc:docMk/>
            <pc:sldMk cId="3788390668" sldId="287"/>
            <ac:picMk id="6154" creationId="{46B29273-4BCB-46A8-A9FA-257DF1569DA8}"/>
          </ac:picMkLst>
        </pc:picChg>
        <pc:picChg chg="add mod ord modCrop">
          <ac:chgData name="Emma Berry" userId="2f501676-f483-4083-b29e-a8f9a18288af" providerId="ADAL" clId="{73DBABAA-EB2B-46E3-8A56-8031391BB4B0}" dt="2018-10-28T18:54:22.839" v="7993" actId="732"/>
          <ac:picMkLst>
            <pc:docMk/>
            <pc:sldMk cId="3788390668" sldId="287"/>
            <ac:picMk id="7170" creationId="{A517A1C2-D053-4C26-8105-C5DA1E26B23A}"/>
          </ac:picMkLst>
        </pc:picChg>
      </pc:sldChg>
      <pc:sldChg chg="addSp delSp modSp add delCm">
        <pc:chgData name="Emma Berry" userId="2f501676-f483-4083-b29e-a8f9a18288af" providerId="ADAL" clId="{73DBABAA-EB2B-46E3-8A56-8031391BB4B0}" dt="2018-10-30T17:33:48.274" v="13675" actId="20577"/>
        <pc:sldMkLst>
          <pc:docMk/>
          <pc:sldMk cId="425018044" sldId="288"/>
        </pc:sldMkLst>
        <pc:spChg chg="mod">
          <ac:chgData name="Emma Berry" userId="2f501676-f483-4083-b29e-a8f9a18288af" providerId="ADAL" clId="{73DBABAA-EB2B-46E3-8A56-8031391BB4B0}" dt="2018-10-29T11:36:16.367" v="9006" actId="20577"/>
          <ac:spMkLst>
            <pc:docMk/>
            <pc:sldMk cId="425018044" sldId="288"/>
            <ac:spMk id="2" creationId="{2BED1C2F-4A45-4B42-AB37-333B0FA0498C}"/>
          </ac:spMkLst>
        </pc:spChg>
        <pc:spChg chg="mod">
          <ac:chgData name="Emma Berry" userId="2f501676-f483-4083-b29e-a8f9a18288af" providerId="ADAL" clId="{73DBABAA-EB2B-46E3-8A56-8031391BB4B0}" dt="2018-10-30T17:33:48.274" v="13675" actId="20577"/>
          <ac:spMkLst>
            <pc:docMk/>
            <pc:sldMk cId="425018044" sldId="288"/>
            <ac:spMk id="3" creationId="{2D8BE083-5A5E-496A-B4EE-B11E49144C86}"/>
          </ac:spMkLst>
        </pc:spChg>
        <pc:spChg chg="add del mod">
          <ac:chgData name="Emma Berry" userId="2f501676-f483-4083-b29e-a8f9a18288af" providerId="ADAL" clId="{73DBABAA-EB2B-46E3-8A56-8031391BB4B0}" dt="2018-10-29T11:45:06.259" v="9628" actId="478"/>
          <ac:spMkLst>
            <pc:docMk/>
            <pc:sldMk cId="425018044" sldId="288"/>
            <ac:spMk id="4" creationId="{495E9752-D7F1-4BA5-AA21-C2C86A6EE6F9}"/>
          </ac:spMkLst>
        </pc:spChg>
        <pc:spChg chg="add del mod">
          <ac:chgData name="Emma Berry" userId="2f501676-f483-4083-b29e-a8f9a18288af" providerId="ADAL" clId="{73DBABAA-EB2B-46E3-8A56-8031391BB4B0}" dt="2018-10-29T12:09:46.289" v="9968" actId="478"/>
          <ac:spMkLst>
            <pc:docMk/>
            <pc:sldMk cId="425018044" sldId="288"/>
            <ac:spMk id="5" creationId="{0A7786E1-1C19-4FDA-A214-E7BE71025A82}"/>
          </ac:spMkLst>
        </pc:spChg>
        <pc:spChg chg="add del mod">
          <ac:chgData name="Emma Berry" userId="2f501676-f483-4083-b29e-a8f9a18288af" providerId="ADAL" clId="{73DBABAA-EB2B-46E3-8A56-8031391BB4B0}" dt="2018-10-29T12:09:46.289" v="9968" actId="478"/>
          <ac:spMkLst>
            <pc:docMk/>
            <pc:sldMk cId="425018044" sldId="288"/>
            <ac:spMk id="6" creationId="{2898736B-0381-44BC-8393-8C5B4432F29D}"/>
          </ac:spMkLst>
        </pc:spChg>
        <pc:spChg chg="add del mod">
          <ac:chgData name="Emma Berry" userId="2f501676-f483-4083-b29e-a8f9a18288af" providerId="ADAL" clId="{73DBABAA-EB2B-46E3-8A56-8031391BB4B0}" dt="2018-10-29T11:44:56.756" v="9627" actId="478"/>
          <ac:spMkLst>
            <pc:docMk/>
            <pc:sldMk cId="425018044" sldId="288"/>
            <ac:spMk id="7" creationId="{F042A4A5-F1B1-4BFE-96FB-92260F85BE0D}"/>
          </ac:spMkLst>
        </pc:spChg>
        <pc:spChg chg="add del mod">
          <ac:chgData name="Emma Berry" userId="2f501676-f483-4083-b29e-a8f9a18288af" providerId="ADAL" clId="{73DBABAA-EB2B-46E3-8A56-8031391BB4B0}" dt="2018-10-30T17:31:16.188" v="13550" actId="478"/>
          <ac:spMkLst>
            <pc:docMk/>
            <pc:sldMk cId="425018044" sldId="288"/>
            <ac:spMk id="8" creationId="{AB04FE57-EE54-4695-88BE-A6E2664BE253}"/>
          </ac:spMkLst>
        </pc:spChg>
        <pc:spChg chg="add del mod">
          <ac:chgData name="Emma Berry" userId="2f501676-f483-4083-b29e-a8f9a18288af" providerId="ADAL" clId="{73DBABAA-EB2B-46E3-8A56-8031391BB4B0}" dt="2018-10-30T17:31:14.255" v="13549" actId="478"/>
          <ac:spMkLst>
            <pc:docMk/>
            <pc:sldMk cId="425018044" sldId="288"/>
            <ac:spMk id="9" creationId="{C9D20038-2982-4A2E-92A4-0EA79E463170}"/>
          </ac:spMkLst>
        </pc:spChg>
        <pc:picChg chg="add del mod modCrop">
          <ac:chgData name="Emma Berry" userId="2f501676-f483-4083-b29e-a8f9a18288af" providerId="ADAL" clId="{73DBABAA-EB2B-46E3-8A56-8031391BB4B0}" dt="2018-10-30T17:31:18.140" v="13553" actId="478"/>
          <ac:picMkLst>
            <pc:docMk/>
            <pc:sldMk cId="425018044" sldId="288"/>
            <ac:picMk id="1026" creationId="{44730E9F-1B1A-44B3-92BE-98CBF12E4FF5}"/>
          </ac:picMkLst>
        </pc:picChg>
        <pc:picChg chg="add del mod modCrop">
          <ac:chgData name="Emma Berry" userId="2f501676-f483-4083-b29e-a8f9a18288af" providerId="ADAL" clId="{73DBABAA-EB2B-46E3-8A56-8031391BB4B0}" dt="2018-10-30T17:31:16.861" v="13551" actId="478"/>
          <ac:picMkLst>
            <pc:docMk/>
            <pc:sldMk cId="425018044" sldId="288"/>
            <ac:picMk id="1028" creationId="{2A9AE267-0BA4-456A-B708-759DAC5F3362}"/>
          </ac:picMkLst>
        </pc:picChg>
        <pc:picChg chg="add del mod ord modCrop">
          <ac:chgData name="Emma Berry" userId="2f501676-f483-4083-b29e-a8f9a18288af" providerId="ADAL" clId="{73DBABAA-EB2B-46E3-8A56-8031391BB4B0}" dt="2018-10-30T17:31:17.340" v="13552" actId="478"/>
          <ac:picMkLst>
            <pc:docMk/>
            <pc:sldMk cId="425018044" sldId="288"/>
            <ac:picMk id="1030" creationId="{27ABC2F0-67B2-4F38-9DA9-A5C79C511D38}"/>
          </ac:picMkLst>
        </pc:picChg>
        <pc:picChg chg="add mod ord modCrop">
          <ac:chgData name="Emma Berry" userId="2f501676-f483-4083-b29e-a8f9a18288af" providerId="ADAL" clId="{73DBABAA-EB2B-46E3-8A56-8031391BB4B0}" dt="2018-10-29T15:19:51.108" v="10119" actId="1038"/>
          <ac:picMkLst>
            <pc:docMk/>
            <pc:sldMk cId="425018044" sldId="288"/>
            <ac:picMk id="1032" creationId="{500635F5-BF46-481E-A971-D51C02FDFDEF}"/>
          </ac:picMkLst>
        </pc:picChg>
      </pc:sldChg>
      <pc:sldChg chg="addSp delSp modSp add">
        <pc:chgData name="Emma Berry" userId="2f501676-f483-4083-b29e-a8f9a18288af" providerId="ADAL" clId="{73DBABAA-EB2B-46E3-8A56-8031391BB4B0}" dt="2018-10-30T11:48:33.272" v="13437" actId="1076"/>
        <pc:sldMkLst>
          <pc:docMk/>
          <pc:sldMk cId="2356163248" sldId="289"/>
        </pc:sldMkLst>
        <pc:spChg chg="mod">
          <ac:chgData name="Emma Berry" userId="2f501676-f483-4083-b29e-a8f9a18288af" providerId="ADAL" clId="{73DBABAA-EB2B-46E3-8A56-8031391BB4B0}" dt="2018-10-29T16:17:03.584" v="11147" actId="20577"/>
          <ac:spMkLst>
            <pc:docMk/>
            <pc:sldMk cId="2356163248" sldId="289"/>
            <ac:spMk id="2" creationId="{C7A95BE8-3509-4419-8771-C33CE6888876}"/>
          </ac:spMkLst>
        </pc:spChg>
        <pc:spChg chg="mod">
          <ac:chgData name="Emma Berry" userId="2f501676-f483-4083-b29e-a8f9a18288af" providerId="ADAL" clId="{73DBABAA-EB2B-46E3-8A56-8031391BB4B0}" dt="2018-10-30T11:48:16.108" v="13434" actId="20577"/>
          <ac:spMkLst>
            <pc:docMk/>
            <pc:sldMk cId="2356163248" sldId="289"/>
            <ac:spMk id="3" creationId="{B1810BDD-1C51-4B5A-B5AD-9CE143707871}"/>
          </ac:spMkLst>
        </pc:spChg>
        <pc:spChg chg="add del mod">
          <ac:chgData name="Emma Berry" userId="2f501676-f483-4083-b29e-a8f9a18288af" providerId="ADAL" clId="{73DBABAA-EB2B-46E3-8A56-8031391BB4B0}" dt="2018-10-30T11:40:26.323" v="13421" actId="478"/>
          <ac:spMkLst>
            <pc:docMk/>
            <pc:sldMk cId="2356163248" sldId="289"/>
            <ac:spMk id="4" creationId="{F5EF81B3-BCF9-4D18-8BFB-BE11BA44E698}"/>
          </ac:spMkLst>
        </pc:spChg>
        <pc:picChg chg="add mod ord modCrop">
          <ac:chgData name="Emma Berry" userId="2f501676-f483-4083-b29e-a8f9a18288af" providerId="ADAL" clId="{73DBABAA-EB2B-46E3-8A56-8031391BB4B0}" dt="2018-10-30T11:48:21.520" v="13435" actId="688"/>
          <ac:picMkLst>
            <pc:docMk/>
            <pc:sldMk cId="2356163248" sldId="289"/>
            <ac:picMk id="1026" creationId="{C5D7E0C4-F3B5-4465-8B83-EEAFB24AF21C}"/>
          </ac:picMkLst>
        </pc:picChg>
        <pc:picChg chg="add mod">
          <ac:chgData name="Emma Berry" userId="2f501676-f483-4083-b29e-a8f9a18288af" providerId="ADAL" clId="{73DBABAA-EB2B-46E3-8A56-8031391BB4B0}" dt="2018-10-30T11:48:33.272" v="13437" actId="1076"/>
          <ac:picMkLst>
            <pc:docMk/>
            <pc:sldMk cId="2356163248" sldId="289"/>
            <ac:picMk id="1028" creationId="{828BB4C9-D9EE-4603-B1A0-37E4DE2C9162}"/>
          </ac:picMkLst>
        </pc:picChg>
      </pc:sldChg>
      <pc:sldChg chg="addSp delSp modSp add setBg">
        <pc:chgData name="Emma Berry" userId="2f501676-f483-4083-b29e-a8f9a18288af" providerId="ADAL" clId="{73DBABAA-EB2B-46E3-8A56-8031391BB4B0}" dt="2018-10-30T17:32:58.843" v="13568" actId="478"/>
        <pc:sldMkLst>
          <pc:docMk/>
          <pc:sldMk cId="758088488" sldId="290"/>
        </pc:sldMkLst>
        <pc:spChg chg="add del mod">
          <ac:chgData name="Emma Berry" userId="2f501676-f483-4083-b29e-a8f9a18288af" providerId="ADAL" clId="{73DBABAA-EB2B-46E3-8A56-8031391BB4B0}" dt="2018-10-30T17:32:58.843" v="13568" actId="478"/>
          <ac:spMkLst>
            <pc:docMk/>
            <pc:sldMk cId="758088488" sldId="290"/>
            <ac:spMk id="2" creationId="{C25C390D-7CFA-4CA8-8743-C20BE5D8D424}"/>
          </ac:spMkLst>
        </pc:spChg>
        <pc:spChg chg="mod">
          <ac:chgData name="Emma Berry" userId="2f501676-f483-4083-b29e-a8f9a18288af" providerId="ADAL" clId="{73DBABAA-EB2B-46E3-8A56-8031391BB4B0}" dt="2018-10-29T16:21:48.752" v="11165" actId="207"/>
          <ac:spMkLst>
            <pc:docMk/>
            <pc:sldMk cId="758088488" sldId="290"/>
            <ac:spMk id="4" creationId="{A8A757C8-0838-41F4-9A13-F737D0303620}"/>
          </ac:spMkLst>
        </pc:spChg>
        <pc:spChg chg="mod">
          <ac:chgData name="Emma Berry" userId="2f501676-f483-4083-b29e-a8f9a18288af" providerId="ADAL" clId="{73DBABAA-EB2B-46E3-8A56-8031391BB4B0}" dt="2018-10-29T16:21:56.581" v="11166" actId="207"/>
          <ac:spMkLst>
            <pc:docMk/>
            <pc:sldMk cId="758088488" sldId="290"/>
            <ac:spMk id="5" creationId="{61D9FEB6-432B-48D4-9FC0-95019D975302}"/>
          </ac:spMkLst>
        </pc:spChg>
        <pc:spChg chg="del mod">
          <ac:chgData name="Emma Berry" userId="2f501676-f483-4083-b29e-a8f9a18288af" providerId="ADAL" clId="{73DBABAA-EB2B-46E3-8A56-8031391BB4B0}" dt="2018-10-30T17:32:57.294" v="13567" actId="478"/>
          <ac:spMkLst>
            <pc:docMk/>
            <pc:sldMk cId="758088488" sldId="290"/>
            <ac:spMk id="8" creationId="{F3F98379-AD6B-4533-9FE2-F19400105420}"/>
          </ac:spMkLst>
        </pc:spChg>
        <pc:picChg chg="del">
          <ac:chgData name="Emma Berry" userId="2f501676-f483-4083-b29e-a8f9a18288af" providerId="ADAL" clId="{73DBABAA-EB2B-46E3-8A56-8031391BB4B0}" dt="2018-10-29T16:20:34.995" v="11149" actId="478"/>
          <ac:picMkLst>
            <pc:docMk/>
            <pc:sldMk cId="758088488" sldId="290"/>
            <ac:picMk id="6" creationId="{1EB98937-4EE8-4254-B1CF-966A02F2014D}"/>
          </ac:picMkLst>
        </pc:picChg>
        <pc:picChg chg="del">
          <ac:chgData name="Emma Berry" userId="2f501676-f483-4083-b29e-a8f9a18288af" providerId="ADAL" clId="{73DBABAA-EB2B-46E3-8A56-8031391BB4B0}" dt="2018-10-29T16:20:36.497" v="11150" actId="478"/>
          <ac:picMkLst>
            <pc:docMk/>
            <pc:sldMk cId="758088488" sldId="290"/>
            <ac:picMk id="10" creationId="{AD579D70-5B67-48A3-A489-5F699DCAAE02}"/>
          </ac:picMkLst>
        </pc:picChg>
        <pc:picChg chg="add mod ord modCrop">
          <ac:chgData name="Emma Berry" userId="2f501676-f483-4083-b29e-a8f9a18288af" providerId="ADAL" clId="{73DBABAA-EB2B-46E3-8A56-8031391BB4B0}" dt="2018-10-29T16:21:26.648" v="11162" actId="732"/>
          <ac:picMkLst>
            <pc:docMk/>
            <pc:sldMk cId="758088488" sldId="290"/>
            <ac:picMk id="3074" creationId="{97FB63E7-5AA1-4047-997E-58B3F69CE6A7}"/>
          </ac:picMkLst>
        </pc:picChg>
      </pc:sldChg>
      <pc:sldChg chg="modSp add">
        <pc:chgData name="Emma Berry" userId="2f501676-f483-4083-b29e-a8f9a18288af" providerId="ADAL" clId="{73DBABAA-EB2B-46E3-8A56-8031391BB4B0}" dt="2018-10-30T12:13:20.182" v="13459" actId="20577"/>
        <pc:sldMkLst>
          <pc:docMk/>
          <pc:sldMk cId="2345703114" sldId="291"/>
        </pc:sldMkLst>
        <pc:spChg chg="mod">
          <ac:chgData name="Emma Berry" userId="2f501676-f483-4083-b29e-a8f9a18288af" providerId="ADAL" clId="{73DBABAA-EB2B-46E3-8A56-8031391BB4B0}" dt="2018-10-30T12:13:20.182" v="13459" actId="20577"/>
          <ac:spMkLst>
            <pc:docMk/>
            <pc:sldMk cId="2345703114" sldId="291"/>
            <ac:spMk id="5" creationId="{00000000-0000-0000-0000-000000000000}"/>
          </ac:spMkLst>
        </pc:spChg>
      </pc:sldChg>
      <pc:sldChg chg="add">
        <pc:chgData name="Emma Berry" userId="2f501676-f483-4083-b29e-a8f9a18288af" providerId="ADAL" clId="{73DBABAA-EB2B-46E3-8A56-8031391BB4B0}" dt="2018-10-30T17:28:45.977" v="13465" actId="20577"/>
        <pc:sldMkLst>
          <pc:docMk/>
          <pc:sldMk cId="3603361238" sldId="294"/>
        </pc:sldMkLst>
      </pc:sldChg>
      <pc:sldMasterChg chg="modSldLayout">
        <pc:chgData name="Emma Berry" userId="2f501676-f483-4083-b29e-a8f9a18288af" providerId="ADAL" clId="{73DBABAA-EB2B-46E3-8A56-8031391BB4B0}" dt="2018-10-28T08:06:34.236" v="425" actId="207"/>
        <pc:sldMasterMkLst>
          <pc:docMk/>
          <pc:sldMasterMk cId="1310585009" sldId="2147483648"/>
        </pc:sldMasterMkLst>
        <pc:sldLayoutChg chg="modSp">
          <pc:chgData name="Emma Berry" userId="2f501676-f483-4083-b29e-a8f9a18288af" providerId="ADAL" clId="{73DBABAA-EB2B-46E3-8A56-8031391BB4B0}" dt="2018-10-28T08:03:24.030" v="281" actId="14100"/>
          <pc:sldLayoutMkLst>
            <pc:docMk/>
            <pc:sldMasterMk cId="1310585009" sldId="2147483648"/>
            <pc:sldLayoutMk cId="3599343734" sldId="2147483650"/>
          </pc:sldLayoutMkLst>
          <pc:cxnChg chg="mod">
            <ac:chgData name="Emma Berry" userId="2f501676-f483-4083-b29e-a8f9a18288af" providerId="ADAL" clId="{73DBABAA-EB2B-46E3-8A56-8031391BB4B0}" dt="2018-10-28T08:03:24.030" v="281" actId="14100"/>
            <ac:cxnSpMkLst>
              <pc:docMk/>
              <pc:sldMasterMk cId="1310585009" sldId="2147483648"/>
              <pc:sldLayoutMk cId="3599343734" sldId="2147483650"/>
              <ac:cxnSpMk id="8" creationId="{00000000-0000-0000-0000-000000000000}"/>
            </ac:cxnSpMkLst>
          </pc:cxnChg>
        </pc:sldLayoutChg>
        <pc:sldLayoutChg chg="modSp">
          <pc:chgData name="Emma Berry" userId="2f501676-f483-4083-b29e-a8f9a18288af" providerId="ADAL" clId="{73DBABAA-EB2B-46E3-8A56-8031391BB4B0}" dt="2018-10-28T08:06:25.670" v="423" actId="207"/>
          <pc:sldLayoutMkLst>
            <pc:docMk/>
            <pc:sldMasterMk cId="1310585009" sldId="2147483648"/>
            <pc:sldLayoutMk cId="3018863990" sldId="2147483652"/>
          </pc:sldLayoutMkLst>
          <pc:spChg chg="mod">
            <ac:chgData name="Emma Berry" userId="2f501676-f483-4083-b29e-a8f9a18288af" providerId="ADAL" clId="{73DBABAA-EB2B-46E3-8A56-8031391BB4B0}" dt="2018-10-28T08:06:25.670" v="423" actId="207"/>
            <ac:spMkLst>
              <pc:docMk/>
              <pc:sldMasterMk cId="1310585009" sldId="2147483648"/>
              <pc:sldLayoutMk cId="3018863990" sldId="2147483652"/>
              <ac:spMk id="9" creationId="{00000000-0000-0000-0000-000000000000}"/>
            </ac:spMkLst>
          </pc:spChg>
        </pc:sldLayoutChg>
      </pc:sldMasterChg>
    </pc:docChg>
  </pc:docChgLst>
  <pc:docChgLst>
    <pc:chgData name="Andy Gray" userId="3900aca3-aa6e-4813-b4e0-c02f9e48a0aa" providerId="ADAL" clId="{C70E281E-A1BC-4A65-86AE-BEBA7C9FA58D}"/>
    <pc:docChg chg="custSel delSld modSld">
      <pc:chgData name="Andy Gray" userId="3900aca3-aa6e-4813-b4e0-c02f9e48a0aa" providerId="ADAL" clId="{C70E281E-A1BC-4A65-86AE-BEBA7C9FA58D}" dt="2018-11-09T16:05:48.056" v="9" actId="2696"/>
      <pc:docMkLst>
        <pc:docMk/>
      </pc:docMkLst>
      <pc:sldChg chg="delSp setBg">
        <pc:chgData name="Andy Gray" userId="3900aca3-aa6e-4813-b4e0-c02f9e48a0aa" providerId="ADAL" clId="{C70E281E-A1BC-4A65-86AE-BEBA7C9FA58D}" dt="2018-11-09T10:49:09.064" v="8" actId="2696"/>
        <pc:sldMkLst>
          <pc:docMk/>
          <pc:sldMk cId="2387898885" sldId="293"/>
        </pc:sldMkLst>
        <pc:spChg chg="del">
          <ac:chgData name="Andy Gray" userId="3900aca3-aa6e-4813-b4e0-c02f9e48a0aa" providerId="ADAL" clId="{C70E281E-A1BC-4A65-86AE-BEBA7C9FA58D}" dt="2018-11-09T10:48:55.004" v="4" actId="478"/>
          <ac:spMkLst>
            <pc:docMk/>
            <pc:sldMk cId="2387898885" sldId="293"/>
            <ac:spMk id="4" creationId="{1313EC12-B6FD-4A7F-900B-687182D48DD1}"/>
          </ac:spMkLst>
        </pc:spChg>
        <pc:picChg chg="del">
          <ac:chgData name="Andy Gray" userId="3900aca3-aa6e-4813-b4e0-c02f9e48a0aa" providerId="ADAL" clId="{C70E281E-A1BC-4A65-86AE-BEBA7C9FA58D}" dt="2018-11-09T10:48:56.415" v="5" actId="478"/>
          <ac:picMkLst>
            <pc:docMk/>
            <pc:sldMk cId="2387898885" sldId="293"/>
            <ac:picMk id="1026" creationId="{C10C16AD-7D04-4B95-B00F-943B17048E50}"/>
          </ac:picMkLst>
        </pc:picChg>
      </pc:sldChg>
      <pc:sldChg chg="delSp setBg">
        <pc:chgData name="Andy Gray" userId="3900aca3-aa6e-4813-b4e0-c02f9e48a0aa" providerId="ADAL" clId="{C70E281E-A1BC-4A65-86AE-BEBA7C9FA58D}" dt="2018-11-09T10:48:38.305" v="3" actId="2696"/>
        <pc:sldMkLst>
          <pc:docMk/>
          <pc:sldMk cId="3603361238" sldId="294"/>
        </pc:sldMkLst>
        <pc:picChg chg="del">
          <ac:chgData name="Andy Gray" userId="3900aca3-aa6e-4813-b4e0-c02f9e48a0aa" providerId="ADAL" clId="{C70E281E-A1BC-4A65-86AE-BEBA7C9FA58D}" dt="2018-11-09T10:48:26.020" v="0" actId="478"/>
          <ac:picMkLst>
            <pc:docMk/>
            <pc:sldMk cId="3603361238" sldId="294"/>
            <ac:picMk id="2050" creationId="{A69991EC-02F6-405C-971B-29C1988A1A99}"/>
          </ac:picMkLst>
        </pc:picChg>
      </pc:sldChg>
    </pc:docChg>
  </pc:docChgLst>
  <pc:docChgLst>
    <pc:chgData name="Andy Gray" userId="3900aca3-aa6e-4813-b4e0-c02f9e48a0aa" providerId="ADAL" clId="{300FC548-FD77-4AE0-99DA-3DFEFAB211AC}"/>
    <pc:docChg chg="undo custSel modSld">
      <pc:chgData name="Andy Gray" userId="3900aca3-aa6e-4813-b4e0-c02f9e48a0aa" providerId="ADAL" clId="{300FC548-FD77-4AE0-99DA-3DFEFAB211AC}" dt="2018-11-01T16:53:20.383" v="160" actId="113"/>
      <pc:docMkLst>
        <pc:docMk/>
      </pc:docMkLst>
      <pc:sldChg chg="modSp">
        <pc:chgData name="Andy Gray" userId="3900aca3-aa6e-4813-b4e0-c02f9e48a0aa" providerId="ADAL" clId="{300FC548-FD77-4AE0-99DA-3DFEFAB211AC}" dt="2018-11-01T16:53:20.383" v="160" actId="113"/>
        <pc:sldMkLst>
          <pc:docMk/>
          <pc:sldMk cId="2819996977" sldId="257"/>
        </pc:sldMkLst>
        <pc:spChg chg="mod">
          <ac:chgData name="Andy Gray" userId="3900aca3-aa6e-4813-b4e0-c02f9e48a0aa" providerId="ADAL" clId="{300FC548-FD77-4AE0-99DA-3DFEFAB211AC}" dt="2018-11-01T16:53:20.383" v="160" actId="113"/>
          <ac:spMkLst>
            <pc:docMk/>
            <pc:sldMk cId="2819996977" sldId="257"/>
            <ac:spMk id="9" creationId="{9B940526-E652-49E9-80CD-519D5A66C408}"/>
          </ac:spMkLst>
        </pc:spChg>
      </pc:sldChg>
      <pc:sldChg chg="addSp delSp modSp">
        <pc:chgData name="Andy Gray" userId="3900aca3-aa6e-4813-b4e0-c02f9e48a0aa" providerId="ADAL" clId="{300FC548-FD77-4AE0-99DA-3DFEFAB211AC}" dt="2018-11-01T16:33:05.097" v="30" actId="113"/>
        <pc:sldMkLst>
          <pc:docMk/>
          <pc:sldMk cId="1613253418" sldId="263"/>
        </pc:sldMkLst>
        <pc:spChg chg="mod">
          <ac:chgData name="Andy Gray" userId="3900aca3-aa6e-4813-b4e0-c02f9e48a0aa" providerId="ADAL" clId="{300FC548-FD77-4AE0-99DA-3DFEFAB211AC}" dt="2018-11-01T16:32:48.169" v="28" actId="1076"/>
          <ac:spMkLst>
            <pc:docMk/>
            <pc:sldMk cId="1613253418" sldId="263"/>
            <ac:spMk id="4" creationId="{D87ED85B-89A3-4D2F-B51D-7DDE88DA507D}"/>
          </ac:spMkLst>
        </pc:spChg>
        <pc:picChg chg="add mod ord modCrop">
          <ac:chgData name="Andy Gray" userId="3900aca3-aa6e-4813-b4e0-c02f9e48a0aa" providerId="ADAL" clId="{300FC548-FD77-4AE0-99DA-3DFEFAB211AC}" dt="2018-11-01T16:32:51.361" v="29" actId="1076"/>
          <ac:picMkLst>
            <pc:docMk/>
            <pc:sldMk cId="1613253418" sldId="263"/>
            <ac:picMk id="6" creationId="{C1080083-740D-44BA-9D58-CF7A1C1A452D}"/>
          </ac:picMkLst>
        </pc:picChg>
        <pc:picChg chg="add">
          <ac:chgData name="Andy Gray" userId="3900aca3-aa6e-4813-b4e0-c02f9e48a0aa" providerId="ADAL" clId="{300FC548-FD77-4AE0-99DA-3DFEFAB211AC}" dt="2018-11-01T16:33:05.097" v="30" actId="113"/>
          <ac:picMkLst>
            <pc:docMk/>
            <pc:sldMk cId="1613253418" sldId="263"/>
            <ac:picMk id="8" creationId="{F1F523C2-BD94-4395-84D7-CFCF367FC173}"/>
          </ac:picMkLst>
        </pc:picChg>
        <pc:picChg chg="del mod modCrop">
          <ac:chgData name="Andy Gray" userId="3900aca3-aa6e-4813-b4e0-c02f9e48a0aa" providerId="ADAL" clId="{300FC548-FD77-4AE0-99DA-3DFEFAB211AC}" dt="2018-11-01T16:32:39.010" v="26" actId="478"/>
          <ac:picMkLst>
            <pc:docMk/>
            <pc:sldMk cId="1613253418" sldId="263"/>
            <ac:picMk id="2050" creationId="{1FB14F93-D8D6-4EB3-A54F-98CD436F6BF7}"/>
          </ac:picMkLst>
        </pc:picChg>
      </pc:sldChg>
      <pc:sldChg chg="addSp delSp modSp">
        <pc:chgData name="Andy Gray" userId="3900aca3-aa6e-4813-b4e0-c02f9e48a0aa" providerId="ADAL" clId="{300FC548-FD77-4AE0-99DA-3DFEFAB211AC}" dt="2018-11-01T16:43:04.266" v="99" actId="1076"/>
        <pc:sldMkLst>
          <pc:docMk/>
          <pc:sldMk cId="1738877743" sldId="280"/>
        </pc:sldMkLst>
        <pc:picChg chg="add mod ord modCrop">
          <ac:chgData name="Andy Gray" userId="3900aca3-aa6e-4813-b4e0-c02f9e48a0aa" providerId="ADAL" clId="{300FC548-FD77-4AE0-99DA-3DFEFAB211AC}" dt="2018-11-01T16:43:04.266" v="99" actId="1076"/>
          <ac:picMkLst>
            <pc:docMk/>
            <pc:sldMk cId="1738877743" sldId="280"/>
            <ac:picMk id="5" creationId="{9CB5D014-D8F4-4B14-9885-98D465CC68C0}"/>
          </ac:picMkLst>
        </pc:picChg>
        <pc:picChg chg="del">
          <ac:chgData name="Andy Gray" userId="3900aca3-aa6e-4813-b4e0-c02f9e48a0aa" providerId="ADAL" clId="{300FC548-FD77-4AE0-99DA-3DFEFAB211AC}" dt="2018-11-01T16:42:42.522" v="95" actId="478"/>
          <ac:picMkLst>
            <pc:docMk/>
            <pc:sldMk cId="1738877743" sldId="280"/>
            <ac:picMk id="3074" creationId="{EE01E461-0FA5-48F5-AE32-F804D72D9B07}"/>
          </ac:picMkLst>
        </pc:picChg>
      </pc:sldChg>
      <pc:sldChg chg="addSp delSp modSp">
        <pc:chgData name="Andy Gray" userId="3900aca3-aa6e-4813-b4e0-c02f9e48a0aa" providerId="ADAL" clId="{300FC548-FD77-4AE0-99DA-3DFEFAB211AC}" dt="2018-11-01T16:43:41.186" v="109" actId="478"/>
        <pc:sldMkLst>
          <pc:docMk/>
          <pc:sldMk cId="1944259566" sldId="282"/>
        </pc:sldMkLst>
        <pc:picChg chg="add mod ord">
          <ac:chgData name="Andy Gray" userId="3900aca3-aa6e-4813-b4e0-c02f9e48a0aa" providerId="ADAL" clId="{300FC548-FD77-4AE0-99DA-3DFEFAB211AC}" dt="2018-11-01T16:43:33.650" v="107" actId="14100"/>
          <ac:picMkLst>
            <pc:docMk/>
            <pc:sldMk cId="1944259566" sldId="282"/>
            <ac:picMk id="6" creationId="{893F3661-73DD-4676-A035-42B306B2B874}"/>
          </ac:picMkLst>
        </pc:picChg>
        <pc:picChg chg="add del">
          <ac:chgData name="Andy Gray" userId="3900aca3-aa6e-4813-b4e0-c02f9e48a0aa" providerId="ADAL" clId="{300FC548-FD77-4AE0-99DA-3DFEFAB211AC}" dt="2018-11-01T16:43:41.186" v="109" actId="478"/>
          <ac:picMkLst>
            <pc:docMk/>
            <pc:sldMk cId="1944259566" sldId="282"/>
            <ac:picMk id="9" creationId="{A335B108-5F7B-4657-9FB9-5FCC82FEA125}"/>
          </ac:picMkLst>
        </pc:picChg>
        <pc:picChg chg="del">
          <ac:chgData name="Andy Gray" userId="3900aca3-aa6e-4813-b4e0-c02f9e48a0aa" providerId="ADAL" clId="{300FC548-FD77-4AE0-99DA-3DFEFAB211AC}" dt="2018-11-01T16:43:28.843" v="106" actId="478"/>
          <ac:picMkLst>
            <pc:docMk/>
            <pc:sldMk cId="1944259566" sldId="282"/>
            <ac:picMk id="4098" creationId="{BC5A5007-1BAA-4D33-B0A0-F62ECDCA75FB}"/>
          </ac:picMkLst>
        </pc:picChg>
      </pc:sldChg>
      <pc:sldChg chg="addSp delSp modSp">
        <pc:chgData name="Andy Gray" userId="3900aca3-aa6e-4813-b4e0-c02f9e48a0aa" providerId="ADAL" clId="{300FC548-FD77-4AE0-99DA-3DFEFAB211AC}" dt="2018-11-01T16:38:46.842" v="40" actId="732"/>
        <pc:sldMkLst>
          <pc:docMk/>
          <pc:sldMk cId="3735608686" sldId="283"/>
        </pc:sldMkLst>
        <pc:picChg chg="del">
          <ac:chgData name="Andy Gray" userId="3900aca3-aa6e-4813-b4e0-c02f9e48a0aa" providerId="ADAL" clId="{300FC548-FD77-4AE0-99DA-3DFEFAB211AC}" dt="2018-11-01T16:37:55.633" v="31" actId="478"/>
          <ac:picMkLst>
            <pc:docMk/>
            <pc:sldMk cId="3735608686" sldId="283"/>
            <ac:picMk id="4" creationId="{B6D329A5-7961-4987-A955-9F837CEB469F}"/>
          </ac:picMkLst>
        </pc:picChg>
        <pc:picChg chg="add mod modCrop">
          <ac:chgData name="Andy Gray" userId="3900aca3-aa6e-4813-b4e0-c02f9e48a0aa" providerId="ADAL" clId="{300FC548-FD77-4AE0-99DA-3DFEFAB211AC}" dt="2018-11-01T16:38:46.842" v="40" actId="732"/>
          <ac:picMkLst>
            <pc:docMk/>
            <pc:sldMk cId="3735608686" sldId="283"/>
            <ac:picMk id="6" creationId="{4C7F3CA7-254E-4A70-B42C-7A60FCBD61D9}"/>
          </ac:picMkLst>
        </pc:picChg>
      </pc:sldChg>
      <pc:sldChg chg="addSp delSp modSp">
        <pc:chgData name="Andy Gray" userId="3900aca3-aa6e-4813-b4e0-c02f9e48a0aa" providerId="ADAL" clId="{300FC548-FD77-4AE0-99DA-3DFEFAB211AC}" dt="2018-11-01T16:39:46.465" v="55" actId="14100"/>
        <pc:sldMkLst>
          <pc:docMk/>
          <pc:sldMk cId="1615232335" sldId="284"/>
        </pc:sldMkLst>
        <pc:picChg chg="add mod ord modCrop">
          <ac:chgData name="Andy Gray" userId="3900aca3-aa6e-4813-b4e0-c02f9e48a0aa" providerId="ADAL" clId="{300FC548-FD77-4AE0-99DA-3DFEFAB211AC}" dt="2018-11-01T16:39:46.465" v="55" actId="14100"/>
          <ac:picMkLst>
            <pc:docMk/>
            <pc:sldMk cId="1615232335" sldId="284"/>
            <ac:picMk id="7" creationId="{E4A1327C-19BE-4376-AABB-5C85A2AB3318}"/>
          </ac:picMkLst>
        </pc:picChg>
        <pc:picChg chg="del mod modCrop">
          <ac:chgData name="Andy Gray" userId="3900aca3-aa6e-4813-b4e0-c02f9e48a0aa" providerId="ADAL" clId="{300FC548-FD77-4AE0-99DA-3DFEFAB211AC}" dt="2018-11-01T16:39:38.915" v="54" actId="478"/>
          <ac:picMkLst>
            <pc:docMk/>
            <pc:sldMk cId="1615232335" sldId="284"/>
            <ac:picMk id="5122" creationId="{E34DDE36-16BE-450D-B27B-DC0F373EF83F}"/>
          </ac:picMkLst>
        </pc:picChg>
      </pc:sldChg>
      <pc:sldChg chg="addSp delSp modSp">
        <pc:chgData name="Andy Gray" userId="3900aca3-aa6e-4813-b4e0-c02f9e48a0aa" providerId="ADAL" clId="{300FC548-FD77-4AE0-99DA-3DFEFAB211AC}" dt="2018-11-01T16:42:18.091" v="85" actId="1076"/>
        <pc:sldMkLst>
          <pc:docMk/>
          <pc:sldMk cId="3788390668" sldId="287"/>
        </pc:sldMkLst>
        <pc:picChg chg="add mod ord modCrop">
          <ac:chgData name="Andy Gray" userId="3900aca3-aa6e-4813-b4e0-c02f9e48a0aa" providerId="ADAL" clId="{300FC548-FD77-4AE0-99DA-3DFEFAB211AC}" dt="2018-11-01T16:42:18.091" v="85" actId="1076"/>
          <ac:picMkLst>
            <pc:docMk/>
            <pc:sldMk cId="3788390668" sldId="287"/>
            <ac:picMk id="5" creationId="{D7B9FA9A-12A9-4C55-BE14-B1D11E902D79}"/>
          </ac:picMkLst>
        </pc:picChg>
        <pc:picChg chg="add">
          <ac:chgData name="Andy Gray" userId="3900aca3-aa6e-4813-b4e0-c02f9e48a0aa" providerId="ADAL" clId="{300FC548-FD77-4AE0-99DA-3DFEFAB211AC}" dt="2018-11-01T16:41:59.777" v="80" actId="1076"/>
          <ac:picMkLst>
            <pc:docMk/>
            <pc:sldMk cId="3788390668" sldId="287"/>
            <ac:picMk id="7" creationId="{FEC5166D-210C-4E35-B300-0C150A474CC6}"/>
          </ac:picMkLst>
        </pc:picChg>
        <pc:picChg chg="del mod modCrop">
          <ac:chgData name="Andy Gray" userId="3900aca3-aa6e-4813-b4e0-c02f9e48a0aa" providerId="ADAL" clId="{300FC548-FD77-4AE0-99DA-3DFEFAB211AC}" dt="2018-11-01T16:40:22.170" v="66" actId="478"/>
          <ac:picMkLst>
            <pc:docMk/>
            <pc:sldMk cId="3788390668" sldId="287"/>
            <ac:picMk id="7170" creationId="{A517A1C2-D053-4C26-8105-C5DA1E26B23A}"/>
          </ac:picMkLst>
        </pc:picChg>
      </pc:sldChg>
      <pc:sldChg chg="addSp delSp modSp">
        <pc:chgData name="Andy Gray" userId="3900aca3-aa6e-4813-b4e0-c02f9e48a0aa" providerId="ADAL" clId="{300FC548-FD77-4AE0-99DA-3DFEFAB211AC}" dt="2018-11-01T16:50:26.682" v="137" actId="478"/>
        <pc:sldMkLst>
          <pc:docMk/>
          <pc:sldMk cId="425018044" sldId="288"/>
        </pc:sldMkLst>
        <pc:picChg chg="add mod ord">
          <ac:chgData name="Andy Gray" userId="3900aca3-aa6e-4813-b4e0-c02f9e48a0aa" providerId="ADAL" clId="{300FC548-FD77-4AE0-99DA-3DFEFAB211AC}" dt="2018-11-01T16:50:20.965" v="136" actId="167"/>
          <ac:picMkLst>
            <pc:docMk/>
            <pc:sldMk cId="425018044" sldId="288"/>
            <ac:picMk id="5" creationId="{227B5F2A-4FD7-477D-BAF9-52AA07385366}"/>
          </ac:picMkLst>
        </pc:picChg>
        <pc:picChg chg="del mod modCrop">
          <ac:chgData name="Andy Gray" userId="3900aca3-aa6e-4813-b4e0-c02f9e48a0aa" providerId="ADAL" clId="{300FC548-FD77-4AE0-99DA-3DFEFAB211AC}" dt="2018-11-01T16:50:26.682" v="137" actId="478"/>
          <ac:picMkLst>
            <pc:docMk/>
            <pc:sldMk cId="425018044" sldId="288"/>
            <ac:picMk id="1032" creationId="{500635F5-BF46-481E-A971-D51C02FDFDEF}"/>
          </ac:picMkLst>
        </pc:picChg>
      </pc:sldChg>
      <pc:sldChg chg="addSp delSp modSp">
        <pc:chgData name="Andy Gray" userId="3900aca3-aa6e-4813-b4e0-c02f9e48a0aa" providerId="ADAL" clId="{300FC548-FD77-4AE0-99DA-3DFEFAB211AC}" dt="2018-11-01T16:52:39.425" v="159" actId="113"/>
        <pc:sldMkLst>
          <pc:docMk/>
          <pc:sldMk cId="2356163248" sldId="289"/>
        </pc:sldMkLst>
        <pc:picChg chg="add del mod">
          <ac:chgData name="Andy Gray" userId="3900aca3-aa6e-4813-b4e0-c02f9e48a0aa" providerId="ADAL" clId="{300FC548-FD77-4AE0-99DA-3DFEFAB211AC}" dt="2018-11-01T16:51:16.537" v="141" actId="113"/>
          <ac:picMkLst>
            <pc:docMk/>
            <pc:sldMk cId="2356163248" sldId="289"/>
            <ac:picMk id="5" creationId="{BF82A661-3518-4C43-97F9-A11FEDDDBC8F}"/>
          </ac:picMkLst>
        </pc:picChg>
        <pc:picChg chg="mod ord modCrop">
          <ac:chgData name="Andy Gray" userId="3900aca3-aa6e-4813-b4e0-c02f9e48a0aa" providerId="ADAL" clId="{300FC548-FD77-4AE0-99DA-3DFEFAB211AC}" dt="2018-11-01T16:52:22.666" v="158" actId="1076"/>
          <ac:picMkLst>
            <pc:docMk/>
            <pc:sldMk cId="2356163248" sldId="289"/>
            <ac:picMk id="6" creationId="{B017C684-8D73-45AF-9B3C-5DD7179D1191}"/>
          </ac:picMkLst>
        </pc:picChg>
        <pc:picChg chg="add del">
          <ac:chgData name="Andy Gray" userId="3900aca3-aa6e-4813-b4e0-c02f9e48a0aa" providerId="ADAL" clId="{300FC548-FD77-4AE0-99DA-3DFEFAB211AC}" dt="2018-11-01T16:51:33.403" v="143" actId="113"/>
          <ac:picMkLst>
            <pc:docMk/>
            <pc:sldMk cId="2356163248" sldId="289"/>
            <ac:picMk id="7" creationId="{F4E28A8F-63C0-4E81-A9C9-E2EE9DC9E965}"/>
          </ac:picMkLst>
        </pc:picChg>
        <pc:picChg chg="add">
          <ac:chgData name="Andy Gray" userId="3900aca3-aa6e-4813-b4e0-c02f9e48a0aa" providerId="ADAL" clId="{300FC548-FD77-4AE0-99DA-3DFEFAB211AC}" dt="2018-11-01T16:52:39.425" v="159" actId="113"/>
          <ac:picMkLst>
            <pc:docMk/>
            <pc:sldMk cId="2356163248" sldId="289"/>
            <ac:picMk id="9" creationId="{1C2F6B1B-E7E7-4482-8D6B-AD8DEA6D837C}"/>
          </ac:picMkLst>
        </pc:picChg>
        <pc:picChg chg="del mod modCrop">
          <ac:chgData name="Andy Gray" userId="3900aca3-aa6e-4813-b4e0-c02f9e48a0aa" providerId="ADAL" clId="{300FC548-FD77-4AE0-99DA-3DFEFAB211AC}" dt="2018-11-01T16:52:11.163" v="155" actId="478"/>
          <ac:picMkLst>
            <pc:docMk/>
            <pc:sldMk cId="2356163248" sldId="289"/>
            <ac:picMk id="1026" creationId="{C5D7E0C4-F3B5-4465-8B83-EEAFB24AF21C}"/>
          </ac:picMkLst>
        </pc:picChg>
      </pc:sldChg>
      <pc:sldChg chg="addSp delSp modSp setBg">
        <pc:chgData name="Andy Gray" userId="3900aca3-aa6e-4813-b4e0-c02f9e48a0aa" providerId="ADAL" clId="{300FC548-FD77-4AE0-99DA-3DFEFAB211AC}" dt="2018-11-01T16:45:39.074" v="128" actId="1076"/>
        <pc:sldMkLst>
          <pc:docMk/>
          <pc:sldMk cId="758088488" sldId="290"/>
        </pc:sldMkLst>
        <pc:picChg chg="add mod ord modCrop">
          <ac:chgData name="Andy Gray" userId="3900aca3-aa6e-4813-b4e0-c02f9e48a0aa" providerId="ADAL" clId="{300FC548-FD77-4AE0-99DA-3DFEFAB211AC}" dt="2018-11-01T16:45:39.074" v="128" actId="1076"/>
          <ac:picMkLst>
            <pc:docMk/>
            <pc:sldMk cId="758088488" sldId="290"/>
            <ac:picMk id="6" creationId="{A80F6437-42A3-45CD-8640-7ABC4CBC86D1}"/>
          </ac:picMkLst>
        </pc:picChg>
        <pc:picChg chg="del mod">
          <ac:chgData name="Andy Gray" userId="3900aca3-aa6e-4813-b4e0-c02f9e48a0aa" providerId="ADAL" clId="{300FC548-FD77-4AE0-99DA-3DFEFAB211AC}" dt="2018-11-01T16:45:00.523" v="124" actId="478"/>
          <ac:picMkLst>
            <pc:docMk/>
            <pc:sldMk cId="758088488" sldId="290"/>
            <ac:picMk id="3074" creationId="{97FB63E7-5AA1-4047-997E-58B3F69CE6A7}"/>
          </ac:picMkLst>
        </pc:picChg>
      </pc:sldChg>
    </pc:docChg>
  </pc:docChgLst>
  <pc:docChgLst>
    <pc:chgData name="Andy Gray" userId="3900aca3-aa6e-4813-b4e0-c02f9e48a0aa" providerId="ADAL" clId="{EF594AE4-CBC2-4E03-9A5D-499106F8B3F1}"/>
    <pc:docChg chg="modSld">
      <pc:chgData name="Andy Gray" userId="3900aca3-aa6e-4813-b4e0-c02f9e48a0aa" providerId="ADAL" clId="{EF594AE4-CBC2-4E03-9A5D-499106F8B3F1}" dt="2018-11-12T11:55:34.067" v="10" actId="14100"/>
      <pc:docMkLst>
        <pc:docMk/>
      </pc:docMkLst>
      <pc:sldChg chg="modSp setBg">
        <pc:chgData name="Andy Gray" userId="3900aca3-aa6e-4813-b4e0-c02f9e48a0aa" providerId="ADAL" clId="{EF594AE4-CBC2-4E03-9A5D-499106F8B3F1}" dt="2018-11-12T11:55:34.067" v="10" actId="14100"/>
        <pc:sldMkLst>
          <pc:docMk/>
          <pc:sldMk cId="2387898885" sldId="293"/>
        </pc:sldMkLst>
        <pc:spChg chg="mod">
          <ac:chgData name="Andy Gray" userId="3900aca3-aa6e-4813-b4e0-c02f9e48a0aa" providerId="ADAL" clId="{EF594AE4-CBC2-4E03-9A5D-499106F8B3F1}" dt="2018-11-12T11:55:34.067" v="10" actId="14100"/>
          <ac:spMkLst>
            <pc:docMk/>
            <pc:sldMk cId="2387898885" sldId="293"/>
            <ac:spMk id="3" creationId="{F00657E3-9882-47D3-88F3-79C336ECC8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3/13/2020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Design – blend image to a black/grey green </a:t>
            </a:r>
            <a:r>
              <a:rPr lang="en-GB" baseline="0"/>
              <a:t> background</a:t>
            </a:r>
            <a:endParaRPr lang="en-GB"/>
          </a:p>
        </p:txBody>
      </p:sp>
      <p:sp>
        <p:nvSpPr>
          <p:cNvPr id="4" name="Slide Number Placeholder 3"/>
          <p:cNvSpPr>
            <a:spLocks noGrp="1"/>
          </p:cNvSpPr>
          <p:nvPr>
            <p:ph type="sldNum" sz="quarter" idx="10"/>
          </p:nvPr>
        </p:nvSpPr>
        <p:spPr/>
        <p:txBody>
          <a:bodyPr/>
          <a:lstStyle/>
          <a:p>
            <a:fld id="{D0169DF5-1076-41F9-AD7F-99C0E564EF6A}" type="slidenum">
              <a:rPr lang="en-US" smtClean="0"/>
              <a:t>4</a:t>
            </a:fld>
            <a:endParaRPr lang="en-US"/>
          </a:p>
        </p:txBody>
      </p:sp>
    </p:spTree>
    <p:extLst>
      <p:ext uri="{BB962C8B-B14F-4D97-AF65-F5344CB8AC3E}">
        <p14:creationId xmlns:p14="http://schemas.microsoft.com/office/powerpoint/2010/main" val="96116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from https://www.wunderstore.co.uk/Sports/Cycling/Helmets-and-Accessories/Brand-Troy-Lee-Designs </a:t>
            </a:r>
          </a:p>
        </p:txBody>
      </p:sp>
      <p:sp>
        <p:nvSpPr>
          <p:cNvPr id="4" name="Slide Number Placeholder 3"/>
          <p:cNvSpPr>
            <a:spLocks noGrp="1"/>
          </p:cNvSpPr>
          <p:nvPr>
            <p:ph type="sldNum" sz="quarter" idx="10"/>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115485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from https://www.wunderstore.co.uk/Sports/Cycling/Helmets-and-Accessories/Brand-Troy-Lee-Designs </a:t>
            </a:r>
          </a:p>
        </p:txBody>
      </p:sp>
      <p:sp>
        <p:nvSpPr>
          <p:cNvPr id="4" name="Slide Number Placeholder 3"/>
          <p:cNvSpPr>
            <a:spLocks noGrp="1"/>
          </p:cNvSpPr>
          <p:nvPr>
            <p:ph type="sldNum" sz="quarter" idx="10"/>
          </p:nvPr>
        </p:nvSpPr>
        <p:spPr/>
        <p:txBody>
          <a:bodyPr/>
          <a:lstStyle/>
          <a:p>
            <a:fld id="{D0169DF5-1076-41F9-AD7F-99C0E564EF6A}" type="slidenum">
              <a:rPr lang="en-US" smtClean="0"/>
              <a:t>15</a:t>
            </a:fld>
            <a:endParaRPr lang="en-US"/>
          </a:p>
        </p:txBody>
      </p:sp>
    </p:spTree>
    <p:extLst>
      <p:ext uri="{BB962C8B-B14F-4D97-AF65-F5344CB8AC3E}">
        <p14:creationId xmlns:p14="http://schemas.microsoft.com/office/powerpoint/2010/main" val="3715743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C1C6C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9DBA94B8-50D2-4E76-9836-FA03B9FADC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E307EC55-8E33-4E88-836E-9439165CE7C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Performance characteristics of modern materials</a:t>
            </a:r>
            <a:endParaRPr lang="en-US" sz="1200" b="1">
              <a:solidFill>
                <a:srgbClr val="FFFFFF"/>
              </a:solidFill>
              <a:effectLst>
                <a:glow rad="228600">
                  <a:schemeClr val="tx1">
                    <a:alpha val="40000"/>
                  </a:schemeClr>
                </a:glow>
              </a:effectLst>
              <a:latin typeface="Arial"/>
              <a:cs typeface="Arial"/>
            </a:endParaRPr>
          </a:p>
          <a:p>
            <a:pPr>
              <a:spcBef>
                <a:spcPts val="288"/>
              </a:spcBef>
            </a:pPr>
            <a:r>
              <a:rPr lang="en-GB" sz="1200" b="0">
                <a:solidFill>
                  <a:srgbClr val="FFFFFF"/>
                </a:solidFill>
                <a:effectLst>
                  <a:glow rad="228600">
                    <a:schemeClr val="tx1">
                      <a:alpha val="40000"/>
                    </a:schemeClr>
                  </a:glow>
                </a:effectLst>
                <a:latin typeface="Arial"/>
                <a:cs typeface="Arial"/>
              </a:rPr>
              <a:t>Unit 5 Composites, smart and modern materials</a:t>
            </a:r>
          </a:p>
        </p:txBody>
      </p:sp>
    </p:spTree>
    <p:extLst>
      <p:ext uri="{BB962C8B-B14F-4D97-AF65-F5344CB8AC3E}">
        <p14:creationId xmlns:p14="http://schemas.microsoft.com/office/powerpoint/2010/main" val="302296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C1C6C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C017DA8B-3D08-470A-B47C-DEF9161EC6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A4A66025-52BB-443F-B2A3-3968BB33108E}"/>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Performance characteristics of modern materials</a:t>
            </a:r>
            <a:endParaRPr lang="en-US" sz="1200" b="1">
              <a:solidFill>
                <a:srgbClr val="FFFFFF"/>
              </a:solidFill>
              <a:effectLst>
                <a:glow rad="228600">
                  <a:schemeClr val="tx1">
                    <a:alpha val="40000"/>
                  </a:schemeClr>
                </a:glow>
              </a:effectLst>
              <a:latin typeface="Arial"/>
              <a:cs typeface="Arial"/>
            </a:endParaRPr>
          </a:p>
          <a:p>
            <a:pPr>
              <a:spcBef>
                <a:spcPts val="288"/>
              </a:spcBef>
            </a:pPr>
            <a:r>
              <a:rPr lang="en-GB" sz="1200" b="0">
                <a:solidFill>
                  <a:srgbClr val="FFFFFF"/>
                </a:solidFill>
                <a:effectLst>
                  <a:glow rad="228600">
                    <a:schemeClr val="tx1">
                      <a:alpha val="40000"/>
                    </a:schemeClr>
                  </a:glow>
                </a:effectLst>
                <a:latin typeface="Arial"/>
                <a:cs typeface="Arial"/>
              </a:rPr>
              <a:t>Unit 5 Composites, smart and modern materials</a:t>
            </a:r>
          </a:p>
        </p:txBody>
      </p:sp>
    </p:spTree>
    <p:extLst>
      <p:ext uri="{BB962C8B-B14F-4D97-AF65-F5344CB8AC3E}">
        <p14:creationId xmlns:p14="http://schemas.microsoft.com/office/powerpoint/2010/main" val="327468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588A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4120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D995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F31453-CC3D-4B4D-AD88-1C45ED373C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C7462D"/>
                </a:solidFill>
                <a:latin typeface="Arial"/>
                <a:cs typeface="Arial"/>
              </a:defRPr>
            </a:lvl2pPr>
            <a:lvl3pPr marL="723900" indent="-279400">
              <a:lnSpc>
                <a:spcPct val="100000"/>
              </a:lnSpc>
              <a:buFont typeface="Arial"/>
              <a:buChar char="•"/>
              <a:defRPr lang="en-US" sz="2000" kern="1200" baseline="0" dirty="0" smtClean="0">
                <a:solidFill>
                  <a:srgbClr val="20692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Performance characteristics of modern materials</a:t>
            </a:r>
            <a:endParaRPr lang="en-US" sz="1200" b="1">
              <a:solidFill>
                <a:srgbClr val="FFFFFF"/>
              </a:solidFill>
              <a:effectLst>
                <a:glow rad="228600">
                  <a:schemeClr val="tx1">
                    <a:alpha val="40000"/>
                  </a:schemeClr>
                </a:glow>
              </a:effectLst>
              <a:latin typeface="Arial"/>
              <a:cs typeface="Arial"/>
            </a:endParaRPr>
          </a:p>
          <a:p>
            <a:pPr>
              <a:spcBef>
                <a:spcPts val="288"/>
              </a:spcBef>
            </a:pPr>
            <a:r>
              <a:rPr lang="en-GB" sz="1200" b="0">
                <a:solidFill>
                  <a:srgbClr val="FFFFFF"/>
                </a:solidFill>
                <a:effectLst>
                  <a:glow rad="228600">
                    <a:schemeClr val="tx1">
                      <a:alpha val="40000"/>
                    </a:schemeClr>
                  </a:glow>
                </a:effectLst>
                <a:latin typeface="Arial"/>
                <a:cs typeface="Arial"/>
              </a:rPr>
              <a:t>Unit 5 Composite, smart and modern materials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C7462D"/>
                </a:solidFill>
                <a:latin typeface="Arial"/>
                <a:cs typeface="Arial"/>
              </a:defRPr>
            </a:lvl2pPr>
            <a:lvl3pPr marL="723900" indent="-279400">
              <a:lnSpc>
                <a:spcPct val="100000"/>
              </a:lnSpc>
              <a:buFont typeface="Arial"/>
              <a:buChar char="•"/>
              <a:defRPr lang="en-US" sz="2000" kern="1200" baseline="0" dirty="0" smtClean="0">
                <a:solidFill>
                  <a:srgbClr val="20692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C3A698C8-605C-48F5-AC01-61E608430C5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C6DAF06A-1326-4834-B69B-001F287BDE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4262C2B1-4EB3-42C6-BBBF-2AD8B097534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Performance characteristics of modern materials</a:t>
            </a:r>
            <a:endParaRPr lang="en-US" sz="1200" b="1">
              <a:solidFill>
                <a:srgbClr val="FFFFFF"/>
              </a:solidFill>
              <a:effectLst>
                <a:glow rad="228600">
                  <a:schemeClr val="tx1">
                    <a:alpha val="40000"/>
                  </a:schemeClr>
                </a:glow>
              </a:effectLst>
              <a:latin typeface="Arial"/>
              <a:cs typeface="Arial"/>
            </a:endParaRPr>
          </a:p>
          <a:p>
            <a:pPr>
              <a:spcBef>
                <a:spcPts val="288"/>
              </a:spcBef>
            </a:pPr>
            <a:r>
              <a:rPr lang="en-GB" sz="1200" b="0">
                <a:solidFill>
                  <a:srgbClr val="FFFFFF"/>
                </a:solidFill>
                <a:effectLst>
                  <a:glow rad="228600">
                    <a:schemeClr val="tx1">
                      <a:alpha val="40000"/>
                    </a:schemeClr>
                  </a:glow>
                </a:effectLst>
                <a:latin typeface="Arial"/>
                <a:cs typeface="Arial"/>
              </a:rPr>
              <a:t>Unit 5 Composite, smart and modern materials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C1C6C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9DBA94B8-50D2-4E76-9836-FA03B9FADC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E307EC55-8E33-4E88-836E-9439165CE7C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Performance characteristics of modern materials</a:t>
            </a:r>
            <a:endParaRPr lang="en-US" sz="1200" b="1">
              <a:solidFill>
                <a:srgbClr val="FFFFFF"/>
              </a:solidFill>
              <a:effectLst>
                <a:glow rad="228600">
                  <a:schemeClr val="tx1">
                    <a:alpha val="40000"/>
                  </a:schemeClr>
                </a:glow>
              </a:effectLst>
              <a:latin typeface="Arial"/>
              <a:cs typeface="Arial"/>
            </a:endParaRPr>
          </a:p>
          <a:p>
            <a:pPr>
              <a:spcBef>
                <a:spcPts val="288"/>
              </a:spcBef>
            </a:pPr>
            <a:r>
              <a:rPr lang="en-GB" sz="1200" b="0">
                <a:solidFill>
                  <a:srgbClr val="FFFFFF"/>
                </a:solidFill>
                <a:effectLst>
                  <a:glow rad="228600">
                    <a:schemeClr val="tx1">
                      <a:alpha val="40000"/>
                    </a:schemeClr>
                  </a:glow>
                </a:effectLst>
                <a:latin typeface="Arial"/>
                <a:cs typeface="Arial"/>
              </a:rPr>
              <a:t>Unit 5 Composite, smart and modern materials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C1C6C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C017DA8B-3D08-470A-B47C-DEF9161EC6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A4A66025-52BB-443F-B2A3-3968BB33108E}"/>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Performance characteristics of modern materials</a:t>
            </a:r>
            <a:endParaRPr lang="en-US" sz="1200" b="1">
              <a:solidFill>
                <a:srgbClr val="FFFFFF"/>
              </a:solidFill>
              <a:effectLst>
                <a:glow rad="228600">
                  <a:schemeClr val="tx1">
                    <a:alpha val="40000"/>
                  </a:schemeClr>
                </a:glow>
              </a:effectLst>
              <a:latin typeface="Arial"/>
              <a:cs typeface="Arial"/>
            </a:endParaRPr>
          </a:p>
          <a:p>
            <a:pPr>
              <a:spcBef>
                <a:spcPts val="288"/>
              </a:spcBef>
            </a:pPr>
            <a:r>
              <a:rPr lang="en-GB" sz="1200" b="0">
                <a:solidFill>
                  <a:srgbClr val="FFFFFF"/>
                </a:solidFill>
                <a:effectLst>
                  <a:glow rad="228600">
                    <a:schemeClr val="tx1">
                      <a:alpha val="40000"/>
                    </a:schemeClr>
                  </a:glow>
                </a:effectLst>
                <a:latin typeface="Arial"/>
                <a:cs typeface="Arial"/>
              </a:rPr>
              <a:t>Unit 5 Composite, smart and modern materials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6" name="Picture 5">
            <a:extLst>
              <a:ext uri="{FF2B5EF4-FFF2-40B4-BE49-F238E27FC236}">
                <a16:creationId xmlns:a16="http://schemas.microsoft.com/office/drawing/2014/main" id="{5444AB66-EC9E-4C12-BDA8-22A647068B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E76AD138-CCA3-49A0-B15F-8D95258E5A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05D3455B-7D14-4631-96BA-799E6DBA685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Performance characteristics of modern materials</a:t>
            </a:r>
            <a:endParaRPr lang="en-US" sz="1200" b="1">
              <a:solidFill>
                <a:srgbClr val="FFFFFF"/>
              </a:solidFill>
              <a:effectLst>
                <a:glow rad="228600">
                  <a:schemeClr val="tx1">
                    <a:alpha val="40000"/>
                  </a:schemeClr>
                </a:glow>
              </a:effectLst>
              <a:latin typeface="Arial"/>
              <a:cs typeface="Arial"/>
            </a:endParaRPr>
          </a:p>
          <a:p>
            <a:pPr>
              <a:spcBef>
                <a:spcPts val="288"/>
              </a:spcBef>
            </a:pPr>
            <a:r>
              <a:rPr lang="en-GB" sz="1200" b="0">
                <a:solidFill>
                  <a:srgbClr val="FFFFFF"/>
                </a:solidFill>
                <a:effectLst>
                  <a:glow rad="228600">
                    <a:schemeClr val="tx1">
                      <a:alpha val="40000"/>
                    </a:schemeClr>
                  </a:glow>
                </a:effectLst>
                <a:latin typeface="Arial"/>
                <a:cs typeface="Arial"/>
              </a:rPr>
              <a:t>Unit 5 Composite, smart and modern materials</a:t>
            </a:r>
          </a:p>
        </p:txBody>
      </p:sp>
    </p:spTree>
    <p:extLst>
      <p:ext uri="{BB962C8B-B14F-4D97-AF65-F5344CB8AC3E}">
        <p14:creationId xmlns:p14="http://schemas.microsoft.com/office/powerpoint/2010/main" val="134377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F31453-CC3D-4B4D-AD88-1C45ED373C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C7462D"/>
                </a:solidFill>
                <a:latin typeface="Arial"/>
                <a:cs typeface="Arial"/>
              </a:defRPr>
            </a:lvl2pPr>
            <a:lvl3pPr marL="723900" indent="-279400">
              <a:lnSpc>
                <a:spcPct val="100000"/>
              </a:lnSpc>
              <a:buFont typeface="Arial"/>
              <a:buChar char="•"/>
              <a:defRPr lang="en-US" sz="2000" kern="1200" baseline="0" dirty="0" smtClean="0">
                <a:solidFill>
                  <a:srgbClr val="20692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Performance characteristics of modern materials</a:t>
            </a:r>
            <a:endParaRPr lang="en-US" sz="1200" b="1">
              <a:solidFill>
                <a:srgbClr val="FFFFFF"/>
              </a:solidFill>
              <a:effectLst>
                <a:glow rad="228600">
                  <a:schemeClr val="tx1">
                    <a:alpha val="40000"/>
                  </a:schemeClr>
                </a:glow>
              </a:effectLst>
              <a:latin typeface="Arial"/>
              <a:cs typeface="Arial"/>
            </a:endParaRPr>
          </a:p>
          <a:p>
            <a:pPr>
              <a:spcBef>
                <a:spcPts val="288"/>
              </a:spcBef>
            </a:pPr>
            <a:r>
              <a:rPr lang="en-GB" sz="1200" b="0">
                <a:solidFill>
                  <a:srgbClr val="FFFFFF"/>
                </a:solidFill>
                <a:effectLst>
                  <a:glow rad="228600">
                    <a:schemeClr val="tx1">
                      <a:alpha val="40000"/>
                    </a:schemeClr>
                  </a:glow>
                </a:effectLst>
                <a:latin typeface="Arial"/>
                <a:cs typeface="Arial"/>
              </a:rPr>
              <a:t>Unit 5 Composites, smart and modern materials</a:t>
            </a:r>
          </a:p>
        </p:txBody>
      </p:sp>
    </p:spTree>
    <p:extLst>
      <p:ext uri="{BB962C8B-B14F-4D97-AF65-F5344CB8AC3E}">
        <p14:creationId xmlns:p14="http://schemas.microsoft.com/office/powerpoint/2010/main" val="301886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8" r:id="rId5"/>
    <p:sldLayoutId id="2147483659" r:id="rId6"/>
    <p:sldLayoutId id="2147483660" r:id="rId7"/>
    <p:sldLayoutId id="2147483661" r:id="rId8"/>
    <p:sldLayoutId id="2147483652" r:id="rId9"/>
    <p:sldLayoutId id="2147483654"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3WXnUyoSok"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1pepaAdkWA&amp;t=833s"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C1C6CC"/>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a:solidFill>
                  <a:srgbClr val="C1C6CC"/>
                </a:solidFill>
                <a:latin typeface="Arial"/>
                <a:cs typeface="Arial"/>
              </a:rPr>
              <a:t>3</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useo 700" panose="02000000000000000000" pitchFamily="50" charset="0"/>
              </a:rPr>
              <a:t>AQA</a:t>
            </a:r>
            <a:endParaRPr lang="en-US" b="0">
              <a:latin typeface="Museo900-Regular"/>
              <a:cs typeface="Museo900-Regular"/>
            </a:endParaRPr>
          </a:p>
          <a:p>
            <a:pPr lvl="2"/>
            <a:r>
              <a:rPr lang="en-US">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C1C6CC"/>
                </a:solidFill>
                <a:latin typeface="Museo 100" panose="02000000000000000000" pitchFamily="50" charset="0"/>
              </a:rPr>
              <a:t>7552</a:t>
            </a:r>
            <a:endParaRPr lang="en-GB">
              <a:solidFill>
                <a:srgbClr val="C1C6CC"/>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749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atin typeface="Museo 900" panose="02000000000000000000" pitchFamily="2" charset="0"/>
              </a:rPr>
              <a:t>Performance characteristics of modern materials</a:t>
            </a:r>
          </a:p>
          <a:p>
            <a:pPr>
              <a:lnSpc>
                <a:spcPts val="2000"/>
              </a:lnSpc>
              <a:spcBef>
                <a:spcPts val="500"/>
              </a:spcBef>
            </a:pPr>
            <a:r>
              <a:rPr lang="en-US" sz="2000" b="0">
                <a:latin typeface="Museo 100" panose="02000000000000000000" pitchFamily="2" charset="0"/>
              </a:rPr>
              <a:t>Unit 5 </a:t>
            </a:r>
            <a:r>
              <a:rPr lang="en-GB" sz="2000" b="0">
                <a:latin typeface="Museo 100" panose="02000000000000000000" pitchFamily="2" charset="0"/>
              </a:rPr>
              <a:t>Composite, smart and modern materials</a:t>
            </a:r>
            <a:endParaRPr lang="en-US" sz="2000" b="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red, floor&#10;&#10;Description generated with very high confidence">
            <a:extLst>
              <a:ext uri="{FF2B5EF4-FFF2-40B4-BE49-F238E27FC236}">
                <a16:creationId xmlns:a16="http://schemas.microsoft.com/office/drawing/2014/main" id="{9CB5D014-D8F4-4B14-9885-98D465CC68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79882" y="2520564"/>
            <a:ext cx="2760868" cy="3681453"/>
          </a:xfrm>
          <a:prstGeom prst="rect">
            <a:avLst/>
          </a:prstGeom>
        </p:spPr>
      </p:pic>
      <p:sp>
        <p:nvSpPr>
          <p:cNvPr id="2" name="Text Placeholder 1">
            <a:extLst>
              <a:ext uri="{FF2B5EF4-FFF2-40B4-BE49-F238E27FC236}">
                <a16:creationId xmlns:a16="http://schemas.microsoft.com/office/drawing/2014/main" id="{80EB7F03-98C7-478F-81F4-1482146ED827}"/>
              </a:ext>
            </a:extLst>
          </p:cNvPr>
          <p:cNvSpPr>
            <a:spLocks noGrp="1"/>
          </p:cNvSpPr>
          <p:nvPr>
            <p:ph type="body" sz="quarter" idx="13"/>
          </p:nvPr>
        </p:nvSpPr>
        <p:spPr/>
        <p:txBody>
          <a:bodyPr/>
          <a:lstStyle/>
          <a:p>
            <a:r>
              <a:rPr lang="en-GB"/>
              <a:t>Polymorph</a:t>
            </a:r>
          </a:p>
        </p:txBody>
      </p:sp>
      <p:sp>
        <p:nvSpPr>
          <p:cNvPr id="3" name="Text Placeholder 2">
            <a:extLst>
              <a:ext uri="{FF2B5EF4-FFF2-40B4-BE49-F238E27FC236}">
                <a16:creationId xmlns:a16="http://schemas.microsoft.com/office/drawing/2014/main" id="{6F20532D-1218-4880-9F8B-844A90580A6A}"/>
              </a:ext>
            </a:extLst>
          </p:cNvPr>
          <p:cNvSpPr>
            <a:spLocks noGrp="1"/>
          </p:cNvSpPr>
          <p:nvPr>
            <p:ph type="body" sz="quarter" idx="14"/>
          </p:nvPr>
        </p:nvSpPr>
        <p:spPr/>
        <p:txBody>
          <a:bodyPr/>
          <a:lstStyle/>
          <a:p>
            <a:r>
              <a:rPr lang="en-GB"/>
              <a:t>This a thermoplastic modern material which becomes malleable at low temperatures</a:t>
            </a:r>
          </a:p>
          <a:p>
            <a:pPr lvl="1"/>
            <a:r>
              <a:rPr lang="en-GB"/>
              <a:t>When heated in hot water to 62° it’s</a:t>
            </a:r>
            <a:br>
              <a:rPr lang="en-GB"/>
            </a:br>
            <a:r>
              <a:rPr lang="en-GB"/>
              <a:t>easy to mould by hand and can </a:t>
            </a:r>
            <a:br>
              <a:rPr lang="en-GB"/>
            </a:br>
            <a:r>
              <a:rPr lang="en-GB"/>
              <a:t>be remoulded many times</a:t>
            </a:r>
          </a:p>
          <a:p>
            <a:pPr lvl="1"/>
            <a:r>
              <a:rPr lang="en-GB"/>
              <a:t>Once cooled, it is extremely tough</a:t>
            </a:r>
            <a:br>
              <a:rPr lang="en-GB"/>
            </a:br>
            <a:r>
              <a:rPr lang="en-GB"/>
              <a:t>and durable with similar properties </a:t>
            </a:r>
            <a:br>
              <a:rPr lang="en-GB"/>
            </a:br>
            <a:r>
              <a:rPr lang="en-GB"/>
              <a:t>to nylon</a:t>
            </a:r>
          </a:p>
          <a:p>
            <a:pPr lvl="1"/>
            <a:r>
              <a:rPr lang="en-GB"/>
              <a:t>It’s also non-toxic and biodegradable</a:t>
            </a:r>
          </a:p>
          <a:p>
            <a:pPr lvl="1"/>
            <a:r>
              <a:rPr lang="en-GB">
                <a:solidFill>
                  <a:srgbClr val="20692A"/>
                </a:solidFill>
              </a:rPr>
              <a:t>Why is polymorph considered to be </a:t>
            </a:r>
            <a:br>
              <a:rPr lang="en-GB">
                <a:solidFill>
                  <a:srgbClr val="20692A"/>
                </a:solidFill>
              </a:rPr>
            </a:br>
            <a:r>
              <a:rPr lang="en-GB">
                <a:solidFill>
                  <a:srgbClr val="20692A"/>
                </a:solidFill>
              </a:rPr>
              <a:t>a user-friendly material?</a:t>
            </a:r>
          </a:p>
        </p:txBody>
      </p:sp>
    </p:spTree>
    <p:extLst>
      <p:ext uri="{BB962C8B-B14F-4D97-AF65-F5344CB8AC3E}">
        <p14:creationId xmlns:p14="http://schemas.microsoft.com/office/powerpoint/2010/main" val="173887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0001"/>
        </a:solidFill>
        <a:effectLst/>
      </p:bgPr>
    </p:bg>
    <p:spTree>
      <p:nvGrpSpPr>
        <p:cNvPr id="1" name=""/>
        <p:cNvGrpSpPr/>
        <p:nvPr/>
      </p:nvGrpSpPr>
      <p:grpSpPr>
        <a:xfrm>
          <a:off x="0" y="0"/>
          <a:ext cx="0" cy="0"/>
          <a:chOff x="0" y="0"/>
          <a:chExt cx="0" cy="0"/>
        </a:xfrm>
      </p:grpSpPr>
      <p:pic>
        <p:nvPicPr>
          <p:cNvPr id="6" name="Picture 5" descr="A close up of a persons face&#10;&#10;Description generated with high confidence">
            <a:extLst>
              <a:ext uri="{FF2B5EF4-FFF2-40B4-BE49-F238E27FC236}">
                <a16:creationId xmlns:a16="http://schemas.microsoft.com/office/drawing/2014/main" id="{893F3661-73DD-4676-A035-42B306B2B8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99791" y="2956608"/>
            <a:ext cx="5844208" cy="3901392"/>
          </a:xfrm>
          <a:prstGeom prst="rect">
            <a:avLst/>
          </a:prstGeom>
        </p:spPr>
      </p:pic>
      <p:sp>
        <p:nvSpPr>
          <p:cNvPr id="2" name="Text Placeholder 1">
            <a:extLst>
              <a:ext uri="{FF2B5EF4-FFF2-40B4-BE49-F238E27FC236}">
                <a16:creationId xmlns:a16="http://schemas.microsoft.com/office/drawing/2014/main" id="{1C5D6FEB-A847-4F0C-B579-0942967DE061}"/>
              </a:ext>
            </a:extLst>
          </p:cNvPr>
          <p:cNvSpPr>
            <a:spLocks noGrp="1"/>
          </p:cNvSpPr>
          <p:nvPr>
            <p:ph type="body" sz="quarter" idx="13"/>
          </p:nvPr>
        </p:nvSpPr>
        <p:spPr/>
        <p:txBody>
          <a:bodyPr/>
          <a:lstStyle/>
          <a:p>
            <a:r>
              <a:rPr lang="en-GB">
                <a:solidFill>
                  <a:schemeClr val="bg1"/>
                </a:solidFill>
              </a:rPr>
              <a:t>Enhanced ergonomic design</a:t>
            </a:r>
          </a:p>
        </p:txBody>
      </p:sp>
      <p:sp>
        <p:nvSpPr>
          <p:cNvPr id="3" name="Text Placeholder 2">
            <a:extLst>
              <a:ext uri="{FF2B5EF4-FFF2-40B4-BE49-F238E27FC236}">
                <a16:creationId xmlns:a16="http://schemas.microsoft.com/office/drawing/2014/main" id="{C7418049-5CB6-4ADE-A55E-6BBA99CBAF6C}"/>
              </a:ext>
            </a:extLst>
          </p:cNvPr>
          <p:cNvSpPr>
            <a:spLocks noGrp="1"/>
          </p:cNvSpPr>
          <p:nvPr>
            <p:ph type="body" sz="quarter" idx="14"/>
          </p:nvPr>
        </p:nvSpPr>
        <p:spPr/>
        <p:txBody>
          <a:bodyPr/>
          <a:lstStyle/>
          <a:p>
            <a:r>
              <a:rPr lang="en-GB">
                <a:solidFill>
                  <a:schemeClr val="bg1"/>
                </a:solidFill>
              </a:rPr>
              <a:t>Polymorph can be used safely and easily at home</a:t>
            </a:r>
          </a:p>
          <a:p>
            <a:pPr lvl="1"/>
            <a:r>
              <a:rPr lang="en-GB">
                <a:solidFill>
                  <a:schemeClr val="bg1"/>
                </a:solidFill>
              </a:rPr>
              <a:t>It’s used to create personalised and ergonomic products and parts such as handles, orthodontic moulds and gum shields</a:t>
            </a:r>
          </a:p>
          <a:p>
            <a:pPr lvl="1"/>
            <a:r>
              <a:rPr lang="en-GB">
                <a:solidFill>
                  <a:schemeClr val="bg1"/>
                </a:solidFill>
              </a:rPr>
              <a:t>Particularly useful for the elderly or those </a:t>
            </a:r>
            <a:br>
              <a:rPr lang="en-GB">
                <a:solidFill>
                  <a:schemeClr val="bg1"/>
                </a:solidFill>
              </a:rPr>
            </a:br>
            <a:r>
              <a:rPr lang="en-GB">
                <a:solidFill>
                  <a:schemeClr val="bg1"/>
                </a:solidFill>
              </a:rPr>
              <a:t>with disabilities or deformities</a:t>
            </a:r>
          </a:p>
          <a:p>
            <a:pPr lvl="1"/>
            <a:r>
              <a:rPr lang="en-GB">
                <a:solidFill>
                  <a:srgbClr val="D1DA2E"/>
                </a:solidFill>
              </a:rPr>
              <a:t>Suggest some products</a:t>
            </a:r>
            <a:br>
              <a:rPr lang="en-GB">
                <a:solidFill>
                  <a:srgbClr val="D1DA2E"/>
                </a:solidFill>
              </a:rPr>
            </a:br>
            <a:r>
              <a:rPr lang="en-GB">
                <a:solidFill>
                  <a:srgbClr val="D1DA2E"/>
                </a:solidFill>
              </a:rPr>
              <a:t>that could be enhanced</a:t>
            </a:r>
            <a:br>
              <a:rPr lang="en-GB">
                <a:solidFill>
                  <a:srgbClr val="D1DA2E"/>
                </a:solidFill>
              </a:rPr>
            </a:br>
            <a:r>
              <a:rPr lang="en-GB">
                <a:solidFill>
                  <a:srgbClr val="D1DA2E"/>
                </a:solidFill>
              </a:rPr>
              <a:t>with polymorph</a:t>
            </a:r>
          </a:p>
          <a:p>
            <a:pPr lvl="1"/>
            <a:endParaRPr lang="en-GB">
              <a:solidFill>
                <a:schemeClr val="bg1"/>
              </a:solidFill>
            </a:endParaRPr>
          </a:p>
        </p:txBody>
      </p:sp>
    </p:spTree>
    <p:extLst>
      <p:ext uri="{BB962C8B-B14F-4D97-AF65-F5344CB8AC3E}">
        <p14:creationId xmlns:p14="http://schemas.microsoft.com/office/powerpoint/2010/main" val="194425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
        <p:cNvGrpSpPr/>
        <p:nvPr/>
      </p:nvGrpSpPr>
      <p:grpSpPr>
        <a:xfrm>
          <a:off x="0" y="0"/>
          <a:ext cx="0" cy="0"/>
          <a:chOff x="0" y="0"/>
          <a:chExt cx="0" cy="0"/>
        </a:xfrm>
      </p:grpSpPr>
      <p:pic>
        <p:nvPicPr>
          <p:cNvPr id="6" name="Picture 5" descr="A picture containing black&#10;&#10;Description generated with very high confidence">
            <a:extLst>
              <a:ext uri="{FF2B5EF4-FFF2-40B4-BE49-F238E27FC236}">
                <a16:creationId xmlns:a16="http://schemas.microsoft.com/office/drawing/2014/main" id="{A80F6437-42A3-45CD-8640-7ABC4CBC86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75047" y="647700"/>
            <a:ext cx="2669893" cy="5379720"/>
          </a:xfrm>
          <a:prstGeom prst="rect">
            <a:avLst/>
          </a:prstGeom>
        </p:spPr>
      </p:pic>
      <p:sp>
        <p:nvSpPr>
          <p:cNvPr id="4" name="Text Placeholder 3">
            <a:extLst>
              <a:ext uri="{FF2B5EF4-FFF2-40B4-BE49-F238E27FC236}">
                <a16:creationId xmlns:a16="http://schemas.microsoft.com/office/drawing/2014/main" id="{A8A757C8-0838-41F4-9A13-F737D0303620}"/>
              </a:ext>
            </a:extLst>
          </p:cNvPr>
          <p:cNvSpPr>
            <a:spLocks noGrp="1"/>
          </p:cNvSpPr>
          <p:nvPr>
            <p:ph type="body" sz="quarter" idx="13"/>
          </p:nvPr>
        </p:nvSpPr>
        <p:spPr/>
        <p:txBody>
          <a:bodyPr/>
          <a:lstStyle/>
          <a:p>
            <a:r>
              <a:rPr lang="en-GB">
                <a:solidFill>
                  <a:schemeClr val="bg1"/>
                </a:solidFill>
              </a:rPr>
              <a:t>Precious metal clay</a:t>
            </a:r>
          </a:p>
          <a:p>
            <a:endParaRPr lang="en-GB"/>
          </a:p>
        </p:txBody>
      </p:sp>
      <p:sp>
        <p:nvSpPr>
          <p:cNvPr id="5" name="Text Placeholder 4">
            <a:extLst>
              <a:ext uri="{FF2B5EF4-FFF2-40B4-BE49-F238E27FC236}">
                <a16:creationId xmlns:a16="http://schemas.microsoft.com/office/drawing/2014/main" id="{61D9FEB6-432B-48D4-9FC0-95019D975302}"/>
              </a:ext>
            </a:extLst>
          </p:cNvPr>
          <p:cNvSpPr>
            <a:spLocks noGrp="1"/>
          </p:cNvSpPr>
          <p:nvPr>
            <p:ph type="body" sz="quarter" idx="14"/>
          </p:nvPr>
        </p:nvSpPr>
        <p:spPr>
          <a:xfrm>
            <a:off x="724280" y="1704179"/>
            <a:ext cx="7797230" cy="4506121"/>
          </a:xfrm>
        </p:spPr>
        <p:txBody>
          <a:bodyPr/>
          <a:lstStyle/>
          <a:p>
            <a:r>
              <a:rPr lang="en-GB">
                <a:solidFill>
                  <a:schemeClr val="bg1"/>
                </a:solidFill>
              </a:rPr>
              <a:t>Precious metal clay (PMC) is made from </a:t>
            </a:r>
            <a:br>
              <a:rPr lang="en-GB">
                <a:solidFill>
                  <a:schemeClr val="bg1"/>
                </a:solidFill>
              </a:rPr>
            </a:br>
            <a:r>
              <a:rPr lang="en-GB">
                <a:solidFill>
                  <a:schemeClr val="bg1"/>
                </a:solidFill>
              </a:rPr>
              <a:t>precious metal particles held in a </a:t>
            </a:r>
            <a:br>
              <a:rPr lang="en-GB">
                <a:solidFill>
                  <a:schemeClr val="bg1"/>
                </a:solidFill>
              </a:rPr>
            </a:br>
            <a:r>
              <a:rPr lang="en-GB">
                <a:solidFill>
                  <a:schemeClr val="bg1"/>
                </a:solidFill>
              </a:rPr>
              <a:t>water-based, non-toxic organic binder</a:t>
            </a:r>
          </a:p>
          <a:p>
            <a:pPr lvl="1"/>
            <a:r>
              <a:rPr lang="en-GB"/>
              <a:t>PCM can be shaped by hand or with </a:t>
            </a:r>
            <a:br>
              <a:rPr lang="en-GB"/>
            </a:br>
            <a:r>
              <a:rPr lang="en-GB"/>
              <a:t>moulds and formed like any modelling clay</a:t>
            </a:r>
          </a:p>
          <a:p>
            <a:pPr lvl="1"/>
            <a:r>
              <a:rPr lang="en-GB"/>
              <a:t>The moisture and binding agents are burnt </a:t>
            </a:r>
            <a:br>
              <a:rPr lang="en-GB"/>
            </a:br>
            <a:r>
              <a:rPr lang="en-GB"/>
              <a:t>off during the firing process – the finished </a:t>
            </a:r>
            <a:br>
              <a:rPr lang="en-GB"/>
            </a:br>
            <a:r>
              <a:rPr lang="en-GB"/>
              <a:t>product contains over 90% precious metal</a:t>
            </a:r>
          </a:p>
          <a:p>
            <a:pPr lvl="1"/>
            <a:r>
              <a:rPr lang="en-GB"/>
              <a:t>PCM shrinks by about 5-15% during firing</a:t>
            </a:r>
          </a:p>
          <a:p>
            <a:pPr lvl="1"/>
            <a:r>
              <a:rPr lang="en-GB">
                <a:solidFill>
                  <a:schemeClr val="bg1"/>
                </a:solidFill>
              </a:rPr>
              <a:t>What are the benefits of using PMC</a:t>
            </a:r>
            <a:br>
              <a:rPr lang="en-GB">
                <a:solidFill>
                  <a:schemeClr val="bg1"/>
                </a:solidFill>
              </a:rPr>
            </a:br>
            <a:r>
              <a:rPr lang="en-GB">
                <a:solidFill>
                  <a:schemeClr val="bg1"/>
                </a:solidFill>
              </a:rPr>
              <a:t>over traditional techniques?</a:t>
            </a:r>
          </a:p>
        </p:txBody>
      </p:sp>
      <p:pic>
        <p:nvPicPr>
          <p:cNvPr id="7" name="Picture 6">
            <a:extLst>
              <a:ext uri="{FF2B5EF4-FFF2-40B4-BE49-F238E27FC236}">
                <a16:creationId xmlns:a16="http://schemas.microsoft.com/office/drawing/2014/main" id="{86245E57-D669-498D-847F-E9AB16936A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1486" y="0"/>
            <a:ext cx="3062514" cy="647700"/>
          </a:xfrm>
          <a:prstGeom prst="rect">
            <a:avLst/>
          </a:prstGeom>
        </p:spPr>
      </p:pic>
    </p:spTree>
    <p:extLst>
      <p:ext uri="{BB962C8B-B14F-4D97-AF65-F5344CB8AC3E}">
        <p14:creationId xmlns:p14="http://schemas.microsoft.com/office/powerpoint/2010/main" val="75808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7B5F2A-4FD7-477D-BAF9-52AA07385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29461" y="2231590"/>
            <a:ext cx="3051719" cy="3814649"/>
          </a:xfrm>
          <a:prstGeom prst="rect">
            <a:avLst/>
          </a:prstGeom>
        </p:spPr>
      </p:pic>
      <p:sp>
        <p:nvSpPr>
          <p:cNvPr id="2" name="Text Placeholder 1">
            <a:extLst>
              <a:ext uri="{FF2B5EF4-FFF2-40B4-BE49-F238E27FC236}">
                <a16:creationId xmlns:a16="http://schemas.microsoft.com/office/drawing/2014/main" id="{2BED1C2F-4A45-4B42-AB37-333B0FA0498C}"/>
              </a:ext>
            </a:extLst>
          </p:cNvPr>
          <p:cNvSpPr>
            <a:spLocks noGrp="1"/>
          </p:cNvSpPr>
          <p:nvPr>
            <p:ph type="body" sz="quarter" idx="13"/>
          </p:nvPr>
        </p:nvSpPr>
        <p:spPr/>
        <p:txBody>
          <a:bodyPr/>
          <a:lstStyle/>
          <a:p>
            <a:r>
              <a:rPr lang="en-GB"/>
              <a:t>PMC pros and cons </a:t>
            </a:r>
          </a:p>
        </p:txBody>
      </p:sp>
      <p:sp>
        <p:nvSpPr>
          <p:cNvPr id="3" name="Text Placeholder 2">
            <a:extLst>
              <a:ext uri="{FF2B5EF4-FFF2-40B4-BE49-F238E27FC236}">
                <a16:creationId xmlns:a16="http://schemas.microsoft.com/office/drawing/2014/main" id="{2D8BE083-5A5E-496A-B4EE-B11E49144C86}"/>
              </a:ext>
            </a:extLst>
          </p:cNvPr>
          <p:cNvSpPr>
            <a:spLocks noGrp="1"/>
          </p:cNvSpPr>
          <p:nvPr>
            <p:ph type="body" sz="quarter" idx="14"/>
          </p:nvPr>
        </p:nvSpPr>
        <p:spPr/>
        <p:txBody>
          <a:bodyPr/>
          <a:lstStyle/>
          <a:p>
            <a:r>
              <a:rPr lang="en-GB" dirty="0"/>
              <a:t>PMC is an accessible material as it can be used with minimal tools and metalsmithing skills</a:t>
            </a:r>
          </a:p>
          <a:p>
            <a:pPr lvl="1"/>
            <a:r>
              <a:rPr lang="en-GB" dirty="0"/>
              <a:t>It’s easy and quick to work with and can be</a:t>
            </a:r>
            <a:br>
              <a:rPr lang="en-GB" dirty="0"/>
            </a:br>
            <a:r>
              <a:rPr lang="en-GB" dirty="0"/>
              <a:t>fired in a kiln or with a butane torch</a:t>
            </a:r>
          </a:p>
          <a:p>
            <a:pPr lvl="1"/>
            <a:r>
              <a:rPr lang="en-GB" dirty="0"/>
              <a:t>It can be used to set stones and </a:t>
            </a:r>
            <a:r>
              <a:rPr lang="en-GB" b="1" dirty="0"/>
              <a:t>slip</a:t>
            </a:r>
            <a:br>
              <a:rPr lang="en-GB" b="1" dirty="0"/>
            </a:br>
            <a:r>
              <a:rPr lang="en-GB" dirty="0"/>
              <a:t>can be used to join PMC parts</a:t>
            </a:r>
          </a:p>
          <a:p>
            <a:pPr lvl="1"/>
            <a:r>
              <a:rPr lang="en-GB" dirty="0"/>
              <a:t>However, it can dry out if it is worked</a:t>
            </a:r>
            <a:br>
              <a:rPr lang="en-GB" dirty="0"/>
            </a:br>
            <a:r>
              <a:rPr lang="en-GB" dirty="0"/>
              <a:t>or stored for too long and it is not </a:t>
            </a:r>
            <a:br>
              <a:rPr lang="en-GB" dirty="0"/>
            </a:br>
            <a:r>
              <a:rPr lang="en-GB" dirty="0"/>
              <a:t>as strong as sterling silver</a:t>
            </a:r>
          </a:p>
          <a:p>
            <a:pPr lvl="1"/>
            <a:r>
              <a:rPr lang="en-GB" dirty="0"/>
              <a:t>It’s more expensive than traditional </a:t>
            </a:r>
            <a:br>
              <a:rPr lang="en-GB" dirty="0"/>
            </a:br>
            <a:r>
              <a:rPr lang="en-GB" dirty="0"/>
              <a:t>materials but set up costs are minimal</a:t>
            </a:r>
          </a:p>
        </p:txBody>
      </p:sp>
      <p:sp>
        <p:nvSpPr>
          <p:cNvPr id="4" name="Rectangle 3">
            <a:extLst>
              <a:ext uri="{FF2B5EF4-FFF2-40B4-BE49-F238E27FC236}">
                <a16:creationId xmlns:a16="http://schemas.microsoft.com/office/drawing/2014/main" id="{8A1CAF75-BF47-412E-9FAD-D49CDD62EB94}"/>
              </a:ext>
            </a:extLst>
          </p:cNvPr>
          <p:cNvSpPr/>
          <p:nvPr/>
        </p:nvSpPr>
        <p:spPr>
          <a:xfrm>
            <a:off x="0" y="6488668"/>
            <a:ext cx="6133720" cy="369332"/>
          </a:xfrm>
          <a:prstGeom prst="rect">
            <a:avLst/>
          </a:prstGeom>
        </p:spPr>
        <p:txBody>
          <a:bodyPr wrap="square">
            <a:spAutoFit/>
          </a:bodyPr>
          <a:lstStyle/>
          <a:p>
            <a:r>
              <a:rPr lang="en-GB" dirty="0">
                <a:hlinkClick r:id="rId3"/>
              </a:rPr>
              <a:t>https://www.youtube.com/watch?v=d3WXnUyoSok</a:t>
            </a:r>
            <a:r>
              <a:rPr lang="en-GB" dirty="0"/>
              <a:t> </a:t>
            </a:r>
          </a:p>
        </p:txBody>
      </p:sp>
    </p:spTree>
    <p:extLst>
      <p:ext uri="{BB962C8B-B14F-4D97-AF65-F5344CB8AC3E}">
        <p14:creationId xmlns:p14="http://schemas.microsoft.com/office/powerpoint/2010/main" val="425018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7D726C-C4ED-4BFC-91E4-6E9A8D8467F5}"/>
              </a:ext>
            </a:extLst>
          </p:cNvPr>
          <p:cNvSpPr>
            <a:spLocks noGrp="1"/>
          </p:cNvSpPr>
          <p:nvPr>
            <p:ph type="body" sz="quarter" idx="13"/>
          </p:nvPr>
        </p:nvSpPr>
        <p:spPr>
          <a:xfrm>
            <a:off x="724280" y="906233"/>
            <a:ext cx="7816470" cy="670772"/>
          </a:xfrm>
        </p:spPr>
        <p:txBody>
          <a:bodyPr/>
          <a:lstStyle/>
          <a:p>
            <a:r>
              <a:rPr lang="en-GB" dirty="0"/>
              <a:t>High density modelling foam</a:t>
            </a:r>
          </a:p>
        </p:txBody>
      </p:sp>
      <p:sp>
        <p:nvSpPr>
          <p:cNvPr id="3" name="Text Placeholder 2">
            <a:extLst>
              <a:ext uri="{FF2B5EF4-FFF2-40B4-BE49-F238E27FC236}">
                <a16:creationId xmlns:a16="http://schemas.microsoft.com/office/drawing/2014/main" id="{F00657E3-9882-47D3-88F3-79C336ECC802}"/>
              </a:ext>
            </a:extLst>
          </p:cNvPr>
          <p:cNvSpPr>
            <a:spLocks noGrp="1"/>
          </p:cNvSpPr>
          <p:nvPr>
            <p:ph type="body" sz="quarter" idx="14"/>
          </p:nvPr>
        </p:nvSpPr>
        <p:spPr>
          <a:xfrm>
            <a:off x="724279" y="1704179"/>
            <a:ext cx="7727511" cy="3453607"/>
          </a:xfrm>
          <a:noFill/>
        </p:spPr>
        <p:txBody>
          <a:bodyPr/>
          <a:lstStyle/>
          <a:p>
            <a:r>
              <a:rPr lang="en-GB" dirty="0"/>
              <a:t>HDMF is a rigid, lightweight and strong material used for high quality 3D models</a:t>
            </a:r>
          </a:p>
          <a:p>
            <a:pPr lvl="1"/>
            <a:r>
              <a:rPr lang="en-GB" dirty="0"/>
              <a:t>HDMF holds good surface detail and fillers, primers and paints can be used to create a high quality finish if desired</a:t>
            </a:r>
          </a:p>
          <a:p>
            <a:pPr lvl="1"/>
            <a:r>
              <a:rPr lang="en-GB" dirty="0"/>
              <a:t>It can be CNC milled or routed or shaped by hand</a:t>
            </a:r>
          </a:p>
          <a:p>
            <a:pPr lvl="1"/>
            <a:r>
              <a:rPr lang="en-GB" dirty="0"/>
              <a:t>A cheap and quick way to make moulds for vacuum forming and casting metals at low temperatures</a:t>
            </a:r>
          </a:p>
          <a:p>
            <a:pPr lvl="1"/>
            <a:r>
              <a:rPr lang="en-GB" dirty="0"/>
              <a:t>How is HDMF superior to other materials used for making solid 3D models?</a:t>
            </a:r>
          </a:p>
        </p:txBody>
      </p:sp>
    </p:spTree>
    <p:extLst>
      <p:ext uri="{BB962C8B-B14F-4D97-AF65-F5344CB8AC3E}">
        <p14:creationId xmlns:p14="http://schemas.microsoft.com/office/powerpoint/2010/main" val="2387898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a:t>Worksheet task</a:t>
            </a:r>
            <a:endParaRPr lang="en-GB"/>
          </a:p>
        </p:txBody>
      </p:sp>
      <p:sp>
        <p:nvSpPr>
          <p:cNvPr id="5" name="Text Placeholder 4"/>
          <p:cNvSpPr>
            <a:spLocks noGrp="1"/>
          </p:cNvSpPr>
          <p:nvPr>
            <p:ph type="body" sz="quarter" idx="14"/>
          </p:nvPr>
        </p:nvSpPr>
        <p:spPr/>
        <p:txBody>
          <a:bodyPr/>
          <a:lstStyle/>
          <a:p>
            <a:r>
              <a:rPr lang="en-GB"/>
              <a:t>Complete </a:t>
            </a:r>
            <a:r>
              <a:rPr lang="en-GB" b="1"/>
              <a:t>Task 3</a:t>
            </a:r>
            <a:r>
              <a:rPr lang="en-GB"/>
              <a:t> on </a:t>
            </a:r>
            <a:r>
              <a:rPr lang="en-GB" b="1"/>
              <a:t>Worksheet 3</a:t>
            </a:r>
          </a:p>
        </p:txBody>
      </p:sp>
    </p:spTree>
    <p:extLst>
      <p:ext uri="{BB962C8B-B14F-4D97-AF65-F5344CB8AC3E}">
        <p14:creationId xmlns:p14="http://schemas.microsoft.com/office/powerpoint/2010/main" val="234570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17C684-8D73-45AF-9B3C-5DD7179D11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22136" y="2079742"/>
            <a:ext cx="4481937" cy="4595378"/>
          </a:xfrm>
          <a:prstGeom prst="rect">
            <a:avLst/>
          </a:prstGeom>
        </p:spPr>
      </p:pic>
      <p:sp>
        <p:nvSpPr>
          <p:cNvPr id="2" name="Text Placeholder 1">
            <a:extLst>
              <a:ext uri="{FF2B5EF4-FFF2-40B4-BE49-F238E27FC236}">
                <a16:creationId xmlns:a16="http://schemas.microsoft.com/office/drawing/2014/main" id="{C7A95BE8-3509-4419-8771-C33CE6888876}"/>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B1810BDD-1C51-4B5A-B5AD-9CE143707871}"/>
              </a:ext>
            </a:extLst>
          </p:cNvPr>
          <p:cNvSpPr>
            <a:spLocks noGrp="1"/>
          </p:cNvSpPr>
          <p:nvPr>
            <p:ph type="body" sz="quarter" idx="14"/>
          </p:nvPr>
        </p:nvSpPr>
        <p:spPr/>
        <p:txBody>
          <a:bodyPr/>
          <a:lstStyle/>
          <a:p>
            <a:r>
              <a:rPr lang="en-GB"/>
              <a:t>Modern materials are used in design development as well as in final products</a:t>
            </a:r>
          </a:p>
          <a:p>
            <a:pPr lvl="1"/>
            <a:r>
              <a:rPr lang="en-GB"/>
              <a:t>How could modern materials </a:t>
            </a:r>
            <a:br>
              <a:rPr lang="en-GB"/>
            </a:br>
            <a:r>
              <a:rPr lang="en-GB"/>
              <a:t>be used in the design and </a:t>
            </a:r>
            <a:br>
              <a:rPr lang="en-GB"/>
            </a:br>
            <a:r>
              <a:rPr lang="en-GB"/>
              <a:t>development process of </a:t>
            </a:r>
            <a:br>
              <a:rPr lang="en-GB"/>
            </a:br>
            <a:r>
              <a:rPr lang="en-GB"/>
              <a:t>this helmet?</a:t>
            </a:r>
          </a:p>
          <a:p>
            <a:pPr lvl="1"/>
            <a:r>
              <a:rPr lang="en-GB"/>
              <a:t>Which modern materials </a:t>
            </a:r>
            <a:br>
              <a:rPr lang="en-GB"/>
            </a:br>
            <a:r>
              <a:rPr lang="en-GB"/>
              <a:t>could be use to make the </a:t>
            </a:r>
            <a:br>
              <a:rPr lang="en-GB"/>
            </a:br>
            <a:r>
              <a:rPr lang="en-GB"/>
              <a:t>final product?</a:t>
            </a:r>
          </a:p>
          <a:p>
            <a:pPr lvl="1"/>
            <a:endParaRPr lang="en-GB"/>
          </a:p>
        </p:txBody>
      </p:sp>
      <p:pic>
        <p:nvPicPr>
          <p:cNvPr id="9" name="Picture 8">
            <a:extLst>
              <a:ext uri="{FF2B5EF4-FFF2-40B4-BE49-F238E27FC236}">
                <a16:creationId xmlns:a16="http://schemas.microsoft.com/office/drawing/2014/main" id="{1C2F6B1B-E7E7-4482-8D6B-AD8DEA6D83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35616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37075"/>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a:t>Define the term modern material</a:t>
            </a:r>
          </a:p>
          <a:p>
            <a:r>
              <a:rPr lang="en-GB"/>
              <a:t>Describe the key properties of a range </a:t>
            </a:r>
            <a:br>
              <a:rPr lang="en-GB"/>
            </a:br>
            <a:r>
              <a:rPr lang="en-GB"/>
              <a:t>of modern materials</a:t>
            </a:r>
          </a:p>
          <a:p>
            <a:r>
              <a:rPr lang="en-GB"/>
              <a:t>Explain the suitability of a modern material for </a:t>
            </a:r>
            <a:br>
              <a:rPr lang="en-GB"/>
            </a:br>
            <a:r>
              <a:rPr lang="en-GB"/>
              <a:t>a given application</a:t>
            </a:r>
          </a:p>
          <a:p>
            <a:endParaRPr lang="en-GB"/>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413502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54E32B-3070-47D7-8BF0-B57F753500F4}"/>
              </a:ext>
            </a:extLst>
          </p:cNvPr>
          <p:cNvSpPr>
            <a:spLocks noGrp="1"/>
          </p:cNvSpPr>
          <p:nvPr>
            <p:ph type="body" sz="quarter" idx="13"/>
          </p:nvPr>
        </p:nvSpPr>
        <p:spPr/>
        <p:txBody>
          <a:bodyPr/>
          <a:lstStyle/>
          <a:p>
            <a:r>
              <a:rPr lang="en-GB">
                <a:solidFill>
                  <a:schemeClr val="bg1"/>
                </a:solidFill>
              </a:rPr>
              <a:t>Starter</a:t>
            </a:r>
          </a:p>
        </p:txBody>
      </p:sp>
      <p:sp>
        <p:nvSpPr>
          <p:cNvPr id="5" name="Text Placeholder 4">
            <a:extLst>
              <a:ext uri="{FF2B5EF4-FFF2-40B4-BE49-F238E27FC236}">
                <a16:creationId xmlns:a16="http://schemas.microsoft.com/office/drawing/2014/main" id="{99111B8F-1A1D-4F70-9FEF-E5E2D6E85385}"/>
              </a:ext>
            </a:extLst>
          </p:cNvPr>
          <p:cNvSpPr>
            <a:spLocks noGrp="1"/>
          </p:cNvSpPr>
          <p:nvPr>
            <p:ph type="body" sz="quarter" idx="14"/>
          </p:nvPr>
        </p:nvSpPr>
        <p:spPr/>
        <p:txBody>
          <a:bodyPr/>
          <a:lstStyle/>
          <a:p>
            <a:r>
              <a:rPr lang="en-GB" dirty="0">
                <a:solidFill>
                  <a:schemeClr val="bg1"/>
                </a:solidFill>
              </a:rPr>
              <a:t>How could a fabric save your life?</a:t>
            </a:r>
          </a:p>
          <a:p>
            <a:r>
              <a:rPr lang="en-GB" dirty="0">
                <a:solidFill>
                  <a:schemeClr val="bg1"/>
                </a:solidFill>
              </a:rPr>
              <a:t>How would you feel if you had to a trust fabric </a:t>
            </a:r>
            <a:br>
              <a:rPr lang="en-GB" dirty="0">
                <a:solidFill>
                  <a:schemeClr val="bg1"/>
                </a:solidFill>
              </a:rPr>
            </a:br>
            <a:r>
              <a:rPr lang="en-GB" dirty="0">
                <a:solidFill>
                  <a:schemeClr val="bg1"/>
                </a:solidFill>
              </a:rPr>
              <a:t>to stop a bullet? </a:t>
            </a:r>
          </a:p>
        </p:txBody>
      </p:sp>
    </p:spTree>
    <p:extLst>
      <p:ext uri="{BB962C8B-B14F-4D97-AF65-F5344CB8AC3E}">
        <p14:creationId xmlns:p14="http://schemas.microsoft.com/office/powerpoint/2010/main" val="360336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posing for the camera&#10;&#10;Description generated with high confidence">
            <a:extLst>
              <a:ext uri="{FF2B5EF4-FFF2-40B4-BE49-F238E27FC236}">
                <a16:creationId xmlns:a16="http://schemas.microsoft.com/office/drawing/2014/main" id="{C1080083-740D-44BA-9D58-CF7A1C1A45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4258" y="1704179"/>
            <a:ext cx="3759742" cy="5015827"/>
          </a:xfrm>
          <a:prstGeom prst="rect">
            <a:avLst/>
          </a:prstGeom>
        </p:spPr>
      </p:pic>
      <p:sp>
        <p:nvSpPr>
          <p:cNvPr id="2" name="Text Placeholder 1">
            <a:extLst>
              <a:ext uri="{FF2B5EF4-FFF2-40B4-BE49-F238E27FC236}">
                <a16:creationId xmlns:a16="http://schemas.microsoft.com/office/drawing/2014/main" id="{C96EF0CE-D1DA-4BE1-B49E-A8D4D6FDFB17}"/>
              </a:ext>
            </a:extLst>
          </p:cNvPr>
          <p:cNvSpPr>
            <a:spLocks noGrp="1"/>
          </p:cNvSpPr>
          <p:nvPr>
            <p:ph type="body" sz="quarter" idx="13"/>
          </p:nvPr>
        </p:nvSpPr>
        <p:spPr/>
        <p:txBody>
          <a:bodyPr lIns="0" anchor="t">
            <a:noAutofit/>
          </a:bodyPr>
          <a:lstStyle/>
          <a:p>
            <a:r>
              <a:rPr lang="en-US"/>
              <a:t>What are modern materials?</a:t>
            </a:r>
          </a:p>
        </p:txBody>
      </p:sp>
      <p:sp>
        <p:nvSpPr>
          <p:cNvPr id="3" name="Text Placeholder 2">
            <a:extLst>
              <a:ext uri="{FF2B5EF4-FFF2-40B4-BE49-F238E27FC236}">
                <a16:creationId xmlns:a16="http://schemas.microsoft.com/office/drawing/2014/main" id="{9ECCB008-4736-43B0-8FF9-00145F57F3A2}"/>
              </a:ext>
            </a:extLst>
          </p:cNvPr>
          <p:cNvSpPr>
            <a:spLocks noGrp="1"/>
          </p:cNvSpPr>
          <p:nvPr>
            <p:ph type="body" sz="quarter" idx="14"/>
          </p:nvPr>
        </p:nvSpPr>
        <p:spPr>
          <a:xfrm>
            <a:off x="724280" y="1704179"/>
            <a:ext cx="7797230" cy="2624753"/>
          </a:xfrm>
          <a:noFill/>
        </p:spPr>
        <p:txBody>
          <a:bodyPr vert="horz" lIns="0" tIns="0" anchor="t"/>
          <a:lstStyle/>
          <a:p>
            <a:pPr marL="271145" indent="-271145"/>
            <a:r>
              <a:rPr lang="en-US"/>
              <a:t>Modern materials are developed </a:t>
            </a:r>
            <a:br>
              <a:rPr lang="en-US"/>
            </a:br>
            <a:r>
              <a:rPr lang="en-US"/>
              <a:t>by engineers and scientists through </a:t>
            </a:r>
            <a:br>
              <a:rPr lang="en-US"/>
            </a:br>
            <a:r>
              <a:rPr lang="en-US"/>
              <a:t>research and experimentation</a:t>
            </a:r>
          </a:p>
          <a:p>
            <a:pPr marL="723582" lvl="1" indent="-271145"/>
            <a:r>
              <a:rPr lang="en-US"/>
              <a:t>They are sometimes discovered </a:t>
            </a:r>
            <a:br>
              <a:rPr lang="en-US"/>
            </a:br>
            <a:r>
              <a:rPr lang="en-US"/>
              <a:t>by accident but usually are developed </a:t>
            </a:r>
            <a:br>
              <a:rPr lang="en-US"/>
            </a:br>
            <a:r>
              <a:rPr lang="en-US"/>
              <a:t>to perform a particular function</a:t>
            </a:r>
          </a:p>
          <a:p>
            <a:pPr marL="723582" lvl="1" indent="-271145"/>
            <a:r>
              <a:rPr lang="en-US"/>
              <a:t>Modern materials are developed for </a:t>
            </a:r>
            <a:br>
              <a:rPr lang="en-US"/>
            </a:br>
            <a:r>
              <a:rPr lang="en-US"/>
              <a:t>specialist applications but many make</a:t>
            </a:r>
            <a:br>
              <a:rPr lang="en-US"/>
            </a:br>
            <a:r>
              <a:rPr lang="en-US"/>
              <a:t>their way into a range of products</a:t>
            </a:r>
            <a:br>
              <a:rPr lang="en-US"/>
            </a:br>
            <a:r>
              <a:rPr lang="en-US"/>
              <a:t>due to their enhanced properties </a:t>
            </a:r>
          </a:p>
          <a:p>
            <a:pPr marL="723582" lvl="1" indent="-271145"/>
            <a:r>
              <a:rPr lang="en-US">
                <a:solidFill>
                  <a:srgbClr val="20692A"/>
                </a:solidFill>
              </a:rPr>
              <a:t>Give some examples of </a:t>
            </a:r>
            <a:br>
              <a:rPr lang="en-US">
                <a:solidFill>
                  <a:srgbClr val="20692A"/>
                </a:solidFill>
              </a:rPr>
            </a:br>
            <a:r>
              <a:rPr lang="en-US">
                <a:solidFill>
                  <a:srgbClr val="20692A"/>
                </a:solidFill>
              </a:rPr>
              <a:t>modern materials?</a:t>
            </a:r>
          </a:p>
          <a:p>
            <a:pPr marL="271145" indent="-271145"/>
            <a:endParaRPr lang="en-US">
              <a:solidFill>
                <a:schemeClr val="bg1"/>
              </a:solidFill>
            </a:endParaRPr>
          </a:p>
        </p:txBody>
      </p:sp>
      <p:pic>
        <p:nvPicPr>
          <p:cNvPr id="8" name="Picture 7">
            <a:extLst>
              <a:ext uri="{FF2B5EF4-FFF2-40B4-BE49-F238E27FC236}">
                <a16:creationId xmlns:a16="http://schemas.microsoft.com/office/drawing/2014/main" id="{F1F523C2-BD94-4395-84D7-CFCF367FC1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161325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79F79E-DF5D-4DAB-B745-E286112811F9}"/>
              </a:ext>
            </a:extLst>
          </p:cNvPr>
          <p:cNvSpPr>
            <a:spLocks noGrp="1"/>
          </p:cNvSpPr>
          <p:nvPr>
            <p:ph type="body" sz="quarter" idx="13"/>
          </p:nvPr>
        </p:nvSpPr>
        <p:spPr/>
        <p:txBody>
          <a:bodyPr/>
          <a:lstStyle/>
          <a:p>
            <a:r>
              <a:rPr lang="en-GB"/>
              <a:t>What you need to know</a:t>
            </a:r>
          </a:p>
        </p:txBody>
      </p:sp>
      <p:sp>
        <p:nvSpPr>
          <p:cNvPr id="3" name="Text Placeholder 2">
            <a:extLst>
              <a:ext uri="{FF2B5EF4-FFF2-40B4-BE49-F238E27FC236}">
                <a16:creationId xmlns:a16="http://schemas.microsoft.com/office/drawing/2014/main" id="{3A039A6F-62CF-462F-9528-70FE151308A4}"/>
              </a:ext>
            </a:extLst>
          </p:cNvPr>
          <p:cNvSpPr>
            <a:spLocks noGrp="1"/>
          </p:cNvSpPr>
          <p:nvPr>
            <p:ph type="body" sz="quarter" idx="14"/>
          </p:nvPr>
        </p:nvSpPr>
        <p:spPr/>
        <p:txBody>
          <a:bodyPr/>
          <a:lstStyle/>
          <a:p>
            <a:r>
              <a:rPr lang="en-GB"/>
              <a:t>You will need to be familiar with the following </a:t>
            </a:r>
            <a:br>
              <a:rPr lang="en-GB"/>
            </a:br>
            <a:r>
              <a:rPr lang="en-GB"/>
              <a:t>modern materials:</a:t>
            </a:r>
          </a:p>
          <a:p>
            <a:pPr lvl="1"/>
            <a:r>
              <a:rPr lang="en-GB"/>
              <a:t>Kevlar</a:t>
            </a:r>
          </a:p>
          <a:p>
            <a:pPr lvl="1"/>
            <a:r>
              <a:rPr lang="en-GB"/>
              <a:t>Polymorph</a:t>
            </a:r>
          </a:p>
          <a:p>
            <a:pPr lvl="1"/>
            <a:r>
              <a:rPr lang="en-GB"/>
              <a:t>Precious metal clay</a:t>
            </a:r>
          </a:p>
          <a:p>
            <a:pPr lvl="1"/>
            <a:r>
              <a:rPr lang="en-GB"/>
              <a:t>High density modelling foam</a:t>
            </a:r>
          </a:p>
          <a:p>
            <a:pPr lvl="1"/>
            <a:endParaRPr lang="en-GB"/>
          </a:p>
        </p:txBody>
      </p:sp>
    </p:spTree>
    <p:extLst>
      <p:ext uri="{BB962C8B-B14F-4D97-AF65-F5344CB8AC3E}">
        <p14:creationId xmlns:p14="http://schemas.microsoft.com/office/powerpoint/2010/main" val="292557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piece of luggage&#10;&#10;Description generated with high confidence">
            <a:extLst>
              <a:ext uri="{FF2B5EF4-FFF2-40B4-BE49-F238E27FC236}">
                <a16:creationId xmlns:a16="http://schemas.microsoft.com/office/drawing/2014/main" id="{4C7F3CA7-254E-4A70-B42C-7A60FCBD61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59350" y="645859"/>
            <a:ext cx="4184650" cy="6212142"/>
          </a:xfrm>
          <a:prstGeom prst="rect">
            <a:avLst/>
          </a:prstGeom>
        </p:spPr>
      </p:pic>
      <p:sp>
        <p:nvSpPr>
          <p:cNvPr id="2" name="Text Placeholder 1">
            <a:extLst>
              <a:ext uri="{FF2B5EF4-FFF2-40B4-BE49-F238E27FC236}">
                <a16:creationId xmlns:a16="http://schemas.microsoft.com/office/drawing/2014/main" id="{B5ECA20C-F081-41E8-9B96-7154EDAB8CAE}"/>
              </a:ext>
            </a:extLst>
          </p:cNvPr>
          <p:cNvSpPr>
            <a:spLocks noGrp="1"/>
          </p:cNvSpPr>
          <p:nvPr>
            <p:ph type="body" sz="quarter" idx="13"/>
          </p:nvPr>
        </p:nvSpPr>
        <p:spPr/>
        <p:txBody>
          <a:bodyPr/>
          <a:lstStyle/>
          <a:p>
            <a:r>
              <a:rPr lang="en-GB"/>
              <a:t>Kevlar</a:t>
            </a:r>
            <a:r>
              <a:rPr lang="en-GB" baseline="30000"/>
              <a:t>®</a:t>
            </a:r>
            <a:r>
              <a:rPr lang="en-GB"/>
              <a:t> </a:t>
            </a:r>
          </a:p>
        </p:txBody>
      </p:sp>
      <p:sp>
        <p:nvSpPr>
          <p:cNvPr id="3" name="Text Placeholder 2">
            <a:extLst>
              <a:ext uri="{FF2B5EF4-FFF2-40B4-BE49-F238E27FC236}">
                <a16:creationId xmlns:a16="http://schemas.microsoft.com/office/drawing/2014/main" id="{E746DA78-F8AC-4927-9CBC-92BDE0AC8635}"/>
              </a:ext>
            </a:extLst>
          </p:cNvPr>
          <p:cNvSpPr>
            <a:spLocks noGrp="1"/>
          </p:cNvSpPr>
          <p:nvPr>
            <p:ph type="body" sz="quarter" idx="14"/>
          </p:nvPr>
        </p:nvSpPr>
        <p:spPr/>
        <p:txBody>
          <a:bodyPr/>
          <a:lstStyle/>
          <a:p>
            <a:r>
              <a:rPr lang="en-GB"/>
              <a:t>Kevlar is a lifesaving material</a:t>
            </a:r>
          </a:p>
          <a:p>
            <a:pPr lvl="1"/>
            <a:r>
              <a:rPr lang="en-GB"/>
              <a:t>This high performance </a:t>
            </a:r>
            <a:r>
              <a:rPr lang="en-GB" b="1"/>
              <a:t>aramid</a:t>
            </a:r>
            <a:r>
              <a:rPr lang="en-GB"/>
              <a:t> fibre </a:t>
            </a:r>
            <a:br>
              <a:rPr lang="en-GB"/>
            </a:br>
            <a:r>
              <a:rPr lang="en-GB"/>
              <a:t>is spun into thread and woven into </a:t>
            </a:r>
            <a:br>
              <a:rPr lang="en-GB"/>
            </a:br>
            <a:r>
              <a:rPr lang="en-GB"/>
              <a:t>fabric that can stop a bullet and offer</a:t>
            </a:r>
            <a:br>
              <a:rPr lang="en-GB"/>
            </a:br>
            <a:r>
              <a:rPr lang="en-GB"/>
              <a:t>thermal protection at over 120°C</a:t>
            </a:r>
          </a:p>
          <a:p>
            <a:pPr lvl="1"/>
            <a:r>
              <a:rPr lang="en-GB"/>
              <a:t>It’s lightweight, hardwearing and </a:t>
            </a:r>
            <a:br>
              <a:rPr lang="en-GB"/>
            </a:br>
            <a:r>
              <a:rPr lang="en-GB"/>
              <a:t>extremely strong and stiff </a:t>
            </a:r>
          </a:p>
          <a:p>
            <a:pPr lvl="1"/>
            <a:r>
              <a:rPr lang="en-GB"/>
              <a:t>It is heat and chemical resistant </a:t>
            </a:r>
            <a:br>
              <a:rPr lang="en-GB"/>
            </a:br>
            <a:r>
              <a:rPr lang="en-GB"/>
              <a:t>and five times stronger than steel</a:t>
            </a:r>
          </a:p>
          <a:p>
            <a:pPr lvl="2"/>
            <a:r>
              <a:rPr lang="en-GB"/>
              <a:t>Kevlar is used in bulletproof vests </a:t>
            </a:r>
            <a:br>
              <a:rPr lang="en-GB"/>
            </a:br>
            <a:r>
              <a:rPr lang="en-GB"/>
              <a:t>but where else might it be used?</a:t>
            </a:r>
          </a:p>
          <a:p>
            <a:pPr lvl="1"/>
            <a:endParaRPr lang="en-GB"/>
          </a:p>
        </p:txBody>
      </p:sp>
    </p:spTree>
    <p:extLst>
      <p:ext uri="{BB962C8B-B14F-4D97-AF65-F5344CB8AC3E}">
        <p14:creationId xmlns:p14="http://schemas.microsoft.com/office/powerpoint/2010/main" val="373560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descr="A picture containing clothing, person, outdoor, wearing&#10;&#10;Description generated with very high confidence">
            <a:extLst>
              <a:ext uri="{FF2B5EF4-FFF2-40B4-BE49-F238E27FC236}">
                <a16:creationId xmlns:a16="http://schemas.microsoft.com/office/drawing/2014/main" id="{E4A1327C-19BE-4376-AABB-5C85A2AB33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90950" y="1931990"/>
            <a:ext cx="5353050" cy="4926010"/>
          </a:xfrm>
          <a:prstGeom prst="rect">
            <a:avLst/>
          </a:prstGeom>
        </p:spPr>
      </p:pic>
      <p:sp>
        <p:nvSpPr>
          <p:cNvPr id="2" name="Text Placeholder 1">
            <a:extLst>
              <a:ext uri="{FF2B5EF4-FFF2-40B4-BE49-F238E27FC236}">
                <a16:creationId xmlns:a16="http://schemas.microsoft.com/office/drawing/2014/main" id="{74F06314-64BF-4441-AB77-B644E8936AEE}"/>
              </a:ext>
            </a:extLst>
          </p:cNvPr>
          <p:cNvSpPr>
            <a:spLocks noGrp="1"/>
          </p:cNvSpPr>
          <p:nvPr>
            <p:ph type="body" sz="quarter" idx="13"/>
          </p:nvPr>
        </p:nvSpPr>
        <p:spPr/>
        <p:txBody>
          <a:bodyPr/>
          <a:lstStyle/>
          <a:p>
            <a:r>
              <a:rPr lang="en-GB">
                <a:solidFill>
                  <a:schemeClr val="bg1"/>
                </a:solidFill>
              </a:rPr>
              <a:t>Discovering Kevlar</a:t>
            </a:r>
          </a:p>
        </p:txBody>
      </p:sp>
      <p:sp>
        <p:nvSpPr>
          <p:cNvPr id="3" name="Text Placeholder 2">
            <a:extLst>
              <a:ext uri="{FF2B5EF4-FFF2-40B4-BE49-F238E27FC236}">
                <a16:creationId xmlns:a16="http://schemas.microsoft.com/office/drawing/2014/main" id="{CEB152A7-F73E-4AB8-8DEE-A6B361BA2827}"/>
              </a:ext>
            </a:extLst>
          </p:cNvPr>
          <p:cNvSpPr>
            <a:spLocks noGrp="1"/>
          </p:cNvSpPr>
          <p:nvPr>
            <p:ph type="body" sz="quarter" idx="14"/>
          </p:nvPr>
        </p:nvSpPr>
        <p:spPr/>
        <p:txBody>
          <a:bodyPr/>
          <a:lstStyle/>
          <a:p>
            <a:r>
              <a:rPr lang="en-GB" dirty="0">
                <a:solidFill>
                  <a:schemeClr val="bg1"/>
                </a:solidFill>
              </a:rPr>
              <a:t>Kevlar was discovered in 1965 by Stephanie Kwolek at DuPont laboratories</a:t>
            </a:r>
          </a:p>
          <a:p>
            <a:pPr lvl="1"/>
            <a:r>
              <a:rPr lang="en-GB" dirty="0">
                <a:solidFill>
                  <a:schemeClr val="bg1"/>
                </a:solidFill>
              </a:rPr>
              <a:t>DuPont wanted a strong, stiff and</a:t>
            </a:r>
            <a:br>
              <a:rPr lang="en-GB" dirty="0">
                <a:solidFill>
                  <a:schemeClr val="bg1"/>
                </a:solidFill>
              </a:rPr>
            </a:br>
            <a:r>
              <a:rPr lang="en-GB" dirty="0">
                <a:solidFill>
                  <a:schemeClr val="bg1"/>
                </a:solidFill>
              </a:rPr>
              <a:t>lightweight material that could be </a:t>
            </a:r>
            <a:br>
              <a:rPr lang="en-GB" dirty="0">
                <a:solidFill>
                  <a:schemeClr val="bg1"/>
                </a:solidFill>
              </a:rPr>
            </a:br>
            <a:r>
              <a:rPr lang="en-GB" dirty="0">
                <a:solidFill>
                  <a:schemeClr val="bg1"/>
                </a:solidFill>
              </a:rPr>
              <a:t>used as an alternative to steel </a:t>
            </a:r>
            <a:br>
              <a:rPr lang="en-GB" dirty="0">
                <a:solidFill>
                  <a:schemeClr val="bg1"/>
                </a:solidFill>
              </a:rPr>
            </a:br>
            <a:r>
              <a:rPr lang="en-GB" dirty="0">
                <a:solidFill>
                  <a:schemeClr val="bg1"/>
                </a:solidFill>
              </a:rPr>
              <a:t>reinforcements in tyres</a:t>
            </a:r>
          </a:p>
          <a:p>
            <a:pPr lvl="1"/>
            <a:r>
              <a:rPr lang="en-GB" dirty="0">
                <a:solidFill>
                  <a:schemeClr val="bg1"/>
                </a:solidFill>
              </a:rPr>
              <a:t>As a fabric, it’s used in high performance</a:t>
            </a:r>
            <a:br>
              <a:rPr lang="en-GB" dirty="0">
                <a:solidFill>
                  <a:schemeClr val="bg1"/>
                </a:solidFill>
              </a:rPr>
            </a:br>
            <a:r>
              <a:rPr lang="en-GB" dirty="0">
                <a:solidFill>
                  <a:schemeClr val="bg1"/>
                </a:solidFill>
              </a:rPr>
              <a:t>protective clothing and accessories</a:t>
            </a:r>
          </a:p>
          <a:p>
            <a:pPr lvl="1"/>
            <a:r>
              <a:rPr lang="en-GB" dirty="0">
                <a:solidFill>
                  <a:schemeClr val="bg1"/>
                </a:solidFill>
              </a:rPr>
              <a:t>As a fibre, it’s used as an additive </a:t>
            </a:r>
            <a:br>
              <a:rPr lang="en-GB" dirty="0">
                <a:solidFill>
                  <a:schemeClr val="bg1"/>
                </a:solidFill>
              </a:rPr>
            </a:br>
            <a:r>
              <a:rPr lang="en-GB" dirty="0">
                <a:solidFill>
                  <a:schemeClr val="bg1"/>
                </a:solidFill>
              </a:rPr>
              <a:t>to enhance the performance</a:t>
            </a:r>
            <a:br>
              <a:rPr lang="en-GB" dirty="0">
                <a:solidFill>
                  <a:schemeClr val="bg1"/>
                </a:solidFill>
              </a:rPr>
            </a:br>
            <a:r>
              <a:rPr lang="en-GB" dirty="0">
                <a:solidFill>
                  <a:schemeClr val="bg1"/>
                </a:solidFill>
              </a:rPr>
              <a:t>of composite materials</a:t>
            </a:r>
          </a:p>
          <a:p>
            <a:endParaRPr lang="en-GB" dirty="0">
              <a:solidFill>
                <a:schemeClr val="bg1"/>
              </a:solidFill>
            </a:endParaRPr>
          </a:p>
        </p:txBody>
      </p:sp>
      <p:sp>
        <p:nvSpPr>
          <p:cNvPr id="4" name="Rectangle 3">
            <a:extLst>
              <a:ext uri="{FF2B5EF4-FFF2-40B4-BE49-F238E27FC236}">
                <a16:creationId xmlns:a16="http://schemas.microsoft.com/office/drawing/2014/main" id="{5AEB77BA-33C1-4454-B41F-4D24F38412E4}"/>
              </a:ext>
            </a:extLst>
          </p:cNvPr>
          <p:cNvSpPr/>
          <p:nvPr/>
        </p:nvSpPr>
        <p:spPr>
          <a:xfrm>
            <a:off x="0" y="6488668"/>
            <a:ext cx="6858000" cy="369332"/>
          </a:xfrm>
          <a:prstGeom prst="rect">
            <a:avLst/>
          </a:prstGeom>
        </p:spPr>
        <p:txBody>
          <a:bodyPr wrap="square">
            <a:spAutoFit/>
          </a:bodyPr>
          <a:lstStyle/>
          <a:p>
            <a:r>
              <a:rPr lang="en-GB" dirty="0">
                <a:hlinkClick r:id="rId3"/>
              </a:rPr>
              <a:t>https://www.youtube.com/watch?v=L1pepaAdkWA&amp;t=833s</a:t>
            </a:r>
            <a:r>
              <a:rPr lang="en-GB" dirty="0"/>
              <a:t> </a:t>
            </a:r>
          </a:p>
        </p:txBody>
      </p:sp>
    </p:spTree>
    <p:extLst>
      <p:ext uri="{BB962C8B-B14F-4D97-AF65-F5344CB8AC3E}">
        <p14:creationId xmlns:p14="http://schemas.microsoft.com/office/powerpoint/2010/main" val="161523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98E8A"/>
        </a:solidFill>
        <a:effectLst/>
      </p:bgPr>
    </p:bg>
    <p:spTree>
      <p:nvGrpSpPr>
        <p:cNvPr id="1" name=""/>
        <p:cNvGrpSpPr/>
        <p:nvPr/>
      </p:nvGrpSpPr>
      <p:grpSpPr>
        <a:xfrm>
          <a:off x="0" y="0"/>
          <a:ext cx="0" cy="0"/>
          <a:chOff x="0" y="0"/>
          <a:chExt cx="0" cy="0"/>
        </a:xfrm>
      </p:grpSpPr>
      <p:pic>
        <p:nvPicPr>
          <p:cNvPr id="5" name="Picture 4" descr="A plane flying in the air&#10;&#10;Description generated with high confidence">
            <a:extLst>
              <a:ext uri="{FF2B5EF4-FFF2-40B4-BE49-F238E27FC236}">
                <a16:creationId xmlns:a16="http://schemas.microsoft.com/office/drawing/2014/main" id="{D7B9FA9A-12A9-4C55-BE14-B1D11E902D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233"/>
            <a:ext cx="9144000" cy="6210767"/>
          </a:xfrm>
          <a:prstGeom prst="rect">
            <a:avLst/>
          </a:prstGeom>
        </p:spPr>
      </p:pic>
      <p:sp>
        <p:nvSpPr>
          <p:cNvPr id="2" name="Text Placeholder 1">
            <a:extLst>
              <a:ext uri="{FF2B5EF4-FFF2-40B4-BE49-F238E27FC236}">
                <a16:creationId xmlns:a16="http://schemas.microsoft.com/office/drawing/2014/main" id="{BB76F91F-98A6-4E87-AE76-941780EBC236}"/>
              </a:ext>
            </a:extLst>
          </p:cNvPr>
          <p:cNvSpPr>
            <a:spLocks noGrp="1"/>
          </p:cNvSpPr>
          <p:nvPr>
            <p:ph type="body" sz="quarter" idx="13"/>
          </p:nvPr>
        </p:nvSpPr>
        <p:spPr/>
        <p:txBody>
          <a:bodyPr/>
          <a:lstStyle/>
          <a:p>
            <a:r>
              <a:rPr lang="en-GB">
                <a:solidFill>
                  <a:schemeClr val="bg1"/>
                </a:solidFill>
              </a:rPr>
              <a:t>Increased safety and efficiency</a:t>
            </a:r>
          </a:p>
        </p:txBody>
      </p:sp>
      <p:sp>
        <p:nvSpPr>
          <p:cNvPr id="3" name="Text Placeholder 2">
            <a:extLst>
              <a:ext uri="{FF2B5EF4-FFF2-40B4-BE49-F238E27FC236}">
                <a16:creationId xmlns:a16="http://schemas.microsoft.com/office/drawing/2014/main" id="{DC2E492E-5163-405B-AE28-8C35291CE71E}"/>
              </a:ext>
            </a:extLst>
          </p:cNvPr>
          <p:cNvSpPr>
            <a:spLocks noGrp="1"/>
          </p:cNvSpPr>
          <p:nvPr>
            <p:ph type="body" sz="quarter" idx="14"/>
          </p:nvPr>
        </p:nvSpPr>
        <p:spPr/>
        <p:txBody>
          <a:bodyPr/>
          <a:lstStyle/>
          <a:p>
            <a:r>
              <a:rPr lang="en-GB">
                <a:solidFill>
                  <a:schemeClr val="bg1"/>
                </a:solidFill>
              </a:rPr>
              <a:t>Kevlar fibres have excellent impact resistance as well as tensile and torque strength</a:t>
            </a:r>
          </a:p>
          <a:p>
            <a:pPr lvl="1"/>
            <a:r>
              <a:rPr lang="en-GB">
                <a:solidFill>
                  <a:schemeClr val="bg1"/>
                </a:solidFill>
              </a:rPr>
              <a:t>High performance vehicles for land, sea </a:t>
            </a:r>
            <a:br>
              <a:rPr lang="en-GB">
                <a:solidFill>
                  <a:schemeClr val="bg1"/>
                </a:solidFill>
              </a:rPr>
            </a:br>
            <a:r>
              <a:rPr lang="en-GB">
                <a:solidFill>
                  <a:schemeClr val="bg1"/>
                </a:solidFill>
              </a:rPr>
              <a:t>and air use Kevlar to create tougher, </a:t>
            </a:r>
            <a:br>
              <a:rPr lang="en-GB">
                <a:solidFill>
                  <a:schemeClr val="bg1"/>
                </a:solidFill>
              </a:rPr>
            </a:br>
            <a:r>
              <a:rPr lang="en-GB">
                <a:solidFill>
                  <a:schemeClr val="bg1"/>
                </a:solidFill>
              </a:rPr>
              <a:t>safer and lighter products </a:t>
            </a:r>
          </a:p>
          <a:p>
            <a:pPr lvl="1"/>
            <a:r>
              <a:rPr lang="en-GB">
                <a:solidFill>
                  <a:schemeClr val="bg1"/>
                </a:solidFill>
              </a:rPr>
              <a:t>The Eurofighter is made from </a:t>
            </a:r>
            <a:br>
              <a:rPr lang="en-GB">
                <a:solidFill>
                  <a:schemeClr val="bg1"/>
                </a:solidFill>
              </a:rPr>
            </a:br>
            <a:r>
              <a:rPr lang="en-GB">
                <a:solidFill>
                  <a:schemeClr val="bg1"/>
                </a:solidFill>
              </a:rPr>
              <a:t>material reinforced with Kevlar </a:t>
            </a:r>
            <a:br>
              <a:rPr lang="en-GB">
                <a:solidFill>
                  <a:schemeClr val="bg1"/>
                </a:solidFill>
              </a:rPr>
            </a:br>
            <a:r>
              <a:rPr lang="en-GB">
                <a:solidFill>
                  <a:schemeClr val="bg1"/>
                </a:solidFill>
              </a:rPr>
              <a:t>– this allows it to fly faster </a:t>
            </a:r>
            <a:br>
              <a:rPr lang="en-GB">
                <a:solidFill>
                  <a:schemeClr val="bg1"/>
                </a:solidFill>
              </a:rPr>
            </a:br>
            <a:r>
              <a:rPr lang="en-GB">
                <a:solidFill>
                  <a:schemeClr val="bg1"/>
                </a:solidFill>
              </a:rPr>
              <a:t>and farther before needing </a:t>
            </a:r>
            <a:br>
              <a:rPr lang="en-GB">
                <a:solidFill>
                  <a:schemeClr val="bg1"/>
                </a:solidFill>
              </a:rPr>
            </a:br>
            <a:r>
              <a:rPr lang="en-GB">
                <a:solidFill>
                  <a:schemeClr val="bg1"/>
                </a:solidFill>
              </a:rPr>
              <a:t>to refuel</a:t>
            </a:r>
          </a:p>
        </p:txBody>
      </p:sp>
      <p:pic>
        <p:nvPicPr>
          <p:cNvPr id="7" name="Picture 6">
            <a:extLst>
              <a:ext uri="{FF2B5EF4-FFF2-40B4-BE49-F238E27FC236}">
                <a16:creationId xmlns:a16="http://schemas.microsoft.com/office/drawing/2014/main" id="{FEC5166D-210C-4E35-B300-0C150A474C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78839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a:t>Worksheet task</a:t>
            </a:r>
            <a:endParaRPr lang="en-GB"/>
          </a:p>
        </p:txBody>
      </p:sp>
      <p:sp>
        <p:nvSpPr>
          <p:cNvPr id="5" name="Text Placeholder 4"/>
          <p:cNvSpPr>
            <a:spLocks noGrp="1"/>
          </p:cNvSpPr>
          <p:nvPr>
            <p:ph type="body" sz="quarter" idx="14"/>
          </p:nvPr>
        </p:nvSpPr>
        <p:spPr/>
        <p:txBody>
          <a:bodyPr/>
          <a:lstStyle/>
          <a:p>
            <a:r>
              <a:rPr lang="en-GB"/>
              <a:t>Complete </a:t>
            </a:r>
            <a:r>
              <a:rPr lang="en-GB" b="1"/>
              <a:t>Task 1</a:t>
            </a:r>
            <a:r>
              <a:rPr lang="en-GB"/>
              <a:t> and </a:t>
            </a:r>
            <a:r>
              <a:rPr lang="en-GB" b="1"/>
              <a:t>2 </a:t>
            </a:r>
            <a:r>
              <a:rPr lang="en-GB"/>
              <a:t>on </a:t>
            </a:r>
            <a:r>
              <a:rPr lang="en-GB" b="1"/>
              <a:t>Worksheet 3</a:t>
            </a:r>
          </a:p>
        </p:txBody>
      </p:sp>
    </p:spTree>
    <p:extLst>
      <p:ext uri="{BB962C8B-B14F-4D97-AF65-F5344CB8AC3E}">
        <p14:creationId xmlns:p14="http://schemas.microsoft.com/office/powerpoint/2010/main" val="289156864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BED767-D2FA-4B05-9FCD-650DA2A1B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4B84D8-64A3-4401-8B35-02F11C0E4C71}">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1ef05dc5-97a2-498b-bf7c-bd189143a1ff"/>
    <ds:schemaRef ds:uri="http://www.w3.org/XML/1998/namespace"/>
  </ds:schemaRefs>
</ds:datastoreItem>
</file>

<file path=customXml/itemProps3.xml><?xml version="1.0" encoding="utf-8"?>
<ds:datastoreItem xmlns:ds="http://schemas.openxmlformats.org/officeDocument/2006/customXml" ds:itemID="{4EB40BC1-FC2F-4F8E-92CB-D07507C813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TotalTime>
  <Words>911</Words>
  <Application>Microsoft Office PowerPoint</Application>
  <PresentationFormat>On-screen Show (4:3)</PresentationFormat>
  <Paragraphs>84</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Museo900-Regular</vt:lpstr>
      <vt:lpstr>Museo 700</vt:lpstr>
      <vt:lpstr>Museo 900</vt:lpstr>
      <vt:lpstr>Museo 100</vt:lpstr>
      <vt:lpstr>Arial</vt:lpstr>
      <vt:lpstr>Calibri</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Simon Rossiter</cp:lastModifiedBy>
  <cp:revision>3</cp:revision>
  <cp:lastPrinted>2016-07-07T15:33:43Z</cp:lastPrinted>
  <dcterms:created xsi:type="dcterms:W3CDTF">2016-07-06T09:17:47Z</dcterms:created>
  <dcterms:modified xsi:type="dcterms:W3CDTF">2020-03-13T16:27:25Z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