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sldIdLst>
    <p:sldId id="256" r:id="rId5"/>
    <p:sldId id="260" r:id="rId6"/>
    <p:sldId id="270" r:id="rId7"/>
    <p:sldId id="262" r:id="rId8"/>
    <p:sldId id="263" r:id="rId9"/>
    <p:sldId id="276" r:id="rId10"/>
    <p:sldId id="277" r:id="rId11"/>
    <p:sldId id="278" r:id="rId12"/>
    <p:sldId id="264" r:id="rId13"/>
    <p:sldId id="271" r:id="rId14"/>
    <p:sldId id="265" r:id="rId15"/>
    <p:sldId id="268" r:id="rId16"/>
    <p:sldId id="266" r:id="rId17"/>
    <p:sldId id="272" r:id="rId18"/>
    <p:sldId id="274" r:id="rId19"/>
    <p:sldId id="269" r:id="rId20"/>
    <p:sldId id="275" r:id="rId21"/>
    <p:sldId id="259" r:id="rId22"/>
  </p:sldIdLst>
  <p:sldSz cx="9144000" cy="6858000" type="screen4x3"/>
  <p:notesSz cx="6858000" cy="9144000"/>
  <p:embeddedFontLst>
    <p:embeddedFont>
      <p:font typeface="Calibri" panose="020F0502020204030204" pitchFamily="34" charset="0"/>
      <p:regular r:id="rId23"/>
      <p:bold r:id="rId24"/>
      <p:italic r:id="rId25"/>
      <p:boldItalic r:id="rId26"/>
    </p:embeddedFont>
    <p:embeddedFont>
      <p:font typeface="Consolas" panose="020B0609020204030204" pitchFamily="49"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6C34"/>
    <a:srgbClr val="624837"/>
    <a:srgbClr val="BBA366"/>
    <a:srgbClr val="0B8F59"/>
    <a:srgbClr val="015588"/>
    <a:srgbClr val="F56B0E"/>
    <a:srgbClr val="A8ADB1"/>
    <a:srgbClr val="E37422"/>
    <a:srgbClr val="FFF2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26" autoAdjust="0"/>
    <p:restoredTop sz="94660"/>
  </p:normalViewPr>
  <p:slideViewPr>
    <p:cSldViewPr snapToGrid="0">
      <p:cViewPr varScale="1">
        <p:scale>
          <a:sx n="114" d="100"/>
          <a:sy n="114" d="100"/>
        </p:scale>
        <p:origin x="143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5.fntdata"/><Relationship Id="rId30" Type="http://schemas.openxmlformats.org/officeDocument/2006/relationships/font" Target="fonts/font8.fntdata"/><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512D1C21-C37A-4374-A174-911809F93B20}"/>
    <pc:docChg chg="undo redo custSel modSld modMainMaster">
      <pc:chgData name="Mike Bloys" userId="1248c4d8-7b2b-4b32-b8bd-163ae845f9bb" providerId="ADAL" clId="{512D1C21-C37A-4374-A174-911809F93B20}" dt="2021-08-26T08:55:01.410" v="87" actId="208"/>
      <pc:docMkLst>
        <pc:docMk/>
      </pc:docMkLst>
      <pc:sldChg chg="addSp delSp modSp mod modClrScheme chgLayout">
        <pc:chgData name="Mike Bloys" userId="1248c4d8-7b2b-4b32-b8bd-163ae845f9bb" providerId="ADAL" clId="{512D1C21-C37A-4374-A174-911809F93B20}" dt="2021-08-26T08:49:25.486" v="53" actId="21"/>
        <pc:sldMkLst>
          <pc:docMk/>
          <pc:sldMk cId="3870191183" sldId="260"/>
        </pc:sldMkLst>
        <pc:spChg chg="add del mod">
          <ac:chgData name="Mike Bloys" userId="1248c4d8-7b2b-4b32-b8bd-163ae845f9bb" providerId="ADAL" clId="{512D1C21-C37A-4374-A174-911809F93B20}" dt="2021-08-26T08:49:08.723" v="49" actId="6264"/>
          <ac:spMkLst>
            <pc:docMk/>
            <pc:sldMk cId="3870191183" sldId="260"/>
            <ac:spMk id="2" creationId="{7457D43F-BBC6-4CA8-B5B7-69C9ADB8572A}"/>
          </ac:spMkLst>
        </pc:spChg>
        <pc:spChg chg="add del mod">
          <ac:chgData name="Mike Bloys" userId="1248c4d8-7b2b-4b32-b8bd-163ae845f9bb" providerId="ADAL" clId="{512D1C21-C37A-4374-A174-911809F93B20}" dt="2021-08-26T08:49:08.723" v="49" actId="6264"/>
          <ac:spMkLst>
            <pc:docMk/>
            <pc:sldMk cId="3870191183" sldId="260"/>
            <ac:spMk id="3" creationId="{A5B44EA4-5270-441A-AAD1-08DAA1D39216}"/>
          </ac:spMkLst>
        </pc:spChg>
        <pc:spChg chg="mod ord">
          <ac:chgData name="Mike Bloys" userId="1248c4d8-7b2b-4b32-b8bd-163ae845f9bb" providerId="ADAL" clId="{512D1C21-C37A-4374-A174-911809F93B20}" dt="2021-08-26T08:49:11.208" v="50" actId="700"/>
          <ac:spMkLst>
            <pc:docMk/>
            <pc:sldMk cId="3870191183" sldId="260"/>
            <ac:spMk id="4" creationId="{00000000-0000-0000-0000-000000000000}"/>
          </ac:spMkLst>
        </pc:spChg>
        <pc:spChg chg="mod ord">
          <ac:chgData name="Mike Bloys" userId="1248c4d8-7b2b-4b32-b8bd-163ae845f9bb" providerId="ADAL" clId="{512D1C21-C37A-4374-A174-911809F93B20}" dt="2021-08-26T08:49:11.208" v="50" actId="700"/>
          <ac:spMkLst>
            <pc:docMk/>
            <pc:sldMk cId="3870191183" sldId="260"/>
            <ac:spMk id="5" creationId="{00000000-0000-0000-0000-000000000000}"/>
          </ac:spMkLst>
        </pc:spChg>
        <pc:spChg chg="add del mod">
          <ac:chgData name="Mike Bloys" userId="1248c4d8-7b2b-4b32-b8bd-163ae845f9bb" providerId="ADAL" clId="{512D1C21-C37A-4374-A174-911809F93B20}" dt="2021-08-26T08:49:25.486" v="53" actId="21"/>
          <ac:spMkLst>
            <pc:docMk/>
            <pc:sldMk cId="3870191183" sldId="260"/>
            <ac:spMk id="6" creationId="{F012099A-DBCB-4BF4-AEA3-9534D59BB20A}"/>
          </ac:spMkLst>
        </pc:spChg>
      </pc:sldChg>
      <pc:sldChg chg="modSp mod">
        <pc:chgData name="Mike Bloys" userId="1248c4d8-7b2b-4b32-b8bd-163ae845f9bb" providerId="ADAL" clId="{512D1C21-C37A-4374-A174-911809F93B20}" dt="2021-08-26T08:51:22.479" v="66" actId="207"/>
        <pc:sldMkLst>
          <pc:docMk/>
          <pc:sldMk cId="3788352238" sldId="262"/>
        </pc:sldMkLst>
        <pc:spChg chg="mod">
          <ac:chgData name="Mike Bloys" userId="1248c4d8-7b2b-4b32-b8bd-163ae845f9bb" providerId="ADAL" clId="{512D1C21-C37A-4374-A174-911809F93B20}" dt="2021-08-26T08:51:22.479" v="66" actId="207"/>
          <ac:spMkLst>
            <pc:docMk/>
            <pc:sldMk cId="3788352238" sldId="262"/>
            <ac:spMk id="4" creationId="{00000000-0000-0000-0000-000000000000}"/>
          </ac:spMkLst>
        </pc:spChg>
      </pc:sldChg>
      <pc:sldChg chg="modSp mod">
        <pc:chgData name="Mike Bloys" userId="1248c4d8-7b2b-4b32-b8bd-163ae845f9bb" providerId="ADAL" clId="{512D1C21-C37A-4374-A174-911809F93B20}" dt="2021-08-26T08:51:44.183" v="68" actId="208"/>
        <pc:sldMkLst>
          <pc:docMk/>
          <pc:sldMk cId="2304373901" sldId="263"/>
        </pc:sldMkLst>
        <pc:spChg chg="mod">
          <ac:chgData name="Mike Bloys" userId="1248c4d8-7b2b-4b32-b8bd-163ae845f9bb" providerId="ADAL" clId="{512D1C21-C37A-4374-A174-911809F93B20}" dt="2021-08-26T08:51:31.350" v="67" actId="207"/>
          <ac:spMkLst>
            <pc:docMk/>
            <pc:sldMk cId="2304373901" sldId="263"/>
            <ac:spMk id="4" creationId="{00000000-0000-0000-0000-000000000000}"/>
          </ac:spMkLst>
        </pc:spChg>
        <pc:cxnChg chg="mod">
          <ac:chgData name="Mike Bloys" userId="1248c4d8-7b2b-4b32-b8bd-163ae845f9bb" providerId="ADAL" clId="{512D1C21-C37A-4374-A174-911809F93B20}" dt="2021-08-26T08:51:44.183" v="68" actId="208"/>
          <ac:cxnSpMkLst>
            <pc:docMk/>
            <pc:sldMk cId="2304373901" sldId="263"/>
            <ac:cxnSpMk id="6" creationId="{7920BC35-A531-4588-A3D7-481F9672CDA0}"/>
          </ac:cxnSpMkLst>
        </pc:cxnChg>
        <pc:cxnChg chg="mod">
          <ac:chgData name="Mike Bloys" userId="1248c4d8-7b2b-4b32-b8bd-163ae845f9bb" providerId="ADAL" clId="{512D1C21-C37A-4374-A174-911809F93B20}" dt="2021-08-26T08:51:44.183" v="68" actId="208"/>
          <ac:cxnSpMkLst>
            <pc:docMk/>
            <pc:sldMk cId="2304373901" sldId="263"/>
            <ac:cxnSpMk id="10" creationId="{2612EF27-A47E-4C65-BBEA-DCDD002FA07E}"/>
          </ac:cxnSpMkLst>
        </pc:cxnChg>
        <pc:cxnChg chg="mod">
          <ac:chgData name="Mike Bloys" userId="1248c4d8-7b2b-4b32-b8bd-163ae845f9bb" providerId="ADAL" clId="{512D1C21-C37A-4374-A174-911809F93B20}" dt="2021-08-26T08:51:44.183" v="68" actId="208"/>
          <ac:cxnSpMkLst>
            <pc:docMk/>
            <pc:sldMk cId="2304373901" sldId="263"/>
            <ac:cxnSpMk id="12" creationId="{132AB735-9941-4E45-91B4-2D0523473D36}"/>
          </ac:cxnSpMkLst>
        </pc:cxnChg>
        <pc:cxnChg chg="mod">
          <ac:chgData name="Mike Bloys" userId="1248c4d8-7b2b-4b32-b8bd-163ae845f9bb" providerId="ADAL" clId="{512D1C21-C37A-4374-A174-911809F93B20}" dt="2021-08-26T08:51:44.183" v="68" actId="208"/>
          <ac:cxnSpMkLst>
            <pc:docMk/>
            <pc:sldMk cId="2304373901" sldId="263"/>
            <ac:cxnSpMk id="14" creationId="{F8F3EFBE-7609-43BE-B286-A90CADA9EF08}"/>
          </ac:cxnSpMkLst>
        </pc:cxnChg>
      </pc:sldChg>
      <pc:sldChg chg="modSp mod">
        <pc:chgData name="Mike Bloys" userId="1248c4d8-7b2b-4b32-b8bd-163ae845f9bb" providerId="ADAL" clId="{512D1C21-C37A-4374-A174-911809F93B20}" dt="2021-08-26T08:52:56.582" v="75" actId="207"/>
        <pc:sldMkLst>
          <pc:docMk/>
          <pc:sldMk cId="3983984687" sldId="264"/>
        </pc:sldMkLst>
        <pc:spChg chg="mod">
          <ac:chgData name="Mike Bloys" userId="1248c4d8-7b2b-4b32-b8bd-163ae845f9bb" providerId="ADAL" clId="{512D1C21-C37A-4374-A174-911809F93B20}" dt="2021-08-26T08:52:56.582" v="75" actId="207"/>
          <ac:spMkLst>
            <pc:docMk/>
            <pc:sldMk cId="3983984687" sldId="264"/>
            <ac:spMk id="4" creationId="{00000000-0000-0000-0000-000000000000}"/>
          </ac:spMkLst>
        </pc:spChg>
        <pc:cxnChg chg="mod">
          <ac:chgData name="Mike Bloys" userId="1248c4d8-7b2b-4b32-b8bd-163ae845f9bb" providerId="ADAL" clId="{512D1C21-C37A-4374-A174-911809F93B20}" dt="2021-08-26T08:52:50.048" v="74" actId="692"/>
          <ac:cxnSpMkLst>
            <pc:docMk/>
            <pc:sldMk cId="3983984687" sldId="264"/>
            <ac:cxnSpMk id="6" creationId="{3DEA9758-48BD-4AA9-998C-DEF707D33CBE}"/>
          </ac:cxnSpMkLst>
        </pc:cxnChg>
        <pc:cxnChg chg="mod">
          <ac:chgData name="Mike Bloys" userId="1248c4d8-7b2b-4b32-b8bd-163ae845f9bb" providerId="ADAL" clId="{512D1C21-C37A-4374-A174-911809F93B20}" dt="2021-08-26T08:52:50.048" v="74" actId="692"/>
          <ac:cxnSpMkLst>
            <pc:docMk/>
            <pc:sldMk cId="3983984687" sldId="264"/>
            <ac:cxnSpMk id="9" creationId="{1288C100-BF1B-4F08-A807-280336D2326A}"/>
          </ac:cxnSpMkLst>
        </pc:cxnChg>
        <pc:cxnChg chg="mod">
          <ac:chgData name="Mike Bloys" userId="1248c4d8-7b2b-4b32-b8bd-163ae845f9bb" providerId="ADAL" clId="{512D1C21-C37A-4374-A174-911809F93B20}" dt="2021-08-26T08:52:50.048" v="74" actId="692"/>
          <ac:cxnSpMkLst>
            <pc:docMk/>
            <pc:sldMk cId="3983984687" sldId="264"/>
            <ac:cxnSpMk id="10" creationId="{3084A1CC-D985-43F6-B7BF-F8F5F68C133A}"/>
          </ac:cxnSpMkLst>
        </pc:cxnChg>
        <pc:cxnChg chg="mod">
          <ac:chgData name="Mike Bloys" userId="1248c4d8-7b2b-4b32-b8bd-163ae845f9bb" providerId="ADAL" clId="{512D1C21-C37A-4374-A174-911809F93B20}" dt="2021-08-26T08:52:50.048" v="74" actId="692"/>
          <ac:cxnSpMkLst>
            <pc:docMk/>
            <pc:sldMk cId="3983984687" sldId="264"/>
            <ac:cxnSpMk id="11" creationId="{9E0AAC8E-6C54-4E77-B0CC-85B17689D24F}"/>
          </ac:cxnSpMkLst>
        </pc:cxnChg>
      </pc:sldChg>
      <pc:sldChg chg="modSp mod">
        <pc:chgData name="Mike Bloys" userId="1248c4d8-7b2b-4b32-b8bd-163ae845f9bb" providerId="ADAL" clId="{512D1C21-C37A-4374-A174-911809F93B20}" dt="2021-08-26T08:54:24.392" v="84" actId="692"/>
        <pc:sldMkLst>
          <pc:docMk/>
          <pc:sldMk cId="3582067344" sldId="265"/>
        </pc:sldMkLst>
        <pc:spChg chg="mod">
          <ac:chgData name="Mike Bloys" userId="1248c4d8-7b2b-4b32-b8bd-163ae845f9bb" providerId="ADAL" clId="{512D1C21-C37A-4374-A174-911809F93B20}" dt="2021-08-26T08:53:41.344" v="78" actId="207"/>
          <ac:spMkLst>
            <pc:docMk/>
            <pc:sldMk cId="3582067344" sldId="265"/>
            <ac:spMk id="2" creationId="{00000000-0000-0000-0000-000000000000}"/>
          </ac:spMkLst>
        </pc:spChg>
        <pc:spChg chg="mod">
          <ac:chgData name="Mike Bloys" userId="1248c4d8-7b2b-4b32-b8bd-163ae845f9bb" providerId="ADAL" clId="{512D1C21-C37A-4374-A174-911809F93B20}" dt="2021-08-26T08:53:47.230" v="79" actId="207"/>
          <ac:spMkLst>
            <pc:docMk/>
            <pc:sldMk cId="3582067344" sldId="265"/>
            <ac:spMk id="31" creationId="{00000000-0000-0000-0000-000000000000}"/>
          </ac:spMkLst>
        </pc:spChg>
        <pc:spChg chg="mod">
          <ac:chgData name="Mike Bloys" userId="1248c4d8-7b2b-4b32-b8bd-163ae845f9bb" providerId="ADAL" clId="{512D1C21-C37A-4374-A174-911809F93B20}" dt="2021-08-26T08:53:35.993" v="77" actId="207"/>
          <ac:spMkLst>
            <pc:docMk/>
            <pc:sldMk cId="3582067344" sldId="265"/>
            <ac:spMk id="41" creationId="{00000000-0000-0000-0000-000000000000}"/>
          </ac:spMkLst>
        </pc:spChg>
        <pc:spChg chg="mod">
          <ac:chgData name="Mike Bloys" userId="1248c4d8-7b2b-4b32-b8bd-163ae845f9bb" providerId="ADAL" clId="{512D1C21-C37A-4374-A174-911809F93B20}" dt="2021-08-26T08:53:51.664" v="80" actId="207"/>
          <ac:spMkLst>
            <pc:docMk/>
            <pc:sldMk cId="3582067344" sldId="265"/>
            <ac:spMk id="42" creationId="{00000000-0000-0000-0000-000000000000}"/>
          </ac:spMkLst>
        </pc:spChg>
        <pc:cxnChg chg="mod">
          <ac:chgData name="Mike Bloys" userId="1248c4d8-7b2b-4b32-b8bd-163ae845f9bb" providerId="ADAL" clId="{512D1C21-C37A-4374-A174-911809F93B20}" dt="2021-08-26T08:54:24.392" v="84" actId="692"/>
          <ac:cxnSpMkLst>
            <pc:docMk/>
            <pc:sldMk cId="3582067344" sldId="265"/>
            <ac:cxnSpMk id="28" creationId="{00000000-0000-0000-0000-000000000000}"/>
          </ac:cxnSpMkLst>
        </pc:cxnChg>
        <pc:cxnChg chg="mod">
          <ac:chgData name="Mike Bloys" userId="1248c4d8-7b2b-4b32-b8bd-163ae845f9bb" providerId="ADAL" clId="{512D1C21-C37A-4374-A174-911809F93B20}" dt="2021-08-26T08:54:24.392" v="84" actId="692"/>
          <ac:cxnSpMkLst>
            <pc:docMk/>
            <pc:sldMk cId="3582067344" sldId="265"/>
            <ac:cxnSpMk id="29" creationId="{00000000-0000-0000-0000-000000000000}"/>
          </ac:cxnSpMkLst>
        </pc:cxnChg>
        <pc:cxnChg chg="mod">
          <ac:chgData name="Mike Bloys" userId="1248c4d8-7b2b-4b32-b8bd-163ae845f9bb" providerId="ADAL" clId="{512D1C21-C37A-4374-A174-911809F93B20}" dt="2021-08-26T08:54:10.248" v="83" actId="692"/>
          <ac:cxnSpMkLst>
            <pc:docMk/>
            <pc:sldMk cId="3582067344" sldId="265"/>
            <ac:cxnSpMk id="30" creationId="{00000000-0000-0000-0000-000000000000}"/>
          </ac:cxnSpMkLst>
        </pc:cxnChg>
        <pc:cxnChg chg="mod">
          <ac:chgData name="Mike Bloys" userId="1248c4d8-7b2b-4b32-b8bd-163ae845f9bb" providerId="ADAL" clId="{512D1C21-C37A-4374-A174-911809F93B20}" dt="2021-08-26T08:54:00.657" v="82" actId="692"/>
          <ac:cxnSpMkLst>
            <pc:docMk/>
            <pc:sldMk cId="3582067344" sldId="265"/>
            <ac:cxnSpMk id="32" creationId="{00000000-0000-0000-0000-000000000000}"/>
          </ac:cxnSpMkLst>
        </pc:cxnChg>
        <pc:cxnChg chg="mod">
          <ac:chgData name="Mike Bloys" userId="1248c4d8-7b2b-4b32-b8bd-163ae845f9bb" providerId="ADAL" clId="{512D1C21-C37A-4374-A174-911809F93B20}" dt="2021-08-26T08:54:24.392" v="84" actId="692"/>
          <ac:cxnSpMkLst>
            <pc:docMk/>
            <pc:sldMk cId="3582067344" sldId="265"/>
            <ac:cxnSpMk id="35" creationId="{00000000-0000-0000-0000-000000000000}"/>
          </ac:cxnSpMkLst>
        </pc:cxnChg>
        <pc:cxnChg chg="mod">
          <ac:chgData name="Mike Bloys" userId="1248c4d8-7b2b-4b32-b8bd-163ae845f9bb" providerId="ADAL" clId="{512D1C21-C37A-4374-A174-911809F93B20}" dt="2021-08-26T08:54:10.248" v="83" actId="692"/>
          <ac:cxnSpMkLst>
            <pc:docMk/>
            <pc:sldMk cId="3582067344" sldId="265"/>
            <ac:cxnSpMk id="36" creationId="{00000000-0000-0000-0000-000000000000}"/>
          </ac:cxnSpMkLst>
        </pc:cxnChg>
        <pc:cxnChg chg="mod">
          <ac:chgData name="Mike Bloys" userId="1248c4d8-7b2b-4b32-b8bd-163ae845f9bb" providerId="ADAL" clId="{512D1C21-C37A-4374-A174-911809F93B20}" dt="2021-08-26T08:54:24.392" v="84" actId="692"/>
          <ac:cxnSpMkLst>
            <pc:docMk/>
            <pc:sldMk cId="3582067344" sldId="265"/>
            <ac:cxnSpMk id="37" creationId="{00000000-0000-0000-0000-000000000000}"/>
          </ac:cxnSpMkLst>
        </pc:cxnChg>
        <pc:cxnChg chg="mod">
          <ac:chgData name="Mike Bloys" userId="1248c4d8-7b2b-4b32-b8bd-163ae845f9bb" providerId="ADAL" clId="{512D1C21-C37A-4374-A174-911809F93B20}" dt="2021-08-26T08:54:10.248" v="83" actId="692"/>
          <ac:cxnSpMkLst>
            <pc:docMk/>
            <pc:sldMk cId="3582067344" sldId="265"/>
            <ac:cxnSpMk id="38" creationId="{00000000-0000-0000-0000-000000000000}"/>
          </ac:cxnSpMkLst>
        </pc:cxnChg>
        <pc:cxnChg chg="mod">
          <ac:chgData name="Mike Bloys" userId="1248c4d8-7b2b-4b32-b8bd-163ae845f9bb" providerId="ADAL" clId="{512D1C21-C37A-4374-A174-911809F93B20}" dt="2021-08-26T08:54:10.248" v="83" actId="692"/>
          <ac:cxnSpMkLst>
            <pc:docMk/>
            <pc:sldMk cId="3582067344" sldId="265"/>
            <ac:cxnSpMk id="39" creationId="{00000000-0000-0000-0000-000000000000}"/>
          </ac:cxnSpMkLst>
        </pc:cxnChg>
        <pc:cxnChg chg="mod">
          <ac:chgData name="Mike Bloys" userId="1248c4d8-7b2b-4b32-b8bd-163ae845f9bb" providerId="ADAL" clId="{512D1C21-C37A-4374-A174-911809F93B20}" dt="2021-08-26T08:53:56.100" v="81" actId="692"/>
          <ac:cxnSpMkLst>
            <pc:docMk/>
            <pc:sldMk cId="3582067344" sldId="265"/>
            <ac:cxnSpMk id="40" creationId="{00000000-0000-0000-0000-000000000000}"/>
          </ac:cxnSpMkLst>
        </pc:cxnChg>
        <pc:cxnChg chg="mod">
          <ac:chgData name="Mike Bloys" userId="1248c4d8-7b2b-4b32-b8bd-163ae845f9bb" providerId="ADAL" clId="{512D1C21-C37A-4374-A174-911809F93B20}" dt="2021-08-26T08:54:24.392" v="84" actId="692"/>
          <ac:cxnSpMkLst>
            <pc:docMk/>
            <pc:sldMk cId="3582067344" sldId="265"/>
            <ac:cxnSpMk id="43" creationId="{00000000-0000-0000-0000-000000000000}"/>
          </ac:cxnSpMkLst>
        </pc:cxnChg>
      </pc:sldChg>
      <pc:sldChg chg="modSp mod">
        <pc:chgData name="Mike Bloys" userId="1248c4d8-7b2b-4b32-b8bd-163ae845f9bb" providerId="ADAL" clId="{512D1C21-C37A-4374-A174-911809F93B20}" dt="2021-08-26T08:54:43.355" v="86" actId="948"/>
        <pc:sldMkLst>
          <pc:docMk/>
          <pc:sldMk cId="3218149091" sldId="266"/>
        </pc:sldMkLst>
        <pc:spChg chg="mod">
          <ac:chgData name="Mike Bloys" userId="1248c4d8-7b2b-4b32-b8bd-163ae845f9bb" providerId="ADAL" clId="{512D1C21-C37A-4374-A174-911809F93B20}" dt="2021-08-26T08:54:43.355" v="86" actId="948"/>
          <ac:spMkLst>
            <pc:docMk/>
            <pc:sldMk cId="3218149091" sldId="266"/>
            <ac:spMk id="4" creationId="{00000000-0000-0000-0000-000000000000}"/>
          </ac:spMkLst>
        </pc:spChg>
      </pc:sldChg>
      <pc:sldChg chg="addSp delSp modSp mod">
        <pc:chgData name="Mike Bloys" userId="1248c4d8-7b2b-4b32-b8bd-163ae845f9bb" providerId="ADAL" clId="{512D1C21-C37A-4374-A174-911809F93B20}" dt="2021-08-26T08:51:10.491" v="65" actId="207"/>
        <pc:sldMkLst>
          <pc:docMk/>
          <pc:sldMk cId="1395918653" sldId="270"/>
        </pc:sldMkLst>
        <pc:picChg chg="add mod ord">
          <ac:chgData name="Mike Bloys" userId="1248c4d8-7b2b-4b32-b8bd-163ae845f9bb" providerId="ADAL" clId="{512D1C21-C37A-4374-A174-911809F93B20}" dt="2021-08-26T08:51:00.225" v="63" actId="14100"/>
          <ac:picMkLst>
            <pc:docMk/>
            <pc:sldMk cId="1395918653" sldId="270"/>
            <ac:picMk id="5" creationId="{3EFD7499-DE85-449C-9C6E-7F2F82D3DA11}"/>
          </ac:picMkLst>
        </pc:picChg>
        <pc:picChg chg="mod">
          <ac:chgData name="Mike Bloys" userId="1248c4d8-7b2b-4b32-b8bd-163ae845f9bb" providerId="ADAL" clId="{512D1C21-C37A-4374-A174-911809F93B20}" dt="2021-08-26T08:51:10.491" v="65" actId="207"/>
          <ac:picMkLst>
            <pc:docMk/>
            <pc:sldMk cId="1395918653" sldId="270"/>
            <ac:picMk id="6" creationId="{49CFAFDC-3AC8-4E2F-8488-2EF4557CBD57}"/>
          </ac:picMkLst>
        </pc:picChg>
        <pc:picChg chg="del">
          <ac:chgData name="Mike Bloys" userId="1248c4d8-7b2b-4b32-b8bd-163ae845f9bb" providerId="ADAL" clId="{512D1C21-C37A-4374-A174-911809F93B20}" dt="2021-08-26T08:51:05.690" v="64" actId="478"/>
          <ac:picMkLst>
            <pc:docMk/>
            <pc:sldMk cId="1395918653" sldId="270"/>
            <ac:picMk id="12" creationId="{D3ED521A-90A1-496A-9342-A6C054589717}"/>
          </ac:picMkLst>
        </pc:picChg>
        <pc:picChg chg="del">
          <ac:chgData name="Mike Bloys" userId="1248c4d8-7b2b-4b32-b8bd-163ae845f9bb" providerId="ADAL" clId="{512D1C21-C37A-4374-A174-911809F93B20}" dt="2021-08-26T08:50:55.643" v="62" actId="478"/>
          <ac:picMkLst>
            <pc:docMk/>
            <pc:sldMk cId="1395918653" sldId="270"/>
            <ac:picMk id="1028" creationId="{C93CFF73-FFD0-4E59-8F55-0736E87AC23E}"/>
          </ac:picMkLst>
        </pc:picChg>
      </pc:sldChg>
      <pc:sldChg chg="modSp mod">
        <pc:chgData name="Mike Bloys" userId="1248c4d8-7b2b-4b32-b8bd-163ae845f9bb" providerId="ADAL" clId="{512D1C21-C37A-4374-A174-911809F93B20}" dt="2021-08-26T08:53:05.054" v="76" actId="207"/>
        <pc:sldMkLst>
          <pc:docMk/>
          <pc:sldMk cId="2051504437" sldId="271"/>
        </pc:sldMkLst>
        <pc:spChg chg="mod">
          <ac:chgData name="Mike Bloys" userId="1248c4d8-7b2b-4b32-b8bd-163ae845f9bb" providerId="ADAL" clId="{512D1C21-C37A-4374-A174-911809F93B20}" dt="2021-08-26T08:53:05.054" v="76" actId="207"/>
          <ac:spMkLst>
            <pc:docMk/>
            <pc:sldMk cId="2051504437" sldId="271"/>
            <ac:spMk id="3" creationId="{F9F77F0F-39BB-4D0C-BEBC-35684CA5EABD}"/>
          </ac:spMkLst>
        </pc:spChg>
      </pc:sldChg>
      <pc:sldChg chg="modSp mod">
        <pc:chgData name="Mike Bloys" userId="1248c4d8-7b2b-4b32-b8bd-163ae845f9bb" providerId="ADAL" clId="{512D1C21-C37A-4374-A174-911809F93B20}" dt="2021-08-26T08:55:01.410" v="87" actId="208"/>
        <pc:sldMkLst>
          <pc:docMk/>
          <pc:sldMk cId="1597149185" sldId="272"/>
        </pc:sldMkLst>
        <pc:cxnChg chg="mod">
          <ac:chgData name="Mike Bloys" userId="1248c4d8-7b2b-4b32-b8bd-163ae845f9bb" providerId="ADAL" clId="{512D1C21-C37A-4374-A174-911809F93B20}" dt="2021-08-26T08:55:01.410" v="87" actId="208"/>
          <ac:cxnSpMkLst>
            <pc:docMk/>
            <pc:sldMk cId="1597149185" sldId="272"/>
            <ac:cxnSpMk id="7" creationId="{5CC48937-A0FB-469A-8D68-6F58A564E103}"/>
          </ac:cxnSpMkLst>
        </pc:cxnChg>
        <pc:cxnChg chg="mod">
          <ac:chgData name="Mike Bloys" userId="1248c4d8-7b2b-4b32-b8bd-163ae845f9bb" providerId="ADAL" clId="{512D1C21-C37A-4374-A174-911809F93B20}" dt="2021-08-26T08:55:01.410" v="87" actId="208"/>
          <ac:cxnSpMkLst>
            <pc:docMk/>
            <pc:sldMk cId="1597149185" sldId="272"/>
            <ac:cxnSpMk id="10" creationId="{AEBD969A-6466-406A-8F48-6C8E23D825FA}"/>
          </ac:cxnSpMkLst>
        </pc:cxnChg>
        <pc:cxnChg chg="mod">
          <ac:chgData name="Mike Bloys" userId="1248c4d8-7b2b-4b32-b8bd-163ae845f9bb" providerId="ADAL" clId="{512D1C21-C37A-4374-A174-911809F93B20}" dt="2021-08-26T08:55:01.410" v="87" actId="208"/>
          <ac:cxnSpMkLst>
            <pc:docMk/>
            <pc:sldMk cId="1597149185" sldId="272"/>
            <ac:cxnSpMk id="11" creationId="{691496E3-E9FD-471F-A10D-6E03E3BA255F}"/>
          </ac:cxnSpMkLst>
        </pc:cxnChg>
        <pc:cxnChg chg="mod">
          <ac:chgData name="Mike Bloys" userId="1248c4d8-7b2b-4b32-b8bd-163ae845f9bb" providerId="ADAL" clId="{512D1C21-C37A-4374-A174-911809F93B20}" dt="2021-08-26T08:55:01.410" v="87" actId="208"/>
          <ac:cxnSpMkLst>
            <pc:docMk/>
            <pc:sldMk cId="1597149185" sldId="272"/>
            <ac:cxnSpMk id="12" creationId="{57C36823-A5F9-4E51-B36F-5FB9FF7149F1}"/>
          </ac:cxnSpMkLst>
        </pc:cxnChg>
        <pc:cxnChg chg="mod">
          <ac:chgData name="Mike Bloys" userId="1248c4d8-7b2b-4b32-b8bd-163ae845f9bb" providerId="ADAL" clId="{512D1C21-C37A-4374-A174-911809F93B20}" dt="2021-08-26T08:55:01.410" v="87" actId="208"/>
          <ac:cxnSpMkLst>
            <pc:docMk/>
            <pc:sldMk cId="1597149185" sldId="272"/>
            <ac:cxnSpMk id="13" creationId="{57BE362B-532C-4900-80BF-5EF340BB89A3}"/>
          </ac:cxnSpMkLst>
        </pc:cxnChg>
      </pc:sldChg>
      <pc:sldChg chg="modSp mod">
        <pc:chgData name="Mike Bloys" userId="1248c4d8-7b2b-4b32-b8bd-163ae845f9bb" providerId="ADAL" clId="{512D1C21-C37A-4374-A174-911809F93B20}" dt="2021-08-26T08:51:56.736" v="69" actId="207"/>
        <pc:sldMkLst>
          <pc:docMk/>
          <pc:sldMk cId="3298244599" sldId="276"/>
        </pc:sldMkLst>
        <pc:spChg chg="mod">
          <ac:chgData name="Mike Bloys" userId="1248c4d8-7b2b-4b32-b8bd-163ae845f9bb" providerId="ADAL" clId="{512D1C21-C37A-4374-A174-911809F93B20}" dt="2021-08-26T08:51:56.736" v="69" actId="207"/>
          <ac:spMkLst>
            <pc:docMk/>
            <pc:sldMk cId="3298244599" sldId="276"/>
            <ac:spMk id="4" creationId="{4091422D-3043-4649-9C09-6973069EDF85}"/>
          </ac:spMkLst>
        </pc:spChg>
        <pc:spChg chg="mod">
          <ac:chgData name="Mike Bloys" userId="1248c4d8-7b2b-4b32-b8bd-163ae845f9bb" providerId="ADAL" clId="{512D1C21-C37A-4374-A174-911809F93B20}" dt="2021-08-26T08:51:56.736" v="69" actId="207"/>
          <ac:spMkLst>
            <pc:docMk/>
            <pc:sldMk cId="3298244599" sldId="276"/>
            <ac:spMk id="5" creationId="{D22DB2CC-0A56-419C-989A-48A81DC24601}"/>
          </ac:spMkLst>
        </pc:spChg>
      </pc:sldChg>
      <pc:sldChg chg="modSp mod">
        <pc:chgData name="Mike Bloys" userId="1248c4d8-7b2b-4b32-b8bd-163ae845f9bb" providerId="ADAL" clId="{512D1C21-C37A-4374-A174-911809F93B20}" dt="2021-08-26T08:52:19.198" v="72" actId="20577"/>
        <pc:sldMkLst>
          <pc:docMk/>
          <pc:sldMk cId="1522316545" sldId="277"/>
        </pc:sldMkLst>
        <pc:spChg chg="mod">
          <ac:chgData name="Mike Bloys" userId="1248c4d8-7b2b-4b32-b8bd-163ae845f9bb" providerId="ADAL" clId="{512D1C21-C37A-4374-A174-911809F93B20}" dt="2021-08-26T08:52:19.198" v="72" actId="20577"/>
          <ac:spMkLst>
            <pc:docMk/>
            <pc:sldMk cId="1522316545" sldId="277"/>
            <ac:spMk id="3" creationId="{52AB877A-822F-4DE8-B6FC-979FD9739ADD}"/>
          </ac:spMkLst>
        </pc:spChg>
        <pc:spChg chg="mod">
          <ac:chgData name="Mike Bloys" userId="1248c4d8-7b2b-4b32-b8bd-163ae845f9bb" providerId="ADAL" clId="{512D1C21-C37A-4374-A174-911809F93B20}" dt="2021-08-26T08:52:04.294" v="70" actId="207"/>
          <ac:spMkLst>
            <pc:docMk/>
            <pc:sldMk cId="1522316545" sldId="277"/>
            <ac:spMk id="4" creationId="{8D4707F5-0246-4B26-9E26-1500265368B8}"/>
          </ac:spMkLst>
        </pc:spChg>
        <pc:spChg chg="mod">
          <ac:chgData name="Mike Bloys" userId="1248c4d8-7b2b-4b32-b8bd-163ae845f9bb" providerId="ADAL" clId="{512D1C21-C37A-4374-A174-911809F93B20}" dt="2021-08-26T08:52:04.294" v="70" actId="207"/>
          <ac:spMkLst>
            <pc:docMk/>
            <pc:sldMk cId="1522316545" sldId="277"/>
            <ac:spMk id="5" creationId="{EE2FF19D-1890-4380-9337-2559A45F4944}"/>
          </ac:spMkLst>
        </pc:spChg>
      </pc:sldChg>
      <pc:sldChg chg="modSp mod">
        <pc:chgData name="Mike Bloys" userId="1248c4d8-7b2b-4b32-b8bd-163ae845f9bb" providerId="ADAL" clId="{512D1C21-C37A-4374-A174-911809F93B20}" dt="2021-08-26T08:52:39.397" v="73" actId="207"/>
        <pc:sldMkLst>
          <pc:docMk/>
          <pc:sldMk cId="711142418" sldId="278"/>
        </pc:sldMkLst>
        <pc:spChg chg="mod">
          <ac:chgData name="Mike Bloys" userId="1248c4d8-7b2b-4b32-b8bd-163ae845f9bb" providerId="ADAL" clId="{512D1C21-C37A-4374-A174-911809F93B20}" dt="2021-08-26T08:52:39.397" v="73" actId="207"/>
          <ac:spMkLst>
            <pc:docMk/>
            <pc:sldMk cId="711142418" sldId="278"/>
            <ac:spMk id="4" creationId="{8D4707F5-0246-4B26-9E26-1500265368B8}"/>
          </ac:spMkLst>
        </pc:spChg>
        <pc:spChg chg="mod">
          <ac:chgData name="Mike Bloys" userId="1248c4d8-7b2b-4b32-b8bd-163ae845f9bb" providerId="ADAL" clId="{512D1C21-C37A-4374-A174-911809F93B20}" dt="2021-08-26T08:52:39.397" v="73" actId="207"/>
          <ac:spMkLst>
            <pc:docMk/>
            <pc:sldMk cId="711142418" sldId="278"/>
            <ac:spMk id="5" creationId="{EE2FF19D-1890-4380-9337-2559A45F4944}"/>
          </ac:spMkLst>
        </pc:spChg>
      </pc:sldChg>
      <pc:sldMasterChg chg="delSldLayout modSldLayout">
        <pc:chgData name="Mike Bloys" userId="1248c4d8-7b2b-4b32-b8bd-163ae845f9bb" providerId="ADAL" clId="{512D1C21-C37A-4374-A174-911809F93B20}" dt="2021-08-26T08:49:34.621" v="56" actId="478"/>
        <pc:sldMasterMkLst>
          <pc:docMk/>
          <pc:sldMasterMk cId="4112846155" sldId="2147483660"/>
        </pc:sldMasterMkLst>
        <pc:sldLayoutChg chg="modSp">
          <pc:chgData name="Mike Bloys" userId="1248c4d8-7b2b-4b32-b8bd-163ae845f9bb" providerId="ADAL" clId="{512D1C21-C37A-4374-A174-911809F93B20}" dt="2021-08-25T10:32:35.349" v="0" actId="14826"/>
          <pc:sldLayoutMkLst>
            <pc:docMk/>
            <pc:sldMasterMk cId="4112846155" sldId="2147483660"/>
            <pc:sldLayoutMk cId="939894443" sldId="2147483662"/>
          </pc:sldLayoutMkLst>
          <pc:picChg chg="mod">
            <ac:chgData name="Mike Bloys" userId="1248c4d8-7b2b-4b32-b8bd-163ae845f9bb" providerId="ADAL" clId="{512D1C21-C37A-4374-A174-911809F93B20}" dt="2021-08-25T10:32:35.349" v="0" actId="14826"/>
            <ac:picMkLst>
              <pc:docMk/>
              <pc:sldMasterMk cId="4112846155" sldId="2147483660"/>
              <pc:sldLayoutMk cId="939894443" sldId="2147483662"/>
              <ac:picMk id="4" creationId="{7378F2DA-BE42-4FD2-828E-C1FA766E02C0}"/>
            </ac:picMkLst>
          </pc:picChg>
        </pc:sldLayoutChg>
        <pc:sldLayoutChg chg="addSp delSp modSp mod">
          <pc:chgData name="Mike Bloys" userId="1248c4d8-7b2b-4b32-b8bd-163ae845f9bb" providerId="ADAL" clId="{512D1C21-C37A-4374-A174-911809F93B20}" dt="2021-08-26T08:49:34.621" v="56" actId="478"/>
          <pc:sldLayoutMkLst>
            <pc:docMk/>
            <pc:sldMasterMk cId="4112846155" sldId="2147483660"/>
            <pc:sldLayoutMk cId="4097881477" sldId="2147483664"/>
          </pc:sldLayoutMkLst>
          <pc:spChg chg="add mod">
            <ac:chgData name="Mike Bloys" userId="1248c4d8-7b2b-4b32-b8bd-163ae845f9bb" providerId="ADAL" clId="{512D1C21-C37A-4374-A174-911809F93B20}" dt="2021-08-26T08:48:55.817" v="47" actId="207"/>
            <ac:spMkLst>
              <pc:docMk/>
              <pc:sldMasterMk cId="4112846155" sldId="2147483660"/>
              <pc:sldLayoutMk cId="4097881477" sldId="2147483664"/>
              <ac:spMk id="5" creationId="{C27FDAAD-E1C8-4DC7-92EC-B4AAC0DF0C56}"/>
            </ac:spMkLst>
          </pc:spChg>
          <pc:spChg chg="add del mod">
            <ac:chgData name="Mike Bloys" userId="1248c4d8-7b2b-4b32-b8bd-163ae845f9bb" providerId="ADAL" clId="{512D1C21-C37A-4374-A174-911809F93B20}" dt="2021-08-26T08:49:34.621" v="56" actId="478"/>
            <ac:spMkLst>
              <pc:docMk/>
              <pc:sldMasterMk cId="4112846155" sldId="2147483660"/>
              <pc:sldLayoutMk cId="4097881477" sldId="2147483664"/>
              <ac:spMk id="7" creationId="{E2B1CD20-5A89-496B-961C-C8076F37FF6E}"/>
            </ac:spMkLst>
          </pc:spChg>
          <pc:spChg chg="del">
            <ac:chgData name="Mike Bloys" userId="1248c4d8-7b2b-4b32-b8bd-163ae845f9bb" providerId="ADAL" clId="{512D1C21-C37A-4374-A174-911809F93B20}" dt="2021-08-26T08:48:57.754" v="48" actId="478"/>
            <ac:spMkLst>
              <pc:docMk/>
              <pc:sldMasterMk cId="4112846155" sldId="2147483660"/>
              <pc:sldLayoutMk cId="4097881477" sldId="2147483664"/>
              <ac:spMk id="10" creationId="{00000000-0000-0000-0000-000000000000}"/>
            </ac:spMkLst>
          </pc:spChg>
          <pc:cxnChg chg="mod">
            <ac:chgData name="Mike Bloys" userId="1248c4d8-7b2b-4b32-b8bd-163ae845f9bb" providerId="ADAL" clId="{512D1C21-C37A-4374-A174-911809F93B20}" dt="2021-08-26T08:49:33.243" v="55" actId="14100"/>
            <ac:cxnSpMkLst>
              <pc:docMk/>
              <pc:sldMasterMk cId="4112846155" sldId="2147483660"/>
              <pc:sldLayoutMk cId="4097881477" sldId="2147483664"/>
              <ac:cxnSpMk id="9" creationId="{00000000-0000-0000-0000-000000000000}"/>
            </ac:cxnSpMkLst>
          </pc:cxnChg>
        </pc:sldLayoutChg>
        <pc:sldLayoutChg chg="addSp delSp modSp mod">
          <pc:chgData name="Mike Bloys" userId="1248c4d8-7b2b-4b32-b8bd-163ae845f9bb" providerId="ADAL" clId="{512D1C21-C37A-4374-A174-911809F93B20}" dt="2021-08-26T08:47:31.579" v="26" actId="20577"/>
          <pc:sldLayoutMkLst>
            <pc:docMk/>
            <pc:sldMasterMk cId="4112846155" sldId="2147483660"/>
            <pc:sldLayoutMk cId="1415037018" sldId="2147483665"/>
          </pc:sldLayoutMkLst>
          <pc:spChg chg="mod">
            <ac:chgData name="Mike Bloys" userId="1248c4d8-7b2b-4b32-b8bd-163ae845f9bb" providerId="ADAL" clId="{512D1C21-C37A-4374-A174-911809F93B20}" dt="2021-08-26T08:47:01.096" v="8"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512D1C21-C37A-4374-A174-911809F93B20}" dt="2021-08-26T08:47:31.579" v="26" actId="20577"/>
            <ac:spMkLst>
              <pc:docMk/>
              <pc:sldMasterMk cId="4112846155" sldId="2147483660"/>
              <pc:sldLayoutMk cId="1415037018" sldId="2147483665"/>
              <ac:spMk id="13" creationId="{0AE55754-8F2D-4074-8CD5-7C724A745729}"/>
            </ac:spMkLst>
          </pc:spChg>
          <pc:picChg chg="add del">
            <ac:chgData name="Mike Bloys" userId="1248c4d8-7b2b-4b32-b8bd-163ae845f9bb" providerId="ADAL" clId="{512D1C21-C37A-4374-A174-911809F93B20}" dt="2021-08-26T08:29:40.159" v="2" actId="478"/>
            <ac:picMkLst>
              <pc:docMk/>
              <pc:sldMasterMk cId="4112846155" sldId="2147483660"/>
              <pc:sldLayoutMk cId="1415037018" sldId="2147483665"/>
              <ac:picMk id="3" creationId="{06F8F4E3-EFFF-4B25-BD10-F285DBCFB234}"/>
            </ac:picMkLst>
          </pc:picChg>
          <pc:picChg chg="del">
            <ac:chgData name="Mike Bloys" userId="1248c4d8-7b2b-4b32-b8bd-163ae845f9bb" providerId="ADAL" clId="{512D1C21-C37A-4374-A174-911809F93B20}" dt="2021-08-26T08:30:02.430" v="6" actId="478"/>
            <ac:picMkLst>
              <pc:docMk/>
              <pc:sldMasterMk cId="4112846155" sldId="2147483660"/>
              <pc:sldLayoutMk cId="1415037018" sldId="2147483665"/>
              <ac:picMk id="10" creationId="{3865AF41-2601-4ADE-89F9-1C049743849A}"/>
            </ac:picMkLst>
          </pc:picChg>
          <pc:picChg chg="mod">
            <ac:chgData name="Mike Bloys" userId="1248c4d8-7b2b-4b32-b8bd-163ae845f9bb" providerId="ADAL" clId="{512D1C21-C37A-4374-A174-911809F93B20}" dt="2021-08-26T08:47:08.450" v="9" actId="207"/>
            <ac:picMkLst>
              <pc:docMk/>
              <pc:sldMasterMk cId="4112846155" sldId="2147483660"/>
              <pc:sldLayoutMk cId="1415037018" sldId="2147483665"/>
              <ac:picMk id="11" creationId="{2B27CF76-3517-4EC8-A5F4-9900FF0972E1}"/>
            </ac:picMkLst>
          </pc:picChg>
          <pc:picChg chg="add mod ord modCrop">
            <ac:chgData name="Mike Bloys" userId="1248c4d8-7b2b-4b32-b8bd-163ae845f9bb" providerId="ADAL" clId="{512D1C21-C37A-4374-A174-911809F93B20}" dt="2021-08-26T08:29:58.937" v="5" actId="167"/>
            <ac:picMkLst>
              <pc:docMk/>
              <pc:sldMasterMk cId="4112846155" sldId="2147483660"/>
              <pc:sldLayoutMk cId="1415037018" sldId="2147483665"/>
              <ac:picMk id="12" creationId="{F70CC85E-952B-4646-9E68-34567284BD6F}"/>
            </ac:picMkLst>
          </pc:picChg>
        </pc:sldLayoutChg>
        <pc:sldLayoutChg chg="addSp delSp modSp mod">
          <pc:chgData name="Mike Bloys" userId="1248c4d8-7b2b-4b32-b8bd-163ae845f9bb" providerId="ADAL" clId="{512D1C21-C37A-4374-A174-911809F93B20}" dt="2021-08-26T08:48:11.962" v="36" actId="207"/>
          <pc:sldLayoutMkLst>
            <pc:docMk/>
            <pc:sldMasterMk cId="4112846155" sldId="2147483660"/>
            <pc:sldLayoutMk cId="2159895046" sldId="2147483666"/>
          </pc:sldLayoutMkLst>
          <pc:spChg chg="del">
            <ac:chgData name="Mike Bloys" userId="1248c4d8-7b2b-4b32-b8bd-163ae845f9bb" providerId="ADAL" clId="{512D1C21-C37A-4374-A174-911809F93B20}" dt="2021-08-26T08:48:00.684" v="32" actId="478"/>
            <ac:spMkLst>
              <pc:docMk/>
              <pc:sldMasterMk cId="4112846155" sldId="2147483660"/>
              <pc:sldLayoutMk cId="2159895046" sldId="2147483666"/>
              <ac:spMk id="9" creationId="{7C973D96-00B6-4729-BED1-36AE68B6B863}"/>
            </ac:spMkLst>
          </pc:spChg>
          <pc:spChg chg="add mod">
            <ac:chgData name="Mike Bloys" userId="1248c4d8-7b2b-4b32-b8bd-163ae845f9bb" providerId="ADAL" clId="{512D1C21-C37A-4374-A174-911809F93B20}" dt="2021-08-26T08:48:01.294" v="33"/>
            <ac:spMkLst>
              <pc:docMk/>
              <pc:sldMasterMk cId="4112846155" sldId="2147483660"/>
              <pc:sldLayoutMk cId="2159895046" sldId="2147483666"/>
              <ac:spMk id="12" creationId="{19CAB6F7-220C-4E33-9929-CB4290464910}"/>
            </ac:spMkLst>
          </pc:spChg>
          <pc:spChg chg="mod">
            <ac:chgData name="Mike Bloys" userId="1248c4d8-7b2b-4b32-b8bd-163ae845f9bb" providerId="ADAL" clId="{512D1C21-C37A-4374-A174-911809F93B20}" dt="2021-08-26T08:48:11.962" v="36" actId="207"/>
            <ac:spMkLst>
              <pc:docMk/>
              <pc:sldMasterMk cId="4112846155" sldId="2147483660"/>
              <pc:sldLayoutMk cId="2159895046" sldId="2147483666"/>
              <ac:spMk id="14" creationId="{79B5B55C-77F9-4B77-9462-2B64404E5E0C}"/>
            </ac:spMkLst>
          </pc:spChg>
          <pc:picChg chg="del">
            <ac:chgData name="Mike Bloys" userId="1248c4d8-7b2b-4b32-b8bd-163ae845f9bb" providerId="ADAL" clId="{512D1C21-C37A-4374-A174-911809F93B20}" dt="2021-08-26T08:48:00.684" v="32" actId="478"/>
            <ac:picMkLst>
              <pc:docMk/>
              <pc:sldMasterMk cId="4112846155" sldId="2147483660"/>
              <pc:sldLayoutMk cId="2159895046" sldId="2147483666"/>
              <ac:picMk id="8" creationId="{83FA6188-A36B-47D7-8E23-C9BF995DE9E2}"/>
            </ac:picMkLst>
          </pc:picChg>
          <pc:picChg chg="mod">
            <ac:chgData name="Mike Bloys" userId="1248c4d8-7b2b-4b32-b8bd-163ae845f9bb" providerId="ADAL" clId="{512D1C21-C37A-4374-A174-911809F93B20}" dt="2021-08-26T08:48:04.928" v="34" actId="207"/>
            <ac:picMkLst>
              <pc:docMk/>
              <pc:sldMasterMk cId="4112846155" sldId="2147483660"/>
              <pc:sldLayoutMk cId="2159895046" sldId="2147483666"/>
              <ac:picMk id="10" creationId="{FCA0D266-8F5A-4973-A5F2-45C8FE9C9190}"/>
            </ac:picMkLst>
          </pc:picChg>
          <pc:picChg chg="add mod">
            <ac:chgData name="Mike Bloys" userId="1248c4d8-7b2b-4b32-b8bd-163ae845f9bb" providerId="ADAL" clId="{512D1C21-C37A-4374-A174-911809F93B20}" dt="2021-08-26T08:48:01.294" v="33"/>
            <ac:picMkLst>
              <pc:docMk/>
              <pc:sldMasterMk cId="4112846155" sldId="2147483660"/>
              <pc:sldLayoutMk cId="2159895046" sldId="2147483666"/>
              <ac:picMk id="11" creationId="{7433FA7F-7231-4270-9750-1D83E3EC7D35}"/>
            </ac:picMkLst>
          </pc:picChg>
        </pc:sldLayoutChg>
        <pc:sldLayoutChg chg="addSp delSp modSp mod">
          <pc:chgData name="Mike Bloys" userId="1248c4d8-7b2b-4b32-b8bd-163ae845f9bb" providerId="ADAL" clId="{512D1C21-C37A-4374-A174-911809F93B20}" dt="2021-08-26T08:48:26.632" v="40" actId="207"/>
          <pc:sldLayoutMkLst>
            <pc:docMk/>
            <pc:sldMasterMk cId="4112846155" sldId="2147483660"/>
            <pc:sldLayoutMk cId="2484285243" sldId="2147483667"/>
          </pc:sldLayoutMkLst>
          <pc:spChg chg="del">
            <ac:chgData name="Mike Bloys" userId="1248c4d8-7b2b-4b32-b8bd-163ae845f9bb" providerId="ADAL" clId="{512D1C21-C37A-4374-A174-911809F93B20}" dt="2021-08-26T08:48:19.213" v="37" actId="478"/>
            <ac:spMkLst>
              <pc:docMk/>
              <pc:sldMasterMk cId="4112846155" sldId="2147483660"/>
              <pc:sldLayoutMk cId="2484285243" sldId="2147483667"/>
              <ac:spMk id="7" creationId="{EE1A80AC-3E84-429D-9E41-76A7D43885DE}"/>
            </ac:spMkLst>
          </pc:spChg>
          <pc:spChg chg="add mod">
            <ac:chgData name="Mike Bloys" userId="1248c4d8-7b2b-4b32-b8bd-163ae845f9bb" providerId="ADAL" clId="{512D1C21-C37A-4374-A174-911809F93B20}" dt="2021-08-26T08:48:19.708" v="38"/>
            <ac:spMkLst>
              <pc:docMk/>
              <pc:sldMasterMk cId="4112846155" sldId="2147483660"/>
              <pc:sldLayoutMk cId="2484285243" sldId="2147483667"/>
              <ac:spMk id="9" creationId="{C8D801CF-0FF8-4849-8A03-B04A94455BDC}"/>
            </ac:spMkLst>
          </pc:spChg>
          <pc:spChg chg="mod">
            <ac:chgData name="Mike Bloys" userId="1248c4d8-7b2b-4b32-b8bd-163ae845f9bb" providerId="ADAL" clId="{512D1C21-C37A-4374-A174-911809F93B20}" dt="2021-08-26T08:48:26.632" v="40" actId="207"/>
            <ac:spMkLst>
              <pc:docMk/>
              <pc:sldMasterMk cId="4112846155" sldId="2147483660"/>
              <pc:sldLayoutMk cId="2484285243" sldId="2147483667"/>
              <ac:spMk id="11" creationId="{61949922-D797-4D0E-9F02-92C76A1ACA3C}"/>
            </ac:spMkLst>
          </pc:spChg>
          <pc:picChg chg="del">
            <ac:chgData name="Mike Bloys" userId="1248c4d8-7b2b-4b32-b8bd-163ae845f9bb" providerId="ADAL" clId="{512D1C21-C37A-4374-A174-911809F93B20}" dt="2021-08-26T08:48:19.213" v="37" actId="478"/>
            <ac:picMkLst>
              <pc:docMk/>
              <pc:sldMasterMk cId="4112846155" sldId="2147483660"/>
              <pc:sldLayoutMk cId="2484285243" sldId="2147483667"/>
              <ac:picMk id="6" creationId="{2F26CBB1-6D46-4018-A3B1-121317E7F3EF}"/>
            </ac:picMkLst>
          </pc:picChg>
          <pc:picChg chg="add mod">
            <ac:chgData name="Mike Bloys" userId="1248c4d8-7b2b-4b32-b8bd-163ae845f9bb" providerId="ADAL" clId="{512D1C21-C37A-4374-A174-911809F93B20}" dt="2021-08-26T08:48:19.708" v="38"/>
            <ac:picMkLst>
              <pc:docMk/>
              <pc:sldMasterMk cId="4112846155" sldId="2147483660"/>
              <pc:sldLayoutMk cId="2484285243" sldId="2147483667"/>
              <ac:picMk id="8" creationId="{196E8AA1-67F9-42DA-A111-A830DE4E3511}"/>
            </ac:picMkLst>
          </pc:picChg>
        </pc:sldLayoutChg>
        <pc:sldLayoutChg chg="del">
          <pc:chgData name="Mike Bloys" userId="1248c4d8-7b2b-4b32-b8bd-163ae845f9bb" providerId="ADAL" clId="{512D1C21-C37A-4374-A174-911809F93B20}" dt="2021-08-26T08:48:31.817" v="41" actId="2696"/>
          <pc:sldLayoutMkLst>
            <pc:docMk/>
            <pc:sldMasterMk cId="4112846155" sldId="2147483660"/>
            <pc:sldLayoutMk cId="88482964" sldId="2147483668"/>
          </pc:sldLayoutMkLst>
        </pc:sldLayoutChg>
        <pc:sldLayoutChg chg="addSp delSp modSp mod">
          <pc:chgData name="Mike Bloys" userId="1248c4d8-7b2b-4b32-b8bd-163ae845f9bb" providerId="ADAL" clId="{512D1C21-C37A-4374-A174-911809F93B20}" dt="2021-08-26T08:48:42.367" v="45" actId="207"/>
          <pc:sldLayoutMkLst>
            <pc:docMk/>
            <pc:sldMasterMk cId="4112846155" sldId="2147483660"/>
            <pc:sldLayoutMk cId="2302417356" sldId="2147483669"/>
          </pc:sldLayoutMkLst>
          <pc:spChg chg="mod">
            <ac:chgData name="Mike Bloys" userId="1248c4d8-7b2b-4b32-b8bd-163ae845f9bb" providerId="ADAL" clId="{512D1C21-C37A-4374-A174-911809F93B20}" dt="2021-08-26T08:48:35.708" v="42" actId="20577"/>
            <ac:spMkLst>
              <pc:docMk/>
              <pc:sldMasterMk cId="4112846155" sldId="2147483660"/>
              <pc:sldLayoutMk cId="2302417356" sldId="2147483669"/>
              <ac:spMk id="2" creationId="{00000000-0000-0000-0000-000000000000}"/>
            </ac:spMkLst>
          </pc:spChg>
          <pc:spChg chg="add mod">
            <ac:chgData name="Mike Bloys" userId="1248c4d8-7b2b-4b32-b8bd-163ae845f9bb" providerId="ADAL" clId="{512D1C21-C37A-4374-A174-911809F93B20}" dt="2021-08-26T08:48:38.349" v="44"/>
            <ac:spMkLst>
              <pc:docMk/>
              <pc:sldMasterMk cId="4112846155" sldId="2147483660"/>
              <pc:sldLayoutMk cId="2302417356" sldId="2147483669"/>
              <ac:spMk id="9" creationId="{1DC443D9-642A-4A18-9AC7-04033079D69C}"/>
            </ac:spMkLst>
          </pc:spChg>
          <pc:spChg chg="del">
            <ac:chgData name="Mike Bloys" userId="1248c4d8-7b2b-4b32-b8bd-163ae845f9bb" providerId="ADAL" clId="{512D1C21-C37A-4374-A174-911809F93B20}" dt="2021-08-26T08:48:37.917" v="43" actId="478"/>
            <ac:spMkLst>
              <pc:docMk/>
              <pc:sldMasterMk cId="4112846155" sldId="2147483660"/>
              <pc:sldLayoutMk cId="2302417356" sldId="2147483669"/>
              <ac:spMk id="10" creationId="{AB8AAD8A-FC1D-45CB-9E9D-5CF46BFA8E8F}"/>
            </ac:spMkLst>
          </pc:spChg>
          <pc:picChg chg="del">
            <ac:chgData name="Mike Bloys" userId="1248c4d8-7b2b-4b32-b8bd-163ae845f9bb" providerId="ADAL" clId="{512D1C21-C37A-4374-A174-911809F93B20}" dt="2021-08-26T08:48:37.917" v="43" actId="478"/>
            <ac:picMkLst>
              <pc:docMk/>
              <pc:sldMasterMk cId="4112846155" sldId="2147483660"/>
              <pc:sldLayoutMk cId="2302417356" sldId="2147483669"/>
              <ac:picMk id="6" creationId="{82C1F172-A461-4FAB-B6F6-B1052B06CAE0}"/>
            </ac:picMkLst>
          </pc:picChg>
          <pc:picChg chg="add mod">
            <ac:chgData name="Mike Bloys" userId="1248c4d8-7b2b-4b32-b8bd-163ae845f9bb" providerId="ADAL" clId="{512D1C21-C37A-4374-A174-911809F93B20}" dt="2021-08-26T08:48:38.349" v="44"/>
            <ac:picMkLst>
              <pc:docMk/>
              <pc:sldMasterMk cId="4112846155" sldId="2147483660"/>
              <pc:sldLayoutMk cId="2302417356" sldId="2147483669"/>
              <ac:picMk id="7" creationId="{AB63E21C-927D-4D83-B41D-00EA5F7CBD23}"/>
            </ac:picMkLst>
          </pc:picChg>
          <pc:picChg chg="mod">
            <ac:chgData name="Mike Bloys" userId="1248c4d8-7b2b-4b32-b8bd-163ae845f9bb" providerId="ADAL" clId="{512D1C21-C37A-4374-A174-911809F93B20}" dt="2021-08-26T08:48:42.367" v="45" actId="207"/>
            <ac:picMkLst>
              <pc:docMk/>
              <pc:sldMasterMk cId="4112846155" sldId="2147483660"/>
              <pc:sldLayoutMk cId="2302417356" sldId="2147483669"/>
              <ac:picMk id="8" creationId="{3A59599F-16B4-457C-B308-DED8B650401A}"/>
            </ac:picMkLst>
          </pc:picChg>
        </pc:sldLayoutChg>
        <pc:sldLayoutChg chg="addSp delSp modSp mod">
          <pc:chgData name="Mike Bloys" userId="1248c4d8-7b2b-4b32-b8bd-163ae845f9bb" providerId="ADAL" clId="{512D1C21-C37A-4374-A174-911809F93B20}" dt="2021-08-26T08:47:56.342" v="31" actId="207"/>
          <pc:sldLayoutMkLst>
            <pc:docMk/>
            <pc:sldMasterMk cId="4112846155" sldId="2147483660"/>
            <pc:sldLayoutMk cId="4012856817" sldId="2147483670"/>
          </pc:sldLayoutMkLst>
          <pc:spChg chg="mod">
            <ac:chgData name="Mike Bloys" userId="1248c4d8-7b2b-4b32-b8bd-163ae845f9bb" providerId="ADAL" clId="{512D1C21-C37A-4374-A174-911809F93B20}" dt="2021-08-26T08:47:52.416" v="30" actId="207"/>
            <ac:spMkLst>
              <pc:docMk/>
              <pc:sldMasterMk cId="4112846155" sldId="2147483660"/>
              <pc:sldLayoutMk cId="4012856817" sldId="2147483670"/>
              <ac:spMk id="9" creationId="{00000000-0000-0000-0000-000000000000}"/>
            </ac:spMkLst>
          </pc:spChg>
          <pc:spChg chg="del">
            <ac:chgData name="Mike Bloys" userId="1248c4d8-7b2b-4b32-b8bd-163ae845f9bb" providerId="ADAL" clId="{512D1C21-C37A-4374-A174-911809F93B20}" dt="2021-08-26T08:47:38.635" v="27" actId="478"/>
            <ac:spMkLst>
              <pc:docMk/>
              <pc:sldMasterMk cId="4112846155" sldId="2147483660"/>
              <pc:sldLayoutMk cId="4012856817" sldId="2147483670"/>
              <ac:spMk id="14" creationId="{C16E6FA3-3769-412F-BD38-2EFC6BAD43AA}"/>
            </ac:spMkLst>
          </pc:spChg>
          <pc:spChg chg="add mod">
            <ac:chgData name="Mike Bloys" userId="1248c4d8-7b2b-4b32-b8bd-163ae845f9bb" providerId="ADAL" clId="{512D1C21-C37A-4374-A174-911809F93B20}" dt="2021-08-26T08:47:39.167" v="28"/>
            <ac:spMkLst>
              <pc:docMk/>
              <pc:sldMasterMk cId="4112846155" sldId="2147483660"/>
              <pc:sldLayoutMk cId="4012856817" sldId="2147483670"/>
              <ac:spMk id="15" creationId="{C45B33DF-7C16-4C43-98B2-A01DC0287AA8}"/>
            </ac:spMkLst>
          </pc:spChg>
          <pc:picChg chg="mod">
            <ac:chgData name="Mike Bloys" userId="1248c4d8-7b2b-4b32-b8bd-163ae845f9bb" providerId="ADAL" clId="{512D1C21-C37A-4374-A174-911809F93B20}" dt="2021-08-26T08:47:56.342" v="31" actId="207"/>
            <ac:picMkLst>
              <pc:docMk/>
              <pc:sldMasterMk cId="4112846155" sldId="2147483660"/>
              <pc:sldLayoutMk cId="4012856817" sldId="2147483670"/>
              <ac:picMk id="11" creationId="{2B27CF76-3517-4EC8-A5F4-9900FF0972E1}"/>
            </ac:picMkLst>
          </pc:picChg>
          <pc:picChg chg="del">
            <ac:chgData name="Mike Bloys" userId="1248c4d8-7b2b-4b32-b8bd-163ae845f9bb" providerId="ADAL" clId="{512D1C21-C37A-4374-A174-911809F93B20}" dt="2021-08-26T08:47:38.635" v="27" actId="478"/>
            <ac:picMkLst>
              <pc:docMk/>
              <pc:sldMasterMk cId="4112846155" sldId="2147483660"/>
              <pc:sldLayoutMk cId="4012856817" sldId="2147483670"/>
              <ac:picMk id="12" creationId="{8A70487E-4C82-4576-B99A-826A4FAEDB0A}"/>
            </ac:picMkLst>
          </pc:picChg>
          <pc:picChg chg="add mod">
            <ac:chgData name="Mike Bloys" userId="1248c4d8-7b2b-4b32-b8bd-163ae845f9bb" providerId="ADAL" clId="{512D1C21-C37A-4374-A174-911809F93B20}" dt="2021-08-26T08:47:39.167" v="28"/>
            <ac:picMkLst>
              <pc:docMk/>
              <pc:sldMasterMk cId="4112846155" sldId="2147483660"/>
              <pc:sldLayoutMk cId="4012856817" sldId="2147483670"/>
              <ac:picMk id="13" creationId="{66588977-FF81-4F26-AD03-FEC27F6D7327}"/>
            </ac:picMkLst>
          </pc:picChg>
        </pc:sldLayoutChg>
      </pc:sldMasterChg>
    </pc:docChg>
  </pc:docChgLst>
  <pc:docChgLst>
    <pc:chgData name="James Franklin" userId="cf915d05-507f-491f-b4a6-b2aa085ee4b1" providerId="ADAL" clId="{9EFE7C45-C7E9-4A8A-8270-EF0B7A9DC5FF}"/>
    <pc:docChg chg="undo custSel modSld">
      <pc:chgData name="James Franklin" userId="cf915d05-507f-491f-b4a6-b2aa085ee4b1" providerId="ADAL" clId="{9EFE7C45-C7E9-4A8A-8270-EF0B7A9DC5FF}" dt="2020-06-01T13:40:02.910" v="754" actId="20577"/>
      <pc:docMkLst>
        <pc:docMk/>
      </pc:docMkLst>
      <pc:sldChg chg="modSp mod">
        <pc:chgData name="James Franklin" userId="cf915d05-507f-491f-b4a6-b2aa085ee4b1" providerId="ADAL" clId="{9EFE7C45-C7E9-4A8A-8270-EF0B7A9DC5FF}" dt="2020-05-29T14:09:44.195" v="96" actId="6549"/>
        <pc:sldMkLst>
          <pc:docMk/>
          <pc:sldMk cId="3788352238" sldId="262"/>
        </pc:sldMkLst>
        <pc:spChg chg="mod">
          <ac:chgData name="James Franklin" userId="cf915d05-507f-491f-b4a6-b2aa085ee4b1" providerId="ADAL" clId="{9EFE7C45-C7E9-4A8A-8270-EF0B7A9DC5FF}" dt="2020-05-29T14:09:44.195" v="96" actId="6549"/>
          <ac:spMkLst>
            <pc:docMk/>
            <pc:sldMk cId="3788352238" sldId="262"/>
            <ac:spMk id="4" creationId="{00000000-0000-0000-0000-000000000000}"/>
          </ac:spMkLst>
        </pc:spChg>
      </pc:sldChg>
      <pc:sldChg chg="modSp mod">
        <pc:chgData name="James Franklin" userId="cf915d05-507f-491f-b4a6-b2aa085ee4b1" providerId="ADAL" clId="{9EFE7C45-C7E9-4A8A-8270-EF0B7A9DC5FF}" dt="2020-06-01T13:40:02.910" v="754" actId="20577"/>
        <pc:sldMkLst>
          <pc:docMk/>
          <pc:sldMk cId="2304373901" sldId="263"/>
        </pc:sldMkLst>
        <pc:spChg chg="mod">
          <ac:chgData name="James Franklin" userId="cf915d05-507f-491f-b4a6-b2aa085ee4b1" providerId="ADAL" clId="{9EFE7C45-C7E9-4A8A-8270-EF0B7A9DC5FF}" dt="2020-06-01T13:40:02.910" v="754" actId="20577"/>
          <ac:spMkLst>
            <pc:docMk/>
            <pc:sldMk cId="2304373901" sldId="263"/>
            <ac:spMk id="3" creationId="{00000000-0000-0000-0000-000000000000}"/>
          </ac:spMkLst>
        </pc:spChg>
        <pc:spChg chg="mod">
          <ac:chgData name="James Franklin" userId="cf915d05-507f-491f-b4a6-b2aa085ee4b1" providerId="ADAL" clId="{9EFE7C45-C7E9-4A8A-8270-EF0B7A9DC5FF}" dt="2020-05-29T14:25:11.945" v="153" actId="20577"/>
          <ac:spMkLst>
            <pc:docMk/>
            <pc:sldMk cId="2304373901" sldId="263"/>
            <ac:spMk id="4" creationId="{00000000-0000-0000-0000-000000000000}"/>
          </ac:spMkLst>
        </pc:spChg>
      </pc:sldChg>
      <pc:sldChg chg="modSp mod">
        <pc:chgData name="James Franklin" userId="cf915d05-507f-491f-b4a6-b2aa085ee4b1" providerId="ADAL" clId="{9EFE7C45-C7E9-4A8A-8270-EF0B7A9DC5FF}" dt="2020-06-01T13:39:31.024" v="745" actId="20577"/>
        <pc:sldMkLst>
          <pc:docMk/>
          <pc:sldMk cId="3983984687" sldId="264"/>
        </pc:sldMkLst>
        <pc:spChg chg="mod">
          <ac:chgData name="James Franklin" userId="cf915d05-507f-491f-b4a6-b2aa085ee4b1" providerId="ADAL" clId="{9EFE7C45-C7E9-4A8A-8270-EF0B7A9DC5FF}" dt="2020-06-01T13:39:26.145" v="740" actId="20577"/>
          <ac:spMkLst>
            <pc:docMk/>
            <pc:sldMk cId="3983984687" sldId="264"/>
            <ac:spMk id="3" creationId="{00000000-0000-0000-0000-000000000000}"/>
          </ac:spMkLst>
        </pc:spChg>
        <pc:spChg chg="mod">
          <ac:chgData name="James Franklin" userId="cf915d05-507f-491f-b4a6-b2aa085ee4b1" providerId="ADAL" clId="{9EFE7C45-C7E9-4A8A-8270-EF0B7A9DC5FF}" dt="2020-06-01T13:39:31.024" v="745" actId="20577"/>
          <ac:spMkLst>
            <pc:docMk/>
            <pc:sldMk cId="3983984687" sldId="264"/>
            <ac:spMk id="4" creationId="{00000000-0000-0000-0000-000000000000}"/>
          </ac:spMkLst>
        </pc:spChg>
      </pc:sldChg>
      <pc:sldChg chg="modSp mod">
        <pc:chgData name="James Franklin" userId="cf915d05-507f-491f-b4a6-b2aa085ee4b1" providerId="ADAL" clId="{9EFE7C45-C7E9-4A8A-8270-EF0B7A9DC5FF}" dt="2020-05-29T14:39:06.071" v="488" actId="20577"/>
        <pc:sldMkLst>
          <pc:docMk/>
          <pc:sldMk cId="3582067344" sldId="265"/>
        </pc:sldMkLst>
        <pc:spChg chg="mod">
          <ac:chgData name="James Franklin" userId="cf915d05-507f-491f-b4a6-b2aa085ee4b1" providerId="ADAL" clId="{9EFE7C45-C7E9-4A8A-8270-EF0B7A9DC5FF}" dt="2020-05-29T14:39:06.071" v="488" actId="20577"/>
          <ac:spMkLst>
            <pc:docMk/>
            <pc:sldMk cId="3582067344" sldId="265"/>
            <ac:spMk id="3" creationId="{00000000-0000-0000-0000-000000000000}"/>
          </ac:spMkLst>
        </pc:spChg>
        <pc:spChg chg="mod">
          <ac:chgData name="James Franklin" userId="cf915d05-507f-491f-b4a6-b2aa085ee4b1" providerId="ADAL" clId="{9EFE7C45-C7E9-4A8A-8270-EF0B7A9DC5FF}" dt="2020-05-29T14:38:42.847" v="423" actId="20577"/>
          <ac:spMkLst>
            <pc:docMk/>
            <pc:sldMk cId="3582067344" sldId="265"/>
            <ac:spMk id="4" creationId="{00000000-0000-0000-0000-000000000000}"/>
          </ac:spMkLst>
        </pc:spChg>
      </pc:sldChg>
      <pc:sldChg chg="modSp mod">
        <pc:chgData name="James Franklin" userId="cf915d05-507f-491f-b4a6-b2aa085ee4b1" providerId="ADAL" clId="{9EFE7C45-C7E9-4A8A-8270-EF0B7A9DC5FF}" dt="2020-05-29T14:44:01.729" v="610" actId="20577"/>
        <pc:sldMkLst>
          <pc:docMk/>
          <pc:sldMk cId="3218149091" sldId="266"/>
        </pc:sldMkLst>
        <pc:spChg chg="mod">
          <ac:chgData name="James Franklin" userId="cf915d05-507f-491f-b4a6-b2aa085ee4b1" providerId="ADAL" clId="{9EFE7C45-C7E9-4A8A-8270-EF0B7A9DC5FF}" dt="2020-05-29T14:42:34.871" v="506" actId="20577"/>
          <ac:spMkLst>
            <pc:docMk/>
            <pc:sldMk cId="3218149091" sldId="266"/>
            <ac:spMk id="3" creationId="{00000000-0000-0000-0000-000000000000}"/>
          </ac:spMkLst>
        </pc:spChg>
        <pc:spChg chg="mod">
          <ac:chgData name="James Franklin" userId="cf915d05-507f-491f-b4a6-b2aa085ee4b1" providerId="ADAL" clId="{9EFE7C45-C7E9-4A8A-8270-EF0B7A9DC5FF}" dt="2020-05-29T14:44:01.729" v="610" actId="20577"/>
          <ac:spMkLst>
            <pc:docMk/>
            <pc:sldMk cId="3218149091" sldId="266"/>
            <ac:spMk id="4" creationId="{00000000-0000-0000-0000-000000000000}"/>
          </ac:spMkLst>
        </pc:spChg>
      </pc:sldChg>
      <pc:sldChg chg="modSp mod">
        <pc:chgData name="James Franklin" userId="cf915d05-507f-491f-b4a6-b2aa085ee4b1" providerId="ADAL" clId="{9EFE7C45-C7E9-4A8A-8270-EF0B7A9DC5FF}" dt="2020-06-01T13:39:39.590" v="750" actId="20577"/>
        <pc:sldMkLst>
          <pc:docMk/>
          <pc:sldMk cId="2051504437" sldId="271"/>
        </pc:sldMkLst>
        <pc:spChg chg="mod">
          <ac:chgData name="James Franklin" userId="cf915d05-507f-491f-b4a6-b2aa085ee4b1" providerId="ADAL" clId="{9EFE7C45-C7E9-4A8A-8270-EF0B7A9DC5FF}" dt="2020-06-01T13:39:39.590" v="750" actId="20577"/>
          <ac:spMkLst>
            <pc:docMk/>
            <pc:sldMk cId="2051504437" sldId="271"/>
            <ac:spMk id="2" creationId="{E3C6C056-0E5C-4160-8125-E10D12CDDB3E}"/>
          </ac:spMkLst>
        </pc:spChg>
        <pc:spChg chg="mod">
          <ac:chgData name="James Franklin" userId="cf915d05-507f-491f-b4a6-b2aa085ee4b1" providerId="ADAL" clId="{9EFE7C45-C7E9-4A8A-8270-EF0B7A9DC5FF}" dt="2020-05-29T14:34:24.274" v="312" actId="313"/>
          <ac:spMkLst>
            <pc:docMk/>
            <pc:sldMk cId="2051504437" sldId="271"/>
            <ac:spMk id="3" creationId="{F9F77F0F-39BB-4D0C-BEBC-35684CA5EABD}"/>
          </ac:spMkLst>
        </pc:spChg>
      </pc:sldChg>
      <pc:sldChg chg="modSp mod">
        <pc:chgData name="James Franklin" userId="cf915d05-507f-491f-b4a6-b2aa085ee4b1" providerId="ADAL" clId="{9EFE7C45-C7E9-4A8A-8270-EF0B7A9DC5FF}" dt="2020-05-29T14:46:00.014" v="695" actId="20577"/>
        <pc:sldMkLst>
          <pc:docMk/>
          <pc:sldMk cId="1597149185" sldId="272"/>
        </pc:sldMkLst>
        <pc:spChg chg="mod">
          <ac:chgData name="James Franklin" userId="cf915d05-507f-491f-b4a6-b2aa085ee4b1" providerId="ADAL" clId="{9EFE7C45-C7E9-4A8A-8270-EF0B7A9DC5FF}" dt="2020-05-29T14:45:08.175" v="628" actId="20577"/>
          <ac:spMkLst>
            <pc:docMk/>
            <pc:sldMk cId="1597149185" sldId="272"/>
            <ac:spMk id="3" creationId="{00000000-0000-0000-0000-000000000000}"/>
          </ac:spMkLst>
        </pc:spChg>
        <pc:spChg chg="mod">
          <ac:chgData name="James Franklin" userId="cf915d05-507f-491f-b4a6-b2aa085ee4b1" providerId="ADAL" clId="{9EFE7C45-C7E9-4A8A-8270-EF0B7A9DC5FF}" dt="2020-05-29T14:46:00.014" v="695" actId="20577"/>
          <ac:spMkLst>
            <pc:docMk/>
            <pc:sldMk cId="1597149185" sldId="272"/>
            <ac:spMk id="4" creationId="{00000000-0000-0000-0000-000000000000}"/>
          </ac:spMkLst>
        </pc:spChg>
      </pc:sldChg>
      <pc:sldChg chg="modSp mod">
        <pc:chgData name="James Franklin" userId="cf915d05-507f-491f-b4a6-b2aa085ee4b1" providerId="ADAL" clId="{9EFE7C45-C7E9-4A8A-8270-EF0B7A9DC5FF}" dt="2020-05-29T14:47:26.278" v="735" actId="20577"/>
        <pc:sldMkLst>
          <pc:docMk/>
          <pc:sldMk cId="1553136089" sldId="275"/>
        </pc:sldMkLst>
        <pc:spChg chg="mod">
          <ac:chgData name="James Franklin" userId="cf915d05-507f-491f-b4a6-b2aa085ee4b1" providerId="ADAL" clId="{9EFE7C45-C7E9-4A8A-8270-EF0B7A9DC5FF}" dt="2020-05-29T14:47:26.278" v="735" actId="20577"/>
          <ac:spMkLst>
            <pc:docMk/>
            <pc:sldMk cId="1553136089" sldId="275"/>
            <ac:spMk id="2" creationId="{00000000-0000-0000-0000-000000000000}"/>
          </ac:spMkLst>
        </pc:spChg>
      </pc:sldChg>
    </pc:docChg>
  </pc:docChgLst>
  <pc:docChgLst>
    <pc:chgData name="Mike Bloys" userId="1248c4d8-7b2b-4b32-b8bd-163ae845f9bb" providerId="ADAL" clId="{4DDA170E-920B-4BF3-833C-1FE80C5C6E5D}"/>
    <pc:docChg chg="undo custSel modSld modMainMaster">
      <pc:chgData name="Mike Bloys" userId="1248c4d8-7b2b-4b32-b8bd-163ae845f9bb" providerId="ADAL" clId="{4DDA170E-920B-4BF3-833C-1FE80C5C6E5D}" dt="2020-06-04T13:26:14.801" v="97"/>
      <pc:docMkLst>
        <pc:docMk/>
      </pc:docMkLst>
      <pc:sldChg chg="modSp">
        <pc:chgData name="Mike Bloys" userId="1248c4d8-7b2b-4b32-b8bd-163ae845f9bb" providerId="ADAL" clId="{4DDA170E-920B-4BF3-833C-1FE80C5C6E5D}" dt="2020-06-01T15:02:06.296" v="53" actId="207"/>
        <pc:sldMkLst>
          <pc:docMk/>
          <pc:sldMk cId="3788352238" sldId="262"/>
        </pc:sldMkLst>
        <pc:spChg chg="mod">
          <ac:chgData name="Mike Bloys" userId="1248c4d8-7b2b-4b32-b8bd-163ae845f9bb" providerId="ADAL" clId="{4DDA170E-920B-4BF3-833C-1FE80C5C6E5D}" dt="2020-06-01T15:02:06.296" v="53" actId="207"/>
          <ac:spMkLst>
            <pc:docMk/>
            <pc:sldMk cId="3788352238" sldId="262"/>
            <ac:spMk id="4" creationId="{00000000-0000-0000-0000-000000000000}"/>
          </ac:spMkLst>
        </pc:spChg>
      </pc:sldChg>
      <pc:sldChg chg="modSp mod">
        <pc:chgData name="Mike Bloys" userId="1248c4d8-7b2b-4b32-b8bd-163ae845f9bb" providerId="ADAL" clId="{4DDA170E-920B-4BF3-833C-1FE80C5C6E5D}" dt="2020-06-04T13:24:37.178" v="83" actId="20577"/>
        <pc:sldMkLst>
          <pc:docMk/>
          <pc:sldMk cId="2304373901" sldId="263"/>
        </pc:sldMkLst>
        <pc:spChg chg="mod">
          <ac:chgData name="Mike Bloys" userId="1248c4d8-7b2b-4b32-b8bd-163ae845f9bb" providerId="ADAL" clId="{4DDA170E-920B-4BF3-833C-1FE80C5C6E5D}" dt="2020-06-04T13:24:37.178" v="83" actId="20577"/>
          <ac:spMkLst>
            <pc:docMk/>
            <pc:sldMk cId="2304373901" sldId="263"/>
            <ac:spMk id="4" creationId="{00000000-0000-0000-0000-000000000000}"/>
          </ac:spMkLst>
        </pc:spChg>
      </pc:sldChg>
      <pc:sldChg chg="modSp mod">
        <pc:chgData name="Mike Bloys" userId="1248c4d8-7b2b-4b32-b8bd-163ae845f9bb" providerId="ADAL" clId="{4DDA170E-920B-4BF3-833C-1FE80C5C6E5D}" dt="2020-06-04T13:24:51.706" v="87" actId="20577"/>
        <pc:sldMkLst>
          <pc:docMk/>
          <pc:sldMk cId="3983984687" sldId="264"/>
        </pc:sldMkLst>
        <pc:spChg chg="mod">
          <ac:chgData name="Mike Bloys" userId="1248c4d8-7b2b-4b32-b8bd-163ae845f9bb" providerId="ADAL" clId="{4DDA170E-920B-4BF3-833C-1FE80C5C6E5D}" dt="2020-06-04T13:24:51.706" v="87" actId="20577"/>
          <ac:spMkLst>
            <pc:docMk/>
            <pc:sldMk cId="3983984687" sldId="264"/>
            <ac:spMk id="4" creationId="{00000000-0000-0000-0000-000000000000}"/>
          </ac:spMkLst>
        </pc:spChg>
      </pc:sldChg>
      <pc:sldChg chg="addSp delSp modSp mod">
        <pc:chgData name="Mike Bloys" userId="1248c4d8-7b2b-4b32-b8bd-163ae845f9bb" providerId="ADAL" clId="{4DDA170E-920B-4BF3-833C-1FE80C5C6E5D}" dt="2020-06-04T13:25:41.797" v="94" actId="207"/>
        <pc:sldMkLst>
          <pc:docMk/>
          <pc:sldMk cId="3582067344" sldId="265"/>
        </pc:sldMkLst>
        <pc:spChg chg="mod">
          <ac:chgData name="Mike Bloys" userId="1248c4d8-7b2b-4b32-b8bd-163ae845f9bb" providerId="ADAL" clId="{4DDA170E-920B-4BF3-833C-1FE80C5C6E5D}" dt="2020-06-01T15:06:06.596" v="67" actId="12788"/>
          <ac:spMkLst>
            <pc:docMk/>
            <pc:sldMk cId="3582067344" sldId="265"/>
            <ac:spMk id="2" creationId="{00000000-0000-0000-0000-000000000000}"/>
          </ac:spMkLst>
        </pc:spChg>
        <pc:spChg chg="mod">
          <ac:chgData name="Mike Bloys" userId="1248c4d8-7b2b-4b32-b8bd-163ae845f9bb" providerId="ADAL" clId="{4DDA170E-920B-4BF3-833C-1FE80C5C6E5D}" dt="2020-06-04T13:25:41.797" v="94" actId="207"/>
          <ac:spMkLst>
            <pc:docMk/>
            <pc:sldMk cId="3582067344" sldId="265"/>
            <ac:spMk id="4" creationId="{00000000-0000-0000-0000-000000000000}"/>
          </ac:spMkLst>
        </pc:spChg>
        <pc:spChg chg="add del mod">
          <ac:chgData name="Mike Bloys" userId="1248c4d8-7b2b-4b32-b8bd-163ae845f9bb" providerId="ADAL" clId="{4DDA170E-920B-4BF3-833C-1FE80C5C6E5D}" dt="2020-06-01T15:07:12.135" v="69"/>
          <ac:spMkLst>
            <pc:docMk/>
            <pc:sldMk cId="3582067344" sldId="265"/>
            <ac:spMk id="5" creationId="{CF591F80-ED11-47E4-AE37-53109E332EA6}"/>
          </ac:spMkLst>
        </pc:spChg>
        <pc:spChg chg="mod">
          <ac:chgData name="Mike Bloys" userId="1248c4d8-7b2b-4b32-b8bd-163ae845f9bb" providerId="ADAL" clId="{4DDA170E-920B-4BF3-833C-1FE80C5C6E5D}" dt="2020-06-01T15:06:06.596" v="67" actId="12788"/>
          <ac:spMkLst>
            <pc:docMk/>
            <pc:sldMk cId="3582067344" sldId="265"/>
            <ac:spMk id="8" creationId="{00000000-0000-0000-0000-000000000000}"/>
          </ac:spMkLst>
        </pc:spChg>
        <pc:spChg chg="del mod">
          <ac:chgData name="Mike Bloys" userId="1248c4d8-7b2b-4b32-b8bd-163ae845f9bb" providerId="ADAL" clId="{4DDA170E-920B-4BF3-833C-1FE80C5C6E5D}" dt="2020-06-01T15:07:18.746" v="72" actId="478"/>
          <ac:spMkLst>
            <pc:docMk/>
            <pc:sldMk cId="3582067344" sldId="265"/>
            <ac:spMk id="9"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10"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26"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27" creationId="{00000000-0000-0000-0000-000000000000}"/>
          </ac:spMkLst>
        </pc:spChg>
        <pc:spChg chg="mod">
          <ac:chgData name="Mike Bloys" userId="1248c4d8-7b2b-4b32-b8bd-163ae845f9bb" providerId="ADAL" clId="{4DDA170E-920B-4BF3-833C-1FE80C5C6E5D}" dt="2020-06-01T15:07:32.236" v="75" actId="207"/>
          <ac:spMkLst>
            <pc:docMk/>
            <pc:sldMk cId="3582067344" sldId="265"/>
            <ac:spMk id="31"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34"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41" creationId="{00000000-0000-0000-0000-000000000000}"/>
          </ac:spMkLst>
        </pc:spChg>
        <pc:spChg chg="mod">
          <ac:chgData name="Mike Bloys" userId="1248c4d8-7b2b-4b32-b8bd-163ae845f9bb" providerId="ADAL" clId="{4DDA170E-920B-4BF3-833C-1FE80C5C6E5D}" dt="2020-06-01T15:06:06.596" v="67" actId="12788"/>
          <ac:spMkLst>
            <pc:docMk/>
            <pc:sldMk cId="3582067344" sldId="265"/>
            <ac:spMk id="42" creationId="{00000000-0000-0000-0000-000000000000}"/>
          </ac:spMkLst>
        </pc:spChg>
        <pc:grpChg chg="mod">
          <ac:chgData name="Mike Bloys" userId="1248c4d8-7b2b-4b32-b8bd-163ae845f9bb" providerId="ADAL" clId="{4DDA170E-920B-4BF3-833C-1FE80C5C6E5D}" dt="2020-06-01T15:06:06.596" v="67" actId="12788"/>
          <ac:grpSpMkLst>
            <pc:docMk/>
            <pc:sldMk cId="3582067344" sldId="265"/>
            <ac:grpSpMk id="11" creationId="{00000000-0000-0000-0000-000000000000}"/>
          </ac:grpSpMkLst>
        </pc:grpChg>
        <pc:grpChg chg="mod">
          <ac:chgData name="Mike Bloys" userId="1248c4d8-7b2b-4b32-b8bd-163ae845f9bb" providerId="ADAL" clId="{4DDA170E-920B-4BF3-833C-1FE80C5C6E5D}" dt="2020-06-01T15:06:06.596" v="67" actId="12788"/>
          <ac:grpSpMkLst>
            <pc:docMk/>
            <pc:sldMk cId="3582067344" sldId="265"/>
            <ac:grpSpMk id="19" creationId="{00000000-0000-0000-0000-000000000000}"/>
          </ac:grpSpMkLst>
        </pc:grpChg>
        <pc:cxnChg chg="mod">
          <ac:chgData name="Mike Bloys" userId="1248c4d8-7b2b-4b32-b8bd-163ae845f9bb" providerId="ADAL" clId="{4DDA170E-920B-4BF3-833C-1FE80C5C6E5D}" dt="2020-06-01T15:06:06.596" v="67" actId="12788"/>
          <ac:cxnSpMkLst>
            <pc:docMk/>
            <pc:sldMk cId="3582067344" sldId="265"/>
            <ac:cxnSpMk id="28"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29"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0"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2"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5"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6"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7"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8"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39"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40" creationId="{00000000-0000-0000-0000-000000000000}"/>
          </ac:cxnSpMkLst>
        </pc:cxnChg>
        <pc:cxnChg chg="mod">
          <ac:chgData name="Mike Bloys" userId="1248c4d8-7b2b-4b32-b8bd-163ae845f9bb" providerId="ADAL" clId="{4DDA170E-920B-4BF3-833C-1FE80C5C6E5D}" dt="2020-06-01T15:06:06.596" v="67" actId="12788"/>
          <ac:cxnSpMkLst>
            <pc:docMk/>
            <pc:sldMk cId="3582067344" sldId="265"/>
            <ac:cxnSpMk id="43" creationId="{00000000-0000-0000-0000-000000000000}"/>
          </ac:cxnSpMkLst>
        </pc:cxnChg>
      </pc:sldChg>
      <pc:sldChg chg="modSp">
        <pc:chgData name="Mike Bloys" userId="1248c4d8-7b2b-4b32-b8bd-163ae845f9bb" providerId="ADAL" clId="{4DDA170E-920B-4BF3-833C-1FE80C5C6E5D}" dt="2020-06-04T13:25:49.732" v="95" actId="207"/>
        <pc:sldMkLst>
          <pc:docMk/>
          <pc:sldMk cId="3218149091" sldId="266"/>
        </pc:sldMkLst>
        <pc:spChg chg="mod">
          <ac:chgData name="Mike Bloys" userId="1248c4d8-7b2b-4b32-b8bd-163ae845f9bb" providerId="ADAL" clId="{4DDA170E-920B-4BF3-833C-1FE80C5C6E5D}" dt="2020-06-04T13:25:49.732" v="95" actId="207"/>
          <ac:spMkLst>
            <pc:docMk/>
            <pc:sldMk cId="3218149091" sldId="266"/>
            <ac:spMk id="4" creationId="{00000000-0000-0000-0000-000000000000}"/>
          </ac:spMkLst>
        </pc:spChg>
      </pc:sldChg>
      <pc:sldChg chg="addSp modSp mod">
        <pc:chgData name="Mike Bloys" userId="1248c4d8-7b2b-4b32-b8bd-163ae845f9bb" providerId="ADAL" clId="{4DDA170E-920B-4BF3-833C-1FE80C5C6E5D}" dt="2020-06-04T13:24:14.700" v="79"/>
        <pc:sldMkLst>
          <pc:docMk/>
          <pc:sldMk cId="1395918653" sldId="270"/>
        </pc:sldMkLst>
        <pc:spChg chg="mod">
          <ac:chgData name="Mike Bloys" userId="1248c4d8-7b2b-4b32-b8bd-163ae845f9bb" providerId="ADAL" clId="{4DDA170E-920B-4BF3-833C-1FE80C5C6E5D}" dt="2020-06-01T15:01:55.904" v="52" actId="207"/>
          <ac:spMkLst>
            <pc:docMk/>
            <pc:sldMk cId="1395918653" sldId="270"/>
            <ac:spMk id="3" creationId="{F6D42BD0-1091-4A1B-BD8F-763E370BED13}"/>
          </ac:spMkLst>
        </pc:spChg>
        <pc:spChg chg="ord">
          <ac:chgData name="Mike Bloys" userId="1248c4d8-7b2b-4b32-b8bd-163ae845f9bb" providerId="ADAL" clId="{4DDA170E-920B-4BF3-833C-1FE80C5C6E5D}" dt="2020-06-04T13:23:55.451" v="78" actId="167"/>
          <ac:spMkLst>
            <pc:docMk/>
            <pc:sldMk cId="1395918653" sldId="270"/>
            <ac:spMk id="10" creationId="{1FDD3DE8-5588-4796-8BE6-CAC312BB7F03}"/>
          </ac:spMkLst>
        </pc:spChg>
        <pc:picChg chg="add mod">
          <ac:chgData name="Mike Bloys" userId="1248c4d8-7b2b-4b32-b8bd-163ae845f9bb" providerId="ADAL" clId="{4DDA170E-920B-4BF3-833C-1FE80C5C6E5D}" dt="2020-06-04T13:24:14.700" v="79"/>
          <ac:picMkLst>
            <pc:docMk/>
            <pc:sldMk cId="1395918653" sldId="270"/>
            <ac:picMk id="6" creationId="{49CFAFDC-3AC8-4E2F-8488-2EF4557CBD57}"/>
          </ac:picMkLst>
        </pc:picChg>
      </pc:sldChg>
      <pc:sldChg chg="modSp mod">
        <pc:chgData name="Mike Bloys" userId="1248c4d8-7b2b-4b32-b8bd-163ae845f9bb" providerId="ADAL" clId="{4DDA170E-920B-4BF3-833C-1FE80C5C6E5D}" dt="2020-06-04T13:25:30.916" v="93" actId="15"/>
        <pc:sldMkLst>
          <pc:docMk/>
          <pc:sldMk cId="2051504437" sldId="271"/>
        </pc:sldMkLst>
        <pc:spChg chg="mod">
          <ac:chgData name="Mike Bloys" userId="1248c4d8-7b2b-4b32-b8bd-163ae845f9bb" providerId="ADAL" clId="{4DDA170E-920B-4BF3-833C-1FE80C5C6E5D}" dt="2020-06-04T13:25:30.916" v="93" actId="15"/>
          <ac:spMkLst>
            <pc:docMk/>
            <pc:sldMk cId="2051504437" sldId="271"/>
            <ac:spMk id="3" creationId="{F9F77F0F-39BB-4D0C-BEBC-35684CA5EABD}"/>
          </ac:spMkLst>
        </pc:spChg>
      </pc:sldChg>
      <pc:sldMasterChg chg="modSldLayout sldLayoutOrd">
        <pc:chgData name="Mike Bloys" userId="1248c4d8-7b2b-4b32-b8bd-163ae845f9bb" providerId="ADAL" clId="{4DDA170E-920B-4BF3-833C-1FE80C5C6E5D}" dt="2020-06-04T13:26:14.801" v="97"/>
        <pc:sldMasterMkLst>
          <pc:docMk/>
          <pc:sldMasterMk cId="4112846155" sldId="2147483660"/>
        </pc:sldMasterMkLst>
        <pc:sldLayoutChg chg="modSp">
          <pc:chgData name="Mike Bloys" userId="1248c4d8-7b2b-4b32-b8bd-163ae845f9bb" providerId="ADAL" clId="{4DDA170E-920B-4BF3-833C-1FE80C5C6E5D}" dt="2020-06-01T14:55:39.516" v="0" actId="14826"/>
          <pc:sldLayoutMkLst>
            <pc:docMk/>
            <pc:sldMasterMk cId="4112846155" sldId="2147483660"/>
            <pc:sldLayoutMk cId="939894443" sldId="2147483662"/>
          </pc:sldLayoutMkLst>
          <pc:picChg chg="mod">
            <ac:chgData name="Mike Bloys" userId="1248c4d8-7b2b-4b32-b8bd-163ae845f9bb" providerId="ADAL" clId="{4DDA170E-920B-4BF3-833C-1FE80C5C6E5D}" dt="2020-06-01T14:55:39.516" v="0" actId="14826"/>
            <ac:picMkLst>
              <pc:docMk/>
              <pc:sldMasterMk cId="4112846155" sldId="2147483660"/>
              <pc:sldLayoutMk cId="939894443" sldId="2147483662"/>
              <ac:picMk id="4" creationId="{7378F2DA-BE42-4FD2-828E-C1FA766E02C0}"/>
            </ac:picMkLst>
          </pc:picChg>
        </pc:sldLayoutChg>
        <pc:sldLayoutChg chg="ord">
          <pc:chgData name="Mike Bloys" userId="1248c4d8-7b2b-4b32-b8bd-163ae845f9bb" providerId="ADAL" clId="{4DDA170E-920B-4BF3-833C-1FE80C5C6E5D}" dt="2020-06-01T14:55:52.956" v="1" actId="20578"/>
          <pc:sldLayoutMkLst>
            <pc:docMk/>
            <pc:sldMasterMk cId="4112846155" sldId="2147483660"/>
            <pc:sldLayoutMk cId="7990883" sldId="2147483663"/>
          </pc:sldLayoutMkLst>
        </pc:sldLayoutChg>
        <pc:sldLayoutChg chg="addSp delSp modSp mod">
          <pc:chgData name="Mike Bloys" userId="1248c4d8-7b2b-4b32-b8bd-163ae845f9bb" providerId="ADAL" clId="{4DDA170E-920B-4BF3-833C-1FE80C5C6E5D}" dt="2020-06-01T14:58:22.909" v="27" actId="207"/>
          <pc:sldLayoutMkLst>
            <pc:docMk/>
            <pc:sldMasterMk cId="4112846155" sldId="2147483660"/>
            <pc:sldLayoutMk cId="1415037018" sldId="2147483665"/>
          </pc:sldLayoutMkLst>
          <pc:spChg chg="mod">
            <ac:chgData name="Mike Bloys" userId="1248c4d8-7b2b-4b32-b8bd-163ae845f9bb" providerId="ADAL" clId="{4DDA170E-920B-4BF3-833C-1FE80C5C6E5D}" dt="2020-06-01T14:58:13.210" v="26"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4DDA170E-920B-4BF3-833C-1FE80C5C6E5D}" dt="2020-06-01T14:57:36.444" v="22" actId="20577"/>
            <ac:spMkLst>
              <pc:docMk/>
              <pc:sldMasterMk cId="4112846155" sldId="2147483660"/>
              <pc:sldLayoutMk cId="1415037018" sldId="2147483665"/>
              <ac:spMk id="13" creationId="{0AE55754-8F2D-4074-8CD5-7C724A745729}"/>
            </ac:spMkLst>
          </pc:spChg>
          <pc:picChg chg="del">
            <ac:chgData name="Mike Bloys" userId="1248c4d8-7b2b-4b32-b8bd-163ae845f9bb" providerId="ADAL" clId="{4DDA170E-920B-4BF3-833C-1FE80C5C6E5D}" dt="2020-06-01T14:57:38.556" v="23" actId="478"/>
            <ac:picMkLst>
              <pc:docMk/>
              <pc:sldMasterMk cId="4112846155" sldId="2147483660"/>
              <pc:sldLayoutMk cId="1415037018" sldId="2147483665"/>
              <ac:picMk id="7" creationId="{A7195EE7-C5D6-4EBB-A977-BB70313C1126}"/>
            </ac:picMkLst>
          </pc:picChg>
          <pc:picChg chg="add mod ord">
            <ac:chgData name="Mike Bloys" userId="1248c4d8-7b2b-4b32-b8bd-163ae845f9bb" providerId="ADAL" clId="{4DDA170E-920B-4BF3-833C-1FE80C5C6E5D}" dt="2020-06-01T14:57:42.072" v="25" actId="167"/>
            <ac:picMkLst>
              <pc:docMk/>
              <pc:sldMasterMk cId="4112846155" sldId="2147483660"/>
              <pc:sldLayoutMk cId="1415037018" sldId="2147483665"/>
              <ac:picMk id="10" creationId="{3865AF41-2601-4ADE-89F9-1C049743849A}"/>
            </ac:picMkLst>
          </pc:picChg>
          <pc:picChg chg="mod">
            <ac:chgData name="Mike Bloys" userId="1248c4d8-7b2b-4b32-b8bd-163ae845f9bb" providerId="ADAL" clId="{4DDA170E-920B-4BF3-833C-1FE80C5C6E5D}" dt="2020-06-01T14:58:22.909" v="27" actId="207"/>
            <ac:picMkLst>
              <pc:docMk/>
              <pc:sldMasterMk cId="4112846155" sldId="2147483660"/>
              <pc:sldLayoutMk cId="1415037018" sldId="2147483665"/>
              <ac:picMk id="11" creationId="{2B27CF76-3517-4EC8-A5F4-9900FF0972E1}"/>
            </ac:picMkLst>
          </pc:picChg>
        </pc:sldLayoutChg>
        <pc:sldLayoutChg chg="addSp delSp modSp mod">
          <pc:chgData name="Mike Bloys" userId="1248c4d8-7b2b-4b32-b8bd-163ae845f9bb" providerId="ADAL" clId="{4DDA170E-920B-4BF3-833C-1FE80C5C6E5D}" dt="2020-06-04T13:26:14.801" v="97"/>
          <pc:sldLayoutMkLst>
            <pc:docMk/>
            <pc:sldMasterMk cId="4112846155" sldId="2147483660"/>
            <pc:sldLayoutMk cId="2159895046" sldId="2147483666"/>
          </pc:sldLayoutMkLst>
          <pc:spChg chg="add mod">
            <ac:chgData name="Mike Bloys" userId="1248c4d8-7b2b-4b32-b8bd-163ae845f9bb" providerId="ADAL" clId="{4DDA170E-920B-4BF3-833C-1FE80C5C6E5D}" dt="2020-06-01T14:58:54.375" v="34"/>
            <ac:spMkLst>
              <pc:docMk/>
              <pc:sldMasterMk cId="4112846155" sldId="2147483660"/>
              <pc:sldLayoutMk cId="2159895046" sldId="2147483666"/>
              <ac:spMk id="9" creationId="{7C973D96-00B6-4729-BED1-36AE68B6B863}"/>
            </ac:spMkLst>
          </pc:spChg>
          <pc:spChg chg="del">
            <ac:chgData name="Mike Bloys" userId="1248c4d8-7b2b-4b32-b8bd-163ae845f9bb" providerId="ADAL" clId="{4DDA170E-920B-4BF3-833C-1FE80C5C6E5D}" dt="2020-06-01T14:58:53.691" v="33" actId="478"/>
            <ac:spMkLst>
              <pc:docMk/>
              <pc:sldMasterMk cId="4112846155" sldId="2147483660"/>
              <pc:sldLayoutMk cId="2159895046" sldId="2147483666"/>
              <ac:spMk id="13" creationId="{A298A456-33F1-4B8F-8CD2-9A10DEE8E84A}"/>
            </ac:spMkLst>
          </pc:spChg>
          <pc:spChg chg="mod">
            <ac:chgData name="Mike Bloys" userId="1248c4d8-7b2b-4b32-b8bd-163ae845f9bb" providerId="ADAL" clId="{4DDA170E-920B-4BF3-833C-1FE80C5C6E5D}" dt="2020-06-01T14:59:48.759" v="44" actId="207"/>
            <ac:spMkLst>
              <pc:docMk/>
              <pc:sldMasterMk cId="4112846155" sldId="2147483660"/>
              <pc:sldLayoutMk cId="2159895046" sldId="2147483666"/>
              <ac:spMk id="14" creationId="{79B5B55C-77F9-4B77-9462-2B64404E5E0C}"/>
            </ac:spMkLst>
          </pc:spChg>
          <pc:picChg chg="add mod">
            <ac:chgData name="Mike Bloys" userId="1248c4d8-7b2b-4b32-b8bd-163ae845f9bb" providerId="ADAL" clId="{4DDA170E-920B-4BF3-833C-1FE80C5C6E5D}" dt="2020-06-01T14:58:54.375" v="34"/>
            <ac:picMkLst>
              <pc:docMk/>
              <pc:sldMasterMk cId="4112846155" sldId="2147483660"/>
              <pc:sldLayoutMk cId="2159895046" sldId="2147483666"/>
              <ac:picMk id="8" creationId="{83FA6188-A36B-47D7-8E23-C9BF995DE9E2}"/>
            </ac:picMkLst>
          </pc:picChg>
          <pc:picChg chg="add mod">
            <ac:chgData name="Mike Bloys" userId="1248c4d8-7b2b-4b32-b8bd-163ae845f9bb" providerId="ADAL" clId="{4DDA170E-920B-4BF3-833C-1FE80C5C6E5D}" dt="2020-06-04T13:26:14.801" v="97"/>
            <ac:picMkLst>
              <pc:docMk/>
              <pc:sldMasterMk cId="4112846155" sldId="2147483660"/>
              <pc:sldLayoutMk cId="2159895046" sldId="2147483666"/>
              <ac:picMk id="10" creationId="{FCA0D266-8F5A-4973-A5F2-45C8FE9C9190}"/>
            </ac:picMkLst>
          </pc:picChg>
          <pc:picChg chg="del">
            <ac:chgData name="Mike Bloys" userId="1248c4d8-7b2b-4b32-b8bd-163ae845f9bb" providerId="ADAL" clId="{4DDA170E-920B-4BF3-833C-1FE80C5C6E5D}" dt="2020-06-01T14:58:53.691" v="33" actId="478"/>
            <ac:picMkLst>
              <pc:docMk/>
              <pc:sldMasterMk cId="4112846155" sldId="2147483660"/>
              <pc:sldLayoutMk cId="2159895046" sldId="2147483666"/>
              <ac:picMk id="11" creationId="{A10D9A85-A0C6-4276-B6E8-7359F6CAC37F}"/>
            </ac:picMkLst>
          </pc:picChg>
          <pc:picChg chg="del mod">
            <ac:chgData name="Mike Bloys" userId="1248c4d8-7b2b-4b32-b8bd-163ae845f9bb" providerId="ADAL" clId="{4DDA170E-920B-4BF3-833C-1FE80C5C6E5D}" dt="2020-06-04T13:26:09.562" v="96" actId="478"/>
            <ac:picMkLst>
              <pc:docMk/>
              <pc:sldMasterMk cId="4112846155" sldId="2147483660"/>
              <pc:sldLayoutMk cId="2159895046" sldId="2147483666"/>
              <ac:picMk id="12" creationId="{99F9F844-7A8B-4D90-81EB-7479D93BF18D}"/>
            </ac:picMkLst>
          </pc:picChg>
        </pc:sldLayoutChg>
        <pc:sldLayoutChg chg="addSp delSp modSp mod">
          <pc:chgData name="Mike Bloys" userId="1248c4d8-7b2b-4b32-b8bd-163ae845f9bb" providerId="ADAL" clId="{4DDA170E-920B-4BF3-833C-1FE80C5C6E5D}" dt="2020-06-01T14:59:42.568" v="42" actId="207"/>
          <pc:sldLayoutMkLst>
            <pc:docMk/>
            <pc:sldMasterMk cId="4112846155" sldId="2147483660"/>
            <pc:sldLayoutMk cId="2484285243" sldId="2147483667"/>
          </pc:sldLayoutMkLst>
          <pc:spChg chg="add mod">
            <ac:chgData name="Mike Bloys" userId="1248c4d8-7b2b-4b32-b8bd-163ae845f9bb" providerId="ADAL" clId="{4DDA170E-920B-4BF3-833C-1FE80C5C6E5D}" dt="2020-06-01T14:59:30.573" v="40"/>
            <ac:spMkLst>
              <pc:docMk/>
              <pc:sldMasterMk cId="4112846155" sldId="2147483660"/>
              <pc:sldLayoutMk cId="2484285243" sldId="2147483667"/>
              <ac:spMk id="7" creationId="{EE1A80AC-3E84-429D-9E41-76A7D43885DE}"/>
            </ac:spMkLst>
          </pc:spChg>
          <pc:spChg chg="del">
            <ac:chgData name="Mike Bloys" userId="1248c4d8-7b2b-4b32-b8bd-163ae845f9bb" providerId="ADAL" clId="{4DDA170E-920B-4BF3-833C-1FE80C5C6E5D}" dt="2020-06-01T14:59:29.965" v="39" actId="478"/>
            <ac:spMkLst>
              <pc:docMk/>
              <pc:sldMasterMk cId="4112846155" sldId="2147483660"/>
              <pc:sldLayoutMk cId="2484285243" sldId="2147483667"/>
              <ac:spMk id="10" creationId="{D72E7F9C-2076-4554-95FC-7185C533335F}"/>
            </ac:spMkLst>
          </pc:spChg>
          <pc:spChg chg="mod">
            <ac:chgData name="Mike Bloys" userId="1248c4d8-7b2b-4b32-b8bd-163ae845f9bb" providerId="ADAL" clId="{4DDA170E-920B-4BF3-833C-1FE80C5C6E5D}" dt="2020-06-01T14:59:42.568" v="42" actId="207"/>
            <ac:spMkLst>
              <pc:docMk/>
              <pc:sldMasterMk cId="4112846155" sldId="2147483660"/>
              <pc:sldLayoutMk cId="2484285243" sldId="2147483667"/>
              <ac:spMk id="11" creationId="{61949922-D797-4D0E-9F02-92C76A1ACA3C}"/>
            </ac:spMkLst>
          </pc:spChg>
          <pc:picChg chg="add mod">
            <ac:chgData name="Mike Bloys" userId="1248c4d8-7b2b-4b32-b8bd-163ae845f9bb" providerId="ADAL" clId="{4DDA170E-920B-4BF3-833C-1FE80C5C6E5D}" dt="2020-06-01T14:59:30.573" v="40"/>
            <ac:picMkLst>
              <pc:docMk/>
              <pc:sldMasterMk cId="4112846155" sldId="2147483660"/>
              <pc:sldLayoutMk cId="2484285243" sldId="2147483667"/>
              <ac:picMk id="6" creationId="{2F26CBB1-6D46-4018-A3B1-121317E7F3EF}"/>
            </ac:picMkLst>
          </pc:picChg>
          <pc:picChg chg="del">
            <ac:chgData name="Mike Bloys" userId="1248c4d8-7b2b-4b32-b8bd-163ae845f9bb" providerId="ADAL" clId="{4DDA170E-920B-4BF3-833C-1FE80C5C6E5D}" dt="2020-06-01T14:59:29.965" v="39" actId="478"/>
            <ac:picMkLst>
              <pc:docMk/>
              <pc:sldMasterMk cId="4112846155" sldId="2147483660"/>
              <pc:sldLayoutMk cId="2484285243" sldId="2147483667"/>
              <ac:picMk id="8" creationId="{FDE4993B-F086-4337-B3E6-342B95BBD8CC}"/>
            </ac:picMkLst>
          </pc:picChg>
        </pc:sldLayoutChg>
        <pc:sldLayoutChg chg="addSp delSp modSp mod">
          <pc:chgData name="Mike Bloys" userId="1248c4d8-7b2b-4b32-b8bd-163ae845f9bb" providerId="ADAL" clId="{4DDA170E-920B-4BF3-833C-1FE80C5C6E5D}" dt="2020-06-01T15:00:06.304" v="48" actId="207"/>
          <pc:sldLayoutMkLst>
            <pc:docMk/>
            <pc:sldMasterMk cId="4112846155" sldId="2147483660"/>
            <pc:sldLayoutMk cId="88482964" sldId="2147483668"/>
          </pc:sldLayoutMkLst>
          <pc:spChg chg="add mod">
            <ac:chgData name="Mike Bloys" userId="1248c4d8-7b2b-4b32-b8bd-163ae845f9bb" providerId="ADAL" clId="{4DDA170E-920B-4BF3-833C-1FE80C5C6E5D}" dt="2020-06-01T14:59:56.924" v="46"/>
            <ac:spMkLst>
              <pc:docMk/>
              <pc:sldMasterMk cId="4112846155" sldId="2147483660"/>
              <pc:sldLayoutMk cId="88482964" sldId="2147483668"/>
              <ac:spMk id="8" creationId="{69F3D61C-14DC-41A1-8DBF-ECDECDFE6960}"/>
            </ac:spMkLst>
          </pc:spChg>
          <pc:spChg chg="del">
            <ac:chgData name="Mike Bloys" userId="1248c4d8-7b2b-4b32-b8bd-163ae845f9bb" providerId="ADAL" clId="{4DDA170E-920B-4BF3-833C-1FE80C5C6E5D}" dt="2020-06-01T14:59:56.218" v="45" actId="478"/>
            <ac:spMkLst>
              <pc:docMk/>
              <pc:sldMasterMk cId="4112846155" sldId="2147483660"/>
              <pc:sldLayoutMk cId="88482964" sldId="2147483668"/>
              <ac:spMk id="11" creationId="{30317272-29D2-41AA-BAF0-EA17815C56EB}"/>
            </ac:spMkLst>
          </pc:spChg>
          <pc:spChg chg="mod">
            <ac:chgData name="Mike Bloys" userId="1248c4d8-7b2b-4b32-b8bd-163ae845f9bb" providerId="ADAL" clId="{4DDA170E-920B-4BF3-833C-1FE80C5C6E5D}" dt="2020-06-01T15:00:06.304" v="48" actId="207"/>
            <ac:spMkLst>
              <pc:docMk/>
              <pc:sldMasterMk cId="4112846155" sldId="2147483660"/>
              <pc:sldLayoutMk cId="88482964" sldId="2147483668"/>
              <ac:spMk id="12" creationId="{80C87BBC-BA0B-4D0F-952A-651B9E6F930B}"/>
            </ac:spMkLst>
          </pc:spChg>
          <pc:picChg chg="add mod">
            <ac:chgData name="Mike Bloys" userId="1248c4d8-7b2b-4b32-b8bd-163ae845f9bb" providerId="ADAL" clId="{4DDA170E-920B-4BF3-833C-1FE80C5C6E5D}" dt="2020-06-01T14:59:56.924" v="46"/>
            <ac:picMkLst>
              <pc:docMk/>
              <pc:sldMasterMk cId="4112846155" sldId="2147483660"/>
              <pc:sldLayoutMk cId="88482964" sldId="2147483668"/>
              <ac:picMk id="7" creationId="{D990B64B-33A2-46E8-AD0D-50419620624E}"/>
            </ac:picMkLst>
          </pc:picChg>
          <pc:picChg chg="del">
            <ac:chgData name="Mike Bloys" userId="1248c4d8-7b2b-4b32-b8bd-163ae845f9bb" providerId="ADAL" clId="{4DDA170E-920B-4BF3-833C-1FE80C5C6E5D}" dt="2020-06-01T14:59:56.218" v="45" actId="478"/>
            <ac:picMkLst>
              <pc:docMk/>
              <pc:sldMasterMk cId="4112846155" sldId="2147483660"/>
              <pc:sldLayoutMk cId="88482964" sldId="2147483668"/>
              <ac:picMk id="9" creationId="{4036D225-B498-4A20-A60D-4740F7654482}"/>
            </ac:picMkLst>
          </pc:picChg>
        </pc:sldLayoutChg>
        <pc:sldLayoutChg chg="addSp delSp modSp mod">
          <pc:chgData name="Mike Bloys" userId="1248c4d8-7b2b-4b32-b8bd-163ae845f9bb" providerId="ADAL" clId="{4DDA170E-920B-4BF3-833C-1FE80C5C6E5D}" dt="2020-06-01T15:00:15.206" v="51" actId="207"/>
          <pc:sldLayoutMkLst>
            <pc:docMk/>
            <pc:sldMasterMk cId="4112846155" sldId="2147483660"/>
            <pc:sldLayoutMk cId="2302417356" sldId="2147483669"/>
          </pc:sldLayoutMkLst>
          <pc:spChg chg="del">
            <ac:chgData name="Mike Bloys" userId="1248c4d8-7b2b-4b32-b8bd-163ae845f9bb" providerId="ADAL" clId="{4DDA170E-920B-4BF3-833C-1FE80C5C6E5D}" dt="2020-06-01T15:00:11.723" v="49" actId="478"/>
            <ac:spMkLst>
              <pc:docMk/>
              <pc:sldMasterMk cId="4112846155" sldId="2147483660"/>
              <pc:sldLayoutMk cId="2302417356" sldId="2147483669"/>
              <ac:spMk id="9" creationId="{8969F8C6-703E-4AA5-8BC1-A133C59BDF9D}"/>
            </ac:spMkLst>
          </pc:spChg>
          <pc:spChg chg="add mod">
            <ac:chgData name="Mike Bloys" userId="1248c4d8-7b2b-4b32-b8bd-163ae845f9bb" providerId="ADAL" clId="{4DDA170E-920B-4BF3-833C-1FE80C5C6E5D}" dt="2020-06-01T15:00:12.428" v="50"/>
            <ac:spMkLst>
              <pc:docMk/>
              <pc:sldMasterMk cId="4112846155" sldId="2147483660"/>
              <pc:sldLayoutMk cId="2302417356" sldId="2147483669"/>
              <ac:spMk id="10" creationId="{AB8AAD8A-FC1D-45CB-9E9D-5CF46BFA8E8F}"/>
            </ac:spMkLst>
          </pc:spChg>
          <pc:picChg chg="add mod">
            <ac:chgData name="Mike Bloys" userId="1248c4d8-7b2b-4b32-b8bd-163ae845f9bb" providerId="ADAL" clId="{4DDA170E-920B-4BF3-833C-1FE80C5C6E5D}" dt="2020-06-01T15:00:12.428" v="50"/>
            <ac:picMkLst>
              <pc:docMk/>
              <pc:sldMasterMk cId="4112846155" sldId="2147483660"/>
              <pc:sldLayoutMk cId="2302417356" sldId="2147483669"/>
              <ac:picMk id="6" creationId="{82C1F172-A461-4FAB-B6F6-B1052B06CAE0}"/>
            </ac:picMkLst>
          </pc:picChg>
          <pc:picChg chg="del">
            <ac:chgData name="Mike Bloys" userId="1248c4d8-7b2b-4b32-b8bd-163ae845f9bb" providerId="ADAL" clId="{4DDA170E-920B-4BF3-833C-1FE80C5C6E5D}" dt="2020-06-01T15:00:11.723" v="49" actId="478"/>
            <ac:picMkLst>
              <pc:docMk/>
              <pc:sldMasterMk cId="4112846155" sldId="2147483660"/>
              <pc:sldLayoutMk cId="2302417356" sldId="2147483669"/>
              <ac:picMk id="7" creationId="{BD496F9D-0FC1-459B-B4CD-90F1E3CD0362}"/>
            </ac:picMkLst>
          </pc:picChg>
          <pc:picChg chg="mod">
            <ac:chgData name="Mike Bloys" userId="1248c4d8-7b2b-4b32-b8bd-163ae845f9bb" providerId="ADAL" clId="{4DDA170E-920B-4BF3-833C-1FE80C5C6E5D}" dt="2020-06-01T15:00:15.206" v="51" actId="207"/>
            <ac:picMkLst>
              <pc:docMk/>
              <pc:sldMasterMk cId="4112846155" sldId="2147483660"/>
              <pc:sldLayoutMk cId="2302417356" sldId="2147483669"/>
              <ac:picMk id="8" creationId="{3A59599F-16B4-457C-B308-DED8B650401A}"/>
            </ac:picMkLst>
          </pc:picChg>
        </pc:sldLayoutChg>
        <pc:sldLayoutChg chg="addSp delSp modSp mod">
          <pc:chgData name="Mike Bloys" userId="1248c4d8-7b2b-4b32-b8bd-163ae845f9bb" providerId="ADAL" clId="{4DDA170E-920B-4BF3-833C-1FE80C5C6E5D}" dt="2020-06-01T14:58:49.880" v="32" actId="207"/>
          <pc:sldLayoutMkLst>
            <pc:docMk/>
            <pc:sldMasterMk cId="4112846155" sldId="2147483660"/>
            <pc:sldLayoutMk cId="4012856817" sldId="2147483670"/>
          </pc:sldLayoutMkLst>
          <pc:spChg chg="mod">
            <ac:chgData name="Mike Bloys" userId="1248c4d8-7b2b-4b32-b8bd-163ae845f9bb" providerId="ADAL" clId="{4DDA170E-920B-4BF3-833C-1FE80C5C6E5D}" dt="2020-06-01T14:58:49.880" v="32" actId="207"/>
            <ac:spMkLst>
              <pc:docMk/>
              <pc:sldMasterMk cId="4112846155" sldId="2147483660"/>
              <pc:sldLayoutMk cId="4012856817" sldId="2147483670"/>
              <ac:spMk id="9" creationId="{00000000-0000-0000-0000-000000000000}"/>
            </ac:spMkLst>
          </pc:spChg>
          <pc:spChg chg="del">
            <ac:chgData name="Mike Bloys" userId="1248c4d8-7b2b-4b32-b8bd-163ae845f9bb" providerId="ADAL" clId="{4DDA170E-920B-4BF3-833C-1FE80C5C6E5D}" dt="2020-06-01T14:58:39.309" v="28" actId="478"/>
            <ac:spMkLst>
              <pc:docMk/>
              <pc:sldMasterMk cId="4112846155" sldId="2147483660"/>
              <pc:sldLayoutMk cId="4012856817" sldId="2147483670"/>
              <ac:spMk id="13" creationId="{0AE55754-8F2D-4074-8CD5-7C724A745729}"/>
            </ac:spMkLst>
          </pc:spChg>
          <pc:spChg chg="add mod">
            <ac:chgData name="Mike Bloys" userId="1248c4d8-7b2b-4b32-b8bd-163ae845f9bb" providerId="ADAL" clId="{4DDA170E-920B-4BF3-833C-1FE80C5C6E5D}" dt="2020-06-01T14:58:40.014" v="29"/>
            <ac:spMkLst>
              <pc:docMk/>
              <pc:sldMasterMk cId="4112846155" sldId="2147483660"/>
              <pc:sldLayoutMk cId="4012856817" sldId="2147483670"/>
              <ac:spMk id="14" creationId="{C16E6FA3-3769-412F-BD38-2EFC6BAD43AA}"/>
            </ac:spMkLst>
          </pc:spChg>
          <pc:picChg chg="del">
            <ac:chgData name="Mike Bloys" userId="1248c4d8-7b2b-4b32-b8bd-163ae845f9bb" providerId="ADAL" clId="{4DDA170E-920B-4BF3-833C-1FE80C5C6E5D}" dt="2020-06-01T14:58:39.309" v="28" actId="478"/>
            <ac:picMkLst>
              <pc:docMk/>
              <pc:sldMasterMk cId="4112846155" sldId="2147483660"/>
              <pc:sldLayoutMk cId="4012856817" sldId="2147483670"/>
              <ac:picMk id="7" creationId="{A7195EE7-C5D6-4EBB-A977-BB70313C1126}"/>
            </ac:picMkLst>
          </pc:picChg>
          <pc:picChg chg="mod">
            <ac:chgData name="Mike Bloys" userId="1248c4d8-7b2b-4b32-b8bd-163ae845f9bb" providerId="ADAL" clId="{4DDA170E-920B-4BF3-833C-1FE80C5C6E5D}" dt="2020-06-01T14:58:43.911" v="30" actId="207"/>
            <ac:picMkLst>
              <pc:docMk/>
              <pc:sldMasterMk cId="4112846155" sldId="2147483660"/>
              <pc:sldLayoutMk cId="4012856817" sldId="2147483670"/>
              <ac:picMk id="11" creationId="{2B27CF76-3517-4EC8-A5F4-9900FF0972E1}"/>
            </ac:picMkLst>
          </pc:picChg>
          <pc:picChg chg="add mod">
            <ac:chgData name="Mike Bloys" userId="1248c4d8-7b2b-4b32-b8bd-163ae845f9bb" providerId="ADAL" clId="{4DDA170E-920B-4BF3-833C-1FE80C5C6E5D}" dt="2020-06-01T14:58:40.014" v="29"/>
            <ac:picMkLst>
              <pc:docMk/>
              <pc:sldMasterMk cId="4112846155" sldId="2147483660"/>
              <pc:sldLayoutMk cId="4012856817" sldId="2147483670"/>
              <ac:picMk id="12" creationId="{8A70487E-4C82-4576-B99A-826A4FAEDB0A}"/>
            </ac:picMkLst>
          </pc:picChg>
        </pc:sldLayoutChg>
      </pc:sldMasterChg>
    </pc:docChg>
  </pc:docChgLst>
  <pc:docChgLst>
    <pc:chgData name="James Franklin" userId="cf915d05-507f-491f-b4a6-b2aa085ee4b1" providerId="ADAL" clId="{027DB9BE-B77C-4E97-BFEF-2BCA341504A8}"/>
    <pc:docChg chg="undo custSel addSld modSld">
      <pc:chgData name="James Franklin" userId="cf915d05-507f-491f-b4a6-b2aa085ee4b1" providerId="ADAL" clId="{027DB9BE-B77C-4E97-BFEF-2BCA341504A8}" dt="2021-08-31T09:59:41.366" v="1792" actId="478"/>
      <pc:docMkLst>
        <pc:docMk/>
      </pc:docMkLst>
      <pc:sldChg chg="modSp mod">
        <pc:chgData name="James Franklin" userId="cf915d05-507f-491f-b4a6-b2aa085ee4b1" providerId="ADAL" clId="{027DB9BE-B77C-4E97-BFEF-2BCA341504A8}" dt="2021-08-24T10:04:53.767" v="152" actId="20577"/>
        <pc:sldMkLst>
          <pc:docMk/>
          <pc:sldMk cId="3870191183" sldId="260"/>
        </pc:sldMkLst>
        <pc:spChg chg="mod">
          <ac:chgData name="James Franklin" userId="cf915d05-507f-491f-b4a6-b2aa085ee4b1" providerId="ADAL" clId="{027DB9BE-B77C-4E97-BFEF-2BCA341504A8}" dt="2021-08-24T10:04:53.767" v="152" actId="20577"/>
          <ac:spMkLst>
            <pc:docMk/>
            <pc:sldMk cId="3870191183" sldId="260"/>
            <ac:spMk id="5" creationId="{00000000-0000-0000-0000-000000000000}"/>
          </ac:spMkLst>
        </pc:spChg>
      </pc:sldChg>
      <pc:sldChg chg="modSp mod">
        <pc:chgData name="James Franklin" userId="cf915d05-507f-491f-b4a6-b2aa085ee4b1" providerId="ADAL" clId="{027DB9BE-B77C-4E97-BFEF-2BCA341504A8}" dt="2021-08-24T10:24:19.460" v="225" actId="5793"/>
        <pc:sldMkLst>
          <pc:docMk/>
          <pc:sldMk cId="3788352238" sldId="262"/>
        </pc:sldMkLst>
        <pc:spChg chg="mod">
          <ac:chgData name="James Franklin" userId="cf915d05-507f-491f-b4a6-b2aa085ee4b1" providerId="ADAL" clId="{027DB9BE-B77C-4E97-BFEF-2BCA341504A8}" dt="2021-08-24T10:24:19.460" v="225" actId="5793"/>
          <ac:spMkLst>
            <pc:docMk/>
            <pc:sldMk cId="3788352238" sldId="262"/>
            <ac:spMk id="4" creationId="{00000000-0000-0000-0000-000000000000}"/>
          </ac:spMkLst>
        </pc:spChg>
      </pc:sldChg>
      <pc:sldChg chg="addSp delSp modSp mod">
        <pc:chgData name="James Franklin" userId="cf915d05-507f-491f-b4a6-b2aa085ee4b1" providerId="ADAL" clId="{027DB9BE-B77C-4E97-BFEF-2BCA341504A8}" dt="2021-08-31T09:59:28.589" v="1791" actId="478"/>
        <pc:sldMkLst>
          <pc:docMk/>
          <pc:sldMk cId="2304373901" sldId="263"/>
        </pc:sldMkLst>
        <pc:spChg chg="mod">
          <ac:chgData name="James Franklin" userId="cf915d05-507f-491f-b4a6-b2aa085ee4b1" providerId="ADAL" clId="{027DB9BE-B77C-4E97-BFEF-2BCA341504A8}" dt="2021-08-24T10:25:51.731" v="248" actId="20577"/>
          <ac:spMkLst>
            <pc:docMk/>
            <pc:sldMk cId="2304373901" sldId="263"/>
            <ac:spMk id="4" creationId="{00000000-0000-0000-0000-000000000000}"/>
          </ac:spMkLst>
        </pc:spChg>
        <pc:spChg chg="add del mod">
          <ac:chgData name="James Franklin" userId="cf915d05-507f-491f-b4a6-b2aa085ee4b1" providerId="ADAL" clId="{027DB9BE-B77C-4E97-BFEF-2BCA341504A8}" dt="2021-08-31T09:59:28.589" v="1791" actId="478"/>
          <ac:spMkLst>
            <pc:docMk/>
            <pc:sldMk cId="2304373901" sldId="263"/>
            <ac:spMk id="5" creationId="{4EB6CBF4-4E5F-4EA3-AEA6-9262D7DDE82E}"/>
          </ac:spMkLst>
        </pc:spChg>
      </pc:sldChg>
      <pc:sldChg chg="modSp mod">
        <pc:chgData name="James Franklin" userId="cf915d05-507f-491f-b4a6-b2aa085ee4b1" providerId="ADAL" clId="{027DB9BE-B77C-4E97-BFEF-2BCA341504A8}" dt="2021-08-24T11:43:49.333" v="1789" actId="20577"/>
        <pc:sldMkLst>
          <pc:docMk/>
          <pc:sldMk cId="3983984687" sldId="264"/>
        </pc:sldMkLst>
        <pc:spChg chg="mod">
          <ac:chgData name="James Franklin" userId="cf915d05-507f-491f-b4a6-b2aa085ee4b1" providerId="ADAL" clId="{027DB9BE-B77C-4E97-BFEF-2BCA341504A8}" dt="2021-08-24T11:43:49.333" v="1789" actId="20577"/>
          <ac:spMkLst>
            <pc:docMk/>
            <pc:sldMk cId="3983984687" sldId="264"/>
            <ac:spMk id="4" creationId="{00000000-0000-0000-0000-000000000000}"/>
          </ac:spMkLst>
        </pc:spChg>
      </pc:sldChg>
      <pc:sldChg chg="modSp mod">
        <pc:chgData name="James Franklin" userId="cf915d05-507f-491f-b4a6-b2aa085ee4b1" providerId="ADAL" clId="{027DB9BE-B77C-4E97-BFEF-2BCA341504A8}" dt="2021-08-24T11:43:29.085" v="1775" actId="20577"/>
        <pc:sldMkLst>
          <pc:docMk/>
          <pc:sldMk cId="3582067344" sldId="265"/>
        </pc:sldMkLst>
        <pc:spChg chg="mod">
          <ac:chgData name="James Franklin" userId="cf915d05-507f-491f-b4a6-b2aa085ee4b1" providerId="ADAL" clId="{027DB9BE-B77C-4E97-BFEF-2BCA341504A8}" dt="2021-08-24T11:43:29.085" v="1775" actId="20577"/>
          <ac:spMkLst>
            <pc:docMk/>
            <pc:sldMk cId="3582067344" sldId="265"/>
            <ac:spMk id="4" creationId="{00000000-0000-0000-0000-000000000000}"/>
          </ac:spMkLst>
        </pc:spChg>
      </pc:sldChg>
      <pc:sldChg chg="modSp mod">
        <pc:chgData name="James Franklin" userId="cf915d05-507f-491f-b4a6-b2aa085ee4b1" providerId="ADAL" clId="{027DB9BE-B77C-4E97-BFEF-2BCA341504A8}" dt="2021-08-24T11:43:17.317" v="1768" actId="20577"/>
        <pc:sldMkLst>
          <pc:docMk/>
          <pc:sldMk cId="3218149091" sldId="266"/>
        </pc:sldMkLst>
        <pc:spChg chg="mod">
          <ac:chgData name="James Franklin" userId="cf915d05-507f-491f-b4a6-b2aa085ee4b1" providerId="ADAL" clId="{027DB9BE-B77C-4E97-BFEF-2BCA341504A8}" dt="2021-08-24T11:39:39.902" v="1445" actId="5793"/>
          <ac:spMkLst>
            <pc:docMk/>
            <pc:sldMk cId="3218149091" sldId="266"/>
            <ac:spMk id="3" creationId="{00000000-0000-0000-0000-000000000000}"/>
          </ac:spMkLst>
        </pc:spChg>
        <pc:spChg chg="mod">
          <ac:chgData name="James Franklin" userId="cf915d05-507f-491f-b4a6-b2aa085ee4b1" providerId="ADAL" clId="{027DB9BE-B77C-4E97-BFEF-2BCA341504A8}" dt="2021-08-24T11:43:17.317" v="1768" actId="20577"/>
          <ac:spMkLst>
            <pc:docMk/>
            <pc:sldMk cId="3218149091" sldId="266"/>
            <ac:spMk id="4" creationId="{00000000-0000-0000-0000-000000000000}"/>
          </ac:spMkLst>
        </pc:spChg>
      </pc:sldChg>
      <pc:sldChg chg="modSp mod">
        <pc:chgData name="James Franklin" userId="cf915d05-507f-491f-b4a6-b2aa085ee4b1" providerId="ADAL" clId="{027DB9BE-B77C-4E97-BFEF-2BCA341504A8}" dt="2021-08-24T13:20:08.067" v="1790" actId="113"/>
        <pc:sldMkLst>
          <pc:docMk/>
          <pc:sldMk cId="1973902826" sldId="268"/>
        </pc:sldMkLst>
        <pc:spChg chg="mod">
          <ac:chgData name="James Franklin" userId="cf915d05-507f-491f-b4a6-b2aa085ee4b1" providerId="ADAL" clId="{027DB9BE-B77C-4E97-BFEF-2BCA341504A8}" dt="2021-08-24T13:20:08.067" v="1790" actId="113"/>
          <ac:spMkLst>
            <pc:docMk/>
            <pc:sldMk cId="1973902826" sldId="268"/>
            <ac:spMk id="5" creationId="{00000000-0000-0000-0000-000000000000}"/>
          </ac:spMkLst>
        </pc:spChg>
      </pc:sldChg>
      <pc:sldChg chg="addSp delSp modSp mod setBg chgLayout">
        <pc:chgData name="James Franklin" userId="cf915d05-507f-491f-b4a6-b2aa085ee4b1" providerId="ADAL" clId="{027DB9BE-B77C-4E97-BFEF-2BCA341504A8}" dt="2021-08-24T10:23:05.645" v="173" actId="167"/>
        <pc:sldMkLst>
          <pc:docMk/>
          <pc:sldMk cId="1395918653" sldId="270"/>
        </pc:sldMkLst>
        <pc:spChg chg="mod ord">
          <ac:chgData name="James Franklin" userId="cf915d05-507f-491f-b4a6-b2aa085ee4b1" providerId="ADAL" clId="{027DB9BE-B77C-4E97-BFEF-2BCA341504A8}" dt="2021-08-24T10:21:52.285" v="156" actId="6264"/>
          <ac:spMkLst>
            <pc:docMk/>
            <pc:sldMk cId="1395918653" sldId="270"/>
            <ac:spMk id="2" creationId="{E8F78400-E9AC-4097-9F7D-AB727876A3C5}"/>
          </ac:spMkLst>
        </pc:spChg>
        <pc:spChg chg="mod ord">
          <ac:chgData name="James Franklin" userId="cf915d05-507f-491f-b4a6-b2aa085ee4b1" providerId="ADAL" clId="{027DB9BE-B77C-4E97-BFEF-2BCA341504A8}" dt="2021-08-24T10:21:52.285" v="156" actId="6264"/>
          <ac:spMkLst>
            <pc:docMk/>
            <pc:sldMk cId="1395918653" sldId="270"/>
            <ac:spMk id="3" creationId="{F6D42BD0-1091-4A1B-BD8F-763E370BED13}"/>
          </ac:spMkLst>
        </pc:spChg>
        <pc:spChg chg="add del mod">
          <ac:chgData name="James Franklin" userId="cf915d05-507f-491f-b4a6-b2aa085ee4b1" providerId="ADAL" clId="{027DB9BE-B77C-4E97-BFEF-2BCA341504A8}" dt="2021-08-24T10:21:52.285" v="156" actId="6264"/>
          <ac:spMkLst>
            <pc:docMk/>
            <pc:sldMk cId="1395918653" sldId="270"/>
            <ac:spMk id="4" creationId="{DA3CC59C-A428-46AB-B1C3-53A74C9E8B9C}"/>
          </ac:spMkLst>
        </pc:spChg>
        <pc:spChg chg="add del mod">
          <ac:chgData name="James Franklin" userId="cf915d05-507f-491f-b4a6-b2aa085ee4b1" providerId="ADAL" clId="{027DB9BE-B77C-4E97-BFEF-2BCA341504A8}" dt="2021-08-24T10:21:52.285" v="156" actId="6264"/>
          <ac:spMkLst>
            <pc:docMk/>
            <pc:sldMk cId="1395918653" sldId="270"/>
            <ac:spMk id="5" creationId="{486C5CC9-633A-4075-9D7E-5DA7806F51D0}"/>
          </ac:spMkLst>
        </pc:spChg>
        <pc:spChg chg="del">
          <ac:chgData name="James Franklin" userId="cf915d05-507f-491f-b4a6-b2aa085ee4b1" providerId="ADAL" clId="{027DB9BE-B77C-4E97-BFEF-2BCA341504A8}" dt="2021-08-24T10:21:40.295" v="153" actId="478"/>
          <ac:spMkLst>
            <pc:docMk/>
            <pc:sldMk cId="1395918653" sldId="270"/>
            <ac:spMk id="10" creationId="{1FDD3DE8-5588-4796-8BE6-CAC312BB7F03}"/>
          </ac:spMkLst>
        </pc:spChg>
        <pc:picChg chg="add del mod">
          <ac:chgData name="James Franklin" userId="cf915d05-507f-491f-b4a6-b2aa085ee4b1" providerId="ADAL" clId="{027DB9BE-B77C-4E97-BFEF-2BCA341504A8}" dt="2021-08-24T10:22:30.202" v="163" actId="478"/>
          <ac:picMkLst>
            <pc:docMk/>
            <pc:sldMk cId="1395918653" sldId="270"/>
            <ac:picMk id="8" creationId="{A73F3428-CF85-46BF-8258-C2718CD4BF7A}"/>
          </ac:picMkLst>
        </pc:picChg>
        <pc:picChg chg="del">
          <ac:chgData name="James Franklin" userId="cf915d05-507f-491f-b4a6-b2aa085ee4b1" providerId="ADAL" clId="{027DB9BE-B77C-4E97-BFEF-2BCA341504A8}" dt="2021-08-24T10:21:41.955" v="154" actId="478"/>
          <ac:picMkLst>
            <pc:docMk/>
            <pc:sldMk cId="1395918653" sldId="270"/>
            <ac:picMk id="9" creationId="{E39F0A4A-271E-41F5-BFFD-BBB5C99A4EE6}"/>
          </ac:picMkLst>
        </pc:picChg>
        <pc:picChg chg="add mod">
          <ac:chgData name="James Franklin" userId="cf915d05-507f-491f-b4a6-b2aa085ee4b1" providerId="ADAL" clId="{027DB9BE-B77C-4E97-BFEF-2BCA341504A8}" dt="2021-08-24T10:22:43.906" v="167" actId="1076"/>
          <ac:picMkLst>
            <pc:docMk/>
            <pc:sldMk cId="1395918653" sldId="270"/>
            <ac:picMk id="12" creationId="{D3ED521A-90A1-496A-9342-A6C054589717}"/>
          </ac:picMkLst>
        </pc:picChg>
        <pc:picChg chg="add del mod">
          <ac:chgData name="James Franklin" userId="cf915d05-507f-491f-b4a6-b2aa085ee4b1" providerId="ADAL" clId="{027DB9BE-B77C-4E97-BFEF-2BCA341504A8}" dt="2021-08-24T10:22:30.625" v="164" actId="478"/>
          <ac:picMkLst>
            <pc:docMk/>
            <pc:sldMk cId="1395918653" sldId="270"/>
            <ac:picMk id="1026" creationId="{EB72BD1E-74A8-437A-B1D3-B17E0A7CDB89}"/>
          </ac:picMkLst>
        </pc:picChg>
        <pc:picChg chg="add mod">
          <ac:chgData name="James Franklin" userId="cf915d05-507f-491f-b4a6-b2aa085ee4b1" providerId="ADAL" clId="{027DB9BE-B77C-4E97-BFEF-2BCA341504A8}" dt="2021-08-24T10:23:05.645" v="173" actId="167"/>
          <ac:picMkLst>
            <pc:docMk/>
            <pc:sldMk cId="1395918653" sldId="270"/>
            <ac:picMk id="1028" creationId="{C93CFF73-FFD0-4E59-8F55-0736E87AC23E}"/>
          </ac:picMkLst>
        </pc:picChg>
      </pc:sldChg>
      <pc:sldChg chg="modSp mod">
        <pc:chgData name="James Franklin" userId="cf915d05-507f-491f-b4a6-b2aa085ee4b1" providerId="ADAL" clId="{027DB9BE-B77C-4E97-BFEF-2BCA341504A8}" dt="2021-08-24T11:43:39.101" v="1782" actId="20577"/>
        <pc:sldMkLst>
          <pc:docMk/>
          <pc:sldMk cId="2051504437" sldId="271"/>
        </pc:sldMkLst>
        <pc:spChg chg="mod">
          <ac:chgData name="James Franklin" userId="cf915d05-507f-491f-b4a6-b2aa085ee4b1" providerId="ADAL" clId="{027DB9BE-B77C-4E97-BFEF-2BCA341504A8}" dt="2021-08-24T11:43:39.101" v="1782" actId="20577"/>
          <ac:spMkLst>
            <pc:docMk/>
            <pc:sldMk cId="2051504437" sldId="271"/>
            <ac:spMk id="3" creationId="{F9F77F0F-39BB-4D0C-BEBC-35684CA5EABD}"/>
          </ac:spMkLst>
        </pc:spChg>
      </pc:sldChg>
      <pc:sldChg chg="addSp delSp modSp mod">
        <pc:chgData name="James Franklin" userId="cf915d05-507f-491f-b4a6-b2aa085ee4b1" providerId="ADAL" clId="{027DB9BE-B77C-4E97-BFEF-2BCA341504A8}" dt="2021-08-31T09:59:41.366" v="1792" actId="478"/>
        <pc:sldMkLst>
          <pc:docMk/>
          <pc:sldMk cId="1597149185" sldId="272"/>
        </pc:sldMkLst>
        <pc:spChg chg="add del mod">
          <ac:chgData name="James Franklin" userId="cf915d05-507f-491f-b4a6-b2aa085ee4b1" providerId="ADAL" clId="{027DB9BE-B77C-4E97-BFEF-2BCA341504A8}" dt="2021-08-31T09:59:41.366" v="1792" actId="478"/>
          <ac:spMkLst>
            <pc:docMk/>
            <pc:sldMk cId="1597149185" sldId="272"/>
            <ac:spMk id="2" creationId="{F12DD883-C1A8-4EFF-BFD9-2242047E13A6}"/>
          </ac:spMkLst>
        </pc:spChg>
        <pc:spChg chg="mod">
          <ac:chgData name="James Franklin" userId="cf915d05-507f-491f-b4a6-b2aa085ee4b1" providerId="ADAL" clId="{027DB9BE-B77C-4E97-BFEF-2BCA341504A8}" dt="2021-08-24T11:43:08.021" v="1762" actId="20577"/>
          <ac:spMkLst>
            <pc:docMk/>
            <pc:sldMk cId="1597149185" sldId="272"/>
            <ac:spMk id="4" creationId="{00000000-0000-0000-0000-000000000000}"/>
          </ac:spMkLst>
        </pc:spChg>
      </pc:sldChg>
      <pc:sldChg chg="addSp modSp new mod">
        <pc:chgData name="James Franklin" userId="cf915d05-507f-491f-b4a6-b2aa085ee4b1" providerId="ADAL" clId="{027DB9BE-B77C-4E97-BFEF-2BCA341504A8}" dt="2021-08-24T11:31:51.318" v="841" actId="14100"/>
        <pc:sldMkLst>
          <pc:docMk/>
          <pc:sldMk cId="3298244599" sldId="276"/>
        </pc:sldMkLst>
        <pc:spChg chg="mod">
          <ac:chgData name="James Franklin" userId="cf915d05-507f-491f-b4a6-b2aa085ee4b1" providerId="ADAL" clId="{027DB9BE-B77C-4E97-BFEF-2BCA341504A8}" dt="2021-08-24T11:27:58.605" v="382" actId="20577"/>
          <ac:spMkLst>
            <pc:docMk/>
            <pc:sldMk cId="3298244599" sldId="276"/>
            <ac:spMk id="2" creationId="{2949D5FA-F247-4E74-A13F-FEA60118554D}"/>
          </ac:spMkLst>
        </pc:spChg>
        <pc:spChg chg="mod">
          <ac:chgData name="James Franklin" userId="cf915d05-507f-491f-b4a6-b2aa085ee4b1" providerId="ADAL" clId="{027DB9BE-B77C-4E97-BFEF-2BCA341504A8}" dt="2021-08-24T11:29:32.150" v="695" actId="20577"/>
          <ac:spMkLst>
            <pc:docMk/>
            <pc:sldMk cId="3298244599" sldId="276"/>
            <ac:spMk id="3" creationId="{8ABC707E-0F21-4C41-AF4A-1CFC2F486963}"/>
          </ac:spMkLst>
        </pc:spChg>
        <pc:spChg chg="add mod">
          <ac:chgData name="James Franklin" userId="cf915d05-507f-491f-b4a6-b2aa085ee4b1" providerId="ADAL" clId="{027DB9BE-B77C-4E97-BFEF-2BCA341504A8}" dt="2021-08-24T11:30:46.958" v="770" actId="20577"/>
          <ac:spMkLst>
            <pc:docMk/>
            <pc:sldMk cId="3298244599" sldId="276"/>
            <ac:spMk id="4" creationId="{4091422D-3043-4649-9C09-6973069EDF85}"/>
          </ac:spMkLst>
        </pc:spChg>
        <pc:spChg chg="add mod">
          <ac:chgData name="James Franklin" userId="cf915d05-507f-491f-b4a6-b2aa085ee4b1" providerId="ADAL" clId="{027DB9BE-B77C-4E97-BFEF-2BCA341504A8}" dt="2021-08-24T11:31:09.702" v="786" actId="20577"/>
          <ac:spMkLst>
            <pc:docMk/>
            <pc:sldMk cId="3298244599" sldId="276"/>
            <ac:spMk id="5" creationId="{D22DB2CC-0A56-419C-989A-48A81DC24601}"/>
          </ac:spMkLst>
        </pc:spChg>
        <pc:spChg chg="add mod">
          <ac:chgData name="James Franklin" userId="cf915d05-507f-491f-b4a6-b2aa085ee4b1" providerId="ADAL" clId="{027DB9BE-B77C-4E97-BFEF-2BCA341504A8}" dt="2021-08-24T11:31:45.677" v="840" actId="1076"/>
          <ac:spMkLst>
            <pc:docMk/>
            <pc:sldMk cId="3298244599" sldId="276"/>
            <ac:spMk id="6" creationId="{823DBED2-48BC-4240-A504-033F2BC005B6}"/>
          </ac:spMkLst>
        </pc:spChg>
        <pc:spChg chg="add mod">
          <ac:chgData name="James Franklin" userId="cf915d05-507f-491f-b4a6-b2aa085ee4b1" providerId="ADAL" clId="{027DB9BE-B77C-4E97-BFEF-2BCA341504A8}" dt="2021-08-24T11:31:51.318" v="841" actId="14100"/>
          <ac:spMkLst>
            <pc:docMk/>
            <pc:sldMk cId="3298244599" sldId="276"/>
            <ac:spMk id="7" creationId="{C83EE69B-3C73-4916-BE9F-23F3C37EA455}"/>
          </ac:spMkLst>
        </pc:spChg>
      </pc:sldChg>
      <pc:sldChg chg="addSp delSp modSp new mod">
        <pc:chgData name="James Franklin" userId="cf915d05-507f-491f-b4a6-b2aa085ee4b1" providerId="ADAL" clId="{027DB9BE-B77C-4E97-BFEF-2BCA341504A8}" dt="2021-08-24T11:34:55.014" v="1224" actId="20577"/>
        <pc:sldMkLst>
          <pc:docMk/>
          <pc:sldMk cId="1522316545" sldId="277"/>
        </pc:sldMkLst>
        <pc:spChg chg="mod">
          <ac:chgData name="James Franklin" userId="cf915d05-507f-491f-b4a6-b2aa085ee4b1" providerId="ADAL" clId="{027DB9BE-B77C-4E97-BFEF-2BCA341504A8}" dt="2021-08-24T11:32:10.478" v="871" actId="20577"/>
          <ac:spMkLst>
            <pc:docMk/>
            <pc:sldMk cId="1522316545" sldId="277"/>
            <ac:spMk id="2" creationId="{1C49E83F-8EED-4941-AA19-1476981BE96E}"/>
          </ac:spMkLst>
        </pc:spChg>
        <pc:spChg chg="mod">
          <ac:chgData name="James Franklin" userId="cf915d05-507f-491f-b4a6-b2aa085ee4b1" providerId="ADAL" clId="{027DB9BE-B77C-4E97-BFEF-2BCA341504A8}" dt="2021-08-24T11:34:55.014" v="1224" actId="20577"/>
          <ac:spMkLst>
            <pc:docMk/>
            <pc:sldMk cId="1522316545" sldId="277"/>
            <ac:spMk id="3" creationId="{52AB877A-822F-4DE8-B6FC-979FD9739ADD}"/>
          </ac:spMkLst>
        </pc:spChg>
        <pc:spChg chg="add mod">
          <ac:chgData name="James Franklin" userId="cf915d05-507f-491f-b4a6-b2aa085ee4b1" providerId="ADAL" clId="{027DB9BE-B77C-4E97-BFEF-2BCA341504A8}" dt="2021-08-24T11:33:37.870" v="1112" actId="20577"/>
          <ac:spMkLst>
            <pc:docMk/>
            <pc:sldMk cId="1522316545" sldId="277"/>
            <ac:spMk id="4" creationId="{8D4707F5-0246-4B26-9E26-1500265368B8}"/>
          </ac:spMkLst>
        </pc:spChg>
        <pc:spChg chg="add mod">
          <ac:chgData name="James Franklin" userId="cf915d05-507f-491f-b4a6-b2aa085ee4b1" providerId="ADAL" clId="{027DB9BE-B77C-4E97-BFEF-2BCA341504A8}" dt="2021-08-24T11:34:10.685" v="1148" actId="20577"/>
          <ac:spMkLst>
            <pc:docMk/>
            <pc:sldMk cId="1522316545" sldId="277"/>
            <ac:spMk id="5" creationId="{EE2FF19D-1890-4380-9337-2559A45F4944}"/>
          </ac:spMkLst>
        </pc:spChg>
        <pc:spChg chg="add del mod">
          <ac:chgData name="James Franklin" userId="cf915d05-507f-491f-b4a6-b2aa085ee4b1" providerId="ADAL" clId="{027DB9BE-B77C-4E97-BFEF-2BCA341504A8}" dt="2021-08-24T11:34:25.968" v="1161" actId="478"/>
          <ac:spMkLst>
            <pc:docMk/>
            <pc:sldMk cId="1522316545" sldId="277"/>
            <ac:spMk id="6" creationId="{5EB95593-1D2E-4D1D-97BD-5231B6E797E5}"/>
          </ac:spMkLst>
        </pc:spChg>
        <pc:spChg chg="add mod">
          <ac:chgData name="James Franklin" userId="cf915d05-507f-491f-b4a6-b2aa085ee4b1" providerId="ADAL" clId="{027DB9BE-B77C-4E97-BFEF-2BCA341504A8}" dt="2021-08-24T11:34:23.109" v="1160" actId="1076"/>
          <ac:spMkLst>
            <pc:docMk/>
            <pc:sldMk cId="1522316545" sldId="277"/>
            <ac:spMk id="7" creationId="{15EE0A78-495A-4C07-9433-768F45523C51}"/>
          </ac:spMkLst>
        </pc:spChg>
        <pc:spChg chg="add mod">
          <ac:chgData name="James Franklin" userId="cf915d05-507f-491f-b4a6-b2aa085ee4b1" providerId="ADAL" clId="{027DB9BE-B77C-4E97-BFEF-2BCA341504A8}" dt="2021-08-24T11:34:36.789" v="1165" actId="20577"/>
          <ac:spMkLst>
            <pc:docMk/>
            <pc:sldMk cId="1522316545" sldId="277"/>
            <ac:spMk id="8" creationId="{DC5820FF-7AC2-467C-9B4E-3CA9FE0C1D0D}"/>
          </ac:spMkLst>
        </pc:spChg>
      </pc:sldChg>
      <pc:sldChg chg="addSp delSp modSp add mod modClrScheme chgLayout">
        <pc:chgData name="James Franklin" userId="cf915d05-507f-491f-b4a6-b2aa085ee4b1" providerId="ADAL" clId="{027DB9BE-B77C-4E97-BFEF-2BCA341504A8}" dt="2021-08-24T11:36:02.048" v="1297" actId="14"/>
        <pc:sldMkLst>
          <pc:docMk/>
          <pc:sldMk cId="711142418" sldId="278"/>
        </pc:sldMkLst>
        <pc:spChg chg="mod ord">
          <ac:chgData name="James Franklin" userId="cf915d05-507f-491f-b4a6-b2aa085ee4b1" providerId="ADAL" clId="{027DB9BE-B77C-4E97-BFEF-2BCA341504A8}" dt="2021-08-24T11:35:00.295" v="1226" actId="700"/>
          <ac:spMkLst>
            <pc:docMk/>
            <pc:sldMk cId="711142418" sldId="278"/>
            <ac:spMk id="2" creationId="{1C49E83F-8EED-4941-AA19-1476981BE96E}"/>
          </ac:spMkLst>
        </pc:spChg>
        <pc:spChg chg="mod ord">
          <ac:chgData name="James Franklin" userId="cf915d05-507f-491f-b4a6-b2aa085ee4b1" providerId="ADAL" clId="{027DB9BE-B77C-4E97-BFEF-2BCA341504A8}" dt="2021-08-24T11:36:02.048" v="1297" actId="14"/>
          <ac:spMkLst>
            <pc:docMk/>
            <pc:sldMk cId="711142418" sldId="278"/>
            <ac:spMk id="3" creationId="{52AB877A-822F-4DE8-B6FC-979FD9739ADD}"/>
          </ac:spMkLst>
        </pc:spChg>
        <pc:spChg chg="mod">
          <ac:chgData name="James Franklin" userId="cf915d05-507f-491f-b4a6-b2aa085ee4b1" providerId="ADAL" clId="{027DB9BE-B77C-4E97-BFEF-2BCA341504A8}" dt="2021-08-24T11:35:14.733" v="1228" actId="1076"/>
          <ac:spMkLst>
            <pc:docMk/>
            <pc:sldMk cId="711142418" sldId="278"/>
            <ac:spMk id="4" creationId="{8D4707F5-0246-4B26-9E26-1500265368B8}"/>
          </ac:spMkLst>
        </pc:spChg>
        <pc:spChg chg="mod">
          <ac:chgData name="James Franklin" userId="cf915d05-507f-491f-b4a6-b2aa085ee4b1" providerId="ADAL" clId="{027DB9BE-B77C-4E97-BFEF-2BCA341504A8}" dt="2021-08-24T11:35:14.733" v="1228" actId="1076"/>
          <ac:spMkLst>
            <pc:docMk/>
            <pc:sldMk cId="711142418" sldId="278"/>
            <ac:spMk id="5" creationId="{EE2FF19D-1890-4380-9337-2559A45F4944}"/>
          </ac:spMkLst>
        </pc:spChg>
        <pc:spChg chg="mod">
          <ac:chgData name="James Franklin" userId="cf915d05-507f-491f-b4a6-b2aa085ee4b1" providerId="ADAL" clId="{027DB9BE-B77C-4E97-BFEF-2BCA341504A8}" dt="2021-08-24T11:35:14.733" v="1228" actId="1076"/>
          <ac:spMkLst>
            <pc:docMk/>
            <pc:sldMk cId="711142418" sldId="278"/>
            <ac:spMk id="7" creationId="{15EE0A78-495A-4C07-9433-768F45523C51}"/>
          </ac:spMkLst>
        </pc:spChg>
        <pc:spChg chg="mod">
          <ac:chgData name="James Franklin" userId="cf915d05-507f-491f-b4a6-b2aa085ee4b1" providerId="ADAL" clId="{027DB9BE-B77C-4E97-BFEF-2BCA341504A8}" dt="2021-08-24T11:35:14.733" v="1228" actId="1076"/>
          <ac:spMkLst>
            <pc:docMk/>
            <pc:sldMk cId="711142418" sldId="278"/>
            <ac:spMk id="8" creationId="{DC5820FF-7AC2-467C-9B4E-3CA9FE0C1D0D}"/>
          </ac:spMkLst>
        </pc:spChg>
        <pc:spChg chg="add del mod">
          <ac:chgData name="James Franklin" userId="cf915d05-507f-491f-b4a6-b2aa085ee4b1" providerId="ADAL" clId="{027DB9BE-B77C-4E97-BFEF-2BCA341504A8}" dt="2021-08-24T11:35:48.032" v="1292"/>
          <ac:spMkLst>
            <pc:docMk/>
            <pc:sldMk cId="711142418" sldId="278"/>
            <ac:spMk id="9" creationId="{BBE9F965-0384-421E-AFAB-38B3422B887A}"/>
          </ac:spMkLst>
        </pc:spChg>
        <pc:spChg chg="add del mod">
          <ac:chgData name="James Franklin" userId="cf915d05-507f-491f-b4a6-b2aa085ee4b1" providerId="ADAL" clId="{027DB9BE-B77C-4E97-BFEF-2BCA341504A8}" dt="2021-08-24T11:35:48.032" v="1292"/>
          <ac:spMkLst>
            <pc:docMk/>
            <pc:sldMk cId="711142418" sldId="278"/>
            <ac:spMk id="10" creationId="{4243605D-AF99-429F-8F28-5CC540D38327}"/>
          </ac:spMkLst>
        </pc:spChg>
        <pc:spChg chg="add del mod">
          <ac:chgData name="James Franklin" userId="cf915d05-507f-491f-b4a6-b2aa085ee4b1" providerId="ADAL" clId="{027DB9BE-B77C-4E97-BFEF-2BCA341504A8}" dt="2021-08-24T11:35:48.032" v="1292"/>
          <ac:spMkLst>
            <pc:docMk/>
            <pc:sldMk cId="711142418" sldId="278"/>
            <ac:spMk id="11" creationId="{D317D1D6-1539-4CF9-8600-9EA2D4C93A76}"/>
          </ac:spMkLst>
        </pc:spChg>
        <pc:spChg chg="add del mod">
          <ac:chgData name="James Franklin" userId="cf915d05-507f-491f-b4a6-b2aa085ee4b1" providerId="ADAL" clId="{027DB9BE-B77C-4E97-BFEF-2BCA341504A8}" dt="2021-08-24T11:35:48.032" v="1292"/>
          <ac:spMkLst>
            <pc:docMk/>
            <pc:sldMk cId="711142418" sldId="278"/>
            <ac:spMk id="12" creationId="{540C5E6D-3A34-444B-9CF0-F53B03FACC23}"/>
          </ac:spMkLst>
        </pc:spChg>
      </pc:sldChg>
    </pc:docChg>
  </pc:docChgLst>
  <pc:docChgLst>
    <pc:chgData name="Leonora Sheppard" userId="3688f6d8-1f97-408e-a4fe-cc859c551ddb" providerId="ADAL" clId="{323DD91C-2E13-49F0-ABAD-F2E74B3E55FD}"/>
    <pc:docChg chg="modSld">
      <pc:chgData name="Leonora Sheppard" userId="3688f6d8-1f97-408e-a4fe-cc859c551ddb" providerId="ADAL" clId="{323DD91C-2E13-49F0-ABAD-F2E74B3E55FD}" dt="2020-04-22T12:56:36.713" v="1" actId="113"/>
      <pc:docMkLst>
        <pc:docMk/>
      </pc:docMkLst>
      <pc:sldChg chg="modSp mod">
        <pc:chgData name="Leonora Sheppard" userId="3688f6d8-1f97-408e-a4fe-cc859c551ddb" providerId="ADAL" clId="{323DD91C-2E13-49F0-ABAD-F2E74B3E55FD}" dt="2020-04-22T12:55:13.453" v="0" actId="20577"/>
        <pc:sldMkLst>
          <pc:docMk/>
          <pc:sldMk cId="3218149091" sldId="266"/>
        </pc:sldMkLst>
        <pc:spChg chg="mod">
          <ac:chgData name="Leonora Sheppard" userId="3688f6d8-1f97-408e-a4fe-cc859c551ddb" providerId="ADAL" clId="{323DD91C-2E13-49F0-ABAD-F2E74B3E55FD}" dt="2020-04-22T12:55:13.453" v="0" actId="20577"/>
          <ac:spMkLst>
            <pc:docMk/>
            <pc:sldMk cId="3218149091" sldId="266"/>
            <ac:spMk id="4" creationId="{00000000-0000-0000-0000-000000000000}"/>
          </ac:spMkLst>
        </pc:spChg>
      </pc:sldChg>
      <pc:sldChg chg="modSp mod">
        <pc:chgData name="Leonora Sheppard" userId="3688f6d8-1f97-408e-a4fe-cc859c551ddb" providerId="ADAL" clId="{323DD91C-2E13-49F0-ABAD-F2E74B3E55FD}" dt="2020-04-22T12:56:36.713" v="1" actId="113"/>
        <pc:sldMkLst>
          <pc:docMk/>
          <pc:sldMk cId="1330966980" sldId="269"/>
        </pc:sldMkLst>
        <pc:spChg chg="mod">
          <ac:chgData name="Leonora Sheppard" userId="3688f6d8-1f97-408e-a4fe-cc859c551ddb" providerId="ADAL" clId="{323DD91C-2E13-49F0-ABAD-F2E74B3E55FD}" dt="2020-04-22T12:56:36.713" v="1" actId="113"/>
          <ac:spMkLst>
            <pc:docMk/>
            <pc:sldMk cId="1330966980" sldId="269"/>
            <ac:spMk id="2" creationId="{00000000-0000-0000-0000-000000000000}"/>
          </ac:spMkLst>
        </pc:spChg>
      </pc:sldChg>
    </pc:docChg>
  </pc:docChgLst>
  <pc:docChgLst>
    <pc:chgData name="James Franklin" userId="cf915d05-507f-491f-b4a6-b2aa085ee4b1" providerId="ADAL" clId="{9F18F4AA-06CC-4703-AFE2-8CEF516E2C9A}"/>
    <pc:docChg chg="undo redo custSel addSld delSld modSld sldOrd">
      <pc:chgData name="James Franklin" userId="cf915d05-507f-491f-b4a6-b2aa085ee4b1" providerId="ADAL" clId="{9F18F4AA-06CC-4703-AFE2-8CEF516E2C9A}" dt="2020-04-28T09:03:08.253" v="2760" actId="20577"/>
      <pc:docMkLst>
        <pc:docMk/>
      </pc:docMkLst>
      <pc:sldChg chg="del">
        <pc:chgData name="James Franklin" userId="cf915d05-507f-491f-b4a6-b2aa085ee4b1" providerId="ADAL" clId="{9F18F4AA-06CC-4703-AFE2-8CEF516E2C9A}" dt="2020-04-21T15:51:01.896" v="211" actId="47"/>
        <pc:sldMkLst>
          <pc:docMk/>
          <pc:sldMk cId="2588047801" sldId="261"/>
        </pc:sldMkLst>
      </pc:sldChg>
      <pc:sldChg chg="addSp modSp">
        <pc:chgData name="James Franklin" userId="cf915d05-507f-491f-b4a6-b2aa085ee4b1" providerId="ADAL" clId="{9F18F4AA-06CC-4703-AFE2-8CEF516E2C9A}" dt="2020-04-22T08:12:38.216" v="787" actId="20577"/>
        <pc:sldMkLst>
          <pc:docMk/>
          <pc:sldMk cId="3788352238" sldId="262"/>
        </pc:sldMkLst>
        <pc:spChg chg="add mod">
          <ac:chgData name="James Franklin" userId="cf915d05-507f-491f-b4a6-b2aa085ee4b1" providerId="ADAL" clId="{9F18F4AA-06CC-4703-AFE2-8CEF516E2C9A}" dt="2020-04-21T15:53:29.084" v="281" actId="207"/>
          <ac:spMkLst>
            <pc:docMk/>
            <pc:sldMk cId="3788352238" sldId="262"/>
            <ac:spMk id="2" creationId="{5679DA21-2FF4-4783-A4ED-8DEA454792E3}"/>
          </ac:spMkLst>
        </pc:spChg>
        <pc:spChg chg="mod">
          <ac:chgData name="James Franklin" userId="cf915d05-507f-491f-b4a6-b2aa085ee4b1" providerId="ADAL" clId="{9F18F4AA-06CC-4703-AFE2-8CEF516E2C9A}" dt="2020-04-22T08:12:38.216" v="787" actId="20577"/>
          <ac:spMkLst>
            <pc:docMk/>
            <pc:sldMk cId="3788352238" sldId="262"/>
            <ac:spMk id="4" creationId="{00000000-0000-0000-0000-000000000000}"/>
          </ac:spMkLst>
        </pc:spChg>
      </pc:sldChg>
      <pc:sldChg chg="addSp modSp">
        <pc:chgData name="James Franklin" userId="cf915d05-507f-491f-b4a6-b2aa085ee4b1" providerId="ADAL" clId="{9F18F4AA-06CC-4703-AFE2-8CEF516E2C9A}" dt="2020-04-28T08:59:00.237" v="2726" actId="20577"/>
        <pc:sldMkLst>
          <pc:docMk/>
          <pc:sldMk cId="2304373901" sldId="263"/>
        </pc:sldMkLst>
        <pc:spChg chg="add mod">
          <ac:chgData name="James Franklin" userId="cf915d05-507f-491f-b4a6-b2aa085ee4b1" providerId="ADAL" clId="{9F18F4AA-06CC-4703-AFE2-8CEF516E2C9A}" dt="2020-04-21T16:37:50.471" v="448" actId="1076"/>
          <ac:spMkLst>
            <pc:docMk/>
            <pc:sldMk cId="2304373901" sldId="263"/>
            <ac:spMk id="2" creationId="{988B3F2C-45A2-40DD-8A69-5AAAA56E9C18}"/>
          </ac:spMkLst>
        </pc:spChg>
        <pc:spChg chg="mod">
          <ac:chgData name="James Franklin" userId="cf915d05-507f-491f-b4a6-b2aa085ee4b1" providerId="ADAL" clId="{9F18F4AA-06CC-4703-AFE2-8CEF516E2C9A}" dt="2020-04-28T08:59:00.237" v="2726" actId="20577"/>
          <ac:spMkLst>
            <pc:docMk/>
            <pc:sldMk cId="2304373901" sldId="263"/>
            <ac:spMk id="3" creationId="{00000000-0000-0000-0000-000000000000}"/>
          </ac:spMkLst>
        </pc:spChg>
        <pc:spChg chg="mod">
          <ac:chgData name="James Franklin" userId="cf915d05-507f-491f-b4a6-b2aa085ee4b1" providerId="ADAL" clId="{9F18F4AA-06CC-4703-AFE2-8CEF516E2C9A}" dt="2020-04-28T08:58:36.732" v="2715" actId="20577"/>
          <ac:spMkLst>
            <pc:docMk/>
            <pc:sldMk cId="2304373901" sldId="263"/>
            <ac:spMk id="4" creationId="{00000000-0000-0000-0000-000000000000}"/>
          </ac:spMkLst>
        </pc:spChg>
        <pc:spChg chg="add mod">
          <ac:chgData name="James Franklin" userId="cf915d05-507f-491f-b4a6-b2aa085ee4b1" providerId="ADAL" clId="{9F18F4AA-06CC-4703-AFE2-8CEF516E2C9A}" dt="2020-04-21T16:37:50.471" v="448" actId="1076"/>
          <ac:spMkLst>
            <pc:docMk/>
            <pc:sldMk cId="2304373901" sldId="263"/>
            <ac:spMk id="7" creationId="{BEC9D18D-D32A-4923-BFDD-7B886EAA114C}"/>
          </ac:spMkLst>
        </pc:spChg>
        <pc:spChg chg="add mod">
          <ac:chgData name="James Franklin" userId="cf915d05-507f-491f-b4a6-b2aa085ee4b1" providerId="ADAL" clId="{9F18F4AA-06CC-4703-AFE2-8CEF516E2C9A}" dt="2020-04-21T16:37:50.471" v="448" actId="1076"/>
          <ac:spMkLst>
            <pc:docMk/>
            <pc:sldMk cId="2304373901" sldId="263"/>
            <ac:spMk id="8" creationId="{E7A631AB-038E-4C0D-9A5B-53F17451FFD1}"/>
          </ac:spMkLst>
        </pc:spChg>
        <pc:spChg chg="add mod">
          <ac:chgData name="James Franklin" userId="cf915d05-507f-491f-b4a6-b2aa085ee4b1" providerId="ADAL" clId="{9F18F4AA-06CC-4703-AFE2-8CEF516E2C9A}" dt="2020-04-21T16:38:10.191" v="461" actId="1076"/>
          <ac:spMkLst>
            <pc:docMk/>
            <pc:sldMk cId="2304373901" sldId="263"/>
            <ac:spMk id="15" creationId="{4747D512-A3CC-4657-966E-BE6FDBE574C3}"/>
          </ac:spMkLst>
        </pc:spChg>
        <pc:cxnChg chg="add mod">
          <ac:chgData name="James Franklin" userId="cf915d05-507f-491f-b4a6-b2aa085ee4b1" providerId="ADAL" clId="{9F18F4AA-06CC-4703-AFE2-8CEF516E2C9A}" dt="2020-04-22T09:31:20.741" v="1595" actId="1582"/>
          <ac:cxnSpMkLst>
            <pc:docMk/>
            <pc:sldMk cId="2304373901" sldId="263"/>
            <ac:cxnSpMk id="6" creationId="{7920BC35-A531-4588-A3D7-481F9672CDA0}"/>
          </ac:cxnSpMkLst>
        </pc:cxnChg>
        <pc:cxnChg chg="add mod">
          <ac:chgData name="James Franklin" userId="cf915d05-507f-491f-b4a6-b2aa085ee4b1" providerId="ADAL" clId="{9F18F4AA-06CC-4703-AFE2-8CEF516E2C9A}" dt="2020-04-22T09:31:20.741" v="1595" actId="1582"/>
          <ac:cxnSpMkLst>
            <pc:docMk/>
            <pc:sldMk cId="2304373901" sldId="263"/>
            <ac:cxnSpMk id="10" creationId="{2612EF27-A47E-4C65-BBEA-DCDD002FA07E}"/>
          </ac:cxnSpMkLst>
        </pc:cxnChg>
        <pc:cxnChg chg="add mod">
          <ac:chgData name="James Franklin" userId="cf915d05-507f-491f-b4a6-b2aa085ee4b1" providerId="ADAL" clId="{9F18F4AA-06CC-4703-AFE2-8CEF516E2C9A}" dt="2020-04-22T09:31:20.741" v="1595" actId="1582"/>
          <ac:cxnSpMkLst>
            <pc:docMk/>
            <pc:sldMk cId="2304373901" sldId="263"/>
            <ac:cxnSpMk id="12" creationId="{132AB735-9941-4E45-91B4-2D0523473D36}"/>
          </ac:cxnSpMkLst>
        </pc:cxnChg>
        <pc:cxnChg chg="add mod">
          <ac:chgData name="James Franklin" userId="cf915d05-507f-491f-b4a6-b2aa085ee4b1" providerId="ADAL" clId="{9F18F4AA-06CC-4703-AFE2-8CEF516E2C9A}" dt="2020-04-22T09:31:20.741" v="1595" actId="1582"/>
          <ac:cxnSpMkLst>
            <pc:docMk/>
            <pc:sldMk cId="2304373901" sldId="263"/>
            <ac:cxnSpMk id="14" creationId="{F8F3EFBE-7609-43BE-B286-A90CADA9EF08}"/>
          </ac:cxnSpMkLst>
        </pc:cxnChg>
      </pc:sldChg>
      <pc:sldChg chg="addSp delSp modSp">
        <pc:chgData name="James Franklin" userId="cf915d05-507f-491f-b4a6-b2aa085ee4b1" providerId="ADAL" clId="{9F18F4AA-06CC-4703-AFE2-8CEF516E2C9A}" dt="2020-04-28T08:59:05.612" v="2737" actId="20577"/>
        <pc:sldMkLst>
          <pc:docMk/>
          <pc:sldMk cId="3983984687" sldId="264"/>
        </pc:sldMkLst>
        <pc:spChg chg="add del mod">
          <ac:chgData name="James Franklin" userId="cf915d05-507f-491f-b4a6-b2aa085ee4b1" providerId="ADAL" clId="{9F18F4AA-06CC-4703-AFE2-8CEF516E2C9A}" dt="2020-04-22T08:04:14.404" v="487" actId="478"/>
          <ac:spMkLst>
            <pc:docMk/>
            <pc:sldMk cId="3983984687" sldId="264"/>
            <ac:spMk id="2" creationId="{7FAEE294-9462-40D7-861C-9D287306C560}"/>
          </ac:spMkLst>
        </pc:spChg>
        <pc:spChg chg="mod">
          <ac:chgData name="James Franklin" userId="cf915d05-507f-491f-b4a6-b2aa085ee4b1" providerId="ADAL" clId="{9F18F4AA-06CC-4703-AFE2-8CEF516E2C9A}" dt="2020-04-28T08:59:05.612" v="2737" actId="20577"/>
          <ac:spMkLst>
            <pc:docMk/>
            <pc:sldMk cId="3983984687" sldId="264"/>
            <ac:spMk id="3" creationId="{00000000-0000-0000-0000-000000000000}"/>
          </ac:spMkLst>
        </pc:spChg>
        <pc:spChg chg="mod">
          <ac:chgData name="James Franklin" userId="cf915d05-507f-491f-b4a6-b2aa085ee4b1" providerId="ADAL" clId="{9F18F4AA-06CC-4703-AFE2-8CEF516E2C9A}" dt="2020-04-22T09:03:42.517" v="1118" actId="2711"/>
          <ac:spMkLst>
            <pc:docMk/>
            <pc:sldMk cId="3983984687" sldId="264"/>
            <ac:spMk id="4" creationId="{00000000-0000-0000-0000-000000000000}"/>
          </ac:spMkLst>
        </pc:spChg>
        <pc:spChg chg="add mod">
          <ac:chgData name="James Franklin" userId="cf915d05-507f-491f-b4a6-b2aa085ee4b1" providerId="ADAL" clId="{9F18F4AA-06CC-4703-AFE2-8CEF516E2C9A}" dt="2020-04-22T08:09:08.013" v="743" actId="1076"/>
          <ac:spMkLst>
            <pc:docMk/>
            <pc:sldMk cId="3983984687" sldId="264"/>
            <ac:spMk id="5" creationId="{C8BE4129-954E-4C36-ACE9-EAD6A81BF1CB}"/>
          </ac:spMkLst>
        </pc:spChg>
        <pc:spChg chg="add mod">
          <ac:chgData name="James Franklin" userId="cf915d05-507f-491f-b4a6-b2aa085ee4b1" providerId="ADAL" clId="{9F18F4AA-06CC-4703-AFE2-8CEF516E2C9A}" dt="2020-04-22T08:14:07.277" v="861" actId="20577"/>
          <ac:spMkLst>
            <pc:docMk/>
            <pc:sldMk cId="3983984687" sldId="264"/>
            <ac:spMk id="7" creationId="{17E2AB32-E5F0-4393-9BFE-4E845E3E6392}"/>
          </ac:spMkLst>
        </pc:spChg>
        <pc:spChg chg="add del mod">
          <ac:chgData name="James Franklin" userId="cf915d05-507f-491f-b4a6-b2aa085ee4b1" providerId="ADAL" clId="{9F18F4AA-06CC-4703-AFE2-8CEF516E2C9A}" dt="2020-04-22T08:08:12.305" v="720" actId="478"/>
          <ac:spMkLst>
            <pc:docMk/>
            <pc:sldMk cId="3983984687" sldId="264"/>
            <ac:spMk id="8" creationId="{BC9575DA-8873-44D9-B069-DABFD4F54A04}"/>
          </ac:spMkLst>
        </pc:spChg>
        <pc:picChg chg="add del">
          <ac:chgData name="James Franklin" userId="cf915d05-507f-491f-b4a6-b2aa085ee4b1" providerId="ADAL" clId="{9F18F4AA-06CC-4703-AFE2-8CEF516E2C9A}" dt="2020-04-22T08:05:21.574" v="509"/>
          <ac:picMkLst>
            <pc:docMk/>
            <pc:sldMk cId="3983984687" sldId="264"/>
            <ac:picMk id="12" creationId="{DBC07296-19F5-4FF9-A499-AA570149E2BC}"/>
          </ac:picMkLst>
        </pc:picChg>
        <pc:cxnChg chg="add mod">
          <ac:chgData name="James Franklin" userId="cf915d05-507f-491f-b4a6-b2aa085ee4b1" providerId="ADAL" clId="{9F18F4AA-06CC-4703-AFE2-8CEF516E2C9A}" dt="2020-04-22T09:31:43.071" v="1596"/>
          <ac:cxnSpMkLst>
            <pc:docMk/>
            <pc:sldMk cId="3983984687" sldId="264"/>
            <ac:cxnSpMk id="6" creationId="{3DEA9758-48BD-4AA9-998C-DEF707D33CBE}"/>
          </ac:cxnSpMkLst>
        </pc:cxnChg>
        <pc:cxnChg chg="add mod">
          <ac:chgData name="James Franklin" userId="cf915d05-507f-491f-b4a6-b2aa085ee4b1" providerId="ADAL" clId="{9F18F4AA-06CC-4703-AFE2-8CEF516E2C9A}" dt="2020-04-22T08:14:29.173" v="863" actId="1035"/>
          <ac:cxnSpMkLst>
            <pc:docMk/>
            <pc:sldMk cId="3983984687" sldId="264"/>
            <ac:cxnSpMk id="9" creationId="{1288C100-BF1B-4F08-A807-280336D2326A}"/>
          </ac:cxnSpMkLst>
        </pc:cxnChg>
        <pc:cxnChg chg="add mod">
          <ac:chgData name="James Franklin" userId="cf915d05-507f-491f-b4a6-b2aa085ee4b1" providerId="ADAL" clId="{9F18F4AA-06CC-4703-AFE2-8CEF516E2C9A}" dt="2020-04-22T08:09:13.677" v="744" actId="14100"/>
          <ac:cxnSpMkLst>
            <pc:docMk/>
            <pc:sldMk cId="3983984687" sldId="264"/>
            <ac:cxnSpMk id="10" creationId="{3084A1CC-D985-43F6-B7BF-F8F5F68C133A}"/>
          </ac:cxnSpMkLst>
        </pc:cxnChg>
        <pc:cxnChg chg="add mod">
          <ac:chgData name="James Franklin" userId="cf915d05-507f-491f-b4a6-b2aa085ee4b1" providerId="ADAL" clId="{9F18F4AA-06CC-4703-AFE2-8CEF516E2C9A}" dt="2020-04-22T08:09:08.013" v="743" actId="1076"/>
          <ac:cxnSpMkLst>
            <pc:docMk/>
            <pc:sldMk cId="3983984687" sldId="264"/>
            <ac:cxnSpMk id="11" creationId="{9E0AAC8E-6C54-4E77-B0CC-85B17689D24F}"/>
          </ac:cxnSpMkLst>
        </pc:cxnChg>
      </pc:sldChg>
      <pc:sldChg chg="addSp delSp modSp">
        <pc:chgData name="James Franklin" userId="cf915d05-507f-491f-b4a6-b2aa085ee4b1" providerId="ADAL" clId="{9F18F4AA-06CC-4703-AFE2-8CEF516E2C9A}" dt="2020-04-22T09:06:29.686" v="1236" actId="20577"/>
        <pc:sldMkLst>
          <pc:docMk/>
          <pc:sldMk cId="3582067344" sldId="265"/>
        </pc:sldMkLst>
        <pc:spChg chg="mod">
          <ac:chgData name="James Franklin" userId="cf915d05-507f-491f-b4a6-b2aa085ee4b1" providerId="ADAL" clId="{9F18F4AA-06CC-4703-AFE2-8CEF516E2C9A}" dt="2020-04-22T09:04:27.502" v="1133" actId="20577"/>
          <ac:spMkLst>
            <pc:docMk/>
            <pc:sldMk cId="3582067344" sldId="265"/>
            <ac:spMk id="4" creationId="{00000000-0000-0000-0000-000000000000}"/>
          </ac:spMkLst>
        </pc:spChg>
        <pc:spChg chg="mod">
          <ac:chgData name="James Franklin" userId="cf915d05-507f-491f-b4a6-b2aa085ee4b1" providerId="ADAL" clId="{9F18F4AA-06CC-4703-AFE2-8CEF516E2C9A}" dt="2020-04-22T09:06:29.686" v="1236" actId="20577"/>
          <ac:spMkLst>
            <pc:docMk/>
            <pc:sldMk cId="3582067344" sldId="265"/>
            <ac:spMk id="8" creationId="{00000000-0000-0000-0000-000000000000}"/>
          </ac:spMkLst>
        </pc:spChg>
        <pc:spChg chg="mod">
          <ac:chgData name="James Franklin" userId="cf915d05-507f-491f-b4a6-b2aa085ee4b1" providerId="ADAL" clId="{9F18F4AA-06CC-4703-AFE2-8CEF516E2C9A}" dt="2020-04-22T09:05:55.990" v="1214"/>
          <ac:spMkLst>
            <pc:docMk/>
            <pc:sldMk cId="3582067344" sldId="265"/>
            <ac:spMk id="9" creationId="{00000000-0000-0000-0000-000000000000}"/>
          </ac:spMkLst>
        </pc:spChg>
        <pc:spChg chg="mod">
          <ac:chgData name="James Franklin" userId="cf915d05-507f-491f-b4a6-b2aa085ee4b1" providerId="ADAL" clId="{9F18F4AA-06CC-4703-AFE2-8CEF516E2C9A}" dt="2020-04-22T09:05:07.501" v="1183"/>
          <ac:spMkLst>
            <pc:docMk/>
            <pc:sldMk cId="3582067344" sldId="265"/>
            <ac:spMk id="10" creationId="{00000000-0000-0000-0000-000000000000}"/>
          </ac:spMkLst>
        </pc:spChg>
        <pc:spChg chg="mod">
          <ac:chgData name="James Franklin" userId="cf915d05-507f-491f-b4a6-b2aa085ee4b1" providerId="ADAL" clId="{9F18F4AA-06CC-4703-AFE2-8CEF516E2C9A}" dt="2020-04-22T09:04:37.605" v="1147" actId="20577"/>
          <ac:spMkLst>
            <pc:docMk/>
            <pc:sldMk cId="3582067344" sldId="265"/>
            <ac:spMk id="34" creationId="{00000000-0000-0000-0000-000000000000}"/>
          </ac:spMkLst>
        </pc:spChg>
        <pc:grpChg chg="add del mod">
          <ac:chgData name="James Franklin" userId="cf915d05-507f-491f-b4a6-b2aa085ee4b1" providerId="ADAL" clId="{9F18F4AA-06CC-4703-AFE2-8CEF516E2C9A}" dt="2020-04-22T09:06:23.437" v="1231" actId="478"/>
          <ac:grpSpMkLst>
            <pc:docMk/>
            <pc:sldMk cId="3582067344" sldId="265"/>
            <ac:grpSpMk id="19" creationId="{00000000-0000-0000-0000-000000000000}"/>
          </ac:grpSpMkLst>
        </pc:grpChg>
        <pc:cxnChg chg="add del">
          <ac:chgData name="James Franklin" userId="cf915d05-507f-491f-b4a6-b2aa085ee4b1" providerId="ADAL" clId="{9F18F4AA-06CC-4703-AFE2-8CEF516E2C9A}" dt="2020-04-22T09:06:27.351" v="1233" actId="478"/>
          <ac:cxnSpMkLst>
            <pc:docMk/>
            <pc:sldMk cId="3582067344" sldId="265"/>
            <ac:cxnSpMk id="37" creationId="{00000000-0000-0000-0000-000000000000}"/>
          </ac:cxnSpMkLst>
        </pc:cxnChg>
        <pc:cxnChg chg="add del">
          <ac:chgData name="James Franklin" userId="cf915d05-507f-491f-b4a6-b2aa085ee4b1" providerId="ADAL" clId="{9F18F4AA-06CC-4703-AFE2-8CEF516E2C9A}" dt="2020-04-22T09:06:27.914" v="1234" actId="478"/>
          <ac:cxnSpMkLst>
            <pc:docMk/>
            <pc:sldMk cId="3582067344" sldId="265"/>
            <ac:cxnSpMk id="43" creationId="{00000000-0000-0000-0000-000000000000}"/>
          </ac:cxnSpMkLst>
        </pc:cxnChg>
      </pc:sldChg>
      <pc:sldChg chg="addSp delSp modSp">
        <pc:chgData name="James Franklin" userId="cf915d05-507f-491f-b4a6-b2aa085ee4b1" providerId="ADAL" clId="{9F18F4AA-06CC-4703-AFE2-8CEF516E2C9A}" dt="2020-04-28T09:03:03.565" v="2754" actId="20577"/>
        <pc:sldMkLst>
          <pc:docMk/>
          <pc:sldMk cId="3218149091" sldId="266"/>
        </pc:sldMkLst>
        <pc:spChg chg="mod">
          <ac:chgData name="James Franklin" userId="cf915d05-507f-491f-b4a6-b2aa085ee4b1" providerId="ADAL" clId="{9F18F4AA-06CC-4703-AFE2-8CEF516E2C9A}" dt="2020-04-28T09:03:03.565" v="2754" actId="20577"/>
          <ac:spMkLst>
            <pc:docMk/>
            <pc:sldMk cId="3218149091" sldId="266"/>
            <ac:spMk id="3" creationId="{00000000-0000-0000-0000-000000000000}"/>
          </ac:spMkLst>
        </pc:spChg>
        <pc:spChg chg="mod">
          <ac:chgData name="James Franklin" userId="cf915d05-507f-491f-b4a6-b2aa085ee4b1" providerId="ADAL" clId="{9F18F4AA-06CC-4703-AFE2-8CEF516E2C9A}" dt="2020-04-22T09:15:04.373" v="1352" actId="20577"/>
          <ac:spMkLst>
            <pc:docMk/>
            <pc:sldMk cId="3218149091" sldId="266"/>
            <ac:spMk id="4" creationId="{00000000-0000-0000-0000-000000000000}"/>
          </ac:spMkLst>
        </pc:spChg>
        <pc:spChg chg="add del">
          <ac:chgData name="James Franklin" userId="cf915d05-507f-491f-b4a6-b2aa085ee4b1" providerId="ADAL" clId="{9F18F4AA-06CC-4703-AFE2-8CEF516E2C9A}" dt="2020-04-22T09:15:27.486" v="1354" actId="21"/>
          <ac:spMkLst>
            <pc:docMk/>
            <pc:sldMk cId="3218149091" sldId="266"/>
            <ac:spMk id="5" creationId="{62B96D59-1303-4708-8361-35BD49A0FFA6}"/>
          </ac:spMkLst>
        </pc:spChg>
        <pc:spChg chg="add del mod">
          <ac:chgData name="James Franklin" userId="cf915d05-507f-491f-b4a6-b2aa085ee4b1" providerId="ADAL" clId="{9F18F4AA-06CC-4703-AFE2-8CEF516E2C9A}" dt="2020-04-22T09:25:10.554" v="1534" actId="21"/>
          <ac:spMkLst>
            <pc:docMk/>
            <pc:sldMk cId="3218149091" sldId="266"/>
            <ac:spMk id="6" creationId="{8D4B9594-89E2-475E-A82F-566E53347F60}"/>
          </ac:spMkLst>
        </pc:spChg>
        <pc:spChg chg="add del mod">
          <ac:chgData name="James Franklin" userId="cf915d05-507f-491f-b4a6-b2aa085ee4b1" providerId="ADAL" clId="{9F18F4AA-06CC-4703-AFE2-8CEF516E2C9A}" dt="2020-04-22T09:25:10.554" v="1534" actId="21"/>
          <ac:spMkLst>
            <pc:docMk/>
            <pc:sldMk cId="3218149091" sldId="266"/>
            <ac:spMk id="8" creationId="{70F0AD5E-CA6A-423B-920C-6A3D9B5772B6}"/>
          </ac:spMkLst>
        </pc:spChg>
        <pc:spChg chg="add del mod">
          <ac:chgData name="James Franklin" userId="cf915d05-507f-491f-b4a6-b2aa085ee4b1" providerId="ADAL" clId="{9F18F4AA-06CC-4703-AFE2-8CEF516E2C9A}" dt="2020-04-22T09:25:10.554" v="1534" actId="21"/>
          <ac:spMkLst>
            <pc:docMk/>
            <pc:sldMk cId="3218149091" sldId="266"/>
            <ac:spMk id="9" creationId="{B140F006-E9E5-4484-A041-8A8579FC3DBF}"/>
          </ac:spMkLst>
        </pc:spChg>
        <pc:cxnChg chg="add del mod">
          <ac:chgData name="James Franklin" userId="cf915d05-507f-491f-b4a6-b2aa085ee4b1" providerId="ADAL" clId="{9F18F4AA-06CC-4703-AFE2-8CEF516E2C9A}" dt="2020-04-22T09:25:10.554" v="1534" actId="21"/>
          <ac:cxnSpMkLst>
            <pc:docMk/>
            <pc:sldMk cId="3218149091" sldId="266"/>
            <ac:cxnSpMk id="7" creationId="{3457B90B-52CE-46B3-A06B-C23732236705}"/>
          </ac:cxnSpMkLst>
        </pc:cxnChg>
        <pc:cxnChg chg="add del mod">
          <ac:chgData name="James Franklin" userId="cf915d05-507f-491f-b4a6-b2aa085ee4b1" providerId="ADAL" clId="{9F18F4AA-06CC-4703-AFE2-8CEF516E2C9A}" dt="2020-04-22T09:25:10.554" v="1534" actId="21"/>
          <ac:cxnSpMkLst>
            <pc:docMk/>
            <pc:sldMk cId="3218149091" sldId="266"/>
            <ac:cxnSpMk id="10" creationId="{A62CA274-66B2-4D7F-B9F0-7C66FF621776}"/>
          </ac:cxnSpMkLst>
        </pc:cxnChg>
        <pc:cxnChg chg="add del mod">
          <ac:chgData name="James Franklin" userId="cf915d05-507f-491f-b4a6-b2aa085ee4b1" providerId="ADAL" clId="{9F18F4AA-06CC-4703-AFE2-8CEF516E2C9A}" dt="2020-04-22T09:25:10.554" v="1534" actId="21"/>
          <ac:cxnSpMkLst>
            <pc:docMk/>
            <pc:sldMk cId="3218149091" sldId="266"/>
            <ac:cxnSpMk id="11" creationId="{CE601C64-C814-46BE-B0B9-0D009DC9A747}"/>
          </ac:cxnSpMkLst>
        </pc:cxnChg>
        <pc:cxnChg chg="add del mod">
          <ac:chgData name="James Franklin" userId="cf915d05-507f-491f-b4a6-b2aa085ee4b1" providerId="ADAL" clId="{9F18F4AA-06CC-4703-AFE2-8CEF516E2C9A}" dt="2020-04-22T09:25:10.554" v="1534" actId="21"/>
          <ac:cxnSpMkLst>
            <pc:docMk/>
            <pc:sldMk cId="3218149091" sldId="266"/>
            <ac:cxnSpMk id="12" creationId="{29864B34-1A09-45BC-96B6-E8C80E3DC021}"/>
          </ac:cxnSpMkLst>
        </pc:cxnChg>
      </pc:sldChg>
      <pc:sldChg chg="del">
        <pc:chgData name="James Franklin" userId="cf915d05-507f-491f-b4a6-b2aa085ee4b1" providerId="ADAL" clId="{9F18F4AA-06CC-4703-AFE2-8CEF516E2C9A}" dt="2020-04-22T09:18:31.821" v="1453" actId="47"/>
        <pc:sldMkLst>
          <pc:docMk/>
          <pc:sldMk cId="2709777884" sldId="267"/>
        </pc:sldMkLst>
      </pc:sldChg>
      <pc:sldChg chg="delSp modSp ord">
        <pc:chgData name="James Franklin" userId="cf915d05-507f-491f-b4a6-b2aa085ee4b1" providerId="ADAL" clId="{9F18F4AA-06CC-4703-AFE2-8CEF516E2C9A}" dt="2020-04-22T11:11:40.741" v="1633" actId="113"/>
        <pc:sldMkLst>
          <pc:docMk/>
          <pc:sldMk cId="1973902826" sldId="268"/>
        </pc:sldMkLst>
        <pc:spChg chg="mod">
          <ac:chgData name="James Franklin" userId="cf915d05-507f-491f-b4a6-b2aa085ee4b1" providerId="ADAL" clId="{9F18F4AA-06CC-4703-AFE2-8CEF516E2C9A}" dt="2020-04-22T11:11:40.741" v="1633" actId="113"/>
          <ac:spMkLst>
            <pc:docMk/>
            <pc:sldMk cId="1973902826" sldId="268"/>
            <ac:spMk id="5" creationId="{00000000-0000-0000-0000-000000000000}"/>
          </ac:spMkLst>
        </pc:spChg>
        <pc:picChg chg="del">
          <ac:chgData name="James Franklin" userId="cf915d05-507f-491f-b4a6-b2aa085ee4b1" providerId="ADAL" clId="{9F18F4AA-06CC-4703-AFE2-8CEF516E2C9A}" dt="2020-04-22T09:18:38.558" v="1454" actId="478"/>
          <ac:picMkLst>
            <pc:docMk/>
            <pc:sldMk cId="1973902826" sldId="268"/>
            <ac:picMk id="6" creationId="{00000000-0000-0000-0000-000000000000}"/>
          </ac:picMkLst>
        </pc:picChg>
      </pc:sldChg>
      <pc:sldChg chg="modSp">
        <pc:chgData name="James Franklin" userId="cf915d05-507f-491f-b4a6-b2aa085ee4b1" providerId="ADAL" clId="{9F18F4AA-06CC-4703-AFE2-8CEF516E2C9A}" dt="2020-04-22T11:56:09.900" v="2594" actId="20577"/>
        <pc:sldMkLst>
          <pc:docMk/>
          <pc:sldMk cId="1330966980" sldId="269"/>
        </pc:sldMkLst>
        <pc:spChg chg="mod">
          <ac:chgData name="James Franklin" userId="cf915d05-507f-491f-b4a6-b2aa085ee4b1" providerId="ADAL" clId="{9F18F4AA-06CC-4703-AFE2-8CEF516E2C9A}" dt="2020-04-22T11:56:09.900" v="2594" actId="20577"/>
          <ac:spMkLst>
            <pc:docMk/>
            <pc:sldMk cId="1330966980" sldId="269"/>
            <ac:spMk id="2" creationId="{00000000-0000-0000-0000-000000000000}"/>
          </ac:spMkLst>
        </pc:spChg>
      </pc:sldChg>
      <pc:sldChg chg="addSp modSp add ord setBg">
        <pc:chgData name="James Franklin" userId="cf915d05-507f-491f-b4a6-b2aa085ee4b1" providerId="ADAL" clId="{9F18F4AA-06CC-4703-AFE2-8CEF516E2C9A}" dt="2020-04-22T11:52:01.901" v="1677" actId="6549"/>
        <pc:sldMkLst>
          <pc:docMk/>
          <pc:sldMk cId="1395918653" sldId="270"/>
        </pc:sldMkLst>
        <pc:spChg chg="mod">
          <ac:chgData name="James Franklin" userId="cf915d05-507f-491f-b4a6-b2aa085ee4b1" providerId="ADAL" clId="{9F18F4AA-06CC-4703-AFE2-8CEF516E2C9A}" dt="2020-04-21T15:49:29.223" v="9" actId="20577"/>
          <ac:spMkLst>
            <pc:docMk/>
            <pc:sldMk cId="1395918653" sldId="270"/>
            <ac:spMk id="2" creationId="{E8F78400-E9AC-4097-9F7D-AB727876A3C5}"/>
          </ac:spMkLst>
        </pc:spChg>
        <pc:spChg chg="mod">
          <ac:chgData name="James Franklin" userId="cf915d05-507f-491f-b4a6-b2aa085ee4b1" providerId="ADAL" clId="{9F18F4AA-06CC-4703-AFE2-8CEF516E2C9A}" dt="2020-04-22T11:52:01.901" v="1677" actId="6549"/>
          <ac:spMkLst>
            <pc:docMk/>
            <pc:sldMk cId="1395918653" sldId="270"/>
            <ac:spMk id="3" creationId="{F6D42BD0-1091-4A1B-BD8F-763E370BED13}"/>
          </ac:spMkLst>
        </pc:spChg>
        <pc:picChg chg="add mod">
          <ac:chgData name="James Franklin" userId="cf915d05-507f-491f-b4a6-b2aa085ee4b1" providerId="ADAL" clId="{9F18F4AA-06CC-4703-AFE2-8CEF516E2C9A}" dt="2020-04-21T16:12:07.353" v="284" actId="1076"/>
          <ac:picMkLst>
            <pc:docMk/>
            <pc:sldMk cId="1395918653" sldId="270"/>
            <ac:picMk id="4" creationId="{44A100EC-A011-45C0-AA1C-B27093F3065A}"/>
          </ac:picMkLst>
        </pc:picChg>
        <pc:picChg chg="add mod">
          <ac:chgData name="James Franklin" userId="cf915d05-507f-491f-b4a6-b2aa085ee4b1" providerId="ADAL" clId="{9F18F4AA-06CC-4703-AFE2-8CEF516E2C9A}" dt="2020-04-21T16:12:42.567" v="291" actId="732"/>
          <ac:picMkLst>
            <pc:docMk/>
            <pc:sldMk cId="1395918653" sldId="270"/>
            <ac:picMk id="2050" creationId="{D998E994-EBA8-4AB2-84FE-EA1380EFD14E}"/>
          </ac:picMkLst>
        </pc:picChg>
      </pc:sldChg>
      <pc:sldChg chg="addSp modSp add">
        <pc:chgData name="James Franklin" userId="cf915d05-507f-491f-b4a6-b2aa085ee4b1" providerId="ADAL" clId="{9F18F4AA-06CC-4703-AFE2-8CEF516E2C9A}" dt="2020-04-28T08:59:10.013" v="2748" actId="20577"/>
        <pc:sldMkLst>
          <pc:docMk/>
          <pc:sldMk cId="2051504437" sldId="271"/>
        </pc:sldMkLst>
        <pc:spChg chg="mod">
          <ac:chgData name="James Franklin" userId="cf915d05-507f-491f-b4a6-b2aa085ee4b1" providerId="ADAL" clId="{9F18F4AA-06CC-4703-AFE2-8CEF516E2C9A}" dt="2020-04-28T08:59:10.013" v="2748" actId="20577"/>
          <ac:spMkLst>
            <pc:docMk/>
            <pc:sldMk cId="2051504437" sldId="271"/>
            <ac:spMk id="2" creationId="{E3C6C056-0E5C-4160-8125-E10D12CDDB3E}"/>
          </ac:spMkLst>
        </pc:spChg>
        <pc:spChg chg="mod">
          <ac:chgData name="James Franklin" userId="cf915d05-507f-491f-b4a6-b2aa085ee4b1" providerId="ADAL" clId="{9F18F4AA-06CC-4703-AFE2-8CEF516E2C9A}" dt="2020-04-22T13:08:13.111" v="2711" actId="207"/>
          <ac:spMkLst>
            <pc:docMk/>
            <pc:sldMk cId="2051504437" sldId="271"/>
            <ac:spMk id="3" creationId="{F9F77F0F-39BB-4D0C-BEBC-35684CA5EABD}"/>
          </ac:spMkLst>
        </pc:spChg>
        <pc:spChg chg="add">
          <ac:chgData name="James Franklin" userId="cf915d05-507f-491f-b4a6-b2aa085ee4b1" providerId="ADAL" clId="{9F18F4AA-06CC-4703-AFE2-8CEF516E2C9A}" dt="2020-04-22T08:11:27.298" v="777"/>
          <ac:spMkLst>
            <pc:docMk/>
            <pc:sldMk cId="2051504437" sldId="271"/>
            <ac:spMk id="4" creationId="{D7B22BB0-AB2A-46E3-9E4B-46E2AC711D8D}"/>
          </ac:spMkLst>
        </pc:spChg>
      </pc:sldChg>
      <pc:sldChg chg="addSp delSp modSp add">
        <pc:chgData name="James Franklin" userId="cf915d05-507f-491f-b4a6-b2aa085ee4b1" providerId="ADAL" clId="{9F18F4AA-06CC-4703-AFE2-8CEF516E2C9A}" dt="2020-04-28T09:03:08.253" v="2760" actId="20577"/>
        <pc:sldMkLst>
          <pc:docMk/>
          <pc:sldMk cId="1597149185" sldId="272"/>
        </pc:sldMkLst>
        <pc:spChg chg="mod">
          <ac:chgData name="James Franklin" userId="cf915d05-507f-491f-b4a6-b2aa085ee4b1" providerId="ADAL" clId="{9F18F4AA-06CC-4703-AFE2-8CEF516E2C9A}" dt="2020-04-28T09:03:08.253" v="2760" actId="20577"/>
          <ac:spMkLst>
            <pc:docMk/>
            <pc:sldMk cId="1597149185" sldId="272"/>
            <ac:spMk id="3" creationId="{00000000-0000-0000-0000-000000000000}"/>
          </ac:spMkLst>
        </pc:spChg>
        <pc:spChg chg="mod">
          <ac:chgData name="James Franklin" userId="cf915d05-507f-491f-b4a6-b2aa085ee4b1" providerId="ADAL" clId="{9F18F4AA-06CC-4703-AFE2-8CEF516E2C9A}" dt="2020-04-22T09:25:19.271" v="1536" actId="207"/>
          <ac:spMkLst>
            <pc:docMk/>
            <pc:sldMk cId="1597149185" sldId="272"/>
            <ac:spMk id="4" creationId="{00000000-0000-0000-0000-000000000000}"/>
          </ac:spMkLst>
        </pc:spChg>
        <pc:spChg chg="add">
          <ac:chgData name="James Franklin" userId="cf915d05-507f-491f-b4a6-b2aa085ee4b1" providerId="ADAL" clId="{9F18F4AA-06CC-4703-AFE2-8CEF516E2C9A}" dt="2020-04-22T09:15:29.059" v="1355"/>
          <ac:spMkLst>
            <pc:docMk/>
            <pc:sldMk cId="1597149185" sldId="272"/>
            <ac:spMk id="5" creationId="{7538657C-3E1F-4543-99AB-ED3908C05DD2}"/>
          </ac:spMkLst>
        </pc:spChg>
        <pc:spChg chg="add del">
          <ac:chgData name="James Franklin" userId="cf915d05-507f-491f-b4a6-b2aa085ee4b1" providerId="ADAL" clId="{9F18F4AA-06CC-4703-AFE2-8CEF516E2C9A}" dt="2020-04-22T09:29:00.202" v="1537" actId="478"/>
          <ac:spMkLst>
            <pc:docMk/>
            <pc:sldMk cId="1597149185" sldId="272"/>
            <ac:spMk id="6" creationId="{ED55F4DC-3150-4A9E-A9F9-BDA598559BF8}"/>
          </ac:spMkLst>
        </pc:spChg>
        <pc:spChg chg="add mod">
          <ac:chgData name="James Franklin" userId="cf915d05-507f-491f-b4a6-b2aa085ee4b1" providerId="ADAL" clId="{9F18F4AA-06CC-4703-AFE2-8CEF516E2C9A}" dt="2020-04-22T09:30:35.020" v="1591" actId="1076"/>
          <ac:spMkLst>
            <pc:docMk/>
            <pc:sldMk cId="1597149185" sldId="272"/>
            <ac:spMk id="8" creationId="{A64BC892-9A09-47CB-A92C-D8ADB6429B30}"/>
          </ac:spMkLst>
        </pc:spChg>
        <pc:spChg chg="add mod">
          <ac:chgData name="James Franklin" userId="cf915d05-507f-491f-b4a6-b2aa085ee4b1" providerId="ADAL" clId="{9F18F4AA-06CC-4703-AFE2-8CEF516E2C9A}" dt="2020-04-22T09:30:41.319" v="1593" actId="14100"/>
          <ac:spMkLst>
            <pc:docMk/>
            <pc:sldMk cId="1597149185" sldId="272"/>
            <ac:spMk id="9" creationId="{5D12AAF2-11CB-4345-B0CB-ECAEE853DAE8}"/>
          </ac:spMkLst>
        </pc:spChg>
        <pc:spChg chg="add mod">
          <ac:chgData name="James Franklin" userId="cf915d05-507f-491f-b4a6-b2aa085ee4b1" providerId="ADAL" clId="{9F18F4AA-06CC-4703-AFE2-8CEF516E2C9A}" dt="2020-04-22T09:30:35.020" v="1591" actId="1076"/>
          <ac:spMkLst>
            <pc:docMk/>
            <pc:sldMk cId="1597149185" sldId="272"/>
            <ac:spMk id="17" creationId="{5D5E6758-1D53-40ED-AE21-A5F627B6FB10}"/>
          </ac:spMkLst>
        </pc:spChg>
        <pc:cxnChg chg="add mod">
          <ac:chgData name="James Franklin" userId="cf915d05-507f-491f-b4a6-b2aa085ee4b1" providerId="ADAL" clId="{9F18F4AA-06CC-4703-AFE2-8CEF516E2C9A}" dt="2020-04-22T09:30:35.020" v="1591" actId="1076"/>
          <ac:cxnSpMkLst>
            <pc:docMk/>
            <pc:sldMk cId="1597149185" sldId="272"/>
            <ac:cxnSpMk id="7" creationId="{5CC48937-A0FB-469A-8D68-6F58A564E103}"/>
          </ac:cxnSpMkLst>
        </pc:cxnChg>
        <pc:cxnChg chg="add mod">
          <ac:chgData name="James Franklin" userId="cf915d05-507f-491f-b4a6-b2aa085ee4b1" providerId="ADAL" clId="{9F18F4AA-06CC-4703-AFE2-8CEF516E2C9A}" dt="2020-04-22T09:30:35.020" v="1591" actId="1076"/>
          <ac:cxnSpMkLst>
            <pc:docMk/>
            <pc:sldMk cId="1597149185" sldId="272"/>
            <ac:cxnSpMk id="10" creationId="{AEBD969A-6466-406A-8F48-6C8E23D825FA}"/>
          </ac:cxnSpMkLst>
        </pc:cxnChg>
        <pc:cxnChg chg="add mod">
          <ac:chgData name="James Franklin" userId="cf915d05-507f-491f-b4a6-b2aa085ee4b1" providerId="ADAL" clId="{9F18F4AA-06CC-4703-AFE2-8CEF516E2C9A}" dt="2020-04-22T09:30:35.020" v="1591" actId="1076"/>
          <ac:cxnSpMkLst>
            <pc:docMk/>
            <pc:sldMk cId="1597149185" sldId="272"/>
            <ac:cxnSpMk id="11" creationId="{691496E3-E9FD-471F-A10D-6E03E3BA255F}"/>
          </ac:cxnSpMkLst>
        </pc:cxnChg>
        <pc:cxnChg chg="add mod">
          <ac:chgData name="James Franklin" userId="cf915d05-507f-491f-b4a6-b2aa085ee4b1" providerId="ADAL" clId="{9F18F4AA-06CC-4703-AFE2-8CEF516E2C9A}" dt="2020-04-22T09:30:48.316" v="1594" actId="14100"/>
          <ac:cxnSpMkLst>
            <pc:docMk/>
            <pc:sldMk cId="1597149185" sldId="272"/>
            <ac:cxnSpMk id="12" creationId="{57C36823-A5F9-4E51-B36F-5FB9FF7149F1}"/>
          </ac:cxnSpMkLst>
        </pc:cxnChg>
        <pc:cxnChg chg="add mod">
          <ac:chgData name="James Franklin" userId="cf915d05-507f-491f-b4a6-b2aa085ee4b1" providerId="ADAL" clId="{9F18F4AA-06CC-4703-AFE2-8CEF516E2C9A}" dt="2020-04-22T09:30:35.020" v="1591" actId="1076"/>
          <ac:cxnSpMkLst>
            <pc:docMk/>
            <pc:sldMk cId="1597149185" sldId="272"/>
            <ac:cxnSpMk id="13" creationId="{57BE362B-532C-4900-80BF-5EF340BB89A3}"/>
          </ac:cxnSpMkLst>
        </pc:cxnChg>
      </pc:sldChg>
      <pc:sldChg chg="addSp delSp modSp add del">
        <pc:chgData name="James Franklin" userId="cf915d05-507f-491f-b4a6-b2aa085ee4b1" providerId="ADAL" clId="{9F18F4AA-06CC-4703-AFE2-8CEF516E2C9A}" dt="2020-04-22T11:56:20.367" v="2598" actId="47"/>
        <pc:sldMkLst>
          <pc:docMk/>
          <pc:sldMk cId="2677044905" sldId="273"/>
        </pc:sldMkLst>
        <pc:spChg chg="mod">
          <ac:chgData name="James Franklin" userId="cf915d05-507f-491f-b4a6-b2aa085ee4b1" providerId="ADAL" clId="{9F18F4AA-06CC-4703-AFE2-8CEF516E2C9A}" dt="2020-04-22T09:18:58.336" v="1463" actId="20577"/>
          <ac:spMkLst>
            <pc:docMk/>
            <pc:sldMk cId="2677044905" sldId="273"/>
            <ac:spMk id="2" creationId="{8590684C-62CC-442C-A0A5-D575E7E7F5C7}"/>
          </ac:spMkLst>
        </pc:spChg>
        <pc:spChg chg="add del">
          <ac:chgData name="James Franklin" userId="cf915d05-507f-491f-b4a6-b2aa085ee4b1" providerId="ADAL" clId="{9F18F4AA-06CC-4703-AFE2-8CEF516E2C9A}" dt="2020-04-22T11:56:16.651" v="2596" actId="21"/>
          <ac:spMkLst>
            <pc:docMk/>
            <pc:sldMk cId="2677044905" sldId="273"/>
            <ac:spMk id="4" creationId="{6D5865CA-B009-42CB-941F-FAF9386E13CC}"/>
          </ac:spMkLst>
        </pc:spChg>
      </pc:sldChg>
      <pc:sldChg chg="modSp add">
        <pc:chgData name="James Franklin" userId="cf915d05-507f-491f-b4a6-b2aa085ee4b1" providerId="ADAL" clId="{9F18F4AA-06CC-4703-AFE2-8CEF516E2C9A}" dt="2020-04-22T11:11:57.532" v="1634" actId="6549"/>
        <pc:sldMkLst>
          <pc:docMk/>
          <pc:sldMk cId="3145880838" sldId="274"/>
        </pc:sldMkLst>
        <pc:spChg chg="mod">
          <ac:chgData name="James Franklin" userId="cf915d05-507f-491f-b4a6-b2aa085ee4b1" providerId="ADAL" clId="{9F18F4AA-06CC-4703-AFE2-8CEF516E2C9A}" dt="2020-04-22T11:11:57.532" v="1634" actId="6549"/>
          <ac:spMkLst>
            <pc:docMk/>
            <pc:sldMk cId="3145880838" sldId="274"/>
            <ac:spMk id="5" creationId="{00000000-0000-0000-0000-000000000000}"/>
          </ac:spMkLst>
        </pc:spChg>
      </pc:sldChg>
      <pc:sldChg chg="addSp modSp add">
        <pc:chgData name="James Franklin" userId="cf915d05-507f-491f-b4a6-b2aa085ee4b1" providerId="ADAL" clId="{9F18F4AA-06CC-4703-AFE2-8CEF516E2C9A}" dt="2020-04-22T11:57:30.021" v="2710" actId="207"/>
        <pc:sldMkLst>
          <pc:docMk/>
          <pc:sldMk cId="1553136089" sldId="275"/>
        </pc:sldMkLst>
        <pc:spChg chg="mod">
          <ac:chgData name="James Franklin" userId="cf915d05-507f-491f-b4a6-b2aa085ee4b1" providerId="ADAL" clId="{9F18F4AA-06CC-4703-AFE2-8CEF516E2C9A}" dt="2020-04-22T11:57:30.021" v="2710" actId="207"/>
          <ac:spMkLst>
            <pc:docMk/>
            <pc:sldMk cId="1553136089" sldId="275"/>
            <ac:spMk id="2" creationId="{00000000-0000-0000-0000-000000000000}"/>
          </ac:spMkLst>
        </pc:spChg>
        <pc:spChg chg="add">
          <ac:chgData name="James Franklin" userId="cf915d05-507f-491f-b4a6-b2aa085ee4b1" providerId="ADAL" clId="{9F18F4AA-06CC-4703-AFE2-8CEF516E2C9A}" dt="2020-04-22T11:56:18.044" v="2597"/>
          <ac:spMkLst>
            <pc:docMk/>
            <pc:sldMk cId="1553136089" sldId="275"/>
            <ac:spMk id="5" creationId="{767F4784-5A52-4086-8328-7F6114F3F66D}"/>
          </ac:spMkLst>
        </pc:spChg>
      </pc:sldChg>
    </pc:docChg>
  </pc:docChgLst>
  <pc:docChgLst>
    <pc:chgData name="Leonora Sheppard" userId="3688f6d8-1f97-408e-a4fe-cc859c551ddb" providerId="ADAL" clId="{D1DCED41-014A-4700-A1A2-E01C60E4DA22}"/>
    <pc:docChg chg="modSld">
      <pc:chgData name="Leonora Sheppard" userId="3688f6d8-1f97-408e-a4fe-cc859c551ddb" providerId="ADAL" clId="{D1DCED41-014A-4700-A1A2-E01C60E4DA22}" dt="2020-06-01T13:23:03.086" v="2" actId="20577"/>
      <pc:docMkLst>
        <pc:docMk/>
      </pc:docMkLst>
      <pc:sldChg chg="modSp mod">
        <pc:chgData name="Leonora Sheppard" userId="3688f6d8-1f97-408e-a4fe-cc859c551ddb" providerId="ADAL" clId="{D1DCED41-014A-4700-A1A2-E01C60E4DA22}" dt="2020-06-01T13:23:03.086" v="2" actId="20577"/>
        <pc:sldMkLst>
          <pc:docMk/>
          <pc:sldMk cId="3870191183" sldId="260"/>
        </pc:sldMkLst>
        <pc:spChg chg="mod">
          <ac:chgData name="Leonora Sheppard" userId="3688f6d8-1f97-408e-a4fe-cc859c551ddb" providerId="ADAL" clId="{D1DCED41-014A-4700-A1A2-E01C60E4DA22}" dt="2020-06-01T13:23:03.086" v="2" actId="20577"/>
          <ac:spMkLst>
            <pc:docMk/>
            <pc:sldMk cId="3870191183" sldId="260"/>
            <ac:spMk id="5" creationId="{00000000-0000-0000-0000-000000000000}"/>
          </ac:spMkLst>
        </pc:spChg>
      </pc:sldChg>
    </pc:docChg>
  </pc:docChgLst>
  <pc:docChgLst>
    <pc:chgData name="Mike Bloys" userId="1248c4d8-7b2b-4b32-b8bd-163ae845f9bb" providerId="ADAL" clId="{943250BA-80FF-43CA-BB3C-8CA0E54B2557}"/>
    <pc:docChg chg="undo redo custSel modSld modMainMaster">
      <pc:chgData name="Mike Bloys" userId="1248c4d8-7b2b-4b32-b8bd-163ae845f9bb" providerId="ADAL" clId="{943250BA-80FF-43CA-BB3C-8CA0E54B2557}" dt="2020-04-28T15:58:14.233" v="412" actId="113"/>
      <pc:docMkLst>
        <pc:docMk/>
      </pc:docMkLst>
      <pc:sldChg chg="addSp delSp modSp">
        <pc:chgData name="Mike Bloys" userId="1248c4d8-7b2b-4b32-b8bd-163ae845f9bb" providerId="ADAL" clId="{943250BA-80FF-43CA-BB3C-8CA0E54B2557}" dt="2020-04-22T14:35:49.673" v="1" actId="478"/>
        <pc:sldMkLst>
          <pc:docMk/>
          <pc:sldMk cId="3148882095" sldId="256"/>
        </pc:sldMkLst>
        <pc:spChg chg="add del mod">
          <ac:chgData name="Mike Bloys" userId="1248c4d8-7b2b-4b32-b8bd-163ae845f9bb" providerId="ADAL" clId="{943250BA-80FF-43CA-BB3C-8CA0E54B2557}" dt="2020-04-22T14:35:49.673" v="1" actId="478"/>
          <ac:spMkLst>
            <pc:docMk/>
            <pc:sldMk cId="3148882095" sldId="256"/>
            <ac:spMk id="3" creationId="{50405028-509F-4358-AFF3-7E88768F35C1}"/>
          </ac:spMkLst>
        </pc:spChg>
        <pc:spChg chg="del">
          <ac:chgData name="Mike Bloys" userId="1248c4d8-7b2b-4b32-b8bd-163ae845f9bb" providerId="ADAL" clId="{943250BA-80FF-43CA-BB3C-8CA0E54B2557}" dt="2020-04-22T14:35:48.357" v="0" actId="478"/>
          <ac:spMkLst>
            <pc:docMk/>
            <pc:sldMk cId="3148882095" sldId="256"/>
            <ac:spMk id="5" creationId="{00000000-0000-0000-0000-000000000000}"/>
          </ac:spMkLst>
        </pc:spChg>
        <pc:spChg chg="del">
          <ac:chgData name="Mike Bloys" userId="1248c4d8-7b2b-4b32-b8bd-163ae845f9bb" providerId="ADAL" clId="{943250BA-80FF-43CA-BB3C-8CA0E54B2557}" dt="2020-04-22T14:35:48.357" v="0" actId="478"/>
          <ac:spMkLst>
            <pc:docMk/>
            <pc:sldMk cId="3148882095" sldId="256"/>
            <ac:spMk id="6" creationId="{00000000-0000-0000-0000-000000000000}"/>
          </ac:spMkLst>
        </pc:spChg>
        <pc:spChg chg="del">
          <ac:chgData name="Mike Bloys" userId="1248c4d8-7b2b-4b32-b8bd-163ae845f9bb" providerId="ADAL" clId="{943250BA-80FF-43CA-BB3C-8CA0E54B2557}" dt="2020-04-22T14:35:48.357" v="0" actId="478"/>
          <ac:spMkLst>
            <pc:docMk/>
            <pc:sldMk cId="3148882095" sldId="256"/>
            <ac:spMk id="7" creationId="{00000000-0000-0000-0000-000000000000}"/>
          </ac:spMkLst>
        </pc:spChg>
        <pc:spChg chg="add del mod">
          <ac:chgData name="Mike Bloys" userId="1248c4d8-7b2b-4b32-b8bd-163ae845f9bb" providerId="ADAL" clId="{943250BA-80FF-43CA-BB3C-8CA0E54B2557}" dt="2020-04-22T14:35:49.673" v="1" actId="478"/>
          <ac:spMkLst>
            <pc:docMk/>
            <pc:sldMk cId="3148882095" sldId="256"/>
            <ac:spMk id="9" creationId="{9E7C80CB-0EA7-47A0-8232-D9CEB9688892}"/>
          </ac:spMkLst>
        </pc:spChg>
        <pc:spChg chg="add del mod">
          <ac:chgData name="Mike Bloys" userId="1248c4d8-7b2b-4b32-b8bd-163ae845f9bb" providerId="ADAL" clId="{943250BA-80FF-43CA-BB3C-8CA0E54B2557}" dt="2020-04-22T14:35:49.673" v="1" actId="478"/>
          <ac:spMkLst>
            <pc:docMk/>
            <pc:sldMk cId="3148882095" sldId="256"/>
            <ac:spMk id="11" creationId="{CFEFC903-49E2-496E-B890-AAC30E01CA75}"/>
          </ac:spMkLst>
        </pc:spChg>
        <pc:graphicFrameChg chg="del">
          <ac:chgData name="Mike Bloys" userId="1248c4d8-7b2b-4b32-b8bd-163ae845f9bb" providerId="ADAL" clId="{943250BA-80FF-43CA-BB3C-8CA0E54B2557}" dt="2020-04-22T14:35:48.357" v="0" actId="478"/>
          <ac:graphicFrameMkLst>
            <pc:docMk/>
            <pc:sldMk cId="3148882095" sldId="256"/>
            <ac:graphicFrameMk id="8" creationId="{00000000-0000-0000-0000-000000000000}"/>
          </ac:graphicFrameMkLst>
        </pc:graphicFrameChg>
      </pc:sldChg>
      <pc:sldChg chg="addSp delSp modSp">
        <pc:chgData name="Mike Bloys" userId="1248c4d8-7b2b-4b32-b8bd-163ae845f9bb" providerId="ADAL" clId="{943250BA-80FF-43CA-BB3C-8CA0E54B2557}" dt="2020-04-22T14:42:29.883" v="63" actId="478"/>
        <pc:sldMkLst>
          <pc:docMk/>
          <pc:sldMk cId="3870191183" sldId="260"/>
        </pc:sldMkLst>
        <pc:spChg chg="add del mod">
          <ac:chgData name="Mike Bloys" userId="1248c4d8-7b2b-4b32-b8bd-163ae845f9bb" providerId="ADAL" clId="{943250BA-80FF-43CA-BB3C-8CA0E54B2557}" dt="2020-04-22T14:42:29.883" v="63" actId="478"/>
          <ac:spMkLst>
            <pc:docMk/>
            <pc:sldMk cId="3870191183" sldId="260"/>
            <ac:spMk id="6" creationId="{4517C807-DF12-4C05-A811-C6E3E962A9C0}"/>
          </ac:spMkLst>
        </pc:spChg>
      </pc:sldChg>
      <pc:sldChg chg="delSp modSp">
        <pc:chgData name="Mike Bloys" userId="1248c4d8-7b2b-4b32-b8bd-163ae845f9bb" providerId="ADAL" clId="{943250BA-80FF-43CA-BB3C-8CA0E54B2557}" dt="2020-04-22T15:13:24.942" v="286" actId="113"/>
        <pc:sldMkLst>
          <pc:docMk/>
          <pc:sldMk cId="3788352238" sldId="262"/>
        </pc:sldMkLst>
        <pc:spChg chg="del">
          <ac:chgData name="Mike Bloys" userId="1248c4d8-7b2b-4b32-b8bd-163ae845f9bb" providerId="ADAL" clId="{943250BA-80FF-43CA-BB3C-8CA0E54B2557}" dt="2020-04-22T15:12:47.387" v="281" actId="478"/>
          <ac:spMkLst>
            <pc:docMk/>
            <pc:sldMk cId="3788352238" sldId="262"/>
            <ac:spMk id="2" creationId="{5679DA21-2FF4-4783-A4ED-8DEA454792E3}"/>
          </ac:spMkLst>
        </pc:spChg>
        <pc:spChg chg="mod">
          <ac:chgData name="Mike Bloys" userId="1248c4d8-7b2b-4b32-b8bd-163ae845f9bb" providerId="ADAL" clId="{943250BA-80FF-43CA-BB3C-8CA0E54B2557}" dt="2020-04-22T15:13:24.942" v="286" actId="113"/>
          <ac:spMkLst>
            <pc:docMk/>
            <pc:sldMk cId="3788352238" sldId="262"/>
            <ac:spMk id="4" creationId="{00000000-0000-0000-0000-000000000000}"/>
          </ac:spMkLst>
        </pc:spChg>
      </pc:sldChg>
      <pc:sldChg chg="modSp">
        <pc:chgData name="Mike Bloys" userId="1248c4d8-7b2b-4b32-b8bd-163ae845f9bb" providerId="ADAL" clId="{943250BA-80FF-43CA-BB3C-8CA0E54B2557}" dt="2020-04-22T15:26:49.447" v="387" actId="692"/>
        <pc:sldMkLst>
          <pc:docMk/>
          <pc:sldMk cId="2304373901" sldId="263"/>
        </pc:sldMkLst>
        <pc:spChg chg="mod">
          <ac:chgData name="Mike Bloys" userId="1248c4d8-7b2b-4b32-b8bd-163ae845f9bb" providerId="ADAL" clId="{943250BA-80FF-43CA-BB3C-8CA0E54B2557}" dt="2020-04-22T15:20:32.883" v="356" actId="14100"/>
          <ac:spMkLst>
            <pc:docMk/>
            <pc:sldMk cId="2304373901" sldId="263"/>
            <ac:spMk id="2" creationId="{988B3F2C-45A2-40DD-8A69-5AAAA56E9C18}"/>
          </ac:spMkLst>
        </pc:spChg>
        <pc:spChg chg="mod">
          <ac:chgData name="Mike Bloys" userId="1248c4d8-7b2b-4b32-b8bd-163ae845f9bb" providerId="ADAL" clId="{943250BA-80FF-43CA-BB3C-8CA0E54B2557}" dt="2020-04-22T15:14:30.892" v="295" actId="179"/>
          <ac:spMkLst>
            <pc:docMk/>
            <pc:sldMk cId="2304373901" sldId="263"/>
            <ac:spMk id="4" creationId="{00000000-0000-0000-0000-000000000000}"/>
          </ac:spMkLst>
        </pc:spChg>
        <pc:spChg chg="mod">
          <ac:chgData name="Mike Bloys" userId="1248c4d8-7b2b-4b32-b8bd-163ae845f9bb" providerId="ADAL" clId="{943250BA-80FF-43CA-BB3C-8CA0E54B2557}" dt="2020-04-22T15:20:53.369" v="361" actId="1076"/>
          <ac:spMkLst>
            <pc:docMk/>
            <pc:sldMk cId="2304373901" sldId="263"/>
            <ac:spMk id="7" creationId="{BEC9D18D-D32A-4923-BFDD-7B886EAA114C}"/>
          </ac:spMkLst>
        </pc:spChg>
        <pc:spChg chg="mod">
          <ac:chgData name="Mike Bloys" userId="1248c4d8-7b2b-4b32-b8bd-163ae845f9bb" providerId="ADAL" clId="{943250BA-80FF-43CA-BB3C-8CA0E54B2557}" dt="2020-04-22T15:20:57.233" v="362" actId="1076"/>
          <ac:spMkLst>
            <pc:docMk/>
            <pc:sldMk cId="2304373901" sldId="263"/>
            <ac:spMk id="8" creationId="{E7A631AB-038E-4C0D-9A5B-53F17451FFD1}"/>
          </ac:spMkLst>
        </pc:spChg>
        <pc:spChg chg="mod">
          <ac:chgData name="Mike Bloys" userId="1248c4d8-7b2b-4b32-b8bd-163ae845f9bb" providerId="ADAL" clId="{943250BA-80FF-43CA-BB3C-8CA0E54B2557}" dt="2020-04-22T15:14:13.947" v="293" actId="14100"/>
          <ac:spMkLst>
            <pc:docMk/>
            <pc:sldMk cId="2304373901" sldId="263"/>
            <ac:spMk id="15" creationId="{4747D512-A3CC-4657-966E-BE6FDBE574C3}"/>
          </ac:spMkLst>
        </pc:spChg>
        <pc:cxnChg chg="mod">
          <ac:chgData name="Mike Bloys" userId="1248c4d8-7b2b-4b32-b8bd-163ae845f9bb" providerId="ADAL" clId="{943250BA-80FF-43CA-BB3C-8CA0E54B2557}" dt="2020-04-22T15:26:49.447" v="387" actId="692"/>
          <ac:cxnSpMkLst>
            <pc:docMk/>
            <pc:sldMk cId="2304373901" sldId="263"/>
            <ac:cxnSpMk id="6" creationId="{7920BC35-A531-4588-A3D7-481F9672CDA0}"/>
          </ac:cxnSpMkLst>
        </pc:cxnChg>
        <pc:cxnChg chg="mod">
          <ac:chgData name="Mike Bloys" userId="1248c4d8-7b2b-4b32-b8bd-163ae845f9bb" providerId="ADAL" clId="{943250BA-80FF-43CA-BB3C-8CA0E54B2557}" dt="2020-04-22T15:16:16.125" v="311" actId="692"/>
          <ac:cxnSpMkLst>
            <pc:docMk/>
            <pc:sldMk cId="2304373901" sldId="263"/>
            <ac:cxnSpMk id="10" creationId="{2612EF27-A47E-4C65-BBEA-DCDD002FA07E}"/>
          </ac:cxnSpMkLst>
        </pc:cxnChg>
        <pc:cxnChg chg="mod">
          <ac:chgData name="Mike Bloys" userId="1248c4d8-7b2b-4b32-b8bd-163ae845f9bb" providerId="ADAL" clId="{943250BA-80FF-43CA-BB3C-8CA0E54B2557}" dt="2020-04-22T15:20:47.194" v="360" actId="14100"/>
          <ac:cxnSpMkLst>
            <pc:docMk/>
            <pc:sldMk cId="2304373901" sldId="263"/>
            <ac:cxnSpMk id="12" creationId="{132AB735-9941-4E45-91B4-2D0523473D36}"/>
          </ac:cxnSpMkLst>
        </pc:cxnChg>
        <pc:cxnChg chg="mod">
          <ac:chgData name="Mike Bloys" userId="1248c4d8-7b2b-4b32-b8bd-163ae845f9bb" providerId="ADAL" clId="{943250BA-80FF-43CA-BB3C-8CA0E54B2557}" dt="2020-04-22T15:26:49.447" v="387" actId="692"/>
          <ac:cxnSpMkLst>
            <pc:docMk/>
            <pc:sldMk cId="2304373901" sldId="263"/>
            <ac:cxnSpMk id="14" creationId="{F8F3EFBE-7609-43BE-B286-A90CADA9EF08}"/>
          </ac:cxnSpMkLst>
        </pc:cxnChg>
      </pc:sldChg>
      <pc:sldChg chg="modSp">
        <pc:chgData name="Mike Bloys" userId="1248c4d8-7b2b-4b32-b8bd-163ae845f9bb" providerId="ADAL" clId="{943250BA-80FF-43CA-BB3C-8CA0E54B2557}" dt="2020-04-22T15:26:21.863" v="386" actId="692"/>
        <pc:sldMkLst>
          <pc:docMk/>
          <pc:sldMk cId="3983984687" sldId="264"/>
        </pc:sldMkLst>
        <pc:spChg chg="mod">
          <ac:chgData name="Mike Bloys" userId="1248c4d8-7b2b-4b32-b8bd-163ae845f9bb" providerId="ADAL" clId="{943250BA-80FF-43CA-BB3C-8CA0E54B2557}" dt="2020-04-22T15:19:58.620" v="349" actId="207"/>
          <ac:spMkLst>
            <pc:docMk/>
            <pc:sldMk cId="3983984687" sldId="264"/>
            <ac:spMk id="4" creationId="{00000000-0000-0000-0000-000000000000}"/>
          </ac:spMkLst>
        </pc:spChg>
        <pc:spChg chg="mod">
          <ac:chgData name="Mike Bloys" userId="1248c4d8-7b2b-4b32-b8bd-163ae845f9bb" providerId="ADAL" clId="{943250BA-80FF-43CA-BB3C-8CA0E54B2557}" dt="2020-04-22T15:19:52.593" v="348" actId="1076"/>
          <ac:spMkLst>
            <pc:docMk/>
            <pc:sldMk cId="3983984687" sldId="264"/>
            <ac:spMk id="5" creationId="{C8BE4129-954E-4C36-ACE9-EAD6A81BF1CB}"/>
          </ac:spMkLst>
        </pc:spChg>
        <pc:spChg chg="mod">
          <ac:chgData name="Mike Bloys" userId="1248c4d8-7b2b-4b32-b8bd-163ae845f9bb" providerId="ADAL" clId="{943250BA-80FF-43CA-BB3C-8CA0E54B2557}" dt="2020-04-22T15:17:34.833" v="329" actId="1076"/>
          <ac:spMkLst>
            <pc:docMk/>
            <pc:sldMk cId="3983984687" sldId="264"/>
            <ac:spMk id="7" creationId="{17E2AB32-E5F0-4393-9BFE-4E845E3E6392}"/>
          </ac:spMkLst>
        </pc:spChg>
        <pc:cxnChg chg="mod">
          <ac:chgData name="Mike Bloys" userId="1248c4d8-7b2b-4b32-b8bd-163ae845f9bb" providerId="ADAL" clId="{943250BA-80FF-43CA-BB3C-8CA0E54B2557}" dt="2020-04-22T15:18:13.910" v="337" actId="692"/>
          <ac:cxnSpMkLst>
            <pc:docMk/>
            <pc:sldMk cId="3983984687" sldId="264"/>
            <ac:cxnSpMk id="6" creationId="{3DEA9758-48BD-4AA9-998C-DEF707D33CBE}"/>
          </ac:cxnSpMkLst>
        </pc:cxnChg>
        <pc:cxnChg chg="mod">
          <ac:chgData name="Mike Bloys" userId="1248c4d8-7b2b-4b32-b8bd-163ae845f9bb" providerId="ADAL" clId="{943250BA-80FF-43CA-BB3C-8CA0E54B2557}" dt="2020-04-22T15:18:13.910" v="337" actId="692"/>
          <ac:cxnSpMkLst>
            <pc:docMk/>
            <pc:sldMk cId="3983984687" sldId="264"/>
            <ac:cxnSpMk id="9" creationId="{1288C100-BF1B-4F08-A807-280336D2326A}"/>
          </ac:cxnSpMkLst>
        </pc:cxnChg>
        <pc:cxnChg chg="mod">
          <ac:chgData name="Mike Bloys" userId="1248c4d8-7b2b-4b32-b8bd-163ae845f9bb" providerId="ADAL" clId="{943250BA-80FF-43CA-BB3C-8CA0E54B2557}" dt="2020-04-22T15:26:18.641" v="385" actId="14100"/>
          <ac:cxnSpMkLst>
            <pc:docMk/>
            <pc:sldMk cId="3983984687" sldId="264"/>
            <ac:cxnSpMk id="10" creationId="{3084A1CC-D985-43F6-B7BF-F8F5F68C133A}"/>
          </ac:cxnSpMkLst>
        </pc:cxnChg>
        <pc:cxnChg chg="mod">
          <ac:chgData name="Mike Bloys" userId="1248c4d8-7b2b-4b32-b8bd-163ae845f9bb" providerId="ADAL" clId="{943250BA-80FF-43CA-BB3C-8CA0E54B2557}" dt="2020-04-22T15:26:21.863" v="386" actId="692"/>
          <ac:cxnSpMkLst>
            <pc:docMk/>
            <pc:sldMk cId="3983984687" sldId="264"/>
            <ac:cxnSpMk id="11" creationId="{9E0AAC8E-6C54-4E77-B0CC-85B17689D24F}"/>
          </ac:cxnSpMkLst>
        </pc:cxnChg>
      </pc:sldChg>
      <pc:sldChg chg="modSp">
        <pc:chgData name="Mike Bloys" userId="1248c4d8-7b2b-4b32-b8bd-163ae845f9bb" providerId="ADAL" clId="{943250BA-80FF-43CA-BB3C-8CA0E54B2557}" dt="2020-04-22T15:28:42.631" v="394" actId="692"/>
        <pc:sldMkLst>
          <pc:docMk/>
          <pc:sldMk cId="3582067344" sldId="265"/>
        </pc:sldMkLst>
        <pc:spChg chg="mod">
          <ac:chgData name="Mike Bloys" userId="1248c4d8-7b2b-4b32-b8bd-163ae845f9bb" providerId="ADAL" clId="{943250BA-80FF-43CA-BB3C-8CA0E54B2557}" dt="2020-04-22T15:27:56.018" v="389" actId="207"/>
          <ac:spMkLst>
            <pc:docMk/>
            <pc:sldMk cId="3582067344" sldId="265"/>
            <ac:spMk id="2" creationId="{00000000-0000-0000-0000-000000000000}"/>
          </ac:spMkLst>
        </pc:spChg>
        <pc:spChg chg="mod">
          <ac:chgData name="Mike Bloys" userId="1248c4d8-7b2b-4b32-b8bd-163ae845f9bb" providerId="ADAL" clId="{943250BA-80FF-43CA-BB3C-8CA0E54B2557}" dt="2020-04-22T15:23:19.997" v="370" actId="255"/>
          <ac:spMkLst>
            <pc:docMk/>
            <pc:sldMk cId="3582067344" sldId="265"/>
            <ac:spMk id="4" creationId="{00000000-0000-0000-0000-000000000000}"/>
          </ac:spMkLst>
        </pc:spChg>
        <pc:spChg chg="mod">
          <ac:chgData name="Mike Bloys" userId="1248c4d8-7b2b-4b32-b8bd-163ae845f9bb" providerId="ADAL" clId="{943250BA-80FF-43CA-BB3C-8CA0E54B2557}" dt="2020-04-22T15:22:21.841" v="367" actId="1076"/>
          <ac:spMkLst>
            <pc:docMk/>
            <pc:sldMk cId="3582067344" sldId="265"/>
            <ac:spMk id="8" creationId="{00000000-0000-0000-0000-000000000000}"/>
          </ac:spMkLst>
        </pc:spChg>
        <pc:spChg chg="mod">
          <ac:chgData name="Mike Bloys" userId="1248c4d8-7b2b-4b32-b8bd-163ae845f9bb" providerId="ADAL" clId="{943250BA-80FF-43CA-BB3C-8CA0E54B2557}" dt="2020-04-22T15:27:56.018" v="389" actId="207"/>
          <ac:spMkLst>
            <pc:docMk/>
            <pc:sldMk cId="3582067344" sldId="265"/>
            <ac:spMk id="31" creationId="{00000000-0000-0000-0000-000000000000}"/>
          </ac:spMkLst>
        </pc:spChg>
        <pc:spChg chg="mod">
          <ac:chgData name="Mike Bloys" userId="1248c4d8-7b2b-4b32-b8bd-163ae845f9bb" providerId="ADAL" clId="{943250BA-80FF-43CA-BB3C-8CA0E54B2557}" dt="2020-04-22T15:22:17.417" v="366" actId="1076"/>
          <ac:spMkLst>
            <pc:docMk/>
            <pc:sldMk cId="3582067344" sldId="265"/>
            <ac:spMk id="34" creationId="{00000000-0000-0000-0000-000000000000}"/>
          </ac:spMkLst>
        </pc:spChg>
        <pc:spChg chg="mod">
          <ac:chgData name="Mike Bloys" userId="1248c4d8-7b2b-4b32-b8bd-163ae845f9bb" providerId="ADAL" clId="{943250BA-80FF-43CA-BB3C-8CA0E54B2557}" dt="2020-04-22T15:27:56.018" v="389" actId="207"/>
          <ac:spMkLst>
            <pc:docMk/>
            <pc:sldMk cId="3582067344" sldId="265"/>
            <ac:spMk id="41" creationId="{00000000-0000-0000-0000-000000000000}"/>
          </ac:spMkLst>
        </pc:spChg>
        <pc:spChg chg="mod">
          <ac:chgData name="Mike Bloys" userId="1248c4d8-7b2b-4b32-b8bd-163ae845f9bb" providerId="ADAL" clId="{943250BA-80FF-43CA-BB3C-8CA0E54B2557}" dt="2020-04-22T15:27:56.018" v="389" actId="207"/>
          <ac:spMkLst>
            <pc:docMk/>
            <pc:sldMk cId="3582067344" sldId="265"/>
            <ac:spMk id="42" creationId="{00000000-0000-0000-0000-000000000000}"/>
          </ac:spMkLst>
        </pc:spChg>
        <pc:cxnChg chg="mod">
          <ac:chgData name="Mike Bloys" userId="1248c4d8-7b2b-4b32-b8bd-163ae845f9bb" providerId="ADAL" clId="{943250BA-80FF-43CA-BB3C-8CA0E54B2557}" dt="2020-04-22T15:28:35.624" v="393" actId="692"/>
          <ac:cxnSpMkLst>
            <pc:docMk/>
            <pc:sldMk cId="3582067344" sldId="265"/>
            <ac:cxnSpMk id="28" creationId="{00000000-0000-0000-0000-000000000000}"/>
          </ac:cxnSpMkLst>
        </pc:cxnChg>
        <pc:cxnChg chg="mod">
          <ac:chgData name="Mike Bloys" userId="1248c4d8-7b2b-4b32-b8bd-163ae845f9bb" providerId="ADAL" clId="{943250BA-80FF-43CA-BB3C-8CA0E54B2557}" dt="2020-04-22T15:28:42.631" v="394" actId="692"/>
          <ac:cxnSpMkLst>
            <pc:docMk/>
            <pc:sldMk cId="3582067344" sldId="265"/>
            <ac:cxnSpMk id="29" creationId="{00000000-0000-0000-0000-000000000000}"/>
          </ac:cxnSpMkLst>
        </pc:cxnChg>
        <pc:cxnChg chg="mod">
          <ac:chgData name="Mike Bloys" userId="1248c4d8-7b2b-4b32-b8bd-163ae845f9bb" providerId="ADAL" clId="{943250BA-80FF-43CA-BB3C-8CA0E54B2557}" dt="2020-04-22T15:28:35.624" v="393" actId="692"/>
          <ac:cxnSpMkLst>
            <pc:docMk/>
            <pc:sldMk cId="3582067344" sldId="265"/>
            <ac:cxnSpMk id="30"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32"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35"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36"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37"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38" creationId="{00000000-0000-0000-0000-000000000000}"/>
          </ac:cxnSpMkLst>
        </pc:cxnChg>
        <pc:cxnChg chg="mod">
          <ac:chgData name="Mike Bloys" userId="1248c4d8-7b2b-4b32-b8bd-163ae845f9bb" providerId="ADAL" clId="{943250BA-80FF-43CA-BB3C-8CA0E54B2557}" dt="2020-04-22T15:28:26.323" v="392" actId="692"/>
          <ac:cxnSpMkLst>
            <pc:docMk/>
            <pc:sldMk cId="3582067344" sldId="265"/>
            <ac:cxnSpMk id="39"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40" creationId="{00000000-0000-0000-0000-000000000000}"/>
          </ac:cxnSpMkLst>
        </pc:cxnChg>
        <pc:cxnChg chg="mod">
          <ac:chgData name="Mike Bloys" userId="1248c4d8-7b2b-4b32-b8bd-163ae845f9bb" providerId="ADAL" clId="{943250BA-80FF-43CA-BB3C-8CA0E54B2557}" dt="2020-04-22T15:28:13.949" v="390" actId="692"/>
          <ac:cxnSpMkLst>
            <pc:docMk/>
            <pc:sldMk cId="3582067344" sldId="265"/>
            <ac:cxnSpMk id="43" creationId="{00000000-0000-0000-0000-000000000000}"/>
          </ac:cxnSpMkLst>
        </pc:cxnChg>
      </pc:sldChg>
      <pc:sldChg chg="modSp">
        <pc:chgData name="Mike Bloys" userId="1248c4d8-7b2b-4b32-b8bd-163ae845f9bb" providerId="ADAL" clId="{943250BA-80FF-43CA-BB3C-8CA0E54B2557}" dt="2020-04-22T15:23:42.780" v="373" actId="2711"/>
        <pc:sldMkLst>
          <pc:docMk/>
          <pc:sldMk cId="3218149091" sldId="266"/>
        </pc:sldMkLst>
        <pc:spChg chg="mod">
          <ac:chgData name="Mike Bloys" userId="1248c4d8-7b2b-4b32-b8bd-163ae845f9bb" providerId="ADAL" clId="{943250BA-80FF-43CA-BB3C-8CA0E54B2557}" dt="2020-04-22T15:23:42.780" v="373" actId="2711"/>
          <ac:spMkLst>
            <pc:docMk/>
            <pc:sldMk cId="3218149091" sldId="266"/>
            <ac:spMk id="4" creationId="{00000000-0000-0000-0000-000000000000}"/>
          </ac:spMkLst>
        </pc:spChg>
      </pc:sldChg>
      <pc:sldChg chg="addSp delSp modSp">
        <pc:chgData name="Mike Bloys" userId="1248c4d8-7b2b-4b32-b8bd-163ae845f9bb" providerId="ADAL" clId="{943250BA-80FF-43CA-BB3C-8CA0E54B2557}" dt="2020-04-28T15:58:01.465" v="409" actId="113"/>
        <pc:sldMkLst>
          <pc:docMk/>
          <pc:sldMk cId="1973902826" sldId="268"/>
        </pc:sldMkLst>
        <pc:spChg chg="add del mod">
          <ac:chgData name="Mike Bloys" userId="1248c4d8-7b2b-4b32-b8bd-163ae845f9bb" providerId="ADAL" clId="{943250BA-80FF-43CA-BB3C-8CA0E54B2557}" dt="2020-04-28T15:57:50.565" v="405"/>
          <ac:spMkLst>
            <pc:docMk/>
            <pc:sldMk cId="1973902826" sldId="268"/>
            <ac:spMk id="2" creationId="{F7BD8F83-573C-4BB1-9693-C05E9E2F62C1}"/>
          </ac:spMkLst>
        </pc:spChg>
        <pc:spChg chg="add del mod">
          <ac:chgData name="Mike Bloys" userId="1248c4d8-7b2b-4b32-b8bd-163ae845f9bb" providerId="ADAL" clId="{943250BA-80FF-43CA-BB3C-8CA0E54B2557}" dt="2020-04-28T15:57:50.565" v="405"/>
          <ac:spMkLst>
            <pc:docMk/>
            <pc:sldMk cId="1973902826" sldId="268"/>
            <ac:spMk id="3" creationId="{8194FB3B-3F48-4197-A938-D8005772DE61}"/>
          </ac:spMkLst>
        </pc:spChg>
        <pc:spChg chg="mod">
          <ac:chgData name="Mike Bloys" userId="1248c4d8-7b2b-4b32-b8bd-163ae845f9bb" providerId="ADAL" clId="{943250BA-80FF-43CA-BB3C-8CA0E54B2557}" dt="2020-04-28T15:58:01.465" v="409" actId="113"/>
          <ac:spMkLst>
            <pc:docMk/>
            <pc:sldMk cId="1973902826" sldId="268"/>
            <ac:spMk id="5" creationId="{00000000-0000-0000-0000-000000000000}"/>
          </ac:spMkLst>
        </pc:spChg>
      </pc:sldChg>
      <pc:sldChg chg="addSp delSp modSp">
        <pc:chgData name="Mike Bloys" userId="1248c4d8-7b2b-4b32-b8bd-163ae845f9bb" providerId="ADAL" clId="{943250BA-80FF-43CA-BB3C-8CA0E54B2557}" dt="2020-04-23T08:58:52.095" v="400" actId="13244"/>
        <pc:sldMkLst>
          <pc:docMk/>
          <pc:sldMk cId="1395918653" sldId="270"/>
        </pc:sldMkLst>
        <pc:spChg chg="mod">
          <ac:chgData name="Mike Bloys" userId="1248c4d8-7b2b-4b32-b8bd-163ae845f9bb" providerId="ADAL" clId="{943250BA-80FF-43CA-BB3C-8CA0E54B2557}" dt="2020-04-22T15:04:24.849" v="73" actId="15"/>
          <ac:spMkLst>
            <pc:docMk/>
            <pc:sldMk cId="1395918653" sldId="270"/>
            <ac:spMk id="3" creationId="{F6D42BD0-1091-4A1B-BD8F-763E370BED13}"/>
          </ac:spMkLst>
        </pc:spChg>
        <pc:spChg chg="add mod">
          <ac:chgData name="Mike Bloys" userId="1248c4d8-7b2b-4b32-b8bd-163ae845f9bb" providerId="ADAL" clId="{943250BA-80FF-43CA-BB3C-8CA0E54B2557}" dt="2020-04-23T08:58:52.095" v="400" actId="13244"/>
          <ac:spMkLst>
            <pc:docMk/>
            <pc:sldMk cId="1395918653" sldId="270"/>
            <ac:spMk id="10" creationId="{1FDD3DE8-5588-4796-8BE6-CAC312BB7F03}"/>
          </ac:spMkLst>
        </pc:spChg>
        <pc:picChg chg="del">
          <ac:chgData name="Mike Bloys" userId="1248c4d8-7b2b-4b32-b8bd-163ae845f9bb" providerId="ADAL" clId="{943250BA-80FF-43CA-BB3C-8CA0E54B2557}" dt="2020-04-22T15:03:52.170" v="65" actId="478"/>
          <ac:picMkLst>
            <pc:docMk/>
            <pc:sldMk cId="1395918653" sldId="270"/>
            <ac:picMk id="4" creationId="{44A100EC-A011-45C0-AA1C-B27093F3065A}"/>
          </ac:picMkLst>
        </pc:picChg>
        <pc:picChg chg="add del mod">
          <ac:chgData name="Mike Bloys" userId="1248c4d8-7b2b-4b32-b8bd-163ae845f9bb" providerId="ADAL" clId="{943250BA-80FF-43CA-BB3C-8CA0E54B2557}" dt="2020-04-22T15:03:55.965" v="66" actId="21"/>
          <ac:picMkLst>
            <pc:docMk/>
            <pc:sldMk cId="1395918653" sldId="270"/>
            <ac:picMk id="6" creationId="{3EDBF2D4-F75B-4E74-9859-5A269CDC323A}"/>
          </ac:picMkLst>
        </pc:picChg>
        <pc:picChg chg="add del ord">
          <ac:chgData name="Mike Bloys" userId="1248c4d8-7b2b-4b32-b8bd-163ae845f9bb" providerId="ADAL" clId="{943250BA-80FF-43CA-BB3C-8CA0E54B2557}" dt="2020-04-22T15:10:23.546" v="77" actId="478"/>
          <ac:picMkLst>
            <pc:docMk/>
            <pc:sldMk cId="1395918653" sldId="270"/>
            <ac:picMk id="8" creationId="{C2C85FB9-54DF-4033-9493-64F50CC503A0}"/>
          </ac:picMkLst>
        </pc:picChg>
        <pc:picChg chg="add mod ord modCrop">
          <ac:chgData name="Mike Bloys" userId="1248c4d8-7b2b-4b32-b8bd-163ae845f9bb" providerId="ADAL" clId="{943250BA-80FF-43CA-BB3C-8CA0E54B2557}" dt="2020-04-22T15:10:21.938" v="76" actId="167"/>
          <ac:picMkLst>
            <pc:docMk/>
            <pc:sldMk cId="1395918653" sldId="270"/>
            <ac:picMk id="9" creationId="{E39F0A4A-271E-41F5-BFFD-BBB5C99A4EE6}"/>
          </ac:picMkLst>
        </pc:picChg>
        <pc:picChg chg="del">
          <ac:chgData name="Mike Bloys" userId="1248c4d8-7b2b-4b32-b8bd-163ae845f9bb" providerId="ADAL" clId="{943250BA-80FF-43CA-BB3C-8CA0E54B2557}" dt="2020-04-22T15:04:20.314" v="72" actId="478"/>
          <ac:picMkLst>
            <pc:docMk/>
            <pc:sldMk cId="1395918653" sldId="270"/>
            <ac:picMk id="2050" creationId="{D998E994-EBA8-4AB2-84FE-EA1380EFD14E}"/>
          </ac:picMkLst>
        </pc:picChg>
      </pc:sldChg>
      <pc:sldChg chg="delSp modSp">
        <pc:chgData name="Mike Bloys" userId="1248c4d8-7b2b-4b32-b8bd-163ae845f9bb" providerId="ADAL" clId="{943250BA-80FF-43CA-BB3C-8CA0E54B2557}" dt="2020-04-22T15:21:40.976" v="365" actId="2711"/>
        <pc:sldMkLst>
          <pc:docMk/>
          <pc:sldMk cId="2051504437" sldId="271"/>
        </pc:sldMkLst>
        <pc:spChg chg="mod">
          <ac:chgData name="Mike Bloys" userId="1248c4d8-7b2b-4b32-b8bd-163ae845f9bb" providerId="ADAL" clId="{943250BA-80FF-43CA-BB3C-8CA0E54B2557}" dt="2020-04-22T15:21:40.976" v="365" actId="2711"/>
          <ac:spMkLst>
            <pc:docMk/>
            <pc:sldMk cId="2051504437" sldId="271"/>
            <ac:spMk id="3" creationId="{F9F77F0F-39BB-4D0C-BEBC-35684CA5EABD}"/>
          </ac:spMkLst>
        </pc:spChg>
        <pc:spChg chg="del">
          <ac:chgData name="Mike Bloys" userId="1248c4d8-7b2b-4b32-b8bd-163ae845f9bb" providerId="ADAL" clId="{943250BA-80FF-43CA-BB3C-8CA0E54B2557}" dt="2020-04-22T15:21:25.194" v="363" actId="478"/>
          <ac:spMkLst>
            <pc:docMk/>
            <pc:sldMk cId="2051504437" sldId="271"/>
            <ac:spMk id="4" creationId="{D7B22BB0-AB2A-46E3-9E4B-46E2AC711D8D}"/>
          </ac:spMkLst>
        </pc:spChg>
      </pc:sldChg>
      <pc:sldChg chg="delSp modSp">
        <pc:chgData name="Mike Bloys" userId="1248c4d8-7b2b-4b32-b8bd-163ae845f9bb" providerId="ADAL" clId="{943250BA-80FF-43CA-BB3C-8CA0E54B2557}" dt="2020-04-22T15:25:35.019" v="384" actId="692"/>
        <pc:sldMkLst>
          <pc:docMk/>
          <pc:sldMk cId="1597149185" sldId="272"/>
        </pc:sldMkLst>
        <pc:spChg chg="mod">
          <ac:chgData name="Mike Bloys" userId="1248c4d8-7b2b-4b32-b8bd-163ae845f9bb" providerId="ADAL" clId="{943250BA-80FF-43CA-BB3C-8CA0E54B2557}" dt="2020-04-22T15:24:34.341" v="375" actId="2711"/>
          <ac:spMkLst>
            <pc:docMk/>
            <pc:sldMk cId="1597149185" sldId="272"/>
            <ac:spMk id="4" creationId="{00000000-0000-0000-0000-000000000000}"/>
          </ac:spMkLst>
        </pc:spChg>
        <pc:spChg chg="del">
          <ac:chgData name="Mike Bloys" userId="1248c4d8-7b2b-4b32-b8bd-163ae845f9bb" providerId="ADAL" clId="{943250BA-80FF-43CA-BB3C-8CA0E54B2557}" dt="2020-04-22T15:25:25.466" v="383" actId="478"/>
          <ac:spMkLst>
            <pc:docMk/>
            <pc:sldMk cId="1597149185" sldId="272"/>
            <ac:spMk id="5" creationId="{7538657C-3E1F-4543-99AB-ED3908C05DD2}"/>
          </ac:spMkLst>
        </pc:spChg>
        <pc:spChg chg="mod">
          <ac:chgData name="Mike Bloys" userId="1248c4d8-7b2b-4b32-b8bd-163ae845f9bb" providerId="ADAL" clId="{943250BA-80FF-43CA-BB3C-8CA0E54B2557}" dt="2020-04-22T15:24:47.201" v="376" actId="255"/>
          <ac:spMkLst>
            <pc:docMk/>
            <pc:sldMk cId="1597149185" sldId="272"/>
            <ac:spMk id="8" creationId="{A64BC892-9A09-47CB-A92C-D8ADB6429B30}"/>
          </ac:spMkLst>
        </pc:spChg>
        <pc:spChg chg="mod">
          <ac:chgData name="Mike Bloys" userId="1248c4d8-7b2b-4b32-b8bd-163ae845f9bb" providerId="ADAL" clId="{943250BA-80FF-43CA-BB3C-8CA0E54B2557}" dt="2020-04-22T15:24:47.201" v="376" actId="255"/>
          <ac:spMkLst>
            <pc:docMk/>
            <pc:sldMk cId="1597149185" sldId="272"/>
            <ac:spMk id="9" creationId="{5D12AAF2-11CB-4345-B0CB-ECAEE853DAE8}"/>
          </ac:spMkLst>
        </pc:spChg>
        <pc:spChg chg="mod">
          <ac:chgData name="Mike Bloys" userId="1248c4d8-7b2b-4b32-b8bd-163ae845f9bb" providerId="ADAL" clId="{943250BA-80FF-43CA-BB3C-8CA0E54B2557}" dt="2020-04-22T15:24:47.201" v="376" actId="255"/>
          <ac:spMkLst>
            <pc:docMk/>
            <pc:sldMk cId="1597149185" sldId="272"/>
            <ac:spMk id="17" creationId="{5D5E6758-1D53-40ED-AE21-A5F627B6FB10}"/>
          </ac:spMkLst>
        </pc:spChg>
        <pc:cxnChg chg="mod">
          <ac:chgData name="Mike Bloys" userId="1248c4d8-7b2b-4b32-b8bd-163ae845f9bb" providerId="ADAL" clId="{943250BA-80FF-43CA-BB3C-8CA0E54B2557}" dt="2020-04-22T15:25:35.019" v="384" actId="692"/>
          <ac:cxnSpMkLst>
            <pc:docMk/>
            <pc:sldMk cId="1597149185" sldId="272"/>
            <ac:cxnSpMk id="7" creationId="{5CC48937-A0FB-469A-8D68-6F58A564E103}"/>
          </ac:cxnSpMkLst>
        </pc:cxnChg>
        <pc:cxnChg chg="mod">
          <ac:chgData name="Mike Bloys" userId="1248c4d8-7b2b-4b32-b8bd-163ae845f9bb" providerId="ADAL" clId="{943250BA-80FF-43CA-BB3C-8CA0E54B2557}" dt="2020-04-22T15:25:05.072" v="380" actId="692"/>
          <ac:cxnSpMkLst>
            <pc:docMk/>
            <pc:sldMk cId="1597149185" sldId="272"/>
            <ac:cxnSpMk id="10" creationId="{AEBD969A-6466-406A-8F48-6C8E23D825FA}"/>
          </ac:cxnSpMkLst>
        </pc:cxnChg>
        <pc:cxnChg chg="mod">
          <ac:chgData name="Mike Bloys" userId="1248c4d8-7b2b-4b32-b8bd-163ae845f9bb" providerId="ADAL" clId="{943250BA-80FF-43CA-BB3C-8CA0E54B2557}" dt="2020-04-22T15:25:05.072" v="380" actId="692"/>
          <ac:cxnSpMkLst>
            <pc:docMk/>
            <pc:sldMk cId="1597149185" sldId="272"/>
            <ac:cxnSpMk id="11" creationId="{691496E3-E9FD-471F-A10D-6E03E3BA255F}"/>
          </ac:cxnSpMkLst>
        </pc:cxnChg>
        <pc:cxnChg chg="mod">
          <ac:chgData name="Mike Bloys" userId="1248c4d8-7b2b-4b32-b8bd-163ae845f9bb" providerId="ADAL" clId="{943250BA-80FF-43CA-BB3C-8CA0E54B2557}" dt="2020-04-22T15:25:35.019" v="384" actId="692"/>
          <ac:cxnSpMkLst>
            <pc:docMk/>
            <pc:sldMk cId="1597149185" sldId="272"/>
            <ac:cxnSpMk id="12" creationId="{57C36823-A5F9-4E51-B36F-5FB9FF7149F1}"/>
          </ac:cxnSpMkLst>
        </pc:cxnChg>
        <pc:cxnChg chg="mod">
          <ac:chgData name="Mike Bloys" userId="1248c4d8-7b2b-4b32-b8bd-163ae845f9bb" providerId="ADAL" clId="{943250BA-80FF-43CA-BB3C-8CA0E54B2557}" dt="2020-04-22T15:25:35.019" v="384" actId="692"/>
          <ac:cxnSpMkLst>
            <pc:docMk/>
            <pc:sldMk cId="1597149185" sldId="272"/>
            <ac:cxnSpMk id="13" creationId="{57BE362B-532C-4900-80BF-5EF340BB89A3}"/>
          </ac:cxnSpMkLst>
        </pc:cxnChg>
      </pc:sldChg>
      <pc:sldChg chg="addSp delSp modSp">
        <pc:chgData name="Mike Bloys" userId="1248c4d8-7b2b-4b32-b8bd-163ae845f9bb" providerId="ADAL" clId="{943250BA-80FF-43CA-BB3C-8CA0E54B2557}" dt="2020-04-28T15:58:14.233" v="412" actId="113"/>
        <pc:sldMkLst>
          <pc:docMk/>
          <pc:sldMk cId="3145880838" sldId="274"/>
        </pc:sldMkLst>
        <pc:spChg chg="add del mod">
          <ac:chgData name="Mike Bloys" userId="1248c4d8-7b2b-4b32-b8bd-163ae845f9bb" providerId="ADAL" clId="{943250BA-80FF-43CA-BB3C-8CA0E54B2557}" dt="2020-04-28T15:58:09.363" v="410"/>
          <ac:spMkLst>
            <pc:docMk/>
            <pc:sldMk cId="3145880838" sldId="274"/>
            <ac:spMk id="2" creationId="{C1A6D781-FC75-46E2-81CA-494BE92783BD}"/>
          </ac:spMkLst>
        </pc:spChg>
        <pc:spChg chg="add del mod">
          <ac:chgData name="Mike Bloys" userId="1248c4d8-7b2b-4b32-b8bd-163ae845f9bb" providerId="ADAL" clId="{943250BA-80FF-43CA-BB3C-8CA0E54B2557}" dt="2020-04-28T15:58:09.363" v="410"/>
          <ac:spMkLst>
            <pc:docMk/>
            <pc:sldMk cId="3145880838" sldId="274"/>
            <ac:spMk id="3" creationId="{76FB4746-E1CA-4022-86DB-DD54A2E6F118}"/>
          </ac:spMkLst>
        </pc:spChg>
        <pc:spChg chg="mod">
          <ac:chgData name="Mike Bloys" userId="1248c4d8-7b2b-4b32-b8bd-163ae845f9bb" providerId="ADAL" clId="{943250BA-80FF-43CA-BB3C-8CA0E54B2557}" dt="2020-04-28T15:58:14.233" v="412" actId="113"/>
          <ac:spMkLst>
            <pc:docMk/>
            <pc:sldMk cId="3145880838" sldId="274"/>
            <ac:spMk id="5" creationId="{00000000-0000-0000-0000-000000000000}"/>
          </ac:spMkLst>
        </pc:spChg>
      </pc:sldChg>
      <pc:sldChg chg="delSp modSp">
        <pc:chgData name="Mike Bloys" userId="1248c4d8-7b2b-4b32-b8bd-163ae845f9bb" providerId="ADAL" clId="{943250BA-80FF-43CA-BB3C-8CA0E54B2557}" dt="2020-04-22T15:29:48.107" v="399" actId="2711"/>
        <pc:sldMkLst>
          <pc:docMk/>
          <pc:sldMk cId="1553136089" sldId="275"/>
        </pc:sldMkLst>
        <pc:spChg chg="mod">
          <ac:chgData name="Mike Bloys" userId="1248c4d8-7b2b-4b32-b8bd-163ae845f9bb" providerId="ADAL" clId="{943250BA-80FF-43CA-BB3C-8CA0E54B2557}" dt="2020-04-22T15:29:48.107" v="399" actId="2711"/>
          <ac:spMkLst>
            <pc:docMk/>
            <pc:sldMk cId="1553136089" sldId="275"/>
            <ac:spMk id="2" creationId="{00000000-0000-0000-0000-000000000000}"/>
          </ac:spMkLst>
        </pc:spChg>
        <pc:spChg chg="del">
          <ac:chgData name="Mike Bloys" userId="1248c4d8-7b2b-4b32-b8bd-163ae845f9bb" providerId="ADAL" clId="{943250BA-80FF-43CA-BB3C-8CA0E54B2557}" dt="2020-04-22T15:29:17.081" v="395" actId="478"/>
          <ac:spMkLst>
            <pc:docMk/>
            <pc:sldMk cId="1553136089" sldId="275"/>
            <ac:spMk id="5" creationId="{767F4784-5A52-4086-8328-7F6114F3F66D}"/>
          </ac:spMkLst>
        </pc:spChg>
      </pc:sldChg>
      <pc:sldMasterChg chg="modSldLayout">
        <pc:chgData name="Mike Bloys" userId="1248c4d8-7b2b-4b32-b8bd-163ae845f9bb" providerId="ADAL" clId="{943250BA-80FF-43CA-BB3C-8CA0E54B2557}" dt="2020-04-23T09:05:46.388" v="404" actId="20577"/>
        <pc:sldMasterMkLst>
          <pc:docMk/>
          <pc:sldMasterMk cId="4112846155" sldId="2147483660"/>
        </pc:sldMasterMkLst>
        <pc:sldLayoutChg chg="addSp delSp modSp">
          <pc:chgData name="Mike Bloys" userId="1248c4d8-7b2b-4b32-b8bd-163ae845f9bb" providerId="ADAL" clId="{943250BA-80FF-43CA-BB3C-8CA0E54B2557}" dt="2020-04-22T14:36:40.721" v="5" actId="16037"/>
          <pc:sldLayoutMkLst>
            <pc:docMk/>
            <pc:sldMasterMk cId="4112846155" sldId="2147483660"/>
            <pc:sldLayoutMk cId="939894443" sldId="2147483662"/>
          </pc:sldLayoutMkLst>
          <pc:spChg chg="del">
            <ac:chgData name="Mike Bloys" userId="1248c4d8-7b2b-4b32-b8bd-163ae845f9bb" providerId="ADAL" clId="{943250BA-80FF-43CA-BB3C-8CA0E54B2557}" dt="2020-04-22T14:36:08.092" v="2" actId="478"/>
            <ac:spMkLst>
              <pc:docMk/>
              <pc:sldMasterMk cId="4112846155" sldId="2147483660"/>
              <pc:sldLayoutMk cId="939894443" sldId="2147483662"/>
              <ac:spMk id="20" creationId="{00000000-0000-0000-0000-000000000000}"/>
            </ac:spMkLst>
          </pc:spChg>
          <pc:spChg chg="del">
            <ac:chgData name="Mike Bloys" userId="1248c4d8-7b2b-4b32-b8bd-163ae845f9bb" providerId="ADAL" clId="{943250BA-80FF-43CA-BB3C-8CA0E54B2557}" dt="2020-04-22T14:36:08.092" v="2" actId="478"/>
            <ac:spMkLst>
              <pc:docMk/>
              <pc:sldMasterMk cId="4112846155" sldId="2147483660"/>
              <pc:sldLayoutMk cId="939894443" sldId="2147483662"/>
              <ac:spMk id="21" creationId="{00000000-0000-0000-0000-000000000000}"/>
            </ac:spMkLst>
          </pc:spChg>
          <pc:spChg chg="del">
            <ac:chgData name="Mike Bloys" userId="1248c4d8-7b2b-4b32-b8bd-163ae845f9bb" providerId="ADAL" clId="{943250BA-80FF-43CA-BB3C-8CA0E54B2557}" dt="2020-04-22T14:36:08.092" v="2" actId="478"/>
            <ac:spMkLst>
              <pc:docMk/>
              <pc:sldMasterMk cId="4112846155" sldId="2147483660"/>
              <pc:sldLayoutMk cId="939894443" sldId="2147483662"/>
              <ac:spMk id="24" creationId="{00000000-0000-0000-0000-000000000000}"/>
            </ac:spMkLst>
          </pc:spChg>
          <pc:picChg chg="del">
            <ac:chgData name="Mike Bloys" userId="1248c4d8-7b2b-4b32-b8bd-163ae845f9bb" providerId="ADAL" clId="{943250BA-80FF-43CA-BB3C-8CA0E54B2557}" dt="2020-04-22T14:36:08.092" v="2" actId="478"/>
            <ac:picMkLst>
              <pc:docMk/>
              <pc:sldMasterMk cId="4112846155" sldId="2147483660"/>
              <pc:sldLayoutMk cId="939894443" sldId="2147483662"/>
              <ac:picMk id="2" creationId="{00000000-0000-0000-0000-000000000000}"/>
            </ac:picMkLst>
          </pc:picChg>
          <pc:picChg chg="add mod">
            <ac:chgData name="Mike Bloys" userId="1248c4d8-7b2b-4b32-b8bd-163ae845f9bb" providerId="ADAL" clId="{943250BA-80FF-43CA-BB3C-8CA0E54B2557}" dt="2020-04-22T14:36:40.721" v="5" actId="16037"/>
            <ac:picMkLst>
              <pc:docMk/>
              <pc:sldMasterMk cId="4112846155" sldId="2147483660"/>
              <pc:sldLayoutMk cId="939894443" sldId="2147483662"/>
              <ac:picMk id="4" creationId="{7378F2DA-BE42-4FD2-828E-C1FA766E02C0}"/>
            </ac:picMkLst>
          </pc:picChg>
          <pc:cxnChg chg="del">
            <ac:chgData name="Mike Bloys" userId="1248c4d8-7b2b-4b32-b8bd-163ae845f9bb" providerId="ADAL" clId="{943250BA-80FF-43CA-BB3C-8CA0E54B2557}" dt="2020-04-22T14:36:08.092" v="2" actId="478"/>
            <ac:cxnSpMkLst>
              <pc:docMk/>
              <pc:sldMasterMk cId="4112846155" sldId="2147483660"/>
              <pc:sldLayoutMk cId="939894443" sldId="2147483662"/>
              <ac:cxnSpMk id="14" creationId="{00000000-0000-0000-0000-000000000000}"/>
            </ac:cxnSpMkLst>
          </pc:cxnChg>
        </pc:sldLayoutChg>
        <pc:sldLayoutChg chg="setBg">
          <pc:chgData name="Mike Bloys" userId="1248c4d8-7b2b-4b32-b8bd-163ae845f9bb" providerId="ADAL" clId="{943250BA-80FF-43CA-BB3C-8CA0E54B2557}" dt="2020-04-22T14:37:17.326" v="6"/>
          <pc:sldLayoutMkLst>
            <pc:docMk/>
            <pc:sldMasterMk cId="4112846155" sldId="2147483660"/>
            <pc:sldLayoutMk cId="7990883" sldId="2147483663"/>
          </pc:sldLayoutMkLst>
        </pc:sldLayoutChg>
        <pc:sldLayoutChg chg="modSp setBg">
          <pc:chgData name="Mike Bloys" userId="1248c4d8-7b2b-4b32-b8bd-163ae845f9bb" providerId="ADAL" clId="{943250BA-80FF-43CA-BB3C-8CA0E54B2557}" dt="2020-04-22T14:37:46.804" v="13"/>
          <pc:sldLayoutMkLst>
            <pc:docMk/>
            <pc:sldMasterMk cId="4112846155" sldId="2147483660"/>
            <pc:sldLayoutMk cId="4097881477" sldId="2147483664"/>
          </pc:sldLayoutMkLst>
          <pc:spChg chg="mod">
            <ac:chgData name="Mike Bloys" userId="1248c4d8-7b2b-4b32-b8bd-163ae845f9bb" providerId="ADAL" clId="{943250BA-80FF-43CA-BB3C-8CA0E54B2557}" dt="2020-04-22T14:37:27.577" v="7" actId="207"/>
            <ac:spMkLst>
              <pc:docMk/>
              <pc:sldMasterMk cId="4112846155" sldId="2147483660"/>
              <pc:sldLayoutMk cId="4097881477" sldId="2147483664"/>
              <ac:spMk id="6" creationId="{00000000-0000-0000-0000-000000000000}"/>
            </ac:spMkLst>
          </pc:spChg>
          <pc:spChg chg="mod">
            <ac:chgData name="Mike Bloys" userId="1248c4d8-7b2b-4b32-b8bd-163ae845f9bb" providerId="ADAL" clId="{943250BA-80FF-43CA-BB3C-8CA0E54B2557}" dt="2020-04-22T14:37:27.577" v="7" actId="207"/>
            <ac:spMkLst>
              <pc:docMk/>
              <pc:sldMasterMk cId="4112846155" sldId="2147483660"/>
              <pc:sldLayoutMk cId="4097881477" sldId="2147483664"/>
              <ac:spMk id="10" creationId="{00000000-0000-0000-0000-000000000000}"/>
            </ac:spMkLst>
          </pc:spChg>
          <pc:cxnChg chg="mod">
            <ac:chgData name="Mike Bloys" userId="1248c4d8-7b2b-4b32-b8bd-163ae845f9bb" providerId="ADAL" clId="{943250BA-80FF-43CA-BB3C-8CA0E54B2557}" dt="2020-04-22T14:37:37.931" v="12" actId="692"/>
            <ac:cxnSpMkLst>
              <pc:docMk/>
              <pc:sldMasterMk cId="4112846155" sldId="2147483660"/>
              <pc:sldLayoutMk cId="4097881477" sldId="2147483664"/>
              <ac:cxnSpMk id="9" creationId="{00000000-0000-0000-0000-000000000000}"/>
            </ac:cxnSpMkLst>
          </pc:cxnChg>
        </pc:sldLayoutChg>
        <pc:sldLayoutChg chg="addSp delSp modSp">
          <pc:chgData name="Mike Bloys" userId="1248c4d8-7b2b-4b32-b8bd-163ae845f9bb" providerId="ADAL" clId="{943250BA-80FF-43CA-BB3C-8CA0E54B2557}" dt="2020-04-22T15:04:12.300" v="69" actId="21"/>
          <pc:sldLayoutMkLst>
            <pc:docMk/>
            <pc:sldMasterMk cId="4112846155" sldId="2147483660"/>
            <pc:sldLayoutMk cId="1415037018" sldId="2147483665"/>
          </pc:sldLayoutMkLst>
          <pc:spChg chg="mod">
            <ac:chgData name="Mike Bloys" userId="1248c4d8-7b2b-4b32-b8bd-163ae845f9bb" providerId="ADAL" clId="{943250BA-80FF-43CA-BB3C-8CA0E54B2557}" dt="2020-04-22T14:38:43.120" v="35" actId="207"/>
            <ac:spMkLst>
              <pc:docMk/>
              <pc:sldMasterMk cId="4112846155" sldId="2147483660"/>
              <pc:sldLayoutMk cId="1415037018" sldId="2147483665"/>
              <ac:spMk id="9" creationId="{00000000-0000-0000-0000-000000000000}"/>
            </ac:spMkLst>
          </pc:spChg>
          <pc:spChg chg="del mod">
            <ac:chgData name="Mike Bloys" userId="1248c4d8-7b2b-4b32-b8bd-163ae845f9bb" providerId="ADAL" clId="{943250BA-80FF-43CA-BB3C-8CA0E54B2557}" dt="2020-04-22T14:38:25.689" v="33" actId="478"/>
            <ac:spMkLst>
              <pc:docMk/>
              <pc:sldMasterMk cId="4112846155" sldId="2147483660"/>
              <pc:sldLayoutMk cId="1415037018" sldId="2147483665"/>
              <ac:spMk id="12" creationId="{00000000-0000-0000-0000-000000000000}"/>
            </ac:spMkLst>
          </pc:spChg>
          <pc:spChg chg="add mod">
            <ac:chgData name="Mike Bloys" userId="1248c4d8-7b2b-4b32-b8bd-163ae845f9bb" providerId="ADAL" clId="{943250BA-80FF-43CA-BB3C-8CA0E54B2557}" dt="2020-04-22T14:38:22.171" v="32" actId="6549"/>
            <ac:spMkLst>
              <pc:docMk/>
              <pc:sldMasterMk cId="4112846155" sldId="2147483660"/>
              <pc:sldLayoutMk cId="1415037018" sldId="2147483665"/>
              <ac:spMk id="13" creationId="{0AE55754-8F2D-4074-8CD5-7C724A745729}"/>
            </ac:spMkLst>
          </pc:spChg>
          <pc:picChg chg="del mod">
            <ac:chgData name="Mike Bloys" userId="1248c4d8-7b2b-4b32-b8bd-163ae845f9bb" providerId="ADAL" clId="{943250BA-80FF-43CA-BB3C-8CA0E54B2557}" dt="2020-04-22T14:38:25.689" v="33" actId="478"/>
            <ac:picMkLst>
              <pc:docMk/>
              <pc:sldMasterMk cId="4112846155" sldId="2147483660"/>
              <pc:sldLayoutMk cId="1415037018" sldId="2147483665"/>
              <ac:picMk id="2" creationId="{00000000-0000-0000-0000-000000000000}"/>
            </ac:picMkLst>
          </pc:picChg>
          <pc:picChg chg="add">
            <ac:chgData name="Mike Bloys" userId="1248c4d8-7b2b-4b32-b8bd-163ae845f9bb" providerId="ADAL" clId="{943250BA-80FF-43CA-BB3C-8CA0E54B2557}" dt="2020-04-22T14:38:05.191" v="16"/>
            <ac:picMkLst>
              <pc:docMk/>
              <pc:sldMasterMk cId="4112846155" sldId="2147483660"/>
              <pc:sldLayoutMk cId="1415037018" sldId="2147483665"/>
              <ac:picMk id="7" creationId="{A7195EE7-C5D6-4EBB-A977-BB70313C1126}"/>
            </ac:picMkLst>
          </pc:picChg>
          <pc:picChg chg="del">
            <ac:chgData name="Mike Bloys" userId="1248c4d8-7b2b-4b32-b8bd-163ae845f9bb" providerId="ADAL" clId="{943250BA-80FF-43CA-BB3C-8CA0E54B2557}" dt="2020-04-22T14:37:52.460" v="15" actId="478"/>
            <ac:picMkLst>
              <pc:docMk/>
              <pc:sldMasterMk cId="4112846155" sldId="2147483660"/>
              <pc:sldLayoutMk cId="1415037018" sldId="2147483665"/>
              <ac:picMk id="10" creationId="{00000000-0000-0000-0000-000000000000}"/>
            </ac:picMkLst>
          </pc:picChg>
          <pc:picChg chg="add">
            <ac:chgData name="Mike Bloys" userId="1248c4d8-7b2b-4b32-b8bd-163ae845f9bb" providerId="ADAL" clId="{943250BA-80FF-43CA-BB3C-8CA0E54B2557}" dt="2020-04-22T14:38:05.191" v="16"/>
            <ac:picMkLst>
              <pc:docMk/>
              <pc:sldMasterMk cId="4112846155" sldId="2147483660"/>
              <pc:sldLayoutMk cId="1415037018" sldId="2147483665"/>
              <ac:picMk id="11" creationId="{2B27CF76-3517-4EC8-A5F4-9900FF0972E1}"/>
            </ac:picMkLst>
          </pc:picChg>
          <pc:picChg chg="add del mod modCrop">
            <ac:chgData name="Mike Bloys" userId="1248c4d8-7b2b-4b32-b8bd-163ae845f9bb" providerId="ADAL" clId="{943250BA-80FF-43CA-BB3C-8CA0E54B2557}" dt="2020-04-22T15:04:12.300" v="69" actId="21"/>
            <ac:picMkLst>
              <pc:docMk/>
              <pc:sldMasterMk cId="4112846155" sldId="2147483660"/>
              <pc:sldLayoutMk cId="1415037018" sldId="2147483665"/>
              <ac:picMk id="14" creationId="{AD8AFDD0-7476-47C4-A2AC-11CC448D5448}"/>
            </ac:picMkLst>
          </pc:picChg>
        </pc:sldLayoutChg>
        <pc:sldLayoutChg chg="addSp delSp modSp">
          <pc:chgData name="Mike Bloys" userId="1248c4d8-7b2b-4b32-b8bd-163ae845f9bb" providerId="ADAL" clId="{943250BA-80FF-43CA-BB3C-8CA0E54B2557}" dt="2020-04-22T14:40:51.935" v="53"/>
          <pc:sldLayoutMkLst>
            <pc:docMk/>
            <pc:sldMasterMk cId="4112846155" sldId="2147483660"/>
            <pc:sldLayoutMk cId="2159895046" sldId="2147483666"/>
          </pc:sldLayoutMkLst>
          <pc:spChg chg="add del">
            <ac:chgData name="Mike Bloys" userId="1248c4d8-7b2b-4b32-b8bd-163ae845f9bb" providerId="ADAL" clId="{943250BA-80FF-43CA-BB3C-8CA0E54B2557}" dt="2020-04-22T14:39:34.527" v="39" actId="478"/>
            <ac:spMkLst>
              <pc:docMk/>
              <pc:sldMasterMk cId="4112846155" sldId="2147483660"/>
              <pc:sldLayoutMk cId="2159895046" sldId="2147483666"/>
              <ac:spMk id="2" creationId="{D8B16549-2C50-4D12-A430-43A5CC548840}"/>
            </ac:spMkLst>
          </pc:spChg>
          <pc:spChg chg="del">
            <ac:chgData name="Mike Bloys" userId="1248c4d8-7b2b-4b32-b8bd-163ae845f9bb" providerId="ADAL" clId="{943250BA-80FF-43CA-BB3C-8CA0E54B2557}" dt="2020-04-22T14:39:28.332" v="37" actId="478"/>
            <ac:spMkLst>
              <pc:docMk/>
              <pc:sldMasterMk cId="4112846155" sldId="2147483660"/>
              <pc:sldLayoutMk cId="2159895046" sldId="2147483666"/>
              <ac:spMk id="9" creationId="{00000000-0000-0000-0000-000000000000}"/>
            </ac:spMkLst>
          </pc:spChg>
          <pc:spChg chg="add">
            <ac:chgData name="Mike Bloys" userId="1248c4d8-7b2b-4b32-b8bd-163ae845f9bb" providerId="ADAL" clId="{943250BA-80FF-43CA-BB3C-8CA0E54B2557}" dt="2020-04-22T14:39:43.204" v="40"/>
            <ac:spMkLst>
              <pc:docMk/>
              <pc:sldMasterMk cId="4112846155" sldId="2147483660"/>
              <pc:sldLayoutMk cId="2159895046" sldId="2147483666"/>
              <ac:spMk id="13" creationId="{A298A456-33F1-4B8F-8CD2-9A10DEE8E84A}"/>
            </ac:spMkLst>
          </pc:spChg>
          <pc:spChg chg="add">
            <ac:chgData name="Mike Bloys" userId="1248c4d8-7b2b-4b32-b8bd-163ae845f9bb" providerId="ADAL" clId="{943250BA-80FF-43CA-BB3C-8CA0E54B2557}" dt="2020-04-22T14:40:51.935" v="53"/>
            <ac:spMkLst>
              <pc:docMk/>
              <pc:sldMasterMk cId="4112846155" sldId="2147483660"/>
              <pc:sldLayoutMk cId="2159895046" sldId="2147483666"/>
              <ac:spMk id="14" creationId="{79B5B55C-77F9-4B77-9462-2B64404E5E0C}"/>
            </ac:spMkLst>
          </pc:spChg>
          <pc:spChg chg="del mod">
            <ac:chgData name="Mike Bloys" userId="1248c4d8-7b2b-4b32-b8bd-163ae845f9bb" providerId="ADAL" clId="{943250BA-80FF-43CA-BB3C-8CA0E54B2557}" dt="2020-04-22T14:40:51.323" v="52" actId="478"/>
            <ac:spMkLst>
              <pc:docMk/>
              <pc:sldMasterMk cId="4112846155" sldId="2147483660"/>
              <pc:sldLayoutMk cId="2159895046" sldId="2147483666"/>
              <ac:spMk id="42" creationId="{00000000-0000-0000-0000-000000000000}"/>
            </ac:spMkLst>
          </pc:spChg>
          <pc:picChg chg="del">
            <ac:chgData name="Mike Bloys" userId="1248c4d8-7b2b-4b32-b8bd-163ae845f9bb" providerId="ADAL" clId="{943250BA-80FF-43CA-BB3C-8CA0E54B2557}" dt="2020-04-22T14:39:28.332" v="37" actId="478"/>
            <ac:picMkLst>
              <pc:docMk/>
              <pc:sldMasterMk cId="4112846155" sldId="2147483660"/>
              <pc:sldLayoutMk cId="2159895046" sldId="2147483666"/>
              <ac:picMk id="8" creationId="{00000000-0000-0000-0000-000000000000}"/>
            </ac:picMkLst>
          </pc:picChg>
          <pc:picChg chg="del">
            <ac:chgData name="Mike Bloys" userId="1248c4d8-7b2b-4b32-b8bd-163ae845f9bb" providerId="ADAL" clId="{943250BA-80FF-43CA-BB3C-8CA0E54B2557}" dt="2020-04-22T14:39:28.332" v="37" actId="478"/>
            <ac:picMkLst>
              <pc:docMk/>
              <pc:sldMasterMk cId="4112846155" sldId="2147483660"/>
              <pc:sldLayoutMk cId="2159895046" sldId="2147483666"/>
              <ac:picMk id="10" creationId="{00000000-0000-0000-0000-000000000000}"/>
            </ac:picMkLst>
          </pc:picChg>
          <pc:picChg chg="add">
            <ac:chgData name="Mike Bloys" userId="1248c4d8-7b2b-4b32-b8bd-163ae845f9bb" providerId="ADAL" clId="{943250BA-80FF-43CA-BB3C-8CA0E54B2557}" dt="2020-04-22T14:39:43.204" v="40"/>
            <ac:picMkLst>
              <pc:docMk/>
              <pc:sldMasterMk cId="4112846155" sldId="2147483660"/>
              <pc:sldLayoutMk cId="2159895046" sldId="2147483666"/>
              <ac:picMk id="11" creationId="{A10D9A85-A0C6-4276-B6E8-7359F6CAC37F}"/>
            </ac:picMkLst>
          </pc:picChg>
          <pc:picChg chg="add">
            <ac:chgData name="Mike Bloys" userId="1248c4d8-7b2b-4b32-b8bd-163ae845f9bb" providerId="ADAL" clId="{943250BA-80FF-43CA-BB3C-8CA0E54B2557}" dt="2020-04-22T14:39:43.204" v="40"/>
            <ac:picMkLst>
              <pc:docMk/>
              <pc:sldMasterMk cId="4112846155" sldId="2147483660"/>
              <pc:sldLayoutMk cId="2159895046" sldId="2147483666"/>
              <ac:picMk id="12" creationId="{99F9F844-7A8B-4D90-81EB-7479D93BF18D}"/>
            </ac:picMkLst>
          </pc:picChg>
        </pc:sldLayoutChg>
        <pc:sldLayoutChg chg="addSp delSp modSp">
          <pc:chgData name="Mike Bloys" userId="1248c4d8-7b2b-4b32-b8bd-163ae845f9bb" providerId="ADAL" clId="{943250BA-80FF-43CA-BB3C-8CA0E54B2557}" dt="2020-04-22T14:41:10.643" v="57"/>
          <pc:sldLayoutMkLst>
            <pc:docMk/>
            <pc:sldMasterMk cId="4112846155" sldId="2147483660"/>
            <pc:sldLayoutMk cId="2484285243" sldId="2147483667"/>
          </pc:sldLayoutMkLst>
          <pc:spChg chg="del">
            <ac:chgData name="Mike Bloys" userId="1248c4d8-7b2b-4b32-b8bd-163ae845f9bb" providerId="ADAL" clId="{943250BA-80FF-43CA-BB3C-8CA0E54B2557}" dt="2020-04-22T14:39:48.987" v="41" actId="478"/>
            <ac:spMkLst>
              <pc:docMk/>
              <pc:sldMasterMk cId="4112846155" sldId="2147483660"/>
              <pc:sldLayoutMk cId="2484285243" sldId="2147483667"/>
              <ac:spMk id="7" creationId="{00000000-0000-0000-0000-000000000000}"/>
            </ac:spMkLst>
          </pc:spChg>
          <pc:spChg chg="add">
            <ac:chgData name="Mike Bloys" userId="1248c4d8-7b2b-4b32-b8bd-163ae845f9bb" providerId="ADAL" clId="{943250BA-80FF-43CA-BB3C-8CA0E54B2557}" dt="2020-04-22T14:39:49.573" v="42"/>
            <ac:spMkLst>
              <pc:docMk/>
              <pc:sldMasterMk cId="4112846155" sldId="2147483660"/>
              <pc:sldLayoutMk cId="2484285243" sldId="2147483667"/>
              <ac:spMk id="10" creationId="{D72E7F9C-2076-4554-95FC-7185C533335F}"/>
            </ac:spMkLst>
          </pc:spChg>
          <pc:spChg chg="add">
            <ac:chgData name="Mike Bloys" userId="1248c4d8-7b2b-4b32-b8bd-163ae845f9bb" providerId="ADAL" clId="{943250BA-80FF-43CA-BB3C-8CA0E54B2557}" dt="2020-04-22T14:41:10.643" v="57"/>
            <ac:spMkLst>
              <pc:docMk/>
              <pc:sldMasterMk cId="4112846155" sldId="2147483660"/>
              <pc:sldLayoutMk cId="2484285243" sldId="2147483667"/>
              <ac:spMk id="11" creationId="{61949922-D797-4D0E-9F02-92C76A1ACA3C}"/>
            </ac:spMkLst>
          </pc:spChg>
          <pc:spChg chg="del mod">
            <ac:chgData name="Mike Bloys" userId="1248c4d8-7b2b-4b32-b8bd-163ae845f9bb" providerId="ADAL" clId="{943250BA-80FF-43CA-BB3C-8CA0E54B2557}" dt="2020-04-22T14:41:09.515" v="56" actId="478"/>
            <ac:spMkLst>
              <pc:docMk/>
              <pc:sldMasterMk cId="4112846155" sldId="2147483660"/>
              <pc:sldLayoutMk cId="2484285243" sldId="2147483667"/>
              <ac:spMk id="43" creationId="{00000000-0000-0000-0000-000000000000}"/>
            </ac:spMkLst>
          </pc:spChg>
          <pc:picChg chg="del">
            <ac:chgData name="Mike Bloys" userId="1248c4d8-7b2b-4b32-b8bd-163ae845f9bb" providerId="ADAL" clId="{943250BA-80FF-43CA-BB3C-8CA0E54B2557}" dt="2020-04-22T14:39:48.987" v="41" actId="478"/>
            <ac:picMkLst>
              <pc:docMk/>
              <pc:sldMasterMk cId="4112846155" sldId="2147483660"/>
              <pc:sldLayoutMk cId="2484285243" sldId="2147483667"/>
              <ac:picMk id="6" creationId="{00000000-0000-0000-0000-000000000000}"/>
            </ac:picMkLst>
          </pc:picChg>
          <pc:picChg chg="add">
            <ac:chgData name="Mike Bloys" userId="1248c4d8-7b2b-4b32-b8bd-163ae845f9bb" providerId="ADAL" clId="{943250BA-80FF-43CA-BB3C-8CA0E54B2557}" dt="2020-04-22T14:39:49.573" v="42"/>
            <ac:picMkLst>
              <pc:docMk/>
              <pc:sldMasterMk cId="4112846155" sldId="2147483660"/>
              <pc:sldLayoutMk cId="2484285243" sldId="2147483667"/>
              <ac:picMk id="8" creationId="{FDE4993B-F086-4337-B3E6-342B95BBD8CC}"/>
            </ac:picMkLst>
          </pc:picChg>
          <pc:picChg chg="add del">
            <ac:chgData name="Mike Bloys" userId="1248c4d8-7b2b-4b32-b8bd-163ae845f9bb" providerId="ADAL" clId="{943250BA-80FF-43CA-BB3C-8CA0E54B2557}" dt="2020-04-22T14:39:52.109" v="43" actId="478"/>
            <ac:picMkLst>
              <pc:docMk/>
              <pc:sldMasterMk cId="4112846155" sldId="2147483660"/>
              <pc:sldLayoutMk cId="2484285243" sldId="2147483667"/>
              <ac:picMk id="9" creationId="{EAEF980F-D29F-4346-AE74-33112284D38F}"/>
            </ac:picMkLst>
          </pc:picChg>
        </pc:sldLayoutChg>
        <pc:sldLayoutChg chg="addSp delSp">
          <pc:chgData name="Mike Bloys" userId="1248c4d8-7b2b-4b32-b8bd-163ae845f9bb" providerId="ADAL" clId="{943250BA-80FF-43CA-BB3C-8CA0E54B2557}" dt="2020-04-22T14:41:22.539" v="59"/>
          <pc:sldLayoutMkLst>
            <pc:docMk/>
            <pc:sldMasterMk cId="4112846155" sldId="2147483660"/>
            <pc:sldLayoutMk cId="88482964" sldId="2147483668"/>
          </pc:sldLayoutMkLst>
          <pc:spChg chg="del">
            <ac:chgData name="Mike Bloys" userId="1248c4d8-7b2b-4b32-b8bd-163ae845f9bb" providerId="ADAL" clId="{943250BA-80FF-43CA-BB3C-8CA0E54B2557}" dt="2020-04-22T14:39:56.043" v="44" actId="478"/>
            <ac:spMkLst>
              <pc:docMk/>
              <pc:sldMasterMk cId="4112846155" sldId="2147483660"/>
              <pc:sldLayoutMk cId="88482964" sldId="2147483668"/>
              <ac:spMk id="8" creationId="{00000000-0000-0000-0000-000000000000}"/>
            </ac:spMkLst>
          </pc:spChg>
          <pc:spChg chg="add">
            <ac:chgData name="Mike Bloys" userId="1248c4d8-7b2b-4b32-b8bd-163ae845f9bb" providerId="ADAL" clId="{943250BA-80FF-43CA-BB3C-8CA0E54B2557}" dt="2020-04-22T14:39:57.477" v="45"/>
            <ac:spMkLst>
              <pc:docMk/>
              <pc:sldMasterMk cId="4112846155" sldId="2147483660"/>
              <pc:sldLayoutMk cId="88482964" sldId="2147483668"/>
              <ac:spMk id="11" creationId="{30317272-29D2-41AA-BAF0-EA17815C56EB}"/>
            </ac:spMkLst>
          </pc:spChg>
          <pc:spChg chg="add">
            <ac:chgData name="Mike Bloys" userId="1248c4d8-7b2b-4b32-b8bd-163ae845f9bb" providerId="ADAL" clId="{943250BA-80FF-43CA-BB3C-8CA0E54B2557}" dt="2020-04-22T14:41:22.539" v="59"/>
            <ac:spMkLst>
              <pc:docMk/>
              <pc:sldMasterMk cId="4112846155" sldId="2147483660"/>
              <pc:sldLayoutMk cId="88482964" sldId="2147483668"/>
              <ac:spMk id="12" creationId="{80C87BBC-BA0B-4D0F-952A-651B9E6F930B}"/>
            </ac:spMkLst>
          </pc:spChg>
          <pc:spChg chg="del">
            <ac:chgData name="Mike Bloys" userId="1248c4d8-7b2b-4b32-b8bd-163ae845f9bb" providerId="ADAL" clId="{943250BA-80FF-43CA-BB3C-8CA0E54B2557}" dt="2020-04-22T14:41:21.979" v="58" actId="478"/>
            <ac:spMkLst>
              <pc:docMk/>
              <pc:sldMasterMk cId="4112846155" sldId="2147483660"/>
              <pc:sldLayoutMk cId="88482964" sldId="2147483668"/>
              <ac:spMk id="46" creationId="{00000000-0000-0000-0000-000000000000}"/>
            </ac:spMkLst>
          </pc:spChg>
          <pc:picChg chg="del">
            <ac:chgData name="Mike Bloys" userId="1248c4d8-7b2b-4b32-b8bd-163ae845f9bb" providerId="ADAL" clId="{943250BA-80FF-43CA-BB3C-8CA0E54B2557}" dt="2020-04-22T14:39:56.043" v="44" actId="478"/>
            <ac:picMkLst>
              <pc:docMk/>
              <pc:sldMasterMk cId="4112846155" sldId="2147483660"/>
              <pc:sldLayoutMk cId="88482964" sldId="2147483668"/>
              <ac:picMk id="7" creationId="{00000000-0000-0000-0000-000000000000}"/>
            </ac:picMkLst>
          </pc:picChg>
          <pc:picChg chg="add">
            <ac:chgData name="Mike Bloys" userId="1248c4d8-7b2b-4b32-b8bd-163ae845f9bb" providerId="ADAL" clId="{943250BA-80FF-43CA-BB3C-8CA0E54B2557}" dt="2020-04-22T14:39:57.477" v="45"/>
            <ac:picMkLst>
              <pc:docMk/>
              <pc:sldMasterMk cId="4112846155" sldId="2147483660"/>
              <pc:sldLayoutMk cId="88482964" sldId="2147483668"/>
              <ac:picMk id="9" creationId="{4036D225-B498-4A20-A60D-4740F7654482}"/>
            </ac:picMkLst>
          </pc:picChg>
          <pc:picChg chg="add del">
            <ac:chgData name="Mike Bloys" userId="1248c4d8-7b2b-4b32-b8bd-163ae845f9bb" providerId="ADAL" clId="{943250BA-80FF-43CA-BB3C-8CA0E54B2557}" dt="2020-04-22T14:40:02.180" v="46" actId="478"/>
            <ac:picMkLst>
              <pc:docMk/>
              <pc:sldMasterMk cId="4112846155" sldId="2147483660"/>
              <pc:sldLayoutMk cId="88482964" sldId="2147483668"/>
              <ac:picMk id="10" creationId="{F282106A-E0F7-4CBB-BD40-228748C1E511}"/>
            </ac:picMkLst>
          </pc:picChg>
        </pc:sldLayoutChg>
        <pc:sldLayoutChg chg="addSp delSp modSp">
          <pc:chgData name="Mike Bloys" userId="1248c4d8-7b2b-4b32-b8bd-163ae845f9bb" providerId="ADAL" clId="{943250BA-80FF-43CA-BB3C-8CA0E54B2557}" dt="2020-04-23T09:05:46.388" v="404" actId="20577"/>
          <pc:sldLayoutMkLst>
            <pc:docMk/>
            <pc:sldMasterMk cId="4112846155" sldId="2147483660"/>
            <pc:sldLayoutMk cId="2302417356" sldId="2147483669"/>
          </pc:sldLayoutMkLst>
          <pc:spChg chg="mod">
            <ac:chgData name="Mike Bloys" userId="1248c4d8-7b2b-4b32-b8bd-163ae845f9bb" providerId="ADAL" clId="{943250BA-80FF-43CA-BB3C-8CA0E54B2557}" dt="2020-04-23T09:05:46.388" v="404" actId="20577"/>
            <ac:spMkLst>
              <pc:docMk/>
              <pc:sldMasterMk cId="4112846155" sldId="2147483660"/>
              <pc:sldLayoutMk cId="2302417356" sldId="2147483669"/>
              <ac:spMk id="2" creationId="{00000000-0000-0000-0000-000000000000}"/>
            </ac:spMkLst>
          </pc:spChg>
          <pc:spChg chg="add">
            <ac:chgData name="Mike Bloys" userId="1248c4d8-7b2b-4b32-b8bd-163ae845f9bb" providerId="ADAL" clId="{943250BA-80FF-43CA-BB3C-8CA0E54B2557}" dt="2020-04-22T14:40:08.691" v="48"/>
            <ac:spMkLst>
              <pc:docMk/>
              <pc:sldMasterMk cId="4112846155" sldId="2147483660"/>
              <pc:sldLayoutMk cId="2302417356" sldId="2147483669"/>
              <ac:spMk id="9" creationId="{8969F8C6-703E-4AA5-8BC1-A133C59BDF9D}"/>
            </ac:spMkLst>
          </pc:spChg>
          <pc:spChg chg="del">
            <ac:chgData name="Mike Bloys" userId="1248c4d8-7b2b-4b32-b8bd-163ae845f9bb" providerId="ADAL" clId="{943250BA-80FF-43CA-BB3C-8CA0E54B2557}" dt="2020-04-22T14:40:08.028" v="47" actId="478"/>
            <ac:spMkLst>
              <pc:docMk/>
              <pc:sldMasterMk cId="4112846155" sldId="2147483660"/>
              <pc:sldLayoutMk cId="2302417356" sldId="2147483669"/>
              <ac:spMk id="10" creationId="{00000000-0000-0000-0000-000000000000}"/>
            </ac:spMkLst>
          </pc:spChg>
          <pc:picChg chg="del">
            <ac:chgData name="Mike Bloys" userId="1248c4d8-7b2b-4b32-b8bd-163ae845f9bb" providerId="ADAL" clId="{943250BA-80FF-43CA-BB3C-8CA0E54B2557}" dt="2020-04-22T14:40:08.028" v="47" actId="478"/>
            <ac:picMkLst>
              <pc:docMk/>
              <pc:sldMasterMk cId="4112846155" sldId="2147483660"/>
              <pc:sldLayoutMk cId="2302417356" sldId="2147483669"/>
              <ac:picMk id="6" creationId="{00000000-0000-0000-0000-000000000000}"/>
            </ac:picMkLst>
          </pc:picChg>
          <pc:picChg chg="add">
            <ac:chgData name="Mike Bloys" userId="1248c4d8-7b2b-4b32-b8bd-163ae845f9bb" providerId="ADAL" clId="{943250BA-80FF-43CA-BB3C-8CA0E54B2557}" dt="2020-04-22T14:40:08.691" v="48"/>
            <ac:picMkLst>
              <pc:docMk/>
              <pc:sldMasterMk cId="4112846155" sldId="2147483660"/>
              <pc:sldLayoutMk cId="2302417356" sldId="2147483669"/>
              <ac:picMk id="7" creationId="{BD496F9D-0FC1-459B-B4CD-90F1E3CD0362}"/>
            </ac:picMkLst>
          </pc:picChg>
          <pc:picChg chg="add">
            <ac:chgData name="Mike Bloys" userId="1248c4d8-7b2b-4b32-b8bd-163ae845f9bb" providerId="ADAL" clId="{943250BA-80FF-43CA-BB3C-8CA0E54B2557}" dt="2020-04-22T14:40:08.691" v="48"/>
            <ac:picMkLst>
              <pc:docMk/>
              <pc:sldMasterMk cId="4112846155" sldId="2147483660"/>
              <pc:sldLayoutMk cId="2302417356" sldId="2147483669"/>
              <ac:picMk id="8" creationId="{3A59599F-16B4-457C-B308-DED8B650401A}"/>
            </ac:picMkLst>
          </pc:picChg>
          <pc:picChg chg="del">
            <ac:chgData name="Mike Bloys" userId="1248c4d8-7b2b-4b32-b8bd-163ae845f9bb" providerId="ADAL" clId="{943250BA-80FF-43CA-BB3C-8CA0E54B2557}" dt="2020-04-22T14:40:08.028" v="47" actId="478"/>
            <ac:picMkLst>
              <pc:docMk/>
              <pc:sldMasterMk cId="4112846155" sldId="2147483660"/>
              <pc:sldLayoutMk cId="2302417356" sldId="2147483669"/>
              <ac:picMk id="11" creationId="{00000000-0000-0000-0000-000000000000}"/>
            </ac:picMkLst>
          </pc:picChg>
        </pc:sldLayoutChg>
        <pc:sldLayoutChg chg="addSp mod">
          <pc:chgData name="Mike Bloys" userId="1248c4d8-7b2b-4b32-b8bd-163ae845f9bb" providerId="ADAL" clId="{943250BA-80FF-43CA-BB3C-8CA0E54B2557}" dt="2020-04-22T14:40:18.418" v="49"/>
          <pc:sldLayoutMkLst>
            <pc:docMk/>
            <pc:sldMasterMk cId="4112846155" sldId="2147483660"/>
            <pc:sldLayoutMk cId="4012856817" sldId="2147483670"/>
          </pc:sldLayoutMkLst>
          <pc:picChg chg="add">
            <ac:chgData name="Mike Bloys" userId="1248c4d8-7b2b-4b32-b8bd-163ae845f9bb" providerId="ADAL" clId="{943250BA-80FF-43CA-BB3C-8CA0E54B2557}" dt="2020-04-22T14:40:18.418" v="49"/>
            <ac:picMkLst>
              <pc:docMk/>
              <pc:sldMasterMk cId="4112846155" sldId="2147483660"/>
              <pc:sldLayoutMk cId="4012856817" sldId="2147483670"/>
              <ac:picMk id="10" creationId="{A40D4CD8-B76C-4D68-AAC3-705893253C2C}"/>
            </ac:picMkLst>
          </pc:picChg>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78F2DA-BE42-4FD2-828E-C1FA766E02C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93989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66C34"/>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2813623"/>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5" name="Text Placeholder 11">
            <a:extLst>
              <a:ext uri="{FF2B5EF4-FFF2-40B4-BE49-F238E27FC236}">
                <a16:creationId xmlns:a16="http://schemas.microsoft.com/office/drawing/2014/main" id="{C27FDAAD-E1C8-4DC7-92EC-B4AAC0DF0C5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788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24837"/>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140804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79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70CC85E-952B-4646-9E68-34567284BD6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2B27CF76-3517-4EC8-A5F4-9900FF0972E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3" name="TextBox 12">
            <a:extLst>
              <a:ext uri="{FF2B5EF4-FFF2-40B4-BE49-F238E27FC236}">
                <a16:creationId xmlns:a16="http://schemas.microsoft.com/office/drawing/2014/main" id="{0AE55754-8F2D-4074-8CD5-7C724A745729}"/>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Iteration</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141503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2B27CF76-3517-4EC8-A5F4-9900FF0972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10" name="Graphic 9">
            <a:extLst>
              <a:ext uri="{FF2B5EF4-FFF2-40B4-BE49-F238E27FC236}">
                <a16:creationId xmlns:a16="http://schemas.microsoft.com/office/drawing/2014/main" id="{A40D4CD8-B76C-4D68-AAC3-705893253C2C}"/>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13" name="Picture 12">
            <a:extLst>
              <a:ext uri="{FF2B5EF4-FFF2-40B4-BE49-F238E27FC236}">
                <a16:creationId xmlns:a16="http://schemas.microsoft.com/office/drawing/2014/main" id="{66588977-FF81-4F26-AD03-FEC27F6D7327}"/>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5" name="TextBox 14">
            <a:extLst>
              <a:ext uri="{FF2B5EF4-FFF2-40B4-BE49-F238E27FC236}">
                <a16:creationId xmlns:a16="http://schemas.microsoft.com/office/drawing/2014/main" id="{C45B33DF-7C16-4C43-98B2-A01DC0287AA8}"/>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Iteration</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01285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a:extLst>
              <a:ext uri="{FF2B5EF4-FFF2-40B4-BE49-F238E27FC236}">
                <a16:creationId xmlns:a16="http://schemas.microsoft.com/office/drawing/2014/main" id="{79B5B55C-77F9-4B77-9462-2B64404E5E0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Graphic 9">
            <a:extLst>
              <a:ext uri="{FF2B5EF4-FFF2-40B4-BE49-F238E27FC236}">
                <a16:creationId xmlns:a16="http://schemas.microsoft.com/office/drawing/2014/main" id="{FCA0D266-8F5A-4973-A5F2-45C8FE9C919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7433FA7F-7231-4270-9750-1D83E3EC7D35}"/>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19CAB6F7-220C-4E33-9929-CB4290464910}"/>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Iteration</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159895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a:extLst>
              <a:ext uri="{FF2B5EF4-FFF2-40B4-BE49-F238E27FC236}">
                <a16:creationId xmlns:a16="http://schemas.microsoft.com/office/drawing/2014/main" id="{61949922-D797-4D0E-9F02-92C76A1ACA3C}"/>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196E8AA1-67F9-42DA-A111-A830DE4E351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9" name="TextBox 8">
            <a:extLst>
              <a:ext uri="{FF2B5EF4-FFF2-40B4-BE49-F238E27FC236}">
                <a16:creationId xmlns:a16="http://schemas.microsoft.com/office/drawing/2014/main" id="{C8D801CF-0FF8-4849-8A03-B04A94455BDC}"/>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Iteration</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48428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Graphic 7">
            <a:extLst>
              <a:ext uri="{FF2B5EF4-FFF2-40B4-BE49-F238E27FC236}">
                <a16:creationId xmlns:a16="http://schemas.microsoft.com/office/drawing/2014/main" id="{3A59599F-16B4-457C-B308-DED8B650401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AB63E21C-927D-4D83-B41D-00EA5F7CBD23}"/>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9" name="TextBox 8">
            <a:extLst>
              <a:ext uri="{FF2B5EF4-FFF2-40B4-BE49-F238E27FC236}">
                <a16:creationId xmlns:a16="http://schemas.microsoft.com/office/drawing/2014/main" id="{1DC443D9-642A-4A18-9AC7-04033079D69C}"/>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Iteration</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30241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84615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70" r:id="rId5"/>
    <p:sldLayoutId id="2147483666" r:id="rId6"/>
    <p:sldLayoutId id="2147483667"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8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C6C056-0E5C-4160-8125-E10D12CDDB3E}"/>
              </a:ext>
            </a:extLst>
          </p:cNvPr>
          <p:cNvSpPr>
            <a:spLocks noGrp="1"/>
          </p:cNvSpPr>
          <p:nvPr>
            <p:ph type="body" sz="quarter" idx="13"/>
          </p:nvPr>
        </p:nvSpPr>
        <p:spPr/>
        <p:txBody>
          <a:bodyPr/>
          <a:lstStyle/>
          <a:p>
            <a:r>
              <a:rPr lang="en-GB" dirty="0"/>
              <a:t>WHILE loops</a:t>
            </a:r>
          </a:p>
        </p:txBody>
      </p:sp>
      <p:sp>
        <p:nvSpPr>
          <p:cNvPr id="3" name="Text Placeholder 2">
            <a:extLst>
              <a:ext uri="{FF2B5EF4-FFF2-40B4-BE49-F238E27FC236}">
                <a16:creationId xmlns:a16="http://schemas.microsoft.com/office/drawing/2014/main" id="{F9F77F0F-39BB-4D0C-BEBC-35684CA5EABD}"/>
              </a:ext>
            </a:extLst>
          </p:cNvPr>
          <p:cNvSpPr>
            <a:spLocks noGrp="1"/>
          </p:cNvSpPr>
          <p:nvPr>
            <p:ph type="body" sz="quarter" idx="14"/>
          </p:nvPr>
        </p:nvSpPr>
        <p:spPr/>
        <p:txBody>
          <a:bodyPr/>
          <a:lstStyle/>
          <a:p>
            <a:pPr marL="444500" lvl="1" indent="0" defTabSz="534988">
              <a:spcAft>
                <a:spcPts val="600"/>
              </a:spcAft>
              <a:buNone/>
            </a:pPr>
            <a:r>
              <a:rPr lang="en-GB" sz="1800" dirty="0">
                <a:solidFill>
                  <a:srgbClr val="624837"/>
                </a:solidFill>
                <a:latin typeface="Consolas" panose="020B0609020204030204" pitchFamily="49" charset="0"/>
              </a:rPr>
              <a:t>OUTPUT </a:t>
            </a:r>
            <a:r>
              <a:rPr lang="en-GB" sz="1800" dirty="0">
                <a:solidFill>
                  <a:srgbClr val="624837"/>
                </a:solidFill>
                <a:latin typeface="Consolas" panose="020B0609020204030204" pitchFamily="49" charset="0"/>
                <a:sym typeface="Wingdings" panose="05000000000000000000" pitchFamily="2" charset="2"/>
              </a:rPr>
              <a:t>"Please enter password: "</a:t>
            </a:r>
            <a:br>
              <a:rPr lang="en-GB" sz="1800" dirty="0">
                <a:solidFill>
                  <a:srgbClr val="624837"/>
                </a:solidFill>
                <a:latin typeface="Consolas" panose="020B0609020204030204" pitchFamily="49" charset="0"/>
              </a:rPr>
            </a:br>
            <a:r>
              <a:rPr lang="en-GB" sz="1800" dirty="0">
                <a:solidFill>
                  <a:srgbClr val="624837"/>
                </a:solidFill>
                <a:latin typeface="Consolas" panose="020B0609020204030204" pitchFamily="49" charset="0"/>
              </a:rPr>
              <a:t>INPUT Password</a:t>
            </a:r>
          </a:p>
          <a:p>
            <a:pPr marL="444500" lvl="1" indent="0" defTabSz="534988">
              <a:spcAft>
                <a:spcPts val="600"/>
              </a:spcAft>
              <a:buNone/>
            </a:pPr>
            <a:r>
              <a:rPr lang="en-GB" sz="1800" b="1" dirty="0">
                <a:solidFill>
                  <a:srgbClr val="624837"/>
                </a:solidFill>
                <a:latin typeface="Consolas" panose="020B0609020204030204" pitchFamily="49" charset="0"/>
              </a:rPr>
              <a:t>WHILE </a:t>
            </a:r>
            <a:r>
              <a:rPr lang="en-GB" sz="1800" dirty="0">
                <a:solidFill>
                  <a:srgbClr val="624837"/>
                </a:solidFill>
                <a:latin typeface="Consolas" panose="020B0609020204030204" pitchFamily="49" charset="0"/>
              </a:rPr>
              <a:t>Password &lt;&gt; "jd8UpP2+d"</a:t>
            </a:r>
            <a:br>
              <a:rPr lang="en-GB" sz="1800" dirty="0">
                <a:solidFill>
                  <a:srgbClr val="624837"/>
                </a:solidFill>
                <a:latin typeface="Consolas" panose="020B0609020204030204" pitchFamily="49" charset="0"/>
              </a:rPr>
            </a:br>
            <a:r>
              <a:rPr lang="en-GB" sz="1800" dirty="0">
                <a:solidFill>
                  <a:srgbClr val="624837"/>
                </a:solidFill>
                <a:latin typeface="Consolas" panose="020B0609020204030204" pitchFamily="49" charset="0"/>
              </a:rPr>
              <a:t>	 OUTPUT "Invalid password – try again"</a:t>
            </a:r>
            <a:br>
              <a:rPr lang="en-GB" sz="1800" dirty="0">
                <a:solidFill>
                  <a:srgbClr val="624837"/>
                </a:solidFill>
                <a:latin typeface="Consolas" panose="020B0609020204030204" pitchFamily="49" charset="0"/>
              </a:rPr>
            </a:br>
            <a:r>
              <a:rPr lang="en-GB" sz="1800" dirty="0">
                <a:solidFill>
                  <a:srgbClr val="624837"/>
                </a:solidFill>
                <a:latin typeface="Consolas" panose="020B0609020204030204" pitchFamily="49" charset="0"/>
              </a:rPr>
              <a:t>	 INPUT Password</a:t>
            </a:r>
          </a:p>
          <a:p>
            <a:pPr marL="444500" lvl="1" indent="0" defTabSz="534988">
              <a:spcAft>
                <a:spcPts val="600"/>
              </a:spcAft>
              <a:buNone/>
            </a:pPr>
            <a:r>
              <a:rPr lang="en-GB" sz="1800" b="1" dirty="0">
                <a:solidFill>
                  <a:srgbClr val="624837"/>
                </a:solidFill>
                <a:latin typeface="Consolas" panose="020B0609020204030204" pitchFamily="49" charset="0"/>
              </a:rPr>
              <a:t>ENDWHILE</a:t>
            </a:r>
          </a:p>
          <a:p>
            <a:pPr marL="444500" lvl="1" indent="0" defTabSz="534988">
              <a:spcAft>
                <a:spcPts val="600"/>
              </a:spcAft>
              <a:buNone/>
            </a:pPr>
            <a:r>
              <a:rPr lang="en-GB" sz="1800" dirty="0">
                <a:solidFill>
                  <a:srgbClr val="624837"/>
                </a:solidFill>
                <a:latin typeface="Consolas" panose="020B0609020204030204" pitchFamily="49" charset="0"/>
              </a:rPr>
              <a:t>OUTPUT "Correct password"</a:t>
            </a:r>
          </a:p>
          <a:p>
            <a:r>
              <a:rPr lang="en-GB" sz="2800" dirty="0"/>
              <a:t>How many times will the loop be executed if the user always enters "jd8Upp2d"?</a:t>
            </a:r>
          </a:p>
          <a:p>
            <a:pPr lvl="1"/>
            <a:r>
              <a:rPr lang="en-GB" dirty="0">
                <a:solidFill>
                  <a:srgbClr val="FF0000"/>
                </a:solidFill>
              </a:rPr>
              <a:t>The loop will continue forever as the password entered is incorrect</a:t>
            </a:r>
          </a:p>
          <a:p>
            <a:pPr lvl="1"/>
            <a:r>
              <a:rPr lang="en-GB" dirty="0"/>
              <a:t>If a loop continues forever and there is no way to exit it, it is called an </a:t>
            </a:r>
            <a:r>
              <a:rPr lang="en-GB" b="1" dirty="0"/>
              <a:t>infinite loop</a:t>
            </a:r>
          </a:p>
          <a:p>
            <a:pPr lvl="1"/>
            <a:endParaRPr lang="en-GB" sz="2300" dirty="0"/>
          </a:p>
          <a:p>
            <a:endParaRPr lang="en-GB" dirty="0"/>
          </a:p>
        </p:txBody>
      </p:sp>
    </p:spTree>
    <p:extLst>
      <p:ext uri="{BB962C8B-B14F-4D97-AF65-F5344CB8AC3E}">
        <p14:creationId xmlns:p14="http://schemas.microsoft.com/office/powerpoint/2010/main" val="2051504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t>WHILE … ENDWHILE flowchart</a:t>
            </a:r>
            <a:endParaRPr lang="en-GB" dirty="0">
              <a:solidFill>
                <a:schemeClr val="tx1"/>
              </a:solidFill>
            </a:endParaRPr>
          </a:p>
        </p:txBody>
      </p:sp>
      <p:sp>
        <p:nvSpPr>
          <p:cNvPr id="4" name="Text Placeholder 3"/>
          <p:cNvSpPr>
            <a:spLocks noGrp="1"/>
          </p:cNvSpPr>
          <p:nvPr>
            <p:ph type="body" sz="quarter" idx="14"/>
          </p:nvPr>
        </p:nvSpPr>
        <p:spPr>
          <a:xfrm>
            <a:off x="308093" y="1866631"/>
            <a:ext cx="7797230" cy="3453607"/>
          </a:xfrm>
          <a:prstGeom prst="rect">
            <a:avLst/>
          </a:prstGeom>
          <a:ln>
            <a:noFill/>
          </a:ln>
        </p:spPr>
        <p:txBody>
          <a:bodyPr/>
          <a:lstStyle/>
          <a:p>
            <a:pPr marL="444500" lvl="1" indent="0" defTabSz="534988">
              <a:spcAft>
                <a:spcPts val="600"/>
              </a:spcAft>
              <a:buNone/>
            </a:pPr>
            <a:r>
              <a:rPr lang="en-GB" sz="1800" dirty="0">
                <a:solidFill>
                  <a:srgbClr val="0B8F59"/>
                </a:solidFill>
                <a:latin typeface="Consolas" panose="020B0609020204030204" pitchFamily="49" charset="0"/>
              </a:rPr>
              <a:t>OUTPUT </a:t>
            </a:r>
            <a:r>
              <a:rPr lang="en-GB" sz="1800" dirty="0">
                <a:solidFill>
                  <a:srgbClr val="0B8F59"/>
                </a:solidFill>
                <a:latin typeface="Consolas" panose="020B0609020204030204" pitchFamily="49" charset="0"/>
                <a:sym typeface="Wingdings" panose="05000000000000000000" pitchFamily="2" charset="2"/>
              </a:rPr>
              <a:t>"Please enter password: "</a:t>
            </a:r>
            <a:br>
              <a:rPr lang="en-GB" sz="1800" dirty="0">
                <a:solidFill>
                  <a:srgbClr val="0B8F59"/>
                </a:solidFill>
                <a:latin typeface="Consolas" panose="020B0609020204030204" pitchFamily="49" charset="0"/>
              </a:rPr>
            </a:br>
            <a:r>
              <a:rPr lang="en-GB" sz="1800" dirty="0">
                <a:solidFill>
                  <a:srgbClr val="0B8F59"/>
                </a:solidFill>
                <a:latin typeface="Consolas" panose="020B0609020204030204" pitchFamily="49" charset="0"/>
              </a:rPr>
              <a:t>INPUT Password</a:t>
            </a:r>
          </a:p>
          <a:p>
            <a:pPr marL="444500" lvl="1" indent="0" defTabSz="534988">
              <a:spcAft>
                <a:spcPts val="600"/>
              </a:spcAft>
              <a:buNone/>
            </a:pPr>
            <a:r>
              <a:rPr lang="en-GB" sz="1800" b="1" dirty="0">
                <a:solidFill>
                  <a:srgbClr val="0B8F59"/>
                </a:solidFill>
                <a:latin typeface="Consolas" panose="020B0609020204030204" pitchFamily="49" charset="0"/>
              </a:rPr>
              <a:t>WHILE </a:t>
            </a:r>
            <a:r>
              <a:rPr lang="en-GB" sz="1800" dirty="0">
                <a:solidFill>
                  <a:srgbClr val="0B8F59"/>
                </a:solidFill>
                <a:latin typeface="Consolas" panose="020B0609020204030204" pitchFamily="49" charset="0"/>
              </a:rPr>
              <a:t>Password &lt;&gt; "jd8UpP2+d"</a:t>
            </a:r>
            <a:br>
              <a:rPr lang="en-GB" sz="1800" dirty="0">
                <a:solidFill>
                  <a:srgbClr val="0B8F59"/>
                </a:solidFill>
                <a:latin typeface="Consolas" panose="020B0609020204030204" pitchFamily="49" charset="0"/>
              </a:rPr>
            </a:br>
            <a:r>
              <a:rPr lang="en-GB" sz="1800" dirty="0">
                <a:solidFill>
                  <a:srgbClr val="0B8F59"/>
                </a:solidFill>
                <a:latin typeface="Consolas" panose="020B0609020204030204" pitchFamily="49" charset="0"/>
              </a:rPr>
              <a:t>	 OUTPUT "Invalid password – try again"</a:t>
            </a:r>
            <a:br>
              <a:rPr lang="en-GB" sz="1800" dirty="0">
                <a:solidFill>
                  <a:srgbClr val="0B8F59"/>
                </a:solidFill>
                <a:latin typeface="Consolas" panose="020B0609020204030204" pitchFamily="49" charset="0"/>
              </a:rPr>
            </a:br>
            <a:r>
              <a:rPr lang="en-GB" sz="1800" dirty="0">
                <a:solidFill>
                  <a:srgbClr val="0B8F59"/>
                </a:solidFill>
                <a:latin typeface="Consolas" panose="020B0609020204030204" pitchFamily="49" charset="0"/>
              </a:rPr>
              <a:t>	 INPUT Password</a:t>
            </a:r>
          </a:p>
          <a:p>
            <a:pPr marL="444500" lvl="1" indent="0" defTabSz="534988">
              <a:spcAft>
                <a:spcPts val="600"/>
              </a:spcAft>
              <a:buNone/>
            </a:pPr>
            <a:r>
              <a:rPr lang="en-GB" sz="1800" b="1" dirty="0">
                <a:solidFill>
                  <a:srgbClr val="0B8F59"/>
                </a:solidFill>
                <a:latin typeface="Consolas" panose="020B0609020204030204" pitchFamily="49" charset="0"/>
              </a:rPr>
              <a:t>ENDWHILE</a:t>
            </a:r>
          </a:p>
          <a:p>
            <a:pPr marL="444500" lvl="1" indent="0" defTabSz="534988">
              <a:spcAft>
                <a:spcPts val="600"/>
              </a:spcAft>
              <a:buNone/>
            </a:pPr>
            <a:r>
              <a:rPr lang="en-GB" sz="1800" dirty="0">
                <a:solidFill>
                  <a:srgbClr val="0B8F59"/>
                </a:solidFill>
                <a:latin typeface="Consolas" panose="020B0609020204030204" pitchFamily="49" charset="0"/>
              </a:rPr>
              <a:t>OUTPUT "Correct password"</a:t>
            </a:r>
          </a:p>
        </p:txBody>
      </p:sp>
      <p:grpSp>
        <p:nvGrpSpPr>
          <p:cNvPr id="19" name="Group 18"/>
          <p:cNvGrpSpPr/>
          <p:nvPr/>
        </p:nvGrpSpPr>
        <p:grpSpPr>
          <a:xfrm>
            <a:off x="6158336" y="1747432"/>
            <a:ext cx="2649093" cy="4390266"/>
            <a:chOff x="5689322" y="1681443"/>
            <a:chExt cx="2649093" cy="4390266"/>
          </a:xfrm>
        </p:grpSpPr>
        <p:cxnSp>
          <p:nvCxnSpPr>
            <p:cNvPr id="38" name="Straight Connector 37"/>
            <p:cNvCxnSpPr/>
            <p:nvPr/>
          </p:nvCxnSpPr>
          <p:spPr>
            <a:xfrm>
              <a:off x="6815464" y="5157786"/>
              <a:ext cx="0" cy="586777"/>
            </a:xfrm>
            <a:prstGeom prst="line">
              <a:avLst/>
            </a:prstGeom>
            <a:ln>
              <a:solidFill>
                <a:srgbClr val="BBA366"/>
              </a:solidFill>
            </a:ln>
            <a:effectLst/>
          </p:spPr>
          <p:style>
            <a:lnRef idx="2">
              <a:schemeClr val="accent1"/>
            </a:lnRef>
            <a:fillRef idx="0">
              <a:schemeClr val="accent1"/>
            </a:fillRef>
            <a:effectRef idx="1">
              <a:schemeClr val="accent1"/>
            </a:effectRef>
            <a:fontRef idx="minor">
              <a:schemeClr val="tx1"/>
            </a:fontRef>
          </p:style>
        </p:cxnSp>
        <p:sp>
          <p:nvSpPr>
            <p:cNvPr id="41" name="Flowchart: Data 40"/>
            <p:cNvSpPr/>
            <p:nvPr/>
          </p:nvSpPr>
          <p:spPr>
            <a:xfrm>
              <a:off x="5876753" y="1681443"/>
              <a:ext cx="1878629" cy="669376"/>
            </a:xfrm>
            <a:prstGeom prst="flowChartInputOutput">
              <a:avLst/>
            </a:prstGeom>
            <a:solidFill>
              <a:srgbClr val="BBA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sp>
          <p:nvSpPr>
            <p:cNvPr id="42" name="Flowchart: Data 41"/>
            <p:cNvSpPr/>
            <p:nvPr/>
          </p:nvSpPr>
          <p:spPr>
            <a:xfrm>
              <a:off x="5876150" y="4850975"/>
              <a:ext cx="1878629" cy="669376"/>
            </a:xfrm>
            <a:prstGeom prst="flowChartInputOutput">
              <a:avLst/>
            </a:prstGeom>
            <a:solidFill>
              <a:srgbClr val="BBA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b="1" dirty="0">
                <a:solidFill>
                  <a:schemeClr val="bg1"/>
                </a:solidFill>
                <a:latin typeface="Arial" panose="020B0604020202020204" pitchFamily="34" charset="0"/>
                <a:cs typeface="Arial" panose="020B0604020202020204" pitchFamily="34" charset="0"/>
              </a:endParaRPr>
            </a:p>
          </p:txBody>
        </p:sp>
        <p:sp>
          <p:nvSpPr>
            <p:cNvPr id="31" name="Flowchart: Data 30"/>
            <p:cNvSpPr/>
            <p:nvPr/>
          </p:nvSpPr>
          <p:spPr>
            <a:xfrm>
              <a:off x="5875214" y="3892794"/>
              <a:ext cx="1878629" cy="669376"/>
            </a:xfrm>
            <a:prstGeom prst="flowChartInputOutput">
              <a:avLst/>
            </a:prstGeom>
            <a:solidFill>
              <a:srgbClr val="BBA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solidFill>
                    <a:schemeClr val="bg1"/>
                  </a:solidFill>
                  <a:latin typeface="Arial" panose="020B0604020202020204" pitchFamily="34" charset="0"/>
                  <a:cs typeface="Arial" panose="020B0604020202020204" pitchFamily="34" charset="0"/>
                </a:rPr>
                <a:t>OUTPUT </a:t>
              </a:r>
              <a:br>
                <a:rPr lang="en-GB" sz="1200" b="1" dirty="0">
                  <a:solidFill>
                    <a:schemeClr val="bg1"/>
                  </a:solidFill>
                  <a:latin typeface="Arial" panose="020B0604020202020204" pitchFamily="34" charset="0"/>
                  <a:cs typeface="Arial" panose="020B0604020202020204" pitchFamily="34" charset="0"/>
                </a:rPr>
              </a:br>
              <a:r>
                <a:rPr lang="en-GB" sz="1200" b="1" dirty="0">
                  <a:solidFill>
                    <a:schemeClr val="bg1"/>
                  </a:solidFill>
                  <a:latin typeface="Arial" panose="020B0604020202020204" pitchFamily="34" charset="0"/>
                  <a:cs typeface="Arial" panose="020B0604020202020204" pitchFamily="34" charset="0"/>
                </a:rPr>
                <a:t>"Invalid password"</a:t>
              </a:r>
            </a:p>
          </p:txBody>
        </p:sp>
        <p:cxnSp>
          <p:nvCxnSpPr>
            <p:cNvPr id="28" name="Straight Arrow Connector 27"/>
            <p:cNvCxnSpPr/>
            <p:nvPr/>
          </p:nvCxnSpPr>
          <p:spPr>
            <a:xfrm>
              <a:off x="6815464" y="3564046"/>
              <a:ext cx="0" cy="336483"/>
            </a:xfrm>
            <a:prstGeom prst="straightConnector1">
              <a:avLst/>
            </a:prstGeom>
            <a:ln>
              <a:solidFill>
                <a:srgbClr val="BBA366"/>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703130" y="3135278"/>
              <a:ext cx="497033" cy="0"/>
            </a:xfrm>
            <a:prstGeom prst="straightConnector1">
              <a:avLst/>
            </a:prstGeom>
            <a:ln>
              <a:solidFill>
                <a:srgbClr val="BBA366"/>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6802401" y="5832323"/>
              <a:ext cx="0" cy="239386"/>
            </a:xfrm>
            <a:prstGeom prst="straightConnector1">
              <a:avLst/>
            </a:prstGeom>
            <a:ln>
              <a:solidFill>
                <a:srgbClr val="BBA366"/>
              </a:solidFill>
              <a:tailEnd type="triangle" w="lg" len="med"/>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021809" y="5038589"/>
              <a:ext cx="1587310"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INPUT password</a:t>
              </a:r>
            </a:p>
          </p:txBody>
        </p:sp>
        <p:grpSp>
          <p:nvGrpSpPr>
            <p:cNvPr id="11" name="Group 10"/>
            <p:cNvGrpSpPr/>
            <p:nvPr/>
          </p:nvGrpSpPr>
          <p:grpSpPr>
            <a:xfrm>
              <a:off x="5837564" y="2684428"/>
              <a:ext cx="1955800" cy="901700"/>
              <a:chOff x="4978400" y="2733456"/>
              <a:chExt cx="1955800" cy="901700"/>
            </a:xfrm>
          </p:grpSpPr>
          <p:sp>
            <p:nvSpPr>
              <p:cNvPr id="2" name="Flowchart: Decision 1"/>
              <p:cNvSpPr/>
              <p:nvPr/>
            </p:nvSpPr>
            <p:spPr>
              <a:xfrm>
                <a:off x="4978400" y="2733456"/>
                <a:ext cx="1955800" cy="901700"/>
              </a:xfrm>
              <a:prstGeom prst="flowChartDecision">
                <a:avLst/>
              </a:prstGeom>
              <a:solidFill>
                <a:srgbClr val="BBA3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5202389" y="2948892"/>
                <a:ext cx="1507935" cy="461665"/>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Password != "jd8UpP2+d"</a:t>
                </a:r>
              </a:p>
            </p:txBody>
          </p:sp>
        </p:grpSp>
        <p:sp>
          <p:nvSpPr>
            <p:cNvPr id="34" name="TextBox 33"/>
            <p:cNvSpPr txBox="1"/>
            <p:nvPr/>
          </p:nvSpPr>
          <p:spPr>
            <a:xfrm>
              <a:off x="6020874" y="1850285"/>
              <a:ext cx="1587310" cy="276999"/>
            </a:xfrm>
            <a:prstGeom prst="rect">
              <a:avLst/>
            </a:prstGeom>
            <a:noFill/>
          </p:spPr>
          <p:txBody>
            <a:bodyPr wrap="square" rtlCol="0">
              <a:spAutoFit/>
            </a:bodyPr>
            <a:lstStyle/>
            <a:p>
              <a:pPr algn="ctr"/>
              <a:r>
                <a:rPr lang="en-GB" sz="1200" b="1" dirty="0">
                  <a:solidFill>
                    <a:schemeClr val="bg1"/>
                  </a:solidFill>
                  <a:latin typeface="Arial" panose="020B0604020202020204" pitchFamily="34" charset="0"/>
                  <a:cs typeface="Arial" panose="020B0604020202020204" pitchFamily="34" charset="0"/>
                </a:rPr>
                <a:t>INPUT password</a:t>
              </a:r>
            </a:p>
          </p:txBody>
        </p:sp>
        <p:sp>
          <p:nvSpPr>
            <p:cNvPr id="26" name="TextBox 25"/>
            <p:cNvSpPr txBox="1"/>
            <p:nvPr/>
          </p:nvSpPr>
          <p:spPr>
            <a:xfrm>
              <a:off x="6828591" y="3578242"/>
              <a:ext cx="516649"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No</a:t>
              </a:r>
            </a:p>
          </p:txBody>
        </p:sp>
        <p:sp>
          <p:nvSpPr>
            <p:cNvPr id="27" name="TextBox 26"/>
            <p:cNvSpPr txBox="1"/>
            <p:nvPr/>
          </p:nvSpPr>
          <p:spPr>
            <a:xfrm>
              <a:off x="7821766" y="2809245"/>
              <a:ext cx="516649" cy="307777"/>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Yes</a:t>
              </a:r>
            </a:p>
          </p:txBody>
        </p:sp>
        <p:cxnSp>
          <p:nvCxnSpPr>
            <p:cNvPr id="35" name="Straight Connector 34"/>
            <p:cNvCxnSpPr/>
            <p:nvPr/>
          </p:nvCxnSpPr>
          <p:spPr>
            <a:xfrm>
              <a:off x="8197390" y="3125514"/>
              <a:ext cx="0" cy="2713584"/>
            </a:xfrm>
            <a:prstGeom prst="line">
              <a:avLst/>
            </a:prstGeom>
            <a:ln>
              <a:solidFill>
                <a:srgbClr val="BBA366"/>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689322" y="2447196"/>
              <a:ext cx="0" cy="3283499"/>
            </a:xfrm>
            <a:prstGeom prst="line">
              <a:avLst/>
            </a:prstGeom>
            <a:ln>
              <a:solidFill>
                <a:srgbClr val="BBA366"/>
              </a:solidFill>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flipV="1">
              <a:off x="5689323" y="5730695"/>
              <a:ext cx="1139268" cy="0"/>
            </a:xfrm>
            <a:prstGeom prst="straightConnector1">
              <a:avLst/>
            </a:prstGeom>
            <a:ln>
              <a:solidFill>
                <a:srgbClr val="BBA366"/>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5689322" y="2447196"/>
              <a:ext cx="1125207" cy="0"/>
            </a:xfrm>
            <a:prstGeom prst="straightConnector1">
              <a:avLst/>
            </a:prstGeom>
            <a:ln>
              <a:solidFill>
                <a:srgbClr val="BBA366"/>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6790837" y="5839098"/>
              <a:ext cx="1406553" cy="0"/>
            </a:xfrm>
            <a:prstGeom prst="straightConnector1">
              <a:avLst/>
            </a:prstGeom>
            <a:ln>
              <a:solidFill>
                <a:srgbClr val="BBA366"/>
              </a:solidFill>
              <a:tailEnd type="none" w="lg" len="lg"/>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6815464" y="4514492"/>
              <a:ext cx="0" cy="336483"/>
            </a:xfrm>
            <a:prstGeom prst="straightConnector1">
              <a:avLst/>
            </a:prstGeom>
            <a:ln>
              <a:solidFill>
                <a:srgbClr val="BBA366"/>
              </a:solidFill>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815464" y="2350819"/>
              <a:ext cx="0" cy="336483"/>
            </a:xfrm>
            <a:prstGeom prst="straightConnector1">
              <a:avLst/>
            </a:prstGeom>
            <a:ln>
              <a:solidFill>
                <a:srgbClr val="BBA366"/>
              </a:solidFill>
              <a:tailEnd type="triangle" w="lg" len="med"/>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82067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3</a:t>
            </a:r>
            <a:endParaRPr lang="en-GB" dirty="0"/>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1</a:t>
            </a:r>
            <a:r>
              <a:rPr lang="en-GB" dirty="0"/>
              <a:t>, </a:t>
            </a:r>
            <a:r>
              <a:rPr lang="en-GB" b="1" dirty="0"/>
              <a:t>Task 2</a:t>
            </a:r>
            <a:r>
              <a:rPr lang="en-GB" dirty="0"/>
              <a:t> and </a:t>
            </a:r>
            <a:r>
              <a:rPr lang="en-GB" b="1" dirty="0"/>
              <a:t>Task 3 </a:t>
            </a:r>
            <a:r>
              <a:rPr lang="en-GB" dirty="0"/>
              <a:t>on </a:t>
            </a:r>
            <a:r>
              <a:rPr lang="en-GB" b="1" dirty="0"/>
              <a:t>Worksheet 3</a:t>
            </a:r>
          </a:p>
        </p:txBody>
      </p:sp>
    </p:spTree>
    <p:extLst>
      <p:ext uri="{BB962C8B-B14F-4D97-AF65-F5344CB8AC3E}">
        <p14:creationId xmlns:p14="http://schemas.microsoft.com/office/powerpoint/2010/main" val="197390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t>REPEAT … UNTIL … loops</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Use this when you want to execute the loop </a:t>
            </a:r>
            <a:r>
              <a:rPr lang="en-GB" b="1" dirty="0">
                <a:solidFill>
                  <a:schemeClr val="tx1"/>
                </a:solidFill>
              </a:rPr>
              <a:t>until</a:t>
            </a:r>
            <a:r>
              <a:rPr lang="en-GB" dirty="0">
                <a:solidFill>
                  <a:schemeClr val="tx1"/>
                </a:solidFill>
              </a:rPr>
              <a:t> a certain condition is True</a:t>
            </a:r>
          </a:p>
          <a:p>
            <a:pPr lvl="1"/>
            <a:r>
              <a:rPr lang="en-GB" dirty="0"/>
              <a:t>These loops are also known as </a:t>
            </a:r>
            <a:r>
              <a:rPr lang="en-GB" b="1" dirty="0"/>
              <a:t>post-condition </a:t>
            </a:r>
            <a:r>
              <a:rPr lang="en-GB" dirty="0"/>
              <a:t>loops</a:t>
            </a:r>
            <a:endParaRPr lang="en-GB" dirty="0">
              <a:solidFill>
                <a:schemeClr val="tx1"/>
              </a:solidFill>
            </a:endParaRPr>
          </a:p>
          <a:p>
            <a:pPr marL="271463" lvl="1" indent="-271463">
              <a:spcAft>
                <a:spcPts val="1400"/>
              </a:spcAft>
            </a:pPr>
            <a:r>
              <a:rPr lang="en-GB" sz="2500" dirty="0">
                <a:solidFill>
                  <a:schemeClr val="tx1"/>
                </a:solidFill>
              </a:rPr>
              <a:t>The condition is tested at the </a:t>
            </a:r>
            <a:r>
              <a:rPr lang="en-GB" sz="2500" b="1" dirty="0">
                <a:solidFill>
                  <a:schemeClr val="tx1"/>
                </a:solidFill>
              </a:rPr>
              <a:t>end</a:t>
            </a:r>
            <a:r>
              <a:rPr lang="en-GB" sz="2500" dirty="0">
                <a:solidFill>
                  <a:schemeClr val="tx1"/>
                </a:solidFill>
              </a:rPr>
              <a:t> of the loop</a:t>
            </a:r>
            <a:endParaRPr lang="en-GB" sz="2300" dirty="0">
              <a:solidFill>
                <a:schemeClr val="tx1"/>
              </a:solidFill>
            </a:endParaRPr>
          </a:p>
          <a:p>
            <a:pPr marL="271463" lvl="1" indent="-271463">
              <a:spcAft>
                <a:spcPts val="1400"/>
              </a:spcAft>
            </a:pPr>
            <a:r>
              <a:rPr lang="en-GB" sz="2500" dirty="0">
                <a:solidFill>
                  <a:schemeClr val="tx1"/>
                </a:solidFill>
              </a:rPr>
              <a:t>Rewrite this algorithm using a REPEAT…UNTIL … loop instead of a WHILE loop</a:t>
            </a:r>
          </a:p>
          <a:p>
            <a:pPr marL="263525" lvl="1" indent="0">
              <a:spcAft>
                <a:spcPts val="300"/>
              </a:spcAft>
              <a:buNone/>
            </a:pPr>
            <a:r>
              <a:rPr lang="en-GB" sz="1800" dirty="0">
                <a:solidFill>
                  <a:srgbClr val="624837"/>
                </a:solidFill>
                <a:latin typeface="Consolas" panose="020B0609020204030204" pitchFamily="49" charset="0"/>
              </a:rPr>
              <a:t>INPUT Password</a:t>
            </a:r>
          </a:p>
          <a:p>
            <a:pPr marL="263525" lvl="1" indent="0">
              <a:spcAft>
                <a:spcPts val="300"/>
              </a:spcAft>
              <a:buNone/>
            </a:pPr>
            <a:r>
              <a:rPr lang="en-GB" sz="1800" dirty="0">
                <a:solidFill>
                  <a:srgbClr val="624837"/>
                </a:solidFill>
                <a:latin typeface="Consolas" panose="020B0609020204030204" pitchFamily="49" charset="0"/>
              </a:rPr>
              <a:t>WHILE Password &lt;&gt; "jd8UpP2+d"</a:t>
            </a:r>
          </a:p>
          <a:p>
            <a:pPr marL="263525" lvl="1" indent="0">
              <a:spcAft>
                <a:spcPts val="300"/>
              </a:spcAft>
              <a:buNone/>
            </a:pPr>
            <a:r>
              <a:rPr lang="en-GB" sz="1800" dirty="0">
                <a:solidFill>
                  <a:srgbClr val="624837"/>
                </a:solidFill>
                <a:latin typeface="Consolas" panose="020B0609020204030204" pitchFamily="49" charset="0"/>
              </a:rPr>
              <a:t>	OUTPUT "Invalid password – try again"</a:t>
            </a:r>
          </a:p>
          <a:p>
            <a:pPr marL="263525" lvl="1" indent="0">
              <a:spcAft>
                <a:spcPts val="300"/>
              </a:spcAft>
              <a:buNone/>
            </a:pPr>
            <a:r>
              <a:rPr lang="en-GB" sz="1800" dirty="0">
                <a:solidFill>
                  <a:srgbClr val="624837"/>
                </a:solidFill>
                <a:latin typeface="Consolas" panose="020B0609020204030204" pitchFamily="49" charset="0"/>
              </a:rPr>
              <a:t>	INPUT Password</a:t>
            </a:r>
          </a:p>
          <a:p>
            <a:pPr marL="263525" lvl="1" indent="0">
              <a:spcAft>
                <a:spcPts val="300"/>
              </a:spcAft>
              <a:buNone/>
            </a:pPr>
            <a:r>
              <a:rPr lang="en-GB" sz="1800" dirty="0">
                <a:solidFill>
                  <a:srgbClr val="624837"/>
                </a:solidFill>
                <a:latin typeface="Consolas" panose="020B0609020204030204" pitchFamily="49" charset="0"/>
              </a:rPr>
              <a:t>ENDWHILE</a:t>
            </a:r>
          </a:p>
          <a:p>
            <a:pPr marL="263525" lvl="1" indent="0">
              <a:spcAft>
                <a:spcPts val="300"/>
              </a:spcAft>
              <a:buNone/>
            </a:pPr>
            <a:r>
              <a:rPr lang="en-GB" sz="1800" dirty="0">
                <a:solidFill>
                  <a:srgbClr val="624837"/>
                </a:solidFill>
                <a:latin typeface="Consolas" panose="020B0609020204030204" pitchFamily="49" charset="0"/>
              </a:rPr>
              <a:t>OUTPUT "Correct password"</a:t>
            </a:r>
          </a:p>
          <a:p>
            <a:pPr marL="444500" lvl="1" indent="0">
              <a:buNone/>
            </a:pPr>
            <a:endParaRPr lang="en-GB" dirty="0">
              <a:solidFill>
                <a:srgbClr val="0070C0"/>
              </a:solidFill>
            </a:endParaRPr>
          </a:p>
          <a:p>
            <a:endParaRPr lang="en-GB" dirty="0">
              <a:solidFill>
                <a:schemeClr val="tx1"/>
              </a:solidFill>
            </a:endParaRPr>
          </a:p>
          <a:p>
            <a:endParaRPr lang="en-GB" dirty="0">
              <a:solidFill>
                <a:schemeClr val="tx1"/>
              </a:solidFill>
            </a:endParaRPr>
          </a:p>
        </p:txBody>
      </p:sp>
    </p:spTree>
    <p:extLst>
      <p:ext uri="{BB962C8B-B14F-4D97-AF65-F5344CB8AC3E}">
        <p14:creationId xmlns:p14="http://schemas.microsoft.com/office/powerpoint/2010/main" val="3218149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t>REPEAT … UNTIL loops</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tx1"/>
                </a:solidFill>
              </a:rPr>
              <a:t>Use this when you want to execute the loop </a:t>
            </a:r>
            <a:r>
              <a:rPr lang="en-GB" b="1" dirty="0">
                <a:solidFill>
                  <a:schemeClr val="tx1"/>
                </a:solidFill>
              </a:rPr>
              <a:t>until</a:t>
            </a:r>
            <a:r>
              <a:rPr lang="en-GB" dirty="0">
                <a:solidFill>
                  <a:schemeClr val="tx1"/>
                </a:solidFill>
              </a:rPr>
              <a:t> a certain condition is True </a:t>
            </a:r>
          </a:p>
          <a:p>
            <a:pPr marL="271463" lvl="1" indent="-271463">
              <a:spcAft>
                <a:spcPts val="1400"/>
              </a:spcAft>
            </a:pPr>
            <a:r>
              <a:rPr lang="en-GB" sz="2500" dirty="0">
                <a:solidFill>
                  <a:schemeClr val="tx1"/>
                </a:solidFill>
              </a:rPr>
              <a:t>The loop will always execute once</a:t>
            </a:r>
          </a:p>
          <a:p>
            <a:pPr marL="1147763" lvl="3" indent="-271463">
              <a:spcAft>
                <a:spcPts val="1400"/>
              </a:spcAft>
            </a:pPr>
            <a:r>
              <a:rPr lang="en-GB" sz="2300" dirty="0">
                <a:solidFill>
                  <a:schemeClr val="tx1"/>
                </a:solidFill>
              </a:rPr>
              <a:t>The condition is tested at the </a:t>
            </a:r>
            <a:r>
              <a:rPr lang="en-GB" sz="2300" b="1" dirty="0">
                <a:solidFill>
                  <a:schemeClr val="tx1"/>
                </a:solidFill>
              </a:rPr>
              <a:t>end</a:t>
            </a:r>
            <a:r>
              <a:rPr lang="en-GB" sz="2300" dirty="0">
                <a:solidFill>
                  <a:schemeClr val="tx1"/>
                </a:solidFill>
              </a:rPr>
              <a:t> of the loop</a:t>
            </a:r>
          </a:p>
          <a:p>
            <a:pPr marL="263525" lvl="1" indent="0">
              <a:spcAft>
                <a:spcPts val="600"/>
              </a:spcAft>
              <a:buNone/>
            </a:pPr>
            <a:endParaRPr lang="en-GB" dirty="0"/>
          </a:p>
          <a:p>
            <a:pPr marL="263525" lvl="1" indent="0">
              <a:spcAft>
                <a:spcPts val="600"/>
              </a:spcAft>
              <a:buNone/>
            </a:pPr>
            <a:r>
              <a:rPr lang="en-GB" sz="1600" dirty="0">
                <a:solidFill>
                  <a:srgbClr val="FF0000"/>
                </a:solidFill>
                <a:latin typeface="Consolas" panose="020B0609020204030204" pitchFamily="49" charset="0"/>
              </a:rPr>
              <a:t>Password </a:t>
            </a:r>
            <a:r>
              <a:rPr lang="en-GB" sz="1600" dirty="0">
                <a:solidFill>
                  <a:srgbClr val="FF0000"/>
                </a:solidFill>
                <a:latin typeface="Calibri" panose="020F0502020204030204" pitchFamily="34" charset="0"/>
                <a:cs typeface="Calibri" panose="020F0502020204030204" pitchFamily="34" charset="0"/>
              </a:rPr>
              <a:t>←</a:t>
            </a:r>
            <a:r>
              <a:rPr lang="en-GB" sz="1600" dirty="0">
                <a:solidFill>
                  <a:srgbClr val="FF0000"/>
                </a:solidFill>
                <a:latin typeface="Consolas" panose="020B0609020204030204" pitchFamily="49" charset="0"/>
              </a:rPr>
              <a:t> ""</a:t>
            </a:r>
          </a:p>
          <a:p>
            <a:pPr marL="263525" lvl="1" indent="0">
              <a:spcAft>
                <a:spcPts val="600"/>
              </a:spcAft>
              <a:buNone/>
            </a:pPr>
            <a:r>
              <a:rPr lang="en-GB" sz="1600" dirty="0">
                <a:solidFill>
                  <a:srgbClr val="FF0000"/>
                </a:solidFill>
                <a:latin typeface="Consolas" panose="020B0609020204030204" pitchFamily="49" charset="0"/>
              </a:rPr>
              <a:t>REPEAT</a:t>
            </a:r>
          </a:p>
          <a:p>
            <a:pPr marL="263525" lvl="1" indent="0">
              <a:spcAft>
                <a:spcPts val="600"/>
              </a:spcAft>
              <a:buNone/>
            </a:pPr>
            <a:r>
              <a:rPr lang="en-GB" sz="1600" dirty="0">
                <a:solidFill>
                  <a:srgbClr val="FF0000"/>
                </a:solidFill>
                <a:latin typeface="Consolas" panose="020B0609020204030204" pitchFamily="49" charset="0"/>
              </a:rPr>
              <a:t>	OUTPUT "Invalid password – try again"</a:t>
            </a:r>
          </a:p>
          <a:p>
            <a:pPr marL="263525" lvl="1" indent="0">
              <a:spcAft>
                <a:spcPts val="600"/>
              </a:spcAft>
              <a:buNone/>
            </a:pPr>
            <a:r>
              <a:rPr lang="en-GB" sz="1600" dirty="0">
                <a:solidFill>
                  <a:srgbClr val="FF0000"/>
                </a:solidFill>
                <a:latin typeface="Consolas" panose="020B0609020204030204" pitchFamily="49" charset="0"/>
              </a:rPr>
              <a:t>	INPUT Password</a:t>
            </a:r>
          </a:p>
          <a:p>
            <a:pPr marL="263525" lvl="1" indent="0">
              <a:spcAft>
                <a:spcPts val="600"/>
              </a:spcAft>
              <a:buNone/>
            </a:pPr>
            <a:r>
              <a:rPr lang="en-GB" sz="1600" dirty="0">
                <a:solidFill>
                  <a:srgbClr val="FF0000"/>
                </a:solidFill>
                <a:latin typeface="Consolas" panose="020B0609020204030204" pitchFamily="49" charset="0"/>
              </a:rPr>
              <a:t>UNTIL Password = "jd8UpP2+d"</a:t>
            </a:r>
          </a:p>
          <a:p>
            <a:pPr marL="263525" lvl="1" indent="0">
              <a:spcAft>
                <a:spcPts val="600"/>
              </a:spcAft>
              <a:buNone/>
            </a:pPr>
            <a:r>
              <a:rPr lang="en-GB" sz="1600" dirty="0">
                <a:solidFill>
                  <a:srgbClr val="FF0000"/>
                </a:solidFill>
                <a:latin typeface="Consolas" panose="020B0609020204030204" pitchFamily="49" charset="0"/>
              </a:rPr>
              <a:t>OUTPUT "Correct password"</a:t>
            </a:r>
          </a:p>
          <a:p>
            <a:pPr marL="444500" lvl="1" indent="0">
              <a:buNone/>
            </a:pPr>
            <a:endParaRPr lang="en-GB" dirty="0">
              <a:solidFill>
                <a:srgbClr val="0070C0"/>
              </a:solidFill>
            </a:endParaRPr>
          </a:p>
          <a:p>
            <a:endParaRPr lang="en-GB" dirty="0">
              <a:solidFill>
                <a:schemeClr val="tx1"/>
              </a:solidFill>
            </a:endParaRPr>
          </a:p>
          <a:p>
            <a:endParaRPr lang="en-GB" dirty="0">
              <a:solidFill>
                <a:schemeClr val="tx1"/>
              </a:solidFill>
            </a:endParaRPr>
          </a:p>
        </p:txBody>
      </p:sp>
      <p:cxnSp>
        <p:nvCxnSpPr>
          <p:cNvPr id="7" name="Straight Arrow Connector 6">
            <a:extLst>
              <a:ext uri="{FF2B5EF4-FFF2-40B4-BE49-F238E27FC236}">
                <a16:creationId xmlns:a16="http://schemas.microsoft.com/office/drawing/2014/main" id="{5CC48937-A0FB-469A-8D68-6F58A564E103}"/>
              </a:ext>
            </a:extLst>
          </p:cNvPr>
          <p:cNvCxnSpPr>
            <a:cxnSpLocks/>
          </p:cNvCxnSpPr>
          <p:nvPr/>
        </p:nvCxnSpPr>
        <p:spPr>
          <a:xfrm>
            <a:off x="7453624" y="3773344"/>
            <a:ext cx="0" cy="1320053"/>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A64BC892-9A09-47CB-A92C-D8ADB6429B30}"/>
              </a:ext>
            </a:extLst>
          </p:cNvPr>
          <p:cNvSpPr txBox="1"/>
          <p:nvPr/>
        </p:nvSpPr>
        <p:spPr>
          <a:xfrm>
            <a:off x="7552026" y="4233654"/>
            <a:ext cx="1065961" cy="584775"/>
          </a:xfrm>
          <a:prstGeom prst="rect">
            <a:avLst/>
          </a:prstGeom>
          <a:noFill/>
        </p:spPr>
        <p:txBody>
          <a:bodyPr wrap="square" rtlCol="0">
            <a:spAutoFit/>
          </a:bodyPr>
          <a:lstStyle/>
          <a:p>
            <a:r>
              <a:rPr lang="en-GB" sz="1600" dirty="0"/>
              <a:t>Perform</a:t>
            </a:r>
            <a:br>
              <a:rPr lang="en-GB" sz="1600" dirty="0"/>
            </a:br>
            <a:r>
              <a:rPr lang="en-GB" sz="1600" dirty="0"/>
              <a:t>iteration</a:t>
            </a:r>
          </a:p>
        </p:txBody>
      </p:sp>
      <p:sp>
        <p:nvSpPr>
          <p:cNvPr id="9" name="TextBox 8">
            <a:extLst>
              <a:ext uri="{FF2B5EF4-FFF2-40B4-BE49-F238E27FC236}">
                <a16:creationId xmlns:a16="http://schemas.microsoft.com/office/drawing/2014/main" id="{5D12AAF2-11CB-4345-B0CB-ECAEE853DAE8}"/>
              </a:ext>
            </a:extLst>
          </p:cNvPr>
          <p:cNvSpPr txBox="1"/>
          <p:nvPr/>
        </p:nvSpPr>
        <p:spPr>
          <a:xfrm>
            <a:off x="6975462" y="5095933"/>
            <a:ext cx="1619068" cy="584775"/>
          </a:xfrm>
          <a:prstGeom prst="rect">
            <a:avLst/>
          </a:prstGeom>
          <a:noFill/>
        </p:spPr>
        <p:txBody>
          <a:bodyPr wrap="square" rtlCol="0">
            <a:spAutoFit/>
          </a:bodyPr>
          <a:lstStyle/>
          <a:p>
            <a:r>
              <a:rPr lang="en-GB" sz="1600" dirty="0"/>
              <a:t>Check condition</a:t>
            </a:r>
          </a:p>
        </p:txBody>
      </p:sp>
      <p:cxnSp>
        <p:nvCxnSpPr>
          <p:cNvPr id="10" name="Straight Connector 9">
            <a:extLst>
              <a:ext uri="{FF2B5EF4-FFF2-40B4-BE49-F238E27FC236}">
                <a16:creationId xmlns:a16="http://schemas.microsoft.com/office/drawing/2014/main" id="{AEBD969A-6466-406A-8F48-6C8E23D825FA}"/>
              </a:ext>
            </a:extLst>
          </p:cNvPr>
          <p:cNvCxnSpPr/>
          <p:nvPr/>
        </p:nvCxnSpPr>
        <p:spPr>
          <a:xfrm>
            <a:off x="7831886" y="5405237"/>
            <a:ext cx="939567" cy="0"/>
          </a:xfrm>
          <a:prstGeom prst="line">
            <a:avLst/>
          </a:prstGeom>
          <a:ln w="19050">
            <a:solidFill>
              <a:srgbClr val="E66C34"/>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691496E3-E9FD-471F-A10D-6E03E3BA255F}"/>
              </a:ext>
            </a:extLst>
          </p:cNvPr>
          <p:cNvCxnSpPr/>
          <p:nvPr/>
        </p:nvCxnSpPr>
        <p:spPr>
          <a:xfrm flipV="1">
            <a:off x="8763064" y="4099111"/>
            <a:ext cx="0" cy="1297737"/>
          </a:xfrm>
          <a:prstGeom prst="line">
            <a:avLst/>
          </a:prstGeom>
          <a:ln w="19050">
            <a:solidFill>
              <a:srgbClr val="E66C34"/>
            </a:solidFill>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57C36823-A5F9-4E51-B36F-5FB9FF7149F1}"/>
              </a:ext>
            </a:extLst>
          </p:cNvPr>
          <p:cNvCxnSpPr>
            <a:cxnSpLocks/>
          </p:cNvCxnSpPr>
          <p:nvPr/>
        </p:nvCxnSpPr>
        <p:spPr>
          <a:xfrm flipH="1">
            <a:off x="7453624" y="4107500"/>
            <a:ext cx="1298590" cy="0"/>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57BE362B-532C-4900-80BF-5EF340BB89A3}"/>
              </a:ext>
            </a:extLst>
          </p:cNvPr>
          <p:cNvCxnSpPr>
            <a:cxnSpLocks/>
          </p:cNvCxnSpPr>
          <p:nvPr/>
        </p:nvCxnSpPr>
        <p:spPr>
          <a:xfrm>
            <a:off x="7453624" y="5742264"/>
            <a:ext cx="0" cy="430516"/>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5D5E6758-1D53-40ED-AE21-A5F627B6FB10}"/>
              </a:ext>
            </a:extLst>
          </p:cNvPr>
          <p:cNvSpPr txBox="1"/>
          <p:nvPr/>
        </p:nvSpPr>
        <p:spPr>
          <a:xfrm>
            <a:off x="7524932" y="5695939"/>
            <a:ext cx="1619068" cy="584775"/>
          </a:xfrm>
          <a:prstGeom prst="rect">
            <a:avLst/>
          </a:prstGeom>
          <a:noFill/>
        </p:spPr>
        <p:txBody>
          <a:bodyPr wrap="square" rtlCol="0">
            <a:spAutoFit/>
          </a:bodyPr>
          <a:lstStyle/>
          <a:p>
            <a:r>
              <a:rPr lang="en-GB" sz="1600" dirty="0"/>
              <a:t>Condition</a:t>
            </a:r>
          </a:p>
          <a:p>
            <a:r>
              <a:rPr lang="en-GB" sz="1600" dirty="0"/>
              <a:t>True</a:t>
            </a:r>
          </a:p>
        </p:txBody>
      </p:sp>
    </p:spTree>
    <p:extLst>
      <p:ext uri="{BB962C8B-B14F-4D97-AF65-F5344CB8AC3E}">
        <p14:creationId xmlns:p14="http://schemas.microsoft.com/office/powerpoint/2010/main" val="159714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Worksheet 3</a:t>
            </a:r>
            <a:endParaRPr lang="en-GB" dirty="0"/>
          </a:p>
        </p:txBody>
      </p:sp>
      <p:sp>
        <p:nvSpPr>
          <p:cNvPr id="5" name="Text Placeholder 4"/>
          <p:cNvSpPr>
            <a:spLocks noGrp="1"/>
          </p:cNvSpPr>
          <p:nvPr>
            <p:ph type="body" sz="quarter" idx="14"/>
          </p:nvPr>
        </p:nvSpPr>
        <p:spPr>
          <a:xfrm>
            <a:off x="723900" y="1703388"/>
            <a:ext cx="7797800" cy="3454400"/>
          </a:xfrm>
        </p:spPr>
        <p:txBody>
          <a:bodyPr/>
          <a:lstStyle/>
          <a:p>
            <a:r>
              <a:rPr lang="en-GB" dirty="0"/>
              <a:t>Now complete </a:t>
            </a:r>
            <a:r>
              <a:rPr lang="en-GB" b="1" dirty="0"/>
              <a:t>Task 4</a:t>
            </a:r>
            <a:r>
              <a:rPr lang="en-GB" dirty="0"/>
              <a:t> on </a:t>
            </a:r>
            <a:r>
              <a:rPr lang="en-GB" b="1" dirty="0"/>
              <a:t>Worksheet 3</a:t>
            </a:r>
          </a:p>
        </p:txBody>
      </p:sp>
    </p:spTree>
    <p:extLst>
      <p:ext uri="{BB962C8B-B14F-4D97-AF65-F5344CB8AC3E}">
        <p14:creationId xmlns:p14="http://schemas.microsoft.com/office/powerpoint/2010/main" val="3145880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Plenary</a:t>
            </a:r>
          </a:p>
        </p:txBody>
      </p:sp>
      <p:sp>
        <p:nvSpPr>
          <p:cNvPr id="2" name="Text Placeholder 1"/>
          <p:cNvSpPr>
            <a:spLocks noGrp="1"/>
          </p:cNvSpPr>
          <p:nvPr>
            <p:ph type="body" sz="quarter" idx="14"/>
          </p:nvPr>
        </p:nvSpPr>
        <p:spPr/>
        <p:txBody>
          <a:bodyPr/>
          <a:lstStyle/>
          <a:p>
            <a:r>
              <a:rPr lang="en-GB" dirty="0"/>
              <a:t>What are </a:t>
            </a:r>
            <a:r>
              <a:rPr lang="en-GB" b="1" dirty="0"/>
              <a:t>three</a:t>
            </a:r>
            <a:r>
              <a:rPr lang="en-GB" dirty="0"/>
              <a:t> types of programming loops?</a:t>
            </a:r>
          </a:p>
          <a:p>
            <a:r>
              <a:rPr lang="en-GB" dirty="0"/>
              <a:t>For each of the following situations, explain how you could use a loop to solve it:</a:t>
            </a:r>
          </a:p>
          <a:p>
            <a:pPr lvl="1"/>
            <a:r>
              <a:rPr lang="en-GB" dirty="0"/>
              <a:t>Ask a user to enter their name – if they don’t enter a name longer than one letter, then keep on asking them to enter </a:t>
            </a:r>
            <a:br>
              <a:rPr lang="en-GB" dirty="0"/>
            </a:br>
            <a:r>
              <a:rPr lang="en-GB" dirty="0"/>
              <a:t>their name</a:t>
            </a:r>
          </a:p>
          <a:p>
            <a:pPr lvl="1"/>
            <a:r>
              <a:rPr lang="en-GB" dirty="0"/>
              <a:t>Count from 1 to 100</a:t>
            </a:r>
          </a:p>
          <a:p>
            <a:pPr lvl="1"/>
            <a:r>
              <a:rPr lang="en-GB" dirty="0"/>
              <a:t>Repeatedly check the state of a game to see if one of the players has won</a:t>
            </a:r>
          </a:p>
        </p:txBody>
      </p:sp>
    </p:spTree>
    <p:extLst>
      <p:ext uri="{BB962C8B-B14F-4D97-AF65-F5344CB8AC3E}">
        <p14:creationId xmlns:p14="http://schemas.microsoft.com/office/powerpoint/2010/main" val="1330966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Plenary</a:t>
            </a:r>
          </a:p>
        </p:txBody>
      </p:sp>
      <p:sp>
        <p:nvSpPr>
          <p:cNvPr id="2" name="Text Placeholder 1"/>
          <p:cNvSpPr>
            <a:spLocks noGrp="1"/>
          </p:cNvSpPr>
          <p:nvPr>
            <p:ph type="body" sz="quarter" idx="14"/>
          </p:nvPr>
        </p:nvSpPr>
        <p:spPr/>
        <p:txBody>
          <a:bodyPr/>
          <a:lstStyle/>
          <a:p>
            <a:r>
              <a:rPr lang="en-GB" dirty="0"/>
              <a:t>What are </a:t>
            </a:r>
            <a:r>
              <a:rPr lang="en-GB" b="1" dirty="0"/>
              <a:t>three</a:t>
            </a:r>
            <a:r>
              <a:rPr lang="en-GB" dirty="0"/>
              <a:t> types of programming loops?</a:t>
            </a:r>
          </a:p>
          <a:p>
            <a:pPr lvl="1"/>
            <a:r>
              <a:rPr lang="en-GB" dirty="0">
                <a:solidFill>
                  <a:srgbClr val="FF0000"/>
                </a:solidFill>
                <a:latin typeface="Consolas" panose="020B0609020204030204" pitchFamily="49" charset="0"/>
              </a:rPr>
              <a:t>FOR loop, WHILE loop, REPEAT UNTIL loop</a:t>
            </a:r>
          </a:p>
          <a:p>
            <a:r>
              <a:rPr lang="en-GB" dirty="0"/>
              <a:t>Ask a user to enter their name – if they don’t enter a name longer than one letter, then keep on asking them to enter their name</a:t>
            </a:r>
          </a:p>
          <a:p>
            <a:pPr lvl="1"/>
            <a:r>
              <a:rPr lang="en-GB" dirty="0">
                <a:solidFill>
                  <a:srgbClr val="FF0000"/>
                </a:solidFill>
                <a:latin typeface="Consolas" panose="020B0609020204030204" pitchFamily="49" charset="0"/>
              </a:rPr>
              <a:t>REPEAT UNTIL loop</a:t>
            </a:r>
          </a:p>
          <a:p>
            <a:r>
              <a:rPr lang="en-GB" dirty="0"/>
              <a:t>Count from 1 to 100 – </a:t>
            </a:r>
            <a:r>
              <a:rPr lang="en-GB" dirty="0">
                <a:solidFill>
                  <a:srgbClr val="FF0000"/>
                </a:solidFill>
                <a:latin typeface="Consolas" panose="020B0609020204030204" pitchFamily="49" charset="0"/>
              </a:rPr>
              <a:t>FOR loop</a:t>
            </a:r>
          </a:p>
          <a:p>
            <a:r>
              <a:rPr lang="en-GB" dirty="0"/>
              <a:t>Repeatedly check the state of a game to see if one of the players has won</a:t>
            </a:r>
          </a:p>
          <a:p>
            <a:pPr lvl="1"/>
            <a:r>
              <a:rPr lang="en-GB" dirty="0">
                <a:solidFill>
                  <a:srgbClr val="FF0000"/>
                </a:solidFill>
                <a:latin typeface="Consolas" panose="020B0609020204030204" pitchFamily="49" charset="0"/>
              </a:rPr>
              <a:t>WHILE loop</a:t>
            </a:r>
          </a:p>
        </p:txBody>
      </p:sp>
    </p:spTree>
    <p:extLst>
      <p:ext uri="{BB962C8B-B14F-4D97-AF65-F5344CB8AC3E}">
        <p14:creationId xmlns:p14="http://schemas.microsoft.com/office/powerpoint/2010/main" val="155313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403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a:t>Objectives</a:t>
            </a:r>
          </a:p>
        </p:txBody>
      </p:sp>
      <p:sp>
        <p:nvSpPr>
          <p:cNvPr id="5" name="Text Placeholder 4"/>
          <p:cNvSpPr>
            <a:spLocks noGrp="1"/>
          </p:cNvSpPr>
          <p:nvPr>
            <p:ph type="body" sz="quarter" idx="15"/>
          </p:nvPr>
        </p:nvSpPr>
        <p:spPr/>
        <p:txBody>
          <a:bodyPr/>
          <a:lstStyle/>
          <a:p>
            <a:pPr lvl="0"/>
            <a:r>
              <a:rPr lang="en-GB" dirty="0"/>
              <a:t>Understand the concept of iteration</a:t>
            </a:r>
          </a:p>
          <a:p>
            <a:pPr lvl="1"/>
            <a:r>
              <a:rPr lang="en-GB" dirty="0"/>
              <a:t>Count-controlled loops (FOR loops)</a:t>
            </a:r>
          </a:p>
          <a:p>
            <a:pPr lvl="1"/>
            <a:r>
              <a:rPr lang="en-GB" dirty="0"/>
              <a:t>Pre-condition loops (WHILE loops)</a:t>
            </a:r>
          </a:p>
          <a:p>
            <a:pPr lvl="1"/>
            <a:r>
              <a:rPr lang="en-GB" dirty="0"/>
              <a:t>Post-condition loops (REPEAT…UNTIL… loops)</a:t>
            </a:r>
          </a:p>
          <a:p>
            <a:pPr lvl="0"/>
            <a:r>
              <a:rPr lang="en-GB" dirty="0"/>
              <a:t>Write algorithms in pseudo-code involving sequence, selection and iteration</a:t>
            </a:r>
          </a:p>
        </p:txBody>
      </p:sp>
    </p:spTree>
    <p:extLst>
      <p:ext uri="{BB962C8B-B14F-4D97-AF65-F5344CB8AC3E}">
        <p14:creationId xmlns:p14="http://schemas.microsoft.com/office/powerpoint/2010/main" val="387019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FD7499-DE85-449C-9C6E-7F2F82D3DA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724280" y="2120504"/>
            <a:ext cx="8419720" cy="4737496"/>
          </a:xfrm>
          <a:prstGeom prst="rect">
            <a:avLst/>
          </a:prstGeom>
        </p:spPr>
      </p:pic>
      <p:sp>
        <p:nvSpPr>
          <p:cNvPr id="2" name="Text Placeholder 1">
            <a:extLst>
              <a:ext uri="{FF2B5EF4-FFF2-40B4-BE49-F238E27FC236}">
                <a16:creationId xmlns:a16="http://schemas.microsoft.com/office/drawing/2014/main" id="{E8F78400-E9AC-4097-9F7D-AB727876A3C5}"/>
              </a:ext>
            </a:extLst>
          </p:cNvPr>
          <p:cNvSpPr>
            <a:spLocks noGrp="1"/>
          </p:cNvSpPr>
          <p:nvPr>
            <p:ph type="body" sz="quarter" idx="13"/>
          </p:nvPr>
        </p:nvSpPr>
        <p:spPr>
          <a:xfrm>
            <a:off x="724280" y="906233"/>
            <a:ext cx="7816470" cy="670772"/>
          </a:xfrm>
        </p:spPr>
        <p:txBody>
          <a:bodyPr/>
          <a:lstStyle/>
          <a:p>
            <a:r>
              <a:rPr lang="en-GB" dirty="0"/>
              <a:t>Starter</a:t>
            </a:r>
          </a:p>
        </p:txBody>
      </p:sp>
      <p:sp>
        <p:nvSpPr>
          <p:cNvPr id="3" name="Text Placeholder 2">
            <a:extLst>
              <a:ext uri="{FF2B5EF4-FFF2-40B4-BE49-F238E27FC236}">
                <a16:creationId xmlns:a16="http://schemas.microsoft.com/office/drawing/2014/main" id="{F6D42BD0-1091-4A1B-BD8F-763E370BED13}"/>
              </a:ext>
            </a:extLst>
          </p:cNvPr>
          <p:cNvSpPr>
            <a:spLocks noGrp="1"/>
          </p:cNvSpPr>
          <p:nvPr>
            <p:ph type="body" sz="quarter" idx="14"/>
          </p:nvPr>
        </p:nvSpPr>
        <p:spPr>
          <a:xfrm>
            <a:off x="724280" y="1704179"/>
            <a:ext cx="7797230" cy="3453607"/>
          </a:xfrm>
        </p:spPr>
        <p:txBody>
          <a:bodyPr/>
          <a:lstStyle/>
          <a:p>
            <a:r>
              <a:rPr lang="en-GB" dirty="0"/>
              <a:t>What does iteration mean?</a:t>
            </a:r>
          </a:p>
          <a:p>
            <a:pPr lvl="2"/>
            <a:r>
              <a:rPr lang="en-GB" dirty="0"/>
              <a:t>What are three types of loop that can be used in programming languages for iteration?</a:t>
            </a:r>
          </a:p>
        </p:txBody>
      </p:sp>
      <p:pic>
        <p:nvPicPr>
          <p:cNvPr id="6" name="Graphic 5">
            <a:extLst>
              <a:ext uri="{FF2B5EF4-FFF2-40B4-BE49-F238E27FC236}">
                <a16:creationId xmlns:a16="http://schemas.microsoft.com/office/drawing/2014/main" id="{49CFAFDC-3AC8-4E2F-8488-2EF4557CB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395918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Iteration</a:t>
            </a:r>
            <a:endParaRPr lang="en-GB" sz="4000" dirty="0">
              <a:solidFill>
                <a:schemeClr val="tx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rgbClr val="FF0000"/>
                </a:solidFill>
              </a:rPr>
              <a:t>Iteration means repetition of a section of code</a:t>
            </a:r>
          </a:p>
          <a:p>
            <a:r>
              <a:rPr lang="en-GB" dirty="0">
                <a:solidFill>
                  <a:schemeClr val="tx1"/>
                </a:solidFill>
              </a:rPr>
              <a:t>There are three types of iteration statement in most languages such as Visual Basic, </a:t>
            </a:r>
            <a:r>
              <a:rPr lang="en-GB" dirty="0"/>
              <a:t>Python</a:t>
            </a:r>
            <a:r>
              <a:rPr lang="en-GB" dirty="0">
                <a:solidFill>
                  <a:schemeClr val="tx1"/>
                </a:solidFill>
              </a:rPr>
              <a:t>, and Java</a:t>
            </a:r>
          </a:p>
          <a:p>
            <a:pPr lvl="1"/>
            <a:r>
              <a:rPr lang="en-GB" dirty="0">
                <a:solidFill>
                  <a:srgbClr val="FF0000"/>
                </a:solidFill>
                <a:latin typeface="Consolas" panose="020B0609020204030204" pitchFamily="49" charset="0"/>
              </a:rPr>
              <a:t>FOR … NEXT …</a:t>
            </a:r>
          </a:p>
          <a:p>
            <a:pPr lvl="1"/>
            <a:r>
              <a:rPr lang="en-GB" dirty="0">
                <a:solidFill>
                  <a:srgbClr val="FF0000"/>
                </a:solidFill>
                <a:latin typeface="Consolas" panose="020B0609020204030204" pitchFamily="49" charset="0"/>
              </a:rPr>
              <a:t>WHILE … ENDWHILE</a:t>
            </a:r>
          </a:p>
          <a:p>
            <a:pPr lvl="1"/>
            <a:r>
              <a:rPr lang="en-GB" dirty="0">
                <a:solidFill>
                  <a:srgbClr val="FF0000"/>
                </a:solidFill>
                <a:latin typeface="Consolas" panose="020B0609020204030204" pitchFamily="49" charset="0"/>
              </a:rPr>
              <a:t>REPEAT … UNTIL …</a:t>
            </a:r>
          </a:p>
          <a:p>
            <a:pPr marL="271463" lvl="1" indent="-271463">
              <a:spcAft>
                <a:spcPts val="1400"/>
              </a:spcAft>
            </a:pPr>
            <a:r>
              <a:rPr lang="en-GB" sz="2500" dirty="0">
                <a:solidFill>
                  <a:schemeClr val="tx1"/>
                </a:solidFill>
              </a:rPr>
              <a:t>Some languages, such as Python, do not have the </a:t>
            </a:r>
            <a:br>
              <a:rPr lang="en-GB" sz="2500" dirty="0">
                <a:solidFill>
                  <a:schemeClr val="tx1"/>
                </a:solidFill>
              </a:rPr>
            </a:br>
            <a:r>
              <a:rPr lang="en-GB" sz="2500" dirty="0">
                <a:solidFill>
                  <a:srgbClr val="624837"/>
                </a:solidFill>
                <a:latin typeface="Consolas" panose="020B0609020204030204" pitchFamily="49" charset="0"/>
              </a:rPr>
              <a:t>REPEAT … UNTIL … </a:t>
            </a:r>
            <a:r>
              <a:rPr lang="en-GB" sz="2500" dirty="0">
                <a:solidFill>
                  <a:schemeClr val="tx1"/>
                </a:solidFill>
              </a:rPr>
              <a:t>statement </a:t>
            </a:r>
          </a:p>
          <a:p>
            <a:endParaRPr lang="en-GB" dirty="0">
              <a:solidFill>
                <a:schemeClr val="tx1"/>
              </a:solidFill>
            </a:endParaRPr>
          </a:p>
        </p:txBody>
      </p:sp>
    </p:spTree>
    <p:extLst>
      <p:ext uri="{BB962C8B-B14F-4D97-AF65-F5344CB8AC3E}">
        <p14:creationId xmlns:p14="http://schemas.microsoft.com/office/powerpoint/2010/main" val="3788352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solidFill>
                  <a:schemeClr val="tx1"/>
                </a:solidFill>
              </a:rPr>
              <a:t>FOR loops</a:t>
            </a:r>
            <a:endParaRPr lang="en-GB" sz="4000" dirty="0">
              <a:solidFill>
                <a:schemeClr val="tx1"/>
              </a:solidFill>
            </a:endParaRPr>
          </a:p>
        </p:txBody>
      </p:sp>
      <p:sp>
        <p:nvSpPr>
          <p:cNvPr id="4" name="Text Placeholder 3"/>
          <p:cNvSpPr>
            <a:spLocks noGrp="1"/>
          </p:cNvSpPr>
          <p:nvPr>
            <p:ph type="body" sz="quarter" idx="14"/>
          </p:nvPr>
        </p:nvSpPr>
        <p:spPr>
          <a:xfrm>
            <a:off x="724280" y="1704179"/>
            <a:ext cx="7797230" cy="3821410"/>
          </a:xfrm>
          <a:prstGeom prst="rect">
            <a:avLst/>
          </a:prstGeom>
        </p:spPr>
        <p:txBody>
          <a:bodyPr/>
          <a:lstStyle/>
          <a:p>
            <a:r>
              <a:rPr lang="en-GB" dirty="0">
                <a:solidFill>
                  <a:schemeClr val="tx1"/>
                </a:solidFill>
              </a:rPr>
              <a:t>Use this when you want to execute the loop a specified number of times</a:t>
            </a:r>
          </a:p>
          <a:p>
            <a:pPr marL="444500" lvl="1" indent="0" defTabSz="715963">
              <a:spcAft>
                <a:spcPts val="600"/>
              </a:spcAft>
              <a:buNone/>
            </a:pPr>
            <a:r>
              <a:rPr lang="en-GB" dirty="0">
                <a:solidFill>
                  <a:srgbClr val="624837"/>
                </a:solidFill>
                <a:latin typeface="Consolas" panose="020B0609020204030204" pitchFamily="49" charset="0"/>
              </a:rPr>
              <a:t>Total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0</a:t>
            </a:r>
          </a:p>
          <a:p>
            <a:pPr marL="444500" lvl="1" indent="0" defTabSz="715963">
              <a:spcAft>
                <a:spcPts val="600"/>
              </a:spcAft>
              <a:buNone/>
            </a:pPr>
            <a:r>
              <a:rPr lang="en-GB" dirty="0">
                <a:solidFill>
                  <a:srgbClr val="624837"/>
                </a:solidFill>
                <a:latin typeface="Consolas" panose="020B0609020204030204" pitchFamily="49" charset="0"/>
              </a:rPr>
              <a:t>FOR </a:t>
            </a:r>
            <a:r>
              <a:rPr lang="en-GB" dirty="0" err="1">
                <a:solidFill>
                  <a:srgbClr val="624837"/>
                </a:solidFill>
                <a:latin typeface="Consolas" panose="020B0609020204030204" pitchFamily="49" charset="0"/>
              </a:rPr>
              <a:t>i</a:t>
            </a:r>
            <a:r>
              <a:rPr lang="en-GB" dirty="0">
                <a:solidFill>
                  <a:srgbClr val="624837"/>
                </a:solidFill>
                <a:latin typeface="Consolas" panose="020B0609020204030204" pitchFamily="49" charset="0"/>
              </a:rPr>
              <a:t>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1 TO 7</a:t>
            </a:r>
          </a:p>
          <a:p>
            <a:pPr marL="444500" lvl="1" indent="0" defTabSz="715963">
              <a:spcAft>
                <a:spcPts val="600"/>
              </a:spcAft>
              <a:buNone/>
            </a:pPr>
            <a:r>
              <a:rPr lang="en-GB" dirty="0">
                <a:solidFill>
                  <a:srgbClr val="624837"/>
                </a:solidFill>
                <a:latin typeface="Consolas" panose="020B0609020204030204" pitchFamily="49" charset="0"/>
              </a:rPr>
              <a:t>	 INPUT </a:t>
            </a:r>
            <a:r>
              <a:rPr lang="en-GB" dirty="0" err="1">
                <a:solidFill>
                  <a:srgbClr val="624837"/>
                </a:solidFill>
                <a:latin typeface="Consolas" panose="020B0609020204030204" pitchFamily="49" charset="0"/>
              </a:rPr>
              <a:t>DailyTemperature</a:t>
            </a:r>
            <a:endParaRPr lang="en-GB" dirty="0">
              <a:solidFill>
                <a:srgbClr val="624837"/>
              </a:solidFill>
              <a:latin typeface="Consolas" panose="020B0609020204030204" pitchFamily="49" charset="0"/>
            </a:endParaRPr>
          </a:p>
          <a:p>
            <a:pPr marL="444500" lvl="1" indent="0" defTabSz="715963">
              <a:spcAft>
                <a:spcPts val="600"/>
              </a:spcAft>
              <a:buNone/>
            </a:pPr>
            <a:r>
              <a:rPr lang="en-GB" dirty="0">
                <a:solidFill>
                  <a:srgbClr val="624837"/>
                </a:solidFill>
                <a:latin typeface="Consolas" panose="020B0609020204030204" pitchFamily="49" charset="0"/>
              </a:rPr>
              <a:t>	 Total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sym typeface="Wingdings" panose="05000000000000000000" pitchFamily="2" charset="2"/>
              </a:rPr>
              <a:t> Total +</a:t>
            </a:r>
            <a:r>
              <a:rPr lang="en-GB" dirty="0">
                <a:solidFill>
                  <a:srgbClr val="624837"/>
                </a:solidFill>
                <a:latin typeface="Consolas" panose="020B0609020204030204" pitchFamily="49" charset="0"/>
              </a:rPr>
              <a:t> </a:t>
            </a:r>
            <a:r>
              <a:rPr lang="en-GB" dirty="0" err="1">
                <a:solidFill>
                  <a:srgbClr val="624837"/>
                </a:solidFill>
                <a:latin typeface="Consolas" panose="020B0609020204030204" pitchFamily="49" charset="0"/>
              </a:rPr>
              <a:t>DailyTemperature</a:t>
            </a:r>
            <a:endParaRPr lang="en-GB" dirty="0">
              <a:solidFill>
                <a:srgbClr val="624837"/>
              </a:solidFill>
              <a:latin typeface="Consolas" panose="020B0609020204030204" pitchFamily="49" charset="0"/>
            </a:endParaRPr>
          </a:p>
          <a:p>
            <a:pPr marL="444500" lvl="1" indent="0" defTabSz="715963">
              <a:spcAft>
                <a:spcPts val="600"/>
              </a:spcAft>
              <a:buNone/>
            </a:pPr>
            <a:r>
              <a:rPr lang="en-GB" dirty="0">
                <a:solidFill>
                  <a:srgbClr val="624837"/>
                </a:solidFill>
                <a:latin typeface="Consolas" panose="020B0609020204030204" pitchFamily="49" charset="0"/>
              </a:rPr>
              <a:t>NEXT </a:t>
            </a:r>
            <a:r>
              <a:rPr lang="en-GB" dirty="0" err="1">
                <a:solidFill>
                  <a:srgbClr val="624837"/>
                </a:solidFill>
                <a:latin typeface="Consolas" panose="020B0609020204030204" pitchFamily="49" charset="0"/>
              </a:rPr>
              <a:t>i</a:t>
            </a:r>
            <a:endParaRPr lang="en-GB" dirty="0">
              <a:solidFill>
                <a:srgbClr val="624837"/>
              </a:solidFill>
              <a:latin typeface="Consolas" panose="020B0609020204030204" pitchFamily="49" charset="0"/>
            </a:endParaRPr>
          </a:p>
          <a:p>
            <a:pPr marL="444500" lvl="1" indent="0" defTabSz="715963">
              <a:spcAft>
                <a:spcPts val="600"/>
              </a:spcAft>
              <a:buNone/>
            </a:pPr>
            <a:r>
              <a:rPr lang="en-GB" dirty="0" err="1">
                <a:solidFill>
                  <a:srgbClr val="624837"/>
                </a:solidFill>
                <a:latin typeface="Consolas" panose="020B0609020204030204" pitchFamily="49" charset="0"/>
              </a:rPr>
              <a:t>averageWeeksTemp</a:t>
            </a:r>
            <a:r>
              <a:rPr lang="en-GB" dirty="0">
                <a:solidFill>
                  <a:srgbClr val="624837"/>
                </a:solidFill>
                <a:latin typeface="Consolas" panose="020B0609020204030204" pitchFamily="49" charset="0"/>
              </a:rPr>
              <a:t>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total / 7</a:t>
            </a:r>
          </a:p>
          <a:p>
            <a:pPr marL="444500" lvl="1" indent="0" defTabSz="715963">
              <a:spcAft>
                <a:spcPts val="600"/>
              </a:spcAft>
              <a:buNone/>
            </a:pPr>
            <a:r>
              <a:rPr lang="en-GB" dirty="0">
                <a:solidFill>
                  <a:srgbClr val="624837"/>
                </a:solidFill>
                <a:latin typeface="Consolas" panose="020B0609020204030204" pitchFamily="49" charset="0"/>
              </a:rPr>
              <a:t>OUTPUT </a:t>
            </a:r>
            <a:r>
              <a:rPr lang="en-GB" dirty="0" err="1">
                <a:solidFill>
                  <a:srgbClr val="624837"/>
                </a:solidFill>
                <a:latin typeface="Consolas" panose="020B0609020204030204" pitchFamily="49" charset="0"/>
              </a:rPr>
              <a:t>averageWeeksTemp</a:t>
            </a:r>
            <a:endParaRPr lang="en-GB" dirty="0">
              <a:solidFill>
                <a:srgbClr val="624837"/>
              </a:solidFill>
              <a:latin typeface="Consolas" panose="020B0609020204030204" pitchFamily="49" charset="0"/>
            </a:endParaRPr>
          </a:p>
          <a:p>
            <a:pPr marL="271463" lvl="1" indent="0" defTabSz="715963">
              <a:buNone/>
            </a:pPr>
            <a:endParaRPr lang="en-GB" dirty="0">
              <a:solidFill>
                <a:srgbClr val="0070C0"/>
              </a:solidFill>
            </a:endParaRPr>
          </a:p>
          <a:p>
            <a:endParaRPr lang="en-GB" dirty="0">
              <a:solidFill>
                <a:schemeClr val="tx1"/>
              </a:solidFill>
            </a:endParaRPr>
          </a:p>
          <a:p>
            <a:endParaRPr lang="en-GB" dirty="0">
              <a:solidFill>
                <a:schemeClr val="tx1"/>
              </a:solidFill>
            </a:endParaRPr>
          </a:p>
        </p:txBody>
      </p:sp>
      <p:sp>
        <p:nvSpPr>
          <p:cNvPr id="2" name="TextBox 1">
            <a:extLst>
              <a:ext uri="{FF2B5EF4-FFF2-40B4-BE49-F238E27FC236}">
                <a16:creationId xmlns:a16="http://schemas.microsoft.com/office/drawing/2014/main" id="{988B3F2C-45A2-40DD-8A69-5AAAA56E9C18}"/>
              </a:ext>
            </a:extLst>
          </p:cNvPr>
          <p:cNvSpPr txBox="1"/>
          <p:nvPr/>
        </p:nvSpPr>
        <p:spPr>
          <a:xfrm>
            <a:off x="6635697" y="2782669"/>
            <a:ext cx="1323189" cy="492443"/>
          </a:xfrm>
          <a:prstGeom prst="rect">
            <a:avLst/>
          </a:prstGeom>
          <a:noFill/>
        </p:spPr>
        <p:txBody>
          <a:bodyPr wrap="square" lIns="0" tIns="0" rIns="0" bIns="0" rtlCol="0">
            <a:spAutoFit/>
          </a:bodyPr>
          <a:lstStyle/>
          <a:p>
            <a:r>
              <a:rPr lang="en-GB" sz="1600" dirty="0" err="1"/>
              <a:t>i</a:t>
            </a:r>
            <a:r>
              <a:rPr lang="en-GB" sz="1600" dirty="0"/>
              <a:t> starts at 1 </a:t>
            </a:r>
            <a:br>
              <a:rPr lang="en-GB" sz="1600" dirty="0"/>
            </a:br>
            <a:r>
              <a:rPr lang="en-GB" sz="1600" dirty="0"/>
              <a:t>and goes to 7</a:t>
            </a:r>
          </a:p>
        </p:txBody>
      </p:sp>
      <p:cxnSp>
        <p:nvCxnSpPr>
          <p:cNvPr id="6" name="Straight Arrow Connector 5">
            <a:extLst>
              <a:ext uri="{FF2B5EF4-FFF2-40B4-BE49-F238E27FC236}">
                <a16:creationId xmlns:a16="http://schemas.microsoft.com/office/drawing/2014/main" id="{7920BC35-A531-4588-A3D7-481F9672CDA0}"/>
              </a:ext>
            </a:extLst>
          </p:cNvPr>
          <p:cNvCxnSpPr/>
          <p:nvPr/>
        </p:nvCxnSpPr>
        <p:spPr>
          <a:xfrm>
            <a:off x="7373923" y="3429000"/>
            <a:ext cx="0" cy="662731"/>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BEC9D18D-D32A-4923-BFDD-7B886EAA114C}"/>
              </a:ext>
            </a:extLst>
          </p:cNvPr>
          <p:cNvSpPr txBox="1"/>
          <p:nvPr/>
        </p:nvSpPr>
        <p:spPr>
          <a:xfrm>
            <a:off x="6491717" y="3408454"/>
            <a:ext cx="953514" cy="492443"/>
          </a:xfrm>
          <a:prstGeom prst="rect">
            <a:avLst/>
          </a:prstGeom>
          <a:noFill/>
        </p:spPr>
        <p:txBody>
          <a:bodyPr wrap="square" lIns="0" tIns="0" rIns="0" bIns="0" rtlCol="0">
            <a:spAutoFit/>
          </a:bodyPr>
          <a:lstStyle/>
          <a:p>
            <a:r>
              <a:rPr lang="en-GB" sz="1600" dirty="0"/>
              <a:t>Perform</a:t>
            </a:r>
            <a:br>
              <a:rPr lang="en-GB" sz="1600" dirty="0"/>
            </a:br>
            <a:r>
              <a:rPr lang="en-GB" sz="1600" dirty="0"/>
              <a:t>iteration</a:t>
            </a:r>
          </a:p>
        </p:txBody>
      </p:sp>
      <p:sp>
        <p:nvSpPr>
          <p:cNvPr id="8" name="TextBox 7">
            <a:extLst>
              <a:ext uri="{FF2B5EF4-FFF2-40B4-BE49-F238E27FC236}">
                <a16:creationId xmlns:a16="http://schemas.microsoft.com/office/drawing/2014/main" id="{E7A631AB-038E-4C0D-9A5B-53F17451FFD1}"/>
              </a:ext>
            </a:extLst>
          </p:cNvPr>
          <p:cNvSpPr txBox="1"/>
          <p:nvPr/>
        </p:nvSpPr>
        <p:spPr>
          <a:xfrm>
            <a:off x="6800652" y="4250331"/>
            <a:ext cx="1619068" cy="246221"/>
          </a:xfrm>
          <a:prstGeom prst="rect">
            <a:avLst/>
          </a:prstGeom>
          <a:noFill/>
        </p:spPr>
        <p:txBody>
          <a:bodyPr wrap="square" lIns="0" tIns="0" rIns="0" bIns="0" rtlCol="0">
            <a:spAutoFit/>
          </a:bodyPr>
          <a:lstStyle/>
          <a:p>
            <a:r>
              <a:rPr lang="en-GB" sz="1600" dirty="0"/>
              <a:t>Add 1 to </a:t>
            </a:r>
            <a:r>
              <a:rPr lang="en-GB" sz="1600" dirty="0" err="1"/>
              <a:t>i</a:t>
            </a:r>
            <a:endParaRPr lang="en-GB" sz="1600" dirty="0"/>
          </a:p>
        </p:txBody>
      </p:sp>
      <p:cxnSp>
        <p:nvCxnSpPr>
          <p:cNvPr id="10" name="Straight Connector 9">
            <a:extLst>
              <a:ext uri="{FF2B5EF4-FFF2-40B4-BE49-F238E27FC236}">
                <a16:creationId xmlns:a16="http://schemas.microsoft.com/office/drawing/2014/main" id="{2612EF27-A47E-4C65-BBEA-DCDD002FA07E}"/>
              </a:ext>
            </a:extLst>
          </p:cNvPr>
          <p:cNvCxnSpPr/>
          <p:nvPr/>
        </p:nvCxnSpPr>
        <p:spPr>
          <a:xfrm>
            <a:off x="7752185" y="4403571"/>
            <a:ext cx="939567" cy="0"/>
          </a:xfrm>
          <a:prstGeom prst="line">
            <a:avLst/>
          </a:prstGeom>
          <a:ln w="19050">
            <a:solidFill>
              <a:srgbClr val="E66C34"/>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132AB735-9941-4E45-91B4-2D0523473D36}"/>
              </a:ext>
            </a:extLst>
          </p:cNvPr>
          <p:cNvCxnSpPr>
            <a:cxnSpLocks/>
          </p:cNvCxnSpPr>
          <p:nvPr/>
        </p:nvCxnSpPr>
        <p:spPr>
          <a:xfrm flipV="1">
            <a:off x="8683363" y="3028891"/>
            <a:ext cx="0" cy="1366292"/>
          </a:xfrm>
          <a:prstGeom prst="line">
            <a:avLst/>
          </a:prstGeom>
          <a:ln w="19050">
            <a:solidFill>
              <a:srgbClr val="E66C34"/>
            </a:solidFill>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F8F3EFBE-7609-43BE-B286-A90CADA9EF08}"/>
              </a:ext>
            </a:extLst>
          </p:cNvPr>
          <p:cNvCxnSpPr>
            <a:cxnSpLocks/>
            <a:endCxn id="2" idx="3"/>
          </p:cNvCxnSpPr>
          <p:nvPr/>
        </p:nvCxnSpPr>
        <p:spPr>
          <a:xfrm flipH="1" flipV="1">
            <a:off x="7958886" y="3028891"/>
            <a:ext cx="713628" cy="0"/>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4747D512-A3CC-4657-966E-BE6FDBE574C3}"/>
              </a:ext>
            </a:extLst>
          </p:cNvPr>
          <p:cNvSpPr txBox="1"/>
          <p:nvPr/>
        </p:nvSpPr>
        <p:spPr>
          <a:xfrm>
            <a:off x="8169444" y="3523870"/>
            <a:ext cx="522292" cy="369332"/>
          </a:xfrm>
          <a:prstGeom prst="rect">
            <a:avLst/>
          </a:prstGeom>
          <a:noFill/>
        </p:spPr>
        <p:txBody>
          <a:bodyPr wrap="square" rtlCol="0">
            <a:spAutoFit/>
          </a:bodyPr>
          <a:lstStyle/>
          <a:p>
            <a:pPr algn="r"/>
            <a:r>
              <a:rPr lang="en-GB" dirty="0"/>
              <a:t>x 7</a:t>
            </a:r>
          </a:p>
        </p:txBody>
      </p:sp>
    </p:spTree>
    <p:extLst>
      <p:ext uri="{BB962C8B-B14F-4D97-AF65-F5344CB8AC3E}">
        <p14:creationId xmlns:p14="http://schemas.microsoft.com/office/powerpoint/2010/main" val="230437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49D5FA-F247-4E74-A13F-FEA60118554D}"/>
              </a:ext>
            </a:extLst>
          </p:cNvPr>
          <p:cNvSpPr>
            <a:spLocks noGrp="1"/>
          </p:cNvSpPr>
          <p:nvPr>
            <p:ph type="body" sz="quarter" idx="13"/>
          </p:nvPr>
        </p:nvSpPr>
        <p:spPr/>
        <p:txBody>
          <a:bodyPr/>
          <a:lstStyle/>
          <a:p>
            <a:r>
              <a:rPr lang="en-GB" dirty="0"/>
              <a:t>FOR loops</a:t>
            </a:r>
          </a:p>
        </p:txBody>
      </p:sp>
      <p:sp>
        <p:nvSpPr>
          <p:cNvPr id="3" name="Text Placeholder 2">
            <a:extLst>
              <a:ext uri="{FF2B5EF4-FFF2-40B4-BE49-F238E27FC236}">
                <a16:creationId xmlns:a16="http://schemas.microsoft.com/office/drawing/2014/main" id="{8ABC707E-0F21-4C41-AF4A-1CFC2F486963}"/>
              </a:ext>
            </a:extLst>
          </p:cNvPr>
          <p:cNvSpPr>
            <a:spLocks noGrp="1"/>
          </p:cNvSpPr>
          <p:nvPr>
            <p:ph type="body" sz="quarter" idx="14"/>
          </p:nvPr>
        </p:nvSpPr>
        <p:spPr/>
        <p:txBody>
          <a:bodyPr/>
          <a:lstStyle/>
          <a:p>
            <a:r>
              <a:rPr lang="en-GB" dirty="0"/>
              <a:t>FOR loops are also known as count-controlled loops</a:t>
            </a:r>
          </a:p>
          <a:p>
            <a:pPr lvl="1"/>
            <a:r>
              <a:rPr lang="en-GB" dirty="0"/>
              <a:t>This is because they have a counter known as an iterator that controls the number of times they are executed</a:t>
            </a:r>
          </a:p>
          <a:p>
            <a:pPr lvl="1"/>
            <a:r>
              <a:rPr lang="en-GB" dirty="0"/>
              <a:t>It is common for the letter </a:t>
            </a:r>
            <a:r>
              <a:rPr lang="en-GB" dirty="0" err="1"/>
              <a:t>i</a:t>
            </a:r>
            <a:r>
              <a:rPr lang="en-GB" dirty="0"/>
              <a:t> to be used for the iterator’s name</a:t>
            </a:r>
          </a:p>
          <a:p>
            <a:pPr lvl="1"/>
            <a:r>
              <a:rPr lang="en-GB" dirty="0"/>
              <a:t>Alternatively, another meaningful name can be used</a:t>
            </a:r>
          </a:p>
        </p:txBody>
      </p:sp>
      <p:sp>
        <p:nvSpPr>
          <p:cNvPr id="4" name="TextBox 3">
            <a:extLst>
              <a:ext uri="{FF2B5EF4-FFF2-40B4-BE49-F238E27FC236}">
                <a16:creationId xmlns:a16="http://schemas.microsoft.com/office/drawing/2014/main" id="{4091422D-3043-4649-9C09-6973069EDF85}"/>
              </a:ext>
            </a:extLst>
          </p:cNvPr>
          <p:cNvSpPr txBox="1"/>
          <p:nvPr/>
        </p:nvSpPr>
        <p:spPr>
          <a:xfrm>
            <a:off x="1302085" y="4223667"/>
            <a:ext cx="3330430" cy="1077218"/>
          </a:xfrm>
          <a:prstGeom prst="rect">
            <a:avLst/>
          </a:prstGeom>
          <a:noFill/>
        </p:spPr>
        <p:txBody>
          <a:bodyPr wrap="square" rtlCol="0">
            <a:spAutoFit/>
          </a:bodyPr>
          <a:lstStyle/>
          <a:p>
            <a:pPr indent="-12700" defTabSz="715963">
              <a:spcAft>
                <a:spcPts val="600"/>
              </a:spcAft>
            </a:pPr>
            <a:r>
              <a:rPr lang="en-GB" dirty="0">
                <a:solidFill>
                  <a:srgbClr val="624837"/>
                </a:solidFill>
                <a:latin typeface="Consolas" panose="020B0609020204030204" pitchFamily="49" charset="0"/>
              </a:rPr>
              <a:t>FOR </a:t>
            </a:r>
            <a:r>
              <a:rPr lang="en-GB" dirty="0" err="1">
                <a:solidFill>
                  <a:srgbClr val="624837"/>
                </a:solidFill>
                <a:latin typeface="Consolas" panose="020B0609020204030204" pitchFamily="49" charset="0"/>
              </a:rPr>
              <a:t>i</a:t>
            </a:r>
            <a:r>
              <a:rPr lang="en-GB" dirty="0">
                <a:solidFill>
                  <a:srgbClr val="624837"/>
                </a:solidFill>
                <a:latin typeface="Consolas" panose="020B0609020204030204" pitchFamily="49" charset="0"/>
              </a:rPr>
              <a:t>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1 TO 10</a:t>
            </a:r>
          </a:p>
          <a:p>
            <a:pPr indent="-12700" defTabSz="715963">
              <a:spcAft>
                <a:spcPts val="600"/>
              </a:spcAft>
            </a:pPr>
            <a:r>
              <a:rPr lang="en-GB" dirty="0">
                <a:solidFill>
                  <a:srgbClr val="624837"/>
                </a:solidFill>
                <a:latin typeface="Consolas" panose="020B0609020204030204" pitchFamily="49" charset="0"/>
              </a:rPr>
              <a:t>    OUTPUT </a:t>
            </a:r>
            <a:r>
              <a:rPr lang="en-GB" dirty="0" err="1">
                <a:solidFill>
                  <a:srgbClr val="624837"/>
                </a:solidFill>
                <a:latin typeface="Consolas" panose="020B0609020204030204" pitchFamily="49" charset="0"/>
              </a:rPr>
              <a:t>i</a:t>
            </a:r>
            <a:endParaRPr lang="en-GB" dirty="0">
              <a:solidFill>
                <a:srgbClr val="624837"/>
              </a:solidFill>
              <a:latin typeface="Consolas" panose="020B0609020204030204" pitchFamily="49" charset="0"/>
            </a:endParaRPr>
          </a:p>
          <a:p>
            <a:pPr indent="-12700" defTabSz="715963">
              <a:spcAft>
                <a:spcPts val="600"/>
              </a:spcAft>
            </a:pPr>
            <a:r>
              <a:rPr lang="en-GB" dirty="0">
                <a:solidFill>
                  <a:srgbClr val="624837"/>
                </a:solidFill>
                <a:latin typeface="Consolas" panose="020B0609020204030204" pitchFamily="49" charset="0"/>
              </a:rPr>
              <a:t>NEXT </a:t>
            </a:r>
            <a:r>
              <a:rPr lang="en-GB" dirty="0" err="1">
                <a:solidFill>
                  <a:srgbClr val="624837"/>
                </a:solidFill>
                <a:latin typeface="Consolas" panose="020B0609020204030204" pitchFamily="49" charset="0"/>
              </a:rPr>
              <a:t>i</a:t>
            </a:r>
            <a:endParaRPr lang="en-GB" dirty="0">
              <a:solidFill>
                <a:srgbClr val="624837"/>
              </a:solidFill>
              <a:latin typeface="Consolas" panose="020B0609020204030204" pitchFamily="49" charset="0"/>
            </a:endParaRPr>
          </a:p>
        </p:txBody>
      </p:sp>
      <p:sp>
        <p:nvSpPr>
          <p:cNvPr id="5" name="TextBox 4">
            <a:extLst>
              <a:ext uri="{FF2B5EF4-FFF2-40B4-BE49-F238E27FC236}">
                <a16:creationId xmlns:a16="http://schemas.microsoft.com/office/drawing/2014/main" id="{D22DB2CC-0A56-419C-989A-48A81DC24601}"/>
              </a:ext>
            </a:extLst>
          </p:cNvPr>
          <p:cNvSpPr txBox="1"/>
          <p:nvPr/>
        </p:nvSpPr>
        <p:spPr>
          <a:xfrm>
            <a:off x="4511485" y="4223667"/>
            <a:ext cx="3330430" cy="1077218"/>
          </a:xfrm>
          <a:prstGeom prst="rect">
            <a:avLst/>
          </a:prstGeom>
          <a:noFill/>
        </p:spPr>
        <p:txBody>
          <a:bodyPr wrap="square" rtlCol="0">
            <a:spAutoFit/>
          </a:bodyPr>
          <a:lstStyle/>
          <a:p>
            <a:pPr indent="-12700" defTabSz="715963">
              <a:spcAft>
                <a:spcPts val="600"/>
              </a:spcAft>
            </a:pPr>
            <a:r>
              <a:rPr lang="en-GB" dirty="0">
                <a:solidFill>
                  <a:srgbClr val="624837"/>
                </a:solidFill>
                <a:latin typeface="Consolas" panose="020B0609020204030204" pitchFamily="49" charset="0"/>
              </a:rPr>
              <a:t>FOR Rows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1 TO 10</a:t>
            </a:r>
          </a:p>
          <a:p>
            <a:pPr indent="-12700" defTabSz="715963">
              <a:spcAft>
                <a:spcPts val="600"/>
              </a:spcAft>
            </a:pPr>
            <a:r>
              <a:rPr lang="en-GB" dirty="0">
                <a:solidFill>
                  <a:srgbClr val="624837"/>
                </a:solidFill>
                <a:latin typeface="Consolas" panose="020B0609020204030204" pitchFamily="49" charset="0"/>
              </a:rPr>
              <a:t>    OUTPUT Rows</a:t>
            </a:r>
          </a:p>
          <a:p>
            <a:pPr indent="-12700" defTabSz="715963">
              <a:spcAft>
                <a:spcPts val="600"/>
              </a:spcAft>
            </a:pPr>
            <a:r>
              <a:rPr lang="en-GB" dirty="0">
                <a:solidFill>
                  <a:srgbClr val="624837"/>
                </a:solidFill>
                <a:latin typeface="Consolas" panose="020B0609020204030204" pitchFamily="49" charset="0"/>
              </a:rPr>
              <a:t>NEXT </a:t>
            </a:r>
            <a:r>
              <a:rPr lang="en-GB" dirty="0" err="1">
                <a:solidFill>
                  <a:srgbClr val="624837"/>
                </a:solidFill>
                <a:latin typeface="Consolas" panose="020B0609020204030204" pitchFamily="49" charset="0"/>
              </a:rPr>
              <a:t>i</a:t>
            </a:r>
            <a:endParaRPr lang="en-GB" dirty="0">
              <a:solidFill>
                <a:srgbClr val="624837"/>
              </a:solidFill>
              <a:latin typeface="Consolas" panose="020B0609020204030204" pitchFamily="49" charset="0"/>
            </a:endParaRPr>
          </a:p>
        </p:txBody>
      </p:sp>
      <p:sp>
        <p:nvSpPr>
          <p:cNvPr id="6" name="TextBox 5">
            <a:extLst>
              <a:ext uri="{FF2B5EF4-FFF2-40B4-BE49-F238E27FC236}">
                <a16:creationId xmlns:a16="http://schemas.microsoft.com/office/drawing/2014/main" id="{823DBED2-48BC-4240-A504-033F2BC005B6}"/>
              </a:ext>
            </a:extLst>
          </p:cNvPr>
          <p:cNvSpPr txBox="1"/>
          <p:nvPr/>
        </p:nvSpPr>
        <p:spPr>
          <a:xfrm>
            <a:off x="1302085" y="5478011"/>
            <a:ext cx="2390863" cy="646331"/>
          </a:xfrm>
          <a:prstGeom prst="rect">
            <a:avLst/>
          </a:prstGeom>
          <a:noFill/>
        </p:spPr>
        <p:txBody>
          <a:bodyPr wrap="square" rtlCol="0">
            <a:spAutoFit/>
          </a:bodyPr>
          <a:lstStyle/>
          <a:p>
            <a:r>
              <a:rPr lang="en-GB" dirty="0"/>
              <a:t>Example using </a:t>
            </a:r>
            <a:r>
              <a:rPr lang="en-GB" dirty="0" err="1"/>
              <a:t>i</a:t>
            </a:r>
            <a:r>
              <a:rPr lang="en-GB" dirty="0"/>
              <a:t> as an iterator</a:t>
            </a:r>
          </a:p>
        </p:txBody>
      </p:sp>
      <p:sp>
        <p:nvSpPr>
          <p:cNvPr id="7" name="TextBox 6">
            <a:extLst>
              <a:ext uri="{FF2B5EF4-FFF2-40B4-BE49-F238E27FC236}">
                <a16:creationId xmlns:a16="http://schemas.microsoft.com/office/drawing/2014/main" id="{C83EE69B-3C73-4916-BE9F-23F3C37EA455}"/>
              </a:ext>
            </a:extLst>
          </p:cNvPr>
          <p:cNvSpPr txBox="1"/>
          <p:nvPr/>
        </p:nvSpPr>
        <p:spPr>
          <a:xfrm>
            <a:off x="4511485" y="5478011"/>
            <a:ext cx="3139275" cy="646331"/>
          </a:xfrm>
          <a:prstGeom prst="rect">
            <a:avLst/>
          </a:prstGeom>
          <a:noFill/>
        </p:spPr>
        <p:txBody>
          <a:bodyPr wrap="square" rtlCol="0">
            <a:spAutoFit/>
          </a:bodyPr>
          <a:lstStyle/>
          <a:p>
            <a:r>
              <a:rPr lang="en-GB" dirty="0"/>
              <a:t>Example using a meaningful name as an iterator</a:t>
            </a:r>
          </a:p>
        </p:txBody>
      </p:sp>
    </p:spTree>
    <p:extLst>
      <p:ext uri="{BB962C8B-B14F-4D97-AF65-F5344CB8AC3E}">
        <p14:creationId xmlns:p14="http://schemas.microsoft.com/office/powerpoint/2010/main" val="329824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9E83F-8EED-4941-AA19-1476981BE96E}"/>
              </a:ext>
            </a:extLst>
          </p:cNvPr>
          <p:cNvSpPr>
            <a:spLocks noGrp="1"/>
          </p:cNvSpPr>
          <p:nvPr>
            <p:ph type="body" sz="quarter" idx="13"/>
          </p:nvPr>
        </p:nvSpPr>
        <p:spPr/>
        <p:txBody>
          <a:bodyPr/>
          <a:lstStyle/>
          <a:p>
            <a:r>
              <a:rPr lang="en-GB" dirty="0"/>
              <a:t>Using STEP with FOR loops</a:t>
            </a:r>
          </a:p>
        </p:txBody>
      </p:sp>
      <p:sp>
        <p:nvSpPr>
          <p:cNvPr id="3" name="Text Placeholder 2">
            <a:extLst>
              <a:ext uri="{FF2B5EF4-FFF2-40B4-BE49-F238E27FC236}">
                <a16:creationId xmlns:a16="http://schemas.microsoft.com/office/drawing/2014/main" id="{52AB877A-822F-4DE8-B6FC-979FD9739ADD}"/>
              </a:ext>
            </a:extLst>
          </p:cNvPr>
          <p:cNvSpPr>
            <a:spLocks noGrp="1"/>
          </p:cNvSpPr>
          <p:nvPr>
            <p:ph type="body" sz="quarter" idx="14"/>
          </p:nvPr>
        </p:nvSpPr>
        <p:spPr/>
        <p:txBody>
          <a:bodyPr/>
          <a:lstStyle/>
          <a:p>
            <a:r>
              <a:rPr lang="en-GB" dirty="0"/>
              <a:t>FOR loops usually add one (increment) the iterator</a:t>
            </a:r>
          </a:p>
          <a:p>
            <a:pPr lvl="1"/>
            <a:r>
              <a:rPr lang="en-GB" dirty="0"/>
              <a:t>It is possible to use a different number each loop</a:t>
            </a:r>
          </a:p>
          <a:p>
            <a:pPr lvl="1"/>
            <a:r>
              <a:rPr lang="en-GB" dirty="0"/>
              <a:t>This number may also be negative – in which case the iterator counts down</a:t>
            </a:r>
          </a:p>
          <a:p>
            <a:pPr lvl="1"/>
            <a:endParaRPr lang="en-GB" dirty="0"/>
          </a:p>
          <a:p>
            <a:pPr lvl="1"/>
            <a:endParaRPr lang="en-GB" dirty="0"/>
          </a:p>
          <a:p>
            <a:pPr lvl="1"/>
            <a:endParaRPr lang="en-GB" dirty="0"/>
          </a:p>
          <a:p>
            <a:pPr lvl="1"/>
            <a:endParaRPr lang="en-GB" dirty="0"/>
          </a:p>
          <a:p>
            <a:pPr lvl="1"/>
            <a:r>
              <a:rPr lang="en-GB" dirty="0"/>
              <a:t>Predict the output of each of the programs shown</a:t>
            </a:r>
          </a:p>
        </p:txBody>
      </p:sp>
      <p:sp>
        <p:nvSpPr>
          <p:cNvPr id="4" name="TextBox 3">
            <a:extLst>
              <a:ext uri="{FF2B5EF4-FFF2-40B4-BE49-F238E27FC236}">
                <a16:creationId xmlns:a16="http://schemas.microsoft.com/office/drawing/2014/main" id="{8D4707F5-0246-4B26-9E26-1500265368B8}"/>
              </a:ext>
            </a:extLst>
          </p:cNvPr>
          <p:cNvSpPr txBox="1"/>
          <p:nvPr/>
        </p:nvSpPr>
        <p:spPr>
          <a:xfrm>
            <a:off x="1377586" y="3737106"/>
            <a:ext cx="3330430" cy="1077218"/>
          </a:xfrm>
          <a:prstGeom prst="rect">
            <a:avLst/>
          </a:prstGeom>
          <a:noFill/>
        </p:spPr>
        <p:txBody>
          <a:bodyPr wrap="square" rtlCol="0">
            <a:spAutoFit/>
          </a:bodyPr>
          <a:lstStyle/>
          <a:p>
            <a:pPr indent="-12700" defTabSz="715963">
              <a:spcAft>
                <a:spcPts val="600"/>
              </a:spcAft>
            </a:pPr>
            <a:r>
              <a:rPr lang="en-GB" dirty="0">
                <a:solidFill>
                  <a:srgbClr val="624837"/>
                </a:solidFill>
                <a:latin typeface="Consolas" panose="020B0609020204030204" pitchFamily="49" charset="0"/>
              </a:rPr>
              <a:t>FOR Even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2 TO 10 STEP 2</a:t>
            </a:r>
          </a:p>
          <a:p>
            <a:pPr indent="-12700" defTabSz="715963">
              <a:spcAft>
                <a:spcPts val="600"/>
              </a:spcAft>
            </a:pPr>
            <a:r>
              <a:rPr lang="en-GB" dirty="0">
                <a:solidFill>
                  <a:srgbClr val="624837"/>
                </a:solidFill>
                <a:latin typeface="Consolas" panose="020B0609020204030204" pitchFamily="49" charset="0"/>
              </a:rPr>
              <a:t>    OUTPUT Even</a:t>
            </a:r>
          </a:p>
          <a:p>
            <a:pPr indent="-12700" defTabSz="715963">
              <a:spcAft>
                <a:spcPts val="600"/>
              </a:spcAft>
            </a:pPr>
            <a:r>
              <a:rPr lang="en-GB" dirty="0">
                <a:solidFill>
                  <a:srgbClr val="624837"/>
                </a:solidFill>
                <a:latin typeface="Consolas" panose="020B0609020204030204" pitchFamily="49" charset="0"/>
              </a:rPr>
              <a:t>NEXT Even</a:t>
            </a:r>
          </a:p>
        </p:txBody>
      </p:sp>
      <p:sp>
        <p:nvSpPr>
          <p:cNvPr id="5" name="TextBox 4">
            <a:extLst>
              <a:ext uri="{FF2B5EF4-FFF2-40B4-BE49-F238E27FC236}">
                <a16:creationId xmlns:a16="http://schemas.microsoft.com/office/drawing/2014/main" id="{EE2FF19D-1890-4380-9337-2559A45F4944}"/>
              </a:ext>
            </a:extLst>
          </p:cNvPr>
          <p:cNvSpPr txBox="1"/>
          <p:nvPr/>
        </p:nvSpPr>
        <p:spPr>
          <a:xfrm>
            <a:off x="4914157" y="3727760"/>
            <a:ext cx="4062064" cy="1077218"/>
          </a:xfrm>
          <a:prstGeom prst="rect">
            <a:avLst/>
          </a:prstGeom>
          <a:noFill/>
        </p:spPr>
        <p:txBody>
          <a:bodyPr wrap="square" rtlCol="0">
            <a:spAutoFit/>
          </a:bodyPr>
          <a:lstStyle/>
          <a:p>
            <a:pPr indent="-12700" defTabSz="715963">
              <a:spcAft>
                <a:spcPts val="600"/>
              </a:spcAft>
            </a:pPr>
            <a:r>
              <a:rPr lang="en-GB" dirty="0">
                <a:solidFill>
                  <a:srgbClr val="624837"/>
                </a:solidFill>
                <a:latin typeface="Consolas" panose="020B0609020204030204" pitchFamily="49" charset="0"/>
              </a:rPr>
              <a:t>FOR Count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10 TO 0 STEP -1</a:t>
            </a:r>
          </a:p>
          <a:p>
            <a:pPr indent="-12700" defTabSz="715963">
              <a:spcAft>
                <a:spcPts val="600"/>
              </a:spcAft>
            </a:pPr>
            <a:r>
              <a:rPr lang="en-GB" dirty="0">
                <a:solidFill>
                  <a:srgbClr val="624837"/>
                </a:solidFill>
                <a:latin typeface="Consolas" panose="020B0609020204030204" pitchFamily="49" charset="0"/>
              </a:rPr>
              <a:t>    OUTPUT Count</a:t>
            </a:r>
          </a:p>
          <a:p>
            <a:pPr indent="-12700" defTabSz="715963">
              <a:spcAft>
                <a:spcPts val="600"/>
              </a:spcAft>
            </a:pPr>
            <a:r>
              <a:rPr lang="en-GB" dirty="0">
                <a:solidFill>
                  <a:srgbClr val="624837"/>
                </a:solidFill>
                <a:latin typeface="Consolas" panose="020B0609020204030204" pitchFamily="49" charset="0"/>
              </a:rPr>
              <a:t>NEXT Count</a:t>
            </a:r>
          </a:p>
        </p:txBody>
      </p:sp>
      <p:sp>
        <p:nvSpPr>
          <p:cNvPr id="7" name="TextBox 6">
            <a:extLst>
              <a:ext uri="{FF2B5EF4-FFF2-40B4-BE49-F238E27FC236}">
                <a16:creationId xmlns:a16="http://schemas.microsoft.com/office/drawing/2014/main" id="{15EE0A78-495A-4C07-9433-768F45523C51}"/>
              </a:ext>
            </a:extLst>
          </p:cNvPr>
          <p:cNvSpPr txBox="1"/>
          <p:nvPr/>
        </p:nvSpPr>
        <p:spPr>
          <a:xfrm>
            <a:off x="4914157" y="3358428"/>
            <a:ext cx="3139275" cy="369332"/>
          </a:xfrm>
          <a:prstGeom prst="rect">
            <a:avLst/>
          </a:prstGeom>
          <a:noFill/>
        </p:spPr>
        <p:txBody>
          <a:bodyPr wrap="square" rtlCol="0">
            <a:spAutoFit/>
          </a:bodyPr>
          <a:lstStyle/>
          <a:p>
            <a:r>
              <a:rPr lang="en-GB" b="1" dirty="0"/>
              <a:t>Program 2</a:t>
            </a:r>
          </a:p>
        </p:txBody>
      </p:sp>
      <p:sp>
        <p:nvSpPr>
          <p:cNvPr id="8" name="TextBox 7">
            <a:extLst>
              <a:ext uri="{FF2B5EF4-FFF2-40B4-BE49-F238E27FC236}">
                <a16:creationId xmlns:a16="http://schemas.microsoft.com/office/drawing/2014/main" id="{DC5820FF-7AC2-467C-9B4E-3CA9FE0C1D0D}"/>
              </a:ext>
            </a:extLst>
          </p:cNvPr>
          <p:cNvSpPr txBox="1"/>
          <p:nvPr/>
        </p:nvSpPr>
        <p:spPr>
          <a:xfrm>
            <a:off x="1377586" y="3358428"/>
            <a:ext cx="3139275" cy="369332"/>
          </a:xfrm>
          <a:prstGeom prst="rect">
            <a:avLst/>
          </a:prstGeom>
          <a:noFill/>
        </p:spPr>
        <p:txBody>
          <a:bodyPr wrap="square" rtlCol="0">
            <a:spAutoFit/>
          </a:bodyPr>
          <a:lstStyle/>
          <a:p>
            <a:r>
              <a:rPr lang="en-GB" b="1" dirty="0"/>
              <a:t>Program 1</a:t>
            </a:r>
          </a:p>
        </p:txBody>
      </p:sp>
    </p:spTree>
    <p:extLst>
      <p:ext uri="{BB962C8B-B14F-4D97-AF65-F5344CB8AC3E}">
        <p14:creationId xmlns:p14="http://schemas.microsoft.com/office/powerpoint/2010/main" val="1522316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49E83F-8EED-4941-AA19-1476981BE96E}"/>
              </a:ext>
            </a:extLst>
          </p:cNvPr>
          <p:cNvSpPr>
            <a:spLocks noGrp="1"/>
          </p:cNvSpPr>
          <p:nvPr>
            <p:ph type="body" sz="quarter" idx="13"/>
          </p:nvPr>
        </p:nvSpPr>
        <p:spPr/>
        <p:txBody>
          <a:bodyPr/>
          <a:lstStyle/>
          <a:p>
            <a:r>
              <a:rPr lang="en-GB" dirty="0"/>
              <a:t>Using STEP with FOR loops</a:t>
            </a:r>
          </a:p>
        </p:txBody>
      </p:sp>
      <p:sp>
        <p:nvSpPr>
          <p:cNvPr id="3" name="Text Placeholder 2">
            <a:extLst>
              <a:ext uri="{FF2B5EF4-FFF2-40B4-BE49-F238E27FC236}">
                <a16:creationId xmlns:a16="http://schemas.microsoft.com/office/drawing/2014/main" id="{52AB877A-822F-4DE8-B6FC-979FD9739ADD}"/>
              </a:ext>
            </a:extLst>
          </p:cNvPr>
          <p:cNvSpPr>
            <a:spLocks noGrp="1"/>
          </p:cNvSpPr>
          <p:nvPr>
            <p:ph type="body" sz="quarter" idx="14"/>
          </p:nvPr>
        </p:nvSpPr>
        <p:spPr/>
        <p:txBody>
          <a:bodyPr/>
          <a:lstStyle/>
          <a:p>
            <a:pPr lvl="1"/>
            <a:endParaRPr lang="en-GB" dirty="0"/>
          </a:p>
          <a:p>
            <a:pPr lvl="1"/>
            <a:endParaRPr lang="en-GB" dirty="0"/>
          </a:p>
          <a:p>
            <a:pPr lvl="1"/>
            <a:endParaRPr lang="en-GB" dirty="0"/>
          </a:p>
          <a:p>
            <a:pPr lvl="1"/>
            <a:endParaRPr lang="en-GB" dirty="0"/>
          </a:p>
          <a:p>
            <a:r>
              <a:rPr lang="en-GB" dirty="0"/>
              <a:t>Predict the output of each of the programs shown</a:t>
            </a:r>
          </a:p>
          <a:p>
            <a:pPr lvl="1"/>
            <a:r>
              <a:rPr lang="en-GB" b="1" dirty="0"/>
              <a:t>Program 1:</a:t>
            </a:r>
            <a:r>
              <a:rPr lang="en-GB" dirty="0"/>
              <a:t> </a:t>
            </a:r>
            <a:r>
              <a:rPr lang="en-GB" dirty="0">
                <a:solidFill>
                  <a:srgbClr val="FF0000"/>
                </a:solidFill>
              </a:rPr>
              <a:t>2 4 6 8 10</a:t>
            </a:r>
          </a:p>
          <a:p>
            <a:pPr lvl="1"/>
            <a:r>
              <a:rPr lang="en-GB" b="1" dirty="0"/>
              <a:t>Program 2:</a:t>
            </a:r>
            <a:r>
              <a:rPr lang="en-GB" dirty="0"/>
              <a:t> </a:t>
            </a:r>
            <a:r>
              <a:rPr lang="en-GB" dirty="0">
                <a:solidFill>
                  <a:srgbClr val="FF0000"/>
                </a:solidFill>
              </a:rPr>
              <a:t>10 9 8 7 6 5 4 3 2 1 0</a:t>
            </a:r>
          </a:p>
        </p:txBody>
      </p:sp>
      <p:sp>
        <p:nvSpPr>
          <p:cNvPr id="4" name="TextBox 3">
            <a:extLst>
              <a:ext uri="{FF2B5EF4-FFF2-40B4-BE49-F238E27FC236}">
                <a16:creationId xmlns:a16="http://schemas.microsoft.com/office/drawing/2014/main" id="{8D4707F5-0246-4B26-9E26-1500265368B8}"/>
              </a:ext>
            </a:extLst>
          </p:cNvPr>
          <p:cNvSpPr txBox="1"/>
          <p:nvPr/>
        </p:nvSpPr>
        <p:spPr>
          <a:xfrm>
            <a:off x="1369197" y="2168365"/>
            <a:ext cx="3330430" cy="1077218"/>
          </a:xfrm>
          <a:prstGeom prst="rect">
            <a:avLst/>
          </a:prstGeom>
          <a:noFill/>
        </p:spPr>
        <p:txBody>
          <a:bodyPr wrap="square" rtlCol="0">
            <a:spAutoFit/>
          </a:bodyPr>
          <a:lstStyle/>
          <a:p>
            <a:pPr indent="-12700" defTabSz="715963">
              <a:spcAft>
                <a:spcPts val="600"/>
              </a:spcAft>
            </a:pPr>
            <a:r>
              <a:rPr lang="en-GB" dirty="0">
                <a:solidFill>
                  <a:srgbClr val="624837"/>
                </a:solidFill>
                <a:latin typeface="Consolas" panose="020B0609020204030204" pitchFamily="49" charset="0"/>
              </a:rPr>
              <a:t>FOR Even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2 TO 10 STEP 2</a:t>
            </a:r>
          </a:p>
          <a:p>
            <a:pPr indent="-12700" defTabSz="715963">
              <a:spcAft>
                <a:spcPts val="600"/>
              </a:spcAft>
            </a:pPr>
            <a:r>
              <a:rPr lang="en-GB" dirty="0">
                <a:solidFill>
                  <a:srgbClr val="624837"/>
                </a:solidFill>
                <a:latin typeface="Consolas" panose="020B0609020204030204" pitchFamily="49" charset="0"/>
              </a:rPr>
              <a:t>    OUTPUT Even</a:t>
            </a:r>
          </a:p>
          <a:p>
            <a:pPr indent="-12700" defTabSz="715963">
              <a:spcAft>
                <a:spcPts val="600"/>
              </a:spcAft>
            </a:pPr>
            <a:r>
              <a:rPr lang="en-GB" dirty="0">
                <a:solidFill>
                  <a:srgbClr val="624837"/>
                </a:solidFill>
                <a:latin typeface="Consolas" panose="020B0609020204030204" pitchFamily="49" charset="0"/>
              </a:rPr>
              <a:t>NEXT Even</a:t>
            </a:r>
          </a:p>
        </p:txBody>
      </p:sp>
      <p:sp>
        <p:nvSpPr>
          <p:cNvPr id="5" name="TextBox 4">
            <a:extLst>
              <a:ext uri="{FF2B5EF4-FFF2-40B4-BE49-F238E27FC236}">
                <a16:creationId xmlns:a16="http://schemas.microsoft.com/office/drawing/2014/main" id="{EE2FF19D-1890-4380-9337-2559A45F4944}"/>
              </a:ext>
            </a:extLst>
          </p:cNvPr>
          <p:cNvSpPr txBox="1"/>
          <p:nvPr/>
        </p:nvSpPr>
        <p:spPr>
          <a:xfrm>
            <a:off x="4905768" y="2159019"/>
            <a:ext cx="4062064" cy="1077218"/>
          </a:xfrm>
          <a:prstGeom prst="rect">
            <a:avLst/>
          </a:prstGeom>
          <a:noFill/>
        </p:spPr>
        <p:txBody>
          <a:bodyPr wrap="square" rtlCol="0">
            <a:spAutoFit/>
          </a:bodyPr>
          <a:lstStyle/>
          <a:p>
            <a:pPr indent="-12700" defTabSz="715963">
              <a:spcAft>
                <a:spcPts val="600"/>
              </a:spcAft>
            </a:pPr>
            <a:r>
              <a:rPr lang="en-GB" dirty="0">
                <a:solidFill>
                  <a:srgbClr val="624837"/>
                </a:solidFill>
                <a:latin typeface="Consolas" panose="020B0609020204030204" pitchFamily="49" charset="0"/>
              </a:rPr>
              <a:t>FOR Count </a:t>
            </a:r>
            <a:r>
              <a:rPr lang="en-GB" dirty="0">
                <a:solidFill>
                  <a:srgbClr val="624837"/>
                </a:solidFill>
                <a:latin typeface="Consolas" panose="020B0609020204030204" pitchFamily="49" charset="0"/>
                <a:cs typeface="Calibri" panose="020F0502020204030204" pitchFamily="34" charset="0"/>
                <a:sym typeface="Wingdings" panose="05000000000000000000" pitchFamily="2" charset="2"/>
              </a:rPr>
              <a:t>←</a:t>
            </a:r>
            <a:r>
              <a:rPr lang="en-GB" dirty="0">
                <a:solidFill>
                  <a:srgbClr val="624837"/>
                </a:solidFill>
                <a:latin typeface="Consolas" panose="020B0609020204030204" pitchFamily="49" charset="0"/>
              </a:rPr>
              <a:t> 10 TO 0 STEP -1</a:t>
            </a:r>
          </a:p>
          <a:p>
            <a:pPr indent="-12700" defTabSz="715963">
              <a:spcAft>
                <a:spcPts val="600"/>
              </a:spcAft>
            </a:pPr>
            <a:r>
              <a:rPr lang="en-GB" dirty="0">
                <a:solidFill>
                  <a:srgbClr val="624837"/>
                </a:solidFill>
                <a:latin typeface="Consolas" panose="020B0609020204030204" pitchFamily="49" charset="0"/>
              </a:rPr>
              <a:t>    OUTPUT Count</a:t>
            </a:r>
          </a:p>
          <a:p>
            <a:pPr indent="-12700" defTabSz="715963">
              <a:spcAft>
                <a:spcPts val="600"/>
              </a:spcAft>
            </a:pPr>
            <a:r>
              <a:rPr lang="en-GB" dirty="0">
                <a:solidFill>
                  <a:srgbClr val="624837"/>
                </a:solidFill>
                <a:latin typeface="Consolas" panose="020B0609020204030204" pitchFamily="49" charset="0"/>
              </a:rPr>
              <a:t>NEXT Count</a:t>
            </a:r>
          </a:p>
        </p:txBody>
      </p:sp>
      <p:sp>
        <p:nvSpPr>
          <p:cNvPr id="7" name="TextBox 6">
            <a:extLst>
              <a:ext uri="{FF2B5EF4-FFF2-40B4-BE49-F238E27FC236}">
                <a16:creationId xmlns:a16="http://schemas.microsoft.com/office/drawing/2014/main" id="{15EE0A78-495A-4C07-9433-768F45523C51}"/>
              </a:ext>
            </a:extLst>
          </p:cNvPr>
          <p:cNvSpPr txBox="1"/>
          <p:nvPr/>
        </p:nvSpPr>
        <p:spPr>
          <a:xfrm>
            <a:off x="4905768" y="1789687"/>
            <a:ext cx="3139275" cy="369332"/>
          </a:xfrm>
          <a:prstGeom prst="rect">
            <a:avLst/>
          </a:prstGeom>
          <a:noFill/>
        </p:spPr>
        <p:txBody>
          <a:bodyPr wrap="square" rtlCol="0">
            <a:spAutoFit/>
          </a:bodyPr>
          <a:lstStyle/>
          <a:p>
            <a:r>
              <a:rPr lang="en-GB" b="1" dirty="0"/>
              <a:t>Program 2</a:t>
            </a:r>
          </a:p>
        </p:txBody>
      </p:sp>
      <p:sp>
        <p:nvSpPr>
          <p:cNvPr id="8" name="TextBox 7">
            <a:extLst>
              <a:ext uri="{FF2B5EF4-FFF2-40B4-BE49-F238E27FC236}">
                <a16:creationId xmlns:a16="http://schemas.microsoft.com/office/drawing/2014/main" id="{DC5820FF-7AC2-467C-9B4E-3CA9FE0C1D0D}"/>
              </a:ext>
            </a:extLst>
          </p:cNvPr>
          <p:cNvSpPr txBox="1"/>
          <p:nvPr/>
        </p:nvSpPr>
        <p:spPr>
          <a:xfrm>
            <a:off x="1369197" y="1789687"/>
            <a:ext cx="3139275" cy="369332"/>
          </a:xfrm>
          <a:prstGeom prst="rect">
            <a:avLst/>
          </a:prstGeom>
          <a:noFill/>
        </p:spPr>
        <p:txBody>
          <a:bodyPr wrap="square" rtlCol="0">
            <a:spAutoFit/>
          </a:bodyPr>
          <a:lstStyle/>
          <a:p>
            <a:r>
              <a:rPr lang="en-GB" b="1" dirty="0"/>
              <a:t>Program 1</a:t>
            </a:r>
          </a:p>
        </p:txBody>
      </p:sp>
    </p:spTree>
    <p:extLst>
      <p:ext uri="{BB962C8B-B14F-4D97-AF65-F5344CB8AC3E}">
        <p14:creationId xmlns:p14="http://schemas.microsoft.com/office/powerpoint/2010/main" val="711142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prstGeom prst="rect">
            <a:avLst/>
          </a:prstGeom>
        </p:spPr>
        <p:txBody>
          <a:bodyPr/>
          <a:lstStyle/>
          <a:p>
            <a:r>
              <a:rPr lang="en-GB" dirty="0"/>
              <a:t>WHILE loops</a:t>
            </a:r>
            <a:endParaRPr lang="en-GB" sz="4000" dirty="0">
              <a:solidFill>
                <a:schemeClr val="tx1"/>
              </a:solidFill>
            </a:endParaRPr>
          </a:p>
        </p:txBody>
      </p:sp>
      <p:sp>
        <p:nvSpPr>
          <p:cNvPr id="4" name="Text Placeholder 3"/>
          <p:cNvSpPr>
            <a:spLocks noGrp="1"/>
          </p:cNvSpPr>
          <p:nvPr>
            <p:ph type="body" sz="quarter" idx="14"/>
          </p:nvPr>
        </p:nvSpPr>
        <p:spPr>
          <a:xfrm>
            <a:off x="724280" y="1704179"/>
            <a:ext cx="7797230" cy="4265547"/>
          </a:xfrm>
          <a:prstGeom prst="rect">
            <a:avLst/>
          </a:prstGeom>
        </p:spPr>
        <p:txBody>
          <a:bodyPr/>
          <a:lstStyle/>
          <a:p>
            <a:r>
              <a:rPr lang="en-GB" dirty="0">
                <a:solidFill>
                  <a:schemeClr val="tx1"/>
                </a:solidFill>
              </a:rPr>
              <a:t>Use this when you want to execute the loop </a:t>
            </a:r>
            <a:r>
              <a:rPr lang="en-GB" b="1" dirty="0">
                <a:solidFill>
                  <a:schemeClr val="tx1"/>
                </a:solidFill>
              </a:rPr>
              <a:t>WHILE</a:t>
            </a:r>
            <a:r>
              <a:rPr lang="en-GB" dirty="0">
                <a:solidFill>
                  <a:schemeClr val="tx1"/>
                </a:solidFill>
              </a:rPr>
              <a:t> a certain condition is true. </a:t>
            </a:r>
          </a:p>
          <a:p>
            <a:pPr marL="444500" lvl="1" indent="0" defTabSz="534988">
              <a:spcAft>
                <a:spcPts val="600"/>
              </a:spcAft>
              <a:buNone/>
            </a:pPr>
            <a:r>
              <a:rPr lang="en-GB" sz="1600" dirty="0">
                <a:solidFill>
                  <a:srgbClr val="624837"/>
                </a:solidFill>
                <a:latin typeface="Consolas" panose="020B0609020204030204" pitchFamily="49" charset="0"/>
              </a:rPr>
              <a:t>OUTPUT </a:t>
            </a:r>
            <a:r>
              <a:rPr lang="en-GB" sz="1600" dirty="0">
                <a:solidFill>
                  <a:srgbClr val="624837"/>
                </a:solidFill>
                <a:latin typeface="Consolas" panose="020B0609020204030204" pitchFamily="49" charset="0"/>
                <a:sym typeface="Wingdings" panose="05000000000000000000" pitchFamily="2" charset="2"/>
              </a:rPr>
              <a:t>"Please enter password: "</a:t>
            </a:r>
            <a:br>
              <a:rPr lang="en-GB" sz="1600" dirty="0">
                <a:solidFill>
                  <a:srgbClr val="624837"/>
                </a:solidFill>
                <a:latin typeface="Consolas" panose="020B0609020204030204" pitchFamily="49" charset="0"/>
              </a:rPr>
            </a:br>
            <a:r>
              <a:rPr lang="en-GB" sz="1600" dirty="0">
                <a:solidFill>
                  <a:srgbClr val="624837"/>
                </a:solidFill>
                <a:latin typeface="Consolas" panose="020B0609020204030204" pitchFamily="49" charset="0"/>
              </a:rPr>
              <a:t>INPUT Password</a:t>
            </a:r>
          </a:p>
          <a:p>
            <a:pPr marL="444500" lvl="1" indent="0" defTabSz="534988">
              <a:spcAft>
                <a:spcPts val="600"/>
              </a:spcAft>
              <a:buNone/>
            </a:pPr>
            <a:r>
              <a:rPr lang="en-GB" sz="1600" b="1" dirty="0">
                <a:solidFill>
                  <a:srgbClr val="624837"/>
                </a:solidFill>
                <a:latin typeface="Consolas" panose="020B0609020204030204" pitchFamily="49" charset="0"/>
              </a:rPr>
              <a:t>WHILE </a:t>
            </a:r>
            <a:r>
              <a:rPr lang="en-GB" sz="1600" dirty="0">
                <a:solidFill>
                  <a:srgbClr val="624837"/>
                </a:solidFill>
                <a:latin typeface="Consolas" panose="020B0609020204030204" pitchFamily="49" charset="0"/>
              </a:rPr>
              <a:t>Password &lt;&gt; "jd8UpP2+d"</a:t>
            </a:r>
            <a:br>
              <a:rPr lang="en-GB" sz="1600" dirty="0">
                <a:solidFill>
                  <a:srgbClr val="624837"/>
                </a:solidFill>
                <a:latin typeface="Consolas" panose="020B0609020204030204" pitchFamily="49" charset="0"/>
              </a:rPr>
            </a:br>
            <a:r>
              <a:rPr lang="en-GB" sz="1600" dirty="0">
                <a:solidFill>
                  <a:srgbClr val="624837"/>
                </a:solidFill>
                <a:latin typeface="Consolas" panose="020B0609020204030204" pitchFamily="49" charset="0"/>
              </a:rPr>
              <a:t>	 OUTPUT "Invalid password – try again"</a:t>
            </a:r>
            <a:br>
              <a:rPr lang="en-GB" sz="1600" dirty="0">
                <a:solidFill>
                  <a:srgbClr val="624837"/>
                </a:solidFill>
                <a:latin typeface="Consolas" panose="020B0609020204030204" pitchFamily="49" charset="0"/>
              </a:rPr>
            </a:br>
            <a:r>
              <a:rPr lang="en-GB" sz="1600" dirty="0">
                <a:solidFill>
                  <a:srgbClr val="624837"/>
                </a:solidFill>
                <a:latin typeface="Consolas" panose="020B0609020204030204" pitchFamily="49" charset="0"/>
              </a:rPr>
              <a:t>	 INPUT Password</a:t>
            </a:r>
          </a:p>
          <a:p>
            <a:pPr marL="444500" lvl="1" indent="0" defTabSz="534988">
              <a:spcAft>
                <a:spcPts val="600"/>
              </a:spcAft>
              <a:buNone/>
            </a:pPr>
            <a:r>
              <a:rPr lang="en-GB" sz="1600" b="1" dirty="0">
                <a:solidFill>
                  <a:srgbClr val="624837"/>
                </a:solidFill>
                <a:latin typeface="Consolas" panose="020B0609020204030204" pitchFamily="49" charset="0"/>
              </a:rPr>
              <a:t>ENDWHILE</a:t>
            </a:r>
          </a:p>
          <a:p>
            <a:pPr marL="444500" lvl="1" indent="0" defTabSz="534988">
              <a:spcAft>
                <a:spcPts val="600"/>
              </a:spcAft>
              <a:buNone/>
            </a:pPr>
            <a:r>
              <a:rPr lang="en-GB" sz="1600" dirty="0">
                <a:solidFill>
                  <a:srgbClr val="624837"/>
                </a:solidFill>
                <a:latin typeface="Consolas" panose="020B0609020204030204" pitchFamily="49" charset="0"/>
              </a:rPr>
              <a:t>OUTPUT "Correct password"</a:t>
            </a:r>
          </a:p>
          <a:p>
            <a:pPr marL="271463" lvl="1" indent="-271463">
              <a:spcAft>
                <a:spcPts val="600"/>
              </a:spcAft>
            </a:pPr>
            <a:r>
              <a:rPr lang="en-GB" sz="2500" dirty="0">
                <a:solidFill>
                  <a:schemeClr val="tx1"/>
                </a:solidFill>
              </a:rPr>
              <a:t>The condition is tested at the </a:t>
            </a:r>
            <a:r>
              <a:rPr lang="en-GB" sz="2500" b="1" dirty="0">
                <a:solidFill>
                  <a:schemeClr val="tx1"/>
                </a:solidFill>
              </a:rPr>
              <a:t>beginning</a:t>
            </a:r>
            <a:r>
              <a:rPr lang="en-GB" sz="2500" dirty="0">
                <a:solidFill>
                  <a:schemeClr val="tx1"/>
                </a:solidFill>
              </a:rPr>
              <a:t> of the loop</a:t>
            </a:r>
          </a:p>
          <a:p>
            <a:pPr marL="1147763" lvl="3" indent="-271463">
              <a:spcAft>
                <a:spcPts val="600"/>
              </a:spcAft>
            </a:pPr>
            <a:r>
              <a:rPr lang="en-GB" sz="2300" dirty="0">
                <a:solidFill>
                  <a:schemeClr val="tx1"/>
                </a:solidFill>
              </a:rPr>
              <a:t>It is also </a:t>
            </a:r>
            <a:r>
              <a:rPr lang="en-GB" sz="2300" dirty="0"/>
              <a:t>known as a pre-condition loop</a:t>
            </a:r>
            <a:endParaRPr lang="en-GB" sz="2300" dirty="0">
              <a:solidFill>
                <a:schemeClr val="tx1"/>
              </a:solidFill>
            </a:endParaRPr>
          </a:p>
          <a:p>
            <a:pPr marL="1147763" lvl="3" indent="-271463">
              <a:spcAft>
                <a:spcPts val="600"/>
              </a:spcAft>
            </a:pPr>
            <a:r>
              <a:rPr lang="en-GB" sz="2300" dirty="0">
                <a:solidFill>
                  <a:schemeClr val="tx1"/>
                </a:solidFill>
              </a:rPr>
              <a:t>How many times will the loop be executed if the user always enters "jd8Upp2d"?</a:t>
            </a:r>
          </a:p>
          <a:p>
            <a:pPr marL="444500" lvl="1" indent="0">
              <a:buNone/>
            </a:pPr>
            <a:endParaRPr lang="en-GB" dirty="0">
              <a:solidFill>
                <a:srgbClr val="0070C0"/>
              </a:solidFill>
            </a:endParaRPr>
          </a:p>
          <a:p>
            <a:endParaRPr lang="en-GB" dirty="0">
              <a:solidFill>
                <a:schemeClr val="tx1"/>
              </a:solidFill>
            </a:endParaRPr>
          </a:p>
          <a:p>
            <a:endParaRPr lang="en-GB" dirty="0">
              <a:solidFill>
                <a:schemeClr val="tx1"/>
              </a:solidFill>
            </a:endParaRPr>
          </a:p>
        </p:txBody>
      </p:sp>
      <p:sp>
        <p:nvSpPr>
          <p:cNvPr id="5" name="TextBox 4">
            <a:extLst>
              <a:ext uri="{FF2B5EF4-FFF2-40B4-BE49-F238E27FC236}">
                <a16:creationId xmlns:a16="http://schemas.microsoft.com/office/drawing/2014/main" id="{C8BE4129-954E-4C36-ACE9-EAD6A81BF1CB}"/>
              </a:ext>
            </a:extLst>
          </p:cNvPr>
          <p:cNvSpPr txBox="1"/>
          <p:nvPr/>
        </p:nvSpPr>
        <p:spPr>
          <a:xfrm>
            <a:off x="6721990" y="2947266"/>
            <a:ext cx="1548140" cy="246221"/>
          </a:xfrm>
          <a:prstGeom prst="rect">
            <a:avLst/>
          </a:prstGeom>
          <a:noFill/>
        </p:spPr>
        <p:txBody>
          <a:bodyPr wrap="square" lIns="0" tIns="0" rIns="0" bIns="0" rtlCol="0">
            <a:spAutoFit/>
          </a:bodyPr>
          <a:lstStyle/>
          <a:p>
            <a:r>
              <a:rPr lang="en-GB" sz="1600" dirty="0"/>
              <a:t>Check condition</a:t>
            </a:r>
          </a:p>
        </p:txBody>
      </p:sp>
      <p:cxnSp>
        <p:nvCxnSpPr>
          <p:cNvPr id="6" name="Straight Arrow Connector 5">
            <a:extLst>
              <a:ext uri="{FF2B5EF4-FFF2-40B4-BE49-F238E27FC236}">
                <a16:creationId xmlns:a16="http://schemas.microsoft.com/office/drawing/2014/main" id="{3DEA9758-48BD-4AA9-998C-DEF707D33CBE}"/>
              </a:ext>
            </a:extLst>
          </p:cNvPr>
          <p:cNvCxnSpPr/>
          <p:nvPr/>
        </p:nvCxnSpPr>
        <p:spPr>
          <a:xfrm>
            <a:off x="7152000" y="3361888"/>
            <a:ext cx="0" cy="662731"/>
          </a:xfrm>
          <a:prstGeom prst="straightConnector1">
            <a:avLst/>
          </a:prstGeom>
          <a:ln w="19050">
            <a:solidFill>
              <a:srgbClr val="E66C34"/>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7E2AB32-E5F0-4393-9BFE-4E845E3E6392}"/>
              </a:ext>
            </a:extLst>
          </p:cNvPr>
          <p:cNvSpPr txBox="1"/>
          <p:nvPr/>
        </p:nvSpPr>
        <p:spPr>
          <a:xfrm>
            <a:off x="7264867" y="3307454"/>
            <a:ext cx="1435274" cy="646331"/>
          </a:xfrm>
          <a:prstGeom prst="rect">
            <a:avLst/>
          </a:prstGeom>
          <a:noFill/>
        </p:spPr>
        <p:txBody>
          <a:bodyPr wrap="square" lIns="0" tIns="0" rIns="0" bIns="0" rtlCol="0">
            <a:spAutoFit/>
          </a:bodyPr>
          <a:lstStyle/>
          <a:p>
            <a:r>
              <a:rPr lang="en-GB" sz="1400" dirty="0"/>
              <a:t>Perform iteration </a:t>
            </a:r>
            <a:br>
              <a:rPr lang="en-GB" sz="1400" dirty="0"/>
            </a:br>
            <a:r>
              <a:rPr lang="en-GB" sz="1400" dirty="0"/>
              <a:t>if the condition </a:t>
            </a:r>
            <a:br>
              <a:rPr lang="en-GB" sz="1400" dirty="0"/>
            </a:br>
            <a:r>
              <a:rPr lang="en-GB" sz="1400" dirty="0"/>
              <a:t>is True</a:t>
            </a:r>
          </a:p>
        </p:txBody>
      </p:sp>
      <p:cxnSp>
        <p:nvCxnSpPr>
          <p:cNvPr id="9" name="Straight Connector 8">
            <a:extLst>
              <a:ext uri="{FF2B5EF4-FFF2-40B4-BE49-F238E27FC236}">
                <a16:creationId xmlns:a16="http://schemas.microsoft.com/office/drawing/2014/main" id="{1288C100-BF1B-4F08-A807-280336D2326A}"/>
              </a:ext>
            </a:extLst>
          </p:cNvPr>
          <p:cNvCxnSpPr>
            <a:cxnSpLocks/>
          </p:cNvCxnSpPr>
          <p:nvPr/>
        </p:nvCxnSpPr>
        <p:spPr>
          <a:xfrm>
            <a:off x="7152000" y="4016230"/>
            <a:ext cx="1548140" cy="0"/>
          </a:xfrm>
          <a:prstGeom prst="line">
            <a:avLst/>
          </a:prstGeom>
          <a:ln w="19050">
            <a:solidFill>
              <a:srgbClr val="E66C34"/>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084A1CC-D985-43F6-B7BF-F8F5F68C133A}"/>
              </a:ext>
            </a:extLst>
          </p:cNvPr>
          <p:cNvCxnSpPr>
            <a:cxnSpLocks/>
          </p:cNvCxnSpPr>
          <p:nvPr/>
        </p:nvCxnSpPr>
        <p:spPr>
          <a:xfrm flipV="1">
            <a:off x="8700140" y="3079519"/>
            <a:ext cx="0" cy="945102"/>
          </a:xfrm>
          <a:prstGeom prst="line">
            <a:avLst/>
          </a:prstGeom>
          <a:ln w="19050">
            <a:solidFill>
              <a:srgbClr val="E66C34"/>
            </a:solidFill>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9E0AAC8E-6C54-4E77-B0CC-85B17689D24F}"/>
              </a:ext>
            </a:extLst>
          </p:cNvPr>
          <p:cNvCxnSpPr>
            <a:cxnSpLocks/>
          </p:cNvCxnSpPr>
          <p:nvPr/>
        </p:nvCxnSpPr>
        <p:spPr>
          <a:xfrm flipH="1" flipV="1">
            <a:off x="8270130" y="3079519"/>
            <a:ext cx="430010" cy="0"/>
          </a:xfrm>
          <a:prstGeom prst="straightConnector1">
            <a:avLst/>
          </a:prstGeom>
          <a:ln w="19050">
            <a:solidFill>
              <a:srgbClr val="E66C34"/>
            </a:solidFill>
            <a:tailEnd type="triangle" w="lg"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3984687"/>
      </p:ext>
    </p:extLst>
  </p:cSld>
  <p:clrMapOvr>
    <a:masterClrMapping/>
  </p:clrMapOvr>
</p:sld>
</file>

<file path=ppt/theme/theme1.xml><?xml version="1.0" encoding="utf-8"?>
<a:theme xmlns:a="http://schemas.openxmlformats.org/drawingml/2006/main" name="Office Theme">
  <a:themeElements>
    <a:clrScheme name="Geography Unit 6B Cold environments">
      <a:dk1>
        <a:sysClr val="windowText" lastClr="000000"/>
      </a:dk1>
      <a:lt1>
        <a:sysClr val="window" lastClr="FFFFFF"/>
      </a:lt1>
      <a:dk2>
        <a:srgbClr val="1D140F"/>
      </a:dk2>
      <a:lt2>
        <a:srgbClr val="FFFFFF"/>
      </a:lt2>
      <a:accent1>
        <a:srgbClr val="00B7CC"/>
      </a:accent1>
      <a:accent2>
        <a:srgbClr val="0046A8"/>
      </a:accent2>
      <a:accent3>
        <a:srgbClr val="55E2EB"/>
      </a:accent3>
      <a:accent4>
        <a:srgbClr val="9E6E44"/>
      </a:accent4>
      <a:accent5>
        <a:srgbClr val="113625"/>
      </a:accent5>
      <a:accent6>
        <a:srgbClr val="55674D"/>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2D7BC509-3963-4E2B-92B3-1D2397DFC951}" vid="{6A572357-DBC3-4AED-99F2-BAC5AF89B28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E43E7F-BFFD-4176-875C-B9C30A81E4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314A22-19D1-4D06-A31A-A8E9474D64B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9CC9644-9C29-4CFA-AAF0-D5E7E75DF9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1760</TotalTime>
  <Words>995</Words>
  <Application>Microsoft Office PowerPoint</Application>
  <PresentationFormat>On-screen Show (4:3)</PresentationFormat>
  <Paragraphs>153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Arial</vt:lpstr>
      <vt:lpstr>Consolas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James Franklin</cp:lastModifiedBy>
  <cp:revision>32</cp:revision>
  <dcterms:created xsi:type="dcterms:W3CDTF">2016-01-18T13:50:59Z</dcterms:created>
  <dcterms:modified xsi:type="dcterms:W3CDTF">2021-08-31T09:59:55Z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