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4135" r:id="rId2"/>
  </p:sldMasterIdLst>
  <p:notesMasterIdLst>
    <p:notesMasterId r:id="rId8"/>
  </p:notesMasterIdLst>
  <p:handoutMasterIdLst>
    <p:handoutMasterId r:id="rId9"/>
  </p:handoutMasterIdLst>
  <p:sldIdLst>
    <p:sldId id="265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F86"/>
    <a:srgbClr val="008B5D"/>
    <a:srgbClr val="364395"/>
    <a:srgbClr val="FBF5EA"/>
    <a:srgbClr val="F8F8F8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6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73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1E3FE-C1B3-40A7-BC60-3F6567C47634}" type="datetimeFigureOut">
              <a:rPr lang="en-GB" smtClean="0"/>
              <a:t>09/08/16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E34A4-59AA-4A91-8E2D-9AF67BF44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7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E438D2-9173-4F27-B8C3-4EFC71EE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6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565923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3898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77362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66572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9373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4161878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178259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32440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2189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468161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24259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77337"/>
      </p:ext>
    </p:extLst>
  </p:cSld>
  <p:clrMapOvr>
    <a:masterClrMapping/>
  </p:clrMapOvr>
  <p:transition>
    <p:sndAc>
      <p:stSnd>
        <p:snd r:embed="rId1" name="click.wav"/>
      </p:stSnd>
    </p:sndAc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24610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6509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389274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830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450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6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1950" indent="-361950"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8922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3632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54095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19300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476548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777513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9989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954870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4166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</p:sldLayoutIdLst>
  <p:transition>
    <p:sndAc>
      <p:stSnd>
        <p:snd r:embed="rId14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6800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SB1b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172327"/>
            <a:ext cx="5698976" cy="3620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0" dirty="0"/>
              <a:t>Plant and animal cells</a:t>
            </a:r>
          </a:p>
        </p:txBody>
      </p:sp>
    </p:spTree>
    <p:extLst>
      <p:ext uri="{BB962C8B-B14F-4D97-AF65-F5344CB8AC3E}">
        <p14:creationId xmlns:p14="http://schemas.microsoft.com/office/powerpoint/2010/main" val="4459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</p:sldLayoutIdLst>
  <p:transition>
    <p:sndAc>
      <p:stSnd>
        <p:snd r:embed="rId16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Plant and animal cells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</a:t>
            </a:r>
            <a:r>
              <a:rPr lang="en-GB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947230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What is an estimation? </a:t>
            </a:r>
            <a:r>
              <a:rPr lang="en-GB" dirty="0"/>
              <a:t>	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an approximate value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/>
          </a:p>
          <a:p>
            <a:pPr marL="457200" indent="-457200">
              <a:buAutoNum type="arabicPlain" startAt="2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Name one part you could find in a plant cell but not an animal cell. </a:t>
            </a:r>
            <a:r>
              <a:rPr lang="en-GB" dirty="0"/>
              <a:t>	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	cell wall, chloroplasts, permanent vacuole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  <a:cs typeface="Times New Roman" panose="02020603050405020304" pitchFamily="18" charset="0"/>
            </a:endParaRPr>
          </a:p>
          <a:p>
            <a:pPr marL="457200" indent="-457200">
              <a:buAutoNum type="arabicPlain" startAt="3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What process happens in a mitochondrion? </a:t>
            </a:r>
            <a:endParaRPr lang="en-GB" dirty="0"/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aerobic respiration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2848550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 startAt="4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What is one function of a plant cell’s permanent vacuole? </a:t>
            </a:r>
            <a:r>
              <a:rPr lang="en-GB" dirty="0"/>
              <a:t>	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to help keep the cell rigid/to store substances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</a:endParaRPr>
          </a:p>
          <a:p>
            <a:pPr marL="457200" indent="-457200">
              <a:buAutoNum type="arabicPlain" startAt="5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In which part of a plant cell is cell sap stored?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vacuole</a:t>
            </a:r>
          </a:p>
          <a:p>
            <a:pPr marL="457200" indent="-457200">
              <a:buFont typeface="Wingdings" panose="05000000000000000000" pitchFamily="2" charset="2"/>
              <a:buAutoNum type="arabicPlain" startAt="5"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</a:endParaRPr>
          </a:p>
          <a:p>
            <a:pPr marL="457200" indent="-457200">
              <a:buAutoNum type="arabicPlain" startAt="6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In which part of a cell would you find chromosomes?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>
                <a:cs typeface="Times New Roman" panose="02020603050405020304" pitchFamily="18" charset="0"/>
              </a:rPr>
              <a:t>	nucleus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076802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 startAt="7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When you look down a microscope, what is the area that you see called?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field of view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</a:endParaRPr>
          </a:p>
          <a:p>
            <a:pPr marL="457200" indent="-457200">
              <a:buAutoNum type="arabicPlain" startAt="8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Why can an electron microscope detect smaller structures in cells than a light microscope?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it has better magnification and better resolution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818041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lain" startAt="9"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What is a picture taken with a microscope called?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micrograph</a:t>
            </a:r>
          </a:p>
          <a:p>
            <a:pPr marL="0" indent="0">
              <a:buNone/>
              <a:tabLst>
                <a:tab pos="534988" algn="l"/>
              </a:tabLst>
            </a:pPr>
            <a:endParaRPr lang="en-GB" dirty="0"/>
          </a:p>
          <a:p>
            <a:pPr marL="457200" lvl="1" indent="-457200">
              <a:buAutoNum type="arabicPlain" startAt="10"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Some microscope pictures have a small line drawn 	on them with information about how long the line is 	when unmagnified. What is this line called?</a:t>
            </a:r>
          </a:p>
          <a:p>
            <a:pPr marL="0" lvl="1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scale bar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916448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00B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119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Verdana</vt:lpstr>
      <vt:lpstr>Wingdings</vt:lpstr>
      <vt:lpstr>2_Default Design</vt:lpstr>
      <vt:lpstr>3_Default Design</vt:lpstr>
      <vt:lpstr>Plant and animal cells</vt:lpstr>
      <vt:lpstr>Quick Quiz</vt:lpstr>
      <vt:lpstr>Quick Quiz</vt:lpstr>
      <vt:lpstr>Quick Quiz</vt:lpstr>
      <vt:lpstr>Quick Quiz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Science</dc:title>
  <dc:creator>Pearson Education</dc:creator>
  <cp:lastModifiedBy>Fleur Frederick</cp:lastModifiedBy>
  <cp:revision>157</cp:revision>
  <dcterms:created xsi:type="dcterms:W3CDTF">2010-12-13T13:21:58Z</dcterms:created>
  <dcterms:modified xsi:type="dcterms:W3CDTF">2016-08-09T08:19:19Z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