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60" r:id="rId5"/>
    <p:sldId id="261" r:id="rId6"/>
    <p:sldId id="296" r:id="rId7"/>
    <p:sldId id="302" r:id="rId8"/>
    <p:sldId id="303" r:id="rId9"/>
    <p:sldId id="304" r:id="rId10"/>
    <p:sldId id="307" r:id="rId11"/>
    <p:sldId id="272" r:id="rId12"/>
    <p:sldId id="305" r:id="rId13"/>
    <p:sldId id="297" r:id="rId14"/>
    <p:sldId id="300" r:id="rId15"/>
    <p:sldId id="301" r:id="rId16"/>
    <p:sldId id="282" r:id="rId17"/>
    <p:sldId id="298" r:id="rId18"/>
    <p:sldId id="299" r:id="rId19"/>
    <p:sldId id="278"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F4D1F-E773-C6E3-06F7-93776AC26D5F}" name="Mike Bloys" initials="MB" userId="S::mike.bloys@pgonline.co.uk::1248c4d8-7b2b-4b32-b8bd-163ae845f9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8A"/>
    <a:srgbClr val="AAAA98"/>
    <a:srgbClr val="787878"/>
    <a:srgbClr val="505050"/>
    <a:srgbClr val="2C3039"/>
    <a:srgbClr val="A2A2A2"/>
    <a:srgbClr val="0073A0"/>
    <a:srgbClr val="006999"/>
    <a:srgbClr val="008F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328"/>
  </p:normalViewPr>
  <p:slideViewPr>
    <p:cSldViewPr snapToGrid="0" snapToObjects="1" showGuides="1">
      <p:cViewPr varScale="1">
        <p:scale>
          <a:sx n="104" d="100"/>
          <a:sy n="104" d="100"/>
        </p:scale>
        <p:origin x="1950"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8F5232EE-FB1B-495E-8280-65E597A8AA8B}"/>
    <pc:docChg chg="custSel modSld">
      <pc:chgData name="Rob Heathcote" userId="62419938-1f1d-43ca-9327-cfd6c1894440" providerId="ADAL" clId="{8F5232EE-FB1B-495E-8280-65E597A8AA8B}" dt="2021-12-02T16:01:39.413" v="0" actId="478"/>
      <pc:docMkLst>
        <pc:docMk/>
      </pc:docMkLst>
      <pc:sldChg chg="delSp mod">
        <pc:chgData name="Rob Heathcote" userId="62419938-1f1d-43ca-9327-cfd6c1894440" providerId="ADAL" clId="{8F5232EE-FB1B-495E-8280-65E597A8AA8B}" dt="2021-12-02T16:01:39.413" v="0" actId="478"/>
        <pc:sldMkLst>
          <pc:docMk/>
          <pc:sldMk cId="559757617" sldId="300"/>
        </pc:sldMkLst>
        <pc:picChg chg="del">
          <ac:chgData name="Rob Heathcote" userId="62419938-1f1d-43ca-9327-cfd6c1894440" providerId="ADAL" clId="{8F5232EE-FB1B-495E-8280-65E597A8AA8B}" dt="2021-12-02T16:01:39.413" v="0" actId="478"/>
          <ac:picMkLst>
            <pc:docMk/>
            <pc:sldMk cId="559757617" sldId="300"/>
            <ac:picMk id="8" creationId="{856A553A-252B-4329-9E5E-E038553EED35}"/>
          </ac:picMkLst>
        </pc:pic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973C36B8-92BC-4FBD-B0C0-97A39966F62A}"/>
    <pc:docChg chg="undo custSel addSld delSld modSld sldOrd">
      <pc:chgData name="James Franklin" userId="cf915d05-507f-491f-b4a6-b2aa085ee4b1" providerId="ADAL" clId="{973C36B8-92BC-4FBD-B0C0-97A39966F62A}" dt="2021-12-01T15:29:50.546" v="5720" actId="113"/>
      <pc:docMkLst>
        <pc:docMk/>
      </pc:docMkLst>
      <pc:sldChg chg="modSp mod">
        <pc:chgData name="James Franklin" userId="cf915d05-507f-491f-b4a6-b2aa085ee4b1" providerId="ADAL" clId="{973C36B8-92BC-4FBD-B0C0-97A39966F62A}" dt="2021-11-05T10:04:57.031" v="198" actId="20577"/>
        <pc:sldMkLst>
          <pc:docMk/>
          <pc:sldMk cId="644322881" sldId="261"/>
        </pc:sldMkLst>
        <pc:spChg chg="mod">
          <ac:chgData name="James Franklin" userId="cf915d05-507f-491f-b4a6-b2aa085ee4b1" providerId="ADAL" clId="{973C36B8-92BC-4FBD-B0C0-97A39966F62A}" dt="2021-11-05T10:04:57.031" v="198" actId="20577"/>
          <ac:spMkLst>
            <pc:docMk/>
            <pc:sldMk cId="644322881" sldId="261"/>
            <ac:spMk id="4" creationId="{00000000-0000-0000-0000-000000000000}"/>
          </ac:spMkLst>
        </pc:spChg>
      </pc:sldChg>
      <pc:sldChg chg="del">
        <pc:chgData name="James Franklin" userId="cf915d05-507f-491f-b4a6-b2aa085ee4b1" providerId="ADAL" clId="{973C36B8-92BC-4FBD-B0C0-97A39966F62A}" dt="2021-11-05T10:05:09.280" v="199" actId="47"/>
        <pc:sldMkLst>
          <pc:docMk/>
          <pc:sldMk cId="990921403" sldId="263"/>
        </pc:sldMkLst>
      </pc:sldChg>
      <pc:sldChg chg="del">
        <pc:chgData name="James Franklin" userId="cf915d05-507f-491f-b4a6-b2aa085ee4b1" providerId="ADAL" clId="{973C36B8-92BC-4FBD-B0C0-97A39966F62A}" dt="2021-11-05T10:05:09.280" v="199" actId="47"/>
        <pc:sldMkLst>
          <pc:docMk/>
          <pc:sldMk cId="1408696727" sldId="264"/>
        </pc:sldMkLst>
      </pc:sldChg>
      <pc:sldChg chg="del">
        <pc:chgData name="James Franklin" userId="cf915d05-507f-491f-b4a6-b2aa085ee4b1" providerId="ADAL" clId="{973C36B8-92BC-4FBD-B0C0-97A39966F62A}" dt="2021-11-05T10:05:09.280" v="199" actId="47"/>
        <pc:sldMkLst>
          <pc:docMk/>
          <pc:sldMk cId="3292513092" sldId="265"/>
        </pc:sldMkLst>
      </pc:sldChg>
      <pc:sldChg chg="del">
        <pc:chgData name="James Franklin" userId="cf915d05-507f-491f-b4a6-b2aa085ee4b1" providerId="ADAL" clId="{973C36B8-92BC-4FBD-B0C0-97A39966F62A}" dt="2021-11-05T10:05:09.280" v="199" actId="47"/>
        <pc:sldMkLst>
          <pc:docMk/>
          <pc:sldMk cId="3807880298" sldId="266"/>
        </pc:sldMkLst>
      </pc:sldChg>
      <pc:sldChg chg="del">
        <pc:chgData name="James Franklin" userId="cf915d05-507f-491f-b4a6-b2aa085ee4b1" providerId="ADAL" clId="{973C36B8-92BC-4FBD-B0C0-97A39966F62A}" dt="2021-11-05T10:05:09.280" v="199" actId="47"/>
        <pc:sldMkLst>
          <pc:docMk/>
          <pc:sldMk cId="4040386850" sldId="267"/>
        </pc:sldMkLst>
      </pc:sldChg>
      <pc:sldChg chg="del">
        <pc:chgData name="James Franklin" userId="cf915d05-507f-491f-b4a6-b2aa085ee4b1" providerId="ADAL" clId="{973C36B8-92BC-4FBD-B0C0-97A39966F62A}" dt="2021-11-05T10:05:09.280" v="199" actId="47"/>
        <pc:sldMkLst>
          <pc:docMk/>
          <pc:sldMk cId="3698801213" sldId="268"/>
        </pc:sldMkLst>
      </pc:sldChg>
      <pc:sldChg chg="del">
        <pc:chgData name="James Franklin" userId="cf915d05-507f-491f-b4a6-b2aa085ee4b1" providerId="ADAL" clId="{973C36B8-92BC-4FBD-B0C0-97A39966F62A}" dt="2021-11-05T10:05:09.280" v="199" actId="47"/>
        <pc:sldMkLst>
          <pc:docMk/>
          <pc:sldMk cId="307978707" sldId="269"/>
        </pc:sldMkLst>
      </pc:sldChg>
      <pc:sldChg chg="del">
        <pc:chgData name="James Franklin" userId="cf915d05-507f-491f-b4a6-b2aa085ee4b1" providerId="ADAL" clId="{973C36B8-92BC-4FBD-B0C0-97A39966F62A}" dt="2021-11-05T10:05:09.280" v="199" actId="47"/>
        <pc:sldMkLst>
          <pc:docMk/>
          <pc:sldMk cId="2686487396" sldId="270"/>
        </pc:sldMkLst>
      </pc:sldChg>
      <pc:sldChg chg="del">
        <pc:chgData name="James Franklin" userId="cf915d05-507f-491f-b4a6-b2aa085ee4b1" providerId="ADAL" clId="{973C36B8-92BC-4FBD-B0C0-97A39966F62A}" dt="2021-11-05T10:05:09.280" v="199" actId="47"/>
        <pc:sldMkLst>
          <pc:docMk/>
          <pc:sldMk cId="173915510" sldId="271"/>
        </pc:sldMkLst>
      </pc:sldChg>
      <pc:sldChg chg="modSp mod ord">
        <pc:chgData name="James Franklin" userId="cf915d05-507f-491f-b4a6-b2aa085ee4b1" providerId="ADAL" clId="{973C36B8-92BC-4FBD-B0C0-97A39966F62A}" dt="2021-11-08T09:32:43.778" v="5359" actId="20577"/>
        <pc:sldMkLst>
          <pc:docMk/>
          <pc:sldMk cId="1045926848" sldId="272"/>
        </pc:sldMkLst>
        <pc:spChg chg="mod">
          <ac:chgData name="James Franklin" userId="cf915d05-507f-491f-b4a6-b2aa085ee4b1" providerId="ADAL" clId="{973C36B8-92BC-4FBD-B0C0-97A39966F62A}" dt="2021-11-08T09:32:43.778" v="5359" actId="20577"/>
          <ac:spMkLst>
            <pc:docMk/>
            <pc:sldMk cId="1045926848" sldId="272"/>
            <ac:spMk id="2" creationId="{00000000-0000-0000-0000-000000000000}"/>
          </ac:spMkLst>
        </pc:spChg>
        <pc:spChg chg="mod">
          <ac:chgData name="James Franklin" userId="cf915d05-507f-491f-b4a6-b2aa085ee4b1" providerId="ADAL" clId="{973C36B8-92BC-4FBD-B0C0-97A39966F62A}" dt="2021-11-08T09:15:09.550" v="5309" actId="20577"/>
          <ac:spMkLst>
            <pc:docMk/>
            <pc:sldMk cId="1045926848" sldId="272"/>
            <ac:spMk id="5" creationId="{00000000-0000-0000-0000-000000000000}"/>
          </ac:spMkLst>
        </pc:spChg>
      </pc:sldChg>
      <pc:sldChg chg="del">
        <pc:chgData name="James Franklin" userId="cf915d05-507f-491f-b4a6-b2aa085ee4b1" providerId="ADAL" clId="{973C36B8-92BC-4FBD-B0C0-97A39966F62A}" dt="2021-11-05T10:05:19.122" v="203" actId="47"/>
        <pc:sldMkLst>
          <pc:docMk/>
          <pc:sldMk cId="477279864" sldId="273"/>
        </pc:sldMkLst>
      </pc:sldChg>
      <pc:sldChg chg="del">
        <pc:chgData name="James Franklin" userId="cf915d05-507f-491f-b4a6-b2aa085ee4b1" providerId="ADAL" clId="{973C36B8-92BC-4FBD-B0C0-97A39966F62A}" dt="2021-11-05T10:05:19.122" v="203" actId="47"/>
        <pc:sldMkLst>
          <pc:docMk/>
          <pc:sldMk cId="1475951657" sldId="275"/>
        </pc:sldMkLst>
      </pc:sldChg>
      <pc:sldChg chg="del">
        <pc:chgData name="James Franklin" userId="cf915d05-507f-491f-b4a6-b2aa085ee4b1" providerId="ADAL" clId="{973C36B8-92BC-4FBD-B0C0-97A39966F62A}" dt="2021-11-05T10:05:19.122" v="203" actId="47"/>
        <pc:sldMkLst>
          <pc:docMk/>
          <pc:sldMk cId="1769958477" sldId="276"/>
        </pc:sldMkLst>
      </pc:sldChg>
      <pc:sldChg chg="del">
        <pc:chgData name="James Franklin" userId="cf915d05-507f-491f-b4a6-b2aa085ee4b1" providerId="ADAL" clId="{973C36B8-92BC-4FBD-B0C0-97A39966F62A}" dt="2021-11-05T10:05:25.108" v="205" actId="47"/>
        <pc:sldMkLst>
          <pc:docMk/>
          <pc:sldMk cId="3460746874" sldId="277"/>
        </pc:sldMkLst>
      </pc:sldChg>
      <pc:sldChg chg="del">
        <pc:chgData name="James Franklin" userId="cf915d05-507f-491f-b4a6-b2aa085ee4b1" providerId="ADAL" clId="{973C36B8-92BC-4FBD-B0C0-97A39966F62A}" dt="2021-11-05T10:05:09.280" v="199" actId="47"/>
        <pc:sldMkLst>
          <pc:docMk/>
          <pc:sldMk cId="2368086085" sldId="279"/>
        </pc:sldMkLst>
      </pc:sldChg>
      <pc:sldChg chg="del">
        <pc:chgData name="James Franklin" userId="cf915d05-507f-491f-b4a6-b2aa085ee4b1" providerId="ADAL" clId="{973C36B8-92BC-4FBD-B0C0-97A39966F62A}" dt="2021-11-05T10:05:09.280" v="199" actId="47"/>
        <pc:sldMkLst>
          <pc:docMk/>
          <pc:sldMk cId="3499100747" sldId="280"/>
        </pc:sldMkLst>
      </pc:sldChg>
      <pc:sldChg chg="del">
        <pc:chgData name="James Franklin" userId="cf915d05-507f-491f-b4a6-b2aa085ee4b1" providerId="ADAL" clId="{973C36B8-92BC-4FBD-B0C0-97A39966F62A}" dt="2021-11-05T10:05:09.280" v="199" actId="47"/>
        <pc:sldMkLst>
          <pc:docMk/>
          <pc:sldMk cId="1374655441" sldId="281"/>
        </pc:sldMkLst>
      </pc:sldChg>
      <pc:sldChg chg="modSp mod ord">
        <pc:chgData name="James Franklin" userId="cf915d05-507f-491f-b4a6-b2aa085ee4b1" providerId="ADAL" clId="{973C36B8-92BC-4FBD-B0C0-97A39966F62A}" dt="2021-12-01T15:29:50.546" v="5720" actId="113"/>
        <pc:sldMkLst>
          <pc:docMk/>
          <pc:sldMk cId="464189532" sldId="282"/>
        </pc:sldMkLst>
        <pc:spChg chg="mod">
          <ac:chgData name="James Franklin" userId="cf915d05-507f-491f-b4a6-b2aa085ee4b1" providerId="ADAL" clId="{973C36B8-92BC-4FBD-B0C0-97A39966F62A}" dt="2021-12-01T15:29:50.546" v="5720" actId="113"/>
          <ac:spMkLst>
            <pc:docMk/>
            <pc:sldMk cId="464189532" sldId="282"/>
            <ac:spMk id="2" creationId="{00000000-0000-0000-0000-000000000000}"/>
          </ac:spMkLst>
        </pc:spChg>
        <pc:spChg chg="mod">
          <ac:chgData name="James Franklin" userId="cf915d05-507f-491f-b4a6-b2aa085ee4b1" providerId="ADAL" clId="{973C36B8-92BC-4FBD-B0C0-97A39966F62A}" dt="2021-11-08T09:15:45.328" v="5349" actId="20577"/>
          <ac:spMkLst>
            <pc:docMk/>
            <pc:sldMk cId="464189532" sldId="282"/>
            <ac:spMk id="5" creationId="{00000000-0000-0000-0000-000000000000}"/>
          </ac:spMkLst>
        </pc:spChg>
      </pc:sldChg>
      <pc:sldChg chg="del">
        <pc:chgData name="James Franklin" userId="cf915d05-507f-491f-b4a6-b2aa085ee4b1" providerId="ADAL" clId="{973C36B8-92BC-4FBD-B0C0-97A39966F62A}" dt="2021-11-05T10:05:09.280" v="199" actId="47"/>
        <pc:sldMkLst>
          <pc:docMk/>
          <pc:sldMk cId="3928355373" sldId="283"/>
        </pc:sldMkLst>
      </pc:sldChg>
      <pc:sldChg chg="del">
        <pc:chgData name="James Franklin" userId="cf915d05-507f-491f-b4a6-b2aa085ee4b1" providerId="ADAL" clId="{973C36B8-92BC-4FBD-B0C0-97A39966F62A}" dt="2021-11-05T10:05:09.280" v="199" actId="47"/>
        <pc:sldMkLst>
          <pc:docMk/>
          <pc:sldMk cId="3003053793" sldId="284"/>
        </pc:sldMkLst>
      </pc:sldChg>
      <pc:sldChg chg="del">
        <pc:chgData name="James Franklin" userId="cf915d05-507f-491f-b4a6-b2aa085ee4b1" providerId="ADAL" clId="{973C36B8-92BC-4FBD-B0C0-97A39966F62A}" dt="2021-11-05T10:05:19.122" v="203" actId="47"/>
        <pc:sldMkLst>
          <pc:docMk/>
          <pc:sldMk cId="918423468" sldId="285"/>
        </pc:sldMkLst>
      </pc:sldChg>
      <pc:sldChg chg="del">
        <pc:chgData name="James Franklin" userId="cf915d05-507f-491f-b4a6-b2aa085ee4b1" providerId="ADAL" clId="{973C36B8-92BC-4FBD-B0C0-97A39966F62A}" dt="2021-11-05T10:05:09.280" v="199" actId="47"/>
        <pc:sldMkLst>
          <pc:docMk/>
          <pc:sldMk cId="3555955918" sldId="286"/>
        </pc:sldMkLst>
      </pc:sldChg>
      <pc:sldChg chg="del">
        <pc:chgData name="James Franklin" userId="cf915d05-507f-491f-b4a6-b2aa085ee4b1" providerId="ADAL" clId="{973C36B8-92BC-4FBD-B0C0-97A39966F62A}" dt="2021-11-05T10:05:25.281" v="206" actId="47"/>
        <pc:sldMkLst>
          <pc:docMk/>
          <pc:sldMk cId="2094632236" sldId="287"/>
        </pc:sldMkLst>
      </pc:sldChg>
      <pc:sldChg chg="del">
        <pc:chgData name="James Franklin" userId="cf915d05-507f-491f-b4a6-b2aa085ee4b1" providerId="ADAL" clId="{973C36B8-92BC-4FBD-B0C0-97A39966F62A}" dt="2021-11-05T10:05:09.280" v="199" actId="47"/>
        <pc:sldMkLst>
          <pc:docMk/>
          <pc:sldMk cId="731314941" sldId="288"/>
        </pc:sldMkLst>
      </pc:sldChg>
      <pc:sldChg chg="del">
        <pc:chgData name="James Franklin" userId="cf915d05-507f-491f-b4a6-b2aa085ee4b1" providerId="ADAL" clId="{973C36B8-92BC-4FBD-B0C0-97A39966F62A}" dt="2021-11-05T10:05:09.280" v="199" actId="47"/>
        <pc:sldMkLst>
          <pc:docMk/>
          <pc:sldMk cId="2428677725" sldId="289"/>
        </pc:sldMkLst>
      </pc:sldChg>
      <pc:sldChg chg="del">
        <pc:chgData name="James Franklin" userId="cf915d05-507f-491f-b4a6-b2aa085ee4b1" providerId="ADAL" clId="{973C36B8-92BC-4FBD-B0C0-97A39966F62A}" dt="2021-11-05T10:05:22.863" v="204" actId="47"/>
        <pc:sldMkLst>
          <pc:docMk/>
          <pc:sldMk cId="4076850340" sldId="290"/>
        </pc:sldMkLst>
      </pc:sldChg>
      <pc:sldChg chg="del">
        <pc:chgData name="James Franklin" userId="cf915d05-507f-491f-b4a6-b2aa085ee4b1" providerId="ADAL" clId="{973C36B8-92BC-4FBD-B0C0-97A39966F62A}" dt="2021-11-05T10:05:22.863" v="204" actId="47"/>
        <pc:sldMkLst>
          <pc:docMk/>
          <pc:sldMk cId="990057538" sldId="291"/>
        </pc:sldMkLst>
      </pc:sldChg>
      <pc:sldChg chg="del">
        <pc:chgData name="James Franklin" userId="cf915d05-507f-491f-b4a6-b2aa085ee4b1" providerId="ADAL" clId="{973C36B8-92BC-4FBD-B0C0-97A39966F62A}" dt="2021-11-05T10:05:22.863" v="204" actId="47"/>
        <pc:sldMkLst>
          <pc:docMk/>
          <pc:sldMk cId="2164958771" sldId="292"/>
        </pc:sldMkLst>
      </pc:sldChg>
      <pc:sldChg chg="del">
        <pc:chgData name="James Franklin" userId="cf915d05-507f-491f-b4a6-b2aa085ee4b1" providerId="ADAL" clId="{973C36B8-92BC-4FBD-B0C0-97A39966F62A}" dt="2021-11-05T10:05:22.863" v="204" actId="47"/>
        <pc:sldMkLst>
          <pc:docMk/>
          <pc:sldMk cId="254788354" sldId="294"/>
        </pc:sldMkLst>
      </pc:sldChg>
      <pc:sldChg chg="del">
        <pc:chgData name="James Franklin" userId="cf915d05-507f-491f-b4a6-b2aa085ee4b1" providerId="ADAL" clId="{973C36B8-92BC-4FBD-B0C0-97A39966F62A}" dt="2021-11-05T10:05:36.708" v="214" actId="47"/>
        <pc:sldMkLst>
          <pc:docMk/>
          <pc:sldMk cId="384732063" sldId="295"/>
        </pc:sldMkLst>
      </pc:sldChg>
      <pc:sldChg chg="addSp modSp new mod ord setBg">
        <pc:chgData name="James Franklin" userId="cf915d05-507f-491f-b4a6-b2aa085ee4b1" providerId="ADAL" clId="{973C36B8-92BC-4FBD-B0C0-97A39966F62A}" dt="2021-11-30T11:42:36.249" v="5699" actId="113"/>
        <pc:sldMkLst>
          <pc:docMk/>
          <pc:sldMk cId="1067134181" sldId="296"/>
        </pc:sldMkLst>
        <pc:spChg chg="mod">
          <ac:chgData name="James Franklin" userId="cf915d05-507f-491f-b4a6-b2aa085ee4b1" providerId="ADAL" clId="{973C36B8-92BC-4FBD-B0C0-97A39966F62A}" dt="2021-11-05T10:12:19.640" v="361" actId="207"/>
          <ac:spMkLst>
            <pc:docMk/>
            <pc:sldMk cId="1067134181" sldId="296"/>
            <ac:spMk id="2" creationId="{FEFE720A-EE8C-4711-8EA1-EFD42FD1FB03}"/>
          </ac:spMkLst>
        </pc:spChg>
        <pc:spChg chg="mod">
          <ac:chgData name="James Franklin" userId="cf915d05-507f-491f-b4a6-b2aa085ee4b1" providerId="ADAL" clId="{973C36B8-92BC-4FBD-B0C0-97A39966F62A}" dt="2021-11-30T11:42:36.249" v="5699" actId="113"/>
          <ac:spMkLst>
            <pc:docMk/>
            <pc:sldMk cId="1067134181" sldId="296"/>
            <ac:spMk id="3" creationId="{5C02A1AC-C690-499F-A66F-188273A4F8F8}"/>
          </ac:spMkLst>
        </pc:spChg>
        <pc:picChg chg="add mod">
          <ac:chgData name="James Franklin" userId="cf915d05-507f-491f-b4a6-b2aa085ee4b1" providerId="ADAL" clId="{973C36B8-92BC-4FBD-B0C0-97A39966F62A}" dt="2021-11-05T10:11:25.375" v="350" actId="1076"/>
          <ac:picMkLst>
            <pc:docMk/>
            <pc:sldMk cId="1067134181" sldId="296"/>
            <ac:picMk id="5" creationId="{94B5B3B8-2E97-45F3-ADFF-1B9C5F31C6CF}"/>
          </ac:picMkLst>
        </pc:picChg>
        <pc:picChg chg="add mod">
          <ac:chgData name="James Franklin" userId="cf915d05-507f-491f-b4a6-b2aa085ee4b1" providerId="ADAL" clId="{973C36B8-92BC-4FBD-B0C0-97A39966F62A}" dt="2021-11-05T10:12:41.038" v="368" actId="1076"/>
          <ac:picMkLst>
            <pc:docMk/>
            <pc:sldMk cId="1067134181" sldId="296"/>
            <ac:picMk id="1026" creationId="{C5B64D54-49E8-466B-82AE-2C035E60A3D5}"/>
          </ac:picMkLst>
        </pc:picChg>
      </pc:sldChg>
      <pc:sldChg chg="addSp delSp modSp add mod ord">
        <pc:chgData name="James Franklin" userId="cf915d05-507f-491f-b4a6-b2aa085ee4b1" providerId="ADAL" clId="{973C36B8-92BC-4FBD-B0C0-97A39966F62A}" dt="2021-12-01T08:42:45.311" v="5705" actId="478"/>
        <pc:sldMkLst>
          <pc:docMk/>
          <pc:sldMk cId="4258826119" sldId="297"/>
        </pc:sldMkLst>
        <pc:spChg chg="mod">
          <ac:chgData name="James Franklin" userId="cf915d05-507f-491f-b4a6-b2aa085ee4b1" providerId="ADAL" clId="{973C36B8-92BC-4FBD-B0C0-97A39966F62A}" dt="2021-11-05T11:33:43.472" v="1422" actId="20577"/>
          <ac:spMkLst>
            <pc:docMk/>
            <pc:sldMk cId="4258826119" sldId="297"/>
            <ac:spMk id="2" creationId="{FEFE720A-EE8C-4711-8EA1-EFD42FD1FB03}"/>
          </ac:spMkLst>
        </pc:spChg>
        <pc:spChg chg="mod">
          <ac:chgData name="James Franklin" userId="cf915d05-507f-491f-b4a6-b2aa085ee4b1" providerId="ADAL" clId="{973C36B8-92BC-4FBD-B0C0-97A39966F62A}" dt="2021-11-05T15:30:05.799" v="3784" actId="20577"/>
          <ac:spMkLst>
            <pc:docMk/>
            <pc:sldMk cId="4258826119" sldId="297"/>
            <ac:spMk id="3" creationId="{5C02A1AC-C690-499F-A66F-188273A4F8F8}"/>
          </ac:spMkLst>
        </pc:spChg>
        <pc:spChg chg="add mod">
          <ac:chgData name="James Franklin" userId="cf915d05-507f-491f-b4a6-b2aa085ee4b1" providerId="ADAL" clId="{973C36B8-92BC-4FBD-B0C0-97A39966F62A}" dt="2021-11-05T12:26:54.642" v="1768" actId="1076"/>
          <ac:spMkLst>
            <pc:docMk/>
            <pc:sldMk cId="4258826119" sldId="297"/>
            <ac:spMk id="5" creationId="{CDFE5FE6-DEA5-42A5-9F85-4A47CC02159F}"/>
          </ac:spMkLst>
        </pc:spChg>
        <pc:spChg chg="add mod">
          <ac:chgData name="James Franklin" userId="cf915d05-507f-491f-b4a6-b2aa085ee4b1" providerId="ADAL" clId="{973C36B8-92BC-4FBD-B0C0-97A39966F62A}" dt="2021-11-05T12:26:54.642" v="1768" actId="1076"/>
          <ac:spMkLst>
            <pc:docMk/>
            <pc:sldMk cId="4258826119" sldId="297"/>
            <ac:spMk id="6" creationId="{D2ECFDF5-DD34-43DF-90C9-B309152999C5}"/>
          </ac:spMkLst>
        </pc:spChg>
        <pc:spChg chg="add mod">
          <ac:chgData name="James Franklin" userId="cf915d05-507f-491f-b4a6-b2aa085ee4b1" providerId="ADAL" clId="{973C36B8-92BC-4FBD-B0C0-97A39966F62A}" dt="2021-11-05T12:17:44.071" v="1727" actId="571"/>
          <ac:spMkLst>
            <pc:docMk/>
            <pc:sldMk cId="4258826119" sldId="297"/>
            <ac:spMk id="7" creationId="{4EC672F1-CB99-4157-8789-9209D2C9196A}"/>
          </ac:spMkLst>
        </pc:spChg>
        <pc:spChg chg="add mod">
          <ac:chgData name="James Franklin" userId="cf915d05-507f-491f-b4a6-b2aa085ee4b1" providerId="ADAL" clId="{973C36B8-92BC-4FBD-B0C0-97A39966F62A}" dt="2021-11-05T12:17:43.702" v="1726"/>
          <ac:spMkLst>
            <pc:docMk/>
            <pc:sldMk cId="4258826119" sldId="297"/>
            <ac:spMk id="8" creationId="{6DA632CC-6FD1-4142-8D5B-478F96BB5F8B}"/>
          </ac:spMkLst>
        </pc:spChg>
        <pc:spChg chg="add mod">
          <ac:chgData name="James Franklin" userId="cf915d05-507f-491f-b4a6-b2aa085ee4b1" providerId="ADAL" clId="{973C36B8-92BC-4FBD-B0C0-97A39966F62A}" dt="2021-11-05T12:26:54.642" v="1768" actId="1076"/>
          <ac:spMkLst>
            <pc:docMk/>
            <pc:sldMk cId="4258826119" sldId="297"/>
            <ac:spMk id="9" creationId="{8D3B4E4E-922B-4EA3-A8BD-CC6A25A53F9F}"/>
          </ac:spMkLst>
        </pc:spChg>
        <pc:spChg chg="add mod">
          <ac:chgData name="James Franklin" userId="cf915d05-507f-491f-b4a6-b2aa085ee4b1" providerId="ADAL" clId="{973C36B8-92BC-4FBD-B0C0-97A39966F62A}" dt="2021-11-05T12:26:54.642" v="1768" actId="1076"/>
          <ac:spMkLst>
            <pc:docMk/>
            <pc:sldMk cId="4258826119" sldId="297"/>
            <ac:spMk id="10" creationId="{3F6180D2-F767-48E4-B51B-42CD4531AB41}"/>
          </ac:spMkLst>
        </pc:spChg>
        <pc:spChg chg="add mod">
          <ac:chgData name="James Franklin" userId="cf915d05-507f-491f-b4a6-b2aa085ee4b1" providerId="ADAL" clId="{973C36B8-92BC-4FBD-B0C0-97A39966F62A}" dt="2021-11-05T12:26:54.642" v="1768" actId="1076"/>
          <ac:spMkLst>
            <pc:docMk/>
            <pc:sldMk cId="4258826119" sldId="297"/>
            <ac:spMk id="11" creationId="{548846B3-130D-4AF3-B734-21B73A30F2EB}"/>
          </ac:spMkLst>
        </pc:spChg>
        <pc:spChg chg="add mod">
          <ac:chgData name="James Franklin" userId="cf915d05-507f-491f-b4a6-b2aa085ee4b1" providerId="ADAL" clId="{973C36B8-92BC-4FBD-B0C0-97A39966F62A}" dt="2021-11-05T12:26:54.642" v="1768" actId="1076"/>
          <ac:spMkLst>
            <pc:docMk/>
            <pc:sldMk cId="4258826119" sldId="297"/>
            <ac:spMk id="12" creationId="{0B7699A8-360D-44A3-8AA8-49C3B21C1772}"/>
          </ac:spMkLst>
        </pc:spChg>
        <pc:spChg chg="add mod">
          <ac:chgData name="James Franklin" userId="cf915d05-507f-491f-b4a6-b2aa085ee4b1" providerId="ADAL" clId="{973C36B8-92BC-4FBD-B0C0-97A39966F62A}" dt="2021-11-05T12:26:54.642" v="1768" actId="1076"/>
          <ac:spMkLst>
            <pc:docMk/>
            <pc:sldMk cId="4258826119" sldId="297"/>
            <ac:spMk id="13" creationId="{4BA7A12B-FB8E-4062-9611-9113500686CD}"/>
          </ac:spMkLst>
        </pc:spChg>
        <pc:spChg chg="add mod">
          <ac:chgData name="James Franklin" userId="cf915d05-507f-491f-b4a6-b2aa085ee4b1" providerId="ADAL" clId="{973C36B8-92BC-4FBD-B0C0-97A39966F62A}" dt="2021-11-05T12:26:54.642" v="1768" actId="1076"/>
          <ac:spMkLst>
            <pc:docMk/>
            <pc:sldMk cId="4258826119" sldId="297"/>
            <ac:spMk id="14" creationId="{6E46D728-BB0C-4CF5-B6FF-2B33089FDF93}"/>
          </ac:spMkLst>
        </pc:spChg>
        <pc:spChg chg="add del mod">
          <ac:chgData name="James Franklin" userId="cf915d05-507f-491f-b4a6-b2aa085ee4b1" providerId="ADAL" clId="{973C36B8-92BC-4FBD-B0C0-97A39966F62A}" dt="2021-12-01T08:42:45.311" v="5705" actId="478"/>
          <ac:spMkLst>
            <pc:docMk/>
            <pc:sldMk cId="4258826119" sldId="297"/>
            <ac:spMk id="20" creationId="{B97D9926-9A98-4EBF-9BB1-CAE7CB5E2038}"/>
          </ac:spMkLst>
        </pc:spChg>
        <pc:graphicFrameChg chg="add mod modGraphic">
          <ac:chgData name="James Franklin" userId="cf915d05-507f-491f-b4a6-b2aa085ee4b1" providerId="ADAL" clId="{973C36B8-92BC-4FBD-B0C0-97A39966F62A}" dt="2021-11-05T15:28:16.161" v="3471" actId="207"/>
          <ac:graphicFrameMkLst>
            <pc:docMk/>
            <pc:sldMk cId="4258826119" sldId="297"/>
            <ac:graphicFrameMk id="4" creationId="{4DCDEFD4-9D4B-4FD8-8A8B-47645EE992FE}"/>
          </ac:graphicFrameMkLst>
        </pc:graphicFrameChg>
        <pc:graphicFrameChg chg="add mod modGraphic">
          <ac:chgData name="James Franklin" userId="cf915d05-507f-491f-b4a6-b2aa085ee4b1" providerId="ADAL" clId="{973C36B8-92BC-4FBD-B0C0-97A39966F62A}" dt="2021-11-05T12:31:11.829" v="1783" actId="207"/>
          <ac:graphicFrameMkLst>
            <pc:docMk/>
            <pc:sldMk cId="4258826119" sldId="297"/>
            <ac:graphicFrameMk id="15" creationId="{FB2FB632-B5BB-4633-B4FC-AEEBF84BAF9C}"/>
          </ac:graphicFrameMkLst>
        </pc:graphicFrameChg>
        <pc:cxnChg chg="add mod">
          <ac:chgData name="James Franklin" userId="cf915d05-507f-491f-b4a6-b2aa085ee4b1" providerId="ADAL" clId="{973C36B8-92BC-4FBD-B0C0-97A39966F62A}" dt="2021-11-05T12:31:39.207" v="1787" actId="14100"/>
          <ac:cxnSpMkLst>
            <pc:docMk/>
            <pc:sldMk cId="4258826119" sldId="297"/>
            <ac:cxnSpMk id="17" creationId="{D97DFBAB-BF84-4DF8-91A9-6CEC6672C1E5}"/>
          </ac:cxnSpMkLst>
        </pc:cxnChg>
      </pc:sldChg>
      <pc:sldChg chg="addSp modSp add mod ord">
        <pc:chgData name="James Franklin" userId="cf915d05-507f-491f-b4a6-b2aa085ee4b1" providerId="ADAL" clId="{973C36B8-92BC-4FBD-B0C0-97A39966F62A}" dt="2021-11-05T16:32:51.070" v="5230" actId="20577"/>
        <pc:sldMkLst>
          <pc:docMk/>
          <pc:sldMk cId="2272825787" sldId="298"/>
        </pc:sldMkLst>
        <pc:spChg chg="mod">
          <ac:chgData name="James Franklin" userId="cf915d05-507f-491f-b4a6-b2aa085ee4b1" providerId="ADAL" clId="{973C36B8-92BC-4FBD-B0C0-97A39966F62A}" dt="2021-11-05T12:32:19.774" v="1795" actId="20577"/>
          <ac:spMkLst>
            <pc:docMk/>
            <pc:sldMk cId="2272825787" sldId="298"/>
            <ac:spMk id="2" creationId="{FEFE720A-EE8C-4711-8EA1-EFD42FD1FB03}"/>
          </ac:spMkLst>
        </pc:spChg>
        <pc:spChg chg="mod">
          <ac:chgData name="James Franklin" userId="cf915d05-507f-491f-b4a6-b2aa085ee4b1" providerId="ADAL" clId="{973C36B8-92BC-4FBD-B0C0-97A39966F62A}" dt="2021-11-05T16:32:51.070" v="5230" actId="20577"/>
          <ac:spMkLst>
            <pc:docMk/>
            <pc:sldMk cId="2272825787" sldId="298"/>
            <ac:spMk id="3" creationId="{5C02A1AC-C690-499F-A66F-188273A4F8F8}"/>
          </ac:spMkLst>
        </pc:spChg>
        <pc:picChg chg="add mod">
          <ac:chgData name="James Franklin" userId="cf915d05-507f-491f-b4a6-b2aa085ee4b1" providerId="ADAL" clId="{973C36B8-92BC-4FBD-B0C0-97A39966F62A}" dt="2021-11-05T16:27:57.380" v="5016" actId="1076"/>
          <ac:picMkLst>
            <pc:docMk/>
            <pc:sldMk cId="2272825787" sldId="298"/>
            <ac:picMk id="5" creationId="{C91113B4-8296-458E-B6C6-32392F495BA6}"/>
          </ac:picMkLst>
        </pc:picChg>
        <pc:picChg chg="add mod">
          <ac:chgData name="James Franklin" userId="cf915d05-507f-491f-b4a6-b2aa085ee4b1" providerId="ADAL" clId="{973C36B8-92BC-4FBD-B0C0-97A39966F62A}" dt="2021-11-05T16:28:34.029" v="5023" actId="167"/>
          <ac:picMkLst>
            <pc:docMk/>
            <pc:sldMk cId="2272825787" sldId="298"/>
            <ac:picMk id="8194" creationId="{BB345553-3A7A-428C-ACCE-033461F0158F}"/>
          </ac:picMkLst>
        </pc:picChg>
      </pc:sldChg>
      <pc:sldChg chg="addSp delSp modSp add mod modClrScheme chgLayout">
        <pc:chgData name="James Franklin" userId="cf915d05-507f-491f-b4a6-b2aa085ee4b1" providerId="ADAL" clId="{973C36B8-92BC-4FBD-B0C0-97A39966F62A}" dt="2021-11-05T16:34:11.119" v="5283"/>
        <pc:sldMkLst>
          <pc:docMk/>
          <pc:sldMk cId="2977002914" sldId="299"/>
        </pc:sldMkLst>
        <pc:spChg chg="mod ord">
          <ac:chgData name="James Franklin" userId="cf915d05-507f-491f-b4a6-b2aa085ee4b1" providerId="ADAL" clId="{973C36B8-92BC-4FBD-B0C0-97A39966F62A}" dt="2021-11-05T16:33:07.122" v="5232" actId="6264"/>
          <ac:spMkLst>
            <pc:docMk/>
            <pc:sldMk cId="2977002914" sldId="299"/>
            <ac:spMk id="2" creationId="{FEFE720A-EE8C-4711-8EA1-EFD42FD1FB03}"/>
          </ac:spMkLst>
        </pc:spChg>
        <pc:spChg chg="del mod ord">
          <ac:chgData name="James Franklin" userId="cf915d05-507f-491f-b4a6-b2aa085ee4b1" providerId="ADAL" clId="{973C36B8-92BC-4FBD-B0C0-97A39966F62A}" dt="2021-11-05T12:33:36.810" v="1809" actId="700"/>
          <ac:spMkLst>
            <pc:docMk/>
            <pc:sldMk cId="2977002914" sldId="299"/>
            <ac:spMk id="3" creationId="{5C02A1AC-C690-499F-A66F-188273A4F8F8}"/>
          </ac:spMkLst>
        </pc:spChg>
        <pc:spChg chg="add del mod ord">
          <ac:chgData name="James Franklin" userId="cf915d05-507f-491f-b4a6-b2aa085ee4b1" providerId="ADAL" clId="{973C36B8-92BC-4FBD-B0C0-97A39966F62A}" dt="2021-11-05T16:29:00.773" v="5026" actId="478"/>
          <ac:spMkLst>
            <pc:docMk/>
            <pc:sldMk cId="2977002914" sldId="299"/>
            <ac:spMk id="4" creationId="{4CEEB017-84CE-47E5-83C5-D889D08AE2A3}"/>
          </ac:spMkLst>
        </pc:spChg>
        <pc:spChg chg="add del mod">
          <ac:chgData name="James Franklin" userId="cf915d05-507f-491f-b4a6-b2aa085ee4b1" providerId="ADAL" clId="{973C36B8-92BC-4FBD-B0C0-97A39966F62A}" dt="2021-11-05T16:33:07.122" v="5232" actId="6264"/>
          <ac:spMkLst>
            <pc:docMk/>
            <pc:sldMk cId="2977002914" sldId="299"/>
            <ac:spMk id="6" creationId="{C4C92C8B-7CDC-4E1B-9A6E-7DD4DCC59586}"/>
          </ac:spMkLst>
        </pc:spChg>
        <pc:spChg chg="add mod ord">
          <ac:chgData name="James Franklin" userId="cf915d05-507f-491f-b4a6-b2aa085ee4b1" providerId="ADAL" clId="{973C36B8-92BC-4FBD-B0C0-97A39966F62A}" dt="2021-11-05T16:33:19.109" v="5276" actId="20577"/>
          <ac:spMkLst>
            <pc:docMk/>
            <pc:sldMk cId="2977002914" sldId="299"/>
            <ac:spMk id="7" creationId="{BB7C443D-C168-4A71-BE24-038DB7C0EFE9}"/>
          </ac:spMkLst>
        </pc:spChg>
        <pc:graphicFrameChg chg="add mod modGraphic">
          <ac:chgData name="James Franklin" userId="cf915d05-507f-491f-b4a6-b2aa085ee4b1" providerId="ADAL" clId="{973C36B8-92BC-4FBD-B0C0-97A39966F62A}" dt="2021-11-05T16:34:11.119" v="5283"/>
          <ac:graphicFrameMkLst>
            <pc:docMk/>
            <pc:sldMk cId="2977002914" sldId="299"/>
            <ac:graphicFrameMk id="5" creationId="{AEDB61E4-F1A1-4A12-82C1-CFBF628226A5}"/>
          </ac:graphicFrameMkLst>
        </pc:graphicFrameChg>
      </pc:sldChg>
      <pc:sldChg chg="addSp modSp add mod">
        <pc:chgData name="James Franklin" userId="cf915d05-507f-491f-b4a6-b2aa085ee4b1" providerId="ADAL" clId="{973C36B8-92BC-4FBD-B0C0-97A39966F62A}" dt="2021-12-01T08:43:04.385" v="5706" actId="6549"/>
        <pc:sldMkLst>
          <pc:docMk/>
          <pc:sldMk cId="559757617" sldId="300"/>
        </pc:sldMkLst>
        <pc:spChg chg="mod">
          <ac:chgData name="James Franklin" userId="cf915d05-507f-491f-b4a6-b2aa085ee4b1" providerId="ADAL" clId="{973C36B8-92BC-4FBD-B0C0-97A39966F62A}" dt="2021-12-01T08:43:04.385" v="5706" actId="6549"/>
          <ac:spMkLst>
            <pc:docMk/>
            <pc:sldMk cId="559757617" sldId="300"/>
            <ac:spMk id="2" creationId="{FEFE720A-EE8C-4711-8EA1-EFD42FD1FB03}"/>
          </ac:spMkLst>
        </pc:spChg>
        <pc:spChg chg="mod">
          <ac:chgData name="James Franklin" userId="cf915d05-507f-491f-b4a6-b2aa085ee4b1" providerId="ADAL" clId="{973C36B8-92BC-4FBD-B0C0-97A39966F62A}" dt="2021-11-05T15:47:49.949" v="4302" actId="20577"/>
          <ac:spMkLst>
            <pc:docMk/>
            <pc:sldMk cId="559757617" sldId="300"/>
            <ac:spMk id="3" creationId="{5C02A1AC-C690-499F-A66F-188273A4F8F8}"/>
          </ac:spMkLst>
        </pc:spChg>
        <pc:picChg chg="add mod">
          <ac:chgData name="James Franklin" userId="cf915d05-507f-491f-b4a6-b2aa085ee4b1" providerId="ADAL" clId="{973C36B8-92BC-4FBD-B0C0-97A39966F62A}" dt="2021-11-05T12:08:45.501" v="1674" actId="1076"/>
          <ac:picMkLst>
            <pc:docMk/>
            <pc:sldMk cId="559757617" sldId="300"/>
            <ac:picMk id="5" creationId="{956C0EBE-383C-478D-A4F4-0BD280A04C40}"/>
          </ac:picMkLst>
        </pc:picChg>
        <pc:picChg chg="add mod">
          <ac:chgData name="James Franklin" userId="cf915d05-507f-491f-b4a6-b2aa085ee4b1" providerId="ADAL" clId="{973C36B8-92BC-4FBD-B0C0-97A39966F62A}" dt="2021-11-05T12:09:21.091" v="1681" actId="167"/>
          <ac:picMkLst>
            <pc:docMk/>
            <pc:sldMk cId="559757617" sldId="300"/>
            <ac:picMk id="5122" creationId="{B234FE6A-F34D-4ECF-95B1-FA36695BC9B0}"/>
          </ac:picMkLst>
        </pc:picChg>
      </pc:sldChg>
      <pc:sldChg chg="addSp delSp modSp add mod">
        <pc:chgData name="James Franklin" userId="cf915d05-507f-491f-b4a6-b2aa085ee4b1" providerId="ADAL" clId="{973C36B8-92BC-4FBD-B0C0-97A39966F62A}" dt="2021-11-05T15:51:34.556" v="4660" actId="1076"/>
        <pc:sldMkLst>
          <pc:docMk/>
          <pc:sldMk cId="1536998959" sldId="301"/>
        </pc:sldMkLst>
        <pc:spChg chg="mod">
          <ac:chgData name="James Franklin" userId="cf915d05-507f-491f-b4a6-b2aa085ee4b1" providerId="ADAL" clId="{973C36B8-92BC-4FBD-B0C0-97A39966F62A}" dt="2021-11-05T11:34:12.350" v="1500" actId="20577"/>
          <ac:spMkLst>
            <pc:docMk/>
            <pc:sldMk cId="1536998959" sldId="301"/>
            <ac:spMk id="2" creationId="{FEFE720A-EE8C-4711-8EA1-EFD42FD1FB03}"/>
          </ac:spMkLst>
        </pc:spChg>
        <pc:spChg chg="mod">
          <ac:chgData name="James Franklin" userId="cf915d05-507f-491f-b4a6-b2aa085ee4b1" providerId="ADAL" clId="{973C36B8-92BC-4FBD-B0C0-97A39966F62A}" dt="2021-11-05T15:51:24.253" v="4658" actId="20577"/>
          <ac:spMkLst>
            <pc:docMk/>
            <pc:sldMk cId="1536998959" sldId="301"/>
            <ac:spMk id="3" creationId="{5C02A1AC-C690-499F-A66F-188273A4F8F8}"/>
          </ac:spMkLst>
        </pc:spChg>
        <pc:picChg chg="add mod">
          <ac:chgData name="James Franklin" userId="cf915d05-507f-491f-b4a6-b2aa085ee4b1" providerId="ADAL" clId="{973C36B8-92BC-4FBD-B0C0-97A39966F62A}" dt="2021-11-05T12:25:49.257" v="1758" actId="1076"/>
          <ac:picMkLst>
            <pc:docMk/>
            <pc:sldMk cId="1536998959" sldId="301"/>
            <ac:picMk id="5" creationId="{9CBCEC5B-C634-4298-8D39-E4BE6A778E9C}"/>
          </ac:picMkLst>
        </pc:picChg>
        <pc:picChg chg="add del mod">
          <ac:chgData name="James Franklin" userId="cf915d05-507f-491f-b4a6-b2aa085ee4b1" providerId="ADAL" clId="{973C36B8-92BC-4FBD-B0C0-97A39966F62A}" dt="2021-11-05T12:25:30.556" v="1755" actId="478"/>
          <ac:picMkLst>
            <pc:docMk/>
            <pc:sldMk cId="1536998959" sldId="301"/>
            <ac:picMk id="6146" creationId="{1B0399FB-5983-4C67-8513-2DFF3F34E8D7}"/>
          </ac:picMkLst>
        </pc:picChg>
        <pc:picChg chg="add mod">
          <ac:chgData name="James Franklin" userId="cf915d05-507f-491f-b4a6-b2aa085ee4b1" providerId="ADAL" clId="{973C36B8-92BC-4FBD-B0C0-97A39966F62A}" dt="2021-11-05T15:51:34.556" v="4660" actId="1076"/>
          <ac:picMkLst>
            <pc:docMk/>
            <pc:sldMk cId="1536998959" sldId="301"/>
            <ac:picMk id="6148" creationId="{543D227C-47BA-4CC8-9EBF-57A68D41CB31}"/>
          </ac:picMkLst>
        </pc:picChg>
      </pc:sldChg>
      <pc:sldChg chg="modSp add mod modClrScheme chgLayout">
        <pc:chgData name="James Franklin" userId="cf915d05-507f-491f-b4a6-b2aa085ee4b1" providerId="ADAL" clId="{973C36B8-92BC-4FBD-B0C0-97A39966F62A}" dt="2021-11-08T08:57:51.605" v="5308" actId="20577"/>
        <pc:sldMkLst>
          <pc:docMk/>
          <pc:sldMk cId="1040858490" sldId="302"/>
        </pc:sldMkLst>
        <pc:spChg chg="mod ord">
          <ac:chgData name="James Franklin" userId="cf915d05-507f-491f-b4a6-b2aa085ee4b1" providerId="ADAL" clId="{973C36B8-92BC-4FBD-B0C0-97A39966F62A}" dt="2021-11-05T10:46:06.047" v="626" actId="700"/>
          <ac:spMkLst>
            <pc:docMk/>
            <pc:sldMk cId="1040858490" sldId="302"/>
            <ac:spMk id="2" creationId="{FEFE720A-EE8C-4711-8EA1-EFD42FD1FB03}"/>
          </ac:spMkLst>
        </pc:spChg>
        <pc:spChg chg="mod ord">
          <ac:chgData name="James Franklin" userId="cf915d05-507f-491f-b4a6-b2aa085ee4b1" providerId="ADAL" clId="{973C36B8-92BC-4FBD-B0C0-97A39966F62A}" dt="2021-11-08T08:57:51.605" v="5308" actId="20577"/>
          <ac:spMkLst>
            <pc:docMk/>
            <pc:sldMk cId="1040858490" sldId="302"/>
            <ac:spMk id="3" creationId="{5C02A1AC-C690-499F-A66F-188273A4F8F8}"/>
          </ac:spMkLst>
        </pc:spChg>
      </pc:sldChg>
      <pc:sldChg chg="addSp modSp add mod setBg">
        <pc:chgData name="James Franklin" userId="cf915d05-507f-491f-b4a6-b2aa085ee4b1" providerId="ADAL" clId="{973C36B8-92BC-4FBD-B0C0-97A39966F62A}" dt="2021-11-05T10:57:10.553" v="1074" actId="1076"/>
        <pc:sldMkLst>
          <pc:docMk/>
          <pc:sldMk cId="222095741" sldId="303"/>
        </pc:sldMkLst>
        <pc:spChg chg="mod">
          <ac:chgData name="James Franklin" userId="cf915d05-507f-491f-b4a6-b2aa085ee4b1" providerId="ADAL" clId="{973C36B8-92BC-4FBD-B0C0-97A39966F62A}" dt="2021-11-05T10:54:27.688" v="849" actId="207"/>
          <ac:spMkLst>
            <pc:docMk/>
            <pc:sldMk cId="222095741" sldId="303"/>
            <ac:spMk id="2" creationId="{FEFE720A-EE8C-4711-8EA1-EFD42FD1FB03}"/>
          </ac:spMkLst>
        </pc:spChg>
        <pc:spChg chg="mod">
          <ac:chgData name="James Franklin" userId="cf915d05-507f-491f-b4a6-b2aa085ee4b1" providerId="ADAL" clId="{973C36B8-92BC-4FBD-B0C0-97A39966F62A}" dt="2021-11-05T10:56:39.119" v="1064" actId="20577"/>
          <ac:spMkLst>
            <pc:docMk/>
            <pc:sldMk cId="222095741" sldId="303"/>
            <ac:spMk id="3" creationId="{5C02A1AC-C690-499F-A66F-188273A4F8F8}"/>
          </ac:spMkLst>
        </pc:spChg>
        <pc:graphicFrameChg chg="add mod modGraphic">
          <ac:chgData name="James Franklin" userId="cf915d05-507f-491f-b4a6-b2aa085ee4b1" providerId="ADAL" clId="{973C36B8-92BC-4FBD-B0C0-97A39966F62A}" dt="2021-11-05T10:57:10.553" v="1074" actId="1076"/>
          <ac:graphicFrameMkLst>
            <pc:docMk/>
            <pc:sldMk cId="222095741" sldId="303"/>
            <ac:graphicFrameMk id="4" creationId="{62518FFC-C30C-402C-82C0-97A2FBA3F681}"/>
          </ac:graphicFrameMkLst>
        </pc:graphicFrameChg>
        <pc:picChg chg="add mod">
          <ac:chgData name="James Franklin" userId="cf915d05-507f-491f-b4a6-b2aa085ee4b1" providerId="ADAL" clId="{973C36B8-92BC-4FBD-B0C0-97A39966F62A}" dt="2021-11-05T10:53:28.790" v="838" actId="1076"/>
          <ac:picMkLst>
            <pc:docMk/>
            <pc:sldMk cId="222095741" sldId="303"/>
            <ac:picMk id="6" creationId="{A5198726-D091-4BE1-8C3D-1E568EBA32EC}"/>
          </ac:picMkLst>
        </pc:picChg>
        <pc:picChg chg="add mod">
          <ac:chgData name="James Franklin" userId="cf915d05-507f-491f-b4a6-b2aa085ee4b1" providerId="ADAL" clId="{973C36B8-92BC-4FBD-B0C0-97A39966F62A}" dt="2021-11-05T10:55:23.734" v="854" actId="14100"/>
          <ac:picMkLst>
            <pc:docMk/>
            <pc:sldMk cId="222095741" sldId="303"/>
            <ac:picMk id="2050" creationId="{E3B1D105-2A1E-49FE-8400-C2B185E13556}"/>
          </ac:picMkLst>
        </pc:picChg>
      </pc:sldChg>
      <pc:sldChg chg="addSp delSp modSp add mod">
        <pc:chgData name="James Franklin" userId="cf915d05-507f-491f-b4a6-b2aa085ee4b1" providerId="ADAL" clId="{973C36B8-92BC-4FBD-B0C0-97A39966F62A}" dt="2021-11-05T14:55:15.589" v="3213" actId="20577"/>
        <pc:sldMkLst>
          <pc:docMk/>
          <pc:sldMk cId="2068391530" sldId="304"/>
        </pc:sldMkLst>
        <pc:spChg chg="mod">
          <ac:chgData name="James Franklin" userId="cf915d05-507f-491f-b4a6-b2aa085ee4b1" providerId="ADAL" clId="{973C36B8-92BC-4FBD-B0C0-97A39966F62A}" dt="2021-11-05T11:29:45.325" v="1090" actId="20577"/>
          <ac:spMkLst>
            <pc:docMk/>
            <pc:sldMk cId="2068391530" sldId="304"/>
            <ac:spMk id="2" creationId="{FEFE720A-EE8C-4711-8EA1-EFD42FD1FB03}"/>
          </ac:spMkLst>
        </pc:spChg>
        <pc:spChg chg="mod">
          <ac:chgData name="James Franklin" userId="cf915d05-507f-491f-b4a6-b2aa085ee4b1" providerId="ADAL" clId="{973C36B8-92BC-4FBD-B0C0-97A39966F62A}" dt="2021-11-05T14:55:15.589" v="3213" actId="20577"/>
          <ac:spMkLst>
            <pc:docMk/>
            <pc:sldMk cId="2068391530" sldId="304"/>
            <ac:spMk id="3" creationId="{5C02A1AC-C690-499F-A66F-188273A4F8F8}"/>
          </ac:spMkLst>
        </pc:spChg>
        <pc:picChg chg="add del">
          <ac:chgData name="James Franklin" userId="cf915d05-507f-491f-b4a6-b2aa085ee4b1" providerId="ADAL" clId="{973C36B8-92BC-4FBD-B0C0-97A39966F62A}" dt="2021-11-05T12:03:51.066" v="1617" actId="22"/>
          <ac:picMkLst>
            <pc:docMk/>
            <pc:sldMk cId="2068391530" sldId="304"/>
            <ac:picMk id="5" creationId="{9701B754-6375-4630-B561-A39B2516A65C}"/>
          </ac:picMkLst>
        </pc:picChg>
        <pc:picChg chg="add mod">
          <ac:chgData name="James Franklin" userId="cf915d05-507f-491f-b4a6-b2aa085ee4b1" providerId="ADAL" clId="{973C36B8-92BC-4FBD-B0C0-97A39966F62A}" dt="2021-11-05T12:04:05.185" v="1620" actId="1076"/>
          <ac:picMkLst>
            <pc:docMk/>
            <pc:sldMk cId="2068391530" sldId="304"/>
            <ac:picMk id="7" creationId="{AEEB3D89-33AD-4A32-AEB6-7D178995459A}"/>
          </ac:picMkLst>
        </pc:picChg>
        <pc:picChg chg="add mod">
          <ac:chgData name="James Franklin" userId="cf915d05-507f-491f-b4a6-b2aa085ee4b1" providerId="ADAL" clId="{973C36B8-92BC-4FBD-B0C0-97A39966F62A}" dt="2021-11-05T12:07:14.579" v="1670" actId="1076"/>
          <ac:picMkLst>
            <pc:docMk/>
            <pc:sldMk cId="2068391530" sldId="304"/>
            <ac:picMk id="9" creationId="{8005FE5D-034B-4570-9A4F-AF92D7271BF8}"/>
          </ac:picMkLst>
        </pc:picChg>
        <pc:picChg chg="add mod">
          <ac:chgData name="James Franklin" userId="cf915d05-507f-491f-b4a6-b2aa085ee4b1" providerId="ADAL" clId="{973C36B8-92BC-4FBD-B0C0-97A39966F62A}" dt="2021-11-05T12:07:07.988" v="1668" actId="1076"/>
          <ac:picMkLst>
            <pc:docMk/>
            <pc:sldMk cId="2068391530" sldId="304"/>
            <ac:picMk id="10" creationId="{A9A36721-F206-4C8D-A8C3-B5322693E4B5}"/>
          </ac:picMkLst>
        </pc:picChg>
        <pc:picChg chg="add mod">
          <ac:chgData name="James Franklin" userId="cf915d05-507f-491f-b4a6-b2aa085ee4b1" providerId="ADAL" clId="{973C36B8-92BC-4FBD-B0C0-97A39966F62A}" dt="2021-11-05T12:07:02.219" v="1665" actId="1076"/>
          <ac:picMkLst>
            <pc:docMk/>
            <pc:sldMk cId="2068391530" sldId="304"/>
            <ac:picMk id="11" creationId="{EAAEB26C-1947-4577-B03B-FEBEF2319C9F}"/>
          </ac:picMkLst>
        </pc:picChg>
        <pc:picChg chg="add mod">
          <ac:chgData name="James Franklin" userId="cf915d05-507f-491f-b4a6-b2aa085ee4b1" providerId="ADAL" clId="{973C36B8-92BC-4FBD-B0C0-97A39966F62A}" dt="2021-11-05T12:07:23.516" v="1671" actId="1076"/>
          <ac:picMkLst>
            <pc:docMk/>
            <pc:sldMk cId="2068391530" sldId="304"/>
            <ac:picMk id="4098" creationId="{02D33E81-7995-4B4D-B21A-98687EE7CB32}"/>
          </ac:picMkLst>
        </pc:picChg>
      </pc:sldChg>
      <pc:sldChg chg="addSp delSp modSp add mod">
        <pc:chgData name="James Franklin" userId="cf915d05-507f-491f-b4a6-b2aa085ee4b1" providerId="ADAL" clId="{973C36B8-92BC-4FBD-B0C0-97A39966F62A}" dt="2021-12-01T08:41:41.039" v="5703" actId="478"/>
        <pc:sldMkLst>
          <pc:docMk/>
          <pc:sldMk cId="2946668714" sldId="305"/>
        </pc:sldMkLst>
        <pc:spChg chg="mod">
          <ac:chgData name="James Franklin" userId="cf915d05-507f-491f-b4a6-b2aa085ee4b1" providerId="ADAL" clId="{973C36B8-92BC-4FBD-B0C0-97A39966F62A}" dt="2021-11-05T11:31:54.098" v="1218" actId="20577"/>
          <ac:spMkLst>
            <pc:docMk/>
            <pc:sldMk cId="2946668714" sldId="305"/>
            <ac:spMk id="2" creationId="{FEFE720A-EE8C-4711-8EA1-EFD42FD1FB03}"/>
          </ac:spMkLst>
        </pc:spChg>
        <pc:spChg chg="mod">
          <ac:chgData name="James Franklin" userId="cf915d05-507f-491f-b4a6-b2aa085ee4b1" providerId="ADAL" clId="{973C36B8-92BC-4FBD-B0C0-97A39966F62A}" dt="2021-11-05T15:18:27.677" v="3392" actId="20577"/>
          <ac:spMkLst>
            <pc:docMk/>
            <pc:sldMk cId="2946668714" sldId="305"/>
            <ac:spMk id="3" creationId="{5C02A1AC-C690-499F-A66F-188273A4F8F8}"/>
          </ac:spMkLst>
        </pc:spChg>
        <pc:spChg chg="add del mod">
          <ac:chgData name="James Franklin" userId="cf915d05-507f-491f-b4a6-b2aa085ee4b1" providerId="ADAL" clId="{973C36B8-92BC-4FBD-B0C0-97A39966F62A}" dt="2021-12-01T08:41:41.039" v="5703" actId="478"/>
          <ac:spMkLst>
            <pc:docMk/>
            <pc:sldMk cId="2946668714" sldId="305"/>
            <ac:spMk id="8" creationId="{EF98902C-0648-46D3-A70B-97CA20F6D58A}"/>
          </ac:spMkLst>
        </pc:spChg>
        <pc:picChg chg="add mod">
          <ac:chgData name="James Franklin" userId="cf915d05-507f-491f-b4a6-b2aa085ee4b1" providerId="ADAL" clId="{973C36B8-92BC-4FBD-B0C0-97A39966F62A}" dt="2021-11-05T15:18:06.789" v="3387" actId="1076"/>
          <ac:picMkLst>
            <pc:docMk/>
            <pc:sldMk cId="2946668714" sldId="305"/>
            <ac:picMk id="5" creationId="{E52E4D89-6DF7-43A8-8F9C-BA3554E9BF31}"/>
          </ac:picMkLst>
        </pc:picChg>
        <pc:picChg chg="add mod">
          <ac:chgData name="James Franklin" userId="cf915d05-507f-491f-b4a6-b2aa085ee4b1" providerId="ADAL" clId="{973C36B8-92BC-4FBD-B0C0-97A39966F62A}" dt="2021-11-05T15:19:15.580" v="3396" actId="1076"/>
          <ac:picMkLst>
            <pc:docMk/>
            <pc:sldMk cId="2946668714" sldId="305"/>
            <ac:picMk id="7" creationId="{29BA44E8-F020-4139-82B2-0523C90E4694}"/>
          </ac:picMkLst>
        </pc:picChg>
        <pc:picChg chg="mod">
          <ac:chgData name="James Franklin" userId="cf915d05-507f-491f-b4a6-b2aa085ee4b1" providerId="ADAL" clId="{973C36B8-92BC-4FBD-B0C0-97A39966F62A}" dt="2021-12-01T08:39:15.983" v="5701" actId="1076"/>
          <ac:picMkLst>
            <pc:docMk/>
            <pc:sldMk cId="2946668714" sldId="305"/>
            <ac:picMk id="10" creationId="{C0017554-7EFE-4F38-9F68-E8B1811E16D4}"/>
          </ac:picMkLst>
        </pc:picChg>
        <pc:picChg chg="add mod">
          <ac:chgData name="James Franklin" userId="cf915d05-507f-491f-b4a6-b2aa085ee4b1" providerId="ADAL" clId="{973C36B8-92BC-4FBD-B0C0-97A39966F62A}" dt="2021-11-05T15:27:03.118" v="3424" actId="167"/>
          <ac:picMkLst>
            <pc:docMk/>
            <pc:sldMk cId="2946668714" sldId="305"/>
            <ac:picMk id="7170" creationId="{43FCBF38-6357-48A1-BEFA-7BB58E1CB604}"/>
          </ac:picMkLst>
        </pc:picChg>
        <pc:picChg chg="add mod">
          <ac:chgData name="James Franklin" userId="cf915d05-507f-491f-b4a6-b2aa085ee4b1" providerId="ADAL" clId="{973C36B8-92BC-4FBD-B0C0-97A39966F62A}" dt="2021-11-05T15:27:28.451" v="3434"/>
          <ac:picMkLst>
            <pc:docMk/>
            <pc:sldMk cId="2946668714" sldId="305"/>
            <ac:picMk id="7172" creationId="{6258AB5D-7F6A-4FD6-810C-04C951B7BB33}"/>
          </ac:picMkLst>
        </pc:picChg>
      </pc:sldChg>
      <pc:sldChg chg="add del">
        <pc:chgData name="James Franklin" userId="cf915d05-507f-491f-b4a6-b2aa085ee4b1" providerId="ADAL" clId="{973C36B8-92BC-4FBD-B0C0-97A39966F62A}" dt="2021-11-05T12:32:05.832" v="1788" actId="47"/>
        <pc:sldMkLst>
          <pc:docMk/>
          <pc:sldMk cId="2413162944" sldId="306"/>
        </pc:sldMkLst>
      </pc:sldChg>
      <pc:sldChg chg="addSp modSp new mod ord setBg">
        <pc:chgData name="James Franklin" userId="cf915d05-507f-491f-b4a6-b2aa085ee4b1" providerId="ADAL" clId="{973C36B8-92BC-4FBD-B0C0-97A39966F62A}" dt="2021-11-05T14:48:43.326" v="2501" actId="20577"/>
        <pc:sldMkLst>
          <pc:docMk/>
          <pc:sldMk cId="1716513918" sldId="307"/>
        </pc:sldMkLst>
        <pc:spChg chg="mod">
          <ac:chgData name="James Franklin" userId="cf915d05-507f-491f-b4a6-b2aa085ee4b1" providerId="ADAL" clId="{973C36B8-92BC-4FBD-B0C0-97A39966F62A}" dt="2021-11-05T12:02:34.490" v="1615" actId="207"/>
          <ac:spMkLst>
            <pc:docMk/>
            <pc:sldMk cId="1716513918" sldId="307"/>
            <ac:spMk id="2" creationId="{3F3B4F2A-5BEE-4E34-AE11-97E3B7E4A551}"/>
          </ac:spMkLst>
        </pc:spChg>
        <pc:spChg chg="mod">
          <ac:chgData name="James Franklin" userId="cf915d05-507f-491f-b4a6-b2aa085ee4b1" providerId="ADAL" clId="{973C36B8-92BC-4FBD-B0C0-97A39966F62A}" dt="2021-11-05T14:48:43.326" v="2501" actId="20577"/>
          <ac:spMkLst>
            <pc:docMk/>
            <pc:sldMk cId="1716513918" sldId="307"/>
            <ac:spMk id="3" creationId="{78ABC3CE-A7D4-4F68-A080-D984F2A60378}"/>
          </ac:spMkLst>
        </pc:spChg>
        <pc:picChg chg="add mod">
          <ac:chgData name="James Franklin" userId="cf915d05-507f-491f-b4a6-b2aa085ee4b1" providerId="ADAL" clId="{973C36B8-92BC-4FBD-B0C0-97A39966F62A}" dt="2021-11-05T12:00:00.166" v="1601" actId="1076"/>
          <ac:picMkLst>
            <pc:docMk/>
            <pc:sldMk cId="1716513918" sldId="307"/>
            <ac:picMk id="5" creationId="{156220D2-F99F-402D-B1C3-20B1A8FE2AAC}"/>
          </ac:picMkLst>
        </pc:picChg>
        <pc:picChg chg="add mod">
          <ac:chgData name="James Franklin" userId="cf915d05-507f-491f-b4a6-b2aa085ee4b1" providerId="ADAL" clId="{973C36B8-92BC-4FBD-B0C0-97A39966F62A}" dt="2021-11-05T12:02:18.968" v="1612" actId="167"/>
          <ac:picMkLst>
            <pc:docMk/>
            <pc:sldMk cId="1716513918" sldId="307"/>
            <ac:picMk id="3074" creationId="{87E63B5A-5F08-464C-A7B2-8B3D35CCBC59}"/>
          </ac:picMkLst>
        </pc:pic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Mike Bloys" userId="1248c4d8-7b2b-4b32-b8bd-163ae845f9bb" providerId="ADAL" clId="{2617E1D0-0C50-43BD-9753-A86C5C400DB3}"/>
    <pc:docChg chg="undo custSel modSld modMainMaster">
      <pc:chgData name="Mike Bloys" userId="1248c4d8-7b2b-4b32-b8bd-163ae845f9bb" providerId="ADAL" clId="{2617E1D0-0C50-43BD-9753-A86C5C400DB3}" dt="2021-12-02T09:32:27.649" v="270"/>
      <pc:docMkLst>
        <pc:docMk/>
      </pc:docMkLst>
      <pc:sldChg chg="addSp delSp modSp mod chgLayout">
        <pc:chgData name="Mike Bloys" userId="1248c4d8-7b2b-4b32-b8bd-163ae845f9bb" providerId="ADAL" clId="{2617E1D0-0C50-43BD-9753-A86C5C400DB3}" dt="2021-11-15T16:50:46.495" v="79" actId="21"/>
        <pc:sldMkLst>
          <pc:docMk/>
          <pc:sldMk cId="644322881" sldId="261"/>
        </pc:sldMkLst>
        <pc:spChg chg="add del mod">
          <ac:chgData name="Mike Bloys" userId="1248c4d8-7b2b-4b32-b8bd-163ae845f9bb" providerId="ADAL" clId="{2617E1D0-0C50-43BD-9753-A86C5C400DB3}" dt="2021-11-15T16:50:30.091" v="76" actId="6264"/>
          <ac:spMkLst>
            <pc:docMk/>
            <pc:sldMk cId="644322881" sldId="261"/>
            <ac:spMk id="2" creationId="{50D5DF26-6B6F-410C-AEA4-FE10A05BE388}"/>
          </ac:spMkLst>
        </pc:spChg>
        <pc:spChg chg="mod ord">
          <ac:chgData name="Mike Bloys" userId="1248c4d8-7b2b-4b32-b8bd-163ae845f9bb" providerId="ADAL" clId="{2617E1D0-0C50-43BD-9753-A86C5C400DB3}" dt="2021-11-15T16:50:30.091" v="76" actId="6264"/>
          <ac:spMkLst>
            <pc:docMk/>
            <pc:sldMk cId="644322881" sldId="261"/>
            <ac:spMk id="3" creationId="{00000000-0000-0000-0000-000000000000}"/>
          </ac:spMkLst>
        </pc:spChg>
        <pc:spChg chg="mod ord">
          <ac:chgData name="Mike Bloys" userId="1248c4d8-7b2b-4b32-b8bd-163ae845f9bb" providerId="ADAL" clId="{2617E1D0-0C50-43BD-9753-A86C5C400DB3}" dt="2021-11-15T16:50:30.091" v="76" actId="6264"/>
          <ac:spMkLst>
            <pc:docMk/>
            <pc:sldMk cId="644322881" sldId="261"/>
            <ac:spMk id="4" creationId="{00000000-0000-0000-0000-000000000000}"/>
          </ac:spMkLst>
        </pc:spChg>
        <pc:spChg chg="add del mod">
          <ac:chgData name="Mike Bloys" userId="1248c4d8-7b2b-4b32-b8bd-163ae845f9bb" providerId="ADAL" clId="{2617E1D0-0C50-43BD-9753-A86C5C400DB3}" dt="2021-11-15T16:50:30.091" v="76" actId="6264"/>
          <ac:spMkLst>
            <pc:docMk/>
            <pc:sldMk cId="644322881" sldId="261"/>
            <ac:spMk id="5" creationId="{7852174B-1385-4F79-A663-E1F135A0588C}"/>
          </ac:spMkLst>
        </pc:spChg>
        <pc:spChg chg="add del mod">
          <ac:chgData name="Mike Bloys" userId="1248c4d8-7b2b-4b32-b8bd-163ae845f9bb" providerId="ADAL" clId="{2617E1D0-0C50-43BD-9753-A86C5C400DB3}" dt="2021-11-15T16:50:46.495" v="79" actId="21"/>
          <ac:spMkLst>
            <pc:docMk/>
            <pc:sldMk cId="644322881" sldId="261"/>
            <ac:spMk id="6" creationId="{2247A681-B2FB-4A94-B0B2-6C597061C828}"/>
          </ac:spMkLst>
        </pc:spChg>
      </pc:sldChg>
      <pc:sldChg chg="modSp mod">
        <pc:chgData name="Mike Bloys" userId="1248c4d8-7b2b-4b32-b8bd-163ae845f9bb" providerId="ADAL" clId="{2617E1D0-0C50-43BD-9753-A86C5C400DB3}" dt="2021-11-16T09:25:32.121" v="87" actId="20577"/>
        <pc:sldMkLst>
          <pc:docMk/>
          <pc:sldMk cId="464189532" sldId="282"/>
        </pc:sldMkLst>
        <pc:spChg chg="mod">
          <ac:chgData name="Mike Bloys" userId="1248c4d8-7b2b-4b32-b8bd-163ae845f9bb" providerId="ADAL" clId="{2617E1D0-0C50-43BD-9753-A86C5C400DB3}" dt="2021-11-16T09:25:32.121" v="87" actId="20577"/>
          <ac:spMkLst>
            <pc:docMk/>
            <pc:sldMk cId="464189532" sldId="282"/>
            <ac:spMk id="2" creationId="{00000000-0000-0000-0000-000000000000}"/>
          </ac:spMkLst>
        </pc:spChg>
      </pc:sldChg>
      <pc:sldChg chg="addSp delSp modSp mod">
        <pc:chgData name="Mike Bloys" userId="1248c4d8-7b2b-4b32-b8bd-163ae845f9bb" providerId="ADAL" clId="{2617E1D0-0C50-43BD-9753-A86C5C400DB3}" dt="2021-11-16T09:46:37.112" v="103"/>
        <pc:sldMkLst>
          <pc:docMk/>
          <pc:sldMk cId="1067134181" sldId="296"/>
        </pc:sldMkLst>
        <pc:spChg chg="mod">
          <ac:chgData name="Mike Bloys" userId="1248c4d8-7b2b-4b32-b8bd-163ae845f9bb" providerId="ADAL" clId="{2617E1D0-0C50-43BD-9753-A86C5C400DB3}" dt="2021-11-16T09:46:16.498" v="102" actId="20577"/>
          <ac:spMkLst>
            <pc:docMk/>
            <pc:sldMk cId="1067134181" sldId="296"/>
            <ac:spMk id="3" creationId="{5C02A1AC-C690-499F-A66F-188273A4F8F8}"/>
          </ac:spMkLst>
        </pc:spChg>
        <pc:picChg chg="del">
          <ac:chgData name="Mike Bloys" userId="1248c4d8-7b2b-4b32-b8bd-163ae845f9bb" providerId="ADAL" clId="{2617E1D0-0C50-43BD-9753-A86C5C400DB3}" dt="2021-11-16T09:45:23.262" v="89" actId="478"/>
          <ac:picMkLst>
            <pc:docMk/>
            <pc:sldMk cId="1067134181" sldId="296"/>
            <ac:picMk id="5" creationId="{94B5B3B8-2E97-45F3-ADFF-1B9C5F31C6CF}"/>
          </ac:picMkLst>
        </pc:picChg>
        <pc:picChg chg="add del mod">
          <ac:chgData name="Mike Bloys" userId="1248c4d8-7b2b-4b32-b8bd-163ae845f9bb" providerId="ADAL" clId="{2617E1D0-0C50-43BD-9753-A86C5C400DB3}" dt="2021-11-16T09:45:30.865" v="91" actId="21"/>
          <ac:picMkLst>
            <pc:docMk/>
            <pc:sldMk cId="1067134181" sldId="296"/>
            <ac:picMk id="6" creationId="{33F46812-36EA-449D-9238-CCAC121A6D15}"/>
          </ac:picMkLst>
        </pc:picChg>
        <pc:picChg chg="add mod ord">
          <ac:chgData name="Mike Bloys" userId="1248c4d8-7b2b-4b32-b8bd-163ae845f9bb" providerId="ADAL" clId="{2617E1D0-0C50-43BD-9753-A86C5C400DB3}" dt="2021-11-16T09:45:52.048" v="96" actId="167"/>
          <ac:picMkLst>
            <pc:docMk/>
            <pc:sldMk cId="1067134181" sldId="296"/>
            <ac:picMk id="8" creationId="{B2724894-9ADD-454A-82EA-125449BC3845}"/>
          </ac:picMkLst>
        </pc:picChg>
        <pc:picChg chg="add mod">
          <ac:chgData name="Mike Bloys" userId="1248c4d8-7b2b-4b32-b8bd-163ae845f9bb" providerId="ADAL" clId="{2617E1D0-0C50-43BD-9753-A86C5C400DB3}" dt="2021-11-16T09:46:37.112" v="103"/>
          <ac:picMkLst>
            <pc:docMk/>
            <pc:sldMk cId="1067134181" sldId="296"/>
            <ac:picMk id="9" creationId="{9FE647F6-F169-4013-8FFC-58173E60090E}"/>
          </ac:picMkLst>
        </pc:picChg>
        <pc:picChg chg="del">
          <ac:chgData name="Mike Bloys" userId="1248c4d8-7b2b-4b32-b8bd-163ae845f9bb" providerId="ADAL" clId="{2617E1D0-0C50-43BD-9753-A86C5C400DB3}" dt="2021-11-16T09:45:55.038" v="97" actId="478"/>
          <ac:picMkLst>
            <pc:docMk/>
            <pc:sldMk cId="1067134181" sldId="296"/>
            <ac:picMk id="1026" creationId="{C5B64D54-49E8-466B-82AE-2C035E60A3D5}"/>
          </ac:picMkLst>
        </pc:picChg>
      </pc:sldChg>
      <pc:sldChg chg="addSp modSp mod">
        <pc:chgData name="Mike Bloys" userId="1248c4d8-7b2b-4b32-b8bd-163ae845f9bb" providerId="ADAL" clId="{2617E1D0-0C50-43BD-9753-A86C5C400DB3}" dt="2021-11-16T10:52:40.725" v="173" actId="555"/>
        <pc:sldMkLst>
          <pc:docMk/>
          <pc:sldMk cId="4258826119" sldId="297"/>
        </pc:sldMkLst>
        <pc:spChg chg="mod">
          <ac:chgData name="Mike Bloys" userId="1248c4d8-7b2b-4b32-b8bd-163ae845f9bb" providerId="ADAL" clId="{2617E1D0-0C50-43BD-9753-A86C5C400DB3}" dt="2021-11-16T10:50:01.576" v="147" actId="164"/>
          <ac:spMkLst>
            <pc:docMk/>
            <pc:sldMk cId="4258826119" sldId="297"/>
            <ac:spMk id="5" creationId="{CDFE5FE6-DEA5-42A5-9F85-4A47CC02159F}"/>
          </ac:spMkLst>
        </pc:spChg>
        <pc:spChg chg="mod">
          <ac:chgData name="Mike Bloys" userId="1248c4d8-7b2b-4b32-b8bd-163ae845f9bb" providerId="ADAL" clId="{2617E1D0-0C50-43BD-9753-A86C5C400DB3}" dt="2021-11-16T10:49:56.672" v="146" actId="164"/>
          <ac:spMkLst>
            <pc:docMk/>
            <pc:sldMk cId="4258826119" sldId="297"/>
            <ac:spMk id="6" creationId="{D2ECFDF5-DD34-43DF-90C9-B309152999C5}"/>
          </ac:spMkLst>
        </pc:spChg>
        <pc:spChg chg="mod">
          <ac:chgData name="Mike Bloys" userId="1248c4d8-7b2b-4b32-b8bd-163ae845f9bb" providerId="ADAL" clId="{2617E1D0-0C50-43BD-9753-A86C5C400DB3}" dt="2021-11-16T10:50:10.429" v="149" actId="164"/>
          <ac:spMkLst>
            <pc:docMk/>
            <pc:sldMk cId="4258826119" sldId="297"/>
            <ac:spMk id="9" creationId="{8D3B4E4E-922B-4EA3-A8BD-CC6A25A53F9F}"/>
          </ac:spMkLst>
        </pc:spChg>
        <pc:spChg chg="mod">
          <ac:chgData name="Mike Bloys" userId="1248c4d8-7b2b-4b32-b8bd-163ae845f9bb" providerId="ADAL" clId="{2617E1D0-0C50-43BD-9753-A86C5C400DB3}" dt="2021-11-16T10:50:17.862" v="151" actId="164"/>
          <ac:spMkLst>
            <pc:docMk/>
            <pc:sldMk cId="4258826119" sldId="297"/>
            <ac:spMk id="10" creationId="{3F6180D2-F767-48E4-B51B-42CD4531AB41}"/>
          </ac:spMkLst>
        </pc:spChg>
        <pc:spChg chg="mod">
          <ac:chgData name="Mike Bloys" userId="1248c4d8-7b2b-4b32-b8bd-163ae845f9bb" providerId="ADAL" clId="{2617E1D0-0C50-43BD-9753-A86C5C400DB3}" dt="2021-11-16T10:50:01.576" v="147" actId="164"/>
          <ac:spMkLst>
            <pc:docMk/>
            <pc:sldMk cId="4258826119" sldId="297"/>
            <ac:spMk id="11" creationId="{548846B3-130D-4AF3-B734-21B73A30F2EB}"/>
          </ac:spMkLst>
        </pc:spChg>
        <pc:spChg chg="mod">
          <ac:chgData name="Mike Bloys" userId="1248c4d8-7b2b-4b32-b8bd-163ae845f9bb" providerId="ADAL" clId="{2617E1D0-0C50-43BD-9753-A86C5C400DB3}" dt="2021-11-16T10:49:56.672" v="146" actId="164"/>
          <ac:spMkLst>
            <pc:docMk/>
            <pc:sldMk cId="4258826119" sldId="297"/>
            <ac:spMk id="12" creationId="{0B7699A8-360D-44A3-8AA8-49C3B21C1772}"/>
          </ac:spMkLst>
        </pc:spChg>
        <pc:spChg chg="mod">
          <ac:chgData name="Mike Bloys" userId="1248c4d8-7b2b-4b32-b8bd-163ae845f9bb" providerId="ADAL" clId="{2617E1D0-0C50-43BD-9753-A86C5C400DB3}" dt="2021-11-16T10:50:10.429" v="149" actId="164"/>
          <ac:spMkLst>
            <pc:docMk/>
            <pc:sldMk cId="4258826119" sldId="297"/>
            <ac:spMk id="13" creationId="{4BA7A12B-FB8E-4062-9611-9113500686CD}"/>
          </ac:spMkLst>
        </pc:spChg>
        <pc:spChg chg="mod">
          <ac:chgData name="Mike Bloys" userId="1248c4d8-7b2b-4b32-b8bd-163ae845f9bb" providerId="ADAL" clId="{2617E1D0-0C50-43BD-9753-A86C5C400DB3}" dt="2021-11-16T10:50:17.862" v="151" actId="164"/>
          <ac:spMkLst>
            <pc:docMk/>
            <pc:sldMk cId="4258826119" sldId="297"/>
            <ac:spMk id="14" creationId="{6E46D728-BB0C-4CF5-B6FF-2B33089FDF93}"/>
          </ac:spMkLst>
        </pc:spChg>
        <pc:grpChg chg="add mod">
          <ac:chgData name="Mike Bloys" userId="1248c4d8-7b2b-4b32-b8bd-163ae845f9bb" providerId="ADAL" clId="{2617E1D0-0C50-43BD-9753-A86C5C400DB3}" dt="2021-11-16T10:50:25.614" v="153" actId="465"/>
          <ac:grpSpMkLst>
            <pc:docMk/>
            <pc:sldMk cId="4258826119" sldId="297"/>
            <ac:grpSpMk id="7" creationId="{112F85FD-E1A9-4BCD-A8D5-6A8BE08FFD00}"/>
          </ac:grpSpMkLst>
        </pc:grpChg>
        <pc:grpChg chg="add mod">
          <ac:chgData name="Mike Bloys" userId="1248c4d8-7b2b-4b32-b8bd-163ae845f9bb" providerId="ADAL" clId="{2617E1D0-0C50-43BD-9753-A86C5C400DB3}" dt="2021-11-16T10:50:20.752" v="152" actId="1076"/>
          <ac:grpSpMkLst>
            <pc:docMk/>
            <pc:sldMk cId="4258826119" sldId="297"/>
            <ac:grpSpMk id="8" creationId="{1ACDDDEE-3A0C-4C5B-AC5C-C354E113E5C9}"/>
          </ac:grpSpMkLst>
        </pc:grpChg>
        <pc:grpChg chg="add mod">
          <ac:chgData name="Mike Bloys" userId="1248c4d8-7b2b-4b32-b8bd-163ae845f9bb" providerId="ADAL" clId="{2617E1D0-0C50-43BD-9753-A86C5C400DB3}" dt="2021-11-16T10:50:25.614" v="153" actId="465"/>
          <ac:grpSpMkLst>
            <pc:docMk/>
            <pc:sldMk cId="4258826119" sldId="297"/>
            <ac:grpSpMk id="16" creationId="{C2E1158F-0439-4DD1-AD54-72C89C55F373}"/>
          </ac:grpSpMkLst>
        </pc:grpChg>
        <pc:grpChg chg="add mod">
          <ac:chgData name="Mike Bloys" userId="1248c4d8-7b2b-4b32-b8bd-163ae845f9bb" providerId="ADAL" clId="{2617E1D0-0C50-43BD-9753-A86C5C400DB3}" dt="2021-11-16T10:50:17.862" v="151" actId="164"/>
          <ac:grpSpMkLst>
            <pc:docMk/>
            <pc:sldMk cId="4258826119" sldId="297"/>
            <ac:grpSpMk id="18" creationId="{246F5485-B293-4DEA-903A-AF53EBFC26A0}"/>
          </ac:grpSpMkLst>
        </pc:grpChg>
        <pc:graphicFrameChg chg="mod modGraphic">
          <ac:chgData name="Mike Bloys" userId="1248c4d8-7b2b-4b32-b8bd-163ae845f9bb" providerId="ADAL" clId="{2617E1D0-0C50-43BD-9753-A86C5C400DB3}" dt="2021-11-16T10:52:40.725" v="173" actId="555"/>
          <ac:graphicFrameMkLst>
            <pc:docMk/>
            <pc:sldMk cId="4258826119" sldId="297"/>
            <ac:graphicFrameMk id="4" creationId="{4DCDEFD4-9D4B-4FD8-8A8B-47645EE992FE}"/>
          </ac:graphicFrameMkLst>
        </pc:graphicFrameChg>
        <pc:graphicFrameChg chg="mod modGraphic">
          <ac:chgData name="Mike Bloys" userId="1248c4d8-7b2b-4b32-b8bd-163ae845f9bb" providerId="ADAL" clId="{2617E1D0-0C50-43BD-9753-A86C5C400DB3}" dt="2021-11-16T10:52:40.725" v="173" actId="555"/>
          <ac:graphicFrameMkLst>
            <pc:docMk/>
            <pc:sldMk cId="4258826119" sldId="297"/>
            <ac:graphicFrameMk id="15" creationId="{FB2FB632-B5BB-4633-B4FC-AEEBF84BAF9C}"/>
          </ac:graphicFrameMkLst>
        </pc:graphicFrameChg>
        <pc:cxnChg chg="mod">
          <ac:chgData name="Mike Bloys" userId="1248c4d8-7b2b-4b32-b8bd-163ae845f9bb" providerId="ADAL" clId="{2617E1D0-0C50-43BD-9753-A86C5C400DB3}" dt="2021-11-16T10:52:24.535" v="171" actId="1076"/>
          <ac:cxnSpMkLst>
            <pc:docMk/>
            <pc:sldMk cId="4258826119" sldId="297"/>
            <ac:cxnSpMk id="17" creationId="{D97DFBAB-BF84-4DF8-91A9-6CEC6672C1E5}"/>
          </ac:cxnSpMkLst>
        </pc:cxnChg>
      </pc:sldChg>
      <pc:sldChg chg="addSp delSp modSp mod addCm delCm">
        <pc:chgData name="Mike Bloys" userId="1248c4d8-7b2b-4b32-b8bd-163ae845f9bb" providerId="ADAL" clId="{2617E1D0-0C50-43BD-9753-A86C5C400DB3}" dt="2021-12-02T09:32:27.649" v="270"/>
        <pc:sldMkLst>
          <pc:docMk/>
          <pc:sldMk cId="2272825787" sldId="298"/>
        </pc:sldMkLst>
        <pc:picChg chg="del">
          <ac:chgData name="Mike Bloys" userId="1248c4d8-7b2b-4b32-b8bd-163ae845f9bb" providerId="ADAL" clId="{2617E1D0-0C50-43BD-9753-A86C5C400DB3}" dt="2021-11-16T11:13:02.631" v="197" actId="478"/>
          <ac:picMkLst>
            <pc:docMk/>
            <pc:sldMk cId="2272825787" sldId="298"/>
            <ac:picMk id="5" creationId="{C91113B4-8296-458E-B6C6-32392F495BA6}"/>
          </ac:picMkLst>
        </pc:picChg>
        <pc:picChg chg="add mod ord modCrop">
          <ac:chgData name="Mike Bloys" userId="1248c4d8-7b2b-4b32-b8bd-163ae845f9bb" providerId="ADAL" clId="{2617E1D0-0C50-43BD-9753-A86C5C400DB3}" dt="2021-11-16T11:14:06.337" v="202" actId="167"/>
          <ac:picMkLst>
            <pc:docMk/>
            <pc:sldMk cId="2272825787" sldId="298"/>
            <ac:picMk id="6" creationId="{CCD1646D-05C1-497E-885F-6FA58F93D301}"/>
          </ac:picMkLst>
        </pc:picChg>
        <pc:picChg chg="add del mod">
          <ac:chgData name="Mike Bloys" userId="1248c4d8-7b2b-4b32-b8bd-163ae845f9bb" providerId="ADAL" clId="{2617E1D0-0C50-43BD-9753-A86C5C400DB3}" dt="2021-11-16T11:42:16.966" v="256" actId="478"/>
          <ac:picMkLst>
            <pc:docMk/>
            <pc:sldMk cId="2272825787" sldId="298"/>
            <ac:picMk id="8" creationId="{29FA8B49-43A1-4820-970E-803E47C7031D}"/>
          </ac:picMkLst>
        </pc:picChg>
        <pc:picChg chg="del">
          <ac:chgData name="Mike Bloys" userId="1248c4d8-7b2b-4b32-b8bd-163ae845f9bb" providerId="ADAL" clId="{2617E1D0-0C50-43BD-9753-A86C5C400DB3}" dt="2021-11-16T11:14:08.294" v="203" actId="478"/>
          <ac:picMkLst>
            <pc:docMk/>
            <pc:sldMk cId="2272825787" sldId="298"/>
            <ac:picMk id="8194" creationId="{BB345553-3A7A-428C-ACCE-033461F0158F}"/>
          </ac:picMkLst>
        </pc:picChg>
      </pc:sldChg>
      <pc:sldChg chg="modSp mod">
        <pc:chgData name="Mike Bloys" userId="1248c4d8-7b2b-4b32-b8bd-163ae845f9bb" providerId="ADAL" clId="{2617E1D0-0C50-43BD-9753-A86C5C400DB3}" dt="2021-11-16T11:16:15.368" v="226" actId="2062"/>
        <pc:sldMkLst>
          <pc:docMk/>
          <pc:sldMk cId="2977002914" sldId="299"/>
        </pc:sldMkLst>
        <pc:graphicFrameChg chg="mod modGraphic">
          <ac:chgData name="Mike Bloys" userId="1248c4d8-7b2b-4b32-b8bd-163ae845f9bb" providerId="ADAL" clId="{2617E1D0-0C50-43BD-9753-A86C5C400DB3}" dt="2021-11-16T11:16:15.368" v="226" actId="2062"/>
          <ac:graphicFrameMkLst>
            <pc:docMk/>
            <pc:sldMk cId="2977002914" sldId="299"/>
            <ac:graphicFrameMk id="5" creationId="{AEDB61E4-F1A1-4A12-82C1-CFBF628226A5}"/>
          </ac:graphicFrameMkLst>
        </pc:graphicFrameChg>
      </pc:sldChg>
      <pc:sldChg chg="addSp delSp modSp mod">
        <pc:chgData name="Mike Bloys" userId="1248c4d8-7b2b-4b32-b8bd-163ae845f9bb" providerId="ADAL" clId="{2617E1D0-0C50-43BD-9753-A86C5C400DB3}" dt="2021-11-16T11:09:32.359" v="184" actId="732"/>
        <pc:sldMkLst>
          <pc:docMk/>
          <pc:sldMk cId="559757617" sldId="300"/>
        </pc:sldMkLst>
        <pc:picChg chg="del">
          <ac:chgData name="Mike Bloys" userId="1248c4d8-7b2b-4b32-b8bd-163ae845f9bb" providerId="ADAL" clId="{2617E1D0-0C50-43BD-9753-A86C5C400DB3}" dt="2021-11-16T11:09:10.457" v="180" actId="478"/>
          <ac:picMkLst>
            <pc:docMk/>
            <pc:sldMk cId="559757617" sldId="300"/>
            <ac:picMk id="5" creationId="{956C0EBE-383C-478D-A4F4-0BD280A04C40}"/>
          </ac:picMkLst>
        </pc:picChg>
        <pc:picChg chg="add del mod">
          <ac:chgData name="Mike Bloys" userId="1248c4d8-7b2b-4b32-b8bd-163ae845f9bb" providerId="ADAL" clId="{2617E1D0-0C50-43BD-9753-A86C5C400DB3}" dt="2021-11-16T10:53:10.505" v="175" actId="478"/>
          <ac:picMkLst>
            <pc:docMk/>
            <pc:sldMk cId="559757617" sldId="300"/>
            <ac:picMk id="6" creationId="{270676AF-BF02-4164-9EE8-42E57A5F677B}"/>
          </ac:picMkLst>
        </pc:picChg>
        <pc:picChg chg="add mod ord modCrop">
          <ac:chgData name="Mike Bloys" userId="1248c4d8-7b2b-4b32-b8bd-163ae845f9bb" providerId="ADAL" clId="{2617E1D0-0C50-43BD-9753-A86C5C400DB3}" dt="2021-11-16T11:09:32.359" v="184" actId="732"/>
          <ac:picMkLst>
            <pc:docMk/>
            <pc:sldMk cId="559757617" sldId="300"/>
            <ac:picMk id="8" creationId="{856A553A-252B-4329-9E5E-E038553EED35}"/>
          </ac:picMkLst>
        </pc:picChg>
        <pc:picChg chg="del">
          <ac:chgData name="Mike Bloys" userId="1248c4d8-7b2b-4b32-b8bd-163ae845f9bb" providerId="ADAL" clId="{2617E1D0-0C50-43BD-9753-A86C5C400DB3}" dt="2021-11-16T11:09:14.841" v="182" actId="478"/>
          <ac:picMkLst>
            <pc:docMk/>
            <pc:sldMk cId="559757617" sldId="300"/>
            <ac:picMk id="5122" creationId="{B234FE6A-F34D-4ECF-95B1-FA36695BC9B0}"/>
          </ac:picMkLst>
        </pc:picChg>
      </pc:sldChg>
      <pc:sldChg chg="addSp delSp modSp mod">
        <pc:chgData name="Mike Bloys" userId="1248c4d8-7b2b-4b32-b8bd-163ae845f9bb" providerId="ADAL" clId="{2617E1D0-0C50-43BD-9753-A86C5C400DB3}" dt="2021-11-16T11:12:56.710" v="196" actId="478"/>
        <pc:sldMkLst>
          <pc:docMk/>
          <pc:sldMk cId="1536998959" sldId="301"/>
        </pc:sldMkLst>
        <pc:spChg chg="mod">
          <ac:chgData name="Mike Bloys" userId="1248c4d8-7b2b-4b32-b8bd-163ae845f9bb" providerId="ADAL" clId="{2617E1D0-0C50-43BD-9753-A86C5C400DB3}" dt="2021-11-16T11:12:42.023" v="194" actId="20577"/>
          <ac:spMkLst>
            <pc:docMk/>
            <pc:sldMk cId="1536998959" sldId="301"/>
            <ac:spMk id="3" creationId="{5C02A1AC-C690-499F-A66F-188273A4F8F8}"/>
          </ac:spMkLst>
        </pc:spChg>
        <pc:picChg chg="del">
          <ac:chgData name="Mike Bloys" userId="1248c4d8-7b2b-4b32-b8bd-163ae845f9bb" providerId="ADAL" clId="{2617E1D0-0C50-43BD-9753-A86C5C400DB3}" dt="2021-11-16T11:12:56.710" v="196" actId="478"/>
          <ac:picMkLst>
            <pc:docMk/>
            <pc:sldMk cId="1536998959" sldId="301"/>
            <ac:picMk id="5" creationId="{9CBCEC5B-C634-4298-8D39-E4BE6A778E9C}"/>
          </ac:picMkLst>
        </pc:picChg>
        <pc:picChg chg="add mod ord modCrop">
          <ac:chgData name="Mike Bloys" userId="1248c4d8-7b2b-4b32-b8bd-163ae845f9bb" providerId="ADAL" clId="{2617E1D0-0C50-43BD-9753-A86C5C400DB3}" dt="2021-11-16T11:12:37.728" v="192" actId="167"/>
          <ac:picMkLst>
            <pc:docMk/>
            <pc:sldMk cId="1536998959" sldId="301"/>
            <ac:picMk id="6" creationId="{382BCB18-6684-4AC7-BDE4-30327C84C63D}"/>
          </ac:picMkLst>
        </pc:picChg>
        <pc:picChg chg="del">
          <ac:chgData name="Mike Bloys" userId="1248c4d8-7b2b-4b32-b8bd-163ae845f9bb" providerId="ADAL" clId="{2617E1D0-0C50-43BD-9753-A86C5C400DB3}" dt="2021-11-16T11:12:44.870" v="195" actId="478"/>
          <ac:picMkLst>
            <pc:docMk/>
            <pc:sldMk cId="1536998959" sldId="301"/>
            <ac:picMk id="6148" creationId="{543D227C-47BA-4CC8-9EBF-57A68D41CB31}"/>
          </ac:picMkLst>
        </pc:picChg>
      </pc:sldChg>
      <pc:sldChg chg="addSp delSp modSp mod">
        <pc:chgData name="Mike Bloys" userId="1248c4d8-7b2b-4b32-b8bd-163ae845f9bb" providerId="ADAL" clId="{2617E1D0-0C50-43BD-9753-A86C5C400DB3}" dt="2021-12-02T09:29:07.471" v="267" actId="255"/>
        <pc:sldMkLst>
          <pc:docMk/>
          <pc:sldMk cId="222095741" sldId="303"/>
        </pc:sldMkLst>
        <pc:spChg chg="mod">
          <ac:chgData name="Mike Bloys" userId="1248c4d8-7b2b-4b32-b8bd-163ae845f9bb" providerId="ADAL" clId="{2617E1D0-0C50-43BD-9753-A86C5C400DB3}" dt="2021-11-16T10:21:28.763" v="124" actId="20577"/>
          <ac:spMkLst>
            <pc:docMk/>
            <pc:sldMk cId="222095741" sldId="303"/>
            <ac:spMk id="3" creationId="{5C02A1AC-C690-499F-A66F-188273A4F8F8}"/>
          </ac:spMkLst>
        </pc:spChg>
        <pc:graphicFrameChg chg="mod">
          <ac:chgData name="Mike Bloys" userId="1248c4d8-7b2b-4b32-b8bd-163ae845f9bb" providerId="ADAL" clId="{2617E1D0-0C50-43BD-9753-A86C5C400DB3}" dt="2021-12-02T09:29:07.471" v="267" actId="255"/>
          <ac:graphicFrameMkLst>
            <pc:docMk/>
            <pc:sldMk cId="222095741" sldId="303"/>
            <ac:graphicFrameMk id="4" creationId="{62518FFC-C30C-402C-82C0-97A2FBA3F681}"/>
          </ac:graphicFrameMkLst>
        </pc:graphicFrameChg>
        <pc:picChg chg="del">
          <ac:chgData name="Mike Bloys" userId="1248c4d8-7b2b-4b32-b8bd-163ae845f9bb" providerId="ADAL" clId="{2617E1D0-0C50-43BD-9753-A86C5C400DB3}" dt="2021-11-16T10:18:03.532" v="112" actId="478"/>
          <ac:picMkLst>
            <pc:docMk/>
            <pc:sldMk cId="222095741" sldId="303"/>
            <ac:picMk id="6" creationId="{A5198726-D091-4BE1-8C3D-1E568EBA32EC}"/>
          </ac:picMkLst>
        </pc:picChg>
        <pc:picChg chg="add del mod">
          <ac:chgData name="Mike Bloys" userId="1248c4d8-7b2b-4b32-b8bd-163ae845f9bb" providerId="ADAL" clId="{2617E1D0-0C50-43BD-9753-A86C5C400DB3}" dt="2021-11-16T10:17:45.427" v="105" actId="21"/>
          <ac:picMkLst>
            <pc:docMk/>
            <pc:sldMk cId="222095741" sldId="303"/>
            <ac:picMk id="7" creationId="{4A3BC1C4-272B-4B9C-BC3E-CDE3B95574F5}"/>
          </ac:picMkLst>
        </pc:picChg>
        <pc:picChg chg="add del mod ord">
          <ac:chgData name="Mike Bloys" userId="1248c4d8-7b2b-4b32-b8bd-163ae845f9bb" providerId="ADAL" clId="{2617E1D0-0C50-43BD-9753-A86C5C400DB3}" dt="2021-11-16T10:21:06.810" v="121" actId="478"/>
          <ac:picMkLst>
            <pc:docMk/>
            <pc:sldMk cId="222095741" sldId="303"/>
            <ac:picMk id="9" creationId="{6EB82FB1-4407-4A58-96DD-B93E9D03F505}"/>
          </ac:picMkLst>
        </pc:picChg>
        <pc:picChg chg="add mod ord modCrop">
          <ac:chgData name="Mike Bloys" userId="1248c4d8-7b2b-4b32-b8bd-163ae845f9bb" providerId="ADAL" clId="{2617E1D0-0C50-43BD-9753-A86C5C400DB3}" dt="2021-11-16T10:21:03.845" v="120" actId="167"/>
          <ac:picMkLst>
            <pc:docMk/>
            <pc:sldMk cId="222095741" sldId="303"/>
            <ac:picMk id="10" creationId="{7C99E552-81F9-4391-8888-B32A6C1C08D4}"/>
          </ac:picMkLst>
        </pc:picChg>
        <pc:picChg chg="add mod">
          <ac:chgData name="Mike Bloys" userId="1248c4d8-7b2b-4b32-b8bd-163ae845f9bb" providerId="ADAL" clId="{2617E1D0-0C50-43BD-9753-A86C5C400DB3}" dt="2021-11-16T11:41:45.017" v="254"/>
          <ac:picMkLst>
            <pc:docMk/>
            <pc:sldMk cId="222095741" sldId="303"/>
            <ac:picMk id="12" creationId="{3D4A51C4-35F1-4735-B4E0-3F839889D907}"/>
          </ac:picMkLst>
        </pc:picChg>
        <pc:picChg chg="del">
          <ac:chgData name="Mike Bloys" userId="1248c4d8-7b2b-4b32-b8bd-163ae845f9bb" providerId="ADAL" clId="{2617E1D0-0C50-43BD-9753-A86C5C400DB3}" dt="2021-11-16T10:18:02.091" v="111" actId="478"/>
          <ac:picMkLst>
            <pc:docMk/>
            <pc:sldMk cId="222095741" sldId="303"/>
            <ac:picMk id="2050" creationId="{E3B1D105-2A1E-49FE-8400-C2B185E13556}"/>
          </ac:picMkLst>
        </pc:picChg>
      </pc:sldChg>
      <pc:sldChg chg="addSp delSp modSp mod addCm delCm">
        <pc:chgData name="Mike Bloys" userId="1248c4d8-7b2b-4b32-b8bd-163ae845f9bb" providerId="ADAL" clId="{2617E1D0-0C50-43BD-9753-A86C5C400DB3}" dt="2021-12-02T09:30:09.710" v="268"/>
        <pc:sldMkLst>
          <pc:docMk/>
          <pc:sldMk cId="2068391530" sldId="304"/>
        </pc:sldMkLst>
        <pc:picChg chg="add del mod">
          <ac:chgData name="Mike Bloys" userId="1248c4d8-7b2b-4b32-b8bd-163ae845f9bb" providerId="ADAL" clId="{2617E1D0-0C50-43BD-9753-A86C5C400DB3}" dt="2021-11-16T11:16:53.126" v="228" actId="478"/>
          <ac:picMkLst>
            <pc:docMk/>
            <pc:sldMk cId="2068391530" sldId="304"/>
            <ac:picMk id="5" creationId="{DC72AC0F-75AB-4DF0-A03C-4F351D1B5E37}"/>
          </ac:picMkLst>
        </pc:picChg>
        <pc:picChg chg="del">
          <ac:chgData name="Mike Bloys" userId="1248c4d8-7b2b-4b32-b8bd-163ae845f9bb" providerId="ADAL" clId="{2617E1D0-0C50-43BD-9753-A86C5C400DB3}" dt="2021-11-16T11:19:55.062" v="238" actId="478"/>
          <ac:picMkLst>
            <pc:docMk/>
            <pc:sldMk cId="2068391530" sldId="304"/>
            <ac:picMk id="7" creationId="{AEEB3D89-33AD-4A32-AEB6-7D178995459A}"/>
          </ac:picMkLst>
        </pc:picChg>
        <pc:picChg chg="add mod ord">
          <ac:chgData name="Mike Bloys" userId="1248c4d8-7b2b-4b32-b8bd-163ae845f9bb" providerId="ADAL" clId="{2617E1D0-0C50-43BD-9753-A86C5C400DB3}" dt="2021-11-16T11:19:49.136" v="233" actId="167"/>
          <ac:picMkLst>
            <pc:docMk/>
            <pc:sldMk cId="2068391530" sldId="304"/>
            <ac:picMk id="8" creationId="{5342D2B5-B98A-4A6E-8A78-675906C1C154}"/>
          </ac:picMkLst>
        </pc:picChg>
        <pc:picChg chg="del">
          <ac:chgData name="Mike Bloys" userId="1248c4d8-7b2b-4b32-b8bd-163ae845f9bb" providerId="ADAL" clId="{2617E1D0-0C50-43BD-9753-A86C5C400DB3}" dt="2021-11-16T11:19:51.081" v="235" actId="478"/>
          <ac:picMkLst>
            <pc:docMk/>
            <pc:sldMk cId="2068391530" sldId="304"/>
            <ac:picMk id="9" creationId="{8005FE5D-034B-4570-9A4F-AF92D7271BF8}"/>
          </ac:picMkLst>
        </pc:picChg>
        <pc:picChg chg="del">
          <ac:chgData name="Mike Bloys" userId="1248c4d8-7b2b-4b32-b8bd-163ae845f9bb" providerId="ADAL" clId="{2617E1D0-0C50-43BD-9753-A86C5C400DB3}" dt="2021-11-16T11:19:50.471" v="234" actId="478"/>
          <ac:picMkLst>
            <pc:docMk/>
            <pc:sldMk cId="2068391530" sldId="304"/>
            <ac:picMk id="10" creationId="{A9A36721-F206-4C8D-A8C3-B5322693E4B5}"/>
          </ac:picMkLst>
        </pc:picChg>
        <pc:picChg chg="del">
          <ac:chgData name="Mike Bloys" userId="1248c4d8-7b2b-4b32-b8bd-163ae845f9bb" providerId="ADAL" clId="{2617E1D0-0C50-43BD-9753-A86C5C400DB3}" dt="2021-11-16T11:19:51.719" v="236" actId="478"/>
          <ac:picMkLst>
            <pc:docMk/>
            <pc:sldMk cId="2068391530" sldId="304"/>
            <ac:picMk id="11" creationId="{EAAEB26C-1947-4577-B03B-FEBEF2319C9F}"/>
          </ac:picMkLst>
        </pc:picChg>
        <pc:picChg chg="del">
          <ac:chgData name="Mike Bloys" userId="1248c4d8-7b2b-4b32-b8bd-163ae845f9bb" providerId="ADAL" clId="{2617E1D0-0C50-43BD-9753-A86C5C400DB3}" dt="2021-11-16T11:19:52.334" v="237" actId="478"/>
          <ac:picMkLst>
            <pc:docMk/>
            <pc:sldMk cId="2068391530" sldId="304"/>
            <ac:picMk id="4098" creationId="{02D33E81-7995-4B4D-B21A-98687EE7CB32}"/>
          </ac:picMkLst>
        </pc:picChg>
      </pc:sldChg>
      <pc:sldChg chg="addSp delSp modSp mod">
        <pc:chgData name="Mike Bloys" userId="1248c4d8-7b2b-4b32-b8bd-163ae845f9bb" providerId="ADAL" clId="{2617E1D0-0C50-43BD-9753-A86C5C400DB3}" dt="2021-11-16T11:41:36.441" v="252"/>
        <pc:sldMkLst>
          <pc:docMk/>
          <pc:sldMk cId="2946668714" sldId="305"/>
        </pc:sldMkLst>
        <pc:picChg chg="del">
          <ac:chgData name="Mike Bloys" userId="1248c4d8-7b2b-4b32-b8bd-163ae845f9bb" providerId="ADAL" clId="{2617E1D0-0C50-43BD-9753-A86C5C400DB3}" dt="2021-11-16T10:44:10.408" v="128" actId="478"/>
          <ac:picMkLst>
            <pc:docMk/>
            <pc:sldMk cId="2946668714" sldId="305"/>
            <ac:picMk id="5" creationId="{E52E4D89-6DF7-43A8-8F9C-BA3554E9BF31}"/>
          </ac:picMkLst>
        </pc:picChg>
        <pc:picChg chg="add del mod ord modCrop">
          <ac:chgData name="Mike Bloys" userId="1248c4d8-7b2b-4b32-b8bd-163ae845f9bb" providerId="ADAL" clId="{2617E1D0-0C50-43BD-9753-A86C5C400DB3}" dt="2021-11-16T10:45:25.336" v="134" actId="478"/>
          <ac:picMkLst>
            <pc:docMk/>
            <pc:sldMk cId="2946668714" sldId="305"/>
            <ac:picMk id="6" creationId="{A4820F04-0F9B-48FB-A625-A89B7BD778A6}"/>
          </ac:picMkLst>
        </pc:picChg>
        <pc:picChg chg="del">
          <ac:chgData name="Mike Bloys" userId="1248c4d8-7b2b-4b32-b8bd-163ae845f9bb" providerId="ADAL" clId="{2617E1D0-0C50-43BD-9753-A86C5C400DB3}" dt="2021-11-16T10:44:10.408" v="128" actId="478"/>
          <ac:picMkLst>
            <pc:docMk/>
            <pc:sldMk cId="2946668714" sldId="305"/>
            <ac:picMk id="7" creationId="{29BA44E8-F020-4139-82B2-0523C90E4694}"/>
          </ac:picMkLst>
        </pc:picChg>
        <pc:picChg chg="add mod ord modCrop">
          <ac:chgData name="Mike Bloys" userId="1248c4d8-7b2b-4b32-b8bd-163ae845f9bb" providerId="ADAL" clId="{2617E1D0-0C50-43BD-9753-A86C5C400DB3}" dt="2021-11-16T10:45:17.459" v="133" actId="167"/>
          <ac:picMkLst>
            <pc:docMk/>
            <pc:sldMk cId="2946668714" sldId="305"/>
            <ac:picMk id="10" creationId="{C0017554-7EFE-4F38-9F68-E8B1811E16D4}"/>
          </ac:picMkLst>
        </pc:picChg>
        <pc:picChg chg="add mod">
          <ac:chgData name="Mike Bloys" userId="1248c4d8-7b2b-4b32-b8bd-163ae845f9bb" providerId="ADAL" clId="{2617E1D0-0C50-43BD-9753-A86C5C400DB3}" dt="2021-11-16T11:41:36.441" v="252"/>
          <ac:picMkLst>
            <pc:docMk/>
            <pc:sldMk cId="2946668714" sldId="305"/>
            <ac:picMk id="13" creationId="{F74857FC-2376-4AC5-A34A-D5AB97BB6030}"/>
          </ac:picMkLst>
        </pc:picChg>
        <pc:picChg chg="del">
          <ac:chgData name="Mike Bloys" userId="1248c4d8-7b2b-4b32-b8bd-163ae845f9bb" providerId="ADAL" clId="{2617E1D0-0C50-43BD-9753-A86C5C400DB3}" dt="2021-11-16T10:44:16.281" v="130" actId="478"/>
          <ac:picMkLst>
            <pc:docMk/>
            <pc:sldMk cId="2946668714" sldId="305"/>
            <ac:picMk id="7170" creationId="{43FCBF38-6357-48A1-BEFA-7BB58E1CB604}"/>
          </ac:picMkLst>
        </pc:picChg>
        <pc:picChg chg="del">
          <ac:chgData name="Mike Bloys" userId="1248c4d8-7b2b-4b32-b8bd-163ae845f9bb" providerId="ADAL" clId="{2617E1D0-0C50-43BD-9753-A86C5C400DB3}" dt="2021-11-16T10:44:16.281" v="130" actId="478"/>
          <ac:picMkLst>
            <pc:docMk/>
            <pc:sldMk cId="2946668714" sldId="305"/>
            <ac:picMk id="7172" creationId="{6258AB5D-7F6A-4FD6-810C-04C951B7BB33}"/>
          </ac:picMkLst>
        </pc:picChg>
      </pc:sldChg>
      <pc:sldChg chg="addSp delSp modSp mod addCm delCm modCm">
        <pc:chgData name="Mike Bloys" userId="1248c4d8-7b2b-4b32-b8bd-163ae845f9bb" providerId="ADAL" clId="{2617E1D0-0C50-43BD-9753-A86C5C400DB3}" dt="2021-12-02T09:30:56.038" v="269"/>
        <pc:sldMkLst>
          <pc:docMk/>
          <pc:sldMk cId="1716513918" sldId="307"/>
        </pc:sldMkLst>
        <pc:picChg chg="del">
          <ac:chgData name="Mike Bloys" userId="1248c4d8-7b2b-4b32-b8bd-163ae845f9bb" providerId="ADAL" clId="{2617E1D0-0C50-43BD-9753-A86C5C400DB3}" dt="2021-11-16T11:41:15.909" v="251" actId="478"/>
          <ac:picMkLst>
            <pc:docMk/>
            <pc:sldMk cId="1716513918" sldId="307"/>
            <ac:picMk id="5" creationId="{156220D2-F99F-402D-B1C3-20B1A8FE2AAC}"/>
          </ac:picMkLst>
        </pc:picChg>
        <pc:picChg chg="add del mod">
          <ac:chgData name="Mike Bloys" userId="1248c4d8-7b2b-4b32-b8bd-163ae845f9bb" providerId="ADAL" clId="{2617E1D0-0C50-43BD-9753-A86C5C400DB3}" dt="2021-11-16T11:40:06.410" v="240" actId="21"/>
          <ac:picMkLst>
            <pc:docMk/>
            <pc:sldMk cId="1716513918" sldId="307"/>
            <ac:picMk id="6" creationId="{4E3F20EF-BE8B-4124-84DB-58361D4EC0A7}"/>
          </ac:picMkLst>
        </pc:picChg>
        <pc:picChg chg="add mod ord">
          <ac:chgData name="Mike Bloys" userId="1248c4d8-7b2b-4b32-b8bd-163ae845f9bb" providerId="ADAL" clId="{2617E1D0-0C50-43BD-9753-A86C5C400DB3}" dt="2021-11-16T11:41:10.279" v="248" actId="167"/>
          <ac:picMkLst>
            <pc:docMk/>
            <pc:sldMk cId="1716513918" sldId="307"/>
            <ac:picMk id="8" creationId="{FA3C1FA3-433E-4A77-A23A-E69428FC617C}"/>
          </ac:picMkLst>
        </pc:picChg>
        <pc:picChg chg="add mod">
          <ac:chgData name="Mike Bloys" userId="1248c4d8-7b2b-4b32-b8bd-163ae845f9bb" providerId="ADAL" clId="{2617E1D0-0C50-43BD-9753-A86C5C400DB3}" dt="2021-11-16T11:41:40.714" v="253"/>
          <ac:picMkLst>
            <pc:docMk/>
            <pc:sldMk cId="1716513918" sldId="307"/>
            <ac:picMk id="9" creationId="{EA1E8534-8D64-4827-8027-209E7EE938CD}"/>
          </ac:picMkLst>
        </pc:picChg>
        <pc:picChg chg="del">
          <ac:chgData name="Mike Bloys" userId="1248c4d8-7b2b-4b32-b8bd-163ae845f9bb" providerId="ADAL" clId="{2617E1D0-0C50-43BD-9753-A86C5C400DB3}" dt="2021-11-16T11:41:12.427" v="249" actId="478"/>
          <ac:picMkLst>
            <pc:docMk/>
            <pc:sldMk cId="1716513918" sldId="307"/>
            <ac:picMk id="3074" creationId="{87E63B5A-5F08-464C-A7B2-8B3D35CCBC59}"/>
          </ac:picMkLst>
        </pc:picChg>
      </pc:sldChg>
      <pc:sldMasterChg chg="modSldLayout">
        <pc:chgData name="Mike Bloys" userId="1248c4d8-7b2b-4b32-b8bd-163ae845f9bb" providerId="ADAL" clId="{2617E1D0-0C50-43BD-9753-A86C5C400DB3}" dt="2021-11-16T12:58:31.255" v="260" actId="14100"/>
        <pc:sldMasterMkLst>
          <pc:docMk/>
          <pc:sldMasterMk cId="3316734550" sldId="2147483648"/>
        </pc:sldMasterMkLst>
        <pc:sldLayoutChg chg="modSp">
          <pc:chgData name="Mike Bloys" userId="1248c4d8-7b2b-4b32-b8bd-163ae845f9bb" providerId="ADAL" clId="{2617E1D0-0C50-43BD-9753-A86C5C400DB3}" dt="2021-11-15T16:12:25.345" v="0" actId="14826"/>
          <pc:sldLayoutMkLst>
            <pc:docMk/>
            <pc:sldMasterMk cId="3316734550" sldId="2147483648"/>
            <pc:sldLayoutMk cId="3886385901" sldId="2147483649"/>
          </pc:sldLayoutMkLst>
          <pc:picChg chg="mod">
            <ac:chgData name="Mike Bloys" userId="1248c4d8-7b2b-4b32-b8bd-163ae845f9bb" providerId="ADAL" clId="{2617E1D0-0C50-43BD-9753-A86C5C400DB3}" dt="2021-11-15T16:12:25.345"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2617E1D0-0C50-43BD-9753-A86C5C400DB3}" dt="2021-11-16T12:58:23.111" v="258" actId="14100"/>
          <pc:sldLayoutMkLst>
            <pc:docMk/>
            <pc:sldMasterMk cId="3316734550" sldId="2147483648"/>
            <pc:sldLayoutMk cId="2849720375" sldId="2147483652"/>
          </pc:sldLayoutMkLst>
          <pc:spChg chg="del">
            <ac:chgData name="Mike Bloys" userId="1248c4d8-7b2b-4b32-b8bd-163ae845f9bb" providerId="ADAL" clId="{2617E1D0-0C50-43BD-9753-A86C5C400DB3}" dt="2021-11-15T16:19:58.208" v="44"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2617E1D0-0C50-43BD-9753-A86C5C400DB3}" dt="2021-11-16T12:58:23.111" v="258" actId="14100"/>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2617E1D0-0C50-43BD-9753-A86C5C400DB3}" dt="2021-11-15T16:19:58.698" v="45"/>
            <ac:spMkLst>
              <pc:docMk/>
              <pc:sldMasterMk cId="3316734550" sldId="2147483648"/>
              <pc:sldLayoutMk cId="2849720375" sldId="2147483652"/>
              <ac:spMk id="12" creationId="{AAFA7C02-45F5-447E-ADC1-260D42F2395D}"/>
            </ac:spMkLst>
          </pc:spChg>
          <pc:picChg chg="del">
            <ac:chgData name="Mike Bloys" userId="1248c4d8-7b2b-4b32-b8bd-163ae845f9bb" providerId="ADAL" clId="{2617E1D0-0C50-43BD-9753-A86C5C400DB3}" dt="2021-11-15T16:19:58.208" v="44"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2617E1D0-0C50-43BD-9753-A86C5C400DB3}" dt="2021-11-15T16:47:00.185" v="53"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2617E1D0-0C50-43BD-9753-A86C5C400DB3}" dt="2021-11-15T16:19:58.698" v="45"/>
            <ac:picMkLst>
              <pc:docMk/>
              <pc:sldMasterMk cId="3316734550" sldId="2147483648"/>
              <pc:sldLayoutMk cId="2849720375" sldId="2147483652"/>
              <ac:picMk id="11" creationId="{17405372-FD3A-4084-AD92-922AC46B7F5C}"/>
            </ac:picMkLst>
          </pc:picChg>
        </pc:sldLayoutChg>
        <pc:sldLayoutChg chg="addSp delSp modSp mod">
          <pc:chgData name="Mike Bloys" userId="1248c4d8-7b2b-4b32-b8bd-163ae845f9bb" providerId="ADAL" clId="{2617E1D0-0C50-43BD-9753-A86C5C400DB3}" dt="2021-11-16T12:58:19.919" v="257" actId="14100"/>
          <pc:sldLayoutMkLst>
            <pc:docMk/>
            <pc:sldMasterMk cId="3316734550" sldId="2147483648"/>
            <pc:sldLayoutMk cId="4180777422" sldId="2147483653"/>
          </pc:sldLayoutMkLst>
          <pc:spChg chg="mod">
            <ac:chgData name="Mike Bloys" userId="1248c4d8-7b2b-4b32-b8bd-163ae845f9bb" providerId="ADAL" clId="{2617E1D0-0C50-43BD-9753-A86C5C400DB3}" dt="2021-11-15T16:19:52.066" v="43"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2617E1D0-0C50-43BD-9753-A86C5C400DB3}" dt="2021-11-16T12:58:19.919" v="257" actId="14100"/>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2617E1D0-0C50-43BD-9753-A86C5C400DB3}" dt="2021-11-16T11:41:03.962" v="246" actId="21"/>
            <ac:picMkLst>
              <pc:docMk/>
              <pc:sldMasterMk cId="3316734550" sldId="2147483648"/>
              <pc:sldLayoutMk cId="4180777422" sldId="2147483653"/>
              <ac:picMk id="3" creationId="{E2F2E4C5-38A0-4403-91A4-053ED0385F9F}"/>
            </ac:picMkLst>
          </pc:picChg>
          <pc:picChg chg="add del mod modCrop">
            <ac:chgData name="Mike Bloys" userId="1248c4d8-7b2b-4b32-b8bd-163ae845f9bb" providerId="ADAL" clId="{2617E1D0-0C50-43BD-9753-A86C5C400DB3}" dt="2021-11-16T09:45:46.064" v="94" actId="21"/>
            <ac:picMkLst>
              <pc:docMk/>
              <pc:sldMasterMk cId="3316734550" sldId="2147483648"/>
              <pc:sldLayoutMk cId="4180777422" sldId="2147483653"/>
              <ac:picMk id="7" creationId="{25385B55-3A2D-4C78-AF6A-C9FBE80B4A95}"/>
            </ac:picMkLst>
          </pc:picChg>
          <pc:picChg chg="del">
            <ac:chgData name="Mike Bloys" userId="1248c4d8-7b2b-4b32-b8bd-163ae845f9bb" providerId="ADAL" clId="{2617E1D0-0C50-43BD-9753-A86C5C400DB3}" dt="2021-11-15T16:16:10.089" v="4" actId="478"/>
            <ac:picMkLst>
              <pc:docMk/>
              <pc:sldMasterMk cId="3316734550" sldId="2147483648"/>
              <pc:sldLayoutMk cId="4180777422" sldId="2147483653"/>
              <ac:picMk id="7" creationId="{7CE254B6-D7BC-9C4E-B6F8-9032CA4F1D45}"/>
            </ac:picMkLst>
          </pc:picChg>
          <pc:picChg chg="add mod ord modCrop">
            <ac:chgData name="Mike Bloys" userId="1248c4d8-7b2b-4b32-b8bd-163ae845f9bb" providerId="ADAL" clId="{2617E1D0-0C50-43BD-9753-A86C5C400DB3}" dt="2021-11-15T16:16:06.351" v="3" actId="167"/>
            <ac:picMkLst>
              <pc:docMk/>
              <pc:sldMasterMk cId="3316734550" sldId="2147483648"/>
              <pc:sldLayoutMk cId="4180777422" sldId="2147483653"/>
              <ac:picMk id="9" creationId="{330564AA-BB8A-46DE-B610-A52ED1571CA4}"/>
            </ac:picMkLst>
          </pc:picChg>
          <pc:picChg chg="add del mod modCrop">
            <ac:chgData name="Mike Bloys" userId="1248c4d8-7b2b-4b32-b8bd-163ae845f9bb" providerId="ADAL" clId="{2617E1D0-0C50-43BD-9753-A86C5C400DB3}" dt="2021-11-16T10:17:56.140" v="108" actId="21"/>
            <ac:picMkLst>
              <pc:docMk/>
              <pc:sldMasterMk cId="3316734550" sldId="2147483648"/>
              <pc:sldLayoutMk cId="4180777422" sldId="2147483653"/>
              <ac:picMk id="10" creationId="{07BF62DB-42CF-48C0-B999-7690D18C8DE7}"/>
            </ac:picMkLst>
          </pc:picChg>
          <pc:picChg chg="mod">
            <ac:chgData name="Mike Bloys" userId="1248c4d8-7b2b-4b32-b8bd-163ae845f9bb" providerId="ADAL" clId="{2617E1D0-0C50-43BD-9753-A86C5C400DB3}" dt="2021-11-15T16:45:11.962" v="52"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2617E1D0-0C50-43BD-9753-A86C5C400DB3}" dt="2021-11-16T11:40:23.815" v="243" actId="478"/>
            <ac:picMkLst>
              <pc:docMk/>
              <pc:sldMasterMk cId="3316734550" sldId="2147483648"/>
              <pc:sldLayoutMk cId="4180777422" sldId="2147483653"/>
              <ac:picMk id="12" creationId="{2AA3A9B2-0A60-47DA-8AD6-9D547602B840}"/>
            </ac:picMkLst>
          </pc:picChg>
        </pc:sldLayoutChg>
        <pc:sldLayoutChg chg="addSp delSp modSp mod">
          <pc:chgData name="Mike Bloys" userId="1248c4d8-7b2b-4b32-b8bd-163ae845f9bb" providerId="ADAL" clId="{2617E1D0-0C50-43BD-9753-A86C5C400DB3}" dt="2021-11-16T12:58:31.255" v="260" actId="14100"/>
          <pc:sldLayoutMkLst>
            <pc:docMk/>
            <pc:sldMasterMk cId="3316734550" sldId="2147483648"/>
            <pc:sldLayoutMk cId="3315833090" sldId="2147483656"/>
          </pc:sldLayoutMkLst>
          <pc:spChg chg="add mod">
            <ac:chgData name="Mike Bloys" userId="1248c4d8-7b2b-4b32-b8bd-163ae845f9bb" providerId="ADAL" clId="{2617E1D0-0C50-43BD-9753-A86C5C400DB3}" dt="2021-11-15T16:20:06.084" v="49"/>
            <ac:spMkLst>
              <pc:docMk/>
              <pc:sldMasterMk cId="3316734550" sldId="2147483648"/>
              <pc:sldLayoutMk cId="3315833090" sldId="2147483656"/>
              <ac:spMk id="8" creationId="{9F531F3F-3F28-4EF3-A716-14BCAE8C392A}"/>
            </ac:spMkLst>
          </pc:spChg>
          <pc:spChg chg="del">
            <ac:chgData name="Mike Bloys" userId="1248c4d8-7b2b-4b32-b8bd-163ae845f9bb" providerId="ADAL" clId="{2617E1D0-0C50-43BD-9753-A86C5C400DB3}" dt="2021-11-15T16:20:05.602" v="48"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2617E1D0-0C50-43BD-9753-A86C5C400DB3}" dt="2021-11-16T12:58:31.255" v="260" actId="14100"/>
            <ac:spMkLst>
              <pc:docMk/>
              <pc:sldMasterMk cId="3316734550" sldId="2147483648"/>
              <pc:sldLayoutMk cId="3315833090" sldId="2147483656"/>
              <ac:spMk id="25" creationId="{00000000-0000-0000-0000-000000000000}"/>
            </ac:spMkLst>
          </pc:spChg>
          <pc:picChg chg="del">
            <ac:chgData name="Mike Bloys" userId="1248c4d8-7b2b-4b32-b8bd-163ae845f9bb" providerId="ADAL" clId="{2617E1D0-0C50-43BD-9753-A86C5C400DB3}" dt="2021-11-15T16:20:05.602" v="48"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2617E1D0-0C50-43BD-9753-A86C5C400DB3}" dt="2021-11-15T16:20:06.084" v="49"/>
            <ac:picMkLst>
              <pc:docMk/>
              <pc:sldMasterMk cId="3316734550" sldId="2147483648"/>
              <pc:sldLayoutMk cId="3315833090" sldId="2147483656"/>
              <ac:picMk id="7" creationId="{F9AC37A0-84FC-4991-9B5C-BFE5A081DF7F}"/>
            </ac:picMkLst>
          </pc:picChg>
        </pc:sldLayoutChg>
        <pc:sldLayoutChg chg="addSp delSp modSp mod">
          <pc:chgData name="Mike Bloys" userId="1248c4d8-7b2b-4b32-b8bd-163ae845f9bb" providerId="ADAL" clId="{2617E1D0-0C50-43BD-9753-A86C5C400DB3}" dt="2021-11-15T16:47:07.554" v="55" actId="207"/>
          <pc:sldLayoutMkLst>
            <pc:docMk/>
            <pc:sldMasterMk cId="3316734550" sldId="2147483648"/>
            <pc:sldLayoutMk cId="487712265" sldId="2147483665"/>
          </pc:sldLayoutMkLst>
          <pc:spChg chg="add mod">
            <ac:chgData name="Mike Bloys" userId="1248c4d8-7b2b-4b32-b8bd-163ae845f9bb" providerId="ADAL" clId="{2617E1D0-0C50-43BD-9753-A86C5C400DB3}" dt="2021-11-15T16:20:10.563" v="51"/>
            <ac:spMkLst>
              <pc:docMk/>
              <pc:sldMasterMk cId="3316734550" sldId="2147483648"/>
              <pc:sldLayoutMk cId="487712265" sldId="2147483665"/>
              <ac:spMk id="9" creationId="{504BE87D-7D40-4A95-A1AE-BBA33516E82E}"/>
            </ac:spMkLst>
          </pc:spChg>
          <pc:spChg chg="del">
            <ac:chgData name="Mike Bloys" userId="1248c4d8-7b2b-4b32-b8bd-163ae845f9bb" providerId="ADAL" clId="{2617E1D0-0C50-43BD-9753-A86C5C400DB3}" dt="2021-11-15T16:20:10.050" v="50"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2617E1D0-0C50-43BD-9753-A86C5C400DB3}" dt="2021-11-15T16:20:10.563" v="51"/>
            <ac:picMkLst>
              <pc:docMk/>
              <pc:sldMasterMk cId="3316734550" sldId="2147483648"/>
              <pc:sldLayoutMk cId="487712265" sldId="2147483665"/>
              <ac:picMk id="6" creationId="{A379D81C-F4AE-4238-B106-63645695B610}"/>
            </ac:picMkLst>
          </pc:picChg>
          <pc:picChg chg="del">
            <ac:chgData name="Mike Bloys" userId="1248c4d8-7b2b-4b32-b8bd-163ae845f9bb" providerId="ADAL" clId="{2617E1D0-0C50-43BD-9753-A86C5C400DB3}" dt="2021-11-15T16:20:10.050" v="50"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2617E1D0-0C50-43BD-9753-A86C5C400DB3}" dt="2021-11-15T16:47:07.554" v="55"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2617E1D0-0C50-43BD-9753-A86C5C400DB3}" dt="2021-11-15T16:51:00.720" v="84" actId="478"/>
          <pc:sldLayoutMkLst>
            <pc:docMk/>
            <pc:sldMasterMk cId="3316734550" sldId="2147483648"/>
            <pc:sldLayoutMk cId="1093718466" sldId="2147483666"/>
          </pc:sldLayoutMkLst>
          <pc:spChg chg="add mod">
            <ac:chgData name="Mike Bloys" userId="1248c4d8-7b2b-4b32-b8bd-163ae845f9bb" providerId="ADAL" clId="{2617E1D0-0C50-43BD-9753-A86C5C400DB3}" dt="2021-11-15T16:50:20.947" v="75" actId="207"/>
            <ac:spMkLst>
              <pc:docMk/>
              <pc:sldMasterMk cId="3316734550" sldId="2147483648"/>
              <pc:sldLayoutMk cId="1093718466" sldId="2147483666"/>
              <ac:spMk id="6" creationId="{AE5CFE8B-04CE-4366-99AB-74D9FCEBF113}"/>
            </ac:spMkLst>
          </pc:spChg>
          <pc:spChg chg="add del mod">
            <ac:chgData name="Mike Bloys" userId="1248c4d8-7b2b-4b32-b8bd-163ae845f9bb" providerId="ADAL" clId="{2617E1D0-0C50-43BD-9753-A86C5C400DB3}" dt="2021-11-15T16:51:00.720" v="84" actId="478"/>
            <ac:spMkLst>
              <pc:docMk/>
              <pc:sldMasterMk cId="3316734550" sldId="2147483648"/>
              <pc:sldLayoutMk cId="1093718466" sldId="2147483666"/>
              <ac:spMk id="7" creationId="{75C2CE86-C2BC-452A-B39D-7157929B652D}"/>
            </ac:spMkLst>
          </pc:spChg>
          <pc:spChg chg="del">
            <ac:chgData name="Mike Bloys" userId="1248c4d8-7b2b-4b32-b8bd-163ae845f9bb" providerId="ADAL" clId="{2617E1D0-0C50-43BD-9753-A86C5C400DB3}" dt="2021-11-15T16:50:15.318" v="74"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2617E1D0-0C50-43BD-9753-A86C5C400DB3}" dt="2021-11-15T16:50:56.302" v="83"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2617E1D0-0C50-43BD-9753-A86C5C400DB3}" dt="2021-11-16T12:58:26.894" v="259" actId="14100"/>
          <pc:sldLayoutMkLst>
            <pc:docMk/>
            <pc:sldMasterMk cId="3316734550" sldId="2147483648"/>
            <pc:sldLayoutMk cId="4276716931" sldId="2147483667"/>
          </pc:sldLayoutMkLst>
          <pc:spChg chg="mod">
            <ac:chgData name="Mike Bloys" userId="1248c4d8-7b2b-4b32-b8bd-163ae845f9bb" providerId="ADAL" clId="{2617E1D0-0C50-43BD-9753-A86C5C400DB3}" dt="2021-11-16T12:58:26.894" v="259" actId="14100"/>
            <ac:spMkLst>
              <pc:docMk/>
              <pc:sldMasterMk cId="3316734550" sldId="2147483648"/>
              <pc:sldLayoutMk cId="4276716931" sldId="2147483667"/>
              <ac:spMk id="8" creationId="{00000000-0000-0000-0000-000000000000}"/>
            </ac:spMkLst>
          </pc:spChg>
          <pc:spChg chg="del">
            <ac:chgData name="Mike Bloys" userId="1248c4d8-7b2b-4b32-b8bd-163ae845f9bb" providerId="ADAL" clId="{2617E1D0-0C50-43BD-9753-A86C5C400DB3}" dt="2021-11-15T16:20:02.145" v="46"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2617E1D0-0C50-43BD-9753-A86C5C400DB3}" dt="2021-11-15T16:20:02.644" v="47"/>
            <ac:spMkLst>
              <pc:docMk/>
              <pc:sldMasterMk cId="3316734550" sldId="2147483648"/>
              <pc:sldLayoutMk cId="4276716931" sldId="2147483667"/>
              <ac:spMk id="14" creationId="{F72E3D42-2735-4908-8B18-880FE2A99CDD}"/>
            </ac:spMkLst>
          </pc:spChg>
          <pc:picChg chg="del">
            <ac:chgData name="Mike Bloys" userId="1248c4d8-7b2b-4b32-b8bd-163ae845f9bb" providerId="ADAL" clId="{2617E1D0-0C50-43BD-9753-A86C5C400DB3}" dt="2021-11-15T16:20:02.145" v="46"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2617E1D0-0C50-43BD-9753-A86C5C400DB3}" dt="2021-11-15T16:47:03.410" v="54"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2617E1D0-0C50-43BD-9753-A86C5C400DB3}" dt="2021-11-15T16:20:02.644" v="47"/>
            <ac:picMkLst>
              <pc:docMk/>
              <pc:sldMasterMk cId="3316734550" sldId="2147483648"/>
              <pc:sldLayoutMk cId="4276716931" sldId="2147483667"/>
              <ac:picMk id="13" creationId="{CD2D6E09-8EE1-46B1-9ED5-4BF8C30CA7BE}"/>
            </ac:picMkLst>
          </pc:picChg>
        </pc:sldLayoutChg>
      </pc:sldMaster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640ED-91F3-4DE2-994B-38C30F93A51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829BABE-7F97-4CB2-99AC-0868F907495B}">
      <dgm:prSet phldrT="[Text]" custT="1"/>
      <dgm:spPr>
        <a:solidFill>
          <a:srgbClr val="015B8A"/>
        </a:solidFill>
      </dgm:spPr>
      <dgm:t>
        <a:bodyPr/>
        <a:lstStyle/>
        <a:p>
          <a:r>
            <a:rPr lang="en-GB" sz="1800" dirty="0"/>
            <a:t>Software</a:t>
          </a:r>
        </a:p>
      </dgm:t>
    </dgm:pt>
    <dgm:pt modelId="{5F911B2F-59B3-49D5-99F6-6A27BD744867}" type="parTrans" cxnId="{85926C77-CA23-41EF-8BF4-C7A61303E656}">
      <dgm:prSet/>
      <dgm:spPr/>
      <dgm:t>
        <a:bodyPr/>
        <a:lstStyle/>
        <a:p>
          <a:endParaRPr lang="en-GB" sz="1800"/>
        </a:p>
      </dgm:t>
    </dgm:pt>
    <dgm:pt modelId="{4E05B2D6-6F0C-407E-9021-230A991B9FB3}" type="sibTrans" cxnId="{85926C77-CA23-41EF-8BF4-C7A61303E656}">
      <dgm:prSet/>
      <dgm:spPr/>
      <dgm:t>
        <a:bodyPr/>
        <a:lstStyle/>
        <a:p>
          <a:endParaRPr lang="en-GB" sz="1800"/>
        </a:p>
      </dgm:t>
    </dgm:pt>
    <dgm:pt modelId="{7CDD5FA3-6EF9-4E52-BC2C-1E45232F907D}">
      <dgm:prSet phldrT="[Text]" custT="1"/>
      <dgm:spPr>
        <a:solidFill>
          <a:srgbClr val="015B8A"/>
        </a:solidFill>
      </dgm:spPr>
      <dgm:t>
        <a:bodyPr/>
        <a:lstStyle/>
        <a:p>
          <a:r>
            <a:rPr lang="en-GB" sz="1800" dirty="0"/>
            <a:t>System software</a:t>
          </a:r>
        </a:p>
      </dgm:t>
    </dgm:pt>
    <dgm:pt modelId="{1FD0D73F-52CA-455A-A766-0EA1AF9BC402}" type="parTrans" cxnId="{17FA92B1-01E1-4B43-99F6-163229FD2ED4}">
      <dgm:prSet/>
      <dgm:spPr>
        <a:ln>
          <a:solidFill>
            <a:schemeClr val="bg1"/>
          </a:solidFill>
        </a:ln>
      </dgm:spPr>
      <dgm:t>
        <a:bodyPr/>
        <a:lstStyle/>
        <a:p>
          <a:endParaRPr lang="en-GB" sz="1800"/>
        </a:p>
      </dgm:t>
    </dgm:pt>
    <dgm:pt modelId="{9E73A866-51A8-4425-B87A-B307BBE1F944}" type="sibTrans" cxnId="{17FA92B1-01E1-4B43-99F6-163229FD2ED4}">
      <dgm:prSet/>
      <dgm:spPr/>
      <dgm:t>
        <a:bodyPr/>
        <a:lstStyle/>
        <a:p>
          <a:endParaRPr lang="en-GB" sz="1800"/>
        </a:p>
      </dgm:t>
    </dgm:pt>
    <dgm:pt modelId="{D93B08D3-72B5-4751-BFA4-A4EF0CE8F09D}">
      <dgm:prSet phldrT="[Text]" custT="1"/>
      <dgm:spPr>
        <a:solidFill>
          <a:srgbClr val="015B8A"/>
        </a:solidFill>
      </dgm:spPr>
      <dgm:t>
        <a:bodyPr/>
        <a:lstStyle/>
        <a:p>
          <a:r>
            <a:rPr lang="en-GB" sz="1800" dirty="0"/>
            <a:t>Application software</a:t>
          </a:r>
        </a:p>
      </dgm:t>
    </dgm:pt>
    <dgm:pt modelId="{8F5250A1-87DD-47FE-831E-33BCCEFE8175}" type="parTrans" cxnId="{45076745-1A37-44C7-AA38-24200DE5241B}">
      <dgm:prSet/>
      <dgm:spPr>
        <a:ln>
          <a:solidFill>
            <a:schemeClr val="bg1"/>
          </a:solidFill>
        </a:ln>
      </dgm:spPr>
      <dgm:t>
        <a:bodyPr/>
        <a:lstStyle/>
        <a:p>
          <a:endParaRPr lang="en-GB" sz="1800"/>
        </a:p>
      </dgm:t>
    </dgm:pt>
    <dgm:pt modelId="{FD42A5E9-8FA8-432C-B227-FE350F878C7D}" type="sibTrans" cxnId="{45076745-1A37-44C7-AA38-24200DE5241B}">
      <dgm:prSet/>
      <dgm:spPr/>
      <dgm:t>
        <a:bodyPr/>
        <a:lstStyle/>
        <a:p>
          <a:endParaRPr lang="en-GB" sz="1800"/>
        </a:p>
      </dgm:t>
    </dgm:pt>
    <dgm:pt modelId="{6880549B-D759-4DFE-8F27-A5D5B813AC60}">
      <dgm:prSet phldrT="[Text]" custT="1"/>
      <dgm:spPr>
        <a:solidFill>
          <a:srgbClr val="015B8A"/>
        </a:solidFill>
      </dgm:spPr>
      <dgm:t>
        <a:bodyPr/>
        <a:lstStyle/>
        <a:p>
          <a:r>
            <a:rPr lang="en-GB" sz="1800" dirty="0"/>
            <a:t>Operating systems</a:t>
          </a:r>
        </a:p>
      </dgm:t>
    </dgm:pt>
    <dgm:pt modelId="{14F4DE35-F3C4-44E1-A18B-4EDA2D2DA178}" type="parTrans" cxnId="{90DB7EE6-2CA0-4C4B-8934-972B7369DBB3}">
      <dgm:prSet/>
      <dgm:spPr>
        <a:ln>
          <a:solidFill>
            <a:schemeClr val="bg1"/>
          </a:solidFill>
        </a:ln>
      </dgm:spPr>
      <dgm:t>
        <a:bodyPr/>
        <a:lstStyle/>
        <a:p>
          <a:endParaRPr lang="en-GB" sz="1800"/>
        </a:p>
      </dgm:t>
    </dgm:pt>
    <dgm:pt modelId="{7797B45D-503D-42E0-825A-76CDD6C88761}" type="sibTrans" cxnId="{90DB7EE6-2CA0-4C4B-8934-972B7369DBB3}">
      <dgm:prSet/>
      <dgm:spPr/>
      <dgm:t>
        <a:bodyPr/>
        <a:lstStyle/>
        <a:p>
          <a:endParaRPr lang="en-GB" sz="1800"/>
        </a:p>
      </dgm:t>
    </dgm:pt>
    <dgm:pt modelId="{F5B2CF79-C8CA-4D0A-82AC-878BC0D161FC}">
      <dgm:prSet phldrT="[Text]" custT="1"/>
      <dgm:spPr>
        <a:solidFill>
          <a:srgbClr val="015B8A"/>
        </a:solidFill>
      </dgm:spPr>
      <dgm:t>
        <a:bodyPr/>
        <a:lstStyle/>
        <a:p>
          <a:r>
            <a:rPr lang="en-GB" sz="1800" dirty="0"/>
            <a:t>Utility software</a:t>
          </a:r>
        </a:p>
      </dgm:t>
    </dgm:pt>
    <dgm:pt modelId="{DAA01C4C-21FE-4D8D-A8E1-364F2795CCE7}" type="parTrans" cxnId="{C264809C-8D85-4697-8D68-DFAA71830B1E}">
      <dgm:prSet/>
      <dgm:spPr>
        <a:ln>
          <a:solidFill>
            <a:schemeClr val="bg1"/>
          </a:solidFill>
        </a:ln>
      </dgm:spPr>
      <dgm:t>
        <a:bodyPr/>
        <a:lstStyle/>
        <a:p>
          <a:endParaRPr lang="en-GB" sz="1800"/>
        </a:p>
      </dgm:t>
    </dgm:pt>
    <dgm:pt modelId="{B6759560-E60D-43AA-B99C-DBFA9F241E50}" type="sibTrans" cxnId="{C264809C-8D85-4697-8D68-DFAA71830B1E}">
      <dgm:prSet/>
      <dgm:spPr/>
      <dgm:t>
        <a:bodyPr/>
        <a:lstStyle/>
        <a:p>
          <a:endParaRPr lang="en-GB" sz="1800"/>
        </a:p>
      </dgm:t>
    </dgm:pt>
    <dgm:pt modelId="{09FBEF48-B1C5-468C-9681-6F2C7DE397CC}" type="pres">
      <dgm:prSet presAssocID="{5E0640ED-91F3-4DE2-994B-38C30F93A513}" presName="hierChild1" presStyleCnt="0">
        <dgm:presLayoutVars>
          <dgm:orgChart val="1"/>
          <dgm:chPref val="1"/>
          <dgm:dir/>
          <dgm:animOne val="branch"/>
          <dgm:animLvl val="lvl"/>
          <dgm:resizeHandles/>
        </dgm:presLayoutVars>
      </dgm:prSet>
      <dgm:spPr/>
    </dgm:pt>
    <dgm:pt modelId="{8AF7AB0A-13CA-42FC-9FC0-B7E6B7DDE484}" type="pres">
      <dgm:prSet presAssocID="{3829BABE-7F97-4CB2-99AC-0868F907495B}" presName="hierRoot1" presStyleCnt="0">
        <dgm:presLayoutVars>
          <dgm:hierBranch val="init"/>
        </dgm:presLayoutVars>
      </dgm:prSet>
      <dgm:spPr/>
    </dgm:pt>
    <dgm:pt modelId="{D7693B6A-DE75-479F-B7DA-57BCF22D713B}" type="pres">
      <dgm:prSet presAssocID="{3829BABE-7F97-4CB2-99AC-0868F907495B}" presName="rootComposite1" presStyleCnt="0"/>
      <dgm:spPr/>
    </dgm:pt>
    <dgm:pt modelId="{09D36EF8-B983-4F40-9668-7F3765EBB14B}" type="pres">
      <dgm:prSet presAssocID="{3829BABE-7F97-4CB2-99AC-0868F907495B}" presName="rootText1" presStyleLbl="node0" presStyleIdx="0" presStyleCnt="1">
        <dgm:presLayoutVars>
          <dgm:chPref val="3"/>
        </dgm:presLayoutVars>
      </dgm:prSet>
      <dgm:spPr/>
    </dgm:pt>
    <dgm:pt modelId="{6CC8CB38-58B7-4A80-B92C-6FB5A34BC7E2}" type="pres">
      <dgm:prSet presAssocID="{3829BABE-7F97-4CB2-99AC-0868F907495B}" presName="rootConnector1" presStyleLbl="node1" presStyleIdx="0" presStyleCnt="0"/>
      <dgm:spPr/>
    </dgm:pt>
    <dgm:pt modelId="{2D24F65C-99AD-4B1B-A6AB-36708184B4BC}" type="pres">
      <dgm:prSet presAssocID="{3829BABE-7F97-4CB2-99AC-0868F907495B}" presName="hierChild2" presStyleCnt="0"/>
      <dgm:spPr/>
    </dgm:pt>
    <dgm:pt modelId="{16D2C250-F344-40BE-AC8D-6C0FF5C35076}" type="pres">
      <dgm:prSet presAssocID="{1FD0D73F-52CA-455A-A766-0EA1AF9BC402}" presName="Name37" presStyleLbl="parChTrans1D2" presStyleIdx="0" presStyleCnt="2"/>
      <dgm:spPr/>
    </dgm:pt>
    <dgm:pt modelId="{8B4154CF-F9C9-41EB-8DCD-E5E0F4CEFAF9}" type="pres">
      <dgm:prSet presAssocID="{7CDD5FA3-6EF9-4E52-BC2C-1E45232F907D}" presName="hierRoot2" presStyleCnt="0">
        <dgm:presLayoutVars>
          <dgm:hierBranch val="init"/>
        </dgm:presLayoutVars>
      </dgm:prSet>
      <dgm:spPr/>
    </dgm:pt>
    <dgm:pt modelId="{9669A60E-4DBE-42E6-BE3B-590C1CD3F990}" type="pres">
      <dgm:prSet presAssocID="{7CDD5FA3-6EF9-4E52-BC2C-1E45232F907D}" presName="rootComposite" presStyleCnt="0"/>
      <dgm:spPr/>
    </dgm:pt>
    <dgm:pt modelId="{98A1A9D3-A2DA-497B-837E-D138A20A1216}" type="pres">
      <dgm:prSet presAssocID="{7CDD5FA3-6EF9-4E52-BC2C-1E45232F907D}" presName="rootText" presStyleLbl="node2" presStyleIdx="0" presStyleCnt="2">
        <dgm:presLayoutVars>
          <dgm:chPref val="3"/>
        </dgm:presLayoutVars>
      </dgm:prSet>
      <dgm:spPr/>
    </dgm:pt>
    <dgm:pt modelId="{D425D8D6-C11B-486E-A130-FC0ECE094C12}" type="pres">
      <dgm:prSet presAssocID="{7CDD5FA3-6EF9-4E52-BC2C-1E45232F907D}" presName="rootConnector" presStyleLbl="node2" presStyleIdx="0" presStyleCnt="2"/>
      <dgm:spPr/>
    </dgm:pt>
    <dgm:pt modelId="{A7DBAFDE-4BF4-445E-B654-E58B9496BFF8}" type="pres">
      <dgm:prSet presAssocID="{7CDD5FA3-6EF9-4E52-BC2C-1E45232F907D}" presName="hierChild4" presStyleCnt="0"/>
      <dgm:spPr/>
    </dgm:pt>
    <dgm:pt modelId="{C900C3E5-3D31-4C4C-A5AD-EA4375CD60EA}" type="pres">
      <dgm:prSet presAssocID="{14F4DE35-F3C4-44E1-A18B-4EDA2D2DA178}" presName="Name37" presStyleLbl="parChTrans1D3" presStyleIdx="0" presStyleCnt="2"/>
      <dgm:spPr/>
    </dgm:pt>
    <dgm:pt modelId="{2A4C52A5-DAC9-41F2-9097-60E263B8EEC0}" type="pres">
      <dgm:prSet presAssocID="{6880549B-D759-4DFE-8F27-A5D5B813AC60}" presName="hierRoot2" presStyleCnt="0">
        <dgm:presLayoutVars>
          <dgm:hierBranch val="init"/>
        </dgm:presLayoutVars>
      </dgm:prSet>
      <dgm:spPr/>
    </dgm:pt>
    <dgm:pt modelId="{AD72E21B-FF09-40A3-A0D1-985EA73351D8}" type="pres">
      <dgm:prSet presAssocID="{6880549B-D759-4DFE-8F27-A5D5B813AC60}" presName="rootComposite" presStyleCnt="0"/>
      <dgm:spPr/>
    </dgm:pt>
    <dgm:pt modelId="{407E2298-8133-49B6-A3BA-A4089A1ADD11}" type="pres">
      <dgm:prSet presAssocID="{6880549B-D759-4DFE-8F27-A5D5B813AC60}" presName="rootText" presStyleLbl="node3" presStyleIdx="0" presStyleCnt="2" custLinFactX="-33615" custLinFactNeighborX="-100000">
        <dgm:presLayoutVars>
          <dgm:chPref val="3"/>
        </dgm:presLayoutVars>
      </dgm:prSet>
      <dgm:spPr/>
    </dgm:pt>
    <dgm:pt modelId="{E7C11764-A84C-4B2B-8DE8-F11BBE27B6BE}" type="pres">
      <dgm:prSet presAssocID="{6880549B-D759-4DFE-8F27-A5D5B813AC60}" presName="rootConnector" presStyleLbl="node3" presStyleIdx="0" presStyleCnt="2"/>
      <dgm:spPr/>
    </dgm:pt>
    <dgm:pt modelId="{A12FF651-2E68-4A32-9594-0E7F434BCF14}" type="pres">
      <dgm:prSet presAssocID="{6880549B-D759-4DFE-8F27-A5D5B813AC60}" presName="hierChild4" presStyleCnt="0"/>
      <dgm:spPr/>
    </dgm:pt>
    <dgm:pt modelId="{BBECCA15-F763-442E-B988-8A58F179B8A0}" type="pres">
      <dgm:prSet presAssocID="{6880549B-D759-4DFE-8F27-A5D5B813AC60}" presName="hierChild5" presStyleCnt="0"/>
      <dgm:spPr/>
    </dgm:pt>
    <dgm:pt modelId="{379AFDE8-3291-413F-9143-ED0A60C778D7}" type="pres">
      <dgm:prSet presAssocID="{DAA01C4C-21FE-4D8D-A8E1-364F2795CCE7}" presName="Name37" presStyleLbl="parChTrans1D3" presStyleIdx="1" presStyleCnt="2"/>
      <dgm:spPr/>
    </dgm:pt>
    <dgm:pt modelId="{2C937501-B826-4415-808C-60DFCBAD21AF}" type="pres">
      <dgm:prSet presAssocID="{F5B2CF79-C8CA-4D0A-82AC-878BC0D161FC}" presName="hierRoot2" presStyleCnt="0">
        <dgm:presLayoutVars>
          <dgm:hierBranch val="init"/>
        </dgm:presLayoutVars>
      </dgm:prSet>
      <dgm:spPr/>
    </dgm:pt>
    <dgm:pt modelId="{2D3B4A4C-FB1A-4AD1-B3FF-73FC67B91EC5}" type="pres">
      <dgm:prSet presAssocID="{F5B2CF79-C8CA-4D0A-82AC-878BC0D161FC}" presName="rootComposite" presStyleCnt="0"/>
      <dgm:spPr/>
    </dgm:pt>
    <dgm:pt modelId="{120CBAA1-455D-46F0-A5BD-1410FB13BE4B}" type="pres">
      <dgm:prSet presAssocID="{F5B2CF79-C8CA-4D0A-82AC-878BC0D161FC}" presName="rootText" presStyleLbl="node3" presStyleIdx="1" presStyleCnt="2" custLinFactY="-42071" custLinFactNeighborX="2209" custLinFactNeighborY="-100000">
        <dgm:presLayoutVars>
          <dgm:chPref val="3"/>
        </dgm:presLayoutVars>
      </dgm:prSet>
      <dgm:spPr/>
    </dgm:pt>
    <dgm:pt modelId="{945876CE-12C0-4D1B-BF50-A67308A22AB2}" type="pres">
      <dgm:prSet presAssocID="{F5B2CF79-C8CA-4D0A-82AC-878BC0D161FC}" presName="rootConnector" presStyleLbl="node3" presStyleIdx="1" presStyleCnt="2"/>
      <dgm:spPr/>
    </dgm:pt>
    <dgm:pt modelId="{7C069695-0010-4611-986A-C45EF9E930AD}" type="pres">
      <dgm:prSet presAssocID="{F5B2CF79-C8CA-4D0A-82AC-878BC0D161FC}" presName="hierChild4" presStyleCnt="0"/>
      <dgm:spPr/>
    </dgm:pt>
    <dgm:pt modelId="{F89300CE-377A-4429-828A-4447FBF1DADD}" type="pres">
      <dgm:prSet presAssocID="{F5B2CF79-C8CA-4D0A-82AC-878BC0D161FC}" presName="hierChild5" presStyleCnt="0"/>
      <dgm:spPr/>
    </dgm:pt>
    <dgm:pt modelId="{46B182ED-C58D-494A-8CE1-4AC2EB6FF190}" type="pres">
      <dgm:prSet presAssocID="{7CDD5FA3-6EF9-4E52-BC2C-1E45232F907D}" presName="hierChild5" presStyleCnt="0"/>
      <dgm:spPr/>
    </dgm:pt>
    <dgm:pt modelId="{FAFC417A-55AB-4A40-86E6-CFE7575111BF}" type="pres">
      <dgm:prSet presAssocID="{8F5250A1-87DD-47FE-831E-33BCCEFE8175}" presName="Name37" presStyleLbl="parChTrans1D2" presStyleIdx="1" presStyleCnt="2"/>
      <dgm:spPr/>
    </dgm:pt>
    <dgm:pt modelId="{13044BB2-95A7-4E7B-A795-3B6D4D6D9893}" type="pres">
      <dgm:prSet presAssocID="{D93B08D3-72B5-4751-BFA4-A4EF0CE8F09D}" presName="hierRoot2" presStyleCnt="0">
        <dgm:presLayoutVars>
          <dgm:hierBranch val="init"/>
        </dgm:presLayoutVars>
      </dgm:prSet>
      <dgm:spPr/>
    </dgm:pt>
    <dgm:pt modelId="{5731E6CE-0F86-4A52-B3FD-8B1B6A808D9A}" type="pres">
      <dgm:prSet presAssocID="{D93B08D3-72B5-4751-BFA4-A4EF0CE8F09D}" presName="rootComposite" presStyleCnt="0"/>
      <dgm:spPr/>
    </dgm:pt>
    <dgm:pt modelId="{9FAE9C64-0002-483B-9AA3-3A4F0FFFE4CD}" type="pres">
      <dgm:prSet presAssocID="{D93B08D3-72B5-4751-BFA4-A4EF0CE8F09D}" presName="rootText" presStyleLbl="node2" presStyleIdx="1" presStyleCnt="2" custScaleX="120941">
        <dgm:presLayoutVars>
          <dgm:chPref val="3"/>
        </dgm:presLayoutVars>
      </dgm:prSet>
      <dgm:spPr/>
    </dgm:pt>
    <dgm:pt modelId="{1ED47899-82A2-4E1E-82C1-6A41BC4D0571}" type="pres">
      <dgm:prSet presAssocID="{D93B08D3-72B5-4751-BFA4-A4EF0CE8F09D}" presName="rootConnector" presStyleLbl="node2" presStyleIdx="1" presStyleCnt="2"/>
      <dgm:spPr/>
    </dgm:pt>
    <dgm:pt modelId="{E41398E9-8D6E-4186-8067-96AE874C8D53}" type="pres">
      <dgm:prSet presAssocID="{D93B08D3-72B5-4751-BFA4-A4EF0CE8F09D}" presName="hierChild4" presStyleCnt="0"/>
      <dgm:spPr/>
    </dgm:pt>
    <dgm:pt modelId="{CE4065DD-0EF8-4277-8442-97DC10C028F7}" type="pres">
      <dgm:prSet presAssocID="{D93B08D3-72B5-4751-BFA4-A4EF0CE8F09D}" presName="hierChild5" presStyleCnt="0"/>
      <dgm:spPr/>
    </dgm:pt>
    <dgm:pt modelId="{E5A3365A-1F2C-4D11-BEC3-053D02BC2424}" type="pres">
      <dgm:prSet presAssocID="{3829BABE-7F97-4CB2-99AC-0868F907495B}" presName="hierChild3" presStyleCnt="0"/>
      <dgm:spPr/>
    </dgm:pt>
  </dgm:ptLst>
  <dgm:cxnLst>
    <dgm:cxn modelId="{9FAC2907-7149-4B3E-BFDD-D6CF7A05B15B}" type="presOf" srcId="{6880549B-D759-4DFE-8F27-A5D5B813AC60}" destId="{407E2298-8133-49B6-A3BA-A4089A1ADD11}" srcOrd="0" destOrd="0" presId="urn:microsoft.com/office/officeart/2005/8/layout/orgChart1"/>
    <dgm:cxn modelId="{2C200710-BE3A-4070-A02B-C4B5B976BE63}" type="presOf" srcId="{F5B2CF79-C8CA-4D0A-82AC-878BC0D161FC}" destId="{945876CE-12C0-4D1B-BF50-A67308A22AB2}" srcOrd="1" destOrd="0" presId="urn:microsoft.com/office/officeart/2005/8/layout/orgChart1"/>
    <dgm:cxn modelId="{C72B0C15-E906-4AA8-A0B0-FD8C939BA984}" type="presOf" srcId="{3829BABE-7F97-4CB2-99AC-0868F907495B}" destId="{09D36EF8-B983-4F40-9668-7F3765EBB14B}" srcOrd="0" destOrd="0" presId="urn:microsoft.com/office/officeart/2005/8/layout/orgChart1"/>
    <dgm:cxn modelId="{5C34E423-F36F-46AB-8E65-25C2EF208931}" type="presOf" srcId="{7CDD5FA3-6EF9-4E52-BC2C-1E45232F907D}" destId="{98A1A9D3-A2DA-497B-837E-D138A20A1216}" srcOrd="0" destOrd="0" presId="urn:microsoft.com/office/officeart/2005/8/layout/orgChart1"/>
    <dgm:cxn modelId="{135E533B-12CE-4DC6-BF61-DBEF91AF098F}" type="presOf" srcId="{5E0640ED-91F3-4DE2-994B-38C30F93A513}" destId="{09FBEF48-B1C5-468C-9681-6F2C7DE397CC}" srcOrd="0" destOrd="0" presId="urn:microsoft.com/office/officeart/2005/8/layout/orgChart1"/>
    <dgm:cxn modelId="{D0CDF33F-F5E7-4D7E-97F2-7677DDCC9C80}" type="presOf" srcId="{D93B08D3-72B5-4751-BFA4-A4EF0CE8F09D}" destId="{9FAE9C64-0002-483B-9AA3-3A4F0FFFE4CD}" srcOrd="0" destOrd="0" presId="urn:microsoft.com/office/officeart/2005/8/layout/orgChart1"/>
    <dgm:cxn modelId="{3377A140-811D-4A49-9F37-9268D0C8F0DA}" type="presOf" srcId="{DAA01C4C-21FE-4D8D-A8E1-364F2795CCE7}" destId="{379AFDE8-3291-413F-9143-ED0A60C778D7}" srcOrd="0" destOrd="0" presId="urn:microsoft.com/office/officeart/2005/8/layout/orgChart1"/>
    <dgm:cxn modelId="{551D945F-39E4-4ECC-8EDA-9162F67CC494}" type="presOf" srcId="{3829BABE-7F97-4CB2-99AC-0868F907495B}" destId="{6CC8CB38-58B7-4A80-B92C-6FB5A34BC7E2}" srcOrd="1" destOrd="0" presId="urn:microsoft.com/office/officeart/2005/8/layout/orgChart1"/>
    <dgm:cxn modelId="{45076745-1A37-44C7-AA38-24200DE5241B}" srcId="{3829BABE-7F97-4CB2-99AC-0868F907495B}" destId="{D93B08D3-72B5-4751-BFA4-A4EF0CE8F09D}" srcOrd="1" destOrd="0" parTransId="{8F5250A1-87DD-47FE-831E-33BCCEFE8175}" sibTransId="{FD42A5E9-8FA8-432C-B227-FE350F878C7D}"/>
    <dgm:cxn modelId="{EEBBFB66-5EF1-4263-A7F9-31C3DC5DC57D}" type="presOf" srcId="{7CDD5FA3-6EF9-4E52-BC2C-1E45232F907D}" destId="{D425D8D6-C11B-486E-A130-FC0ECE094C12}" srcOrd="1" destOrd="0" presId="urn:microsoft.com/office/officeart/2005/8/layout/orgChart1"/>
    <dgm:cxn modelId="{9BAAEA71-6633-4B3F-B8FF-CEA22F11712A}" type="presOf" srcId="{1FD0D73F-52CA-455A-A766-0EA1AF9BC402}" destId="{16D2C250-F344-40BE-AC8D-6C0FF5C35076}" srcOrd="0" destOrd="0" presId="urn:microsoft.com/office/officeart/2005/8/layout/orgChart1"/>
    <dgm:cxn modelId="{85926C77-CA23-41EF-8BF4-C7A61303E656}" srcId="{5E0640ED-91F3-4DE2-994B-38C30F93A513}" destId="{3829BABE-7F97-4CB2-99AC-0868F907495B}" srcOrd="0" destOrd="0" parTransId="{5F911B2F-59B3-49D5-99F6-6A27BD744867}" sibTransId="{4E05B2D6-6F0C-407E-9021-230A991B9FB3}"/>
    <dgm:cxn modelId="{32C8D48A-8B4A-46B8-AA5D-D76F5C088AF2}" type="presOf" srcId="{8F5250A1-87DD-47FE-831E-33BCCEFE8175}" destId="{FAFC417A-55AB-4A40-86E6-CFE7575111BF}" srcOrd="0" destOrd="0" presId="urn:microsoft.com/office/officeart/2005/8/layout/orgChart1"/>
    <dgm:cxn modelId="{48FDF094-B938-4D8C-A69F-277F7FFC3F41}" type="presOf" srcId="{F5B2CF79-C8CA-4D0A-82AC-878BC0D161FC}" destId="{120CBAA1-455D-46F0-A5BD-1410FB13BE4B}" srcOrd="0" destOrd="0" presId="urn:microsoft.com/office/officeart/2005/8/layout/orgChart1"/>
    <dgm:cxn modelId="{C264809C-8D85-4697-8D68-DFAA71830B1E}" srcId="{7CDD5FA3-6EF9-4E52-BC2C-1E45232F907D}" destId="{F5B2CF79-C8CA-4D0A-82AC-878BC0D161FC}" srcOrd="1" destOrd="0" parTransId="{DAA01C4C-21FE-4D8D-A8E1-364F2795CCE7}" sibTransId="{B6759560-E60D-43AA-B99C-DBFA9F241E50}"/>
    <dgm:cxn modelId="{9C48369F-4ABC-4C51-A84B-C9FCD9C29495}" type="presOf" srcId="{D93B08D3-72B5-4751-BFA4-A4EF0CE8F09D}" destId="{1ED47899-82A2-4E1E-82C1-6A41BC4D0571}" srcOrd="1" destOrd="0" presId="urn:microsoft.com/office/officeart/2005/8/layout/orgChart1"/>
    <dgm:cxn modelId="{17FA92B1-01E1-4B43-99F6-163229FD2ED4}" srcId="{3829BABE-7F97-4CB2-99AC-0868F907495B}" destId="{7CDD5FA3-6EF9-4E52-BC2C-1E45232F907D}" srcOrd="0" destOrd="0" parTransId="{1FD0D73F-52CA-455A-A766-0EA1AF9BC402}" sibTransId="{9E73A866-51A8-4425-B87A-B307BBE1F944}"/>
    <dgm:cxn modelId="{D57D8BCC-96A4-466B-A142-A04CE54406D7}" type="presOf" srcId="{14F4DE35-F3C4-44E1-A18B-4EDA2D2DA178}" destId="{C900C3E5-3D31-4C4C-A5AD-EA4375CD60EA}" srcOrd="0" destOrd="0" presId="urn:microsoft.com/office/officeart/2005/8/layout/orgChart1"/>
    <dgm:cxn modelId="{90DB7EE6-2CA0-4C4B-8934-972B7369DBB3}" srcId="{7CDD5FA3-6EF9-4E52-BC2C-1E45232F907D}" destId="{6880549B-D759-4DFE-8F27-A5D5B813AC60}" srcOrd="0" destOrd="0" parTransId="{14F4DE35-F3C4-44E1-A18B-4EDA2D2DA178}" sibTransId="{7797B45D-503D-42E0-825A-76CDD6C88761}"/>
    <dgm:cxn modelId="{F094CFFD-51EF-4AD7-B25A-7F0CC9BBAF47}" type="presOf" srcId="{6880549B-D759-4DFE-8F27-A5D5B813AC60}" destId="{E7C11764-A84C-4B2B-8DE8-F11BBE27B6BE}" srcOrd="1" destOrd="0" presId="urn:microsoft.com/office/officeart/2005/8/layout/orgChart1"/>
    <dgm:cxn modelId="{56BFCFE1-4AC2-4DEA-9889-1E4FFD9C8EBE}" type="presParOf" srcId="{09FBEF48-B1C5-468C-9681-6F2C7DE397CC}" destId="{8AF7AB0A-13CA-42FC-9FC0-B7E6B7DDE484}" srcOrd="0" destOrd="0" presId="urn:microsoft.com/office/officeart/2005/8/layout/orgChart1"/>
    <dgm:cxn modelId="{8D9CC7B0-E92A-4D64-A4E2-02D956DF6D26}" type="presParOf" srcId="{8AF7AB0A-13CA-42FC-9FC0-B7E6B7DDE484}" destId="{D7693B6A-DE75-479F-B7DA-57BCF22D713B}" srcOrd="0" destOrd="0" presId="urn:microsoft.com/office/officeart/2005/8/layout/orgChart1"/>
    <dgm:cxn modelId="{3B895E67-E1E5-4444-90F5-8593722AFE13}" type="presParOf" srcId="{D7693B6A-DE75-479F-B7DA-57BCF22D713B}" destId="{09D36EF8-B983-4F40-9668-7F3765EBB14B}" srcOrd="0" destOrd="0" presId="urn:microsoft.com/office/officeart/2005/8/layout/orgChart1"/>
    <dgm:cxn modelId="{0C62A766-4B12-4AEA-9DE8-76DB6193F2C9}" type="presParOf" srcId="{D7693B6A-DE75-479F-B7DA-57BCF22D713B}" destId="{6CC8CB38-58B7-4A80-B92C-6FB5A34BC7E2}" srcOrd="1" destOrd="0" presId="urn:microsoft.com/office/officeart/2005/8/layout/orgChart1"/>
    <dgm:cxn modelId="{1DB7E2A7-4766-419F-970E-BE66530AB9AF}" type="presParOf" srcId="{8AF7AB0A-13CA-42FC-9FC0-B7E6B7DDE484}" destId="{2D24F65C-99AD-4B1B-A6AB-36708184B4BC}" srcOrd="1" destOrd="0" presId="urn:microsoft.com/office/officeart/2005/8/layout/orgChart1"/>
    <dgm:cxn modelId="{59A4A711-2BDF-46F9-8C27-38AA0D48D0FE}" type="presParOf" srcId="{2D24F65C-99AD-4B1B-A6AB-36708184B4BC}" destId="{16D2C250-F344-40BE-AC8D-6C0FF5C35076}" srcOrd="0" destOrd="0" presId="urn:microsoft.com/office/officeart/2005/8/layout/orgChart1"/>
    <dgm:cxn modelId="{04A2353A-1001-4AE1-9DEF-8473173B5A74}" type="presParOf" srcId="{2D24F65C-99AD-4B1B-A6AB-36708184B4BC}" destId="{8B4154CF-F9C9-41EB-8DCD-E5E0F4CEFAF9}" srcOrd="1" destOrd="0" presId="urn:microsoft.com/office/officeart/2005/8/layout/orgChart1"/>
    <dgm:cxn modelId="{1BB0EF24-BA24-4D0D-A693-330E0164DC8E}" type="presParOf" srcId="{8B4154CF-F9C9-41EB-8DCD-E5E0F4CEFAF9}" destId="{9669A60E-4DBE-42E6-BE3B-590C1CD3F990}" srcOrd="0" destOrd="0" presId="urn:microsoft.com/office/officeart/2005/8/layout/orgChart1"/>
    <dgm:cxn modelId="{D1154206-A165-4798-8351-2C11E8F557A6}" type="presParOf" srcId="{9669A60E-4DBE-42E6-BE3B-590C1CD3F990}" destId="{98A1A9D3-A2DA-497B-837E-D138A20A1216}" srcOrd="0" destOrd="0" presId="urn:microsoft.com/office/officeart/2005/8/layout/orgChart1"/>
    <dgm:cxn modelId="{F3FCE3D5-8D39-4400-8E6E-0E9BDBCD30EC}" type="presParOf" srcId="{9669A60E-4DBE-42E6-BE3B-590C1CD3F990}" destId="{D425D8D6-C11B-486E-A130-FC0ECE094C12}" srcOrd="1" destOrd="0" presId="urn:microsoft.com/office/officeart/2005/8/layout/orgChart1"/>
    <dgm:cxn modelId="{E2B0029A-1F42-411F-9212-922D5B1074A6}" type="presParOf" srcId="{8B4154CF-F9C9-41EB-8DCD-E5E0F4CEFAF9}" destId="{A7DBAFDE-4BF4-445E-B654-E58B9496BFF8}" srcOrd="1" destOrd="0" presId="urn:microsoft.com/office/officeart/2005/8/layout/orgChart1"/>
    <dgm:cxn modelId="{5AC236DF-1667-46AF-84C1-70EEBAD0BA04}" type="presParOf" srcId="{A7DBAFDE-4BF4-445E-B654-E58B9496BFF8}" destId="{C900C3E5-3D31-4C4C-A5AD-EA4375CD60EA}" srcOrd="0" destOrd="0" presId="urn:microsoft.com/office/officeart/2005/8/layout/orgChart1"/>
    <dgm:cxn modelId="{82E941DC-3669-4D86-8010-DA4F1E404ED7}" type="presParOf" srcId="{A7DBAFDE-4BF4-445E-B654-E58B9496BFF8}" destId="{2A4C52A5-DAC9-41F2-9097-60E263B8EEC0}" srcOrd="1" destOrd="0" presId="urn:microsoft.com/office/officeart/2005/8/layout/orgChart1"/>
    <dgm:cxn modelId="{6079EEA6-31C2-4B0E-8260-E610BB6A1AF4}" type="presParOf" srcId="{2A4C52A5-DAC9-41F2-9097-60E263B8EEC0}" destId="{AD72E21B-FF09-40A3-A0D1-985EA73351D8}" srcOrd="0" destOrd="0" presId="urn:microsoft.com/office/officeart/2005/8/layout/orgChart1"/>
    <dgm:cxn modelId="{432F25D4-CC0F-4115-893D-E2F6AB88E86C}" type="presParOf" srcId="{AD72E21B-FF09-40A3-A0D1-985EA73351D8}" destId="{407E2298-8133-49B6-A3BA-A4089A1ADD11}" srcOrd="0" destOrd="0" presId="urn:microsoft.com/office/officeart/2005/8/layout/orgChart1"/>
    <dgm:cxn modelId="{0AC46E7B-5724-421C-9518-FDD640CBC643}" type="presParOf" srcId="{AD72E21B-FF09-40A3-A0D1-985EA73351D8}" destId="{E7C11764-A84C-4B2B-8DE8-F11BBE27B6BE}" srcOrd="1" destOrd="0" presId="urn:microsoft.com/office/officeart/2005/8/layout/orgChart1"/>
    <dgm:cxn modelId="{B00A6C7F-087F-41A2-BB21-0F3C11CE2361}" type="presParOf" srcId="{2A4C52A5-DAC9-41F2-9097-60E263B8EEC0}" destId="{A12FF651-2E68-4A32-9594-0E7F434BCF14}" srcOrd="1" destOrd="0" presId="urn:microsoft.com/office/officeart/2005/8/layout/orgChart1"/>
    <dgm:cxn modelId="{55E80EC7-644C-49EB-B53C-3112599473E7}" type="presParOf" srcId="{2A4C52A5-DAC9-41F2-9097-60E263B8EEC0}" destId="{BBECCA15-F763-442E-B988-8A58F179B8A0}" srcOrd="2" destOrd="0" presId="urn:microsoft.com/office/officeart/2005/8/layout/orgChart1"/>
    <dgm:cxn modelId="{B07C576A-FE78-40D2-BB04-5FF429A7AF78}" type="presParOf" srcId="{A7DBAFDE-4BF4-445E-B654-E58B9496BFF8}" destId="{379AFDE8-3291-413F-9143-ED0A60C778D7}" srcOrd="2" destOrd="0" presId="urn:microsoft.com/office/officeart/2005/8/layout/orgChart1"/>
    <dgm:cxn modelId="{9DBD39C8-1F1F-4BB7-AAB5-582B6302FC0F}" type="presParOf" srcId="{A7DBAFDE-4BF4-445E-B654-E58B9496BFF8}" destId="{2C937501-B826-4415-808C-60DFCBAD21AF}" srcOrd="3" destOrd="0" presId="urn:microsoft.com/office/officeart/2005/8/layout/orgChart1"/>
    <dgm:cxn modelId="{E6C9DDAD-291A-4FD8-BE13-B36A07959C4F}" type="presParOf" srcId="{2C937501-B826-4415-808C-60DFCBAD21AF}" destId="{2D3B4A4C-FB1A-4AD1-B3FF-73FC67B91EC5}" srcOrd="0" destOrd="0" presId="urn:microsoft.com/office/officeart/2005/8/layout/orgChart1"/>
    <dgm:cxn modelId="{3A9BD060-EBCE-4648-91C1-4909A57B512D}" type="presParOf" srcId="{2D3B4A4C-FB1A-4AD1-B3FF-73FC67B91EC5}" destId="{120CBAA1-455D-46F0-A5BD-1410FB13BE4B}" srcOrd="0" destOrd="0" presId="urn:microsoft.com/office/officeart/2005/8/layout/orgChart1"/>
    <dgm:cxn modelId="{DDEE79AF-F75E-42CB-9A92-0ECCA7192C68}" type="presParOf" srcId="{2D3B4A4C-FB1A-4AD1-B3FF-73FC67B91EC5}" destId="{945876CE-12C0-4D1B-BF50-A67308A22AB2}" srcOrd="1" destOrd="0" presId="urn:microsoft.com/office/officeart/2005/8/layout/orgChart1"/>
    <dgm:cxn modelId="{20DB2C50-02A0-4F38-A171-C3F6BEF03641}" type="presParOf" srcId="{2C937501-B826-4415-808C-60DFCBAD21AF}" destId="{7C069695-0010-4611-986A-C45EF9E930AD}" srcOrd="1" destOrd="0" presId="urn:microsoft.com/office/officeart/2005/8/layout/orgChart1"/>
    <dgm:cxn modelId="{7BB86DCA-D5EB-4254-88D2-94E7D387325A}" type="presParOf" srcId="{2C937501-B826-4415-808C-60DFCBAD21AF}" destId="{F89300CE-377A-4429-828A-4447FBF1DADD}" srcOrd="2" destOrd="0" presId="urn:microsoft.com/office/officeart/2005/8/layout/orgChart1"/>
    <dgm:cxn modelId="{BBDF1DA1-37AF-404D-862E-27A36795658D}" type="presParOf" srcId="{8B4154CF-F9C9-41EB-8DCD-E5E0F4CEFAF9}" destId="{46B182ED-C58D-494A-8CE1-4AC2EB6FF190}" srcOrd="2" destOrd="0" presId="urn:microsoft.com/office/officeart/2005/8/layout/orgChart1"/>
    <dgm:cxn modelId="{FA338781-B62E-4FB8-B668-EAA47276A5F0}" type="presParOf" srcId="{2D24F65C-99AD-4B1B-A6AB-36708184B4BC}" destId="{FAFC417A-55AB-4A40-86E6-CFE7575111BF}" srcOrd="2" destOrd="0" presId="urn:microsoft.com/office/officeart/2005/8/layout/orgChart1"/>
    <dgm:cxn modelId="{027587D1-B0D4-4781-8141-A2AF54467229}" type="presParOf" srcId="{2D24F65C-99AD-4B1B-A6AB-36708184B4BC}" destId="{13044BB2-95A7-4E7B-A795-3B6D4D6D9893}" srcOrd="3" destOrd="0" presId="urn:microsoft.com/office/officeart/2005/8/layout/orgChart1"/>
    <dgm:cxn modelId="{3B1A5DF1-EF08-4D76-92CA-A549B29D41B4}" type="presParOf" srcId="{13044BB2-95A7-4E7B-A795-3B6D4D6D9893}" destId="{5731E6CE-0F86-4A52-B3FD-8B1B6A808D9A}" srcOrd="0" destOrd="0" presId="urn:microsoft.com/office/officeart/2005/8/layout/orgChart1"/>
    <dgm:cxn modelId="{D483CFEF-BE6F-4F4D-A902-A1046299DCDC}" type="presParOf" srcId="{5731E6CE-0F86-4A52-B3FD-8B1B6A808D9A}" destId="{9FAE9C64-0002-483B-9AA3-3A4F0FFFE4CD}" srcOrd="0" destOrd="0" presId="urn:microsoft.com/office/officeart/2005/8/layout/orgChart1"/>
    <dgm:cxn modelId="{BB383E53-DB26-4CF3-9BD3-33562B51E3A7}" type="presParOf" srcId="{5731E6CE-0F86-4A52-B3FD-8B1B6A808D9A}" destId="{1ED47899-82A2-4E1E-82C1-6A41BC4D0571}" srcOrd="1" destOrd="0" presId="urn:microsoft.com/office/officeart/2005/8/layout/orgChart1"/>
    <dgm:cxn modelId="{70E11F8E-309A-48F7-8187-4E701179DC52}" type="presParOf" srcId="{13044BB2-95A7-4E7B-A795-3B6D4D6D9893}" destId="{E41398E9-8D6E-4186-8067-96AE874C8D53}" srcOrd="1" destOrd="0" presId="urn:microsoft.com/office/officeart/2005/8/layout/orgChart1"/>
    <dgm:cxn modelId="{1D423714-6C97-48DE-82EA-8E7D71A0B445}" type="presParOf" srcId="{13044BB2-95A7-4E7B-A795-3B6D4D6D9893}" destId="{CE4065DD-0EF8-4277-8442-97DC10C028F7}" srcOrd="2" destOrd="0" presId="urn:microsoft.com/office/officeart/2005/8/layout/orgChart1"/>
    <dgm:cxn modelId="{B10CF73A-77D3-487D-A61A-8A352870C9D1}" type="presParOf" srcId="{8AF7AB0A-13CA-42FC-9FC0-B7E6B7DDE484}" destId="{E5A3365A-1F2C-4D11-BEC3-053D02BC242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C417A-55AB-4A40-86E6-CFE7575111BF}">
      <dsp:nvSpPr>
        <dsp:cNvPr id="0" name=""/>
        <dsp:cNvSpPr/>
      </dsp:nvSpPr>
      <dsp:spPr>
        <a:xfrm>
          <a:off x="3071862" y="637141"/>
          <a:ext cx="770206" cy="267344"/>
        </a:xfrm>
        <a:custGeom>
          <a:avLst/>
          <a:gdLst/>
          <a:ahLst/>
          <a:cxnLst/>
          <a:rect l="0" t="0" r="0" b="0"/>
          <a:pathLst>
            <a:path>
              <a:moveTo>
                <a:pt x="0" y="0"/>
              </a:moveTo>
              <a:lnTo>
                <a:pt x="0" y="133672"/>
              </a:lnTo>
              <a:lnTo>
                <a:pt x="770206" y="133672"/>
              </a:lnTo>
              <a:lnTo>
                <a:pt x="770206" y="26734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79AFDE8-3291-413F-9143-ED0A60C778D7}">
      <dsp:nvSpPr>
        <dsp:cNvPr id="0" name=""/>
        <dsp:cNvSpPr/>
      </dsp:nvSpPr>
      <dsp:spPr>
        <a:xfrm>
          <a:off x="1659132" y="1541019"/>
          <a:ext cx="219082" cy="585159"/>
        </a:xfrm>
        <a:custGeom>
          <a:avLst/>
          <a:gdLst/>
          <a:ahLst/>
          <a:cxnLst/>
          <a:rect l="0" t="0" r="0" b="0"/>
          <a:pathLst>
            <a:path>
              <a:moveTo>
                <a:pt x="0" y="0"/>
              </a:moveTo>
              <a:lnTo>
                <a:pt x="0" y="585159"/>
              </a:lnTo>
              <a:lnTo>
                <a:pt x="219082" y="58515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900C3E5-3D31-4C4C-A5AD-EA4375CD60EA}">
      <dsp:nvSpPr>
        <dsp:cNvPr id="0" name=""/>
        <dsp:cNvSpPr/>
      </dsp:nvSpPr>
      <dsp:spPr>
        <a:xfrm>
          <a:off x="1422150" y="1541019"/>
          <a:ext cx="236981" cy="585611"/>
        </a:xfrm>
        <a:custGeom>
          <a:avLst/>
          <a:gdLst/>
          <a:ahLst/>
          <a:cxnLst/>
          <a:rect l="0" t="0" r="0" b="0"/>
          <a:pathLst>
            <a:path>
              <a:moveTo>
                <a:pt x="236981" y="0"/>
              </a:moveTo>
              <a:lnTo>
                <a:pt x="236981" y="585611"/>
              </a:lnTo>
              <a:lnTo>
                <a:pt x="0" y="585611"/>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6D2C250-F344-40BE-AC8D-6C0FF5C35076}">
      <dsp:nvSpPr>
        <dsp:cNvPr id="0" name=""/>
        <dsp:cNvSpPr/>
      </dsp:nvSpPr>
      <dsp:spPr>
        <a:xfrm>
          <a:off x="2168359" y="637141"/>
          <a:ext cx="903502" cy="267344"/>
        </a:xfrm>
        <a:custGeom>
          <a:avLst/>
          <a:gdLst/>
          <a:ahLst/>
          <a:cxnLst/>
          <a:rect l="0" t="0" r="0" b="0"/>
          <a:pathLst>
            <a:path>
              <a:moveTo>
                <a:pt x="903502" y="0"/>
              </a:moveTo>
              <a:lnTo>
                <a:pt x="903502" y="133672"/>
              </a:lnTo>
              <a:lnTo>
                <a:pt x="0" y="133672"/>
              </a:lnTo>
              <a:lnTo>
                <a:pt x="0" y="26734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9D36EF8-B983-4F40-9668-7F3765EBB14B}">
      <dsp:nvSpPr>
        <dsp:cNvPr id="0" name=""/>
        <dsp:cNvSpPr/>
      </dsp:nvSpPr>
      <dsp:spPr>
        <a:xfrm>
          <a:off x="2435328" y="607"/>
          <a:ext cx="1273067" cy="636533"/>
        </a:xfrm>
        <a:prstGeom prst="rect">
          <a:avLst/>
        </a:prstGeom>
        <a:solidFill>
          <a:srgbClr val="015B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Software</a:t>
          </a:r>
        </a:p>
      </dsp:txBody>
      <dsp:txXfrm>
        <a:off x="2435328" y="607"/>
        <a:ext cx="1273067" cy="636533"/>
      </dsp:txXfrm>
    </dsp:sp>
    <dsp:sp modelId="{98A1A9D3-A2DA-497B-837E-D138A20A1216}">
      <dsp:nvSpPr>
        <dsp:cNvPr id="0" name=""/>
        <dsp:cNvSpPr/>
      </dsp:nvSpPr>
      <dsp:spPr>
        <a:xfrm>
          <a:off x="1531825" y="904485"/>
          <a:ext cx="1273067" cy="636533"/>
        </a:xfrm>
        <a:prstGeom prst="rect">
          <a:avLst/>
        </a:prstGeom>
        <a:solidFill>
          <a:srgbClr val="015B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System software</a:t>
          </a:r>
        </a:p>
      </dsp:txBody>
      <dsp:txXfrm>
        <a:off x="1531825" y="904485"/>
        <a:ext cx="1273067" cy="636533"/>
      </dsp:txXfrm>
    </dsp:sp>
    <dsp:sp modelId="{407E2298-8133-49B6-A3BA-A4089A1ADD11}">
      <dsp:nvSpPr>
        <dsp:cNvPr id="0" name=""/>
        <dsp:cNvSpPr/>
      </dsp:nvSpPr>
      <dsp:spPr>
        <a:xfrm>
          <a:off x="149082" y="1808363"/>
          <a:ext cx="1273067" cy="636533"/>
        </a:xfrm>
        <a:prstGeom prst="rect">
          <a:avLst/>
        </a:prstGeom>
        <a:solidFill>
          <a:srgbClr val="015B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Operating systems</a:t>
          </a:r>
        </a:p>
      </dsp:txBody>
      <dsp:txXfrm>
        <a:off x="149082" y="1808363"/>
        <a:ext cx="1273067" cy="636533"/>
      </dsp:txXfrm>
    </dsp:sp>
    <dsp:sp modelId="{120CBAA1-455D-46F0-A5BD-1410FB13BE4B}">
      <dsp:nvSpPr>
        <dsp:cNvPr id="0" name=""/>
        <dsp:cNvSpPr/>
      </dsp:nvSpPr>
      <dsp:spPr>
        <a:xfrm>
          <a:off x="1878214" y="1807911"/>
          <a:ext cx="1273067" cy="636533"/>
        </a:xfrm>
        <a:prstGeom prst="rect">
          <a:avLst/>
        </a:prstGeom>
        <a:solidFill>
          <a:srgbClr val="015B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Utility software</a:t>
          </a:r>
        </a:p>
      </dsp:txBody>
      <dsp:txXfrm>
        <a:off x="1878214" y="1807911"/>
        <a:ext cx="1273067" cy="636533"/>
      </dsp:txXfrm>
    </dsp:sp>
    <dsp:sp modelId="{9FAE9C64-0002-483B-9AA3-3A4F0FFFE4CD}">
      <dsp:nvSpPr>
        <dsp:cNvPr id="0" name=""/>
        <dsp:cNvSpPr/>
      </dsp:nvSpPr>
      <dsp:spPr>
        <a:xfrm>
          <a:off x="3072237" y="904485"/>
          <a:ext cx="1539660" cy="636533"/>
        </a:xfrm>
        <a:prstGeom prst="rect">
          <a:avLst/>
        </a:prstGeom>
        <a:solidFill>
          <a:srgbClr val="015B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Application software</a:t>
          </a:r>
        </a:p>
      </dsp:txBody>
      <dsp:txXfrm>
        <a:off x="3072237" y="904485"/>
        <a:ext cx="1539660" cy="6365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02/12/2021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C303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13045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AE5CFE8B-04CE-4366-99AB-74D9FCEBF113}"/>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AAA9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0564AA-BB8A-46DE-B610-A52ED1571C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Types of software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17405372-FD3A-4084-AD92-922AC46B7F5C}"/>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AAFA7C02-45F5-447E-ADC1-260D42F2395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Types of software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CD2D6E09-8EE1-46B1-9ED5-4BF8C30CA7B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F72E3D42-2735-4908-8B18-880FE2A99CD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Types of software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F9AC37A0-84FC-4991-9B5C-BFE5A081DF7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9F531F3F-3F28-4EF3-A716-14BCAE8C392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Types of software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A379D81C-F4AE-4238-B106-63645695B61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504BE87D-7D40-4A95-A1AE-BBA33516E82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Types of software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Disk defragmenter</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When files are saved to a magnetic hard disk they are stored in the next available space</a:t>
            </a:r>
          </a:p>
          <a:p>
            <a:pPr lvl="1"/>
            <a:r>
              <a:rPr lang="en-GB" dirty="0"/>
              <a:t>This can lead to files being split into fragments which take longer to access as the drive head has to move more</a:t>
            </a:r>
          </a:p>
          <a:p>
            <a:pPr lvl="1"/>
            <a:r>
              <a:rPr lang="en-GB" dirty="0"/>
              <a:t>Defragmentation software puts each file back into one contiguous location</a:t>
            </a:r>
          </a:p>
          <a:p>
            <a:pPr lvl="1"/>
            <a:endParaRPr lang="en-GB" dirty="0"/>
          </a:p>
        </p:txBody>
      </p:sp>
      <p:graphicFrame>
        <p:nvGraphicFramePr>
          <p:cNvPr id="4" name="Table 4">
            <a:extLst>
              <a:ext uri="{FF2B5EF4-FFF2-40B4-BE49-F238E27FC236}">
                <a16:creationId xmlns:a16="http://schemas.microsoft.com/office/drawing/2014/main" id="{4DCDEFD4-9D4B-4FD8-8A8B-47645EE992FE}"/>
              </a:ext>
            </a:extLst>
          </p:cNvPr>
          <p:cNvGraphicFramePr>
            <a:graphicFrameLocks noGrp="1"/>
          </p:cNvGraphicFramePr>
          <p:nvPr>
            <p:extLst>
              <p:ext uri="{D42A27DB-BD31-4B8C-83A1-F6EECF244321}">
                <p14:modId xmlns:p14="http://schemas.microsoft.com/office/powerpoint/2010/main" val="2867976433"/>
              </p:ext>
            </p:extLst>
          </p:nvPr>
        </p:nvGraphicFramePr>
        <p:xfrm>
          <a:off x="1165745" y="4100074"/>
          <a:ext cx="2520000" cy="2016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1172851667"/>
                    </a:ext>
                  </a:extLst>
                </a:gridCol>
                <a:gridCol w="252000">
                  <a:extLst>
                    <a:ext uri="{9D8B030D-6E8A-4147-A177-3AD203B41FA5}">
                      <a16:colId xmlns:a16="http://schemas.microsoft.com/office/drawing/2014/main" val="388318459"/>
                    </a:ext>
                  </a:extLst>
                </a:gridCol>
                <a:gridCol w="252000">
                  <a:extLst>
                    <a:ext uri="{9D8B030D-6E8A-4147-A177-3AD203B41FA5}">
                      <a16:colId xmlns:a16="http://schemas.microsoft.com/office/drawing/2014/main" val="1275668101"/>
                    </a:ext>
                  </a:extLst>
                </a:gridCol>
                <a:gridCol w="252000">
                  <a:extLst>
                    <a:ext uri="{9D8B030D-6E8A-4147-A177-3AD203B41FA5}">
                      <a16:colId xmlns:a16="http://schemas.microsoft.com/office/drawing/2014/main" val="3495085669"/>
                    </a:ext>
                  </a:extLst>
                </a:gridCol>
                <a:gridCol w="252000">
                  <a:extLst>
                    <a:ext uri="{9D8B030D-6E8A-4147-A177-3AD203B41FA5}">
                      <a16:colId xmlns:a16="http://schemas.microsoft.com/office/drawing/2014/main" val="3301831455"/>
                    </a:ext>
                  </a:extLst>
                </a:gridCol>
                <a:gridCol w="252000">
                  <a:extLst>
                    <a:ext uri="{9D8B030D-6E8A-4147-A177-3AD203B41FA5}">
                      <a16:colId xmlns:a16="http://schemas.microsoft.com/office/drawing/2014/main" val="3226122927"/>
                    </a:ext>
                  </a:extLst>
                </a:gridCol>
                <a:gridCol w="252000">
                  <a:extLst>
                    <a:ext uri="{9D8B030D-6E8A-4147-A177-3AD203B41FA5}">
                      <a16:colId xmlns:a16="http://schemas.microsoft.com/office/drawing/2014/main" val="3878460655"/>
                    </a:ext>
                  </a:extLst>
                </a:gridCol>
                <a:gridCol w="252000">
                  <a:extLst>
                    <a:ext uri="{9D8B030D-6E8A-4147-A177-3AD203B41FA5}">
                      <a16:colId xmlns:a16="http://schemas.microsoft.com/office/drawing/2014/main" val="950661837"/>
                    </a:ext>
                  </a:extLst>
                </a:gridCol>
                <a:gridCol w="252000">
                  <a:extLst>
                    <a:ext uri="{9D8B030D-6E8A-4147-A177-3AD203B41FA5}">
                      <a16:colId xmlns:a16="http://schemas.microsoft.com/office/drawing/2014/main" val="4015605095"/>
                    </a:ext>
                  </a:extLst>
                </a:gridCol>
                <a:gridCol w="252000">
                  <a:extLst>
                    <a:ext uri="{9D8B030D-6E8A-4147-A177-3AD203B41FA5}">
                      <a16:colId xmlns:a16="http://schemas.microsoft.com/office/drawing/2014/main" val="3030153958"/>
                    </a:ext>
                  </a:extLst>
                </a:gridCol>
              </a:tblGrid>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50506840"/>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875178159"/>
                  </a:ext>
                </a:extLst>
              </a:tr>
              <a:tr h="252000">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332224810"/>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566150532"/>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263326411"/>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66940322"/>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717784743"/>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147564599"/>
                  </a:ext>
                </a:extLst>
              </a:tr>
            </a:tbl>
          </a:graphicData>
        </a:graphic>
      </p:graphicFrame>
      <p:grpSp>
        <p:nvGrpSpPr>
          <p:cNvPr id="8" name="Group 7">
            <a:extLst>
              <a:ext uri="{FF2B5EF4-FFF2-40B4-BE49-F238E27FC236}">
                <a16:creationId xmlns:a16="http://schemas.microsoft.com/office/drawing/2014/main" id="{1ACDDDEE-3A0C-4C5B-AC5C-C354E113E5C9}"/>
              </a:ext>
            </a:extLst>
          </p:cNvPr>
          <p:cNvGrpSpPr/>
          <p:nvPr/>
        </p:nvGrpSpPr>
        <p:grpSpPr>
          <a:xfrm>
            <a:off x="7495721" y="3915995"/>
            <a:ext cx="1061897" cy="276999"/>
            <a:chOff x="7495721" y="3959221"/>
            <a:chExt cx="1061897" cy="276999"/>
          </a:xfrm>
        </p:grpSpPr>
        <p:sp>
          <p:nvSpPr>
            <p:cNvPr id="5" name="TextBox 4">
              <a:extLst>
                <a:ext uri="{FF2B5EF4-FFF2-40B4-BE49-F238E27FC236}">
                  <a16:creationId xmlns:a16="http://schemas.microsoft.com/office/drawing/2014/main" id="{CDFE5FE6-DEA5-42A5-9F85-4A47CC02159F}"/>
                </a:ext>
              </a:extLst>
            </p:cNvPr>
            <p:cNvSpPr txBox="1"/>
            <p:nvPr/>
          </p:nvSpPr>
          <p:spPr>
            <a:xfrm>
              <a:off x="7495721" y="3959221"/>
              <a:ext cx="809897" cy="276999"/>
            </a:xfrm>
            <a:prstGeom prst="rect">
              <a:avLst/>
            </a:prstGeom>
            <a:noFill/>
          </p:spPr>
          <p:txBody>
            <a:bodyPr wrap="square" lIns="0" tIns="0" rIns="0" bIns="0" rtlCol="0">
              <a:spAutoFit/>
            </a:bodyPr>
            <a:lstStyle/>
            <a:p>
              <a:r>
                <a:rPr lang="en-GB" b="1" dirty="0"/>
                <a:t>File A</a:t>
              </a:r>
            </a:p>
          </p:txBody>
        </p:sp>
        <p:sp>
          <p:nvSpPr>
            <p:cNvPr id="11" name="Rectangle 10">
              <a:extLst>
                <a:ext uri="{FF2B5EF4-FFF2-40B4-BE49-F238E27FC236}">
                  <a16:creationId xmlns:a16="http://schemas.microsoft.com/office/drawing/2014/main" id="{548846B3-130D-4AF3-B734-21B73A30F2EB}"/>
                </a:ext>
              </a:extLst>
            </p:cNvPr>
            <p:cNvSpPr/>
            <p:nvPr/>
          </p:nvSpPr>
          <p:spPr>
            <a:xfrm>
              <a:off x="8305618" y="3971720"/>
              <a:ext cx="252000" cy="252000"/>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112F85FD-E1A9-4BCD-A8D5-6A8BE08FFD00}"/>
              </a:ext>
            </a:extLst>
          </p:cNvPr>
          <p:cNvGrpSpPr/>
          <p:nvPr/>
        </p:nvGrpSpPr>
        <p:grpSpPr>
          <a:xfrm>
            <a:off x="7495721" y="4255871"/>
            <a:ext cx="1061897" cy="276999"/>
            <a:chOff x="7495721" y="4270406"/>
            <a:chExt cx="1061897" cy="276999"/>
          </a:xfrm>
        </p:grpSpPr>
        <p:sp>
          <p:nvSpPr>
            <p:cNvPr id="6" name="TextBox 5">
              <a:extLst>
                <a:ext uri="{FF2B5EF4-FFF2-40B4-BE49-F238E27FC236}">
                  <a16:creationId xmlns:a16="http://schemas.microsoft.com/office/drawing/2014/main" id="{D2ECFDF5-DD34-43DF-90C9-B309152999C5}"/>
                </a:ext>
              </a:extLst>
            </p:cNvPr>
            <p:cNvSpPr txBox="1"/>
            <p:nvPr/>
          </p:nvSpPr>
          <p:spPr>
            <a:xfrm>
              <a:off x="7495721" y="4270406"/>
              <a:ext cx="809897" cy="276999"/>
            </a:xfrm>
            <a:prstGeom prst="rect">
              <a:avLst/>
            </a:prstGeom>
            <a:noFill/>
          </p:spPr>
          <p:txBody>
            <a:bodyPr wrap="square" lIns="0" tIns="0" rIns="0" bIns="0" rtlCol="0">
              <a:spAutoFit/>
            </a:bodyPr>
            <a:lstStyle/>
            <a:p>
              <a:r>
                <a:rPr lang="en-GB" b="1" dirty="0"/>
                <a:t>File B</a:t>
              </a:r>
            </a:p>
          </p:txBody>
        </p:sp>
        <p:sp>
          <p:nvSpPr>
            <p:cNvPr id="12" name="Rectangle 11">
              <a:extLst>
                <a:ext uri="{FF2B5EF4-FFF2-40B4-BE49-F238E27FC236}">
                  <a16:creationId xmlns:a16="http://schemas.microsoft.com/office/drawing/2014/main" id="{0B7699A8-360D-44A3-8AA8-49C3B21C1772}"/>
                </a:ext>
              </a:extLst>
            </p:cNvPr>
            <p:cNvSpPr/>
            <p:nvPr/>
          </p:nvSpPr>
          <p:spPr>
            <a:xfrm>
              <a:off x="8305618" y="4282905"/>
              <a:ext cx="252000" cy="252000"/>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C2E1158F-0439-4DD1-AD54-72C89C55F373}"/>
              </a:ext>
            </a:extLst>
          </p:cNvPr>
          <p:cNvGrpSpPr/>
          <p:nvPr/>
        </p:nvGrpSpPr>
        <p:grpSpPr>
          <a:xfrm>
            <a:off x="7495721" y="4595747"/>
            <a:ext cx="1061897" cy="276999"/>
            <a:chOff x="7495721" y="4608148"/>
            <a:chExt cx="1061897" cy="276999"/>
          </a:xfrm>
        </p:grpSpPr>
        <p:sp>
          <p:nvSpPr>
            <p:cNvPr id="9" name="TextBox 8">
              <a:extLst>
                <a:ext uri="{FF2B5EF4-FFF2-40B4-BE49-F238E27FC236}">
                  <a16:creationId xmlns:a16="http://schemas.microsoft.com/office/drawing/2014/main" id="{8D3B4E4E-922B-4EA3-A8BD-CC6A25A53F9F}"/>
                </a:ext>
              </a:extLst>
            </p:cNvPr>
            <p:cNvSpPr txBox="1"/>
            <p:nvPr/>
          </p:nvSpPr>
          <p:spPr>
            <a:xfrm>
              <a:off x="7495721" y="4608148"/>
              <a:ext cx="809897" cy="276999"/>
            </a:xfrm>
            <a:prstGeom prst="rect">
              <a:avLst/>
            </a:prstGeom>
            <a:noFill/>
          </p:spPr>
          <p:txBody>
            <a:bodyPr wrap="square" lIns="0" tIns="0" rIns="0" bIns="0" rtlCol="0">
              <a:spAutoFit/>
            </a:bodyPr>
            <a:lstStyle/>
            <a:p>
              <a:r>
                <a:rPr lang="en-GB" b="1" dirty="0"/>
                <a:t>File C</a:t>
              </a:r>
            </a:p>
          </p:txBody>
        </p:sp>
        <p:sp>
          <p:nvSpPr>
            <p:cNvPr id="13" name="Rectangle 12">
              <a:extLst>
                <a:ext uri="{FF2B5EF4-FFF2-40B4-BE49-F238E27FC236}">
                  <a16:creationId xmlns:a16="http://schemas.microsoft.com/office/drawing/2014/main" id="{4BA7A12B-FB8E-4062-9611-9113500686CD}"/>
                </a:ext>
              </a:extLst>
            </p:cNvPr>
            <p:cNvSpPr/>
            <p:nvPr/>
          </p:nvSpPr>
          <p:spPr>
            <a:xfrm>
              <a:off x="8305618" y="4620647"/>
              <a:ext cx="252000" cy="25200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246F5485-B293-4DEA-903A-AF53EBFC26A0}"/>
              </a:ext>
            </a:extLst>
          </p:cNvPr>
          <p:cNvGrpSpPr/>
          <p:nvPr/>
        </p:nvGrpSpPr>
        <p:grpSpPr>
          <a:xfrm>
            <a:off x="7495721" y="4935622"/>
            <a:ext cx="1061897" cy="276999"/>
            <a:chOff x="7495721" y="4935622"/>
            <a:chExt cx="1061897" cy="276999"/>
          </a:xfrm>
        </p:grpSpPr>
        <p:sp>
          <p:nvSpPr>
            <p:cNvPr id="10" name="TextBox 9">
              <a:extLst>
                <a:ext uri="{FF2B5EF4-FFF2-40B4-BE49-F238E27FC236}">
                  <a16:creationId xmlns:a16="http://schemas.microsoft.com/office/drawing/2014/main" id="{3F6180D2-F767-48E4-B51B-42CD4531AB41}"/>
                </a:ext>
              </a:extLst>
            </p:cNvPr>
            <p:cNvSpPr txBox="1"/>
            <p:nvPr/>
          </p:nvSpPr>
          <p:spPr>
            <a:xfrm>
              <a:off x="7495721" y="4935622"/>
              <a:ext cx="809897" cy="276999"/>
            </a:xfrm>
            <a:prstGeom prst="rect">
              <a:avLst/>
            </a:prstGeom>
            <a:noFill/>
          </p:spPr>
          <p:txBody>
            <a:bodyPr wrap="square" lIns="0" tIns="0" rIns="0" bIns="0" rtlCol="0">
              <a:spAutoFit/>
            </a:bodyPr>
            <a:lstStyle/>
            <a:p>
              <a:r>
                <a:rPr lang="en-GB" b="1" dirty="0"/>
                <a:t>File D</a:t>
              </a:r>
            </a:p>
          </p:txBody>
        </p:sp>
        <p:sp>
          <p:nvSpPr>
            <p:cNvPr id="14" name="Rectangle 13">
              <a:extLst>
                <a:ext uri="{FF2B5EF4-FFF2-40B4-BE49-F238E27FC236}">
                  <a16:creationId xmlns:a16="http://schemas.microsoft.com/office/drawing/2014/main" id="{6E46D728-BB0C-4CF5-B6FF-2B33089FDF93}"/>
                </a:ext>
              </a:extLst>
            </p:cNvPr>
            <p:cNvSpPr/>
            <p:nvPr/>
          </p:nvSpPr>
          <p:spPr>
            <a:xfrm>
              <a:off x="8305618" y="4948121"/>
              <a:ext cx="252000" cy="252000"/>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aphicFrame>
        <p:nvGraphicFramePr>
          <p:cNvPr id="15" name="Table 4">
            <a:extLst>
              <a:ext uri="{FF2B5EF4-FFF2-40B4-BE49-F238E27FC236}">
                <a16:creationId xmlns:a16="http://schemas.microsoft.com/office/drawing/2014/main" id="{FB2FB632-B5BB-4633-B4FC-AEEBF84BAF9C}"/>
              </a:ext>
            </a:extLst>
          </p:cNvPr>
          <p:cNvGraphicFramePr>
            <a:graphicFrameLocks noGrp="1"/>
          </p:cNvGraphicFramePr>
          <p:nvPr>
            <p:extLst>
              <p:ext uri="{D42A27DB-BD31-4B8C-83A1-F6EECF244321}">
                <p14:modId xmlns:p14="http://schemas.microsoft.com/office/powerpoint/2010/main" val="94168516"/>
              </p:ext>
            </p:extLst>
          </p:nvPr>
        </p:nvGraphicFramePr>
        <p:xfrm>
          <a:off x="4754227" y="4100074"/>
          <a:ext cx="2520000" cy="2016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1172851667"/>
                    </a:ext>
                  </a:extLst>
                </a:gridCol>
                <a:gridCol w="252000">
                  <a:extLst>
                    <a:ext uri="{9D8B030D-6E8A-4147-A177-3AD203B41FA5}">
                      <a16:colId xmlns:a16="http://schemas.microsoft.com/office/drawing/2014/main" val="388318459"/>
                    </a:ext>
                  </a:extLst>
                </a:gridCol>
                <a:gridCol w="252000">
                  <a:extLst>
                    <a:ext uri="{9D8B030D-6E8A-4147-A177-3AD203B41FA5}">
                      <a16:colId xmlns:a16="http://schemas.microsoft.com/office/drawing/2014/main" val="1275668101"/>
                    </a:ext>
                  </a:extLst>
                </a:gridCol>
                <a:gridCol w="252000">
                  <a:extLst>
                    <a:ext uri="{9D8B030D-6E8A-4147-A177-3AD203B41FA5}">
                      <a16:colId xmlns:a16="http://schemas.microsoft.com/office/drawing/2014/main" val="3495085669"/>
                    </a:ext>
                  </a:extLst>
                </a:gridCol>
                <a:gridCol w="252000">
                  <a:extLst>
                    <a:ext uri="{9D8B030D-6E8A-4147-A177-3AD203B41FA5}">
                      <a16:colId xmlns:a16="http://schemas.microsoft.com/office/drawing/2014/main" val="3301831455"/>
                    </a:ext>
                  </a:extLst>
                </a:gridCol>
                <a:gridCol w="252000">
                  <a:extLst>
                    <a:ext uri="{9D8B030D-6E8A-4147-A177-3AD203B41FA5}">
                      <a16:colId xmlns:a16="http://schemas.microsoft.com/office/drawing/2014/main" val="3226122927"/>
                    </a:ext>
                  </a:extLst>
                </a:gridCol>
                <a:gridCol w="252000">
                  <a:extLst>
                    <a:ext uri="{9D8B030D-6E8A-4147-A177-3AD203B41FA5}">
                      <a16:colId xmlns:a16="http://schemas.microsoft.com/office/drawing/2014/main" val="3878460655"/>
                    </a:ext>
                  </a:extLst>
                </a:gridCol>
                <a:gridCol w="252000">
                  <a:extLst>
                    <a:ext uri="{9D8B030D-6E8A-4147-A177-3AD203B41FA5}">
                      <a16:colId xmlns:a16="http://schemas.microsoft.com/office/drawing/2014/main" val="950661837"/>
                    </a:ext>
                  </a:extLst>
                </a:gridCol>
                <a:gridCol w="252000">
                  <a:extLst>
                    <a:ext uri="{9D8B030D-6E8A-4147-A177-3AD203B41FA5}">
                      <a16:colId xmlns:a16="http://schemas.microsoft.com/office/drawing/2014/main" val="4015605095"/>
                    </a:ext>
                  </a:extLst>
                </a:gridCol>
                <a:gridCol w="252000">
                  <a:extLst>
                    <a:ext uri="{9D8B030D-6E8A-4147-A177-3AD203B41FA5}">
                      <a16:colId xmlns:a16="http://schemas.microsoft.com/office/drawing/2014/main" val="3030153958"/>
                    </a:ext>
                  </a:extLst>
                </a:gridCol>
              </a:tblGrid>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0506840"/>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875178159"/>
                  </a:ext>
                </a:extLst>
              </a:tr>
              <a:tr h="252000">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332224810"/>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566150532"/>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263326411"/>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666940322"/>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717784743"/>
                  </a:ext>
                </a:extLst>
              </a:tr>
              <a:tr h="252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GB"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564599"/>
                  </a:ext>
                </a:extLst>
              </a:tr>
            </a:tbl>
          </a:graphicData>
        </a:graphic>
      </p:graphicFrame>
      <p:cxnSp>
        <p:nvCxnSpPr>
          <p:cNvPr id="17" name="Straight Arrow Connector 16">
            <a:extLst>
              <a:ext uri="{FF2B5EF4-FFF2-40B4-BE49-F238E27FC236}">
                <a16:creationId xmlns:a16="http://schemas.microsoft.com/office/drawing/2014/main" id="{D97DFBAB-BF84-4DF8-91A9-6CEC6672C1E5}"/>
              </a:ext>
            </a:extLst>
          </p:cNvPr>
          <p:cNvCxnSpPr>
            <a:cxnSpLocks/>
          </p:cNvCxnSpPr>
          <p:nvPr/>
        </p:nvCxnSpPr>
        <p:spPr>
          <a:xfrm>
            <a:off x="3796492" y="5128693"/>
            <a:ext cx="836023" cy="0"/>
          </a:xfrm>
          <a:prstGeom prst="straightConnector1">
            <a:avLst/>
          </a:prstGeom>
          <a:ln w="76200">
            <a:solidFill>
              <a:srgbClr val="015B8A"/>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82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Disk clean-up</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Disk drives do not need actual cleaning as they </a:t>
            </a:r>
            <a:br>
              <a:rPr lang="en-GB" dirty="0"/>
            </a:br>
            <a:r>
              <a:rPr lang="en-GB" dirty="0"/>
              <a:t>are sealed</a:t>
            </a:r>
          </a:p>
          <a:p>
            <a:r>
              <a:rPr lang="en-GB" dirty="0"/>
              <a:t>However disk clean-up tools help to improve free space and system performance by:</a:t>
            </a:r>
          </a:p>
          <a:p>
            <a:pPr lvl="1"/>
            <a:r>
              <a:rPr lang="en-GB" dirty="0"/>
              <a:t>Deleting temporary files</a:t>
            </a:r>
          </a:p>
          <a:p>
            <a:pPr lvl="1"/>
            <a:r>
              <a:rPr lang="en-GB" dirty="0"/>
              <a:t>Clearing cached files for a web browser</a:t>
            </a:r>
          </a:p>
          <a:p>
            <a:pPr lvl="1"/>
            <a:r>
              <a:rPr lang="en-GB" dirty="0"/>
              <a:t>Removing unnecessary </a:t>
            </a:r>
            <a:br>
              <a:rPr lang="en-GB" dirty="0"/>
            </a:br>
            <a:r>
              <a:rPr lang="en-GB" dirty="0"/>
              <a:t>program files</a:t>
            </a:r>
          </a:p>
        </p:txBody>
      </p:sp>
    </p:spTree>
    <p:extLst>
      <p:ext uri="{BB962C8B-B14F-4D97-AF65-F5344CB8AC3E}">
        <p14:creationId xmlns:p14="http://schemas.microsoft.com/office/powerpoint/2010/main" val="55975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BCB18-6684-4AC7-BDE4-30327C84C6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3377420" y="2767950"/>
            <a:ext cx="5766580" cy="4008632"/>
          </a:xfrm>
          <a:prstGeom prst="rect">
            <a:avLst/>
          </a:prstGeom>
        </p:spPr>
      </p:pic>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Backup and antivirus software</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Hard drives sometimes fail and may also be stolen</a:t>
            </a:r>
          </a:p>
          <a:p>
            <a:pPr lvl="1"/>
            <a:r>
              <a:rPr lang="en-GB" dirty="0"/>
              <a:t>Regular backups are made to external drives or </a:t>
            </a:r>
            <a:br>
              <a:rPr lang="en-GB" dirty="0"/>
            </a:br>
            <a:r>
              <a:rPr lang="en-GB" dirty="0"/>
              <a:t>cloud backup services</a:t>
            </a:r>
          </a:p>
          <a:p>
            <a:r>
              <a:rPr lang="en-GB" dirty="0"/>
              <a:t>Antivirus software scans computers to </a:t>
            </a:r>
            <a:br>
              <a:rPr lang="en-GB" dirty="0"/>
            </a:br>
            <a:r>
              <a:rPr lang="en-GB" dirty="0"/>
              <a:t>make sure that they don’t </a:t>
            </a:r>
            <a:br>
              <a:rPr lang="en-GB" dirty="0"/>
            </a:br>
            <a:r>
              <a:rPr lang="en-GB" dirty="0"/>
              <a:t>contain viruses</a:t>
            </a:r>
          </a:p>
          <a:p>
            <a:pPr lvl="1"/>
            <a:r>
              <a:rPr lang="en-GB" dirty="0"/>
              <a:t>It also scans files </a:t>
            </a:r>
            <a:br>
              <a:rPr lang="en-GB" dirty="0"/>
            </a:br>
            <a:r>
              <a:rPr lang="en-GB" dirty="0"/>
              <a:t>as they </a:t>
            </a:r>
            <a:br>
              <a:rPr lang="en-GB" dirty="0"/>
            </a:br>
            <a:r>
              <a:rPr lang="en-GB" dirty="0"/>
              <a:t>are downloaded</a:t>
            </a:r>
          </a:p>
        </p:txBody>
      </p:sp>
    </p:spTree>
    <p:extLst>
      <p:ext uri="{BB962C8B-B14F-4D97-AF65-F5344CB8AC3E}">
        <p14:creationId xmlns:p14="http://schemas.microsoft.com/office/powerpoint/2010/main" val="153699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1b</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and </a:t>
            </a:r>
            <a:r>
              <a:rPr lang="en-GB" b="1" dirty="0"/>
              <a:t>Task 3 </a:t>
            </a:r>
            <a:r>
              <a:rPr lang="en-GB" dirty="0"/>
              <a:t>on </a:t>
            </a:r>
            <a:r>
              <a:rPr lang="en-GB" b="1" dirty="0"/>
              <a:t>Worksheet 1b</a:t>
            </a:r>
          </a:p>
        </p:txBody>
      </p:sp>
    </p:spTree>
    <p:extLst>
      <p:ext uri="{BB962C8B-B14F-4D97-AF65-F5344CB8AC3E}">
        <p14:creationId xmlns:p14="http://schemas.microsoft.com/office/powerpoint/2010/main" val="46418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1646D-05C1-497E-885F-6FA58F93D3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87666" y="2740069"/>
            <a:ext cx="6056334" cy="4117932"/>
          </a:xfrm>
          <a:prstGeom prst="rect">
            <a:avLst/>
          </a:prstGeom>
        </p:spPr>
      </p:pic>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The following is a list of software</a:t>
            </a:r>
          </a:p>
          <a:p>
            <a:pPr lvl="1"/>
            <a:r>
              <a:rPr lang="en-GB" dirty="0"/>
              <a:t>Photo editing</a:t>
            </a:r>
          </a:p>
          <a:p>
            <a:pPr lvl="1"/>
            <a:r>
              <a:rPr lang="en-GB" dirty="0" err="1"/>
              <a:t>iPadOS</a:t>
            </a:r>
            <a:endParaRPr lang="en-GB" dirty="0"/>
          </a:p>
          <a:p>
            <a:pPr lvl="1"/>
            <a:r>
              <a:rPr lang="en-GB" dirty="0"/>
              <a:t>Formatting</a:t>
            </a:r>
          </a:p>
          <a:p>
            <a:pPr lvl="1"/>
            <a:r>
              <a:rPr lang="en-GB" dirty="0"/>
              <a:t>Regedit (changes Windows registry settings)</a:t>
            </a:r>
          </a:p>
          <a:p>
            <a:pPr lvl="1"/>
            <a:r>
              <a:rPr lang="en-GB" dirty="0"/>
              <a:t>Video editing</a:t>
            </a:r>
          </a:p>
          <a:p>
            <a:r>
              <a:rPr lang="en-GB" dirty="0"/>
              <a:t>For each item of software, </a:t>
            </a:r>
            <a:br>
              <a:rPr lang="en-GB" dirty="0"/>
            </a:br>
            <a:r>
              <a:rPr lang="en-GB" dirty="0"/>
              <a:t>state what type of </a:t>
            </a:r>
            <a:br>
              <a:rPr lang="en-GB" dirty="0"/>
            </a:br>
            <a:r>
              <a:rPr lang="en-GB" dirty="0"/>
              <a:t>software it is</a:t>
            </a:r>
          </a:p>
        </p:txBody>
      </p:sp>
    </p:spTree>
    <p:extLst>
      <p:ext uri="{BB962C8B-B14F-4D97-AF65-F5344CB8AC3E}">
        <p14:creationId xmlns:p14="http://schemas.microsoft.com/office/powerpoint/2010/main" val="227282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a:xfrm>
            <a:off x="724280" y="906233"/>
            <a:ext cx="7816470" cy="670772"/>
          </a:xfrm>
        </p:spPr>
        <p:txBody>
          <a:bodyPr/>
          <a:lstStyle/>
          <a:p>
            <a:r>
              <a:rPr lang="en-GB" dirty="0"/>
              <a:t>Plenary</a:t>
            </a:r>
          </a:p>
        </p:txBody>
      </p:sp>
      <p:sp>
        <p:nvSpPr>
          <p:cNvPr id="7" name="Text Placeholder 6">
            <a:extLst>
              <a:ext uri="{FF2B5EF4-FFF2-40B4-BE49-F238E27FC236}">
                <a16:creationId xmlns:a16="http://schemas.microsoft.com/office/drawing/2014/main" id="{BB7C443D-C168-4A71-BE24-038DB7C0EFE9}"/>
              </a:ext>
            </a:extLst>
          </p:cNvPr>
          <p:cNvSpPr>
            <a:spLocks noGrp="1"/>
          </p:cNvSpPr>
          <p:nvPr>
            <p:ph type="body" sz="quarter" idx="14"/>
          </p:nvPr>
        </p:nvSpPr>
        <p:spPr/>
        <p:txBody>
          <a:bodyPr/>
          <a:lstStyle/>
          <a:p>
            <a:r>
              <a:rPr lang="en-GB" dirty="0"/>
              <a:t>Classify the following software:</a:t>
            </a:r>
          </a:p>
          <a:p>
            <a:pPr lvl="1"/>
            <a:r>
              <a:rPr lang="en-GB" dirty="0"/>
              <a:t>Photo editing</a:t>
            </a:r>
          </a:p>
          <a:p>
            <a:pPr lvl="1"/>
            <a:r>
              <a:rPr lang="en-GB" dirty="0" err="1"/>
              <a:t>iPadOS</a:t>
            </a:r>
            <a:endParaRPr lang="en-GB" dirty="0"/>
          </a:p>
          <a:p>
            <a:pPr lvl="1"/>
            <a:r>
              <a:rPr lang="en-GB" dirty="0"/>
              <a:t>Formatting</a:t>
            </a:r>
          </a:p>
          <a:p>
            <a:pPr lvl="1"/>
            <a:r>
              <a:rPr lang="en-GB" dirty="0"/>
              <a:t>Regedit (changes Windows registry settings)</a:t>
            </a:r>
          </a:p>
          <a:p>
            <a:pPr lvl="1"/>
            <a:r>
              <a:rPr lang="en-GB" dirty="0"/>
              <a:t>Video editing</a:t>
            </a:r>
          </a:p>
          <a:p>
            <a:endParaRPr lang="en-GB" dirty="0"/>
          </a:p>
        </p:txBody>
      </p:sp>
      <p:graphicFrame>
        <p:nvGraphicFramePr>
          <p:cNvPr id="5" name="Table 5">
            <a:extLst>
              <a:ext uri="{FF2B5EF4-FFF2-40B4-BE49-F238E27FC236}">
                <a16:creationId xmlns:a16="http://schemas.microsoft.com/office/drawing/2014/main" id="{AEDB61E4-F1A1-4A12-82C1-CFBF628226A5}"/>
              </a:ext>
            </a:extLst>
          </p:cNvPr>
          <p:cNvGraphicFramePr>
            <a:graphicFrameLocks noGrp="1"/>
          </p:cNvGraphicFramePr>
          <p:nvPr>
            <p:extLst>
              <p:ext uri="{D42A27DB-BD31-4B8C-83A1-F6EECF244321}">
                <p14:modId xmlns:p14="http://schemas.microsoft.com/office/powerpoint/2010/main" val="1928504852"/>
              </p:ext>
            </p:extLst>
          </p:nvPr>
        </p:nvGraphicFramePr>
        <p:xfrm>
          <a:off x="1431445" y="4643440"/>
          <a:ext cx="6709133" cy="148336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9354159"/>
                    </a:ext>
                  </a:extLst>
                </a:gridCol>
                <a:gridCol w="2124000">
                  <a:extLst>
                    <a:ext uri="{9D8B030D-6E8A-4147-A177-3AD203B41FA5}">
                      <a16:colId xmlns:a16="http://schemas.microsoft.com/office/drawing/2014/main" val="4053800543"/>
                    </a:ext>
                  </a:extLst>
                </a:gridCol>
                <a:gridCol w="2461133">
                  <a:extLst>
                    <a:ext uri="{9D8B030D-6E8A-4147-A177-3AD203B41FA5}">
                      <a16:colId xmlns:a16="http://schemas.microsoft.com/office/drawing/2014/main" val="409350843"/>
                    </a:ext>
                  </a:extLst>
                </a:gridCol>
              </a:tblGrid>
              <a:tr h="370840">
                <a:tc gridSpan="2">
                  <a:txBody>
                    <a:bodyPr/>
                    <a:lstStyle/>
                    <a:p>
                      <a:pPr algn="ctr"/>
                      <a:r>
                        <a:rPr lang="en-GB" dirty="0">
                          <a:solidFill>
                            <a:schemeClr val="bg1"/>
                          </a:solidFill>
                        </a:rPr>
                        <a:t>System software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dirty="0">
                          <a:solidFill>
                            <a:schemeClr val="bg1"/>
                          </a:solidFill>
                        </a:rPr>
                        <a:t>Application software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1888478"/>
                  </a:ext>
                </a:extLst>
              </a:tr>
              <a:tr h="370840">
                <a:tc>
                  <a:txBody>
                    <a:bodyPr/>
                    <a:lstStyle/>
                    <a:p>
                      <a:pPr algn="ctr"/>
                      <a:r>
                        <a:rPr lang="en-GB" i="1" dirty="0">
                          <a:solidFill>
                            <a:schemeClr val="bg1"/>
                          </a:solidFill>
                        </a:rPr>
                        <a:t>Operating systems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i="1" dirty="0">
                          <a:solidFill>
                            <a:schemeClr val="bg1"/>
                          </a:solidFill>
                        </a:rPr>
                        <a:t>Utility systems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5971408"/>
                  </a:ext>
                </a:extLst>
              </a:tr>
              <a:tr h="370840">
                <a:tc>
                  <a:txBody>
                    <a:bodyPr/>
                    <a:lstStyle/>
                    <a:p>
                      <a:r>
                        <a:rPr lang="en-GB" dirty="0" err="1">
                          <a:solidFill>
                            <a:srgbClr val="FF0000"/>
                          </a:solidFill>
                        </a:rPr>
                        <a:t>iPadOS</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Formatting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Photo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782546"/>
                  </a:ext>
                </a:extLst>
              </a:tr>
              <a:tr h="370840">
                <a:tc>
                  <a:txBody>
                    <a:bodyPr/>
                    <a:lstStyle/>
                    <a:p>
                      <a:endParaRPr lang="en-GB"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dirty="0">
                          <a:solidFill>
                            <a:srgbClr val="FF0000"/>
                          </a:solidFill>
                        </a:rPr>
                        <a:t>Regedit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Video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703154"/>
                  </a:ext>
                </a:extLst>
              </a:tr>
            </a:tbl>
          </a:graphicData>
        </a:graphic>
      </p:graphicFrame>
    </p:spTree>
    <p:extLst>
      <p:ext uri="{BB962C8B-B14F-4D97-AF65-F5344CB8AC3E}">
        <p14:creationId xmlns:p14="http://schemas.microsoft.com/office/powerpoint/2010/main" val="297700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Describe the difference between system software and application software</a:t>
            </a:r>
          </a:p>
          <a:p>
            <a:pPr lvl="1"/>
            <a:r>
              <a:rPr lang="en-GB" dirty="0"/>
              <a:t>Provide examples of each of these</a:t>
            </a:r>
          </a:p>
          <a:p>
            <a:pPr lvl="1"/>
            <a:r>
              <a:rPr lang="en-GB" dirty="0"/>
              <a:t>Understand the role of the operating system and utility software as system software</a:t>
            </a:r>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724894-9ADD-454A-82EA-125449BC3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solidFill>
                  <a:schemeClr val="bg1"/>
                </a:solidFill>
              </a:rPr>
              <a:t>In pairs or small groups write down </a:t>
            </a:r>
            <a:br>
              <a:rPr lang="en-GB" dirty="0">
                <a:solidFill>
                  <a:schemeClr val="bg1"/>
                </a:solidFill>
              </a:rPr>
            </a:br>
            <a:r>
              <a:rPr lang="en-GB" dirty="0">
                <a:solidFill>
                  <a:schemeClr val="bg1"/>
                </a:solidFill>
              </a:rPr>
              <a:t>the names of as many items of </a:t>
            </a:r>
            <a:br>
              <a:rPr lang="en-GB" dirty="0">
                <a:solidFill>
                  <a:schemeClr val="bg1"/>
                </a:solidFill>
              </a:rPr>
            </a:br>
            <a:r>
              <a:rPr lang="en-GB" dirty="0">
                <a:solidFill>
                  <a:schemeClr val="bg1"/>
                </a:solidFill>
              </a:rPr>
              <a:t>software as you can</a:t>
            </a:r>
          </a:p>
          <a:p>
            <a:pPr lvl="1"/>
            <a:r>
              <a:rPr lang="en-GB" dirty="0">
                <a:solidFill>
                  <a:schemeClr val="bg1"/>
                </a:solidFill>
              </a:rPr>
              <a:t>You have </a:t>
            </a:r>
            <a:r>
              <a:rPr lang="en-GB" b="1" dirty="0">
                <a:solidFill>
                  <a:schemeClr val="bg1"/>
                </a:solidFill>
              </a:rPr>
              <a:t>one</a:t>
            </a:r>
            <a:r>
              <a:rPr lang="en-GB" dirty="0">
                <a:solidFill>
                  <a:schemeClr val="bg1"/>
                </a:solidFill>
              </a:rPr>
              <a:t> minute</a:t>
            </a:r>
          </a:p>
        </p:txBody>
      </p:sp>
      <p:pic>
        <p:nvPicPr>
          <p:cNvPr id="9" name="Graphic 8">
            <a:extLst>
              <a:ext uri="{FF2B5EF4-FFF2-40B4-BE49-F238E27FC236}">
                <a16:creationId xmlns:a16="http://schemas.microsoft.com/office/drawing/2014/main" id="{9FE647F6-F169-4013-8FFC-58173E600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6713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Some possible answers:</a:t>
            </a:r>
          </a:p>
          <a:p>
            <a:pPr lvl="1"/>
            <a:r>
              <a:rPr lang="en-GB" dirty="0">
                <a:solidFill>
                  <a:srgbClr val="FF0000"/>
                </a:solidFill>
              </a:rPr>
              <a:t>Linux, disk defragmenter, word processor</a:t>
            </a:r>
          </a:p>
          <a:p>
            <a:pPr lvl="1"/>
            <a:r>
              <a:rPr lang="en-GB" dirty="0">
                <a:solidFill>
                  <a:srgbClr val="FF0000"/>
                </a:solidFill>
              </a:rPr>
              <a:t>Windows, disk </a:t>
            </a:r>
            <a:r>
              <a:rPr lang="en-GB" dirty="0" err="1">
                <a:solidFill>
                  <a:srgbClr val="FF0000"/>
                </a:solidFill>
              </a:rPr>
              <a:t>cleanup</a:t>
            </a:r>
            <a:r>
              <a:rPr lang="en-GB" dirty="0">
                <a:solidFill>
                  <a:srgbClr val="FF0000"/>
                </a:solidFill>
              </a:rPr>
              <a:t>, spreadsheet software</a:t>
            </a:r>
          </a:p>
          <a:p>
            <a:pPr lvl="1"/>
            <a:r>
              <a:rPr lang="en-GB" dirty="0" err="1">
                <a:solidFill>
                  <a:srgbClr val="FF0000"/>
                </a:solidFill>
              </a:rPr>
              <a:t>MacOs</a:t>
            </a:r>
            <a:r>
              <a:rPr lang="en-GB" dirty="0">
                <a:solidFill>
                  <a:srgbClr val="FF0000"/>
                </a:solidFill>
              </a:rPr>
              <a:t>, backup software, desktop publishing software</a:t>
            </a:r>
          </a:p>
          <a:p>
            <a:pPr lvl="1"/>
            <a:r>
              <a:rPr lang="en-GB" dirty="0">
                <a:solidFill>
                  <a:srgbClr val="FF0000"/>
                </a:solidFill>
              </a:rPr>
              <a:t>iOS, compression tools, social media apps</a:t>
            </a:r>
          </a:p>
          <a:p>
            <a:pPr lvl="1"/>
            <a:r>
              <a:rPr lang="en-GB" dirty="0">
                <a:solidFill>
                  <a:srgbClr val="FF0000"/>
                </a:solidFill>
              </a:rPr>
              <a:t>Android, antivirus, photo app</a:t>
            </a:r>
          </a:p>
        </p:txBody>
      </p:sp>
    </p:spTree>
    <p:extLst>
      <p:ext uri="{BB962C8B-B14F-4D97-AF65-F5344CB8AC3E}">
        <p14:creationId xmlns:p14="http://schemas.microsoft.com/office/powerpoint/2010/main" val="104085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99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99E552-81F9-4391-8888-B32A6C1C08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1" y="609132"/>
            <a:ext cx="9139938" cy="6248868"/>
          </a:xfrm>
          <a:prstGeom prst="rect">
            <a:avLst/>
          </a:prstGeom>
        </p:spPr>
      </p:pic>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solidFill>
                  <a:schemeClr val="bg1"/>
                </a:solidFill>
              </a:rPr>
              <a:t>Software categories</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solidFill>
                  <a:schemeClr val="bg1"/>
                </a:solidFill>
              </a:rPr>
              <a:t>Software is categorised into system software </a:t>
            </a:r>
            <a:br>
              <a:rPr lang="en-GB" dirty="0">
                <a:solidFill>
                  <a:schemeClr val="bg1"/>
                </a:solidFill>
              </a:rPr>
            </a:br>
            <a:r>
              <a:rPr lang="en-GB" dirty="0">
                <a:solidFill>
                  <a:schemeClr val="bg1"/>
                </a:solidFill>
              </a:rPr>
              <a:t>and application software</a:t>
            </a:r>
          </a:p>
          <a:p>
            <a:pPr lvl="1"/>
            <a:r>
              <a:rPr lang="en-GB" dirty="0">
                <a:solidFill>
                  <a:schemeClr val="bg1"/>
                </a:solidFill>
              </a:rPr>
              <a:t>System software is further categorised </a:t>
            </a:r>
            <a:br>
              <a:rPr lang="en-GB" dirty="0">
                <a:solidFill>
                  <a:schemeClr val="bg1"/>
                </a:solidFill>
              </a:rPr>
            </a:br>
            <a:r>
              <a:rPr lang="en-GB" dirty="0">
                <a:solidFill>
                  <a:schemeClr val="bg1"/>
                </a:solidFill>
              </a:rPr>
              <a:t>into operating systems and utility software</a:t>
            </a:r>
          </a:p>
        </p:txBody>
      </p:sp>
      <p:graphicFrame>
        <p:nvGraphicFramePr>
          <p:cNvPr id="4" name="Diagram 3">
            <a:extLst>
              <a:ext uri="{FF2B5EF4-FFF2-40B4-BE49-F238E27FC236}">
                <a16:creationId xmlns:a16="http://schemas.microsoft.com/office/drawing/2014/main" id="{62518FFC-C30C-402C-82C0-97A2FBA3F681}"/>
              </a:ext>
            </a:extLst>
          </p:cNvPr>
          <p:cNvGraphicFramePr/>
          <p:nvPr>
            <p:extLst>
              <p:ext uri="{D42A27DB-BD31-4B8C-83A1-F6EECF244321}">
                <p14:modId xmlns:p14="http://schemas.microsoft.com/office/powerpoint/2010/main" val="3634425915"/>
              </p:ext>
            </p:extLst>
          </p:nvPr>
        </p:nvGraphicFramePr>
        <p:xfrm>
          <a:off x="724280" y="3508617"/>
          <a:ext cx="6143724" cy="334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a:extLst>
              <a:ext uri="{FF2B5EF4-FFF2-40B4-BE49-F238E27FC236}">
                <a16:creationId xmlns:a16="http://schemas.microsoft.com/office/drawing/2014/main" id="{3D4A51C4-35F1-4735-B4E0-3F839889D9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2209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42D2B5-B98A-4A6E-8A78-675906C1C1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4814" y="911479"/>
            <a:ext cx="3209584" cy="3209584"/>
          </a:xfrm>
          <a:prstGeom prst="rect">
            <a:avLst/>
          </a:prstGeom>
        </p:spPr>
      </p:pic>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System software</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System software provides the </a:t>
            </a:r>
            <a:br>
              <a:rPr lang="en-GB" dirty="0"/>
            </a:br>
            <a:r>
              <a:rPr lang="en-GB" dirty="0"/>
              <a:t>services that the computer requires</a:t>
            </a:r>
          </a:p>
          <a:p>
            <a:pPr lvl="1"/>
            <a:r>
              <a:rPr lang="en-GB" dirty="0"/>
              <a:t>This software enables the computer or </a:t>
            </a:r>
            <a:br>
              <a:rPr lang="en-GB" dirty="0"/>
            </a:br>
            <a:r>
              <a:rPr lang="en-GB" dirty="0"/>
              <a:t>device to work, or helps to maintain the </a:t>
            </a:r>
            <a:br>
              <a:rPr lang="en-GB" dirty="0"/>
            </a:br>
            <a:r>
              <a:rPr lang="en-GB" dirty="0"/>
              <a:t>good working order of the computer</a:t>
            </a:r>
          </a:p>
          <a:p>
            <a:r>
              <a:rPr lang="en-GB" dirty="0"/>
              <a:t>Operating systems</a:t>
            </a:r>
          </a:p>
          <a:p>
            <a:pPr lvl="1"/>
            <a:r>
              <a:rPr lang="en-GB" dirty="0"/>
              <a:t>An operating system is responsible for important functions such as how a file is written to a hard drive or a program is loaded into RAM</a:t>
            </a:r>
          </a:p>
          <a:p>
            <a:r>
              <a:rPr lang="en-GB" dirty="0"/>
              <a:t>Utility software</a:t>
            </a:r>
          </a:p>
          <a:p>
            <a:pPr lvl="1"/>
            <a:r>
              <a:rPr lang="en-GB" dirty="0"/>
              <a:t>Utility software helps in configuring and maintaining </a:t>
            </a:r>
            <a:br>
              <a:rPr lang="en-GB" dirty="0"/>
            </a:br>
            <a:r>
              <a:rPr lang="en-GB" dirty="0"/>
              <a:t>the computer or device</a:t>
            </a:r>
          </a:p>
        </p:txBody>
      </p:sp>
    </p:spTree>
    <p:extLst>
      <p:ext uri="{BB962C8B-B14F-4D97-AF65-F5344CB8AC3E}">
        <p14:creationId xmlns:p14="http://schemas.microsoft.com/office/powerpoint/2010/main" val="206839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5B8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3C1FA3-433E-4A77-A23A-E69428FC61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3F3B4F2A-5BEE-4E34-AE11-97E3B7E4A551}"/>
              </a:ext>
            </a:extLst>
          </p:cNvPr>
          <p:cNvSpPr>
            <a:spLocks noGrp="1"/>
          </p:cNvSpPr>
          <p:nvPr>
            <p:ph type="body" sz="quarter" idx="13"/>
          </p:nvPr>
        </p:nvSpPr>
        <p:spPr/>
        <p:txBody>
          <a:bodyPr/>
          <a:lstStyle/>
          <a:p>
            <a:r>
              <a:rPr lang="en-GB" dirty="0">
                <a:solidFill>
                  <a:schemeClr val="bg1"/>
                </a:solidFill>
              </a:rPr>
              <a:t>Application software</a:t>
            </a:r>
          </a:p>
        </p:txBody>
      </p:sp>
      <p:sp>
        <p:nvSpPr>
          <p:cNvPr id="3" name="Text Placeholder 2">
            <a:extLst>
              <a:ext uri="{FF2B5EF4-FFF2-40B4-BE49-F238E27FC236}">
                <a16:creationId xmlns:a16="http://schemas.microsoft.com/office/drawing/2014/main" id="{78ABC3CE-A7D4-4F68-A080-D984F2A60378}"/>
              </a:ext>
            </a:extLst>
          </p:cNvPr>
          <p:cNvSpPr>
            <a:spLocks noGrp="1"/>
          </p:cNvSpPr>
          <p:nvPr>
            <p:ph type="body" sz="quarter" idx="14"/>
          </p:nvPr>
        </p:nvSpPr>
        <p:spPr/>
        <p:txBody>
          <a:bodyPr/>
          <a:lstStyle/>
          <a:p>
            <a:r>
              <a:rPr lang="en-GB" dirty="0">
                <a:solidFill>
                  <a:schemeClr val="bg1"/>
                </a:solidFill>
              </a:rPr>
              <a:t>Application software </a:t>
            </a:r>
            <a:br>
              <a:rPr lang="en-GB" dirty="0">
                <a:solidFill>
                  <a:schemeClr val="bg1"/>
                </a:solidFill>
              </a:rPr>
            </a:br>
            <a:r>
              <a:rPr lang="en-GB" dirty="0">
                <a:solidFill>
                  <a:schemeClr val="bg1"/>
                </a:solidFill>
              </a:rPr>
              <a:t>provides services that </a:t>
            </a:r>
            <a:br>
              <a:rPr lang="en-GB" dirty="0">
                <a:solidFill>
                  <a:schemeClr val="bg1"/>
                </a:solidFill>
              </a:rPr>
            </a:br>
            <a:r>
              <a:rPr lang="en-GB" dirty="0">
                <a:solidFill>
                  <a:schemeClr val="bg1"/>
                </a:solidFill>
              </a:rPr>
              <a:t>the user requires</a:t>
            </a:r>
          </a:p>
          <a:p>
            <a:pPr lvl="1"/>
            <a:r>
              <a:rPr lang="en-GB" dirty="0">
                <a:solidFill>
                  <a:schemeClr val="bg1"/>
                </a:solidFill>
              </a:rPr>
              <a:t>Apps on smartphones </a:t>
            </a:r>
            <a:br>
              <a:rPr lang="en-GB" dirty="0">
                <a:solidFill>
                  <a:schemeClr val="bg1"/>
                </a:solidFill>
              </a:rPr>
            </a:br>
            <a:r>
              <a:rPr lang="en-GB" dirty="0">
                <a:solidFill>
                  <a:schemeClr val="bg1"/>
                </a:solidFill>
              </a:rPr>
              <a:t>and tablets get their name </a:t>
            </a:r>
            <a:br>
              <a:rPr lang="en-GB" dirty="0">
                <a:solidFill>
                  <a:schemeClr val="bg1"/>
                </a:solidFill>
              </a:rPr>
            </a:br>
            <a:r>
              <a:rPr lang="en-GB" dirty="0">
                <a:solidFill>
                  <a:schemeClr val="bg1"/>
                </a:solidFill>
              </a:rPr>
              <a:t>from </a:t>
            </a:r>
            <a:r>
              <a:rPr lang="en-GB" u="sng" dirty="0">
                <a:solidFill>
                  <a:schemeClr val="bg1"/>
                </a:solidFill>
              </a:rPr>
              <a:t>app</a:t>
            </a:r>
            <a:r>
              <a:rPr lang="en-GB" dirty="0">
                <a:solidFill>
                  <a:schemeClr val="bg1"/>
                </a:solidFill>
              </a:rPr>
              <a:t>lication software</a:t>
            </a:r>
          </a:p>
          <a:p>
            <a:r>
              <a:rPr lang="en-GB" dirty="0">
                <a:solidFill>
                  <a:schemeClr val="bg1"/>
                </a:solidFill>
              </a:rPr>
              <a:t>Application software includes:</a:t>
            </a:r>
          </a:p>
          <a:p>
            <a:pPr lvl="1"/>
            <a:r>
              <a:rPr lang="en-GB" dirty="0">
                <a:solidFill>
                  <a:schemeClr val="bg1"/>
                </a:solidFill>
              </a:rPr>
              <a:t>Traditional computer software such </a:t>
            </a:r>
            <a:br>
              <a:rPr lang="en-GB" dirty="0">
                <a:solidFill>
                  <a:schemeClr val="bg1"/>
                </a:solidFill>
              </a:rPr>
            </a:br>
            <a:r>
              <a:rPr lang="en-GB" dirty="0">
                <a:solidFill>
                  <a:schemeClr val="bg1"/>
                </a:solidFill>
              </a:rPr>
              <a:t>as word-processors and spreadsheets</a:t>
            </a:r>
          </a:p>
          <a:p>
            <a:pPr lvl="1"/>
            <a:r>
              <a:rPr lang="en-GB" dirty="0">
                <a:solidFill>
                  <a:schemeClr val="bg1"/>
                </a:solidFill>
              </a:rPr>
              <a:t>More modern apps such as social media </a:t>
            </a:r>
            <a:br>
              <a:rPr lang="en-GB" dirty="0">
                <a:solidFill>
                  <a:schemeClr val="bg1"/>
                </a:solidFill>
              </a:rPr>
            </a:br>
            <a:r>
              <a:rPr lang="en-GB" dirty="0">
                <a:solidFill>
                  <a:schemeClr val="bg1"/>
                </a:solidFill>
              </a:rPr>
              <a:t>apps or video players</a:t>
            </a:r>
          </a:p>
          <a:p>
            <a:pPr lvl="1"/>
            <a:r>
              <a:rPr lang="en-GB" dirty="0">
                <a:solidFill>
                  <a:schemeClr val="bg1"/>
                </a:solidFill>
              </a:rPr>
              <a:t>Business software such as accountancy programs</a:t>
            </a:r>
          </a:p>
        </p:txBody>
      </p:sp>
      <p:pic>
        <p:nvPicPr>
          <p:cNvPr id="9" name="Graphic 8">
            <a:extLst>
              <a:ext uri="{FF2B5EF4-FFF2-40B4-BE49-F238E27FC236}">
                <a16:creationId xmlns:a16="http://schemas.microsoft.com/office/drawing/2014/main" id="{EA1E8534-8D64-4827-8027-209E7EE938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71651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1a</a:t>
            </a:r>
          </a:p>
        </p:txBody>
      </p:sp>
      <p:sp>
        <p:nvSpPr>
          <p:cNvPr id="2" name="Text Placeholder 1"/>
          <p:cNvSpPr>
            <a:spLocks noGrp="1"/>
          </p:cNvSpPr>
          <p:nvPr>
            <p:ph type="body" sz="quarter" idx="14"/>
          </p:nvPr>
        </p:nvSpPr>
        <p:spPr/>
        <p:txBody>
          <a:bodyPr/>
          <a:lstStyle/>
          <a:p>
            <a:r>
              <a:rPr lang="en-GB" dirty="0"/>
              <a:t>Complete </a:t>
            </a:r>
            <a:r>
              <a:rPr lang="en-GB" b="1" dirty="0"/>
              <a:t>Task 1</a:t>
            </a:r>
            <a:r>
              <a:rPr lang="en-GB" dirty="0"/>
              <a:t> on </a:t>
            </a:r>
            <a:r>
              <a:rPr lang="en-GB" b="1" dirty="0"/>
              <a:t>Worksheet 1a</a:t>
            </a:r>
          </a:p>
        </p:txBody>
      </p:sp>
    </p:spTree>
    <p:extLst>
      <p:ext uri="{BB962C8B-B14F-4D97-AF65-F5344CB8AC3E}">
        <p14:creationId xmlns:p14="http://schemas.microsoft.com/office/powerpoint/2010/main" val="10459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017554-7EFE-4F38-9F68-E8B1811E16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28800"/>
            <a:ext cx="9144000" cy="5029200"/>
          </a:xfrm>
          <a:prstGeom prst="rect">
            <a:avLst/>
          </a:prstGeom>
        </p:spPr>
      </p:pic>
      <p:sp>
        <p:nvSpPr>
          <p:cNvPr id="2" name="Text Placeholder 1">
            <a:extLst>
              <a:ext uri="{FF2B5EF4-FFF2-40B4-BE49-F238E27FC236}">
                <a16:creationId xmlns:a16="http://schemas.microsoft.com/office/drawing/2014/main" id="{FEFE720A-EE8C-4711-8EA1-EFD42FD1FB03}"/>
              </a:ext>
            </a:extLst>
          </p:cNvPr>
          <p:cNvSpPr>
            <a:spLocks noGrp="1"/>
          </p:cNvSpPr>
          <p:nvPr>
            <p:ph type="body" sz="quarter" idx="13"/>
          </p:nvPr>
        </p:nvSpPr>
        <p:spPr/>
        <p:txBody>
          <a:bodyPr/>
          <a:lstStyle/>
          <a:p>
            <a:r>
              <a:rPr lang="en-GB" dirty="0"/>
              <a:t>Utility software</a:t>
            </a:r>
          </a:p>
        </p:txBody>
      </p:sp>
      <p:sp>
        <p:nvSpPr>
          <p:cNvPr id="3" name="Text Placeholder 2">
            <a:extLst>
              <a:ext uri="{FF2B5EF4-FFF2-40B4-BE49-F238E27FC236}">
                <a16:creationId xmlns:a16="http://schemas.microsoft.com/office/drawing/2014/main" id="{5C02A1AC-C690-499F-A66F-188273A4F8F8}"/>
              </a:ext>
            </a:extLst>
          </p:cNvPr>
          <p:cNvSpPr>
            <a:spLocks noGrp="1"/>
          </p:cNvSpPr>
          <p:nvPr>
            <p:ph type="body" sz="quarter" idx="14"/>
          </p:nvPr>
        </p:nvSpPr>
        <p:spPr/>
        <p:txBody>
          <a:bodyPr/>
          <a:lstStyle/>
          <a:p>
            <a:r>
              <a:rPr lang="en-GB" dirty="0"/>
              <a:t>The following are examples of utility software:</a:t>
            </a:r>
          </a:p>
          <a:p>
            <a:pPr lvl="1"/>
            <a:r>
              <a:rPr lang="en-GB" dirty="0"/>
              <a:t>Compression tools</a:t>
            </a:r>
          </a:p>
          <a:p>
            <a:pPr lvl="1"/>
            <a:r>
              <a:rPr lang="en-GB" dirty="0"/>
              <a:t>Backup software</a:t>
            </a:r>
          </a:p>
          <a:p>
            <a:pPr lvl="1"/>
            <a:r>
              <a:rPr lang="en-GB" dirty="0"/>
              <a:t>Disk clean-up</a:t>
            </a:r>
          </a:p>
          <a:p>
            <a:pPr lvl="1"/>
            <a:r>
              <a:rPr lang="en-GB" dirty="0"/>
              <a:t>Disk defragmentation</a:t>
            </a:r>
          </a:p>
          <a:p>
            <a:pPr lvl="1"/>
            <a:r>
              <a:rPr lang="en-GB" dirty="0"/>
              <a:t>Antivirus</a:t>
            </a:r>
          </a:p>
          <a:p>
            <a:r>
              <a:rPr lang="en-GB" dirty="0"/>
              <a:t>What do each </a:t>
            </a:r>
            <a:br>
              <a:rPr lang="en-GB" dirty="0"/>
            </a:br>
            <a:r>
              <a:rPr lang="en-GB" dirty="0"/>
              <a:t>of these do?</a:t>
            </a:r>
          </a:p>
        </p:txBody>
      </p:sp>
      <p:pic>
        <p:nvPicPr>
          <p:cNvPr id="13" name="Graphic 12">
            <a:extLst>
              <a:ext uri="{FF2B5EF4-FFF2-40B4-BE49-F238E27FC236}">
                <a16:creationId xmlns:a16="http://schemas.microsoft.com/office/drawing/2014/main" id="{F74857FC-2376-4AC5-A34A-D5AB97BB60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94666871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3.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7140</TotalTime>
  <Words>528</Words>
  <Application>Microsoft Office PowerPoint</Application>
  <PresentationFormat>On-screen Show (4:3)</PresentationFormat>
  <Paragraphs>91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96</cp:revision>
  <dcterms:created xsi:type="dcterms:W3CDTF">2014-10-31T16:25:47Z</dcterms:created>
  <dcterms:modified xsi:type="dcterms:W3CDTF">2021-12-02T16:01:52Z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