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7"/>
  </p:notesMasterIdLst>
  <p:sldIdLst>
    <p:sldId id="257" r:id="rId5"/>
    <p:sldId id="258" r:id="rId6"/>
    <p:sldId id="260" r:id="rId7"/>
    <p:sldId id="296" r:id="rId8"/>
    <p:sldId id="261" r:id="rId9"/>
    <p:sldId id="270" r:id="rId10"/>
    <p:sldId id="262" r:id="rId11"/>
    <p:sldId id="300" r:id="rId12"/>
    <p:sldId id="297" r:id="rId13"/>
    <p:sldId id="307" r:id="rId14"/>
    <p:sldId id="266" r:id="rId15"/>
    <p:sldId id="267" r:id="rId16"/>
    <p:sldId id="301" r:id="rId17"/>
    <p:sldId id="283" r:id="rId18"/>
    <p:sldId id="302" r:id="rId19"/>
    <p:sldId id="303" r:id="rId20"/>
    <p:sldId id="304" r:id="rId21"/>
    <p:sldId id="308" r:id="rId22"/>
    <p:sldId id="306" r:id="rId23"/>
    <p:sldId id="290" r:id="rId24"/>
    <p:sldId id="291" r:id="rId25"/>
    <p:sldId id="259" r:id="rId26"/>
  </p:sldIdLst>
  <p:sldSz cx="9144000" cy="6858000" type="screen4x3"/>
  <p:notesSz cx="6797675" cy="9926638"/>
  <p:embeddedFontLst>
    <p:embeddedFont>
      <p:font typeface="Calibri" panose="020F0502020204030204" pitchFamily="34" charset="0"/>
      <p:regular r:id="rId28"/>
      <p:bold r:id="rId29"/>
      <p:italic r:id="rId30"/>
      <p:boldItalic r:id="rId31"/>
    </p:embeddedFont>
    <p:embeddedFont>
      <p:font typeface="Museo 100" panose="02000000000000000000" charset="0"/>
      <p:regular r:id="rId32"/>
    </p:embeddedFont>
    <p:embeddedFont>
      <p:font typeface="Museo 500" panose="02000000000000000000" charset="0"/>
      <p:regular r:id="rId33"/>
    </p:embeddedFont>
    <p:embeddedFont>
      <p:font typeface="Museo 700" panose="02000000000000000000" charset="0"/>
      <p:bold r:id="rId34"/>
    </p:embeddedFont>
    <p:embeddedFont>
      <p:font typeface="Museo 900" panose="02000000000000000000" charset="0"/>
      <p:bold r:id="rId35"/>
    </p:embeddedFont>
    <p:embeddedFont>
      <p:font typeface="Museo900-Regular" panose="02000000000000000000" charset="0"/>
      <p:bold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85E308C-A358-4AE9-B08B-B3AED1AADD67}">
          <p14:sldIdLst>
            <p14:sldId id="257"/>
            <p14:sldId id="258"/>
            <p14:sldId id="260"/>
            <p14:sldId id="296"/>
            <p14:sldId id="261"/>
            <p14:sldId id="270"/>
            <p14:sldId id="262"/>
            <p14:sldId id="300"/>
            <p14:sldId id="297"/>
            <p14:sldId id="307"/>
            <p14:sldId id="266"/>
            <p14:sldId id="267"/>
            <p14:sldId id="301"/>
            <p14:sldId id="283"/>
            <p14:sldId id="302"/>
            <p14:sldId id="303"/>
            <p14:sldId id="304"/>
            <p14:sldId id="308"/>
            <p14:sldId id="306"/>
            <p14:sldId id="290"/>
            <p14:sldId id="291"/>
            <p14:sldId id="25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 id="2" name="Emma Berry" initials="EB" lastIdx="1" clrIdx="1">
    <p:extLst>
      <p:ext uri="{19B8F6BF-5375-455C-9EA6-DF929625EA0E}">
        <p15:presenceInfo xmlns:p15="http://schemas.microsoft.com/office/powerpoint/2012/main" userId="S-1-12-1-793777782-1082389635-4188577458-2944959137" providerId="AD"/>
      </p:ext>
    </p:extLst>
  </p:cmAuthor>
  <p:cmAuthor id="3" name="Mike Ross" initials="MR" lastIdx="3" clrIdx="2">
    <p:extLst>
      <p:ext uri="{19B8F6BF-5375-455C-9EA6-DF929625EA0E}">
        <p15:presenceInfo xmlns:p15="http://schemas.microsoft.com/office/powerpoint/2012/main" userId="S-1-12-1-2035599684-1258840197-2827094974-15431175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596F"/>
    <a:srgbClr val="51869B"/>
    <a:srgbClr val="F4F5F9"/>
    <a:srgbClr val="F5F6F8"/>
    <a:srgbClr val="D1DA2E"/>
    <a:srgbClr val="20692A"/>
    <a:srgbClr val="C1C6CC"/>
    <a:srgbClr val="571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8D17BD-7AC7-4394-9560-74D29684EEE7}" v="25" dt="2018-10-26T09:55:33.2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23" autoAdjust="0"/>
    <p:restoredTop sz="97449" autoAdjust="0"/>
  </p:normalViewPr>
  <p:slideViewPr>
    <p:cSldViewPr snapToGrid="0">
      <p:cViewPr varScale="1">
        <p:scale>
          <a:sx n="114" d="100"/>
          <a:sy n="114" d="100"/>
        </p:scale>
        <p:origin x="1122" y="114"/>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7.fntdata"/><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ora Sheppard" userId="3688f6d8-1f97-408e-a4fe-cc859c551ddb" providerId="ADAL" clId="{F8EE1191-EC35-4CCB-B0AC-F63BB6A5846E}"/>
    <pc:docChg chg="modSld">
      <pc:chgData name="Leonora Sheppard" userId="3688f6d8-1f97-408e-a4fe-cc859c551ddb" providerId="ADAL" clId="{F8EE1191-EC35-4CCB-B0AC-F63BB6A5846E}" dt="2018-10-19T13:53:09.688" v="4" actId="20577"/>
      <pc:docMkLst>
        <pc:docMk/>
      </pc:docMkLst>
      <pc:sldChg chg="modSp">
        <pc:chgData name="Leonora Sheppard" userId="3688f6d8-1f97-408e-a4fe-cc859c551ddb" providerId="ADAL" clId="{F8EE1191-EC35-4CCB-B0AC-F63BB6A5846E}" dt="2018-10-19T13:53:09.688" v="4" actId="20577"/>
        <pc:sldMkLst>
          <pc:docMk/>
          <pc:sldMk cId="1496973384" sldId="301"/>
        </pc:sldMkLst>
        <pc:spChg chg="mod">
          <ac:chgData name="Leonora Sheppard" userId="3688f6d8-1f97-408e-a4fe-cc859c551ddb" providerId="ADAL" clId="{F8EE1191-EC35-4CCB-B0AC-F63BB6A5846E}" dt="2018-10-19T13:53:09.688" v="4" actId="20577"/>
          <ac:spMkLst>
            <pc:docMk/>
            <pc:sldMk cId="1496973384" sldId="301"/>
            <ac:spMk id="3" creationId="{76AB8E7A-A6C2-450A-9E27-9038DD65D762}"/>
          </ac:spMkLst>
        </pc:spChg>
      </pc:sldChg>
      <pc:sldChg chg="modSp">
        <pc:chgData name="Leonora Sheppard" userId="3688f6d8-1f97-408e-a4fe-cc859c551ddb" providerId="ADAL" clId="{F8EE1191-EC35-4CCB-B0AC-F63BB6A5846E}" dt="2018-10-19T13:49:23.174" v="0" actId="20577"/>
        <pc:sldMkLst>
          <pc:docMk/>
          <pc:sldMk cId="2665936904" sldId="307"/>
        </pc:sldMkLst>
        <pc:spChg chg="mod">
          <ac:chgData name="Leonora Sheppard" userId="3688f6d8-1f97-408e-a4fe-cc859c551ddb" providerId="ADAL" clId="{F8EE1191-EC35-4CCB-B0AC-F63BB6A5846E}" dt="2018-10-19T13:49:23.174" v="0" actId="20577"/>
          <ac:spMkLst>
            <pc:docMk/>
            <pc:sldMk cId="2665936904" sldId="307"/>
            <ac:spMk id="3" creationId="{76AB8E7A-A6C2-450A-9E27-9038DD65D762}"/>
          </ac:spMkLst>
        </pc:spChg>
      </pc:sldChg>
    </pc:docChg>
  </pc:docChgLst>
  <pc:docChgLst>
    <pc:chgData name="Emma Berry" userId="2f501676-f483-4083-b29e-a8f9a18288af" providerId="ADAL" clId="{2514DAC3-3952-4C58-A141-97BC8C186C49}"/>
    <pc:docChg chg="undo redo custSel addSld delSld modSld sldOrd delSection modSection">
      <pc:chgData name="Emma Berry" userId="2f501676-f483-4083-b29e-a8f9a18288af" providerId="ADAL" clId="{2514DAC3-3952-4C58-A141-97BC8C186C49}" dt="2018-10-18T15:15:43.568" v="17074" actId="478"/>
      <pc:docMkLst>
        <pc:docMk/>
      </pc:docMkLst>
      <pc:sldChg chg="delSp">
        <pc:chgData name="Emma Berry" userId="2f501676-f483-4083-b29e-a8f9a18288af" providerId="ADAL" clId="{2514DAC3-3952-4C58-A141-97BC8C186C49}" dt="2018-10-01T11:58:51.193" v="16768" actId="478"/>
        <pc:sldMkLst>
          <pc:docMk/>
          <pc:sldMk cId="2819996977" sldId="257"/>
        </pc:sldMkLst>
        <pc:picChg chg="del">
          <ac:chgData name="Emma Berry" userId="2f501676-f483-4083-b29e-a8f9a18288af" providerId="ADAL" clId="{2514DAC3-3952-4C58-A141-97BC8C186C49}" dt="2018-10-01T11:58:51.193" v="16768" actId="478"/>
          <ac:picMkLst>
            <pc:docMk/>
            <pc:sldMk cId="2819996977" sldId="257"/>
            <ac:picMk id="6" creationId="{486B561F-150C-43C2-A8DF-023744DF794D}"/>
          </ac:picMkLst>
        </pc:picChg>
        <pc:picChg chg="del">
          <ac:chgData name="Emma Berry" userId="2f501676-f483-4083-b29e-a8f9a18288af" providerId="ADAL" clId="{2514DAC3-3952-4C58-A141-97BC8C186C49}" dt="2018-10-01T11:58:51.193" v="16768" actId="478"/>
          <ac:picMkLst>
            <pc:docMk/>
            <pc:sldMk cId="2819996977" sldId="257"/>
            <ac:picMk id="7" creationId="{BC44F75D-A279-41E1-BE96-A401E2362D76}"/>
          </ac:picMkLst>
        </pc:picChg>
        <pc:picChg chg="del">
          <ac:chgData name="Emma Berry" userId="2f501676-f483-4083-b29e-a8f9a18288af" providerId="ADAL" clId="{2514DAC3-3952-4C58-A141-97BC8C186C49}" dt="2018-10-01T11:58:51.193" v="16768" actId="478"/>
          <ac:picMkLst>
            <pc:docMk/>
            <pc:sldMk cId="2819996977" sldId="257"/>
            <ac:picMk id="10" creationId="{FA2CCC5C-5A81-4BC2-BAF9-71FB977B83E8}"/>
          </ac:picMkLst>
        </pc:picChg>
      </pc:sldChg>
      <pc:sldChg chg="delSp modSp">
        <pc:chgData name="Emma Berry" userId="2f501676-f483-4083-b29e-a8f9a18288af" providerId="ADAL" clId="{2514DAC3-3952-4C58-A141-97BC8C186C49}" dt="2018-10-18T15:15:43.568" v="17074" actId="478"/>
        <pc:sldMkLst>
          <pc:docMk/>
          <pc:sldMk cId="4135027854" sldId="258"/>
        </pc:sldMkLst>
        <pc:spChg chg="mod">
          <ac:chgData name="Emma Berry" userId="2f501676-f483-4083-b29e-a8f9a18288af" providerId="ADAL" clId="{2514DAC3-3952-4C58-A141-97BC8C186C49}" dt="2018-09-25T17:02:35.097" v="3" actId="20577"/>
          <ac:spMkLst>
            <pc:docMk/>
            <pc:sldMk cId="4135027854" sldId="258"/>
            <ac:spMk id="2" creationId="{00000000-0000-0000-0000-000000000000}"/>
          </ac:spMkLst>
        </pc:spChg>
        <pc:picChg chg="del">
          <ac:chgData name="Emma Berry" userId="2f501676-f483-4083-b29e-a8f9a18288af" providerId="ADAL" clId="{2514DAC3-3952-4C58-A141-97BC8C186C49}" dt="2018-10-18T15:15:43.568" v="17074" actId="478"/>
          <ac:picMkLst>
            <pc:docMk/>
            <pc:sldMk cId="4135027854" sldId="258"/>
            <ac:picMk id="4" creationId="{C87F0AF8-2D54-4CD3-A537-02F4CE8CD9D0}"/>
          </ac:picMkLst>
        </pc:picChg>
      </pc:sldChg>
      <pc:sldChg chg="delSp modSp">
        <pc:chgData name="Emma Berry" userId="2f501676-f483-4083-b29e-a8f9a18288af" providerId="ADAL" clId="{2514DAC3-3952-4C58-A141-97BC8C186C49}" dt="2018-09-28T08:31:14.119" v="15587" actId="478"/>
        <pc:sldMkLst>
          <pc:docMk/>
          <pc:sldMk cId="3998161294" sldId="260"/>
        </pc:sldMkLst>
        <pc:spChg chg="del">
          <ac:chgData name="Emma Berry" userId="2f501676-f483-4083-b29e-a8f9a18288af" providerId="ADAL" clId="{2514DAC3-3952-4C58-A141-97BC8C186C49}" dt="2018-09-28T08:31:14.119" v="15587" actId="478"/>
          <ac:spMkLst>
            <pc:docMk/>
            <pc:sldMk cId="3998161294" sldId="260"/>
            <ac:spMk id="5" creationId="{CC6AA6EF-F1F7-4244-A47D-049799E79BB0}"/>
          </ac:spMkLst>
        </pc:spChg>
        <pc:picChg chg="del mod">
          <ac:chgData name="Emma Berry" userId="2f501676-f483-4083-b29e-a8f9a18288af" providerId="ADAL" clId="{2514DAC3-3952-4C58-A141-97BC8C186C49}" dt="2018-09-28T08:11:19.634" v="15586" actId="478"/>
          <ac:picMkLst>
            <pc:docMk/>
            <pc:sldMk cId="3998161294" sldId="260"/>
            <ac:picMk id="4" creationId="{1F1215AB-6D6B-4624-B63E-C8F4C6F78E7F}"/>
          </ac:picMkLst>
        </pc:picChg>
      </pc:sldChg>
      <pc:sldChg chg="addSp delSp modSp">
        <pc:chgData name="Emma Berry" userId="2f501676-f483-4083-b29e-a8f9a18288af" providerId="ADAL" clId="{2514DAC3-3952-4C58-A141-97BC8C186C49}" dt="2018-10-01T12:00:36.482" v="16770" actId="113"/>
        <pc:sldMkLst>
          <pc:docMk/>
          <pc:sldMk cId="1221307314" sldId="261"/>
        </pc:sldMkLst>
        <pc:spChg chg="mod">
          <ac:chgData name="Emma Berry" userId="2f501676-f483-4083-b29e-a8f9a18288af" providerId="ADAL" clId="{2514DAC3-3952-4C58-A141-97BC8C186C49}" dt="2018-10-01T12:00:36.482" v="16770" actId="113"/>
          <ac:spMkLst>
            <pc:docMk/>
            <pc:sldMk cId="1221307314" sldId="261"/>
            <ac:spMk id="3" creationId="{76AB8E7A-A6C2-450A-9E27-9038DD65D762}"/>
          </ac:spMkLst>
        </pc:spChg>
        <pc:spChg chg="del mod">
          <ac:chgData name="Emma Berry" userId="2f501676-f483-4083-b29e-a8f9a18288af" providerId="ADAL" clId="{2514DAC3-3952-4C58-A141-97BC8C186C49}" dt="2018-09-25T18:08:28.743" v="1745" actId="478"/>
          <ac:spMkLst>
            <pc:docMk/>
            <pc:sldMk cId="1221307314" sldId="261"/>
            <ac:spMk id="5" creationId="{FB169730-F180-4470-9EF8-29277C1F4C5B}"/>
          </ac:spMkLst>
        </pc:spChg>
        <pc:spChg chg="del">
          <ac:chgData name="Emma Berry" userId="2f501676-f483-4083-b29e-a8f9a18288af" providerId="ADAL" clId="{2514DAC3-3952-4C58-A141-97BC8C186C49}" dt="2018-09-25T18:07:58.853" v="1694" actId="478"/>
          <ac:spMkLst>
            <pc:docMk/>
            <pc:sldMk cId="1221307314" sldId="261"/>
            <ac:spMk id="6" creationId="{4DA8C3CF-DBF6-4054-A3AF-3E8C78F77E9B}"/>
          </ac:spMkLst>
        </pc:spChg>
        <pc:spChg chg="add del mod">
          <ac:chgData name="Emma Berry" userId="2f501676-f483-4083-b29e-a8f9a18288af" providerId="ADAL" clId="{2514DAC3-3952-4C58-A141-97BC8C186C49}" dt="2018-09-28T09:09:01.093" v="15704" actId="478"/>
          <ac:spMkLst>
            <pc:docMk/>
            <pc:sldMk cId="1221307314" sldId="261"/>
            <ac:spMk id="7" creationId="{DB097011-0F7F-4698-9CAC-9BC0BDA0D9CB}"/>
          </ac:spMkLst>
        </pc:spChg>
        <pc:picChg chg="del">
          <ac:chgData name="Emma Berry" userId="2f501676-f483-4083-b29e-a8f9a18288af" providerId="ADAL" clId="{2514DAC3-3952-4C58-A141-97BC8C186C49}" dt="2018-09-28T09:09:02.038" v="15705" actId="478"/>
          <ac:picMkLst>
            <pc:docMk/>
            <pc:sldMk cId="1221307314" sldId="261"/>
            <ac:picMk id="4" creationId="{1F1215AB-6D6B-4624-B63E-C8F4C6F78E7F}"/>
          </ac:picMkLst>
        </pc:picChg>
        <pc:picChg chg="add mod ord modCrop">
          <ac:chgData name="Emma Berry" userId="2f501676-f483-4083-b29e-a8f9a18288af" providerId="ADAL" clId="{2514DAC3-3952-4C58-A141-97BC8C186C49}" dt="2018-09-25T18:08:24.038" v="1744" actId="18131"/>
          <ac:picMkLst>
            <pc:docMk/>
            <pc:sldMk cId="1221307314" sldId="261"/>
            <ac:picMk id="7170" creationId="{FDC9E687-97E7-481E-B5EA-9007D1B0F02A}"/>
          </ac:picMkLst>
        </pc:picChg>
      </pc:sldChg>
      <pc:sldChg chg="addSp delSp modSp ord addCm delCm">
        <pc:chgData name="Emma Berry" userId="2f501676-f483-4083-b29e-a8f9a18288af" providerId="ADAL" clId="{2514DAC3-3952-4C58-A141-97BC8C186C49}" dt="2018-10-01T12:01:45.265" v="16782" actId="207"/>
        <pc:sldMkLst>
          <pc:docMk/>
          <pc:sldMk cId="568153876" sldId="262"/>
        </pc:sldMkLst>
        <pc:spChg chg="mod">
          <ac:chgData name="Emma Berry" userId="2f501676-f483-4083-b29e-a8f9a18288af" providerId="ADAL" clId="{2514DAC3-3952-4C58-A141-97BC8C186C49}" dt="2018-09-28T09:31:47.965" v="15841" actId="20577"/>
          <ac:spMkLst>
            <pc:docMk/>
            <pc:sldMk cId="568153876" sldId="262"/>
            <ac:spMk id="3" creationId="{76AB8E7A-A6C2-450A-9E27-9038DD65D762}"/>
          </ac:spMkLst>
        </pc:spChg>
        <pc:spChg chg="add del mod">
          <ac:chgData name="Emma Berry" userId="2f501676-f483-4083-b29e-a8f9a18288af" providerId="ADAL" clId="{2514DAC3-3952-4C58-A141-97BC8C186C49}" dt="2018-09-28T10:04:07.666" v="15852" actId="478"/>
          <ac:spMkLst>
            <pc:docMk/>
            <pc:sldMk cId="568153876" sldId="262"/>
            <ac:spMk id="5" creationId="{5C7F5E2D-64D8-442E-AF5B-8E641D065CBF}"/>
          </ac:spMkLst>
        </pc:spChg>
        <pc:spChg chg="mod">
          <ac:chgData name="Emma Berry" userId="2f501676-f483-4083-b29e-a8f9a18288af" providerId="ADAL" clId="{2514DAC3-3952-4C58-A141-97BC8C186C49}" dt="2018-09-26T08:37:17.340" v="2092" actId="20577"/>
          <ac:spMkLst>
            <pc:docMk/>
            <pc:sldMk cId="568153876" sldId="262"/>
            <ac:spMk id="6" creationId="{575941EF-C659-4386-A11E-BD070F8CD030}"/>
          </ac:spMkLst>
        </pc:spChg>
        <pc:spChg chg="del mod">
          <ac:chgData name="Emma Berry" userId="2f501676-f483-4083-b29e-a8f9a18288af" providerId="ADAL" clId="{2514DAC3-3952-4C58-A141-97BC8C186C49}" dt="2018-09-26T08:37:20.465" v="2093" actId="478"/>
          <ac:spMkLst>
            <pc:docMk/>
            <pc:sldMk cId="568153876" sldId="262"/>
            <ac:spMk id="7" creationId="{45696DA9-EE0B-4D97-8C7E-0B677774F92B}"/>
          </ac:spMkLst>
        </pc:spChg>
        <pc:spChg chg="add del mod">
          <ac:chgData name="Emma Berry" userId="2f501676-f483-4083-b29e-a8f9a18288af" providerId="ADAL" clId="{2514DAC3-3952-4C58-A141-97BC8C186C49}" dt="2018-09-28T10:04:07.666" v="15852" actId="478"/>
          <ac:spMkLst>
            <pc:docMk/>
            <pc:sldMk cId="568153876" sldId="262"/>
            <ac:spMk id="7" creationId="{66F04097-251D-4EE2-9324-D630FCDAF57B}"/>
          </ac:spMkLst>
        </pc:spChg>
        <pc:spChg chg="add mod">
          <ac:chgData name="Emma Berry" userId="2f501676-f483-4083-b29e-a8f9a18288af" providerId="ADAL" clId="{2514DAC3-3952-4C58-A141-97BC8C186C49}" dt="2018-10-01T12:01:45.265" v="16782" actId="207"/>
          <ac:spMkLst>
            <pc:docMk/>
            <pc:sldMk cId="568153876" sldId="262"/>
            <ac:spMk id="8" creationId="{16E164B4-5A31-4B55-AD89-533AFA48283B}"/>
          </ac:spMkLst>
        </pc:spChg>
        <pc:picChg chg="del">
          <ac:chgData name="Emma Berry" userId="2f501676-f483-4083-b29e-a8f9a18288af" providerId="ADAL" clId="{2514DAC3-3952-4C58-A141-97BC8C186C49}" dt="2018-09-28T09:09:12.980" v="15706" actId="478"/>
          <ac:picMkLst>
            <pc:docMk/>
            <pc:sldMk cId="568153876" sldId="262"/>
            <ac:picMk id="4" creationId="{1F1215AB-6D6B-4624-B63E-C8F4C6F78E7F}"/>
          </ac:picMkLst>
        </pc:picChg>
        <pc:picChg chg="add mod ord modCrop">
          <ac:chgData name="Emma Berry" userId="2f501676-f483-4083-b29e-a8f9a18288af" providerId="ADAL" clId="{2514DAC3-3952-4C58-A141-97BC8C186C49}" dt="2018-09-26T08:41:20.810" v="2111" actId="732"/>
          <ac:picMkLst>
            <pc:docMk/>
            <pc:sldMk cId="568153876" sldId="262"/>
            <ac:picMk id="1026" creationId="{3A44EAF3-44DA-4839-8A5E-AAAFC70105BD}"/>
          </ac:picMkLst>
        </pc:picChg>
      </pc:sldChg>
      <pc:sldChg chg="addSp delSp modSp ord">
        <pc:chgData name="Emma Berry" userId="2f501676-f483-4083-b29e-a8f9a18288af" providerId="ADAL" clId="{2514DAC3-3952-4C58-A141-97BC8C186C49}" dt="2018-10-01T14:56:17.157" v="17067" actId="20577"/>
        <pc:sldMkLst>
          <pc:docMk/>
          <pc:sldMk cId="3807062519" sldId="266"/>
        </pc:sldMkLst>
        <pc:spChg chg="mod">
          <ac:chgData name="Emma Berry" userId="2f501676-f483-4083-b29e-a8f9a18288af" providerId="ADAL" clId="{2514DAC3-3952-4C58-A141-97BC8C186C49}" dt="2018-10-01T14:56:17.157" v="17067" actId="20577"/>
          <ac:spMkLst>
            <pc:docMk/>
            <pc:sldMk cId="3807062519" sldId="266"/>
            <ac:spMk id="3" creationId="{76AB8E7A-A6C2-450A-9E27-9038DD65D762}"/>
          </ac:spMkLst>
        </pc:spChg>
        <pc:spChg chg="del mod">
          <ac:chgData name="Emma Berry" userId="2f501676-f483-4083-b29e-a8f9a18288af" providerId="ADAL" clId="{2514DAC3-3952-4C58-A141-97BC8C186C49}" dt="2018-09-26T14:21:11.231" v="6330" actId="478"/>
          <ac:spMkLst>
            <pc:docMk/>
            <pc:sldMk cId="3807062519" sldId="266"/>
            <ac:spMk id="5" creationId="{7F3267A3-FE46-48C7-9334-1733523AE78B}"/>
          </ac:spMkLst>
        </pc:spChg>
        <pc:spChg chg="del mod">
          <ac:chgData name="Emma Berry" userId="2f501676-f483-4083-b29e-a8f9a18288af" providerId="ADAL" clId="{2514DAC3-3952-4C58-A141-97BC8C186C49}" dt="2018-10-01T10:15:51.073" v="16453" actId="478"/>
          <ac:spMkLst>
            <pc:docMk/>
            <pc:sldMk cId="3807062519" sldId="266"/>
            <ac:spMk id="6" creationId="{3F5ED7C1-3130-444C-8D44-FCA373868C73}"/>
          </ac:spMkLst>
        </pc:spChg>
        <pc:spChg chg="add del mod">
          <ac:chgData name="Emma Berry" userId="2f501676-f483-4083-b29e-a8f9a18288af" providerId="ADAL" clId="{2514DAC3-3952-4C58-A141-97BC8C186C49}" dt="2018-10-01T10:15:37.905" v="16452" actId="478"/>
          <ac:spMkLst>
            <pc:docMk/>
            <pc:sldMk cId="3807062519" sldId="266"/>
            <ac:spMk id="7" creationId="{5DF0892D-5676-4B66-8207-7966D6D3AC3B}"/>
          </ac:spMkLst>
        </pc:spChg>
        <pc:spChg chg="add del mod">
          <ac:chgData name="Emma Berry" userId="2f501676-f483-4083-b29e-a8f9a18288af" providerId="ADAL" clId="{2514DAC3-3952-4C58-A141-97BC8C186C49}" dt="2018-10-01T10:13:27.854" v="16367" actId="478"/>
          <ac:spMkLst>
            <pc:docMk/>
            <pc:sldMk cId="3807062519" sldId="266"/>
            <ac:spMk id="8" creationId="{47054EB7-2DF1-48B5-9BD7-2CC73B416E30}"/>
          </ac:spMkLst>
        </pc:spChg>
        <pc:spChg chg="add del mod">
          <ac:chgData name="Emma Berry" userId="2f501676-f483-4083-b29e-a8f9a18288af" providerId="ADAL" clId="{2514DAC3-3952-4C58-A141-97BC8C186C49}" dt="2018-10-01T10:11:39.711" v="16365" actId="478"/>
          <ac:spMkLst>
            <pc:docMk/>
            <pc:sldMk cId="3807062519" sldId="266"/>
            <ac:spMk id="9" creationId="{63A2A9D7-4FA0-452C-A7F2-F4B61767258E}"/>
          </ac:spMkLst>
        </pc:spChg>
        <pc:picChg chg="add del">
          <ac:chgData name="Emma Berry" userId="2f501676-f483-4083-b29e-a8f9a18288af" providerId="ADAL" clId="{2514DAC3-3952-4C58-A141-97BC8C186C49}" dt="2018-09-27T11:00:52.442" v="9338" actId="478"/>
          <ac:picMkLst>
            <pc:docMk/>
            <pc:sldMk cId="3807062519" sldId="266"/>
            <ac:picMk id="4" creationId="{1F1215AB-6D6B-4624-B63E-C8F4C6F78E7F}"/>
          </ac:picMkLst>
        </pc:picChg>
        <pc:picChg chg="add mod ord modCrop">
          <ac:chgData name="Emma Berry" userId="2f501676-f483-4083-b29e-a8f9a18288af" providerId="ADAL" clId="{2514DAC3-3952-4C58-A141-97BC8C186C49}" dt="2018-09-26T14:38:25.628" v="7375" actId="732"/>
          <ac:picMkLst>
            <pc:docMk/>
            <pc:sldMk cId="3807062519" sldId="266"/>
            <ac:picMk id="6146" creationId="{DDB8762C-A7CB-4CA6-99A5-19FB6EA252B8}"/>
          </ac:picMkLst>
        </pc:picChg>
      </pc:sldChg>
      <pc:sldChg chg="addSp delSp modSp ord">
        <pc:chgData name="Emma Berry" userId="2f501676-f483-4083-b29e-a8f9a18288af" providerId="ADAL" clId="{2514DAC3-3952-4C58-A141-97BC8C186C49}" dt="2018-10-01T10:17:36.081" v="16456" actId="478"/>
        <pc:sldMkLst>
          <pc:docMk/>
          <pc:sldMk cId="3408643594" sldId="267"/>
        </pc:sldMkLst>
        <pc:spChg chg="mod">
          <ac:chgData name="Emma Berry" userId="2f501676-f483-4083-b29e-a8f9a18288af" providerId="ADAL" clId="{2514DAC3-3952-4C58-A141-97BC8C186C49}" dt="2018-09-27T10:04:35.065" v="8288" actId="207"/>
          <ac:spMkLst>
            <pc:docMk/>
            <pc:sldMk cId="3408643594" sldId="267"/>
            <ac:spMk id="2" creationId="{C4FB2D57-F0BE-4835-8184-BEFBC9DFEC29}"/>
          </ac:spMkLst>
        </pc:spChg>
        <pc:spChg chg="mod">
          <ac:chgData name="Emma Berry" userId="2f501676-f483-4083-b29e-a8f9a18288af" providerId="ADAL" clId="{2514DAC3-3952-4C58-A141-97BC8C186C49}" dt="2018-09-27T10:07:13.673" v="8440" actId="20577"/>
          <ac:spMkLst>
            <pc:docMk/>
            <pc:sldMk cId="3408643594" sldId="267"/>
            <ac:spMk id="3" creationId="{76AB8E7A-A6C2-450A-9E27-9038DD65D762}"/>
          </ac:spMkLst>
        </pc:spChg>
        <pc:spChg chg="del mod">
          <ac:chgData name="Emma Berry" userId="2f501676-f483-4083-b29e-a8f9a18288af" providerId="ADAL" clId="{2514DAC3-3952-4C58-A141-97BC8C186C49}" dt="2018-10-01T10:17:36.081" v="16456" actId="478"/>
          <ac:spMkLst>
            <pc:docMk/>
            <pc:sldMk cId="3408643594" sldId="267"/>
            <ac:spMk id="5" creationId="{7992B68D-3159-4BBD-B37D-EBF57893E6D2}"/>
          </ac:spMkLst>
        </pc:spChg>
        <pc:picChg chg="add del">
          <ac:chgData name="Emma Berry" userId="2f501676-f483-4083-b29e-a8f9a18288af" providerId="ADAL" clId="{2514DAC3-3952-4C58-A141-97BC8C186C49}" dt="2018-09-27T11:00:51.590" v="9337" actId="478"/>
          <ac:picMkLst>
            <pc:docMk/>
            <pc:sldMk cId="3408643594" sldId="267"/>
            <ac:picMk id="4" creationId="{1F1215AB-6D6B-4624-B63E-C8F4C6F78E7F}"/>
          </ac:picMkLst>
        </pc:picChg>
        <pc:picChg chg="add mod ord modCrop">
          <ac:chgData name="Emma Berry" userId="2f501676-f483-4083-b29e-a8f9a18288af" providerId="ADAL" clId="{2514DAC3-3952-4C58-A141-97BC8C186C49}" dt="2018-09-27T10:04:23.449" v="8286" actId="167"/>
          <ac:picMkLst>
            <pc:docMk/>
            <pc:sldMk cId="3408643594" sldId="267"/>
            <ac:picMk id="1026" creationId="{42209A77-6649-41AE-A79F-16489BA280BB}"/>
          </ac:picMkLst>
        </pc:picChg>
        <pc:picChg chg="add del mod">
          <ac:chgData name="Emma Berry" userId="2f501676-f483-4083-b29e-a8f9a18288af" providerId="ADAL" clId="{2514DAC3-3952-4C58-A141-97BC8C186C49}" dt="2018-10-01T10:17:17.290" v="16455" actId="478"/>
          <ac:picMkLst>
            <pc:docMk/>
            <pc:sldMk cId="3408643594" sldId="267"/>
            <ac:picMk id="1028" creationId="{DF5D66D7-12AC-4A2F-88E4-ABC40427CECA}"/>
          </ac:picMkLst>
        </pc:picChg>
      </pc:sldChg>
      <pc:sldChg chg="delSp modSp ord">
        <pc:chgData name="Emma Berry" userId="2f501676-f483-4083-b29e-a8f9a18288af" providerId="ADAL" clId="{2514DAC3-3952-4C58-A141-97BC8C186C49}" dt="2018-10-01T10:58:56.001" v="16581" actId="2696"/>
        <pc:sldMkLst>
          <pc:docMk/>
          <pc:sldMk cId="2594070511" sldId="270"/>
        </pc:sldMkLst>
        <pc:spChg chg="mod">
          <ac:chgData name="Emma Berry" userId="2f501676-f483-4083-b29e-a8f9a18288af" providerId="ADAL" clId="{2514DAC3-3952-4C58-A141-97BC8C186C49}" dt="2018-09-28T10:18:38.530" v="16026" actId="20577"/>
          <ac:spMkLst>
            <pc:docMk/>
            <pc:sldMk cId="2594070511" sldId="270"/>
            <ac:spMk id="5" creationId="{852F0171-4814-4DEE-A6E8-A7FFB690447D}"/>
          </ac:spMkLst>
        </pc:spChg>
        <pc:graphicFrameChg chg="del mod modGraphic">
          <ac:chgData name="Emma Berry" userId="2f501676-f483-4083-b29e-a8f9a18288af" providerId="ADAL" clId="{2514DAC3-3952-4C58-A141-97BC8C186C49}" dt="2018-09-28T10:18:25.218" v="15984" actId="478"/>
          <ac:graphicFrameMkLst>
            <pc:docMk/>
            <pc:sldMk cId="2594070511" sldId="270"/>
            <ac:graphicFrameMk id="6" creationId="{734315F3-B74D-4464-A570-26CF1BB4A892}"/>
          </ac:graphicFrameMkLst>
        </pc:graphicFrameChg>
      </pc:sldChg>
      <pc:sldChg chg="addSp delSp modSp ord">
        <pc:chgData name="Emma Berry" userId="2f501676-f483-4083-b29e-a8f9a18288af" providerId="ADAL" clId="{2514DAC3-3952-4C58-A141-97BC8C186C49}" dt="2018-10-01T12:06:48.648" v="16961" actId="20577"/>
        <pc:sldMkLst>
          <pc:docMk/>
          <pc:sldMk cId="3908329480" sldId="283"/>
        </pc:sldMkLst>
        <pc:spChg chg="mod">
          <ac:chgData name="Emma Berry" userId="2f501676-f483-4083-b29e-a8f9a18288af" providerId="ADAL" clId="{2514DAC3-3952-4C58-A141-97BC8C186C49}" dt="2018-09-27T12:14:01.060" v="9845" actId="20577"/>
          <ac:spMkLst>
            <pc:docMk/>
            <pc:sldMk cId="3908329480" sldId="283"/>
            <ac:spMk id="2" creationId="{C4FB2D57-F0BE-4835-8184-BEFBC9DFEC29}"/>
          </ac:spMkLst>
        </pc:spChg>
        <pc:spChg chg="mod">
          <ac:chgData name="Emma Berry" userId="2f501676-f483-4083-b29e-a8f9a18288af" providerId="ADAL" clId="{2514DAC3-3952-4C58-A141-97BC8C186C49}" dt="2018-10-01T12:06:48.648" v="16961" actId="20577"/>
          <ac:spMkLst>
            <pc:docMk/>
            <pc:sldMk cId="3908329480" sldId="283"/>
            <ac:spMk id="3" creationId="{76AB8E7A-A6C2-450A-9E27-9038DD65D762}"/>
          </ac:spMkLst>
        </pc:spChg>
        <pc:spChg chg="del mod">
          <ac:chgData name="Emma Berry" userId="2f501676-f483-4083-b29e-a8f9a18288af" providerId="ADAL" clId="{2514DAC3-3952-4C58-A141-97BC8C186C49}" dt="2018-09-27T12:10:03.058" v="9601" actId="478"/>
          <ac:spMkLst>
            <pc:docMk/>
            <pc:sldMk cId="3908329480" sldId="283"/>
            <ac:spMk id="5" creationId="{E92D53CB-BCF5-43E1-9B65-C28F8F0F90A3}"/>
          </ac:spMkLst>
        </pc:spChg>
        <pc:spChg chg="add del mod">
          <ac:chgData name="Emma Berry" userId="2f501676-f483-4083-b29e-a8f9a18288af" providerId="ADAL" clId="{2514DAC3-3952-4C58-A141-97BC8C186C49}" dt="2018-10-01T10:27:31.983" v="16461" actId="478"/>
          <ac:spMkLst>
            <pc:docMk/>
            <pc:sldMk cId="3908329480" sldId="283"/>
            <ac:spMk id="6" creationId="{D57BD952-AC68-4B40-B716-C2441EA57D4E}"/>
          </ac:spMkLst>
        </pc:spChg>
        <pc:spChg chg="add del mod">
          <ac:chgData name="Emma Berry" userId="2f501676-f483-4083-b29e-a8f9a18288af" providerId="ADAL" clId="{2514DAC3-3952-4C58-A141-97BC8C186C49}" dt="2018-10-01T10:29:52.862" v="16465" actId="478"/>
          <ac:spMkLst>
            <pc:docMk/>
            <pc:sldMk cId="3908329480" sldId="283"/>
            <ac:spMk id="7" creationId="{66CAED6D-573B-43AA-9A48-A8DA06B5DA9A}"/>
          </ac:spMkLst>
        </pc:spChg>
        <pc:spChg chg="add mod ord">
          <ac:chgData name="Emma Berry" userId="2f501676-f483-4083-b29e-a8f9a18288af" providerId="ADAL" clId="{2514DAC3-3952-4C58-A141-97BC8C186C49}" dt="2018-09-27T12:39:22.517" v="10252" actId="207"/>
          <ac:spMkLst>
            <pc:docMk/>
            <pc:sldMk cId="3908329480" sldId="283"/>
            <ac:spMk id="8" creationId="{716F29CA-090D-4F4D-BF13-13859E6155CB}"/>
          </ac:spMkLst>
        </pc:spChg>
        <pc:spChg chg="add del mod">
          <ac:chgData name="Emma Berry" userId="2f501676-f483-4083-b29e-a8f9a18288af" providerId="ADAL" clId="{2514DAC3-3952-4C58-A141-97BC8C186C49}" dt="2018-09-27T12:43:50.798" v="10336" actId="478"/>
          <ac:spMkLst>
            <pc:docMk/>
            <pc:sldMk cId="3908329480" sldId="283"/>
            <ac:spMk id="9" creationId="{09C5E4D7-1D5B-45EA-89E5-033EB52550B7}"/>
          </ac:spMkLst>
        </pc:spChg>
        <pc:spChg chg="add del mod">
          <ac:chgData name="Emma Berry" userId="2f501676-f483-4083-b29e-a8f9a18288af" providerId="ADAL" clId="{2514DAC3-3952-4C58-A141-97BC8C186C49}" dt="2018-10-01T10:28:52.401" v="16464" actId="478"/>
          <ac:spMkLst>
            <pc:docMk/>
            <pc:sldMk cId="3908329480" sldId="283"/>
            <ac:spMk id="10" creationId="{95887A19-E980-4511-9DDF-37BBAB14AC2D}"/>
          </ac:spMkLst>
        </pc:spChg>
        <pc:picChg chg="del">
          <ac:chgData name="Emma Berry" userId="2f501676-f483-4083-b29e-a8f9a18288af" providerId="ADAL" clId="{2514DAC3-3952-4C58-A141-97BC8C186C49}" dt="2018-09-27T12:10:31.617" v="9626" actId="478"/>
          <ac:picMkLst>
            <pc:docMk/>
            <pc:sldMk cId="3908329480" sldId="283"/>
            <ac:picMk id="4" creationId="{1F1215AB-6D6B-4624-B63E-C8F4C6F78E7F}"/>
          </ac:picMkLst>
        </pc:picChg>
        <pc:picChg chg="add mod ord modCrop">
          <ac:chgData name="Emma Berry" userId="2f501676-f483-4083-b29e-a8f9a18288af" providerId="ADAL" clId="{2514DAC3-3952-4C58-A141-97BC8C186C49}" dt="2018-09-27T12:40:07.093" v="10279" actId="14100"/>
          <ac:picMkLst>
            <pc:docMk/>
            <pc:sldMk cId="3908329480" sldId="283"/>
            <ac:picMk id="3074" creationId="{828995DE-C6FA-40A8-A2D9-071752E974EA}"/>
          </ac:picMkLst>
        </pc:picChg>
      </pc:sldChg>
      <pc:sldChg chg="addSp delSp modSp ord">
        <pc:chgData name="Emma Berry" userId="2f501676-f483-4083-b29e-a8f9a18288af" providerId="ADAL" clId="{2514DAC3-3952-4C58-A141-97BC8C186C49}" dt="2018-10-01T11:53:47.945" v="16767" actId="478"/>
        <pc:sldMkLst>
          <pc:docMk/>
          <pc:sldMk cId="3155187114" sldId="290"/>
        </pc:sldMkLst>
        <pc:spChg chg="mod">
          <ac:chgData name="Emma Berry" userId="2f501676-f483-4083-b29e-a8f9a18288af" providerId="ADAL" clId="{2514DAC3-3952-4C58-A141-97BC8C186C49}" dt="2018-09-27T21:00:13.412" v="15041" actId="20577"/>
          <ac:spMkLst>
            <pc:docMk/>
            <pc:sldMk cId="3155187114" sldId="290"/>
            <ac:spMk id="4" creationId="{B3246C3B-BDDA-4DB7-AC46-FB326A6E6B19}"/>
          </ac:spMkLst>
        </pc:spChg>
        <pc:spChg chg="mod">
          <ac:chgData name="Emma Berry" userId="2f501676-f483-4083-b29e-a8f9a18288af" providerId="ADAL" clId="{2514DAC3-3952-4C58-A141-97BC8C186C49}" dt="2018-10-01T11:10:03.980" v="16751" actId="20577"/>
          <ac:spMkLst>
            <pc:docMk/>
            <pc:sldMk cId="3155187114" sldId="290"/>
            <ac:spMk id="5" creationId="{60A585E3-6BD8-4F12-98E0-B1B032F3369B}"/>
          </ac:spMkLst>
        </pc:spChg>
        <pc:spChg chg="add del mod">
          <ac:chgData name="Emma Berry" userId="2f501676-f483-4083-b29e-a8f9a18288af" providerId="ADAL" clId="{2514DAC3-3952-4C58-A141-97BC8C186C49}" dt="2018-10-01T11:53:47.945" v="16767" actId="478"/>
          <ac:spMkLst>
            <pc:docMk/>
            <pc:sldMk cId="3155187114" sldId="290"/>
            <ac:spMk id="6" creationId="{B7C1AF1C-1081-4344-988C-236BDC4A41F2}"/>
          </ac:spMkLst>
        </pc:spChg>
        <pc:picChg chg="add ord">
          <ac:chgData name="Emma Berry" userId="2f501676-f483-4083-b29e-a8f9a18288af" providerId="ADAL" clId="{2514DAC3-3952-4C58-A141-97BC8C186C49}" dt="2018-10-01T11:22:09.610" v="16757" actId="167"/>
          <ac:picMkLst>
            <pc:docMk/>
            <pc:sldMk cId="3155187114" sldId="290"/>
            <ac:picMk id="7" creationId="{16B9FF3D-0FA4-44CE-9D6F-80F297EB4620}"/>
          </ac:picMkLst>
        </pc:picChg>
      </pc:sldChg>
      <pc:sldChg chg="addSp delSp modSp">
        <pc:chgData name="Emma Berry" userId="2f501676-f483-4083-b29e-a8f9a18288af" providerId="ADAL" clId="{2514DAC3-3952-4C58-A141-97BC8C186C49}" dt="2018-10-01T11:59:11.930" v="16769" actId="478"/>
        <pc:sldMkLst>
          <pc:docMk/>
          <pc:sldMk cId="4122295403" sldId="291"/>
        </pc:sldMkLst>
        <pc:spChg chg="mod">
          <ac:chgData name="Emma Berry" userId="2f501676-f483-4083-b29e-a8f9a18288af" providerId="ADAL" clId="{2514DAC3-3952-4C58-A141-97BC8C186C49}" dt="2018-10-01T11:37:20.410" v="16761" actId="20577"/>
          <ac:spMkLst>
            <pc:docMk/>
            <pc:sldMk cId="4122295403" sldId="291"/>
            <ac:spMk id="3" creationId="{00000000-0000-0000-0000-000000000000}"/>
          </ac:spMkLst>
        </pc:spChg>
        <pc:picChg chg="del">
          <ac:chgData name="Emma Berry" userId="2f501676-f483-4083-b29e-a8f9a18288af" providerId="ADAL" clId="{2514DAC3-3952-4C58-A141-97BC8C186C49}" dt="2018-09-28T10:47:48.004" v="16097" actId="478"/>
          <ac:picMkLst>
            <pc:docMk/>
            <pc:sldMk cId="4122295403" sldId="291"/>
            <ac:picMk id="4" creationId="{00000000-0000-0000-0000-000000000000}"/>
          </ac:picMkLst>
        </pc:picChg>
        <pc:picChg chg="mod ord modCrop">
          <ac:chgData name="Emma Berry" userId="2f501676-f483-4083-b29e-a8f9a18288af" providerId="ADAL" clId="{2514DAC3-3952-4C58-A141-97BC8C186C49}" dt="2018-09-28T10:49:18.003" v="16189" actId="1076"/>
          <ac:picMkLst>
            <pc:docMk/>
            <pc:sldMk cId="4122295403" sldId="291"/>
            <ac:picMk id="5" creationId="{00000000-0000-0000-0000-000000000000}"/>
          </ac:picMkLst>
        </pc:picChg>
        <pc:picChg chg="del">
          <ac:chgData name="Emma Berry" userId="2f501676-f483-4083-b29e-a8f9a18288af" providerId="ADAL" clId="{2514DAC3-3952-4C58-A141-97BC8C186C49}" dt="2018-09-28T10:47:49.023" v="16099" actId="478"/>
          <ac:picMkLst>
            <pc:docMk/>
            <pc:sldMk cId="4122295403" sldId="291"/>
            <ac:picMk id="6" creationId="{00000000-0000-0000-0000-000000000000}"/>
          </ac:picMkLst>
        </pc:picChg>
        <pc:picChg chg="del">
          <ac:chgData name="Emma Berry" userId="2f501676-f483-4083-b29e-a8f9a18288af" providerId="ADAL" clId="{2514DAC3-3952-4C58-A141-97BC8C186C49}" dt="2018-09-28T10:47:48.474" v="16098" actId="478"/>
          <ac:picMkLst>
            <pc:docMk/>
            <pc:sldMk cId="4122295403" sldId="291"/>
            <ac:picMk id="7" creationId="{00000000-0000-0000-0000-000000000000}"/>
          </ac:picMkLst>
        </pc:picChg>
        <pc:picChg chg="add del">
          <ac:chgData name="Emma Berry" userId="2f501676-f483-4083-b29e-a8f9a18288af" providerId="ADAL" clId="{2514DAC3-3952-4C58-A141-97BC8C186C49}" dt="2018-10-01T11:59:11.930" v="16769" actId="478"/>
          <ac:picMkLst>
            <pc:docMk/>
            <pc:sldMk cId="4122295403" sldId="291"/>
            <ac:picMk id="8" creationId="{1367F401-F9EB-4914-B2F8-D10EEEC915BC}"/>
          </ac:picMkLst>
        </pc:picChg>
      </pc:sldChg>
      <pc:sldChg chg="addSp delSp modSp add">
        <pc:chgData name="Emma Berry" userId="2f501676-f483-4083-b29e-a8f9a18288af" providerId="ADAL" clId="{2514DAC3-3952-4C58-A141-97BC8C186C49}" dt="2018-09-28T09:03:12.039" v="15691" actId="478"/>
        <pc:sldMkLst>
          <pc:docMk/>
          <pc:sldMk cId="390784993" sldId="296"/>
        </pc:sldMkLst>
        <pc:spChg chg="mod">
          <ac:chgData name="Emma Berry" userId="2f501676-f483-4083-b29e-a8f9a18288af" providerId="ADAL" clId="{2514DAC3-3952-4C58-A141-97BC8C186C49}" dt="2018-09-28T08:32:42.616" v="15686" actId="20577"/>
          <ac:spMkLst>
            <pc:docMk/>
            <pc:sldMk cId="390784993" sldId="296"/>
            <ac:spMk id="3" creationId="{44D17F96-2188-4D49-9151-B5F327A99621}"/>
          </ac:spMkLst>
        </pc:spChg>
        <pc:spChg chg="del">
          <ac:chgData name="Emma Berry" userId="2f501676-f483-4083-b29e-a8f9a18288af" providerId="ADAL" clId="{2514DAC3-3952-4C58-A141-97BC8C186C49}" dt="2018-09-28T09:03:12.039" v="15691" actId="478"/>
          <ac:spMkLst>
            <pc:docMk/>
            <pc:sldMk cId="390784993" sldId="296"/>
            <ac:spMk id="5" creationId="{9754AB38-7968-4C33-89A5-52D5160231CD}"/>
          </ac:spMkLst>
        </pc:spChg>
        <pc:picChg chg="add mod ord modCrop">
          <ac:chgData name="Emma Berry" userId="2f501676-f483-4083-b29e-a8f9a18288af" providerId="ADAL" clId="{2514DAC3-3952-4C58-A141-97BC8C186C49}" dt="2018-09-26T14:41:50.816" v="7404" actId="197"/>
          <ac:picMkLst>
            <pc:docMk/>
            <pc:sldMk cId="390784993" sldId="296"/>
            <ac:picMk id="6" creationId="{9CC152BD-F060-4D6A-A541-BAA242F495D6}"/>
          </ac:picMkLst>
        </pc:picChg>
        <pc:picChg chg="del">
          <ac:chgData name="Emma Berry" userId="2f501676-f483-4083-b29e-a8f9a18288af" providerId="ADAL" clId="{2514DAC3-3952-4C58-A141-97BC8C186C49}" dt="2018-09-25T17:56:14.330" v="1080" actId="478"/>
          <ac:picMkLst>
            <pc:docMk/>
            <pc:sldMk cId="390784993" sldId="296"/>
            <ac:picMk id="4098" creationId="{217CA786-ED4F-4BE4-BDBC-AFC9ACC26853}"/>
          </ac:picMkLst>
        </pc:picChg>
        <pc:picChg chg="add mod ord modCrop">
          <ac:chgData name="Emma Berry" userId="2f501676-f483-4083-b29e-a8f9a18288af" providerId="ADAL" clId="{2514DAC3-3952-4C58-A141-97BC8C186C49}" dt="2018-09-26T14:41:22.443" v="7399" actId="732"/>
          <ac:picMkLst>
            <pc:docMk/>
            <pc:sldMk cId="390784993" sldId="296"/>
            <ac:picMk id="6146" creationId="{0CA6DC7B-194F-4A67-AA2B-98DF91E270A1}"/>
          </ac:picMkLst>
        </pc:picChg>
      </pc:sldChg>
      <pc:sldChg chg="addSp delSp modSp add">
        <pc:chgData name="Emma Berry" userId="2f501676-f483-4083-b29e-a8f9a18288af" providerId="ADAL" clId="{2514DAC3-3952-4C58-A141-97BC8C186C49}" dt="2018-10-01T12:04:00.344" v="16874" actId="1076"/>
        <pc:sldMkLst>
          <pc:docMk/>
          <pc:sldMk cId="737793307" sldId="297"/>
        </pc:sldMkLst>
        <pc:spChg chg="mod">
          <ac:chgData name="Emma Berry" userId="2f501676-f483-4083-b29e-a8f9a18288af" providerId="ADAL" clId="{2514DAC3-3952-4C58-A141-97BC8C186C49}" dt="2018-09-26T11:35:20.534" v="4005" actId="20577"/>
          <ac:spMkLst>
            <pc:docMk/>
            <pc:sldMk cId="737793307" sldId="297"/>
            <ac:spMk id="2" creationId="{C4FB2D57-F0BE-4835-8184-BEFBC9DFEC29}"/>
          </ac:spMkLst>
        </pc:spChg>
        <pc:spChg chg="del mod">
          <ac:chgData name="Emma Berry" userId="2f501676-f483-4083-b29e-a8f9a18288af" providerId="ADAL" clId="{2514DAC3-3952-4C58-A141-97BC8C186C49}" dt="2018-09-26T11:43:28.728" v="4658" actId="478"/>
          <ac:spMkLst>
            <pc:docMk/>
            <pc:sldMk cId="737793307" sldId="297"/>
            <ac:spMk id="5" creationId="{3B60B2C5-FDD5-4F3F-9DB7-E5DE0FB5F30C}"/>
          </ac:spMkLst>
        </pc:spChg>
        <pc:spChg chg="del mod">
          <ac:chgData name="Emma Berry" userId="2f501676-f483-4083-b29e-a8f9a18288af" providerId="ADAL" clId="{2514DAC3-3952-4C58-A141-97BC8C186C49}" dt="2018-09-28T15:48:31.087" v="16223" actId="478"/>
          <ac:spMkLst>
            <pc:docMk/>
            <pc:sldMk cId="737793307" sldId="297"/>
            <ac:spMk id="7" creationId="{1CC9598F-A90D-4E24-9C9F-BBCB624E3421}"/>
          </ac:spMkLst>
        </pc:spChg>
        <pc:spChg chg="mod">
          <ac:chgData name="Emma Berry" userId="2f501676-f483-4083-b29e-a8f9a18288af" providerId="ADAL" clId="{2514DAC3-3952-4C58-A141-97BC8C186C49}" dt="2018-10-01T12:03:54.489" v="16873" actId="20577"/>
          <ac:spMkLst>
            <pc:docMk/>
            <pc:sldMk cId="737793307" sldId="297"/>
            <ac:spMk id="8" creationId="{048F48EA-936A-495F-B461-27F5B6A22CCF}"/>
          </ac:spMkLst>
        </pc:spChg>
        <pc:spChg chg="del mod">
          <ac:chgData name="Emma Berry" userId="2f501676-f483-4083-b29e-a8f9a18288af" providerId="ADAL" clId="{2514DAC3-3952-4C58-A141-97BC8C186C49}" dt="2018-09-28T15:39:00.337" v="16210" actId="478"/>
          <ac:spMkLst>
            <pc:docMk/>
            <pc:sldMk cId="737793307" sldId="297"/>
            <ac:spMk id="9" creationId="{F1340960-6511-4F44-AD53-E1DE000F03A8}"/>
          </ac:spMkLst>
        </pc:spChg>
        <pc:spChg chg="del mod">
          <ac:chgData name="Emma Berry" userId="2f501676-f483-4083-b29e-a8f9a18288af" providerId="ADAL" clId="{2514DAC3-3952-4C58-A141-97BC8C186C49}" dt="2018-09-28T15:47:37.185" v="16220" actId="478"/>
          <ac:spMkLst>
            <pc:docMk/>
            <pc:sldMk cId="737793307" sldId="297"/>
            <ac:spMk id="10" creationId="{99BC232E-AEA1-473C-919C-1838FC7EA309}"/>
          </ac:spMkLst>
        </pc:spChg>
        <pc:spChg chg="del">
          <ac:chgData name="Emma Berry" userId="2f501676-f483-4083-b29e-a8f9a18288af" providerId="ADAL" clId="{2514DAC3-3952-4C58-A141-97BC8C186C49}" dt="2018-09-26T11:07:44.156" v="3953" actId="478"/>
          <ac:spMkLst>
            <pc:docMk/>
            <pc:sldMk cId="737793307" sldId="297"/>
            <ac:spMk id="11" creationId="{38A64B35-0677-4956-B977-8F3A8F7C2E1C}"/>
          </ac:spMkLst>
        </pc:spChg>
        <pc:spChg chg="del mod">
          <ac:chgData name="Emma Berry" userId="2f501676-f483-4083-b29e-a8f9a18288af" providerId="ADAL" clId="{2514DAC3-3952-4C58-A141-97BC8C186C49}" dt="2018-09-28T15:48:28.183" v="16222" actId="478"/>
          <ac:spMkLst>
            <pc:docMk/>
            <pc:sldMk cId="737793307" sldId="297"/>
            <ac:spMk id="12" creationId="{F16816EF-1177-4A17-B4C6-ECF7E1EEB1AD}"/>
          </ac:spMkLst>
        </pc:spChg>
        <pc:spChg chg="del mod">
          <ac:chgData name="Emma Berry" userId="2f501676-f483-4083-b29e-a8f9a18288af" providerId="ADAL" clId="{2514DAC3-3952-4C58-A141-97BC8C186C49}" dt="2018-09-28T15:48:25.848" v="16221" actId="478"/>
          <ac:spMkLst>
            <pc:docMk/>
            <pc:sldMk cId="737793307" sldId="297"/>
            <ac:spMk id="13" creationId="{84C9F38D-3DF2-4C22-A442-0ED4D2AD7F12}"/>
          </ac:spMkLst>
        </pc:spChg>
        <pc:spChg chg="del">
          <ac:chgData name="Emma Berry" userId="2f501676-f483-4083-b29e-a8f9a18288af" providerId="ADAL" clId="{2514DAC3-3952-4C58-A141-97BC8C186C49}" dt="2018-09-26T11:37:22.936" v="4233" actId="478"/>
          <ac:spMkLst>
            <pc:docMk/>
            <pc:sldMk cId="737793307" sldId="297"/>
            <ac:spMk id="14" creationId="{35923EFF-FE70-41D4-A243-8C76D2638860}"/>
          </ac:spMkLst>
        </pc:spChg>
        <pc:spChg chg="del mod">
          <ac:chgData name="Emma Berry" userId="2f501676-f483-4083-b29e-a8f9a18288af" providerId="ADAL" clId="{2514DAC3-3952-4C58-A141-97BC8C186C49}" dt="2018-09-28T15:42:13.933" v="16219" actId="478"/>
          <ac:spMkLst>
            <pc:docMk/>
            <pc:sldMk cId="737793307" sldId="297"/>
            <ac:spMk id="15" creationId="{D86C826B-90D8-4E1E-A20F-D183789D07B3}"/>
          </ac:spMkLst>
        </pc:spChg>
        <pc:picChg chg="del">
          <ac:chgData name="Emma Berry" userId="2f501676-f483-4083-b29e-a8f9a18288af" providerId="ADAL" clId="{2514DAC3-3952-4C58-A141-97BC8C186C49}" dt="2018-09-26T11:54:45.494" v="5722" actId="478"/>
          <ac:picMkLst>
            <pc:docMk/>
            <pc:sldMk cId="737793307" sldId="297"/>
            <ac:picMk id="4" creationId="{1F1215AB-6D6B-4624-B63E-C8F4C6F78E7F}"/>
          </ac:picMkLst>
        </pc:picChg>
        <pc:picChg chg="add del mod ord modCrop">
          <ac:chgData name="Emma Berry" userId="2f501676-f483-4083-b29e-a8f9a18288af" providerId="ADAL" clId="{2514DAC3-3952-4C58-A141-97BC8C186C49}" dt="2018-09-26T11:54:46.244" v="5723" actId="478"/>
          <ac:picMkLst>
            <pc:docMk/>
            <pc:sldMk cId="737793307" sldId="297"/>
            <ac:picMk id="5122" creationId="{626EE53F-B210-4453-9911-E2F4F50B9B6D}"/>
          </ac:picMkLst>
        </pc:picChg>
        <pc:picChg chg="add mod ord modCrop">
          <ac:chgData name="Emma Berry" userId="2f501676-f483-4083-b29e-a8f9a18288af" providerId="ADAL" clId="{2514DAC3-3952-4C58-A141-97BC8C186C49}" dt="2018-10-01T12:04:00.344" v="16874" actId="1076"/>
          <ac:picMkLst>
            <pc:docMk/>
            <pc:sldMk cId="737793307" sldId="297"/>
            <ac:picMk id="5124" creationId="{AD41C6B7-6EA0-4AD7-AF98-B78DF38082C6}"/>
          </ac:picMkLst>
        </pc:picChg>
      </pc:sldChg>
      <pc:sldChg chg="addSp delSp modSp add">
        <pc:chgData name="Emma Berry" userId="2f501676-f483-4083-b29e-a8f9a18288af" providerId="ADAL" clId="{2514DAC3-3952-4C58-A141-97BC8C186C49}" dt="2018-10-01T12:02:45.785" v="16830" actId="20577"/>
        <pc:sldMkLst>
          <pc:docMk/>
          <pc:sldMk cId="2517834318" sldId="300"/>
        </pc:sldMkLst>
        <pc:spChg chg="mod">
          <ac:chgData name="Emma Berry" userId="2f501676-f483-4083-b29e-a8f9a18288af" providerId="ADAL" clId="{2514DAC3-3952-4C58-A141-97BC8C186C49}" dt="2018-09-26T11:05:16.372" v="3802" actId="14100"/>
          <ac:spMkLst>
            <pc:docMk/>
            <pc:sldMk cId="2517834318" sldId="300"/>
            <ac:spMk id="3" creationId="{FDFC56B4-A77B-4DFA-A6DC-2BF737ED4BD8}"/>
          </ac:spMkLst>
        </pc:spChg>
        <pc:spChg chg="del">
          <ac:chgData name="Emma Berry" userId="2f501676-f483-4083-b29e-a8f9a18288af" providerId="ADAL" clId="{2514DAC3-3952-4C58-A141-97BC8C186C49}" dt="2018-09-26T11:55:09.896" v="5728" actId="478"/>
          <ac:spMkLst>
            <pc:docMk/>
            <pc:sldMk cId="2517834318" sldId="300"/>
            <ac:spMk id="5" creationId="{3B60B2C5-FDD5-4F3F-9DB7-E5DE0FB5F30C}"/>
          </ac:spMkLst>
        </pc:spChg>
        <pc:spChg chg="del">
          <ac:chgData name="Emma Berry" userId="2f501676-f483-4083-b29e-a8f9a18288af" providerId="ADAL" clId="{2514DAC3-3952-4C58-A141-97BC8C186C49}" dt="2018-09-26T11:55:15.127" v="5729" actId="478"/>
          <ac:spMkLst>
            <pc:docMk/>
            <pc:sldMk cId="2517834318" sldId="300"/>
            <ac:spMk id="7" creationId="{1CC9598F-A90D-4E24-9C9F-BBCB624E3421}"/>
          </ac:spMkLst>
        </pc:spChg>
        <pc:spChg chg="mod">
          <ac:chgData name="Emma Berry" userId="2f501676-f483-4083-b29e-a8f9a18288af" providerId="ADAL" clId="{2514DAC3-3952-4C58-A141-97BC8C186C49}" dt="2018-10-01T12:02:45.785" v="16830" actId="20577"/>
          <ac:spMkLst>
            <pc:docMk/>
            <pc:sldMk cId="2517834318" sldId="300"/>
            <ac:spMk id="8" creationId="{048F48EA-936A-495F-B461-27F5B6A22CCF}"/>
          </ac:spMkLst>
        </pc:spChg>
        <pc:spChg chg="del">
          <ac:chgData name="Emma Berry" userId="2f501676-f483-4083-b29e-a8f9a18288af" providerId="ADAL" clId="{2514DAC3-3952-4C58-A141-97BC8C186C49}" dt="2018-09-26T11:55:06.358" v="5727" actId="478"/>
          <ac:spMkLst>
            <pc:docMk/>
            <pc:sldMk cId="2517834318" sldId="300"/>
            <ac:spMk id="9" creationId="{F1340960-6511-4F44-AD53-E1DE000F03A8}"/>
          </ac:spMkLst>
        </pc:spChg>
        <pc:spChg chg="del mod">
          <ac:chgData name="Emma Berry" userId="2f501676-f483-4083-b29e-a8f9a18288af" providerId="ADAL" clId="{2514DAC3-3952-4C58-A141-97BC8C186C49}" dt="2018-09-26T11:55:29.527" v="5734" actId="478"/>
          <ac:spMkLst>
            <pc:docMk/>
            <pc:sldMk cId="2517834318" sldId="300"/>
            <ac:spMk id="10" creationId="{99BC232E-AEA1-473C-919C-1838FC7EA309}"/>
          </ac:spMkLst>
        </pc:spChg>
        <pc:spChg chg="del">
          <ac:chgData name="Emma Berry" userId="2f501676-f483-4083-b29e-a8f9a18288af" providerId="ADAL" clId="{2514DAC3-3952-4C58-A141-97BC8C186C49}" dt="2018-09-26T11:55:28.165" v="5733" actId="478"/>
          <ac:spMkLst>
            <pc:docMk/>
            <pc:sldMk cId="2517834318" sldId="300"/>
            <ac:spMk id="11" creationId="{38A64B35-0677-4956-B977-8F3A8F7C2E1C}"/>
          </ac:spMkLst>
        </pc:spChg>
        <pc:spChg chg="del">
          <ac:chgData name="Emma Berry" userId="2f501676-f483-4083-b29e-a8f9a18288af" providerId="ADAL" clId="{2514DAC3-3952-4C58-A141-97BC8C186C49}" dt="2018-09-26T11:55:30.758" v="5735" actId="478"/>
          <ac:spMkLst>
            <pc:docMk/>
            <pc:sldMk cId="2517834318" sldId="300"/>
            <ac:spMk id="12" creationId="{F16816EF-1177-4A17-B4C6-ECF7E1EEB1AD}"/>
          </ac:spMkLst>
        </pc:spChg>
        <pc:spChg chg="del">
          <ac:chgData name="Emma Berry" userId="2f501676-f483-4083-b29e-a8f9a18288af" providerId="ADAL" clId="{2514DAC3-3952-4C58-A141-97BC8C186C49}" dt="2018-09-26T11:55:27.063" v="5732" actId="478"/>
          <ac:spMkLst>
            <pc:docMk/>
            <pc:sldMk cId="2517834318" sldId="300"/>
            <ac:spMk id="13" creationId="{84C9F38D-3DF2-4C22-A442-0ED4D2AD7F12}"/>
          </ac:spMkLst>
        </pc:spChg>
        <pc:spChg chg="del">
          <ac:chgData name="Emma Berry" userId="2f501676-f483-4083-b29e-a8f9a18288af" providerId="ADAL" clId="{2514DAC3-3952-4C58-A141-97BC8C186C49}" dt="2018-09-26T11:54:51.639" v="5724" actId="478"/>
          <ac:spMkLst>
            <pc:docMk/>
            <pc:sldMk cId="2517834318" sldId="300"/>
            <ac:spMk id="14" creationId="{35923EFF-FE70-41D4-A243-8C76D2638860}"/>
          </ac:spMkLst>
        </pc:spChg>
        <pc:spChg chg="del">
          <ac:chgData name="Emma Berry" userId="2f501676-f483-4083-b29e-a8f9a18288af" providerId="ADAL" clId="{2514DAC3-3952-4C58-A141-97BC8C186C49}" dt="2018-09-26T11:55:25.700" v="5731" actId="478"/>
          <ac:spMkLst>
            <pc:docMk/>
            <pc:sldMk cId="2517834318" sldId="300"/>
            <ac:spMk id="15" creationId="{D86C826B-90D8-4E1E-A20F-D183789D07B3}"/>
          </ac:spMkLst>
        </pc:spChg>
        <pc:spChg chg="del">
          <ac:chgData name="Emma Berry" userId="2f501676-f483-4083-b29e-a8f9a18288af" providerId="ADAL" clId="{2514DAC3-3952-4C58-A141-97BC8C186C49}" dt="2018-09-26T11:55:24.183" v="5730" actId="478"/>
          <ac:spMkLst>
            <pc:docMk/>
            <pc:sldMk cId="2517834318" sldId="300"/>
            <ac:spMk id="16" creationId="{237B48F9-0DC0-4AFC-B379-0FCB33677C5E}"/>
          </ac:spMkLst>
        </pc:spChg>
        <pc:spChg chg="del">
          <ac:chgData name="Emma Berry" userId="2f501676-f483-4083-b29e-a8f9a18288af" providerId="ADAL" clId="{2514DAC3-3952-4C58-A141-97BC8C186C49}" dt="2018-09-26T11:54:59.160" v="5726" actId="478"/>
          <ac:spMkLst>
            <pc:docMk/>
            <pc:sldMk cId="2517834318" sldId="300"/>
            <ac:spMk id="17" creationId="{2FF2F3AA-F3D2-4670-B99B-DF22F7861818}"/>
          </ac:spMkLst>
        </pc:spChg>
        <pc:spChg chg="del mod">
          <ac:chgData name="Emma Berry" userId="2f501676-f483-4083-b29e-a8f9a18288af" providerId="ADAL" clId="{2514DAC3-3952-4C58-A141-97BC8C186C49}" dt="2018-09-26T10:51:14.015" v="3654" actId="478"/>
          <ac:spMkLst>
            <pc:docMk/>
            <pc:sldMk cId="2517834318" sldId="300"/>
            <ac:spMk id="19" creationId="{AE50CDB6-76FC-441F-A739-8CBF5A88C5C5}"/>
          </ac:spMkLst>
        </pc:spChg>
        <pc:picChg chg="del">
          <ac:chgData name="Emma Berry" userId="2f501676-f483-4083-b29e-a8f9a18288af" providerId="ADAL" clId="{2514DAC3-3952-4C58-A141-97BC8C186C49}" dt="2018-09-26T10:50:38.832" v="3642" actId="478"/>
          <ac:picMkLst>
            <pc:docMk/>
            <pc:sldMk cId="2517834318" sldId="300"/>
            <ac:picMk id="3076" creationId="{DA9AE501-C459-4852-90A5-A6CB70C56F94}"/>
          </ac:picMkLst>
        </pc:picChg>
        <pc:picChg chg="add del mod ord modCrop">
          <ac:chgData name="Emma Berry" userId="2f501676-f483-4083-b29e-a8f9a18288af" providerId="ADAL" clId="{2514DAC3-3952-4C58-A141-97BC8C186C49}" dt="2018-09-26T10:52:00.090" v="3658" actId="478"/>
          <ac:picMkLst>
            <pc:docMk/>
            <pc:sldMk cId="2517834318" sldId="300"/>
            <ac:picMk id="4098" creationId="{6D13EBE5-F1F6-479D-A994-ABFDB4964A6D}"/>
          </ac:picMkLst>
        </pc:picChg>
        <pc:picChg chg="add del mod ord modCrop">
          <ac:chgData name="Emma Berry" userId="2f501676-f483-4083-b29e-a8f9a18288af" providerId="ADAL" clId="{2514DAC3-3952-4C58-A141-97BC8C186C49}" dt="2018-09-26T10:59:32.984" v="3678" actId="478"/>
          <ac:picMkLst>
            <pc:docMk/>
            <pc:sldMk cId="2517834318" sldId="300"/>
            <ac:picMk id="4100" creationId="{5EA8475C-35CB-453E-BD33-AA3930EF5282}"/>
          </ac:picMkLst>
        </pc:picChg>
        <pc:picChg chg="add mod ord modCrop">
          <ac:chgData name="Emma Berry" userId="2f501676-f483-4083-b29e-a8f9a18288af" providerId="ADAL" clId="{2514DAC3-3952-4C58-A141-97BC8C186C49}" dt="2018-09-26T11:04:53.541" v="3796" actId="1076"/>
          <ac:picMkLst>
            <pc:docMk/>
            <pc:sldMk cId="2517834318" sldId="300"/>
            <ac:picMk id="4102" creationId="{284A0AA9-6653-4CF3-B874-13C195918A62}"/>
          </ac:picMkLst>
        </pc:picChg>
      </pc:sldChg>
      <pc:sldChg chg="delSp modSp add">
        <pc:chgData name="Emma Berry" userId="2f501676-f483-4083-b29e-a8f9a18288af" providerId="ADAL" clId="{2514DAC3-3952-4C58-A141-97BC8C186C49}" dt="2018-10-01T12:06:25.692" v="16960" actId="20577"/>
        <pc:sldMkLst>
          <pc:docMk/>
          <pc:sldMk cId="1496973384" sldId="301"/>
        </pc:sldMkLst>
        <pc:spChg chg="mod">
          <ac:chgData name="Emma Berry" userId="2f501676-f483-4083-b29e-a8f9a18288af" providerId="ADAL" clId="{2514DAC3-3952-4C58-A141-97BC8C186C49}" dt="2018-10-01T12:06:25.692" v="16960" actId="20577"/>
          <ac:spMkLst>
            <pc:docMk/>
            <pc:sldMk cId="1496973384" sldId="301"/>
            <ac:spMk id="3" creationId="{76AB8E7A-A6C2-450A-9E27-9038DD65D762}"/>
          </ac:spMkLst>
        </pc:spChg>
        <pc:spChg chg="del">
          <ac:chgData name="Emma Berry" userId="2f501676-f483-4083-b29e-a8f9a18288af" providerId="ADAL" clId="{2514DAC3-3952-4C58-A141-97BC8C186C49}" dt="2018-09-27T11:03:40.326" v="9448" actId="478"/>
          <ac:spMkLst>
            <pc:docMk/>
            <pc:sldMk cId="1496973384" sldId="301"/>
            <ac:spMk id="5" creationId="{E795F24C-926C-4F6F-B93C-BAB7A99975C4}"/>
          </ac:spMkLst>
        </pc:spChg>
        <pc:picChg chg="del mod">
          <ac:chgData name="Emma Berry" userId="2f501676-f483-4083-b29e-a8f9a18288af" providerId="ADAL" clId="{2514DAC3-3952-4C58-A141-97BC8C186C49}" dt="2018-10-01T10:23:37.522" v="16459" actId="2696"/>
          <ac:picMkLst>
            <pc:docMk/>
            <pc:sldMk cId="1496973384" sldId="301"/>
            <ac:picMk id="2050" creationId="{833B34DC-68AC-41FA-AD30-64B69603F599}"/>
          </ac:picMkLst>
        </pc:picChg>
        <pc:picChg chg="del">
          <ac:chgData name="Emma Berry" userId="2f501676-f483-4083-b29e-a8f9a18288af" providerId="ADAL" clId="{2514DAC3-3952-4C58-A141-97BC8C186C49}" dt="2018-09-27T11:01:04.388" v="9341" actId="478"/>
          <ac:picMkLst>
            <pc:docMk/>
            <pc:sldMk cId="1496973384" sldId="301"/>
            <ac:picMk id="2054" creationId="{39CD3F2E-48EB-4DFF-A026-24F623D7CD32}"/>
          </ac:picMkLst>
        </pc:picChg>
      </pc:sldChg>
      <pc:sldChg chg="addSp delSp modSp add">
        <pc:chgData name="Emma Berry" userId="2f501676-f483-4083-b29e-a8f9a18288af" providerId="ADAL" clId="{2514DAC3-3952-4C58-A141-97BC8C186C49}" dt="2018-10-01T10:46:54.125" v="16550" actId="20577"/>
        <pc:sldMkLst>
          <pc:docMk/>
          <pc:sldMk cId="3970693567" sldId="302"/>
        </pc:sldMkLst>
        <pc:spChg chg="mod">
          <ac:chgData name="Emma Berry" userId="2f501676-f483-4083-b29e-a8f9a18288af" providerId="ADAL" clId="{2514DAC3-3952-4C58-A141-97BC8C186C49}" dt="2018-09-27T12:22:39.792" v="10235" actId="20577"/>
          <ac:spMkLst>
            <pc:docMk/>
            <pc:sldMk cId="3970693567" sldId="302"/>
            <ac:spMk id="2" creationId="{6E8D6C1F-534D-4F1A-898B-EEDF90AD09D0}"/>
          </ac:spMkLst>
        </pc:spChg>
        <pc:spChg chg="mod">
          <ac:chgData name="Emma Berry" userId="2f501676-f483-4083-b29e-a8f9a18288af" providerId="ADAL" clId="{2514DAC3-3952-4C58-A141-97BC8C186C49}" dt="2018-10-01T10:46:54.125" v="16550" actId="20577"/>
          <ac:spMkLst>
            <pc:docMk/>
            <pc:sldMk cId="3970693567" sldId="302"/>
            <ac:spMk id="3" creationId="{A82FBFEE-6275-4B09-99D7-5DC002CEDAD9}"/>
          </ac:spMkLst>
        </pc:spChg>
        <pc:spChg chg="add del mod">
          <ac:chgData name="Emma Berry" userId="2f501676-f483-4083-b29e-a8f9a18288af" providerId="ADAL" clId="{2514DAC3-3952-4C58-A141-97BC8C186C49}" dt="2018-10-01T10:37:55.392" v="16484" actId="478"/>
          <ac:spMkLst>
            <pc:docMk/>
            <pc:sldMk cId="3970693567" sldId="302"/>
            <ac:spMk id="4" creationId="{CA9305D2-CACD-415B-A2B9-316ECA2DA1AD}"/>
          </ac:spMkLst>
        </pc:spChg>
        <pc:spChg chg="add del">
          <ac:chgData name="Emma Berry" userId="2f501676-f483-4083-b29e-a8f9a18288af" providerId="ADAL" clId="{2514DAC3-3952-4C58-A141-97BC8C186C49}" dt="2018-09-27T13:42:01.422" v="11475" actId="478"/>
          <ac:spMkLst>
            <pc:docMk/>
            <pc:sldMk cId="3970693567" sldId="302"/>
            <ac:spMk id="5" creationId="{A369E1D3-C654-44C2-9B2C-6E7B6AC393C8}"/>
          </ac:spMkLst>
        </pc:spChg>
        <pc:spChg chg="add del mod">
          <ac:chgData name="Emma Berry" userId="2f501676-f483-4083-b29e-a8f9a18288af" providerId="ADAL" clId="{2514DAC3-3952-4C58-A141-97BC8C186C49}" dt="2018-10-01T10:33:07.713" v="16466" actId="478"/>
          <ac:spMkLst>
            <pc:docMk/>
            <pc:sldMk cId="3970693567" sldId="302"/>
            <ac:spMk id="6" creationId="{BAEC425E-0806-46F1-812C-1E757470FE10}"/>
          </ac:spMkLst>
        </pc:spChg>
        <pc:spChg chg="add del mod">
          <ac:chgData name="Emma Berry" userId="2f501676-f483-4083-b29e-a8f9a18288af" providerId="ADAL" clId="{2514DAC3-3952-4C58-A141-97BC8C186C49}" dt="2018-10-01T10:37:58.013" v="16485" actId="478"/>
          <ac:spMkLst>
            <pc:docMk/>
            <pc:sldMk cId="3970693567" sldId="302"/>
            <ac:spMk id="7" creationId="{8D6306DE-E12E-4D9B-B02D-000DA5552D47}"/>
          </ac:spMkLst>
        </pc:spChg>
        <pc:spChg chg="add del mod">
          <ac:chgData name="Emma Berry" userId="2f501676-f483-4083-b29e-a8f9a18288af" providerId="ADAL" clId="{2514DAC3-3952-4C58-A141-97BC8C186C49}" dt="2018-10-01T10:38:00.416" v="16486" actId="478"/>
          <ac:spMkLst>
            <pc:docMk/>
            <pc:sldMk cId="3970693567" sldId="302"/>
            <ac:spMk id="8" creationId="{A3E466DB-343D-48DE-BFA9-825AD96411E4}"/>
          </ac:spMkLst>
        </pc:spChg>
        <pc:spChg chg="add del mod">
          <ac:chgData name="Emma Berry" userId="2f501676-f483-4083-b29e-a8f9a18288af" providerId="ADAL" clId="{2514DAC3-3952-4C58-A141-97BC8C186C49}" dt="2018-10-01T10:37:50.303" v="16483" actId="478"/>
          <ac:spMkLst>
            <pc:docMk/>
            <pc:sldMk cId="3970693567" sldId="302"/>
            <ac:spMk id="9" creationId="{7D6DE8FD-8966-4D81-8D87-270F5FCB44DB}"/>
          </ac:spMkLst>
        </pc:spChg>
        <pc:spChg chg="add del mod">
          <ac:chgData name="Emma Berry" userId="2f501676-f483-4083-b29e-a8f9a18288af" providerId="ADAL" clId="{2514DAC3-3952-4C58-A141-97BC8C186C49}" dt="2018-09-27T13:58:00.436" v="12668" actId="313"/>
          <ac:spMkLst>
            <pc:docMk/>
            <pc:sldMk cId="3970693567" sldId="302"/>
            <ac:spMk id="10" creationId="{A806D3EB-B8EE-4EC1-938F-B30C4E00153F}"/>
          </ac:spMkLst>
        </pc:spChg>
        <pc:spChg chg="add del mod">
          <ac:chgData name="Emma Berry" userId="2f501676-f483-4083-b29e-a8f9a18288af" providerId="ADAL" clId="{2514DAC3-3952-4C58-A141-97BC8C186C49}" dt="2018-10-01T10:36:55.438" v="16478" actId="478"/>
          <ac:spMkLst>
            <pc:docMk/>
            <pc:sldMk cId="3970693567" sldId="302"/>
            <ac:spMk id="11" creationId="{D749D961-BD21-4D03-B3AF-0150B7412859}"/>
          </ac:spMkLst>
        </pc:spChg>
        <pc:spChg chg="add del mod">
          <ac:chgData name="Emma Berry" userId="2f501676-f483-4083-b29e-a8f9a18288af" providerId="ADAL" clId="{2514DAC3-3952-4C58-A141-97BC8C186C49}" dt="2018-09-27T13:58:23.090" v="12679" actId="478"/>
          <ac:spMkLst>
            <pc:docMk/>
            <pc:sldMk cId="3970693567" sldId="302"/>
            <ac:spMk id="12" creationId="{62A6DAEA-0958-4437-B522-BD7D2FA445C4}"/>
          </ac:spMkLst>
        </pc:spChg>
        <pc:picChg chg="add mod ord modCrop">
          <ac:chgData name="Emma Berry" userId="2f501676-f483-4083-b29e-a8f9a18288af" providerId="ADAL" clId="{2514DAC3-3952-4C58-A141-97BC8C186C49}" dt="2018-09-27T13:48:02.523" v="11802" actId="732"/>
          <ac:picMkLst>
            <pc:docMk/>
            <pc:sldMk cId="3970693567" sldId="302"/>
            <ac:picMk id="5122" creationId="{3372E44A-599A-4F66-9A39-D077DEEA5403}"/>
          </ac:picMkLst>
        </pc:picChg>
      </pc:sldChg>
      <pc:sldChg chg="addSp delSp modSp add">
        <pc:chgData name="Emma Berry" userId="2f501676-f483-4083-b29e-a8f9a18288af" providerId="ADAL" clId="{2514DAC3-3952-4C58-A141-97BC8C186C49}" dt="2018-10-01T10:51:30.813" v="16568" actId="478"/>
        <pc:sldMkLst>
          <pc:docMk/>
          <pc:sldMk cId="261400604" sldId="303"/>
        </pc:sldMkLst>
        <pc:spChg chg="mod">
          <ac:chgData name="Emma Berry" userId="2f501676-f483-4083-b29e-a8f9a18288af" providerId="ADAL" clId="{2514DAC3-3952-4C58-A141-97BC8C186C49}" dt="2018-09-27T12:49:42.448" v="10467" actId="20577"/>
          <ac:spMkLst>
            <pc:docMk/>
            <pc:sldMk cId="261400604" sldId="303"/>
            <ac:spMk id="2" creationId="{B333F5A6-A0FB-47B6-B84E-7E0C6FF9CFE8}"/>
          </ac:spMkLst>
        </pc:spChg>
        <pc:spChg chg="mod">
          <ac:chgData name="Emma Berry" userId="2f501676-f483-4083-b29e-a8f9a18288af" providerId="ADAL" clId="{2514DAC3-3952-4C58-A141-97BC8C186C49}" dt="2018-10-01T10:47:49.871" v="16563" actId="20577"/>
          <ac:spMkLst>
            <pc:docMk/>
            <pc:sldMk cId="261400604" sldId="303"/>
            <ac:spMk id="3" creationId="{3A975630-3DBB-4527-91BC-B5EA859BC210}"/>
          </ac:spMkLst>
        </pc:spChg>
        <pc:spChg chg="add del mod">
          <ac:chgData name="Emma Berry" userId="2f501676-f483-4083-b29e-a8f9a18288af" providerId="ADAL" clId="{2514DAC3-3952-4C58-A141-97BC8C186C49}" dt="2018-09-27T13:41:41.436" v="11473" actId="478"/>
          <ac:spMkLst>
            <pc:docMk/>
            <pc:sldMk cId="261400604" sldId="303"/>
            <ac:spMk id="4" creationId="{30B741C7-9A82-4D07-BEF3-6CCBF6D888B3}"/>
          </ac:spMkLst>
        </pc:spChg>
        <pc:spChg chg="add del mod">
          <ac:chgData name="Emma Berry" userId="2f501676-f483-4083-b29e-a8f9a18288af" providerId="ADAL" clId="{2514DAC3-3952-4C58-A141-97BC8C186C49}" dt="2018-09-27T13:30:34.161" v="10694" actId="478"/>
          <ac:spMkLst>
            <pc:docMk/>
            <pc:sldMk cId="261400604" sldId="303"/>
            <ac:spMk id="5" creationId="{45FBD039-F9C8-4D63-9A58-DD4346C7EE6E}"/>
          </ac:spMkLst>
        </pc:spChg>
        <pc:spChg chg="add del mod">
          <ac:chgData name="Emma Berry" userId="2f501676-f483-4083-b29e-a8f9a18288af" providerId="ADAL" clId="{2514DAC3-3952-4C58-A141-97BC8C186C49}" dt="2018-10-01T10:51:27.566" v="16566" actId="478"/>
          <ac:spMkLst>
            <pc:docMk/>
            <pc:sldMk cId="261400604" sldId="303"/>
            <ac:spMk id="6" creationId="{9A90D435-649A-45A4-9F9E-4197B95797F4}"/>
          </ac:spMkLst>
        </pc:spChg>
        <pc:spChg chg="add del mod">
          <ac:chgData name="Emma Berry" userId="2f501676-f483-4083-b29e-a8f9a18288af" providerId="ADAL" clId="{2514DAC3-3952-4C58-A141-97BC8C186C49}" dt="2018-10-01T10:51:30.813" v="16568" actId="478"/>
          <ac:spMkLst>
            <pc:docMk/>
            <pc:sldMk cId="261400604" sldId="303"/>
            <ac:spMk id="7" creationId="{18FE8351-DF92-4D34-9EAB-B6FC8E10A23B}"/>
          </ac:spMkLst>
        </pc:spChg>
        <pc:spChg chg="add del mod">
          <ac:chgData name="Emma Berry" userId="2f501676-f483-4083-b29e-a8f9a18288af" providerId="ADAL" clId="{2514DAC3-3952-4C58-A141-97BC8C186C49}" dt="2018-10-01T10:39:16.016" v="16503" actId="478"/>
          <ac:spMkLst>
            <pc:docMk/>
            <pc:sldMk cId="261400604" sldId="303"/>
            <ac:spMk id="8" creationId="{D30A71D7-10B7-4FEB-B6F2-33AFD74B16EA}"/>
          </ac:spMkLst>
        </pc:spChg>
        <pc:spChg chg="add del mod">
          <ac:chgData name="Emma Berry" userId="2f501676-f483-4083-b29e-a8f9a18288af" providerId="ADAL" clId="{2514DAC3-3952-4C58-A141-97BC8C186C49}" dt="2018-10-01T10:51:29.406" v="16567" actId="478"/>
          <ac:spMkLst>
            <pc:docMk/>
            <pc:sldMk cId="261400604" sldId="303"/>
            <ac:spMk id="9" creationId="{EE86B4B0-4D25-4FF8-8D5C-B292C2554447}"/>
          </ac:spMkLst>
        </pc:spChg>
        <pc:picChg chg="add del mod modCrop">
          <ac:chgData name="Emma Berry" userId="2f501676-f483-4083-b29e-a8f9a18288af" providerId="ADAL" clId="{2514DAC3-3952-4C58-A141-97BC8C186C49}" dt="2018-10-01T10:38:21.263" v="16488" actId="478"/>
          <ac:picMkLst>
            <pc:docMk/>
            <pc:sldMk cId="261400604" sldId="303"/>
            <ac:picMk id="6146" creationId="{707A8104-55DB-4AAE-BB3D-CB4D6A3D16E3}"/>
          </ac:picMkLst>
        </pc:picChg>
        <pc:picChg chg="add del mod ord modCrop">
          <ac:chgData name="Emma Berry" userId="2f501676-f483-4083-b29e-a8f9a18288af" providerId="ADAL" clId="{2514DAC3-3952-4C58-A141-97BC8C186C49}" dt="2018-09-27T14:19:53.737" v="12947" actId="478"/>
          <ac:picMkLst>
            <pc:docMk/>
            <pc:sldMk cId="261400604" sldId="303"/>
            <ac:picMk id="6148" creationId="{3D27432B-802D-4025-A6F2-992A768FFDAF}"/>
          </ac:picMkLst>
        </pc:picChg>
        <pc:picChg chg="add mod ord modCrop">
          <ac:chgData name="Emma Berry" userId="2f501676-f483-4083-b29e-a8f9a18288af" providerId="ADAL" clId="{2514DAC3-3952-4C58-A141-97BC8C186C49}" dt="2018-09-27T14:23:56.124" v="12966" actId="167"/>
          <ac:picMkLst>
            <pc:docMk/>
            <pc:sldMk cId="261400604" sldId="303"/>
            <ac:picMk id="6150" creationId="{C0DE83AB-BCB1-4281-A1FA-D5AA65650CC6}"/>
          </ac:picMkLst>
        </pc:picChg>
      </pc:sldChg>
      <pc:sldChg chg="addSp delSp modSp add delCm">
        <pc:chgData name="Emma Berry" userId="2f501676-f483-4083-b29e-a8f9a18288af" providerId="ADAL" clId="{2514DAC3-3952-4C58-A141-97BC8C186C49}" dt="2018-10-02T15:02:34.826" v="17069" actId="478"/>
        <pc:sldMkLst>
          <pc:docMk/>
          <pc:sldMk cId="3066433515" sldId="304"/>
        </pc:sldMkLst>
        <pc:spChg chg="mod">
          <ac:chgData name="Emma Berry" userId="2f501676-f483-4083-b29e-a8f9a18288af" providerId="ADAL" clId="{2514DAC3-3952-4C58-A141-97BC8C186C49}" dt="2018-09-27T12:53:11.869" v="10485" actId="20577"/>
          <ac:spMkLst>
            <pc:docMk/>
            <pc:sldMk cId="3066433515" sldId="304"/>
            <ac:spMk id="2" creationId="{1E4D70E4-E1A7-4531-AA2C-3AD165778722}"/>
          </ac:spMkLst>
        </pc:spChg>
        <pc:spChg chg="mod">
          <ac:chgData name="Emma Berry" userId="2f501676-f483-4083-b29e-a8f9a18288af" providerId="ADAL" clId="{2514DAC3-3952-4C58-A141-97BC8C186C49}" dt="2018-09-27T15:37:29.003" v="13446" actId="207"/>
          <ac:spMkLst>
            <pc:docMk/>
            <pc:sldMk cId="3066433515" sldId="304"/>
            <ac:spMk id="3" creationId="{16AC794D-DDF7-41EE-AC86-60218796A6E2}"/>
          </ac:spMkLst>
        </pc:spChg>
        <pc:spChg chg="add del mod">
          <ac:chgData name="Emma Berry" userId="2f501676-f483-4083-b29e-a8f9a18288af" providerId="ADAL" clId="{2514DAC3-3952-4C58-A141-97BC8C186C49}" dt="2018-10-01T10:51:34.285" v="16569" actId="478"/>
          <ac:spMkLst>
            <pc:docMk/>
            <pc:sldMk cId="3066433515" sldId="304"/>
            <ac:spMk id="4" creationId="{84684E13-A938-4AE3-AD35-B689AB2033BC}"/>
          </ac:spMkLst>
        </pc:spChg>
        <pc:spChg chg="add del mod">
          <ac:chgData name="Emma Berry" userId="2f501676-f483-4083-b29e-a8f9a18288af" providerId="ADAL" clId="{2514DAC3-3952-4C58-A141-97BC8C186C49}" dt="2018-09-27T13:43:33.849" v="11553" actId="478"/>
          <ac:spMkLst>
            <pc:docMk/>
            <pc:sldMk cId="3066433515" sldId="304"/>
            <ac:spMk id="5" creationId="{2772BA88-60F2-47E1-B898-4A8B414EFDF0}"/>
          </ac:spMkLst>
        </pc:spChg>
        <pc:spChg chg="add del mod">
          <ac:chgData name="Emma Berry" userId="2f501676-f483-4083-b29e-a8f9a18288af" providerId="ADAL" clId="{2514DAC3-3952-4C58-A141-97BC8C186C49}" dt="2018-10-02T15:02:34.826" v="17069" actId="478"/>
          <ac:spMkLst>
            <pc:docMk/>
            <pc:sldMk cId="3066433515" sldId="304"/>
            <ac:spMk id="6" creationId="{AAF7FEAD-6329-4B97-94FE-88F4215F3865}"/>
          </ac:spMkLst>
        </pc:spChg>
        <pc:picChg chg="add del mod ord modCrop">
          <ac:chgData name="Emma Berry" userId="2f501676-f483-4083-b29e-a8f9a18288af" providerId="ADAL" clId="{2514DAC3-3952-4C58-A141-97BC8C186C49}" dt="2018-09-27T14:33:20.440" v="13095" actId="478"/>
          <ac:picMkLst>
            <pc:docMk/>
            <pc:sldMk cId="3066433515" sldId="304"/>
            <ac:picMk id="7170" creationId="{4202886E-AF96-4F8C-90F1-4DBDD980F960}"/>
          </ac:picMkLst>
        </pc:picChg>
        <pc:picChg chg="add mod ord modCrop">
          <ac:chgData name="Emma Berry" userId="2f501676-f483-4083-b29e-a8f9a18288af" providerId="ADAL" clId="{2514DAC3-3952-4C58-A141-97BC8C186C49}" dt="2018-09-27T14:46:21.507" v="13300" actId="1076"/>
          <ac:picMkLst>
            <pc:docMk/>
            <pc:sldMk cId="3066433515" sldId="304"/>
            <ac:picMk id="7172" creationId="{9E3B31BD-D26E-40F6-8678-95CD26F18B12}"/>
          </ac:picMkLst>
        </pc:picChg>
        <pc:picChg chg="add del mod ord">
          <ac:chgData name="Emma Berry" userId="2f501676-f483-4083-b29e-a8f9a18288af" providerId="ADAL" clId="{2514DAC3-3952-4C58-A141-97BC8C186C49}" dt="2018-09-27T14:43:23.095" v="13157" actId="478"/>
          <ac:picMkLst>
            <pc:docMk/>
            <pc:sldMk cId="3066433515" sldId="304"/>
            <ac:picMk id="7174" creationId="{341B7619-0D5D-4F77-AA91-A65CE3A4F767}"/>
          </ac:picMkLst>
        </pc:picChg>
      </pc:sldChg>
      <pc:sldChg chg="addSp delSp modSp add delCm">
        <pc:chgData name="Emma Berry" userId="2f501676-f483-4083-b29e-a8f9a18288af" providerId="ADAL" clId="{2514DAC3-3952-4C58-A141-97BC8C186C49}" dt="2018-10-02T15:03:32.826" v="17073" actId="478"/>
        <pc:sldMkLst>
          <pc:docMk/>
          <pc:sldMk cId="574087870" sldId="306"/>
        </pc:sldMkLst>
        <pc:spChg chg="mod">
          <ac:chgData name="Emma Berry" userId="2f501676-f483-4083-b29e-a8f9a18288af" providerId="ADAL" clId="{2514DAC3-3952-4C58-A141-97BC8C186C49}" dt="2018-10-02T15:03:27.821" v="17072" actId="20577"/>
          <ac:spMkLst>
            <pc:docMk/>
            <pc:sldMk cId="574087870" sldId="306"/>
            <ac:spMk id="3" creationId="{76AB8E7A-A6C2-450A-9E27-9038DD65D762}"/>
          </ac:spMkLst>
        </pc:spChg>
        <pc:spChg chg="add del mod">
          <ac:chgData name="Emma Berry" userId="2f501676-f483-4083-b29e-a8f9a18288af" providerId="ADAL" clId="{2514DAC3-3952-4C58-A141-97BC8C186C49}" dt="2018-10-01T11:20:32.253" v="16754" actId="478"/>
          <ac:spMkLst>
            <pc:docMk/>
            <pc:sldMk cId="574087870" sldId="306"/>
            <ac:spMk id="5" creationId="{B2260D75-135F-449A-94FF-3FC470A1E03E}"/>
          </ac:spMkLst>
        </pc:spChg>
        <pc:spChg chg="add del">
          <ac:chgData name="Emma Berry" userId="2f501676-f483-4083-b29e-a8f9a18288af" providerId="ADAL" clId="{2514DAC3-3952-4C58-A141-97BC8C186C49}" dt="2018-09-28T08:05:38.016" v="15350" actId="478"/>
          <ac:spMkLst>
            <pc:docMk/>
            <pc:sldMk cId="574087870" sldId="306"/>
            <ac:spMk id="7" creationId="{26466986-880F-4968-8584-E0EE2AE732C8}"/>
          </ac:spMkLst>
        </pc:spChg>
        <pc:picChg chg="del">
          <ac:chgData name="Emma Berry" userId="2f501676-f483-4083-b29e-a8f9a18288af" providerId="ADAL" clId="{2514DAC3-3952-4C58-A141-97BC8C186C49}" dt="2018-09-28T08:06:56.405" v="15355" actId="1076"/>
          <ac:picMkLst>
            <pc:docMk/>
            <pc:sldMk cId="574087870" sldId="306"/>
            <ac:picMk id="4" creationId="{1F1215AB-6D6B-4624-B63E-C8F4C6F78E7F}"/>
          </ac:picMkLst>
        </pc:picChg>
        <pc:picChg chg="del">
          <ac:chgData name="Emma Berry" userId="2f501676-f483-4083-b29e-a8f9a18288af" providerId="ADAL" clId="{2514DAC3-3952-4C58-A141-97BC8C186C49}" dt="2018-09-27T20:18:20.566" v="13839" actId="478"/>
          <ac:picMkLst>
            <pc:docMk/>
            <pc:sldMk cId="574087870" sldId="306"/>
            <ac:picMk id="8194" creationId="{E6FB34AD-7206-42D3-BCB0-A877D9DB8073}"/>
          </ac:picMkLst>
        </pc:picChg>
        <pc:picChg chg="del">
          <ac:chgData name="Emma Berry" userId="2f501676-f483-4083-b29e-a8f9a18288af" providerId="ADAL" clId="{2514DAC3-3952-4C58-A141-97BC8C186C49}" dt="2018-10-01T11:20:33.963" v="16755" actId="478"/>
          <ac:picMkLst>
            <pc:docMk/>
            <pc:sldMk cId="574087870" sldId="306"/>
            <ac:picMk id="8196" creationId="{984BCA0E-1375-4135-89BD-553D94ED3139}"/>
          </ac:picMkLst>
        </pc:picChg>
        <pc:picChg chg="mod ord modCrop">
          <ac:chgData name="Emma Berry" userId="2f501676-f483-4083-b29e-a8f9a18288af" providerId="ADAL" clId="{2514DAC3-3952-4C58-A141-97BC8C186C49}" dt="2018-09-27T20:19:49.398" v="13853" actId="167"/>
          <ac:picMkLst>
            <pc:docMk/>
            <pc:sldMk cId="574087870" sldId="306"/>
            <ac:picMk id="8198" creationId="{4BB8EFA7-1091-4E8A-8AED-C242CAC93267}"/>
          </ac:picMkLst>
        </pc:picChg>
      </pc:sldChg>
      <pc:sldChg chg="addSp delSp modSp add">
        <pc:chgData name="Emma Berry" userId="2f501676-f483-4083-b29e-a8f9a18288af" providerId="ADAL" clId="{2514DAC3-3952-4C58-A141-97BC8C186C49}" dt="2018-10-01T12:04:54.538" v="16934" actId="20577"/>
        <pc:sldMkLst>
          <pc:docMk/>
          <pc:sldMk cId="2665936904" sldId="307"/>
        </pc:sldMkLst>
        <pc:spChg chg="mod">
          <ac:chgData name="Emma Berry" userId="2f501676-f483-4083-b29e-a8f9a18288af" providerId="ADAL" clId="{2514DAC3-3952-4C58-A141-97BC8C186C49}" dt="2018-10-01T12:04:54.538" v="16934" actId="20577"/>
          <ac:spMkLst>
            <pc:docMk/>
            <pc:sldMk cId="2665936904" sldId="307"/>
            <ac:spMk id="3" creationId="{76AB8E7A-A6C2-450A-9E27-9038DD65D762}"/>
          </ac:spMkLst>
        </pc:spChg>
        <pc:picChg chg="del mod">
          <ac:chgData name="Emma Berry" userId="2f501676-f483-4083-b29e-a8f9a18288af" providerId="ADAL" clId="{2514DAC3-3952-4C58-A141-97BC8C186C49}" dt="2018-10-01T12:04:08.921" v="16875" actId="478"/>
          <ac:picMkLst>
            <pc:docMk/>
            <pc:sldMk cId="2665936904" sldId="307"/>
            <ac:picMk id="7" creationId="{C1B5F91F-EA97-4BF4-A39B-3C8439090310}"/>
          </ac:picMkLst>
        </pc:picChg>
        <pc:picChg chg="add del mod">
          <ac:chgData name="Emma Berry" userId="2f501676-f483-4083-b29e-a8f9a18288af" providerId="ADAL" clId="{2514DAC3-3952-4C58-A141-97BC8C186C49}" dt="2018-10-01T12:04:12.570" v="16876" actId="478"/>
          <ac:picMkLst>
            <pc:docMk/>
            <pc:sldMk cId="2665936904" sldId="307"/>
            <ac:picMk id="2050" creationId="{41D1C52F-74CD-4613-B14E-2844D827A17D}"/>
          </ac:picMkLst>
        </pc:picChg>
      </pc:sldChg>
      <pc:sldChg chg="addSp delSp modSp add">
        <pc:chgData name="Emma Berry" userId="2f501676-f483-4083-b29e-a8f9a18288af" providerId="ADAL" clId="{2514DAC3-3952-4C58-A141-97BC8C186C49}" dt="2018-10-01T11:09:56.700" v="16749" actId="20577"/>
        <pc:sldMkLst>
          <pc:docMk/>
          <pc:sldMk cId="2807688665" sldId="308"/>
        </pc:sldMkLst>
        <pc:spChg chg="del">
          <ac:chgData name="Emma Berry" userId="2f501676-f483-4083-b29e-a8f9a18288af" providerId="ADAL" clId="{2514DAC3-3952-4C58-A141-97BC8C186C49}" dt="2018-10-01T11:03:46.728" v="16584" actId="20577"/>
          <ac:spMkLst>
            <pc:docMk/>
            <pc:sldMk cId="2807688665" sldId="308"/>
            <ac:spMk id="2" creationId="{A47C61D6-5ABA-4935-99D8-3EDD0C1AFA0F}"/>
          </ac:spMkLst>
        </pc:spChg>
        <pc:spChg chg="del">
          <ac:chgData name="Emma Berry" userId="2f501676-f483-4083-b29e-a8f9a18288af" providerId="ADAL" clId="{2514DAC3-3952-4C58-A141-97BC8C186C49}" dt="2018-10-01T11:03:46.728" v="16584" actId="20577"/>
          <ac:spMkLst>
            <pc:docMk/>
            <pc:sldMk cId="2807688665" sldId="308"/>
            <ac:spMk id="3" creationId="{FF2A3F4E-EC1C-4FFD-959D-58FD25B7AC37}"/>
          </ac:spMkLst>
        </pc:spChg>
        <pc:spChg chg="add mod">
          <ac:chgData name="Emma Berry" userId="2f501676-f483-4083-b29e-a8f9a18288af" providerId="ADAL" clId="{2514DAC3-3952-4C58-A141-97BC8C186C49}" dt="2018-10-01T11:09:19.756" v="16600" actId="20577"/>
          <ac:spMkLst>
            <pc:docMk/>
            <pc:sldMk cId="2807688665" sldId="308"/>
            <ac:spMk id="4" creationId="{6855302E-D44A-46C3-A94A-CE184D6DEC10}"/>
          </ac:spMkLst>
        </pc:spChg>
        <pc:spChg chg="add mod">
          <ac:chgData name="Emma Berry" userId="2f501676-f483-4083-b29e-a8f9a18288af" providerId="ADAL" clId="{2514DAC3-3952-4C58-A141-97BC8C186C49}" dt="2018-10-01T11:09:56.700" v="16749" actId="20577"/>
          <ac:spMkLst>
            <pc:docMk/>
            <pc:sldMk cId="2807688665" sldId="308"/>
            <ac:spMk id="5" creationId="{F9385AA3-8A42-4645-BBA3-876D0402AD37}"/>
          </ac:spMkLst>
        </pc:spChg>
      </pc:sldChg>
    </pc:docChg>
  </pc:docChgLst>
  <pc:docChgLst>
    <pc:chgData name="Emma Berry" userId="2f501676-f483-4083-b29e-a8f9a18288af" providerId="ADAL" clId="{00FFA55B-220E-4C04-AD40-3F1911C1672E}"/>
    <pc:docChg chg="undo custSel addSld delSld modSld modMainMaster">
      <pc:chgData name="Emma Berry" userId="2f501676-f483-4083-b29e-a8f9a18288af" providerId="ADAL" clId="{00FFA55B-220E-4C04-AD40-3F1911C1672E}" dt="2018-09-09T11:14:47.101" v="2300"/>
      <pc:docMkLst>
        <pc:docMk/>
      </pc:docMkLst>
      <pc:sldChg chg="addSp modSp">
        <pc:chgData name="Emma Berry" userId="2f501676-f483-4083-b29e-a8f9a18288af" providerId="ADAL" clId="{00FFA55B-220E-4C04-AD40-3F1911C1672E}" dt="2018-09-07T14:04:03.753" v="1" actId="20577"/>
        <pc:sldMkLst>
          <pc:docMk/>
          <pc:sldMk cId="2819996977" sldId="257"/>
        </pc:sldMkLst>
        <pc:spChg chg="mod">
          <ac:chgData name="Emma Berry" userId="2f501676-f483-4083-b29e-a8f9a18288af" providerId="ADAL" clId="{00FFA55B-220E-4C04-AD40-3F1911C1672E}" dt="2018-09-07T14:04:03.753" v="1" actId="20577"/>
          <ac:spMkLst>
            <pc:docMk/>
            <pc:sldMk cId="2819996977" sldId="257"/>
            <ac:spMk id="9" creationId="{9B940526-E652-49E9-80CD-519D5A66C408}"/>
          </ac:spMkLst>
        </pc:spChg>
        <pc:picChg chg="add">
          <ac:chgData name="Emma Berry" userId="2f501676-f483-4083-b29e-a8f9a18288af" providerId="ADAL" clId="{00FFA55B-220E-4C04-AD40-3F1911C1672E}" dt="2018-09-07T14:03:00.140" v="0" actId="20577"/>
          <ac:picMkLst>
            <pc:docMk/>
            <pc:sldMk cId="2819996977" sldId="257"/>
            <ac:picMk id="6" creationId="{486B561F-150C-43C2-A8DF-023744DF794D}"/>
          </ac:picMkLst>
        </pc:picChg>
        <pc:picChg chg="add">
          <ac:chgData name="Emma Berry" userId="2f501676-f483-4083-b29e-a8f9a18288af" providerId="ADAL" clId="{00FFA55B-220E-4C04-AD40-3F1911C1672E}" dt="2018-09-07T14:03:00.140" v="0" actId="20577"/>
          <ac:picMkLst>
            <pc:docMk/>
            <pc:sldMk cId="2819996977" sldId="257"/>
            <ac:picMk id="7" creationId="{BC44F75D-A279-41E1-BE96-A401E2362D76}"/>
          </ac:picMkLst>
        </pc:picChg>
        <pc:picChg chg="add">
          <ac:chgData name="Emma Berry" userId="2f501676-f483-4083-b29e-a8f9a18288af" providerId="ADAL" clId="{00FFA55B-220E-4C04-AD40-3F1911C1672E}" dt="2018-09-07T14:03:00.140" v="0" actId="20577"/>
          <ac:picMkLst>
            <pc:docMk/>
            <pc:sldMk cId="2819996977" sldId="257"/>
            <ac:picMk id="10" creationId="{FA2CCC5C-5A81-4BC2-BAF9-71FB977B83E8}"/>
          </ac:picMkLst>
        </pc:picChg>
      </pc:sldChg>
      <pc:sldChg chg="addSp modSp">
        <pc:chgData name="Emma Berry" userId="2f501676-f483-4083-b29e-a8f9a18288af" providerId="ADAL" clId="{00FFA55B-220E-4C04-AD40-3F1911C1672E}" dt="2018-09-09T09:31:30.620" v="151" actId="20577"/>
        <pc:sldMkLst>
          <pc:docMk/>
          <pc:sldMk cId="4135027854" sldId="258"/>
        </pc:sldMkLst>
        <pc:spChg chg="mod">
          <ac:chgData name="Emma Berry" userId="2f501676-f483-4083-b29e-a8f9a18288af" providerId="ADAL" clId="{00FFA55B-220E-4C04-AD40-3F1911C1672E}" dt="2018-09-09T09:31:30.620" v="151" actId="20577"/>
          <ac:spMkLst>
            <pc:docMk/>
            <pc:sldMk cId="4135027854" sldId="258"/>
            <ac:spMk id="2" creationId="{00000000-0000-0000-0000-000000000000}"/>
          </ac:spMkLst>
        </pc:spChg>
        <pc:picChg chg="add mod">
          <ac:chgData name="Emma Berry" userId="2f501676-f483-4083-b29e-a8f9a18288af" providerId="ADAL" clId="{00FFA55B-220E-4C04-AD40-3F1911C1672E}" dt="2018-09-07T15:57:41.491" v="3" actId="1076"/>
          <ac:picMkLst>
            <pc:docMk/>
            <pc:sldMk cId="4135027854" sldId="258"/>
            <ac:picMk id="4" creationId="{C87F0AF8-2D54-4CD3-A537-02F4CE8CD9D0}"/>
          </ac:picMkLst>
        </pc:picChg>
      </pc:sldChg>
      <pc:sldChg chg="addSp delSp modSp">
        <pc:chgData name="Emma Berry" userId="2f501676-f483-4083-b29e-a8f9a18288af" providerId="ADAL" clId="{00FFA55B-220E-4C04-AD40-3F1911C1672E}" dt="2018-09-09T10:45:34.920" v="2000" actId="20577"/>
        <pc:sldMkLst>
          <pc:docMk/>
          <pc:sldMk cId="3998161294" sldId="260"/>
        </pc:sldMkLst>
        <pc:spChg chg="mod">
          <ac:chgData name="Emma Berry" userId="2f501676-f483-4083-b29e-a8f9a18288af" providerId="ADAL" clId="{00FFA55B-220E-4C04-AD40-3F1911C1672E}" dt="2018-09-09T09:34:27.239" v="354" actId="207"/>
          <ac:spMkLst>
            <pc:docMk/>
            <pc:sldMk cId="3998161294" sldId="260"/>
            <ac:spMk id="2" creationId="{C4FB2D57-F0BE-4835-8184-BEFBC9DFEC29}"/>
          </ac:spMkLst>
        </pc:spChg>
        <pc:spChg chg="mod">
          <ac:chgData name="Emma Berry" userId="2f501676-f483-4083-b29e-a8f9a18288af" providerId="ADAL" clId="{00FFA55B-220E-4C04-AD40-3F1911C1672E}" dt="2018-09-09T09:34:35.847" v="357" actId="20577"/>
          <ac:spMkLst>
            <pc:docMk/>
            <pc:sldMk cId="3998161294" sldId="260"/>
            <ac:spMk id="3" creationId="{76AB8E7A-A6C2-450A-9E27-9038DD65D762}"/>
          </ac:spMkLst>
        </pc:spChg>
        <pc:spChg chg="add mod">
          <ac:chgData name="Emma Berry" userId="2f501676-f483-4083-b29e-a8f9a18288af" providerId="ADAL" clId="{00FFA55B-220E-4C04-AD40-3F1911C1672E}" dt="2018-09-09T10:45:34.920" v="2000" actId="20577"/>
          <ac:spMkLst>
            <pc:docMk/>
            <pc:sldMk cId="3998161294" sldId="260"/>
            <ac:spMk id="5" creationId="{CC6AA6EF-F1F7-4244-A47D-049799E79BB0}"/>
          </ac:spMkLst>
        </pc:spChg>
        <pc:picChg chg="add">
          <ac:chgData name="Emma Berry" userId="2f501676-f483-4083-b29e-a8f9a18288af" providerId="ADAL" clId="{00FFA55B-220E-4C04-AD40-3F1911C1672E}" dt="2018-09-07T15:58:44.874" v="116" actId="20577"/>
          <ac:picMkLst>
            <pc:docMk/>
            <pc:sldMk cId="3998161294" sldId="260"/>
            <ac:picMk id="4" creationId="{1F1215AB-6D6B-4624-B63E-C8F4C6F78E7F}"/>
          </ac:picMkLst>
        </pc:picChg>
        <pc:picChg chg="add del">
          <ac:chgData name="Emma Berry" userId="2f501676-f483-4083-b29e-a8f9a18288af" providerId="ADAL" clId="{00FFA55B-220E-4C04-AD40-3F1911C1672E}" dt="2018-09-07T15:58:50.662" v="120" actId="20577"/>
          <ac:picMkLst>
            <pc:docMk/>
            <pc:sldMk cId="3998161294" sldId="260"/>
            <ac:picMk id="5" creationId="{3F18D8F7-E446-4465-A555-C124DF39E0F6}"/>
          </ac:picMkLst>
        </pc:picChg>
        <pc:picChg chg="add del">
          <ac:chgData name="Emma Berry" userId="2f501676-f483-4083-b29e-a8f9a18288af" providerId="ADAL" clId="{00FFA55B-220E-4C04-AD40-3F1911C1672E}" dt="2018-09-07T15:58:50.374" v="119" actId="20577"/>
          <ac:picMkLst>
            <pc:docMk/>
            <pc:sldMk cId="3998161294" sldId="260"/>
            <ac:picMk id="6" creationId="{88B92174-68BA-444E-A34F-AF703DBEEF22}"/>
          </ac:picMkLst>
        </pc:picChg>
        <pc:picChg chg="add mod ord modCrop">
          <ac:chgData name="Emma Berry" userId="2f501676-f483-4083-b29e-a8f9a18288af" providerId="ADAL" clId="{00FFA55B-220E-4C04-AD40-3F1911C1672E}" dt="2018-09-09T09:34:22.348" v="353" actId="167"/>
          <ac:picMkLst>
            <pc:docMk/>
            <pc:sldMk cId="3998161294" sldId="260"/>
            <ac:picMk id="1026" creationId="{576011D2-5647-4474-B6B5-B4CCDEB1A44C}"/>
          </ac:picMkLst>
        </pc:picChg>
      </pc:sldChg>
      <pc:sldChg chg="addSp modSp add">
        <pc:chgData name="Emma Berry" userId="2f501676-f483-4083-b29e-a8f9a18288af" providerId="ADAL" clId="{00FFA55B-220E-4C04-AD40-3F1911C1672E}" dt="2018-09-09T09:40:29.356" v="831" actId="1076"/>
        <pc:sldMkLst>
          <pc:docMk/>
          <pc:sldMk cId="1221307314" sldId="261"/>
        </pc:sldMkLst>
        <pc:spChg chg="mod">
          <ac:chgData name="Emma Berry" userId="2f501676-f483-4083-b29e-a8f9a18288af" providerId="ADAL" clId="{00FFA55B-220E-4C04-AD40-3F1911C1672E}" dt="2018-09-09T09:39:07.944" v="795" actId="20577"/>
          <ac:spMkLst>
            <pc:docMk/>
            <pc:sldMk cId="1221307314" sldId="261"/>
            <ac:spMk id="2" creationId="{C4FB2D57-F0BE-4835-8184-BEFBC9DFEC29}"/>
          </ac:spMkLst>
        </pc:spChg>
        <pc:spChg chg="add mod">
          <ac:chgData name="Emma Berry" userId="2f501676-f483-4083-b29e-a8f9a18288af" providerId="ADAL" clId="{00FFA55B-220E-4C04-AD40-3F1911C1672E}" dt="2018-09-09T09:40:18.842" v="829" actId="1076"/>
          <ac:spMkLst>
            <pc:docMk/>
            <pc:sldMk cId="1221307314" sldId="261"/>
            <ac:spMk id="5" creationId="{FB169730-F180-4470-9EF8-29277C1F4C5B}"/>
          </ac:spMkLst>
        </pc:spChg>
        <pc:spChg chg="add mod">
          <ac:chgData name="Emma Berry" userId="2f501676-f483-4083-b29e-a8f9a18288af" providerId="ADAL" clId="{00FFA55B-220E-4C04-AD40-3F1911C1672E}" dt="2018-09-09T09:40:29.356" v="831" actId="1076"/>
          <ac:spMkLst>
            <pc:docMk/>
            <pc:sldMk cId="1221307314" sldId="261"/>
            <ac:spMk id="6" creationId="{4DA8C3CF-DBF6-4054-A3AF-3E8C78F77E9B}"/>
          </ac:spMkLst>
        </pc:spChg>
      </pc:sldChg>
      <pc:sldChg chg="addSp delSp modSp add">
        <pc:chgData name="Emma Berry" userId="2f501676-f483-4083-b29e-a8f9a18288af" providerId="ADAL" clId="{00FFA55B-220E-4C04-AD40-3F1911C1672E}" dt="2018-09-09T10:44:36.947" v="1968" actId="20577"/>
        <pc:sldMkLst>
          <pc:docMk/>
          <pc:sldMk cId="568153876" sldId="262"/>
        </pc:sldMkLst>
        <pc:spChg chg="mod">
          <ac:chgData name="Emma Berry" userId="2f501676-f483-4083-b29e-a8f9a18288af" providerId="ADAL" clId="{00FFA55B-220E-4C04-AD40-3F1911C1672E}" dt="2018-09-09T10:43:58.705" v="1898" actId="20577"/>
          <ac:spMkLst>
            <pc:docMk/>
            <pc:sldMk cId="568153876" sldId="262"/>
            <ac:spMk id="2" creationId="{C4FB2D57-F0BE-4835-8184-BEFBC9DFEC29}"/>
          </ac:spMkLst>
        </pc:spChg>
        <pc:spChg chg="mod">
          <ac:chgData name="Emma Berry" userId="2f501676-f483-4083-b29e-a8f9a18288af" providerId="ADAL" clId="{00FFA55B-220E-4C04-AD40-3F1911C1672E}" dt="2018-09-09T10:44:36.947" v="1968" actId="20577"/>
          <ac:spMkLst>
            <pc:docMk/>
            <pc:sldMk cId="568153876" sldId="262"/>
            <ac:spMk id="3" creationId="{76AB8E7A-A6C2-450A-9E27-9038DD65D762}"/>
          </ac:spMkLst>
        </pc:spChg>
        <pc:spChg chg="add del mod">
          <ac:chgData name="Emma Berry" userId="2f501676-f483-4083-b29e-a8f9a18288af" providerId="ADAL" clId="{00FFA55B-220E-4C04-AD40-3F1911C1672E}" dt="2018-09-09T09:54:53.447" v="1190" actId="478"/>
          <ac:spMkLst>
            <pc:docMk/>
            <pc:sldMk cId="568153876" sldId="262"/>
            <ac:spMk id="5" creationId="{960FEFEC-8AFF-4B98-ADD2-D2BFAD51D7B3}"/>
          </ac:spMkLst>
        </pc:spChg>
        <pc:spChg chg="add mod">
          <ac:chgData name="Emma Berry" userId="2f501676-f483-4083-b29e-a8f9a18288af" providerId="ADAL" clId="{00FFA55B-220E-4C04-AD40-3F1911C1672E}" dt="2018-09-09T09:56:50.567" v="1358" actId="1037"/>
          <ac:spMkLst>
            <pc:docMk/>
            <pc:sldMk cId="568153876" sldId="262"/>
            <ac:spMk id="6" creationId="{575941EF-C659-4386-A11E-BD070F8CD030}"/>
          </ac:spMkLst>
        </pc:spChg>
        <pc:spChg chg="add mod">
          <ac:chgData name="Emma Berry" userId="2f501676-f483-4083-b29e-a8f9a18288af" providerId="ADAL" clId="{00FFA55B-220E-4C04-AD40-3F1911C1672E}" dt="2018-09-09T09:56:44.824" v="1346" actId="1038"/>
          <ac:spMkLst>
            <pc:docMk/>
            <pc:sldMk cId="568153876" sldId="262"/>
            <ac:spMk id="7" creationId="{45696DA9-EE0B-4D97-8C7E-0B677774F92B}"/>
          </ac:spMkLst>
        </pc:spChg>
      </pc:sldChg>
      <pc:sldChg chg="addSp modSp add">
        <pc:chgData name="Emma Berry" userId="2f501676-f483-4083-b29e-a8f9a18288af" providerId="ADAL" clId="{00FFA55B-220E-4C04-AD40-3F1911C1672E}" dt="2018-09-09T10:55:14.077" v="2129" actId="404"/>
        <pc:sldMkLst>
          <pc:docMk/>
          <pc:sldMk cId="3807062519" sldId="266"/>
        </pc:sldMkLst>
        <pc:spChg chg="mod">
          <ac:chgData name="Emma Berry" userId="2f501676-f483-4083-b29e-a8f9a18288af" providerId="ADAL" clId="{00FFA55B-220E-4C04-AD40-3F1911C1672E}" dt="2018-09-09T10:53:16.521" v="2085" actId="20577"/>
          <ac:spMkLst>
            <pc:docMk/>
            <pc:sldMk cId="3807062519" sldId="266"/>
            <ac:spMk id="2" creationId="{C4FB2D57-F0BE-4835-8184-BEFBC9DFEC29}"/>
          </ac:spMkLst>
        </pc:spChg>
        <pc:spChg chg="add mod">
          <ac:chgData name="Emma Berry" userId="2f501676-f483-4083-b29e-a8f9a18288af" providerId="ADAL" clId="{00FFA55B-220E-4C04-AD40-3F1911C1672E}" dt="2018-09-09T10:54:44.457" v="2106" actId="20577"/>
          <ac:spMkLst>
            <pc:docMk/>
            <pc:sldMk cId="3807062519" sldId="266"/>
            <ac:spMk id="5" creationId="{7F3267A3-FE46-48C7-9334-1733523AE78B}"/>
          </ac:spMkLst>
        </pc:spChg>
        <pc:spChg chg="add mod">
          <ac:chgData name="Emma Berry" userId="2f501676-f483-4083-b29e-a8f9a18288af" providerId="ADAL" clId="{00FFA55B-220E-4C04-AD40-3F1911C1672E}" dt="2018-09-09T10:55:14.077" v="2129" actId="404"/>
          <ac:spMkLst>
            <pc:docMk/>
            <pc:sldMk cId="3807062519" sldId="266"/>
            <ac:spMk id="6" creationId="{3F5ED7C1-3130-444C-8D44-FCA373868C73}"/>
          </ac:spMkLst>
        </pc:spChg>
      </pc:sldChg>
      <pc:sldChg chg="addSp delSp modSp add">
        <pc:chgData name="Emma Berry" userId="2f501676-f483-4083-b29e-a8f9a18288af" providerId="ADAL" clId="{00FFA55B-220E-4C04-AD40-3F1911C1672E}" dt="2018-09-09T11:02:04.745" v="2180" actId="478"/>
        <pc:sldMkLst>
          <pc:docMk/>
          <pc:sldMk cId="3408643594" sldId="267"/>
        </pc:sldMkLst>
        <pc:spChg chg="mod">
          <ac:chgData name="Emma Berry" userId="2f501676-f483-4083-b29e-a8f9a18288af" providerId="ADAL" clId="{00FFA55B-220E-4C04-AD40-3F1911C1672E}" dt="2018-09-09T11:01:18.214" v="2170" actId="20577"/>
          <ac:spMkLst>
            <pc:docMk/>
            <pc:sldMk cId="3408643594" sldId="267"/>
            <ac:spMk id="2" creationId="{C4FB2D57-F0BE-4835-8184-BEFBC9DFEC29}"/>
          </ac:spMkLst>
        </pc:spChg>
        <pc:spChg chg="add mod">
          <ac:chgData name="Emma Berry" userId="2f501676-f483-4083-b29e-a8f9a18288af" providerId="ADAL" clId="{00FFA55B-220E-4C04-AD40-3F1911C1672E}" dt="2018-09-09T11:02:00.318" v="2179" actId="478"/>
          <ac:spMkLst>
            <pc:docMk/>
            <pc:sldMk cId="3408643594" sldId="267"/>
            <ac:spMk id="5" creationId="{7992B68D-3159-4BBD-B37D-EBF57893E6D2}"/>
          </ac:spMkLst>
        </pc:spChg>
        <pc:spChg chg="add del mod">
          <ac:chgData name="Emma Berry" userId="2f501676-f483-4083-b29e-a8f9a18288af" providerId="ADAL" clId="{00FFA55B-220E-4C04-AD40-3F1911C1672E}" dt="2018-09-09T11:02:04.745" v="2180" actId="478"/>
          <ac:spMkLst>
            <pc:docMk/>
            <pc:sldMk cId="3408643594" sldId="267"/>
            <ac:spMk id="6" creationId="{0FE6E527-A654-4CFF-85EE-EED9E66DAD90}"/>
          </ac:spMkLst>
        </pc:spChg>
      </pc:sldChg>
      <pc:sldChg chg="addSp delSp modSp add">
        <pc:chgData name="Emma Berry" userId="2f501676-f483-4083-b29e-a8f9a18288af" providerId="ADAL" clId="{00FFA55B-220E-4C04-AD40-3F1911C1672E}" dt="2018-09-09T09:40:07.530" v="827" actId="20577"/>
        <pc:sldMkLst>
          <pc:docMk/>
          <pc:sldMk cId="2594070511" sldId="270"/>
        </pc:sldMkLst>
        <pc:spChg chg="del">
          <ac:chgData name="Emma Berry" userId="2f501676-f483-4083-b29e-a8f9a18288af" providerId="ADAL" clId="{00FFA55B-220E-4C04-AD40-3F1911C1672E}" dt="2018-09-09T09:39:54.373" v="809" actId="20577"/>
          <ac:spMkLst>
            <pc:docMk/>
            <pc:sldMk cId="2594070511" sldId="270"/>
            <ac:spMk id="2" creationId="{A17FED73-6D33-4313-9B37-47F66D71E88C}"/>
          </ac:spMkLst>
        </pc:spChg>
        <pc:spChg chg="del">
          <ac:chgData name="Emma Berry" userId="2f501676-f483-4083-b29e-a8f9a18288af" providerId="ADAL" clId="{00FFA55B-220E-4C04-AD40-3F1911C1672E}" dt="2018-09-09T09:39:54.373" v="809" actId="20577"/>
          <ac:spMkLst>
            <pc:docMk/>
            <pc:sldMk cId="2594070511" sldId="270"/>
            <ac:spMk id="3" creationId="{98317593-6A22-4AC6-BBCC-99FBFCAFD65B}"/>
          </ac:spMkLst>
        </pc:spChg>
        <pc:spChg chg="add mod">
          <ac:chgData name="Emma Berry" userId="2f501676-f483-4083-b29e-a8f9a18288af" providerId="ADAL" clId="{00FFA55B-220E-4C04-AD40-3F1911C1672E}" dt="2018-09-09T09:40:07.530" v="827" actId="20577"/>
          <ac:spMkLst>
            <pc:docMk/>
            <pc:sldMk cId="2594070511" sldId="270"/>
            <ac:spMk id="4" creationId="{2AC40377-566B-4AD5-9436-A959DA411140}"/>
          </ac:spMkLst>
        </pc:spChg>
        <pc:spChg chg="add mod">
          <ac:chgData name="Emma Berry" userId="2f501676-f483-4083-b29e-a8f9a18288af" providerId="ADAL" clId="{00FFA55B-220E-4C04-AD40-3F1911C1672E}" dt="2018-09-09T09:39:54.373" v="809" actId="20577"/>
          <ac:spMkLst>
            <pc:docMk/>
            <pc:sldMk cId="2594070511" sldId="270"/>
            <ac:spMk id="5" creationId="{852F0171-4814-4DEE-A6E8-A7FFB690447D}"/>
          </ac:spMkLst>
        </pc:spChg>
        <pc:graphicFrameChg chg="add mod modGraphic">
          <ac:chgData name="Emma Berry" userId="2f501676-f483-4083-b29e-a8f9a18288af" providerId="ADAL" clId="{00FFA55B-220E-4C04-AD40-3F1911C1672E}" dt="2018-09-09T09:40:02.405" v="813" actId="1076"/>
          <ac:graphicFrameMkLst>
            <pc:docMk/>
            <pc:sldMk cId="2594070511" sldId="270"/>
            <ac:graphicFrameMk id="6" creationId="{734315F3-B74D-4464-A570-26CF1BB4A892}"/>
          </ac:graphicFrameMkLst>
        </pc:graphicFrameChg>
      </pc:sldChg>
      <pc:sldChg chg="addSp modSp add">
        <pc:chgData name="Emma Berry" userId="2f501676-f483-4083-b29e-a8f9a18288af" providerId="ADAL" clId="{00FFA55B-220E-4C04-AD40-3F1911C1672E}" dt="2018-09-09T11:04:20.655" v="2218" actId="207"/>
        <pc:sldMkLst>
          <pc:docMk/>
          <pc:sldMk cId="3908329480" sldId="283"/>
        </pc:sldMkLst>
        <pc:spChg chg="mod">
          <ac:chgData name="Emma Berry" userId="2f501676-f483-4083-b29e-a8f9a18288af" providerId="ADAL" clId="{00FFA55B-220E-4C04-AD40-3F1911C1672E}" dt="2018-09-09T11:04:03.095" v="2215" actId="20577"/>
          <ac:spMkLst>
            <pc:docMk/>
            <pc:sldMk cId="3908329480" sldId="283"/>
            <ac:spMk id="2" creationId="{C4FB2D57-F0BE-4835-8184-BEFBC9DFEC29}"/>
          </ac:spMkLst>
        </pc:spChg>
        <pc:spChg chg="add mod">
          <ac:chgData name="Emma Berry" userId="2f501676-f483-4083-b29e-a8f9a18288af" providerId="ADAL" clId="{00FFA55B-220E-4C04-AD40-3F1911C1672E}" dt="2018-09-09T11:04:20.655" v="2218" actId="207"/>
          <ac:spMkLst>
            <pc:docMk/>
            <pc:sldMk cId="3908329480" sldId="283"/>
            <ac:spMk id="5" creationId="{E92D53CB-BCF5-43E1-9B65-C28F8F0F90A3}"/>
          </ac:spMkLst>
        </pc:spChg>
      </pc:sldChg>
      <pc:sldChg chg="addSp delSp modSp add">
        <pc:chgData name="Emma Berry" userId="2f501676-f483-4083-b29e-a8f9a18288af" providerId="ADAL" clId="{00FFA55B-220E-4C04-AD40-3F1911C1672E}" dt="2018-09-09T11:06:25.594" v="2291" actId="1076"/>
        <pc:sldMkLst>
          <pc:docMk/>
          <pc:sldMk cId="3155187114" sldId="290"/>
        </pc:sldMkLst>
        <pc:spChg chg="del">
          <ac:chgData name="Emma Berry" userId="2f501676-f483-4083-b29e-a8f9a18288af" providerId="ADAL" clId="{00FFA55B-220E-4C04-AD40-3F1911C1672E}" dt="2018-09-09T11:06:25.594" v="2291" actId="1076"/>
          <ac:spMkLst>
            <pc:docMk/>
            <pc:sldMk cId="3155187114" sldId="290"/>
            <ac:spMk id="2" creationId="{3F0DFCA5-A0B8-4FF6-AE58-72A7B1AEB645}"/>
          </ac:spMkLst>
        </pc:spChg>
        <pc:spChg chg="del">
          <ac:chgData name="Emma Berry" userId="2f501676-f483-4083-b29e-a8f9a18288af" providerId="ADAL" clId="{00FFA55B-220E-4C04-AD40-3F1911C1672E}" dt="2018-09-09T11:06:25.594" v="2291" actId="1076"/>
          <ac:spMkLst>
            <pc:docMk/>
            <pc:sldMk cId="3155187114" sldId="290"/>
            <ac:spMk id="3" creationId="{D580B645-BDC6-47A4-A091-9D33337A6E61}"/>
          </ac:spMkLst>
        </pc:spChg>
        <pc:spChg chg="add mod">
          <ac:chgData name="Emma Berry" userId="2f501676-f483-4083-b29e-a8f9a18288af" providerId="ADAL" clId="{00FFA55B-220E-4C04-AD40-3F1911C1672E}" dt="2018-09-09T11:06:25.594" v="2291" actId="1076"/>
          <ac:spMkLst>
            <pc:docMk/>
            <pc:sldMk cId="3155187114" sldId="290"/>
            <ac:spMk id="4" creationId="{B3246C3B-BDDA-4DB7-AC46-FB326A6E6B19}"/>
          </ac:spMkLst>
        </pc:spChg>
        <pc:spChg chg="add mod">
          <ac:chgData name="Emma Berry" userId="2f501676-f483-4083-b29e-a8f9a18288af" providerId="ADAL" clId="{00FFA55B-220E-4C04-AD40-3F1911C1672E}" dt="2018-09-09T11:06:25.594" v="2291" actId="1076"/>
          <ac:spMkLst>
            <pc:docMk/>
            <pc:sldMk cId="3155187114" sldId="290"/>
            <ac:spMk id="5" creationId="{60A585E3-6BD8-4F12-98E0-B1B032F3369B}"/>
          </ac:spMkLst>
        </pc:spChg>
      </pc:sldChg>
      <pc:sldChg chg="add">
        <pc:chgData name="Emma Berry" userId="2f501676-f483-4083-b29e-a8f9a18288af" providerId="ADAL" clId="{00FFA55B-220E-4C04-AD40-3F1911C1672E}" dt="2018-09-09T11:06:32.767" v="2292" actId="1076"/>
        <pc:sldMkLst>
          <pc:docMk/>
          <pc:sldMk cId="4122295403" sldId="291"/>
        </pc:sldMkLst>
      </pc:sldChg>
      <pc:sldMasterChg chg="modSldLayout">
        <pc:chgData name="Emma Berry" userId="2f501676-f483-4083-b29e-a8f9a18288af" providerId="ADAL" clId="{00FFA55B-220E-4C04-AD40-3F1911C1672E}" dt="2018-09-09T09:31:54.649" v="153" actId="14100"/>
        <pc:sldMasterMkLst>
          <pc:docMk/>
          <pc:sldMasterMk cId="1310585009" sldId="2147483648"/>
        </pc:sldMasterMkLst>
        <pc:sldLayoutChg chg="modSp">
          <pc:chgData name="Emma Berry" userId="2f501676-f483-4083-b29e-a8f9a18288af" providerId="ADAL" clId="{00FFA55B-220E-4C04-AD40-3F1911C1672E}" dt="2018-09-09T09:31:54.649" v="153" actId="14100"/>
          <pc:sldLayoutMkLst>
            <pc:docMk/>
            <pc:sldMasterMk cId="1310585009" sldId="2147483648"/>
            <pc:sldLayoutMk cId="3599343734" sldId="2147483650"/>
          </pc:sldLayoutMkLst>
          <pc:cxnChg chg="mod">
            <ac:chgData name="Emma Berry" userId="2f501676-f483-4083-b29e-a8f9a18288af" providerId="ADAL" clId="{00FFA55B-220E-4C04-AD40-3F1911C1672E}" dt="2018-09-09T09:31:54.649" v="153" actId="14100"/>
            <ac:cxnSpMkLst>
              <pc:docMk/>
              <pc:sldMasterMk cId="1310585009" sldId="2147483648"/>
              <pc:sldLayoutMk cId="3599343734" sldId="2147483650"/>
              <ac:cxnSpMk id="8" creationId="{00000000-0000-0000-0000-000000000000}"/>
            </ac:cxnSpMkLst>
          </pc:cxnChg>
        </pc:sldLayoutChg>
      </pc:sldMasterChg>
    </pc:docChg>
  </pc:docChgLst>
  <pc:docChgLst>
    <pc:chgData name="Mike Ross" userId="7954c944-6085-4b08-be0b-82a8f61afa5b" providerId="ADAL" clId="{D52A9A9C-00BB-481E-84B6-EBEFBAD66509}"/>
    <pc:docChg chg="custSel addSld delSld modSld">
      <pc:chgData name="Mike Ross" userId="7954c944-6085-4b08-be0b-82a8f61afa5b" providerId="ADAL" clId="{D52A9A9C-00BB-481E-84B6-EBEFBAD66509}" dt="2018-10-25T13:25:22.346" v="833" actId="20577"/>
      <pc:docMkLst>
        <pc:docMk/>
      </pc:docMkLst>
      <pc:sldChg chg="modSp">
        <pc:chgData name="Mike Ross" userId="7954c944-6085-4b08-be0b-82a8f61afa5b" providerId="ADAL" clId="{D52A9A9C-00BB-481E-84B6-EBEFBAD66509}" dt="2018-10-18T13:47:35.055" v="3" actId="20577"/>
        <pc:sldMkLst>
          <pc:docMk/>
          <pc:sldMk cId="4135027854" sldId="258"/>
        </pc:sldMkLst>
        <pc:spChg chg="mod">
          <ac:chgData name="Mike Ross" userId="7954c944-6085-4b08-be0b-82a8f61afa5b" providerId="ADAL" clId="{D52A9A9C-00BB-481E-84B6-EBEFBAD66509}" dt="2018-10-18T13:47:35.055" v="3" actId="20577"/>
          <ac:spMkLst>
            <pc:docMk/>
            <pc:sldMk cId="4135027854" sldId="258"/>
            <ac:spMk id="2" creationId="{00000000-0000-0000-0000-000000000000}"/>
          </ac:spMkLst>
        </pc:spChg>
        <pc:picChg chg="mod">
          <ac:chgData name="Mike Ross" userId="7954c944-6085-4b08-be0b-82a8f61afa5b" providerId="ADAL" clId="{D52A9A9C-00BB-481E-84B6-EBEFBAD66509}" dt="2018-10-18T13:28:05.438" v="2" actId="14100"/>
          <ac:picMkLst>
            <pc:docMk/>
            <pc:sldMk cId="4135027854" sldId="258"/>
            <ac:picMk id="4" creationId="{C87F0AF8-2D54-4CD3-A537-02F4CE8CD9D0}"/>
          </ac:picMkLst>
        </pc:picChg>
      </pc:sldChg>
      <pc:sldChg chg="modSp">
        <pc:chgData name="Mike Ross" userId="7954c944-6085-4b08-be0b-82a8f61afa5b" providerId="ADAL" clId="{D52A9A9C-00BB-481E-84B6-EBEFBAD66509}" dt="2018-10-24T11:34:02.812" v="770" actId="20577"/>
        <pc:sldMkLst>
          <pc:docMk/>
          <pc:sldMk cId="3998161294" sldId="260"/>
        </pc:sldMkLst>
        <pc:spChg chg="mod">
          <ac:chgData name="Mike Ross" userId="7954c944-6085-4b08-be0b-82a8f61afa5b" providerId="ADAL" clId="{D52A9A9C-00BB-481E-84B6-EBEFBAD66509}" dt="2018-10-24T11:34:02.812" v="770" actId="20577"/>
          <ac:spMkLst>
            <pc:docMk/>
            <pc:sldMk cId="3998161294" sldId="260"/>
            <ac:spMk id="3" creationId="{76AB8E7A-A6C2-450A-9E27-9038DD65D762}"/>
          </ac:spMkLst>
        </pc:spChg>
      </pc:sldChg>
      <pc:sldChg chg="modSp">
        <pc:chgData name="Mike Ross" userId="7954c944-6085-4b08-be0b-82a8f61afa5b" providerId="ADAL" clId="{D52A9A9C-00BB-481E-84B6-EBEFBAD66509}" dt="2018-10-25T12:11:32.097" v="829" actId="20577"/>
        <pc:sldMkLst>
          <pc:docMk/>
          <pc:sldMk cId="568153876" sldId="262"/>
        </pc:sldMkLst>
        <pc:spChg chg="mod">
          <ac:chgData name="Mike Ross" userId="7954c944-6085-4b08-be0b-82a8f61afa5b" providerId="ADAL" clId="{D52A9A9C-00BB-481E-84B6-EBEFBAD66509}" dt="2018-10-25T12:11:32.097" v="829" actId="20577"/>
          <ac:spMkLst>
            <pc:docMk/>
            <pc:sldMk cId="568153876" sldId="262"/>
            <ac:spMk id="8" creationId="{16E164B4-5A31-4B55-AD89-533AFA48283B}"/>
          </ac:spMkLst>
        </pc:spChg>
      </pc:sldChg>
      <pc:sldChg chg="modSp">
        <pc:chgData name="Mike Ross" userId="7954c944-6085-4b08-be0b-82a8f61afa5b" providerId="ADAL" clId="{D52A9A9C-00BB-481E-84B6-EBEFBAD66509}" dt="2018-10-25T13:16:52.237" v="831" actId="20577"/>
        <pc:sldMkLst>
          <pc:docMk/>
          <pc:sldMk cId="3807062519" sldId="266"/>
        </pc:sldMkLst>
        <pc:spChg chg="mod">
          <ac:chgData name="Mike Ross" userId="7954c944-6085-4b08-be0b-82a8f61afa5b" providerId="ADAL" clId="{D52A9A9C-00BB-481E-84B6-EBEFBAD66509}" dt="2018-10-25T13:16:52.237" v="831" actId="20577"/>
          <ac:spMkLst>
            <pc:docMk/>
            <pc:sldMk cId="3807062519" sldId="266"/>
            <ac:spMk id="2" creationId="{C4FB2D57-F0BE-4835-8184-BEFBC9DFEC29}"/>
          </ac:spMkLst>
        </pc:spChg>
      </pc:sldChg>
      <pc:sldChg chg="modSp">
        <pc:chgData name="Mike Ross" userId="7954c944-6085-4b08-be0b-82a8f61afa5b" providerId="ADAL" clId="{D52A9A9C-00BB-481E-84B6-EBEFBAD66509}" dt="2018-10-18T14:41:51.295" v="671" actId="20577"/>
        <pc:sldMkLst>
          <pc:docMk/>
          <pc:sldMk cId="3408643594" sldId="267"/>
        </pc:sldMkLst>
        <pc:spChg chg="mod">
          <ac:chgData name="Mike Ross" userId="7954c944-6085-4b08-be0b-82a8f61afa5b" providerId="ADAL" clId="{D52A9A9C-00BB-481E-84B6-EBEFBAD66509}" dt="2018-10-18T14:41:51.295" v="671" actId="20577"/>
          <ac:spMkLst>
            <pc:docMk/>
            <pc:sldMk cId="3408643594" sldId="267"/>
            <ac:spMk id="3" creationId="{76AB8E7A-A6C2-450A-9E27-9038DD65D762}"/>
          </ac:spMkLst>
        </pc:spChg>
      </pc:sldChg>
      <pc:sldChg chg="modSp">
        <pc:chgData name="Mike Ross" userId="7954c944-6085-4b08-be0b-82a8f61afa5b" providerId="ADAL" clId="{D52A9A9C-00BB-481E-84B6-EBEFBAD66509}" dt="2018-10-18T13:49:37.323" v="14" actId="20577"/>
        <pc:sldMkLst>
          <pc:docMk/>
          <pc:sldMk cId="2594070511" sldId="270"/>
        </pc:sldMkLst>
        <pc:spChg chg="mod">
          <ac:chgData name="Mike Ross" userId="7954c944-6085-4b08-be0b-82a8f61afa5b" providerId="ADAL" clId="{D52A9A9C-00BB-481E-84B6-EBEFBAD66509}" dt="2018-10-18T13:49:19.016" v="4" actId="20577"/>
          <ac:spMkLst>
            <pc:docMk/>
            <pc:sldMk cId="2594070511" sldId="270"/>
            <ac:spMk id="4" creationId="{2AC40377-566B-4AD5-9436-A959DA411140}"/>
          </ac:spMkLst>
        </pc:spChg>
        <pc:spChg chg="mod">
          <ac:chgData name="Mike Ross" userId="7954c944-6085-4b08-be0b-82a8f61afa5b" providerId="ADAL" clId="{D52A9A9C-00BB-481E-84B6-EBEFBAD66509}" dt="2018-10-18T13:49:37.323" v="14" actId="20577"/>
          <ac:spMkLst>
            <pc:docMk/>
            <pc:sldMk cId="2594070511" sldId="270"/>
            <ac:spMk id="5" creationId="{852F0171-4814-4DEE-A6E8-A7FFB690447D}"/>
          </ac:spMkLst>
        </pc:spChg>
      </pc:sldChg>
      <pc:sldChg chg="modSp">
        <pc:chgData name="Mike Ross" userId="7954c944-6085-4b08-be0b-82a8f61afa5b" providerId="ADAL" clId="{D52A9A9C-00BB-481E-84B6-EBEFBAD66509}" dt="2018-10-18T13:27:28.825" v="0" actId="313"/>
        <pc:sldMkLst>
          <pc:docMk/>
          <pc:sldMk cId="4122295403" sldId="291"/>
        </pc:sldMkLst>
        <pc:spChg chg="mod">
          <ac:chgData name="Mike Ross" userId="7954c944-6085-4b08-be0b-82a8f61afa5b" providerId="ADAL" clId="{D52A9A9C-00BB-481E-84B6-EBEFBAD66509}" dt="2018-10-18T13:27:28.825" v="0" actId="313"/>
          <ac:spMkLst>
            <pc:docMk/>
            <pc:sldMk cId="4122295403" sldId="291"/>
            <ac:spMk id="2" creationId="{00000000-0000-0000-0000-000000000000}"/>
          </ac:spMkLst>
        </pc:spChg>
      </pc:sldChg>
      <pc:sldChg chg="modSp">
        <pc:chgData name="Mike Ross" userId="7954c944-6085-4b08-be0b-82a8f61afa5b" providerId="ADAL" clId="{D52A9A9C-00BB-481E-84B6-EBEFBAD66509}" dt="2018-10-24T11:38:20.035" v="811" actId="6549"/>
        <pc:sldMkLst>
          <pc:docMk/>
          <pc:sldMk cId="2517834318" sldId="300"/>
        </pc:sldMkLst>
        <pc:spChg chg="mod ord">
          <ac:chgData name="Mike Ross" userId="7954c944-6085-4b08-be0b-82a8f61afa5b" providerId="ADAL" clId="{D52A9A9C-00BB-481E-84B6-EBEFBAD66509}" dt="2018-10-18T14:23:49.421" v="648" actId="207"/>
          <ac:spMkLst>
            <pc:docMk/>
            <pc:sldMk cId="2517834318" sldId="300"/>
            <ac:spMk id="3" creationId="{FDFC56B4-A77B-4DFA-A6DC-2BF737ED4BD8}"/>
          </ac:spMkLst>
        </pc:spChg>
        <pc:spChg chg="mod">
          <ac:chgData name="Mike Ross" userId="7954c944-6085-4b08-be0b-82a8f61afa5b" providerId="ADAL" clId="{D52A9A9C-00BB-481E-84B6-EBEFBAD66509}" dt="2018-10-24T11:38:20.035" v="811" actId="6549"/>
          <ac:spMkLst>
            <pc:docMk/>
            <pc:sldMk cId="2517834318" sldId="300"/>
            <ac:spMk id="8" creationId="{048F48EA-936A-495F-B461-27F5B6A22CCF}"/>
          </ac:spMkLst>
        </pc:spChg>
        <pc:picChg chg="ord">
          <ac:chgData name="Mike Ross" userId="7954c944-6085-4b08-be0b-82a8f61afa5b" providerId="ADAL" clId="{D52A9A9C-00BB-481E-84B6-EBEFBAD66509}" dt="2018-10-18T14:16:29.766" v="19" actId="167"/>
          <ac:picMkLst>
            <pc:docMk/>
            <pc:sldMk cId="2517834318" sldId="300"/>
            <ac:picMk id="5" creationId="{AB634444-1231-4723-8AE6-AD6BF5F31A95}"/>
          </ac:picMkLst>
        </pc:picChg>
      </pc:sldChg>
      <pc:sldChg chg="modSp">
        <pc:chgData name="Mike Ross" userId="7954c944-6085-4b08-be0b-82a8f61afa5b" providerId="ADAL" clId="{D52A9A9C-00BB-481E-84B6-EBEFBAD66509}" dt="2018-10-25T13:25:22.346" v="833" actId="20577"/>
        <pc:sldMkLst>
          <pc:docMk/>
          <pc:sldMk cId="3970693567" sldId="302"/>
        </pc:sldMkLst>
        <pc:spChg chg="mod">
          <ac:chgData name="Mike Ross" userId="7954c944-6085-4b08-be0b-82a8f61afa5b" providerId="ADAL" clId="{D52A9A9C-00BB-481E-84B6-EBEFBAD66509}" dt="2018-10-25T13:25:22.346" v="833" actId="20577"/>
          <ac:spMkLst>
            <pc:docMk/>
            <pc:sldMk cId="3970693567" sldId="302"/>
            <ac:spMk id="3" creationId="{A82FBFEE-6275-4B09-99D7-5DC002CEDAD9}"/>
          </ac:spMkLst>
        </pc:spChg>
      </pc:sldChg>
      <pc:sldChg chg="modSp">
        <pc:chgData name="Mike Ross" userId="7954c944-6085-4b08-be0b-82a8f61afa5b" providerId="ADAL" clId="{D52A9A9C-00BB-481E-84B6-EBEFBAD66509}" dt="2018-10-18T14:45:36.107" v="684" actId="20577"/>
        <pc:sldMkLst>
          <pc:docMk/>
          <pc:sldMk cId="261400604" sldId="303"/>
        </pc:sldMkLst>
        <pc:spChg chg="mod">
          <ac:chgData name="Mike Ross" userId="7954c944-6085-4b08-be0b-82a8f61afa5b" providerId="ADAL" clId="{D52A9A9C-00BB-481E-84B6-EBEFBAD66509}" dt="2018-10-18T14:45:36.107" v="684" actId="20577"/>
          <ac:spMkLst>
            <pc:docMk/>
            <pc:sldMk cId="261400604" sldId="303"/>
            <ac:spMk id="3" creationId="{3A975630-3DBB-4527-91BC-B5EA859BC210}"/>
          </ac:spMkLst>
        </pc:spChg>
      </pc:sldChg>
      <pc:sldChg chg="modSp">
        <pc:chgData name="Mike Ross" userId="7954c944-6085-4b08-be0b-82a8f61afa5b" providerId="ADAL" clId="{D52A9A9C-00BB-481E-84B6-EBEFBAD66509}" dt="2018-10-18T14:46:36.312" v="708" actId="20577"/>
        <pc:sldMkLst>
          <pc:docMk/>
          <pc:sldMk cId="3066433515" sldId="304"/>
        </pc:sldMkLst>
        <pc:spChg chg="mod">
          <ac:chgData name="Mike Ross" userId="7954c944-6085-4b08-be0b-82a8f61afa5b" providerId="ADAL" clId="{D52A9A9C-00BB-481E-84B6-EBEFBAD66509}" dt="2018-10-18T14:46:36.312" v="708" actId="20577"/>
          <ac:spMkLst>
            <pc:docMk/>
            <pc:sldMk cId="3066433515" sldId="304"/>
            <ac:spMk id="3" creationId="{16AC794D-DDF7-41EE-AC86-60218796A6E2}"/>
          </ac:spMkLst>
        </pc:spChg>
      </pc:sldChg>
      <pc:sldChg chg="modSp">
        <pc:chgData name="Mike Ross" userId="7954c944-6085-4b08-be0b-82a8f61afa5b" providerId="ADAL" clId="{D52A9A9C-00BB-481E-84B6-EBEFBAD66509}" dt="2018-10-24T11:44:49.533" v="827" actId="20577"/>
        <pc:sldMkLst>
          <pc:docMk/>
          <pc:sldMk cId="574087870" sldId="306"/>
        </pc:sldMkLst>
        <pc:spChg chg="mod">
          <ac:chgData name="Mike Ross" userId="7954c944-6085-4b08-be0b-82a8f61afa5b" providerId="ADAL" clId="{D52A9A9C-00BB-481E-84B6-EBEFBAD66509}" dt="2018-10-24T11:44:49.533" v="827" actId="20577"/>
          <ac:spMkLst>
            <pc:docMk/>
            <pc:sldMk cId="574087870" sldId="306"/>
            <ac:spMk id="3" creationId="{76AB8E7A-A6C2-450A-9E27-9038DD65D762}"/>
          </ac:spMkLst>
        </pc:spChg>
      </pc:sldChg>
      <pc:sldChg chg="modSp">
        <pc:chgData name="Mike Ross" userId="7954c944-6085-4b08-be0b-82a8f61afa5b" providerId="ADAL" clId="{D52A9A9C-00BB-481E-84B6-EBEFBAD66509}" dt="2018-10-24T11:40:10.060" v="819" actId="20577"/>
        <pc:sldMkLst>
          <pc:docMk/>
          <pc:sldMk cId="2665936904" sldId="307"/>
        </pc:sldMkLst>
        <pc:spChg chg="mod">
          <ac:chgData name="Mike Ross" userId="7954c944-6085-4b08-be0b-82a8f61afa5b" providerId="ADAL" clId="{D52A9A9C-00BB-481E-84B6-EBEFBAD66509}" dt="2018-10-24T11:40:10.060" v="819" actId="20577"/>
          <ac:spMkLst>
            <pc:docMk/>
            <pc:sldMk cId="2665936904" sldId="307"/>
            <ac:spMk id="3" creationId="{76AB8E7A-A6C2-450A-9E27-9038DD65D762}"/>
          </ac:spMkLst>
        </pc:spChg>
      </pc:sldChg>
      <pc:sldChg chg="modSp">
        <pc:chgData name="Mike Ross" userId="7954c944-6085-4b08-be0b-82a8f61afa5b" providerId="ADAL" clId="{D52A9A9C-00BB-481E-84B6-EBEFBAD66509}" dt="2018-10-18T14:47:03.038" v="715" actId="20577"/>
        <pc:sldMkLst>
          <pc:docMk/>
          <pc:sldMk cId="2807688665" sldId="308"/>
        </pc:sldMkLst>
        <pc:spChg chg="mod">
          <ac:chgData name="Mike Ross" userId="7954c944-6085-4b08-be0b-82a8f61afa5b" providerId="ADAL" clId="{D52A9A9C-00BB-481E-84B6-EBEFBAD66509}" dt="2018-10-18T14:46:49.507" v="709" actId="20577"/>
          <ac:spMkLst>
            <pc:docMk/>
            <pc:sldMk cId="2807688665" sldId="308"/>
            <ac:spMk id="4" creationId="{6855302E-D44A-46C3-A94A-CE184D6DEC10}"/>
          </ac:spMkLst>
        </pc:spChg>
        <pc:spChg chg="mod">
          <ac:chgData name="Mike Ross" userId="7954c944-6085-4b08-be0b-82a8f61afa5b" providerId="ADAL" clId="{D52A9A9C-00BB-481E-84B6-EBEFBAD66509}" dt="2018-10-18T14:47:03.038" v="715" actId="20577"/>
          <ac:spMkLst>
            <pc:docMk/>
            <pc:sldMk cId="2807688665" sldId="308"/>
            <ac:spMk id="5" creationId="{F9385AA3-8A42-4645-BBA3-876D0402AD37}"/>
          </ac:spMkLst>
        </pc:spChg>
      </pc:sldChg>
    </pc:docChg>
  </pc:docChgLst>
  <pc:docChgLst>
    <pc:chgData name="Leonora Sheppard" userId="3688f6d8-1f97-408e-a4fe-cc859c551ddb" providerId="ADAL" clId="{7CADB98E-E0E7-4993-A35A-A33A82992491}"/>
    <pc:docChg chg="modSld">
      <pc:chgData name="Leonora Sheppard" userId="3688f6d8-1f97-408e-a4fe-cc859c551ddb" providerId="ADAL" clId="{7CADB98E-E0E7-4993-A35A-A33A82992491}" dt="2018-10-26T12:06:26.774" v="5" actId="20577"/>
      <pc:docMkLst>
        <pc:docMk/>
      </pc:docMkLst>
      <pc:sldChg chg="modSp">
        <pc:chgData name="Leonora Sheppard" userId="3688f6d8-1f97-408e-a4fe-cc859c551ddb" providerId="ADAL" clId="{7CADB98E-E0E7-4993-A35A-A33A82992491}" dt="2018-10-26T12:04:29.604" v="3" actId="20577"/>
        <pc:sldMkLst>
          <pc:docMk/>
          <pc:sldMk cId="568153876" sldId="262"/>
        </pc:sldMkLst>
        <pc:spChg chg="mod">
          <ac:chgData name="Leonora Sheppard" userId="3688f6d8-1f97-408e-a4fe-cc859c551ddb" providerId="ADAL" clId="{7CADB98E-E0E7-4993-A35A-A33A82992491}" dt="2018-10-26T12:04:29.604" v="3" actId="20577"/>
          <ac:spMkLst>
            <pc:docMk/>
            <pc:sldMk cId="568153876" sldId="262"/>
            <ac:spMk id="8" creationId="{16E164B4-5A31-4B55-AD89-533AFA48283B}"/>
          </ac:spMkLst>
        </pc:spChg>
      </pc:sldChg>
      <pc:sldChg chg="modSp">
        <pc:chgData name="Leonora Sheppard" userId="3688f6d8-1f97-408e-a4fe-cc859c551ddb" providerId="ADAL" clId="{7CADB98E-E0E7-4993-A35A-A33A82992491}" dt="2018-10-26T12:03:23.537" v="0" actId="6549"/>
        <pc:sldMkLst>
          <pc:docMk/>
          <pc:sldMk cId="390784993" sldId="296"/>
        </pc:sldMkLst>
        <pc:spChg chg="mod">
          <ac:chgData name="Leonora Sheppard" userId="3688f6d8-1f97-408e-a4fe-cc859c551ddb" providerId="ADAL" clId="{7CADB98E-E0E7-4993-A35A-A33A82992491}" dt="2018-10-26T12:03:23.537" v="0" actId="6549"/>
          <ac:spMkLst>
            <pc:docMk/>
            <pc:sldMk cId="390784993" sldId="296"/>
            <ac:spMk id="3" creationId="{44D17F96-2188-4D49-9151-B5F327A99621}"/>
          </ac:spMkLst>
        </pc:spChg>
      </pc:sldChg>
      <pc:sldChg chg="modSp">
        <pc:chgData name="Leonora Sheppard" userId="3688f6d8-1f97-408e-a4fe-cc859c551ddb" providerId="ADAL" clId="{7CADB98E-E0E7-4993-A35A-A33A82992491}" dt="2018-10-26T12:06:26.774" v="5" actId="20577"/>
        <pc:sldMkLst>
          <pc:docMk/>
          <pc:sldMk cId="1496973384" sldId="301"/>
        </pc:sldMkLst>
        <pc:spChg chg="mod">
          <ac:chgData name="Leonora Sheppard" userId="3688f6d8-1f97-408e-a4fe-cc859c551ddb" providerId="ADAL" clId="{7CADB98E-E0E7-4993-A35A-A33A82992491}" dt="2018-10-26T12:06:26.774" v="5" actId="20577"/>
          <ac:spMkLst>
            <pc:docMk/>
            <pc:sldMk cId="1496973384" sldId="301"/>
            <ac:spMk id="3" creationId="{76AB8E7A-A6C2-450A-9E27-9038DD65D762}"/>
          </ac:spMkLst>
        </pc:spChg>
      </pc:sldChg>
      <pc:sldChg chg="modSp">
        <pc:chgData name="Leonora Sheppard" userId="3688f6d8-1f97-408e-a4fe-cc859c551ddb" providerId="ADAL" clId="{7CADB98E-E0E7-4993-A35A-A33A82992491}" dt="2018-10-26T12:05:47.989" v="4" actId="790"/>
        <pc:sldMkLst>
          <pc:docMk/>
          <pc:sldMk cId="2665936904" sldId="307"/>
        </pc:sldMkLst>
        <pc:spChg chg="mod">
          <ac:chgData name="Leonora Sheppard" userId="3688f6d8-1f97-408e-a4fe-cc859c551ddb" providerId="ADAL" clId="{7CADB98E-E0E7-4993-A35A-A33A82992491}" dt="2018-10-26T12:05:47.989" v="4" actId="790"/>
          <ac:spMkLst>
            <pc:docMk/>
            <pc:sldMk cId="2665936904" sldId="307"/>
            <ac:spMk id="3" creationId="{76AB8E7A-A6C2-450A-9E27-9038DD65D762}"/>
          </ac:spMkLst>
        </pc:spChg>
      </pc:sldChg>
    </pc:docChg>
  </pc:docChgLst>
  <pc:docChgLst>
    <pc:chgData name="Mike Bloys" userId="1248c4d8-7b2b-4b32-b8bd-163ae845f9bb" providerId="ADAL" clId="{578D17BD-7AC7-4394-9560-74D29684EEE7}"/>
    <pc:docChg chg="undo modSld">
      <pc:chgData name="Mike Bloys" userId="1248c4d8-7b2b-4b32-b8bd-163ae845f9bb" providerId="ADAL" clId="{578D17BD-7AC7-4394-9560-74D29684EEE7}" dt="2018-10-26T09:55:33.265" v="24" actId="15"/>
      <pc:docMkLst>
        <pc:docMk/>
      </pc:docMkLst>
      <pc:sldChg chg="modSp">
        <pc:chgData name="Mike Bloys" userId="1248c4d8-7b2b-4b32-b8bd-163ae845f9bb" providerId="ADAL" clId="{578D17BD-7AC7-4394-9560-74D29684EEE7}" dt="2018-10-26T09:52:32.552" v="0" actId="113"/>
        <pc:sldMkLst>
          <pc:docMk/>
          <pc:sldMk cId="2819996977" sldId="257"/>
        </pc:sldMkLst>
        <pc:spChg chg="mod">
          <ac:chgData name="Mike Bloys" userId="1248c4d8-7b2b-4b32-b8bd-163ae845f9bb" providerId="ADAL" clId="{578D17BD-7AC7-4394-9560-74D29684EEE7}" dt="2018-10-26T09:52:32.552" v="0" actId="113"/>
          <ac:spMkLst>
            <pc:docMk/>
            <pc:sldMk cId="2819996977" sldId="257"/>
            <ac:spMk id="9" creationId="{9B940526-E652-49E9-80CD-519D5A66C408}"/>
          </ac:spMkLst>
        </pc:spChg>
      </pc:sldChg>
      <pc:sldChg chg="modSp">
        <pc:chgData name="Mike Bloys" userId="1248c4d8-7b2b-4b32-b8bd-163ae845f9bb" providerId="ADAL" clId="{578D17BD-7AC7-4394-9560-74D29684EEE7}" dt="2018-10-26T09:54:54.113" v="15" actId="207"/>
        <pc:sldMkLst>
          <pc:docMk/>
          <pc:sldMk cId="3807062519" sldId="266"/>
        </pc:sldMkLst>
        <pc:spChg chg="mod">
          <ac:chgData name="Mike Bloys" userId="1248c4d8-7b2b-4b32-b8bd-163ae845f9bb" providerId="ADAL" clId="{578D17BD-7AC7-4394-9560-74D29684EEE7}" dt="2018-10-26T09:54:54.113" v="15" actId="207"/>
          <ac:spMkLst>
            <pc:docMk/>
            <pc:sldMk cId="3807062519" sldId="266"/>
            <ac:spMk id="3" creationId="{76AB8E7A-A6C2-450A-9E27-9038DD65D762}"/>
          </ac:spMkLst>
        </pc:spChg>
      </pc:sldChg>
      <pc:sldChg chg="modSp">
        <pc:chgData name="Mike Bloys" userId="1248c4d8-7b2b-4b32-b8bd-163ae845f9bb" providerId="ADAL" clId="{578D17BD-7AC7-4394-9560-74D29684EEE7}" dt="2018-10-26T09:55:33.265" v="24" actId="15"/>
        <pc:sldMkLst>
          <pc:docMk/>
          <pc:sldMk cId="3155187114" sldId="290"/>
        </pc:sldMkLst>
        <pc:spChg chg="mod">
          <ac:chgData name="Mike Bloys" userId="1248c4d8-7b2b-4b32-b8bd-163ae845f9bb" providerId="ADAL" clId="{578D17BD-7AC7-4394-9560-74D29684EEE7}" dt="2018-10-26T09:55:33.265" v="24" actId="15"/>
          <ac:spMkLst>
            <pc:docMk/>
            <pc:sldMk cId="3155187114" sldId="290"/>
            <ac:spMk id="5" creationId="{60A585E3-6BD8-4F12-98E0-B1B032F3369B}"/>
          </ac:spMkLst>
        </pc:spChg>
      </pc:sldChg>
      <pc:sldChg chg="modSp">
        <pc:chgData name="Mike Bloys" userId="1248c4d8-7b2b-4b32-b8bd-163ae845f9bb" providerId="ADAL" clId="{578D17BD-7AC7-4394-9560-74D29684EEE7}" dt="2018-10-26T09:54:39.751" v="11" actId="20577"/>
        <pc:sldMkLst>
          <pc:docMk/>
          <pc:sldMk cId="3970693567" sldId="302"/>
        </pc:sldMkLst>
        <pc:spChg chg="mod">
          <ac:chgData name="Mike Bloys" userId="1248c4d8-7b2b-4b32-b8bd-163ae845f9bb" providerId="ADAL" clId="{578D17BD-7AC7-4394-9560-74D29684EEE7}" dt="2018-10-26T09:54:39.751" v="11" actId="20577"/>
          <ac:spMkLst>
            <pc:docMk/>
            <pc:sldMk cId="3970693567" sldId="302"/>
            <ac:spMk id="3" creationId="{A82FBFEE-6275-4B09-99D7-5DC002CEDAD9}"/>
          </ac:spMkLst>
        </pc:spChg>
      </pc:sldChg>
      <pc:sldChg chg="modSp">
        <pc:chgData name="Mike Bloys" userId="1248c4d8-7b2b-4b32-b8bd-163ae845f9bb" providerId="ADAL" clId="{578D17BD-7AC7-4394-9560-74D29684EEE7}" dt="2018-10-26T09:55:10.666" v="23" actId="6549"/>
        <pc:sldMkLst>
          <pc:docMk/>
          <pc:sldMk cId="3066433515" sldId="304"/>
        </pc:sldMkLst>
        <pc:spChg chg="mod">
          <ac:chgData name="Mike Bloys" userId="1248c4d8-7b2b-4b32-b8bd-163ae845f9bb" providerId="ADAL" clId="{578D17BD-7AC7-4394-9560-74D29684EEE7}" dt="2018-10-26T09:55:10.666" v="23" actId="6549"/>
          <ac:spMkLst>
            <pc:docMk/>
            <pc:sldMk cId="3066433515" sldId="304"/>
            <ac:spMk id="3" creationId="{16AC794D-DDF7-41EE-AC86-60218796A6E2}"/>
          </ac:spMkLst>
        </pc:spChg>
      </pc:sldChg>
    </pc:docChg>
  </pc:docChgLst>
  <pc:docChgLst>
    <pc:chgData name="Andy Gray" userId="3900aca3-aa6e-4813-b4e0-c02f9e48a0aa" providerId="ADAL" clId="{CCEB9B8B-336A-4D17-AC0A-4C3AFEF4562D}"/>
    <pc:docChg chg="undo custSel addSld delSld modSld modMainMaster">
      <pc:chgData name="Andy Gray" userId="3900aca3-aa6e-4813-b4e0-c02f9e48a0aa" providerId="ADAL" clId="{CCEB9B8B-336A-4D17-AC0A-4C3AFEF4562D}" dt="2018-10-26T11:29:09.434" v="2116"/>
      <pc:docMkLst>
        <pc:docMk/>
      </pc:docMkLst>
      <pc:sldChg chg="addSp delSp modSp">
        <pc:chgData name="Andy Gray" userId="3900aca3-aa6e-4813-b4e0-c02f9e48a0aa" providerId="ADAL" clId="{CCEB9B8B-336A-4D17-AC0A-4C3AFEF4562D}" dt="2018-10-26T11:17:48.882" v="443" actId="1076"/>
        <pc:sldMkLst>
          <pc:docMk/>
          <pc:sldMk cId="3998161294" sldId="260"/>
        </pc:sldMkLst>
        <pc:picChg chg="add mod ord modCrop">
          <ac:chgData name="Andy Gray" userId="3900aca3-aa6e-4813-b4e0-c02f9e48a0aa" providerId="ADAL" clId="{CCEB9B8B-336A-4D17-AC0A-4C3AFEF4562D}" dt="2018-10-26T11:17:48.882" v="443" actId="1076"/>
          <ac:picMkLst>
            <pc:docMk/>
            <pc:sldMk cId="3998161294" sldId="260"/>
            <ac:picMk id="5" creationId="{407F283E-85F5-4012-B6B4-EADD197DC733}"/>
          </ac:picMkLst>
        </pc:picChg>
        <pc:picChg chg="add">
          <ac:chgData name="Andy Gray" userId="3900aca3-aa6e-4813-b4e0-c02f9e48a0aa" providerId="ADAL" clId="{CCEB9B8B-336A-4D17-AC0A-4C3AFEF4562D}" dt="2018-10-11T12:05:31.001" v="12" actId="732"/>
          <ac:picMkLst>
            <pc:docMk/>
            <pc:sldMk cId="3998161294" sldId="260"/>
            <ac:picMk id="7" creationId="{2F5405A5-0935-4821-97DF-8930AF77E668}"/>
          </ac:picMkLst>
        </pc:picChg>
        <pc:picChg chg="del">
          <ac:chgData name="Andy Gray" userId="3900aca3-aa6e-4813-b4e0-c02f9e48a0aa" providerId="ADAL" clId="{CCEB9B8B-336A-4D17-AC0A-4C3AFEF4562D}" dt="2018-10-11T12:04:54.800" v="7" actId="478"/>
          <ac:picMkLst>
            <pc:docMk/>
            <pc:sldMk cId="3998161294" sldId="260"/>
            <ac:picMk id="1026" creationId="{576011D2-5647-4474-B6B5-B4CCDEB1A44C}"/>
          </ac:picMkLst>
        </pc:picChg>
      </pc:sldChg>
      <pc:sldChg chg="addSp delSp modSp">
        <pc:chgData name="Andy Gray" userId="3900aca3-aa6e-4813-b4e0-c02f9e48a0aa" providerId="ADAL" clId="{CCEB9B8B-336A-4D17-AC0A-4C3AFEF4562D}" dt="2018-10-26T11:28:24.786" v="2114" actId="1038"/>
        <pc:sldMkLst>
          <pc:docMk/>
          <pc:sldMk cId="1221307314" sldId="261"/>
        </pc:sldMkLst>
        <pc:picChg chg="add mod ord modCrop">
          <ac:chgData name="Andy Gray" userId="3900aca3-aa6e-4813-b4e0-c02f9e48a0aa" providerId="ADAL" clId="{CCEB9B8B-336A-4D17-AC0A-4C3AFEF4562D}" dt="2018-10-26T11:28:24.786" v="2114" actId="1038"/>
          <ac:picMkLst>
            <pc:docMk/>
            <pc:sldMk cId="1221307314" sldId="261"/>
            <ac:picMk id="5" creationId="{E24FC463-FEC4-46EF-BA4A-CACE5DA6A5B1}"/>
          </ac:picMkLst>
        </pc:picChg>
        <pc:picChg chg="del">
          <ac:chgData name="Andy Gray" userId="3900aca3-aa6e-4813-b4e0-c02f9e48a0aa" providerId="ADAL" clId="{CCEB9B8B-336A-4D17-AC0A-4C3AFEF4562D}" dt="2018-10-11T12:08:56.809" v="34" actId="478"/>
          <ac:picMkLst>
            <pc:docMk/>
            <pc:sldMk cId="1221307314" sldId="261"/>
            <ac:picMk id="7170" creationId="{FDC9E687-97E7-481E-B5EA-9007D1B0F02A}"/>
          </ac:picMkLst>
        </pc:picChg>
      </pc:sldChg>
      <pc:sldChg chg="addSp delSp modSp">
        <pc:chgData name="Andy Gray" userId="3900aca3-aa6e-4813-b4e0-c02f9e48a0aa" providerId="ADAL" clId="{CCEB9B8B-336A-4D17-AC0A-4C3AFEF4562D}" dt="2018-10-26T11:29:09.434" v="2116"/>
        <pc:sldMkLst>
          <pc:docMk/>
          <pc:sldMk cId="568153876" sldId="262"/>
        </pc:sldMkLst>
        <pc:picChg chg="add mod ord modCrop">
          <ac:chgData name="Andy Gray" userId="3900aca3-aa6e-4813-b4e0-c02f9e48a0aa" providerId="ADAL" clId="{CCEB9B8B-336A-4D17-AC0A-4C3AFEF4562D}" dt="2018-10-26T11:27:26.083" v="2099" actId="1076"/>
          <ac:picMkLst>
            <pc:docMk/>
            <pc:sldMk cId="568153876" sldId="262"/>
            <ac:picMk id="5" creationId="{36E0937E-822E-4B02-A471-D1E77AC4B6F0}"/>
          </ac:picMkLst>
        </pc:picChg>
        <pc:picChg chg="add del mod">
          <ac:chgData name="Andy Gray" userId="3900aca3-aa6e-4813-b4e0-c02f9e48a0aa" providerId="ADAL" clId="{CCEB9B8B-336A-4D17-AC0A-4C3AFEF4562D}" dt="2018-10-26T11:28:55.811" v="2115" actId="478"/>
          <ac:picMkLst>
            <pc:docMk/>
            <pc:sldMk cId="568153876" sldId="262"/>
            <ac:picMk id="9" creationId="{135BC4FE-57A5-499B-A9E9-6F754862F398}"/>
          </ac:picMkLst>
        </pc:picChg>
        <pc:picChg chg="add">
          <ac:chgData name="Andy Gray" userId="3900aca3-aa6e-4813-b4e0-c02f9e48a0aa" providerId="ADAL" clId="{CCEB9B8B-336A-4D17-AC0A-4C3AFEF4562D}" dt="2018-10-26T11:29:09.434" v="2116"/>
          <ac:picMkLst>
            <pc:docMk/>
            <pc:sldMk cId="568153876" sldId="262"/>
            <ac:picMk id="10" creationId="{F70B77D0-8B11-4D1B-8612-CE1112C7481B}"/>
          </ac:picMkLst>
        </pc:picChg>
        <pc:picChg chg="del">
          <ac:chgData name="Andy Gray" userId="3900aca3-aa6e-4813-b4e0-c02f9e48a0aa" providerId="ADAL" clId="{CCEB9B8B-336A-4D17-AC0A-4C3AFEF4562D}" dt="2018-10-11T12:10:45.714" v="55" actId="478"/>
          <ac:picMkLst>
            <pc:docMk/>
            <pc:sldMk cId="568153876" sldId="262"/>
            <ac:picMk id="1026" creationId="{3A44EAF3-44DA-4839-8A5E-AAAFC70105BD}"/>
          </ac:picMkLst>
        </pc:picChg>
      </pc:sldChg>
      <pc:sldChg chg="addSp delSp modSp">
        <pc:chgData name="Andy Gray" userId="3900aca3-aa6e-4813-b4e0-c02f9e48a0aa" providerId="ADAL" clId="{CCEB9B8B-336A-4D17-AC0A-4C3AFEF4562D}" dt="2018-10-11T13:26:14.378" v="396" actId="207"/>
        <pc:sldMkLst>
          <pc:docMk/>
          <pc:sldMk cId="3807062519" sldId="266"/>
        </pc:sldMkLst>
        <pc:spChg chg="mod">
          <ac:chgData name="Andy Gray" userId="3900aca3-aa6e-4813-b4e0-c02f9e48a0aa" providerId="ADAL" clId="{CCEB9B8B-336A-4D17-AC0A-4C3AFEF4562D}" dt="2018-10-11T12:16:23.171" v="213" actId="1076"/>
          <ac:spMkLst>
            <pc:docMk/>
            <pc:sldMk cId="3807062519" sldId="266"/>
            <ac:spMk id="3" creationId="{76AB8E7A-A6C2-450A-9E27-9038DD65D762}"/>
          </ac:spMkLst>
        </pc:spChg>
        <pc:picChg chg="add mod ord modCrop">
          <ac:chgData name="Andy Gray" userId="3900aca3-aa6e-4813-b4e0-c02f9e48a0aa" providerId="ADAL" clId="{CCEB9B8B-336A-4D17-AC0A-4C3AFEF4562D}" dt="2018-10-11T12:16:38.712" v="216" actId="14100"/>
          <ac:picMkLst>
            <pc:docMk/>
            <pc:sldMk cId="3807062519" sldId="266"/>
            <ac:picMk id="5" creationId="{29A1E3C2-9E44-464F-99ED-01AE9B4DC0EA}"/>
          </ac:picMkLst>
        </pc:picChg>
        <pc:picChg chg="add del">
          <ac:chgData name="Andy Gray" userId="3900aca3-aa6e-4813-b4e0-c02f9e48a0aa" providerId="ADAL" clId="{CCEB9B8B-336A-4D17-AC0A-4C3AFEF4562D}" dt="2018-10-11T13:26:13.543" v="395" actId="478"/>
          <ac:picMkLst>
            <pc:docMk/>
            <pc:sldMk cId="3807062519" sldId="266"/>
            <ac:picMk id="7" creationId="{6C8E0962-2936-49BE-8356-278A18804923}"/>
          </ac:picMkLst>
        </pc:picChg>
        <pc:picChg chg="add">
          <ac:chgData name="Andy Gray" userId="3900aca3-aa6e-4813-b4e0-c02f9e48a0aa" providerId="ADAL" clId="{CCEB9B8B-336A-4D17-AC0A-4C3AFEF4562D}" dt="2018-10-11T13:26:14.378" v="396" actId="207"/>
          <ac:picMkLst>
            <pc:docMk/>
            <pc:sldMk cId="3807062519" sldId="266"/>
            <ac:picMk id="8" creationId="{FC6290A6-4299-4F29-AEEA-70FA32419A3B}"/>
          </ac:picMkLst>
        </pc:picChg>
        <pc:picChg chg="del">
          <ac:chgData name="Andy Gray" userId="3900aca3-aa6e-4813-b4e0-c02f9e48a0aa" providerId="ADAL" clId="{CCEB9B8B-336A-4D17-AC0A-4C3AFEF4562D}" dt="2018-10-11T12:16:16.889" v="211" actId="478"/>
          <ac:picMkLst>
            <pc:docMk/>
            <pc:sldMk cId="3807062519" sldId="266"/>
            <ac:picMk id="6146" creationId="{DDB8762C-A7CB-4CA6-99A5-19FB6EA252B8}"/>
          </ac:picMkLst>
        </pc:picChg>
      </pc:sldChg>
      <pc:sldChg chg="addSp delSp modSp">
        <pc:chgData name="Andy Gray" userId="3900aca3-aa6e-4813-b4e0-c02f9e48a0aa" providerId="ADAL" clId="{CCEB9B8B-336A-4D17-AC0A-4C3AFEF4562D}" dt="2018-10-11T14:17:56.377" v="436" actId="207"/>
        <pc:sldMkLst>
          <pc:docMk/>
          <pc:sldMk cId="3408643594" sldId="267"/>
        </pc:sldMkLst>
        <pc:spChg chg="mod">
          <ac:chgData name="Andy Gray" userId="3900aca3-aa6e-4813-b4e0-c02f9e48a0aa" providerId="ADAL" clId="{CCEB9B8B-336A-4D17-AC0A-4C3AFEF4562D}" dt="2018-10-11T14:17:56.377" v="436" actId="207"/>
          <ac:spMkLst>
            <pc:docMk/>
            <pc:sldMk cId="3408643594" sldId="267"/>
            <ac:spMk id="2" creationId="{C4FB2D57-F0BE-4835-8184-BEFBC9DFEC29}"/>
          </ac:spMkLst>
        </pc:spChg>
        <pc:spChg chg="mod">
          <ac:chgData name="Andy Gray" userId="3900aca3-aa6e-4813-b4e0-c02f9e48a0aa" providerId="ADAL" clId="{CCEB9B8B-336A-4D17-AC0A-4C3AFEF4562D}" dt="2018-10-11T14:17:47.155" v="435" actId="207"/>
          <ac:spMkLst>
            <pc:docMk/>
            <pc:sldMk cId="3408643594" sldId="267"/>
            <ac:spMk id="3" creationId="{76AB8E7A-A6C2-450A-9E27-9038DD65D762}"/>
          </ac:spMkLst>
        </pc:spChg>
        <pc:picChg chg="add mod ord modCrop">
          <ac:chgData name="Andy Gray" userId="3900aca3-aa6e-4813-b4e0-c02f9e48a0aa" providerId="ADAL" clId="{CCEB9B8B-336A-4D17-AC0A-4C3AFEF4562D}" dt="2018-10-11T12:17:29.922" v="225" actId="167"/>
          <ac:picMkLst>
            <pc:docMk/>
            <pc:sldMk cId="3408643594" sldId="267"/>
            <ac:picMk id="5" creationId="{FDFDA2F2-8A0B-4628-981C-3A88A007C2DF}"/>
          </ac:picMkLst>
        </pc:picChg>
        <pc:picChg chg="add">
          <ac:chgData name="Andy Gray" userId="3900aca3-aa6e-4813-b4e0-c02f9e48a0aa" providerId="ADAL" clId="{CCEB9B8B-336A-4D17-AC0A-4C3AFEF4562D}" dt="2018-10-11T12:17:36.663" v="227" actId="207"/>
          <ac:picMkLst>
            <pc:docMk/>
            <pc:sldMk cId="3408643594" sldId="267"/>
            <ac:picMk id="7" creationId="{79B937A6-C310-4564-A55A-A242024A426D}"/>
          </ac:picMkLst>
        </pc:picChg>
        <pc:picChg chg="del">
          <ac:chgData name="Andy Gray" userId="3900aca3-aa6e-4813-b4e0-c02f9e48a0aa" providerId="ADAL" clId="{CCEB9B8B-336A-4D17-AC0A-4C3AFEF4562D}" dt="2018-10-11T12:17:32.201" v="226" actId="478"/>
          <ac:picMkLst>
            <pc:docMk/>
            <pc:sldMk cId="3408643594" sldId="267"/>
            <ac:picMk id="1026" creationId="{42209A77-6649-41AE-A79F-16489BA280BB}"/>
          </ac:picMkLst>
        </pc:picChg>
      </pc:sldChg>
      <pc:sldChg chg="addSp delSp modSp setBg">
        <pc:chgData name="Andy Gray" userId="3900aca3-aa6e-4813-b4e0-c02f9e48a0aa" providerId="ADAL" clId="{CCEB9B8B-336A-4D17-AC0A-4C3AFEF4562D}" dt="2018-10-11T13:29:29.221" v="421" actId="207"/>
        <pc:sldMkLst>
          <pc:docMk/>
          <pc:sldMk cId="3908329480" sldId="283"/>
        </pc:sldMkLst>
        <pc:spChg chg="del">
          <ac:chgData name="Andy Gray" userId="3900aca3-aa6e-4813-b4e0-c02f9e48a0aa" providerId="ADAL" clId="{CCEB9B8B-336A-4D17-AC0A-4C3AFEF4562D}" dt="2018-10-11T13:29:13.030" v="420" actId="478"/>
          <ac:spMkLst>
            <pc:docMk/>
            <pc:sldMk cId="3908329480" sldId="283"/>
            <ac:spMk id="8" creationId="{716F29CA-090D-4F4D-BF13-13859E6155CB}"/>
          </ac:spMkLst>
        </pc:spChg>
        <pc:picChg chg="add mod ord modCrop">
          <ac:chgData name="Andy Gray" userId="3900aca3-aa6e-4813-b4e0-c02f9e48a0aa" providerId="ADAL" clId="{CCEB9B8B-336A-4D17-AC0A-4C3AFEF4562D}" dt="2018-10-11T13:29:10.336" v="419" actId="167"/>
          <ac:picMkLst>
            <pc:docMk/>
            <pc:sldMk cId="3908329480" sldId="283"/>
            <ac:picMk id="5" creationId="{0F94D58E-A231-43E7-AB95-72D77D9713E5}"/>
          </ac:picMkLst>
        </pc:picChg>
        <pc:picChg chg="add del">
          <ac:chgData name="Andy Gray" userId="3900aca3-aa6e-4813-b4e0-c02f9e48a0aa" providerId="ADAL" clId="{CCEB9B8B-336A-4D17-AC0A-4C3AFEF4562D}" dt="2018-10-11T13:29:04.071" v="417" actId="478"/>
          <ac:picMkLst>
            <pc:docMk/>
            <pc:sldMk cId="3908329480" sldId="283"/>
            <ac:picMk id="9" creationId="{54BEDA31-D2A1-4084-90FD-F38E04826EFE}"/>
          </ac:picMkLst>
        </pc:picChg>
        <pc:picChg chg="add">
          <ac:chgData name="Andy Gray" userId="3900aca3-aa6e-4813-b4e0-c02f9e48a0aa" providerId="ADAL" clId="{CCEB9B8B-336A-4D17-AC0A-4C3AFEF4562D}" dt="2018-10-11T13:29:04.757" v="418" actId="207"/>
          <ac:picMkLst>
            <pc:docMk/>
            <pc:sldMk cId="3908329480" sldId="283"/>
            <ac:picMk id="10" creationId="{C6917F61-493F-44D5-8316-42C7B80AADD3}"/>
          </ac:picMkLst>
        </pc:picChg>
        <pc:picChg chg="add del mod">
          <ac:chgData name="Andy Gray" userId="3900aca3-aa6e-4813-b4e0-c02f9e48a0aa" providerId="ADAL" clId="{CCEB9B8B-336A-4D17-AC0A-4C3AFEF4562D}" dt="2018-10-11T13:28:42.990" v="414" actId="478"/>
          <ac:picMkLst>
            <pc:docMk/>
            <pc:sldMk cId="3908329480" sldId="283"/>
            <ac:picMk id="3074" creationId="{828995DE-C6FA-40A8-A2D9-071752E974EA}"/>
          </ac:picMkLst>
        </pc:picChg>
      </pc:sldChg>
      <pc:sldChg chg="addSp modSp">
        <pc:chgData name="Andy Gray" userId="3900aca3-aa6e-4813-b4e0-c02f9e48a0aa" providerId="ADAL" clId="{CCEB9B8B-336A-4D17-AC0A-4C3AFEF4562D}" dt="2018-10-11T12:54:20.436" v="307" actId="18131"/>
        <pc:sldMkLst>
          <pc:docMk/>
          <pc:sldMk cId="3155187114" sldId="290"/>
        </pc:sldMkLst>
        <pc:picChg chg="add mod modCrop">
          <ac:chgData name="Andy Gray" userId="3900aca3-aa6e-4813-b4e0-c02f9e48a0aa" providerId="ADAL" clId="{CCEB9B8B-336A-4D17-AC0A-4C3AFEF4562D}" dt="2018-10-11T12:54:20.436" v="307" actId="18131"/>
          <ac:picMkLst>
            <pc:docMk/>
            <pc:sldMk cId="3155187114" sldId="290"/>
            <ac:picMk id="3" creationId="{E5CF8D0A-6CA2-497D-BE42-7FEEEFE693F4}"/>
          </ac:picMkLst>
        </pc:picChg>
      </pc:sldChg>
      <pc:sldChg chg="addSp delSp modSp">
        <pc:chgData name="Andy Gray" userId="3900aca3-aa6e-4813-b4e0-c02f9e48a0aa" providerId="ADAL" clId="{CCEB9B8B-336A-4D17-AC0A-4C3AFEF4562D}" dt="2018-10-11T13:07:42.532" v="350" actId="1076"/>
        <pc:sldMkLst>
          <pc:docMk/>
          <pc:sldMk cId="4122295403" sldId="291"/>
        </pc:sldMkLst>
        <pc:picChg chg="del">
          <ac:chgData name="Andy Gray" userId="3900aca3-aa6e-4813-b4e0-c02f9e48a0aa" providerId="ADAL" clId="{CCEB9B8B-336A-4D17-AC0A-4C3AFEF4562D}" dt="2018-10-11T12:57:36.916" v="342" actId="478"/>
          <ac:picMkLst>
            <pc:docMk/>
            <pc:sldMk cId="4122295403" sldId="291"/>
            <ac:picMk id="5" creationId="{00000000-0000-0000-0000-000000000000}"/>
          </ac:picMkLst>
        </pc:picChg>
        <pc:picChg chg="add del mod">
          <ac:chgData name="Andy Gray" userId="3900aca3-aa6e-4813-b4e0-c02f9e48a0aa" providerId="ADAL" clId="{CCEB9B8B-336A-4D17-AC0A-4C3AFEF4562D}" dt="2018-10-11T12:55:31.820" v="320" actId="478"/>
          <ac:picMkLst>
            <pc:docMk/>
            <pc:sldMk cId="4122295403" sldId="291"/>
            <ac:picMk id="6" creationId="{2CE86D79-011F-4DD4-837F-06C1B51CFD88}"/>
          </ac:picMkLst>
        </pc:picChg>
        <pc:picChg chg="add del mod ord modCrop">
          <ac:chgData name="Andy Gray" userId="3900aca3-aa6e-4813-b4e0-c02f9e48a0aa" providerId="ADAL" clId="{CCEB9B8B-336A-4D17-AC0A-4C3AFEF4562D}" dt="2018-10-11T13:07:34.901" v="349" actId="478"/>
          <ac:picMkLst>
            <pc:docMk/>
            <pc:sldMk cId="4122295403" sldId="291"/>
            <ac:picMk id="8" creationId="{D3A0404A-709D-4232-8AB0-F95E794B2127}"/>
          </ac:picMkLst>
        </pc:picChg>
        <pc:picChg chg="add mod ord">
          <ac:chgData name="Andy Gray" userId="3900aca3-aa6e-4813-b4e0-c02f9e48a0aa" providerId="ADAL" clId="{CCEB9B8B-336A-4D17-AC0A-4C3AFEF4562D}" dt="2018-10-11T13:07:42.532" v="350" actId="1076"/>
          <ac:picMkLst>
            <pc:docMk/>
            <pc:sldMk cId="4122295403" sldId="291"/>
            <ac:picMk id="10" creationId="{26B6C0D4-D2D3-4A60-B819-898FEF3B8AD2}"/>
          </ac:picMkLst>
        </pc:picChg>
      </pc:sldChg>
      <pc:sldChg chg="addSp delSp modSp">
        <pc:chgData name="Andy Gray" userId="3900aca3-aa6e-4813-b4e0-c02f9e48a0aa" providerId="ADAL" clId="{CCEB9B8B-336A-4D17-AC0A-4C3AFEF4562D}" dt="2018-10-11T12:08:19.940" v="29" actId="207"/>
        <pc:sldMkLst>
          <pc:docMk/>
          <pc:sldMk cId="390784993" sldId="296"/>
        </pc:sldMkLst>
        <pc:spChg chg="mod">
          <ac:chgData name="Andy Gray" userId="3900aca3-aa6e-4813-b4e0-c02f9e48a0aa" providerId="ADAL" clId="{CCEB9B8B-336A-4D17-AC0A-4C3AFEF4562D}" dt="2018-10-11T12:07:28.824" v="25" actId="1076"/>
          <ac:spMkLst>
            <pc:docMk/>
            <pc:sldMk cId="390784993" sldId="296"/>
            <ac:spMk id="3" creationId="{44D17F96-2188-4D49-9151-B5F327A99621}"/>
          </ac:spMkLst>
        </pc:spChg>
        <pc:picChg chg="add mod ord modCrop">
          <ac:chgData name="Andy Gray" userId="3900aca3-aa6e-4813-b4e0-c02f9e48a0aa" providerId="ADAL" clId="{CCEB9B8B-336A-4D17-AC0A-4C3AFEF4562D}" dt="2018-10-11T12:08:17.628" v="28" actId="167"/>
          <ac:picMkLst>
            <pc:docMk/>
            <pc:sldMk cId="390784993" sldId="296"/>
            <ac:picMk id="5" creationId="{72C1B149-594F-4DA3-A59B-7ABBDFDEE154}"/>
          </ac:picMkLst>
        </pc:picChg>
        <pc:picChg chg="del">
          <ac:chgData name="Andy Gray" userId="3900aca3-aa6e-4813-b4e0-c02f9e48a0aa" providerId="ADAL" clId="{CCEB9B8B-336A-4D17-AC0A-4C3AFEF4562D}" dt="2018-10-11T12:07:17.649" v="22" actId="478"/>
          <ac:picMkLst>
            <pc:docMk/>
            <pc:sldMk cId="390784993" sldId="296"/>
            <ac:picMk id="6" creationId="{9CC152BD-F060-4D6A-A541-BAA242F495D6}"/>
          </ac:picMkLst>
        </pc:picChg>
        <pc:picChg chg="add">
          <ac:chgData name="Andy Gray" userId="3900aca3-aa6e-4813-b4e0-c02f9e48a0aa" providerId="ADAL" clId="{CCEB9B8B-336A-4D17-AC0A-4C3AFEF4562D}" dt="2018-10-11T12:08:19.940" v="29" actId="207"/>
          <ac:picMkLst>
            <pc:docMk/>
            <pc:sldMk cId="390784993" sldId="296"/>
            <ac:picMk id="8" creationId="{72B48F72-E1AB-4508-989E-678DAC3C2E87}"/>
          </ac:picMkLst>
        </pc:picChg>
        <pc:picChg chg="del">
          <ac:chgData name="Andy Gray" userId="3900aca3-aa6e-4813-b4e0-c02f9e48a0aa" providerId="ADAL" clId="{CCEB9B8B-336A-4D17-AC0A-4C3AFEF4562D}" dt="2018-10-11T12:06:38.478" v="19" actId="478"/>
          <ac:picMkLst>
            <pc:docMk/>
            <pc:sldMk cId="390784993" sldId="296"/>
            <ac:picMk id="6146" creationId="{0CA6DC7B-194F-4A67-AA2B-98DF91E270A1}"/>
          </ac:picMkLst>
        </pc:picChg>
      </pc:sldChg>
      <pc:sldChg chg="addSp delSp modSp">
        <pc:chgData name="Andy Gray" userId="3900aca3-aa6e-4813-b4e0-c02f9e48a0aa" providerId="ADAL" clId="{CCEB9B8B-336A-4D17-AC0A-4C3AFEF4562D}" dt="2018-10-11T13:22:18.221" v="385" actId="1076"/>
        <pc:sldMkLst>
          <pc:docMk/>
          <pc:sldMk cId="737793307" sldId="297"/>
        </pc:sldMkLst>
        <pc:picChg chg="add del mod">
          <ac:chgData name="Andy Gray" userId="3900aca3-aa6e-4813-b4e0-c02f9e48a0aa" providerId="ADAL" clId="{CCEB9B8B-336A-4D17-AC0A-4C3AFEF4562D}" dt="2018-10-11T13:21:01.171" v="368" actId="1076"/>
          <ac:picMkLst>
            <pc:docMk/>
            <pc:sldMk cId="737793307" sldId="297"/>
            <ac:picMk id="4" creationId="{E4BB0370-76F1-483C-B48B-02CE5679FE11}"/>
          </ac:picMkLst>
        </pc:picChg>
        <pc:picChg chg="mod ord modCrop">
          <ac:chgData name="Andy Gray" userId="3900aca3-aa6e-4813-b4e0-c02f9e48a0aa" providerId="ADAL" clId="{CCEB9B8B-336A-4D17-AC0A-4C3AFEF4562D}" dt="2018-10-11T13:22:18.221" v="385" actId="1076"/>
          <ac:picMkLst>
            <pc:docMk/>
            <pc:sldMk cId="737793307" sldId="297"/>
            <ac:picMk id="5" creationId="{25B5BBF2-9262-46BA-BCC7-4CC754538937}"/>
          </ac:picMkLst>
        </pc:picChg>
        <pc:picChg chg="add del">
          <ac:chgData name="Andy Gray" userId="3900aca3-aa6e-4813-b4e0-c02f9e48a0aa" providerId="ADAL" clId="{CCEB9B8B-336A-4D17-AC0A-4C3AFEF4562D}" dt="2018-10-11T13:21:58.951" v="382" actId="478"/>
          <ac:picMkLst>
            <pc:docMk/>
            <pc:sldMk cId="737793307" sldId="297"/>
            <ac:picMk id="9" creationId="{C7754683-0A27-40E3-B491-43908E5D6951}"/>
          </ac:picMkLst>
        </pc:picChg>
        <pc:picChg chg="add">
          <ac:chgData name="Andy Gray" userId="3900aca3-aa6e-4813-b4e0-c02f9e48a0aa" providerId="ADAL" clId="{CCEB9B8B-336A-4D17-AC0A-4C3AFEF4562D}" dt="2018-10-11T13:22:08.852" v="384" actId="1076"/>
          <ac:picMkLst>
            <pc:docMk/>
            <pc:sldMk cId="737793307" sldId="297"/>
            <ac:picMk id="10" creationId="{D745B70A-EF9D-4107-9037-32AF7522E27B}"/>
          </ac:picMkLst>
        </pc:picChg>
        <pc:picChg chg="del">
          <ac:chgData name="Andy Gray" userId="3900aca3-aa6e-4813-b4e0-c02f9e48a0aa" providerId="ADAL" clId="{CCEB9B8B-336A-4D17-AC0A-4C3AFEF4562D}" dt="2018-10-11T13:21:55.239" v="380" actId="478"/>
          <ac:picMkLst>
            <pc:docMk/>
            <pc:sldMk cId="737793307" sldId="297"/>
            <ac:picMk id="5124" creationId="{AD41C6B7-6EA0-4AD7-AF98-B78DF38082C6}"/>
          </ac:picMkLst>
        </pc:picChg>
      </pc:sldChg>
      <pc:sldChg chg="addSp delSp modSp">
        <pc:chgData name="Andy Gray" userId="3900aca3-aa6e-4813-b4e0-c02f9e48a0aa" providerId="ADAL" clId="{CCEB9B8B-336A-4D17-AC0A-4C3AFEF4562D}" dt="2018-10-26T11:24:46.435" v="2096" actId="207"/>
        <pc:sldMkLst>
          <pc:docMk/>
          <pc:sldMk cId="2517834318" sldId="300"/>
        </pc:sldMkLst>
        <pc:spChg chg="add del mod">
          <ac:chgData name="Andy Gray" userId="3900aca3-aa6e-4813-b4e0-c02f9e48a0aa" providerId="ADAL" clId="{CCEB9B8B-336A-4D17-AC0A-4C3AFEF4562D}" dt="2018-10-26T11:24:46.435" v="2096" actId="207"/>
          <ac:spMkLst>
            <pc:docMk/>
            <pc:sldMk cId="2517834318" sldId="300"/>
            <ac:spMk id="3" creationId="{FDFC56B4-A77B-4DFA-A6DC-2BF737ED4BD8}"/>
          </ac:spMkLst>
        </pc:spChg>
        <pc:spChg chg="mod">
          <ac:chgData name="Andy Gray" userId="3900aca3-aa6e-4813-b4e0-c02f9e48a0aa" providerId="ADAL" clId="{CCEB9B8B-336A-4D17-AC0A-4C3AFEF4562D}" dt="2018-10-26T11:19:14.276" v="444" actId="207"/>
          <ac:spMkLst>
            <pc:docMk/>
            <pc:sldMk cId="2517834318" sldId="300"/>
            <ac:spMk id="8" creationId="{048F48EA-936A-495F-B461-27F5B6A22CCF}"/>
          </ac:spMkLst>
        </pc:spChg>
        <pc:picChg chg="add mod ord modCrop">
          <ac:chgData name="Andy Gray" userId="3900aca3-aa6e-4813-b4e0-c02f9e48a0aa" providerId="ADAL" clId="{CCEB9B8B-336A-4D17-AC0A-4C3AFEF4562D}" dt="2018-10-11T12:13:17.704" v="81" actId="1076"/>
          <ac:picMkLst>
            <pc:docMk/>
            <pc:sldMk cId="2517834318" sldId="300"/>
            <ac:picMk id="5" creationId="{AB634444-1231-4723-8AE6-AD6BF5F31A95}"/>
          </ac:picMkLst>
        </pc:picChg>
        <pc:picChg chg="add">
          <ac:chgData name="Andy Gray" userId="3900aca3-aa6e-4813-b4e0-c02f9e48a0aa" providerId="ADAL" clId="{CCEB9B8B-336A-4D17-AC0A-4C3AFEF4562D}" dt="2018-10-11T13:22:06.766" v="383" actId="207"/>
          <ac:picMkLst>
            <pc:docMk/>
            <pc:sldMk cId="2517834318" sldId="300"/>
            <ac:picMk id="9" creationId="{F0021969-6427-4AB3-A5E9-E9D6FE8059AB}"/>
          </ac:picMkLst>
        </pc:picChg>
        <pc:picChg chg="del">
          <ac:chgData name="Andy Gray" userId="3900aca3-aa6e-4813-b4e0-c02f9e48a0aa" providerId="ADAL" clId="{CCEB9B8B-336A-4D17-AC0A-4C3AFEF4562D}" dt="2018-10-11T12:12:08.304" v="71" actId="478"/>
          <ac:picMkLst>
            <pc:docMk/>
            <pc:sldMk cId="2517834318" sldId="300"/>
            <ac:picMk id="4102" creationId="{284A0AA9-6653-4CF3-B874-13C195918A62}"/>
          </ac:picMkLst>
        </pc:picChg>
      </pc:sldChg>
      <pc:sldChg chg="addSp delSp modSp">
        <pc:chgData name="Andy Gray" userId="3900aca3-aa6e-4813-b4e0-c02f9e48a0aa" providerId="ADAL" clId="{CCEB9B8B-336A-4D17-AC0A-4C3AFEF4562D}" dt="2018-10-11T13:09:05.644" v="358" actId="14100"/>
        <pc:sldMkLst>
          <pc:docMk/>
          <pc:sldMk cId="1496973384" sldId="301"/>
        </pc:sldMkLst>
        <pc:spChg chg="add mod ord">
          <ac:chgData name="Andy Gray" userId="3900aca3-aa6e-4813-b4e0-c02f9e48a0aa" providerId="ADAL" clId="{CCEB9B8B-336A-4D17-AC0A-4C3AFEF4562D}" dt="2018-10-11T13:09:05.644" v="358" actId="14100"/>
          <ac:spMkLst>
            <pc:docMk/>
            <pc:sldMk cId="1496973384" sldId="301"/>
            <ac:spMk id="8" creationId="{E01AD9DC-DB79-4940-989B-AB3C28AB2C3A}"/>
          </ac:spMkLst>
        </pc:spChg>
        <pc:picChg chg="add mod ord modCrop">
          <ac:chgData name="Andy Gray" userId="3900aca3-aa6e-4813-b4e0-c02f9e48a0aa" providerId="ADAL" clId="{CCEB9B8B-336A-4D17-AC0A-4C3AFEF4562D}" dt="2018-10-11T13:08:56.512" v="357" actId="167"/>
          <ac:picMkLst>
            <pc:docMk/>
            <pc:sldMk cId="1496973384" sldId="301"/>
            <ac:picMk id="5" creationId="{CA9C2840-5218-41CF-B891-91362977FAA5}"/>
          </ac:picMkLst>
        </pc:picChg>
        <pc:picChg chg="add del">
          <ac:chgData name="Andy Gray" userId="3900aca3-aa6e-4813-b4e0-c02f9e48a0aa" providerId="ADAL" clId="{CCEB9B8B-336A-4D17-AC0A-4C3AFEF4562D}" dt="2018-10-11T12:45:43.316" v="245" actId="14100"/>
          <ac:picMkLst>
            <pc:docMk/>
            <pc:sldMk cId="1496973384" sldId="301"/>
            <ac:picMk id="7" creationId="{2FF1ABE7-21C0-4767-9613-5D5EB10AEA80}"/>
          </ac:picMkLst>
        </pc:picChg>
        <pc:picChg chg="del">
          <ac:chgData name="Andy Gray" userId="3900aca3-aa6e-4813-b4e0-c02f9e48a0aa" providerId="ADAL" clId="{CCEB9B8B-336A-4D17-AC0A-4C3AFEF4562D}" dt="2018-10-11T12:18:26.802" v="236" actId="478"/>
          <ac:picMkLst>
            <pc:docMk/>
            <pc:sldMk cId="1496973384" sldId="301"/>
            <ac:picMk id="2052" creationId="{40944E12-4CF1-409B-A94E-AB5B4E6898C3}"/>
          </ac:picMkLst>
        </pc:picChg>
      </pc:sldChg>
      <pc:sldChg chg="addSp delSp modSp">
        <pc:chgData name="Andy Gray" userId="3900aca3-aa6e-4813-b4e0-c02f9e48a0aa" providerId="ADAL" clId="{CCEB9B8B-336A-4D17-AC0A-4C3AFEF4562D}" dt="2018-10-11T12:49:16.427" v="268" actId="1076"/>
        <pc:sldMkLst>
          <pc:docMk/>
          <pc:sldMk cId="3970693567" sldId="302"/>
        </pc:sldMkLst>
        <pc:picChg chg="add mod ord modCrop">
          <ac:chgData name="Andy Gray" userId="3900aca3-aa6e-4813-b4e0-c02f9e48a0aa" providerId="ADAL" clId="{CCEB9B8B-336A-4D17-AC0A-4C3AFEF4562D}" dt="2018-10-11T12:49:16.427" v="268" actId="1076"/>
          <ac:picMkLst>
            <pc:docMk/>
            <pc:sldMk cId="3970693567" sldId="302"/>
            <ac:picMk id="5" creationId="{16B35262-5114-4491-AA0C-1245728F44D2}"/>
          </ac:picMkLst>
        </pc:picChg>
        <pc:picChg chg="add">
          <ac:chgData name="Andy Gray" userId="3900aca3-aa6e-4813-b4e0-c02f9e48a0aa" providerId="ADAL" clId="{CCEB9B8B-336A-4D17-AC0A-4C3AFEF4562D}" dt="2018-10-11T12:48:24.058" v="266" actId="1076"/>
          <ac:picMkLst>
            <pc:docMk/>
            <pc:sldMk cId="3970693567" sldId="302"/>
            <ac:picMk id="7" creationId="{36D37C9A-71A5-44B2-AA8D-C748FEE0F3B4}"/>
          </ac:picMkLst>
        </pc:picChg>
        <pc:picChg chg="del">
          <ac:chgData name="Andy Gray" userId="3900aca3-aa6e-4813-b4e0-c02f9e48a0aa" providerId="ADAL" clId="{CCEB9B8B-336A-4D17-AC0A-4C3AFEF4562D}" dt="2018-10-11T12:47:00.195" v="258" actId="478"/>
          <ac:picMkLst>
            <pc:docMk/>
            <pc:sldMk cId="3970693567" sldId="302"/>
            <ac:picMk id="5122" creationId="{3372E44A-599A-4F66-9A39-D077DEEA5403}"/>
          </ac:picMkLst>
        </pc:picChg>
      </pc:sldChg>
      <pc:sldChg chg="addSp delSp modSp">
        <pc:chgData name="Andy Gray" userId="3900aca3-aa6e-4813-b4e0-c02f9e48a0aa" providerId="ADAL" clId="{CCEB9B8B-336A-4D17-AC0A-4C3AFEF4562D}" dt="2018-10-11T12:50:16.400" v="278" actId="207"/>
        <pc:sldMkLst>
          <pc:docMk/>
          <pc:sldMk cId="261400604" sldId="303"/>
        </pc:sldMkLst>
        <pc:picChg chg="add mod ord modCrop">
          <ac:chgData name="Andy Gray" userId="3900aca3-aa6e-4813-b4e0-c02f9e48a0aa" providerId="ADAL" clId="{CCEB9B8B-336A-4D17-AC0A-4C3AFEF4562D}" dt="2018-10-11T12:50:10.486" v="276" actId="167"/>
          <ac:picMkLst>
            <pc:docMk/>
            <pc:sldMk cId="261400604" sldId="303"/>
            <ac:picMk id="5" creationId="{74630DE4-8D94-4B06-904B-48916EE37D6A}"/>
          </ac:picMkLst>
        </pc:picChg>
        <pc:picChg chg="add">
          <ac:chgData name="Andy Gray" userId="3900aca3-aa6e-4813-b4e0-c02f9e48a0aa" providerId="ADAL" clId="{CCEB9B8B-336A-4D17-AC0A-4C3AFEF4562D}" dt="2018-10-11T12:50:16.400" v="278" actId="207"/>
          <ac:picMkLst>
            <pc:docMk/>
            <pc:sldMk cId="261400604" sldId="303"/>
            <ac:picMk id="7" creationId="{540F8FBF-52F2-40DE-B964-BFFD20FB5D01}"/>
          </ac:picMkLst>
        </pc:picChg>
        <pc:picChg chg="del">
          <ac:chgData name="Andy Gray" userId="3900aca3-aa6e-4813-b4e0-c02f9e48a0aa" providerId="ADAL" clId="{CCEB9B8B-336A-4D17-AC0A-4C3AFEF4562D}" dt="2018-10-11T12:50:14.237" v="277" actId="478"/>
          <ac:picMkLst>
            <pc:docMk/>
            <pc:sldMk cId="261400604" sldId="303"/>
            <ac:picMk id="6150" creationId="{C0DE83AB-BCB1-4281-A1FA-D5AA65650CC6}"/>
          </ac:picMkLst>
        </pc:picChg>
      </pc:sldChg>
      <pc:sldChg chg="addSp delSp modSp">
        <pc:chgData name="Andy Gray" userId="3900aca3-aa6e-4813-b4e0-c02f9e48a0aa" providerId="ADAL" clId="{CCEB9B8B-336A-4D17-AC0A-4C3AFEF4562D}" dt="2018-10-11T13:53:40.076" v="434" actId="207"/>
        <pc:sldMkLst>
          <pc:docMk/>
          <pc:sldMk cId="3066433515" sldId="304"/>
        </pc:sldMkLst>
        <pc:graphicFrameChg chg="add del mod">
          <ac:chgData name="Andy Gray" userId="3900aca3-aa6e-4813-b4e0-c02f9e48a0aa" providerId="ADAL" clId="{CCEB9B8B-336A-4D17-AC0A-4C3AFEF4562D}" dt="2018-10-11T13:53:34.585" v="433" actId="478"/>
          <ac:graphicFrameMkLst>
            <pc:docMk/>
            <pc:sldMk cId="3066433515" sldId="304"/>
            <ac:graphicFrameMk id="6" creationId="{261E6DF7-F7E7-49F9-8C18-70EF1C6590FC}"/>
          </ac:graphicFrameMkLst>
        </pc:graphicFrameChg>
        <pc:picChg chg="add mod ord modCrop">
          <ac:chgData name="Andy Gray" userId="3900aca3-aa6e-4813-b4e0-c02f9e48a0aa" providerId="ADAL" clId="{CCEB9B8B-336A-4D17-AC0A-4C3AFEF4562D}" dt="2018-10-11T13:53:19.352" v="431" actId="732"/>
          <ac:picMkLst>
            <pc:docMk/>
            <pc:sldMk cId="3066433515" sldId="304"/>
            <ac:picMk id="5" creationId="{A7A75387-9F11-4196-A232-AE3BEBD7F47B}"/>
          </ac:picMkLst>
        </pc:picChg>
        <pc:picChg chg="add">
          <ac:chgData name="Andy Gray" userId="3900aca3-aa6e-4813-b4e0-c02f9e48a0aa" providerId="ADAL" clId="{CCEB9B8B-336A-4D17-AC0A-4C3AFEF4562D}" dt="2018-10-11T13:53:40.076" v="434" actId="207"/>
          <ac:picMkLst>
            <pc:docMk/>
            <pc:sldMk cId="3066433515" sldId="304"/>
            <ac:picMk id="8" creationId="{F15C75F2-C1BE-4543-817C-4FDF1938E6B4}"/>
          </ac:picMkLst>
        </pc:picChg>
        <pc:picChg chg="del">
          <ac:chgData name="Andy Gray" userId="3900aca3-aa6e-4813-b4e0-c02f9e48a0aa" providerId="ADAL" clId="{CCEB9B8B-336A-4D17-AC0A-4C3AFEF4562D}" dt="2018-10-11T13:52:59.280" v="429" actId="478"/>
          <ac:picMkLst>
            <pc:docMk/>
            <pc:sldMk cId="3066433515" sldId="304"/>
            <ac:picMk id="7172" creationId="{9E3B31BD-D26E-40F6-8678-95CD26F18B12}"/>
          </ac:picMkLst>
        </pc:picChg>
      </pc:sldChg>
      <pc:sldChg chg="addSp delSp modSp">
        <pc:chgData name="Andy Gray" userId="3900aca3-aa6e-4813-b4e0-c02f9e48a0aa" providerId="ADAL" clId="{CCEB9B8B-336A-4D17-AC0A-4C3AFEF4562D}" dt="2018-10-11T12:52:47.877" v="293" actId="207"/>
        <pc:sldMkLst>
          <pc:docMk/>
          <pc:sldMk cId="574087870" sldId="306"/>
        </pc:sldMkLst>
        <pc:picChg chg="add mod ord modCrop">
          <ac:chgData name="Andy Gray" userId="3900aca3-aa6e-4813-b4e0-c02f9e48a0aa" providerId="ADAL" clId="{CCEB9B8B-336A-4D17-AC0A-4C3AFEF4562D}" dt="2018-10-11T12:52:43.564" v="292" actId="18131"/>
          <ac:picMkLst>
            <pc:docMk/>
            <pc:sldMk cId="574087870" sldId="306"/>
            <ac:picMk id="5" creationId="{AD7F839C-0BF6-431D-AAC4-92286B8615EA}"/>
          </ac:picMkLst>
        </pc:picChg>
        <pc:picChg chg="add">
          <ac:chgData name="Andy Gray" userId="3900aca3-aa6e-4813-b4e0-c02f9e48a0aa" providerId="ADAL" clId="{CCEB9B8B-336A-4D17-AC0A-4C3AFEF4562D}" dt="2018-10-11T12:52:47.877" v="293" actId="207"/>
          <ac:picMkLst>
            <pc:docMk/>
            <pc:sldMk cId="574087870" sldId="306"/>
            <ac:picMk id="7" creationId="{C67DB95C-199C-4EAD-99CA-CD7F4D592CAE}"/>
          </ac:picMkLst>
        </pc:picChg>
        <pc:picChg chg="del">
          <ac:chgData name="Andy Gray" userId="3900aca3-aa6e-4813-b4e0-c02f9e48a0aa" providerId="ADAL" clId="{CCEB9B8B-336A-4D17-AC0A-4C3AFEF4562D}" dt="2018-10-11T12:51:37.699" v="289" actId="478"/>
          <ac:picMkLst>
            <pc:docMk/>
            <pc:sldMk cId="574087870" sldId="306"/>
            <ac:picMk id="8198" creationId="{4BB8EFA7-1091-4E8A-8AED-C242CAC93267}"/>
          </ac:picMkLst>
        </pc:picChg>
      </pc:sldChg>
      <pc:sldChg chg="addSp delSp modSp">
        <pc:chgData name="Andy Gray" userId="3900aca3-aa6e-4813-b4e0-c02f9e48a0aa" providerId="ADAL" clId="{CCEB9B8B-336A-4D17-AC0A-4C3AFEF4562D}" dt="2018-10-11T13:22:38.127" v="388" actId="207"/>
        <pc:sldMkLst>
          <pc:docMk/>
          <pc:sldMk cId="2665936904" sldId="307"/>
        </pc:sldMkLst>
        <pc:picChg chg="add mod ord modCrop">
          <ac:chgData name="Andy Gray" userId="3900aca3-aa6e-4813-b4e0-c02f9e48a0aa" providerId="ADAL" clId="{CCEB9B8B-336A-4D17-AC0A-4C3AFEF4562D}" dt="2018-10-11T12:15:37.728" v="204" actId="732"/>
          <ac:picMkLst>
            <pc:docMk/>
            <pc:sldMk cId="2665936904" sldId="307"/>
            <ac:picMk id="5" creationId="{33163268-7130-4E7A-8FD3-3E38606B211D}"/>
          </ac:picMkLst>
        </pc:picChg>
        <pc:picChg chg="add">
          <ac:chgData name="Andy Gray" userId="3900aca3-aa6e-4813-b4e0-c02f9e48a0aa" providerId="ADAL" clId="{CCEB9B8B-336A-4D17-AC0A-4C3AFEF4562D}" dt="2018-10-11T13:22:38.127" v="388" actId="207"/>
          <ac:picMkLst>
            <pc:docMk/>
            <pc:sldMk cId="2665936904" sldId="307"/>
            <ac:picMk id="7" creationId="{DE0A8357-F853-4A3B-9409-903A5B1C0D34}"/>
          </ac:picMkLst>
        </pc:picChg>
        <pc:picChg chg="del">
          <ac:chgData name="Andy Gray" userId="3900aca3-aa6e-4813-b4e0-c02f9e48a0aa" providerId="ADAL" clId="{CCEB9B8B-336A-4D17-AC0A-4C3AFEF4562D}" dt="2018-10-11T12:15:18.112" v="201" actId="478"/>
          <ac:picMkLst>
            <pc:docMk/>
            <pc:sldMk cId="2665936904" sldId="307"/>
            <ac:picMk id="1026" creationId="{DDB3CEAA-D08A-4B41-81F0-1375E5787711}"/>
          </ac:picMkLst>
        </pc:picChg>
      </pc:sldChg>
      <pc:sldMasterChg chg="modSldLayout">
        <pc:chgData name="Andy Gray" userId="3900aca3-aa6e-4813-b4e0-c02f9e48a0aa" providerId="ADAL" clId="{CCEB9B8B-336A-4D17-AC0A-4C3AFEF4562D}" dt="2018-10-11T13:26:05.119" v="394" actId="207"/>
        <pc:sldMasterMkLst>
          <pc:docMk/>
          <pc:sldMasterMk cId="1310585009" sldId="2147483648"/>
        </pc:sldMasterMkLst>
        <pc:sldLayoutChg chg="modSp">
          <pc:chgData name="Andy Gray" userId="3900aca3-aa6e-4813-b4e0-c02f9e48a0aa" providerId="ADAL" clId="{CCEB9B8B-336A-4D17-AC0A-4C3AFEF4562D}" dt="2018-10-11T13:24:50.943" v="390" actId="207"/>
          <pc:sldLayoutMkLst>
            <pc:docMk/>
            <pc:sldMasterMk cId="1310585009" sldId="2147483648"/>
            <pc:sldLayoutMk cId="1632537213" sldId="2147483651"/>
          </pc:sldLayoutMkLst>
          <pc:spChg chg="mod">
            <ac:chgData name="Andy Gray" userId="3900aca3-aa6e-4813-b4e0-c02f9e48a0aa" providerId="ADAL" clId="{CCEB9B8B-336A-4D17-AC0A-4C3AFEF4562D}" dt="2018-10-11T13:24:50.943" v="390" actId="207"/>
            <ac:spMkLst>
              <pc:docMk/>
              <pc:sldMasterMk cId="1310585009" sldId="2147483648"/>
              <pc:sldLayoutMk cId="1632537213" sldId="2147483651"/>
              <ac:spMk id="6" creationId="{00000000-0000-0000-0000-000000000000}"/>
            </ac:spMkLst>
          </pc:spChg>
          <pc:spChg chg="mod">
            <ac:chgData name="Andy Gray" userId="3900aca3-aa6e-4813-b4e0-c02f9e48a0aa" providerId="ADAL" clId="{CCEB9B8B-336A-4D17-AC0A-4C3AFEF4562D}" dt="2018-10-11T13:24:47.800" v="389" actId="207"/>
            <ac:spMkLst>
              <pc:docMk/>
              <pc:sldMasterMk cId="1310585009" sldId="2147483648"/>
              <pc:sldLayoutMk cId="1632537213" sldId="2147483651"/>
              <ac:spMk id="10" creationId="{00000000-0000-0000-0000-000000000000}"/>
            </ac:spMkLst>
          </pc:spChg>
        </pc:sldLayoutChg>
        <pc:sldLayoutChg chg="addSp delSp modSp">
          <pc:chgData name="Andy Gray" userId="3900aca3-aa6e-4813-b4e0-c02f9e48a0aa" providerId="ADAL" clId="{CCEB9B8B-336A-4D17-AC0A-4C3AFEF4562D}" dt="2018-10-11T13:26:05.119" v="394" actId="207"/>
          <pc:sldLayoutMkLst>
            <pc:docMk/>
            <pc:sldMasterMk cId="1310585009" sldId="2147483648"/>
            <pc:sldLayoutMk cId="3018863990" sldId="2147483652"/>
          </pc:sldLayoutMkLst>
          <pc:picChg chg="del">
            <ac:chgData name="Andy Gray" userId="3900aca3-aa6e-4813-b4e0-c02f9e48a0aa" providerId="ADAL" clId="{CCEB9B8B-336A-4D17-AC0A-4C3AFEF4562D}" dt="2018-10-11T13:25:55.927" v="393" actId="478"/>
            <ac:picMkLst>
              <pc:docMk/>
              <pc:sldMasterMk cId="1310585009" sldId="2147483648"/>
              <pc:sldLayoutMk cId="3018863990" sldId="2147483652"/>
              <ac:picMk id="3" creationId="{00000000-0000-0000-0000-000000000000}"/>
            </ac:picMkLst>
          </pc:picChg>
          <pc:picChg chg="add mod ord">
            <ac:chgData name="Andy Gray" userId="3900aca3-aa6e-4813-b4e0-c02f9e48a0aa" providerId="ADAL" clId="{CCEB9B8B-336A-4D17-AC0A-4C3AFEF4562D}" dt="2018-10-11T13:26:05.119" v="394" actId="207"/>
            <ac:picMkLst>
              <pc:docMk/>
              <pc:sldMasterMk cId="1310585009" sldId="2147483648"/>
              <pc:sldLayoutMk cId="3018863990" sldId="2147483652"/>
              <ac:picMk id="7" creationId="{B6A14281-47CF-4689-826B-B4B4FC971EEC}"/>
            </ac:picMkLst>
          </pc:picChg>
        </pc:sldLayoutChg>
      </pc:sldMasterChg>
    </pc:docChg>
  </pc:docChgLst>
  <pc:docChgLst>
    <pc:chgData name="Mike Ross" userId="7954c944-6085-4b08-be0b-82a8f61afa5b" providerId="ADAL" clId="{BA53BE8A-C9CC-4ECD-BF67-223210B7914D}"/>
    <pc:docChg chg="undo custSel addSld modSld">
      <pc:chgData name="Mike Ross" userId="7954c944-6085-4b08-be0b-82a8f61afa5b" providerId="ADAL" clId="{BA53BE8A-C9CC-4ECD-BF67-223210B7914D}" dt="2018-10-02T14:39:47.208" v="22"/>
      <pc:docMkLst>
        <pc:docMk/>
      </pc:docMkLst>
      <pc:sldChg chg="modSp">
        <pc:chgData name="Mike Ross" userId="7954c944-6085-4b08-be0b-82a8f61afa5b" providerId="ADAL" clId="{BA53BE8A-C9CC-4ECD-BF67-223210B7914D}" dt="2018-10-02T14:26:07.852" v="1" actId="20577"/>
        <pc:sldMkLst>
          <pc:docMk/>
          <pc:sldMk cId="2594070511" sldId="270"/>
        </pc:sldMkLst>
        <pc:spChg chg="mod">
          <ac:chgData name="Mike Ross" userId="7954c944-6085-4b08-be0b-82a8f61afa5b" providerId="ADAL" clId="{BA53BE8A-C9CC-4ECD-BF67-223210B7914D}" dt="2018-10-02T14:26:07.852" v="1" actId="20577"/>
          <ac:spMkLst>
            <pc:docMk/>
            <pc:sldMk cId="2594070511" sldId="270"/>
            <ac:spMk id="5" creationId="{852F0171-4814-4DEE-A6E8-A7FFB690447D}"/>
          </ac:spMkLst>
        </pc:spChg>
      </pc:sldChg>
      <pc:sldChg chg="addCm modCm">
        <pc:chgData name="Mike Ross" userId="7954c944-6085-4b08-be0b-82a8f61afa5b" providerId="ADAL" clId="{BA53BE8A-C9CC-4ECD-BF67-223210B7914D}" dt="2018-10-02T14:31:21.311" v="5"/>
        <pc:sldMkLst>
          <pc:docMk/>
          <pc:sldMk cId="3066433515" sldId="304"/>
        </pc:sldMkLst>
      </pc:sldChg>
      <pc:sldChg chg="addCm modCm">
        <pc:chgData name="Mike Ross" userId="7954c944-6085-4b08-be0b-82a8f61afa5b" providerId="ADAL" clId="{BA53BE8A-C9CC-4ECD-BF67-223210B7914D}" dt="2018-10-02T14:39:47.208" v="22"/>
        <pc:sldMkLst>
          <pc:docMk/>
          <pc:sldMk cId="574087870" sldId="306"/>
        </pc:sldMkLst>
      </pc:sldChg>
      <pc:sldChg chg="modSp">
        <pc:chgData name="Mike Ross" userId="7954c944-6085-4b08-be0b-82a8f61afa5b" providerId="ADAL" clId="{BA53BE8A-C9CC-4ECD-BF67-223210B7914D}" dt="2018-10-02T14:28:26.140" v="3" actId="20577"/>
        <pc:sldMkLst>
          <pc:docMk/>
          <pc:sldMk cId="2665936904" sldId="307"/>
        </pc:sldMkLst>
        <pc:spChg chg="mod">
          <ac:chgData name="Mike Ross" userId="7954c944-6085-4b08-be0b-82a8f61afa5b" providerId="ADAL" clId="{BA53BE8A-C9CC-4ECD-BF67-223210B7914D}" dt="2018-10-02T14:28:26.140" v="3" actId="20577"/>
          <ac:spMkLst>
            <pc:docMk/>
            <pc:sldMk cId="2665936904" sldId="307"/>
            <ac:spMk id="3" creationId="{76AB8E7A-A6C2-450A-9E27-9038DD65D76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1/17/2020</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12</a:t>
            </a:fld>
            <a:endParaRPr lang="en-US"/>
          </a:p>
        </p:txBody>
      </p:sp>
    </p:spTree>
    <p:extLst>
      <p:ext uri="{BB962C8B-B14F-4D97-AF65-F5344CB8AC3E}">
        <p14:creationId xmlns:p14="http://schemas.microsoft.com/office/powerpoint/2010/main" val="3826872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0596F"/>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1838422"/>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51869B"/>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6A14281-47CF-4689-826B-B4B4FC971E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82727" y="6316547"/>
            <a:ext cx="1432860" cy="338190"/>
          </a:xfrm>
          <a:prstGeom prst="rect">
            <a:avLst/>
          </a:prstGeom>
        </p:spPr>
      </p:pic>
      <p:pic>
        <p:nvPicPr>
          <p:cNvPr id="11" name="Picture 10">
            <a:extLst>
              <a:ext uri="{FF2B5EF4-FFF2-40B4-BE49-F238E27FC236}">
                <a16:creationId xmlns:a16="http://schemas.microsoft.com/office/drawing/2014/main" id="{D1CD3653-6B58-450B-9E62-214DA15D0AF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0596F"/>
                </a:solidFill>
                <a:latin typeface="Arial"/>
                <a:cs typeface="Arial"/>
              </a:defRPr>
            </a:lvl2pPr>
            <a:lvl3pPr marL="723900" indent="-279400">
              <a:lnSpc>
                <a:spcPct val="100000"/>
              </a:lnSpc>
              <a:buFont typeface="Arial"/>
              <a:buChar char="•"/>
              <a:defRPr lang="en-US" sz="2000" kern="1200" baseline="0" dirty="0" smtClean="0">
                <a:solidFill>
                  <a:srgbClr val="51869B"/>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Finishing woods</a:t>
            </a:r>
          </a:p>
          <a:p>
            <a:pPr>
              <a:spcBef>
                <a:spcPts val="288"/>
              </a:spcBef>
            </a:pPr>
            <a:r>
              <a:rPr lang="en-GB" sz="1200" b="0" dirty="0">
                <a:solidFill>
                  <a:srgbClr val="FFFFFF"/>
                </a:solidFill>
                <a:effectLst>
                  <a:glow rad="228600">
                    <a:schemeClr val="tx1">
                      <a:alpha val="40000"/>
                    </a:schemeClr>
                  </a:glow>
                </a:effectLst>
                <a:latin typeface="Arial"/>
                <a:cs typeface="Arial"/>
              </a:rPr>
              <a:t>Unit 8 Processing and working with woods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0596F"/>
                </a:solidFill>
                <a:latin typeface="Arial"/>
                <a:cs typeface="Arial"/>
              </a:defRPr>
            </a:lvl2pPr>
            <a:lvl3pPr marL="723900" indent="-279400">
              <a:lnSpc>
                <a:spcPct val="100000"/>
              </a:lnSpc>
              <a:buFont typeface="Arial"/>
              <a:buChar char="•"/>
              <a:defRPr lang="en-US" sz="2000" kern="1200" baseline="0" dirty="0" smtClean="0">
                <a:solidFill>
                  <a:srgbClr val="51869B"/>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BBBFB15C-925A-4481-8712-7F860CA6CE8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1" name="Picture 10">
            <a:extLst>
              <a:ext uri="{FF2B5EF4-FFF2-40B4-BE49-F238E27FC236}">
                <a16:creationId xmlns:a16="http://schemas.microsoft.com/office/drawing/2014/main" id="{A706C97E-8033-429D-98AB-E7D06AF540A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12" name="TextBox 11">
            <a:extLst>
              <a:ext uri="{FF2B5EF4-FFF2-40B4-BE49-F238E27FC236}">
                <a16:creationId xmlns:a16="http://schemas.microsoft.com/office/drawing/2014/main" id="{69B0BB22-1CD7-49C4-9F8F-4A3A8ACB06F1}"/>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Finishing woods</a:t>
            </a:r>
          </a:p>
          <a:p>
            <a:pPr>
              <a:spcBef>
                <a:spcPts val="288"/>
              </a:spcBef>
            </a:pPr>
            <a:r>
              <a:rPr lang="en-GB" sz="1200" b="0" dirty="0">
                <a:solidFill>
                  <a:srgbClr val="FFFFFF"/>
                </a:solidFill>
                <a:effectLst>
                  <a:glow rad="228600">
                    <a:schemeClr val="tx1">
                      <a:alpha val="40000"/>
                    </a:schemeClr>
                  </a:glow>
                </a:effectLst>
                <a:latin typeface="Arial"/>
                <a:cs typeface="Arial"/>
              </a:rPr>
              <a:t>Unit 8 Processing and working with woods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0596F"/>
                </a:solidFill>
                <a:latin typeface="Arial"/>
                <a:cs typeface="Arial"/>
              </a:defRPr>
            </a:lvl2pPr>
            <a:lvl3pPr marL="723900" indent="-279400">
              <a:lnSpc>
                <a:spcPct val="100000"/>
              </a:lnSpc>
              <a:buFont typeface="Arial"/>
              <a:buChar char="•"/>
              <a:defRPr lang="en-US" sz="2000" kern="1200" baseline="0" dirty="0" smtClean="0">
                <a:solidFill>
                  <a:srgbClr val="51869B"/>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3" name="Picture 12">
            <a:extLst>
              <a:ext uri="{FF2B5EF4-FFF2-40B4-BE49-F238E27FC236}">
                <a16:creationId xmlns:a16="http://schemas.microsoft.com/office/drawing/2014/main" id="{AF79D188-C4CD-4337-9CCC-2F297048B2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5" name="TextBox 14">
            <a:extLst>
              <a:ext uri="{FF2B5EF4-FFF2-40B4-BE49-F238E27FC236}">
                <a16:creationId xmlns:a16="http://schemas.microsoft.com/office/drawing/2014/main" id="{17B40799-7D7B-4646-9240-72D5AFC2CA55}"/>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Finishing woods</a:t>
            </a:r>
          </a:p>
          <a:p>
            <a:pPr>
              <a:spcBef>
                <a:spcPts val="288"/>
              </a:spcBef>
            </a:pPr>
            <a:r>
              <a:rPr lang="en-GB" sz="1200" b="0" dirty="0">
                <a:solidFill>
                  <a:srgbClr val="FFFFFF"/>
                </a:solidFill>
                <a:effectLst>
                  <a:glow rad="228600">
                    <a:schemeClr val="tx1">
                      <a:alpha val="40000"/>
                    </a:schemeClr>
                  </a:glow>
                </a:effectLst>
                <a:latin typeface="Arial"/>
                <a:cs typeface="Arial"/>
              </a:rPr>
              <a:t>Unit 8 Processing and working with woods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0596F"/>
                </a:solidFill>
                <a:latin typeface="Arial"/>
                <a:cs typeface="Arial"/>
              </a:defRPr>
            </a:lvl2pPr>
            <a:lvl3pPr marL="723900" indent="-279400">
              <a:lnSpc>
                <a:spcPct val="100000"/>
              </a:lnSpc>
              <a:buFont typeface="Arial"/>
              <a:buChar char="•"/>
              <a:defRPr lang="en-US" sz="2000" kern="1200" baseline="0" dirty="0" smtClean="0">
                <a:solidFill>
                  <a:srgbClr val="51869B"/>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5259203E-1C75-4247-8DFB-D49483EC664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3" name="TextBox 12">
            <a:extLst>
              <a:ext uri="{FF2B5EF4-FFF2-40B4-BE49-F238E27FC236}">
                <a16:creationId xmlns:a16="http://schemas.microsoft.com/office/drawing/2014/main" id="{EB4C344B-C417-4BD5-9218-482BA89BA77A}"/>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Finishing woods</a:t>
            </a:r>
          </a:p>
          <a:p>
            <a:pPr>
              <a:spcBef>
                <a:spcPts val="288"/>
              </a:spcBef>
            </a:pPr>
            <a:r>
              <a:rPr lang="en-GB" sz="1200" b="0" dirty="0">
                <a:solidFill>
                  <a:srgbClr val="FFFFFF"/>
                </a:solidFill>
                <a:effectLst>
                  <a:glow rad="228600">
                    <a:schemeClr val="tx1">
                      <a:alpha val="40000"/>
                    </a:schemeClr>
                  </a:glow>
                </a:effectLst>
                <a:latin typeface="Arial"/>
                <a:cs typeface="Arial"/>
              </a:rPr>
              <a:t>Unit 8 Processing and working with woods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2018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a:extLst>
              <a:ext uri="{FF2B5EF4-FFF2-40B4-BE49-F238E27FC236}">
                <a16:creationId xmlns:a16="http://schemas.microsoft.com/office/drawing/2014/main" id="{815611E0-E182-4F50-BE60-DD156AD5B84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7" name="Picture 6">
            <a:extLst>
              <a:ext uri="{FF2B5EF4-FFF2-40B4-BE49-F238E27FC236}">
                <a16:creationId xmlns:a16="http://schemas.microsoft.com/office/drawing/2014/main" id="{2BB6F1C2-6C56-4B84-A8FD-B49B91B12E0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10" name="TextBox 9">
            <a:extLst>
              <a:ext uri="{FF2B5EF4-FFF2-40B4-BE49-F238E27FC236}">
                <a16:creationId xmlns:a16="http://schemas.microsoft.com/office/drawing/2014/main" id="{B10115F3-E82D-4DEB-A400-E931733072A0}"/>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Finishing woods</a:t>
            </a:r>
          </a:p>
          <a:p>
            <a:pPr>
              <a:spcBef>
                <a:spcPts val="288"/>
              </a:spcBef>
            </a:pPr>
            <a:r>
              <a:rPr lang="en-GB" sz="1200" b="0" dirty="0">
                <a:solidFill>
                  <a:srgbClr val="FFFFFF"/>
                </a:solidFill>
                <a:effectLst>
                  <a:glow rad="228600">
                    <a:schemeClr val="tx1">
                      <a:alpha val="40000"/>
                    </a:schemeClr>
                  </a:glow>
                </a:effectLst>
                <a:latin typeface="Arial"/>
                <a:cs typeface="Arial"/>
              </a:rPr>
              <a:t>Unit 8 Processing and working with woods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 Id="rId4" Type="http://schemas.openxmlformats.org/officeDocument/2006/relationships/hyperlink" Target="https://www.youtube.com/watch?v=8J0JlFpscFM"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spcBef>
                <a:spcPts val="300"/>
              </a:spcBef>
            </a:pPr>
            <a:r>
              <a:rPr lang="en-US" sz="2500" dirty="0">
                <a:solidFill>
                  <a:schemeClr val="bg1"/>
                </a:solidFill>
                <a:latin typeface="Museo 100" panose="02000000000000000000" pitchFamily="50" charset="0"/>
              </a:rPr>
              <a:t>Product Design </a:t>
            </a:r>
            <a:r>
              <a:rPr lang="en-US" sz="2500" dirty="0">
                <a:solidFill>
                  <a:srgbClr val="D0596F"/>
                </a:solidFill>
                <a:latin typeface="Museo 100" panose="02000000000000000000" pitchFamily="50" charset="0"/>
              </a:rPr>
              <a:t>7552</a:t>
            </a:r>
            <a:endParaRPr lang="en-GB" dirty="0">
              <a:solidFill>
                <a:srgbClr val="D0596F"/>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724150"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latin typeface="Museo 900" panose="02000000000000000000" pitchFamily="2" charset="0"/>
              </a:rPr>
              <a:t>Finishing woods</a:t>
            </a:r>
          </a:p>
          <a:p>
            <a:pPr>
              <a:lnSpc>
                <a:spcPts val="2000"/>
              </a:lnSpc>
              <a:spcBef>
                <a:spcPts val="8300"/>
              </a:spcBef>
            </a:pPr>
            <a:r>
              <a:rPr lang="en-US" sz="2000" b="0" dirty="0">
                <a:latin typeface="Museo 100" panose="02000000000000000000" pitchFamily="2" charset="0"/>
              </a:rPr>
              <a:t>Unit 8 </a:t>
            </a:r>
            <a:r>
              <a:rPr lang="en-GB" sz="2000" b="0" dirty="0">
                <a:latin typeface="Museo 100" panose="02000000000000000000" pitchFamily="2" charset="0"/>
              </a:rPr>
              <a:t>Processing and working with woods</a:t>
            </a:r>
            <a:endParaRPr lang="en-US" sz="2000" b="0" dirty="0">
              <a:latin typeface="Museo 100" panose="02000000000000000000" pitchFamily="2" charset="0"/>
            </a:endParaRPr>
          </a:p>
        </p:txBody>
      </p:sp>
      <p:sp>
        <p:nvSpPr>
          <p:cNvPr id="5" name="Hexagon 4">
            <a:extLst>
              <a:ext uri="{FF2B5EF4-FFF2-40B4-BE49-F238E27FC236}">
                <a16:creationId xmlns:a16="http://schemas.microsoft.com/office/drawing/2014/main" id="{250BE2CA-369C-423F-951C-39A5281AF2AA}"/>
              </a:ext>
            </a:extLst>
          </p:cNvPr>
          <p:cNvSpPr/>
          <p:nvPr/>
        </p:nvSpPr>
        <p:spPr>
          <a:xfrm>
            <a:off x="1060200" y="4100382"/>
            <a:ext cx="1080000" cy="972000"/>
          </a:xfrm>
          <a:prstGeom prst="hexagon">
            <a:avLst/>
          </a:prstGeom>
          <a:noFill/>
          <a:ln w="114300">
            <a:solidFill>
              <a:srgbClr val="D0596F"/>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D0596F"/>
                </a:solidFill>
                <a:latin typeface="Arial"/>
                <a:cs typeface="Arial"/>
              </a:rPr>
              <a:t>3</a:t>
            </a: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163268-7130-4E7A-8FD3-3E38606B21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5540988" y="1070007"/>
            <a:ext cx="3603009" cy="5787994"/>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Acrylic varnish</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Acrylic varnish has a milky-white </a:t>
            </a:r>
            <a:br>
              <a:rPr lang="en-US" dirty="0"/>
            </a:br>
            <a:r>
              <a:rPr lang="en-US" dirty="0"/>
              <a:t>appearance but dries clear</a:t>
            </a:r>
          </a:p>
          <a:p>
            <a:pPr lvl="1"/>
            <a:r>
              <a:rPr lang="en-US" dirty="0"/>
              <a:t>Compared to polyurethane, acrylic </a:t>
            </a:r>
            <a:br>
              <a:rPr lang="en-US" dirty="0"/>
            </a:br>
            <a:r>
              <a:rPr lang="en-US" dirty="0"/>
              <a:t>varnish has a faster drying time </a:t>
            </a:r>
            <a:br>
              <a:rPr lang="en-US" dirty="0"/>
            </a:br>
            <a:r>
              <a:rPr lang="en-US" dirty="0"/>
              <a:t>and doesn’t yellow with age</a:t>
            </a:r>
          </a:p>
          <a:p>
            <a:pPr lvl="1"/>
            <a:r>
              <a:rPr lang="en-US" dirty="0"/>
              <a:t>Acrylic varnish is often used on top </a:t>
            </a:r>
            <a:br>
              <a:rPr lang="en-US" dirty="0"/>
            </a:br>
            <a:r>
              <a:rPr lang="en-US" dirty="0"/>
              <a:t>of paint finishes to add durability</a:t>
            </a:r>
          </a:p>
          <a:p>
            <a:pPr lvl="1"/>
            <a:r>
              <a:rPr lang="en-US" dirty="0"/>
              <a:t>It’s hardwearing but less resistant to solvents </a:t>
            </a:r>
            <a:br>
              <a:rPr lang="en-US" dirty="0"/>
            </a:br>
            <a:r>
              <a:rPr lang="en-US" dirty="0"/>
              <a:t>and heat compared to polyurethane varnish</a:t>
            </a:r>
          </a:p>
          <a:p>
            <a:pPr lvl="1"/>
            <a:r>
              <a:rPr lang="en-US" dirty="0"/>
              <a:t>Non-toxic and virtually </a:t>
            </a:r>
            <a:r>
              <a:rPr lang="en-GB" dirty="0"/>
              <a:t>odour-free</a:t>
            </a:r>
          </a:p>
          <a:p>
            <a:pPr lvl="2"/>
            <a:r>
              <a:rPr lang="en-US" dirty="0"/>
              <a:t>How might the aesthetics of a painted</a:t>
            </a:r>
            <a:br>
              <a:rPr lang="en-US" dirty="0"/>
            </a:br>
            <a:r>
              <a:rPr lang="en-US" dirty="0"/>
              <a:t>surface be enhanced with a coat of varnish?</a:t>
            </a:r>
          </a:p>
        </p:txBody>
      </p:sp>
      <p:pic>
        <p:nvPicPr>
          <p:cNvPr id="7" name="Picture 6">
            <a:extLst>
              <a:ext uri="{FF2B5EF4-FFF2-40B4-BE49-F238E27FC236}">
                <a16:creationId xmlns:a16="http://schemas.microsoft.com/office/drawing/2014/main" id="{DE0A8357-F853-4A3B-9409-903A5B1C0D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2665936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A1E3C2-9E44-464F-99ED-01AE9B4DC0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0120" y="650631"/>
            <a:ext cx="3143880" cy="6207369"/>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Water-based paints</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a:xfrm>
            <a:off x="724280" y="1704179"/>
            <a:ext cx="7797230" cy="3453607"/>
          </a:xfrm>
        </p:spPr>
        <p:txBody>
          <a:bodyPr/>
          <a:lstStyle/>
          <a:p>
            <a:r>
              <a:rPr lang="en-US" dirty="0"/>
              <a:t>Used for applying opaque colour to wood</a:t>
            </a:r>
          </a:p>
          <a:p>
            <a:pPr lvl="1"/>
            <a:r>
              <a:rPr lang="en-US" dirty="0"/>
              <a:t>Available in any colour imaginable and can </a:t>
            </a:r>
            <a:br>
              <a:rPr lang="en-US" dirty="0"/>
            </a:br>
            <a:r>
              <a:rPr lang="en-US" dirty="0"/>
              <a:t>be watered down to give a translucent look</a:t>
            </a:r>
          </a:p>
          <a:p>
            <a:pPr lvl="1"/>
            <a:r>
              <a:rPr lang="en-GB" dirty="0">
                <a:latin typeface="Arial" panose="020B0604020202020204" pitchFamily="34" charset="0"/>
                <a:cs typeface="Arial" panose="020B0604020202020204" pitchFamily="34" charset="0"/>
              </a:rPr>
              <a:t>They have a low odour and low levels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of volatile organic compounds (VOCs) </a:t>
            </a:r>
          </a:p>
          <a:p>
            <a:pPr lvl="1"/>
            <a:r>
              <a:rPr lang="en-GB" dirty="0">
                <a:latin typeface="Arial" panose="020B0604020202020204" pitchFamily="34" charset="0"/>
                <a:cs typeface="Arial" panose="020B0604020202020204" pitchFamily="34" charset="0"/>
              </a:rPr>
              <a:t>Used for interior woodwork and furniture</a:t>
            </a:r>
          </a:p>
          <a:p>
            <a:pPr lvl="1"/>
            <a:r>
              <a:rPr lang="en-GB" dirty="0">
                <a:latin typeface="Arial" panose="020B0604020202020204" pitchFamily="34" charset="0"/>
                <a:cs typeface="Arial" panose="020B0604020202020204" pitchFamily="34" charset="0"/>
              </a:rPr>
              <a:t>Hardwearing, quick drying, easy to use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and clean up</a:t>
            </a:r>
          </a:p>
          <a:p>
            <a:pPr lvl="1"/>
            <a:r>
              <a:rPr lang="en-GB" dirty="0">
                <a:solidFill>
                  <a:srgbClr val="D0596F"/>
                </a:solidFill>
                <a:latin typeface="Arial" panose="020B0604020202020204" pitchFamily="34" charset="0"/>
                <a:cs typeface="Arial" panose="020B0604020202020204" pitchFamily="34" charset="0"/>
              </a:rPr>
              <a:t>Many water-based paints are certified “Toy Safe”</a:t>
            </a:r>
          </a:p>
          <a:p>
            <a:pPr lvl="1"/>
            <a:r>
              <a:rPr lang="en-GB" dirty="0">
                <a:solidFill>
                  <a:srgbClr val="51869B"/>
                </a:solidFill>
                <a:latin typeface="Arial" panose="020B0604020202020204" pitchFamily="34" charset="0"/>
                <a:cs typeface="Arial" panose="020B0604020202020204" pitchFamily="34" charset="0"/>
              </a:rPr>
              <a:t>Use of a </a:t>
            </a:r>
            <a:r>
              <a:rPr lang="en-GB" b="1" dirty="0">
                <a:solidFill>
                  <a:srgbClr val="51869B"/>
                </a:solidFill>
                <a:latin typeface="Arial" panose="020B0604020202020204" pitchFamily="34" charset="0"/>
                <a:cs typeface="Arial" panose="020B0604020202020204" pitchFamily="34" charset="0"/>
              </a:rPr>
              <a:t>primer</a:t>
            </a:r>
            <a:r>
              <a:rPr lang="en-GB" dirty="0">
                <a:solidFill>
                  <a:srgbClr val="51869B"/>
                </a:solidFill>
                <a:latin typeface="Arial" panose="020B0604020202020204" pitchFamily="34" charset="0"/>
                <a:cs typeface="Arial" panose="020B0604020202020204" pitchFamily="34" charset="0"/>
              </a:rPr>
              <a:t> and an </a:t>
            </a:r>
            <a:r>
              <a:rPr lang="en-GB" b="1" dirty="0">
                <a:solidFill>
                  <a:srgbClr val="51869B"/>
                </a:solidFill>
                <a:latin typeface="Arial" panose="020B0604020202020204" pitchFamily="34" charset="0"/>
                <a:cs typeface="Arial" panose="020B0604020202020204" pitchFamily="34" charset="0"/>
              </a:rPr>
              <a:t>undercoat</a:t>
            </a:r>
            <a:r>
              <a:rPr lang="en-GB" dirty="0">
                <a:solidFill>
                  <a:srgbClr val="51869B"/>
                </a:solidFill>
                <a:latin typeface="Arial" panose="020B0604020202020204" pitchFamily="34" charset="0"/>
                <a:cs typeface="Arial" panose="020B0604020202020204" pitchFamily="34" charset="0"/>
              </a:rPr>
              <a:t> is usually </a:t>
            </a:r>
            <a:br>
              <a:rPr lang="en-GB" dirty="0">
                <a:solidFill>
                  <a:srgbClr val="51869B"/>
                </a:solidFill>
                <a:latin typeface="Arial" panose="020B0604020202020204" pitchFamily="34" charset="0"/>
                <a:cs typeface="Arial" panose="020B0604020202020204" pitchFamily="34" charset="0"/>
              </a:rPr>
            </a:br>
            <a:r>
              <a:rPr lang="en-GB" dirty="0">
                <a:solidFill>
                  <a:srgbClr val="51869B"/>
                </a:solidFill>
                <a:latin typeface="Arial" panose="020B0604020202020204" pitchFamily="34" charset="0"/>
                <a:cs typeface="Arial" panose="020B0604020202020204" pitchFamily="34" charset="0"/>
              </a:rPr>
              <a:t>recommended. What does this mean?</a:t>
            </a:r>
          </a:p>
          <a:p>
            <a:pPr lvl="1"/>
            <a:endParaRPr lang="en-US" dirty="0"/>
          </a:p>
        </p:txBody>
      </p:sp>
      <p:pic>
        <p:nvPicPr>
          <p:cNvPr id="8" name="Graphic 7">
            <a:extLst>
              <a:ext uri="{FF2B5EF4-FFF2-40B4-BE49-F238E27FC236}">
                <a16:creationId xmlns:a16="http://schemas.microsoft.com/office/drawing/2014/main" id="{FC6290A6-4299-4F29-AEEA-70FA32419A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807062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FDA2F2-8A0B-4628-981C-3A88A007C2D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2" y="649230"/>
            <a:ext cx="9144002" cy="6208770"/>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solidFill>
                  <a:schemeClr val="bg1"/>
                </a:solidFill>
              </a:rPr>
              <a:t>Stains</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solidFill>
                  <a:schemeClr val="bg1"/>
                </a:solidFill>
              </a:rPr>
              <a:t>These water based stains apply colour to paint while keeping the natural grain of the wood exposed</a:t>
            </a:r>
          </a:p>
          <a:p>
            <a:pPr lvl="1"/>
            <a:r>
              <a:rPr lang="en-US" dirty="0">
                <a:solidFill>
                  <a:schemeClr val="bg1"/>
                </a:solidFill>
              </a:rPr>
              <a:t>They provide </a:t>
            </a:r>
            <a:r>
              <a:rPr lang="en-GB" dirty="0">
                <a:solidFill>
                  <a:schemeClr val="bg1"/>
                </a:solidFill>
              </a:rPr>
              <a:t>an aesthetic finish but </a:t>
            </a:r>
            <a:br>
              <a:rPr lang="en-GB" dirty="0">
                <a:solidFill>
                  <a:schemeClr val="bg1"/>
                </a:solidFill>
              </a:rPr>
            </a:br>
            <a:r>
              <a:rPr lang="en-GB" dirty="0">
                <a:solidFill>
                  <a:schemeClr val="bg1"/>
                </a:solidFill>
                <a:latin typeface="Arial" panose="020B0604020202020204" pitchFamily="34" charset="0"/>
                <a:cs typeface="Arial" panose="020B0604020202020204" pitchFamily="34" charset="0"/>
              </a:rPr>
              <a:t>offer no protection against decay </a:t>
            </a:r>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and degradation</a:t>
            </a:r>
          </a:p>
          <a:p>
            <a:pPr lvl="1"/>
            <a:r>
              <a:rPr lang="en-GB" dirty="0">
                <a:solidFill>
                  <a:schemeClr val="bg1"/>
                </a:solidFill>
                <a:latin typeface="Arial" panose="020B0604020202020204" pitchFamily="34" charset="0"/>
                <a:cs typeface="Arial" panose="020B0604020202020204" pitchFamily="34" charset="0"/>
              </a:rPr>
              <a:t>Stains are available in bright </a:t>
            </a:r>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colours as well as natural </a:t>
            </a:r>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wood tones so softwoods </a:t>
            </a:r>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mimic darker hardwoods</a:t>
            </a:r>
          </a:p>
        </p:txBody>
      </p:sp>
      <p:pic>
        <p:nvPicPr>
          <p:cNvPr id="7" name="Picture 6">
            <a:extLst>
              <a:ext uri="{FF2B5EF4-FFF2-40B4-BE49-F238E27FC236}">
                <a16:creationId xmlns:a16="http://schemas.microsoft.com/office/drawing/2014/main" id="{79B937A6-C310-4564-A55A-A242024A42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3408643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C2840-5218-41CF-B891-91362977FAA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46519"/>
            <a:ext cx="8985249" cy="6198781"/>
          </a:xfrm>
          <a:prstGeom prst="rect">
            <a:avLst/>
          </a:prstGeom>
        </p:spPr>
      </p:pic>
      <p:sp>
        <p:nvSpPr>
          <p:cNvPr id="8" name="Rectangle 7">
            <a:extLst>
              <a:ext uri="{FF2B5EF4-FFF2-40B4-BE49-F238E27FC236}">
                <a16:creationId xmlns:a16="http://schemas.microsoft.com/office/drawing/2014/main" id="{E01AD9DC-DB79-4940-989B-AB3C28AB2C3A}"/>
              </a:ext>
            </a:extLst>
          </p:cNvPr>
          <p:cNvSpPr/>
          <p:nvPr/>
        </p:nvSpPr>
        <p:spPr>
          <a:xfrm rot="5400000">
            <a:off x="1285557" y="-639036"/>
            <a:ext cx="4596041" cy="7167157"/>
          </a:xfrm>
          <a:prstGeom prst="rect">
            <a:avLst/>
          </a:prstGeom>
          <a:gradFill flip="none" rotWithShape="1">
            <a:gsLst>
              <a:gs pos="100000">
                <a:srgbClr val="FFFFFF">
                  <a:alpha val="5000"/>
                </a:srgbClr>
              </a:gs>
              <a:gs pos="0">
                <a:srgbClr val="FFFFFF">
                  <a:alpha val="80000"/>
                </a:srgbClr>
              </a:gs>
              <a:gs pos="70000">
                <a:schemeClr val="bg1">
                  <a:alpha val="55000"/>
                </a:schemeClr>
              </a:gs>
              <a:gs pos="87000">
                <a:schemeClr val="bg1">
                  <a:alpha val="3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Colour wash</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Colour washes give an artistic, distressed </a:t>
            </a:r>
            <a:br>
              <a:rPr lang="en-US" dirty="0"/>
            </a:br>
            <a:r>
              <a:rPr lang="en-US" dirty="0"/>
              <a:t>look and accentuate details on a product </a:t>
            </a:r>
          </a:p>
          <a:p>
            <a:pPr lvl="1"/>
            <a:r>
              <a:rPr lang="en-US" dirty="0">
                <a:solidFill>
                  <a:schemeClr val="tx1"/>
                </a:solidFill>
              </a:rPr>
              <a:t>Washes are applied to a painted surface, then </a:t>
            </a:r>
            <a:br>
              <a:rPr lang="en-US" dirty="0">
                <a:solidFill>
                  <a:schemeClr val="tx1"/>
                </a:solidFill>
              </a:rPr>
            </a:br>
            <a:r>
              <a:rPr lang="en-US" dirty="0">
                <a:solidFill>
                  <a:schemeClr val="tx1"/>
                </a:solidFill>
              </a:rPr>
              <a:t>roughly wiped away with a rag while still wet</a:t>
            </a:r>
          </a:p>
          <a:p>
            <a:pPr lvl="1"/>
            <a:r>
              <a:rPr lang="en-US" dirty="0">
                <a:solidFill>
                  <a:schemeClr val="tx1"/>
                </a:solidFill>
              </a:rPr>
              <a:t>This removes most of the wash but leaves some </a:t>
            </a:r>
            <a:br>
              <a:rPr lang="en-US" dirty="0">
                <a:solidFill>
                  <a:schemeClr val="tx1"/>
                </a:solidFill>
              </a:rPr>
            </a:br>
            <a:r>
              <a:rPr lang="en-US" dirty="0">
                <a:solidFill>
                  <a:schemeClr val="tx1"/>
                </a:solidFill>
              </a:rPr>
              <a:t>of the finish behind to add texture and depth</a:t>
            </a:r>
          </a:p>
          <a:p>
            <a:pPr lvl="1"/>
            <a:r>
              <a:rPr lang="en-US" dirty="0">
                <a:solidFill>
                  <a:schemeClr val="tx1"/>
                </a:solidFill>
              </a:rPr>
              <a:t>Colour washes add a certain aesthetic but </a:t>
            </a:r>
            <a:br>
              <a:rPr lang="en-US" dirty="0">
                <a:solidFill>
                  <a:schemeClr val="tx1"/>
                </a:solidFill>
              </a:rPr>
            </a:br>
            <a:r>
              <a:rPr lang="en-US" dirty="0">
                <a:solidFill>
                  <a:schemeClr val="tx1"/>
                </a:solidFill>
              </a:rPr>
              <a:t>do not preserve the wood in any way</a:t>
            </a:r>
          </a:p>
        </p:txBody>
      </p:sp>
    </p:spTree>
    <p:extLst>
      <p:ext uri="{BB962C8B-B14F-4D97-AF65-F5344CB8AC3E}">
        <p14:creationId xmlns:p14="http://schemas.microsoft.com/office/powerpoint/2010/main" val="1496973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F5F9"/>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94D58E-A231-43E7-AB95-72D77D9713E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26" b="1731"/>
          <a:stretch/>
        </p:blipFill>
        <p:spPr>
          <a:xfrm>
            <a:off x="4044950" y="3404393"/>
            <a:ext cx="5099050" cy="3453607"/>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Wax finishes</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GB" dirty="0"/>
              <a:t>Wax finishes are easy to apply and give a natural looking finish that nourishes and protects the wood</a:t>
            </a:r>
          </a:p>
          <a:p>
            <a:pPr lvl="1"/>
            <a:r>
              <a:rPr lang="en-GB" dirty="0"/>
              <a:t>Wax offers limited protection against moisture, heat </a:t>
            </a:r>
            <a:br>
              <a:rPr lang="en-GB" dirty="0"/>
            </a:br>
            <a:r>
              <a:rPr lang="en-GB" dirty="0"/>
              <a:t>or scratches and should be reapplied regularly</a:t>
            </a:r>
          </a:p>
          <a:p>
            <a:pPr lvl="1"/>
            <a:r>
              <a:rPr lang="en-GB" dirty="0"/>
              <a:t>Several coats are needed for the best results</a:t>
            </a:r>
          </a:p>
          <a:p>
            <a:pPr lvl="1"/>
            <a:r>
              <a:rPr lang="en-GB" dirty="0"/>
              <a:t>Wax is applied with a lint free </a:t>
            </a:r>
            <a:br>
              <a:rPr lang="en-GB" dirty="0"/>
            </a:br>
            <a:r>
              <a:rPr lang="en-GB" dirty="0"/>
              <a:t>cloth and left to sink in</a:t>
            </a:r>
          </a:p>
          <a:p>
            <a:pPr lvl="1"/>
            <a:r>
              <a:rPr lang="en-GB" dirty="0"/>
              <a:t>Residual wax is then </a:t>
            </a:r>
            <a:br>
              <a:rPr lang="en-GB" dirty="0"/>
            </a:br>
            <a:r>
              <a:rPr lang="en-GB" dirty="0"/>
              <a:t>buffed up to a shine</a:t>
            </a:r>
          </a:p>
          <a:p>
            <a:pPr lvl="1"/>
            <a:r>
              <a:rPr lang="en-GB" dirty="0"/>
              <a:t>Some waxes are food </a:t>
            </a:r>
            <a:br>
              <a:rPr lang="en-GB" dirty="0"/>
            </a:br>
            <a:r>
              <a:rPr lang="en-GB" dirty="0"/>
              <a:t>safe and non-toxic</a:t>
            </a:r>
          </a:p>
          <a:p>
            <a:pPr lvl="1"/>
            <a:endParaRPr lang="en-GB" dirty="0"/>
          </a:p>
          <a:p>
            <a:pPr lvl="1"/>
            <a:endParaRPr lang="en-US" dirty="0"/>
          </a:p>
        </p:txBody>
      </p:sp>
      <p:pic>
        <p:nvPicPr>
          <p:cNvPr id="10" name="Picture 9">
            <a:extLst>
              <a:ext uri="{FF2B5EF4-FFF2-40B4-BE49-F238E27FC236}">
                <a16:creationId xmlns:a16="http://schemas.microsoft.com/office/drawing/2014/main" id="{C6917F61-493F-44D5-8316-42C7B80AAD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3908329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B35262-5114-4491-AA0C-1245728F44D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94500" y="648201"/>
            <a:ext cx="2203450" cy="6007699"/>
          </a:xfrm>
          <a:prstGeom prst="rect">
            <a:avLst/>
          </a:prstGeom>
        </p:spPr>
      </p:pic>
      <p:sp>
        <p:nvSpPr>
          <p:cNvPr id="2" name="Text Placeholder 1">
            <a:extLst>
              <a:ext uri="{FF2B5EF4-FFF2-40B4-BE49-F238E27FC236}">
                <a16:creationId xmlns:a16="http://schemas.microsoft.com/office/drawing/2014/main" id="{6E8D6C1F-534D-4F1A-898B-EEDF90AD09D0}"/>
              </a:ext>
            </a:extLst>
          </p:cNvPr>
          <p:cNvSpPr>
            <a:spLocks noGrp="1"/>
          </p:cNvSpPr>
          <p:nvPr>
            <p:ph type="body" sz="quarter" idx="13"/>
          </p:nvPr>
        </p:nvSpPr>
        <p:spPr/>
        <p:txBody>
          <a:bodyPr/>
          <a:lstStyle/>
          <a:p>
            <a:r>
              <a:rPr lang="en-GB" dirty="0"/>
              <a:t>Oils</a:t>
            </a:r>
          </a:p>
        </p:txBody>
      </p:sp>
      <p:sp>
        <p:nvSpPr>
          <p:cNvPr id="3" name="Text Placeholder 2">
            <a:extLst>
              <a:ext uri="{FF2B5EF4-FFF2-40B4-BE49-F238E27FC236}">
                <a16:creationId xmlns:a16="http://schemas.microsoft.com/office/drawing/2014/main" id="{A82FBFEE-6275-4B09-99D7-5DC002CEDAD9}"/>
              </a:ext>
            </a:extLst>
          </p:cNvPr>
          <p:cNvSpPr>
            <a:spLocks noGrp="1"/>
          </p:cNvSpPr>
          <p:nvPr>
            <p:ph type="body" sz="quarter" idx="14"/>
          </p:nvPr>
        </p:nvSpPr>
        <p:spPr/>
        <p:txBody>
          <a:bodyPr/>
          <a:lstStyle/>
          <a:p>
            <a:r>
              <a:rPr lang="en-US" dirty="0"/>
              <a:t>Used to replace natural oils lost over time </a:t>
            </a:r>
            <a:br>
              <a:rPr lang="en-US" dirty="0"/>
            </a:br>
            <a:r>
              <a:rPr lang="en-US" dirty="0"/>
              <a:t>and revive the natural beauty of the wood</a:t>
            </a:r>
          </a:p>
          <a:p>
            <a:pPr lvl="1" fontAlgn="base"/>
            <a:r>
              <a:rPr lang="en-US" dirty="0"/>
              <a:t>As oils seep into the wood, they offer little </a:t>
            </a:r>
            <a:br>
              <a:rPr lang="en-US" dirty="0"/>
            </a:br>
            <a:r>
              <a:rPr lang="en-US" dirty="0"/>
              <a:t>protection against scratches, heat or liquid</a:t>
            </a:r>
          </a:p>
          <a:p>
            <a:pPr lvl="1" fontAlgn="base"/>
            <a:r>
              <a:rPr lang="en-US" dirty="0"/>
              <a:t>In their raw form, oils are non-toxic and food safe </a:t>
            </a:r>
            <a:br>
              <a:rPr lang="en-US" dirty="0"/>
            </a:br>
            <a:r>
              <a:rPr lang="en-US" dirty="0"/>
              <a:t>finishing methods e.g. coconut oil, sunflower oil </a:t>
            </a:r>
          </a:p>
          <a:p>
            <a:pPr lvl="1" fontAlgn="base"/>
            <a:r>
              <a:rPr lang="en-US" dirty="0"/>
              <a:t>Oil-based finishes have been developed </a:t>
            </a:r>
            <a:br>
              <a:rPr lang="en-US" dirty="0"/>
            </a:br>
            <a:r>
              <a:rPr lang="en-US" dirty="0"/>
              <a:t>to enhance the performance of raw oils </a:t>
            </a:r>
            <a:br>
              <a:rPr lang="en-US" dirty="0"/>
            </a:br>
            <a:r>
              <a:rPr lang="en-US" dirty="0"/>
              <a:t>e.g. Danish and Teak oil </a:t>
            </a:r>
          </a:p>
          <a:p>
            <a:pPr lvl="2" fontAlgn="base"/>
            <a:r>
              <a:rPr lang="en-US" dirty="0"/>
              <a:t>Raw oils are often used on wooden kitchen </a:t>
            </a:r>
            <a:br>
              <a:rPr lang="en-US" dirty="0"/>
            </a:br>
            <a:r>
              <a:rPr lang="en-US" dirty="0"/>
              <a:t>utensils. What would you expect to happen</a:t>
            </a:r>
            <a:br>
              <a:rPr lang="en-US" dirty="0"/>
            </a:br>
            <a:r>
              <a:rPr lang="en-US" dirty="0"/>
              <a:t>to this finish over time?</a:t>
            </a:r>
            <a:br>
              <a:rPr lang="en-US" dirty="0"/>
            </a:br>
            <a:endParaRPr lang="en-US" dirty="0"/>
          </a:p>
          <a:p>
            <a:pPr lvl="2" fontAlgn="base"/>
            <a:endParaRPr lang="en-US" dirty="0"/>
          </a:p>
          <a:p>
            <a:endParaRPr lang="en-GB" dirty="0"/>
          </a:p>
        </p:txBody>
      </p:sp>
      <p:pic>
        <p:nvPicPr>
          <p:cNvPr id="7" name="Picture 6">
            <a:extLst>
              <a:ext uri="{FF2B5EF4-FFF2-40B4-BE49-F238E27FC236}">
                <a16:creationId xmlns:a16="http://schemas.microsoft.com/office/drawing/2014/main" id="{36D37C9A-71A5-44B2-AA8D-C748FEE0F3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3970693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630DE4-8D94-4B06-904B-48916EE37D6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25108" y="3429000"/>
            <a:ext cx="4360984" cy="3244767"/>
          </a:xfrm>
          <a:prstGeom prst="rect">
            <a:avLst/>
          </a:prstGeom>
        </p:spPr>
      </p:pic>
      <p:sp>
        <p:nvSpPr>
          <p:cNvPr id="2" name="Text Placeholder 1">
            <a:extLst>
              <a:ext uri="{FF2B5EF4-FFF2-40B4-BE49-F238E27FC236}">
                <a16:creationId xmlns:a16="http://schemas.microsoft.com/office/drawing/2014/main" id="{B333F5A6-A0FB-47B6-B84E-7E0C6FF9CFE8}"/>
              </a:ext>
            </a:extLst>
          </p:cNvPr>
          <p:cNvSpPr>
            <a:spLocks noGrp="1"/>
          </p:cNvSpPr>
          <p:nvPr>
            <p:ph type="body" sz="quarter" idx="13"/>
          </p:nvPr>
        </p:nvSpPr>
        <p:spPr/>
        <p:txBody>
          <a:bodyPr/>
          <a:lstStyle/>
          <a:p>
            <a:r>
              <a:rPr lang="en-GB" dirty="0"/>
              <a:t>Danish oil</a:t>
            </a:r>
          </a:p>
        </p:txBody>
      </p:sp>
      <p:sp>
        <p:nvSpPr>
          <p:cNvPr id="3" name="Text Placeholder 2">
            <a:extLst>
              <a:ext uri="{FF2B5EF4-FFF2-40B4-BE49-F238E27FC236}">
                <a16:creationId xmlns:a16="http://schemas.microsoft.com/office/drawing/2014/main" id="{3A975630-3DBB-4527-91BC-B5EA859BC210}"/>
              </a:ext>
            </a:extLst>
          </p:cNvPr>
          <p:cNvSpPr>
            <a:spLocks noGrp="1"/>
          </p:cNvSpPr>
          <p:nvPr>
            <p:ph type="body" sz="quarter" idx="14"/>
          </p:nvPr>
        </p:nvSpPr>
        <p:spPr/>
        <p:txBody>
          <a:bodyPr/>
          <a:lstStyle/>
          <a:p>
            <a:r>
              <a:rPr lang="en-GB" dirty="0"/>
              <a:t>Danish oil is categorised as an oil but is actually </a:t>
            </a:r>
            <a:br>
              <a:rPr lang="en-GB" dirty="0"/>
            </a:br>
            <a:r>
              <a:rPr lang="en-GB" dirty="0"/>
              <a:t>a mix of oils and varnish</a:t>
            </a:r>
          </a:p>
          <a:p>
            <a:pPr lvl="1"/>
            <a:r>
              <a:rPr lang="en-GB" dirty="0"/>
              <a:t>The oil enhances the wood’s natural beauty and the varnish gives a water resistant, durable and satin finish</a:t>
            </a:r>
          </a:p>
          <a:p>
            <a:pPr lvl="1"/>
            <a:r>
              <a:rPr lang="en-US" dirty="0"/>
              <a:t>Can be used as a primer </a:t>
            </a:r>
            <a:br>
              <a:rPr lang="en-US" dirty="0"/>
            </a:br>
            <a:r>
              <a:rPr lang="en-US" dirty="0"/>
              <a:t>on wood before applying </a:t>
            </a:r>
            <a:br>
              <a:rPr lang="en-US" dirty="0"/>
            </a:br>
            <a:r>
              <a:rPr lang="en-US" dirty="0"/>
              <a:t>paint or varnish</a:t>
            </a:r>
          </a:p>
          <a:p>
            <a:pPr lvl="1"/>
            <a:r>
              <a:rPr lang="en-US" dirty="0"/>
              <a:t>Danish oil is food safe </a:t>
            </a:r>
            <a:br>
              <a:rPr lang="en-US" dirty="0"/>
            </a:br>
            <a:r>
              <a:rPr lang="en-US" dirty="0"/>
              <a:t>once it has fully cured</a:t>
            </a:r>
          </a:p>
          <a:p>
            <a:pPr lvl="1"/>
            <a:r>
              <a:rPr lang="en-US" dirty="0">
                <a:solidFill>
                  <a:srgbClr val="51869B"/>
                </a:solidFill>
              </a:rPr>
              <a:t>Why is Danish oil </a:t>
            </a:r>
            <a:br>
              <a:rPr lang="en-US" dirty="0">
                <a:solidFill>
                  <a:srgbClr val="51869B"/>
                </a:solidFill>
              </a:rPr>
            </a:br>
            <a:r>
              <a:rPr lang="en-US" dirty="0">
                <a:solidFill>
                  <a:srgbClr val="51869B"/>
                </a:solidFill>
              </a:rPr>
              <a:t>commonly used on </a:t>
            </a:r>
            <a:br>
              <a:rPr lang="en-US" dirty="0">
                <a:solidFill>
                  <a:srgbClr val="51869B"/>
                </a:solidFill>
              </a:rPr>
            </a:br>
            <a:r>
              <a:rPr lang="en-US" dirty="0">
                <a:solidFill>
                  <a:srgbClr val="51869B"/>
                </a:solidFill>
              </a:rPr>
              <a:t>wooden toys?</a:t>
            </a:r>
          </a:p>
          <a:p>
            <a:pPr lvl="1"/>
            <a:endParaRPr lang="en-US" dirty="0"/>
          </a:p>
          <a:p>
            <a:pPr lvl="1"/>
            <a:endParaRPr lang="en-GB" dirty="0"/>
          </a:p>
        </p:txBody>
      </p:sp>
      <p:pic>
        <p:nvPicPr>
          <p:cNvPr id="7" name="Picture 6">
            <a:extLst>
              <a:ext uri="{FF2B5EF4-FFF2-40B4-BE49-F238E27FC236}">
                <a16:creationId xmlns:a16="http://schemas.microsoft.com/office/drawing/2014/main" id="{540F8FBF-52F2-40DE-B964-BFFD20FB5D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261400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A75387-9F11-4196-A232-AE3BEBD7F4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10819" y="1975338"/>
            <a:ext cx="3133182" cy="4882662"/>
          </a:xfrm>
          <a:prstGeom prst="rect">
            <a:avLst/>
          </a:prstGeom>
        </p:spPr>
      </p:pic>
      <p:sp>
        <p:nvSpPr>
          <p:cNvPr id="2" name="Text Placeholder 1">
            <a:extLst>
              <a:ext uri="{FF2B5EF4-FFF2-40B4-BE49-F238E27FC236}">
                <a16:creationId xmlns:a16="http://schemas.microsoft.com/office/drawing/2014/main" id="{1E4D70E4-E1A7-4531-AA2C-3AD165778722}"/>
              </a:ext>
            </a:extLst>
          </p:cNvPr>
          <p:cNvSpPr>
            <a:spLocks noGrp="1"/>
          </p:cNvSpPr>
          <p:nvPr>
            <p:ph type="body" sz="quarter" idx="13"/>
          </p:nvPr>
        </p:nvSpPr>
        <p:spPr/>
        <p:txBody>
          <a:bodyPr/>
          <a:lstStyle/>
          <a:p>
            <a:r>
              <a:rPr lang="en-GB" dirty="0"/>
              <a:t>Teak oil</a:t>
            </a:r>
          </a:p>
        </p:txBody>
      </p:sp>
      <p:sp>
        <p:nvSpPr>
          <p:cNvPr id="3" name="Text Placeholder 2">
            <a:extLst>
              <a:ext uri="{FF2B5EF4-FFF2-40B4-BE49-F238E27FC236}">
                <a16:creationId xmlns:a16="http://schemas.microsoft.com/office/drawing/2014/main" id="{16AC794D-DDF7-41EE-AC86-60218796A6E2}"/>
              </a:ext>
            </a:extLst>
          </p:cNvPr>
          <p:cNvSpPr>
            <a:spLocks noGrp="1"/>
          </p:cNvSpPr>
          <p:nvPr>
            <p:ph type="body" sz="quarter" idx="14"/>
          </p:nvPr>
        </p:nvSpPr>
        <p:spPr/>
        <p:txBody>
          <a:bodyPr/>
          <a:lstStyle/>
          <a:p>
            <a:r>
              <a:rPr lang="en-GB" dirty="0"/>
              <a:t>Teak oil isn’t made from teak but is ideal </a:t>
            </a:r>
            <a:br>
              <a:rPr lang="en-GB" dirty="0"/>
            </a:br>
            <a:r>
              <a:rPr lang="en-GB" dirty="0"/>
              <a:t>for use on dense hardwoods like teak</a:t>
            </a:r>
          </a:p>
          <a:p>
            <a:pPr lvl="1"/>
            <a:r>
              <a:rPr lang="en-GB" dirty="0"/>
              <a:t>Like Danish oil, it’s a blend of oils and varnish</a:t>
            </a:r>
          </a:p>
          <a:p>
            <a:pPr lvl="1"/>
            <a:r>
              <a:rPr lang="en-GB" dirty="0"/>
              <a:t>Suitable for indoor or outdoor applications </a:t>
            </a:r>
            <a:br>
              <a:rPr lang="en-GB" dirty="0"/>
            </a:br>
            <a:r>
              <a:rPr lang="en-GB" dirty="0"/>
              <a:t>and provides UV protection</a:t>
            </a:r>
          </a:p>
          <a:p>
            <a:pPr lvl="1"/>
            <a:r>
              <a:rPr lang="en-GB" dirty="0"/>
              <a:t>Used on boats and garden furniture</a:t>
            </a:r>
          </a:p>
          <a:p>
            <a:pPr lvl="1"/>
            <a:r>
              <a:rPr lang="en-GB" dirty="0"/>
              <a:t>Teak oil is not ideal if a high-sheen </a:t>
            </a:r>
            <a:br>
              <a:rPr lang="en-GB" dirty="0"/>
            </a:br>
            <a:r>
              <a:rPr lang="en-GB" dirty="0"/>
              <a:t>is required or in high-traffic areas </a:t>
            </a:r>
          </a:p>
          <a:p>
            <a:pPr lvl="1"/>
            <a:r>
              <a:rPr lang="en-GB" dirty="0">
                <a:solidFill>
                  <a:srgbClr val="51869B"/>
                </a:solidFill>
              </a:rPr>
              <a:t>Wood cannot be glued after teak</a:t>
            </a:r>
            <a:br>
              <a:rPr lang="en-GB" dirty="0">
                <a:solidFill>
                  <a:srgbClr val="51869B"/>
                </a:solidFill>
              </a:rPr>
            </a:br>
            <a:r>
              <a:rPr lang="en-GB" dirty="0">
                <a:solidFill>
                  <a:srgbClr val="51869B"/>
                </a:solidFill>
              </a:rPr>
              <a:t>oil has been applied. Why might </a:t>
            </a:r>
            <a:br>
              <a:rPr lang="en-GB" dirty="0">
                <a:solidFill>
                  <a:srgbClr val="51869B"/>
                </a:solidFill>
              </a:rPr>
            </a:br>
            <a:r>
              <a:rPr lang="en-GB" dirty="0">
                <a:solidFill>
                  <a:srgbClr val="51869B"/>
                </a:solidFill>
              </a:rPr>
              <a:t>this be the case?</a:t>
            </a:r>
          </a:p>
        </p:txBody>
      </p:sp>
      <p:pic>
        <p:nvPicPr>
          <p:cNvPr id="8" name="Picture 7">
            <a:extLst>
              <a:ext uri="{FF2B5EF4-FFF2-40B4-BE49-F238E27FC236}">
                <a16:creationId xmlns:a16="http://schemas.microsoft.com/office/drawing/2014/main" id="{F15C75F2-C1BE-4543-817C-4FDF1938E6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3066433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855302E-D44A-46C3-A94A-CE184D6DEC10}"/>
              </a:ext>
            </a:extLst>
          </p:cNvPr>
          <p:cNvSpPr>
            <a:spLocks noGrp="1"/>
          </p:cNvSpPr>
          <p:nvPr>
            <p:ph type="body" sz="quarter" idx="13"/>
          </p:nvPr>
        </p:nvSpPr>
        <p:spPr/>
        <p:txBody>
          <a:bodyPr/>
          <a:lstStyle/>
          <a:p>
            <a:r>
              <a:rPr lang="en-GB" dirty="0"/>
              <a:t>Worksheet 3</a:t>
            </a:r>
          </a:p>
        </p:txBody>
      </p:sp>
      <p:sp>
        <p:nvSpPr>
          <p:cNvPr id="5" name="Text Placeholder 4">
            <a:extLst>
              <a:ext uri="{FF2B5EF4-FFF2-40B4-BE49-F238E27FC236}">
                <a16:creationId xmlns:a16="http://schemas.microsoft.com/office/drawing/2014/main" id="{F9385AA3-8A42-4645-BBA3-876D0402AD37}"/>
              </a:ext>
            </a:extLst>
          </p:cNvPr>
          <p:cNvSpPr>
            <a:spLocks noGrp="1"/>
          </p:cNvSpPr>
          <p:nvPr>
            <p:ph type="body" sz="quarter" idx="14"/>
          </p:nvPr>
        </p:nvSpPr>
        <p:spPr/>
        <p:txBody>
          <a:bodyPr/>
          <a:lstStyle/>
          <a:p>
            <a:r>
              <a:rPr lang="en-GB" dirty="0"/>
              <a:t>Complete </a:t>
            </a:r>
            <a:r>
              <a:rPr lang="en-GB" b="1" dirty="0"/>
              <a:t>Task 2</a:t>
            </a:r>
            <a:r>
              <a:rPr lang="en-GB" dirty="0"/>
              <a:t> to consolidate your understanding of wood finishes</a:t>
            </a:r>
          </a:p>
        </p:txBody>
      </p:sp>
    </p:spTree>
    <p:extLst>
      <p:ext uri="{BB962C8B-B14F-4D97-AF65-F5344CB8AC3E}">
        <p14:creationId xmlns:p14="http://schemas.microsoft.com/office/powerpoint/2010/main" val="2807688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7F839C-0BF6-431D-AAC4-92286B8615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997"/>
          <a:stretch/>
        </p:blipFill>
        <p:spPr>
          <a:xfrm flipH="1">
            <a:off x="3202952" y="2377677"/>
            <a:ext cx="5941048" cy="4480324"/>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Pressure treated timber</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Pressure treated timber is treated prior to being sold using an antimicrobial copper-based preservative</a:t>
            </a:r>
          </a:p>
          <a:p>
            <a:pPr lvl="1"/>
            <a:r>
              <a:rPr lang="en-GB" dirty="0"/>
              <a:t>Used for high level protection where timber </a:t>
            </a:r>
            <a:br>
              <a:rPr lang="en-GB" dirty="0"/>
            </a:br>
            <a:r>
              <a:rPr lang="en-GB" dirty="0"/>
              <a:t>is exposed to constant weathering and </a:t>
            </a:r>
            <a:br>
              <a:rPr lang="en-GB" dirty="0"/>
            </a:br>
            <a:r>
              <a:rPr lang="en-GB" dirty="0"/>
              <a:t>possible insect/fungal attack</a:t>
            </a:r>
          </a:p>
          <a:p>
            <a:pPr lvl="1"/>
            <a:r>
              <a:rPr lang="en-GB" dirty="0"/>
              <a:t>Common uses include construction, </a:t>
            </a:r>
            <a:br>
              <a:rPr lang="en-GB" dirty="0"/>
            </a:br>
            <a:r>
              <a:rPr lang="en-GB" dirty="0"/>
              <a:t>landscaping, fencing and playgrounds</a:t>
            </a:r>
          </a:p>
          <a:p>
            <a:pPr lvl="1"/>
            <a:r>
              <a:rPr lang="en-GB" dirty="0"/>
              <a:t>A common pressure treatment is </a:t>
            </a:r>
            <a:br>
              <a:rPr lang="en-GB" dirty="0"/>
            </a:br>
            <a:r>
              <a:rPr lang="en-GB" dirty="0"/>
              <a:t>called </a:t>
            </a:r>
            <a:r>
              <a:rPr lang="en-GB" b="1" dirty="0"/>
              <a:t>tanalising</a:t>
            </a:r>
          </a:p>
          <a:p>
            <a:pPr lvl="1"/>
            <a:r>
              <a:rPr lang="en-GB">
                <a:solidFill>
                  <a:srgbClr val="51869B"/>
                </a:solidFill>
              </a:rPr>
              <a:t>Would </a:t>
            </a:r>
            <a:r>
              <a:rPr lang="en-GB" dirty="0">
                <a:solidFill>
                  <a:srgbClr val="51869B"/>
                </a:solidFill>
              </a:rPr>
              <a:t>pressure treated </a:t>
            </a:r>
            <a:r>
              <a:rPr lang="en-GB">
                <a:solidFill>
                  <a:srgbClr val="51869B"/>
                </a:solidFill>
              </a:rPr>
              <a:t>timber still</a:t>
            </a:r>
            <a:br>
              <a:rPr lang="en-GB" dirty="0">
                <a:solidFill>
                  <a:srgbClr val="51869B"/>
                </a:solidFill>
              </a:rPr>
            </a:br>
            <a:r>
              <a:rPr lang="en-GB" dirty="0">
                <a:solidFill>
                  <a:srgbClr val="51869B"/>
                </a:solidFill>
              </a:rPr>
              <a:t>be fully protected once it has </a:t>
            </a:r>
            <a:br>
              <a:rPr lang="en-GB" dirty="0">
                <a:solidFill>
                  <a:srgbClr val="51869B"/>
                </a:solidFill>
              </a:rPr>
            </a:br>
            <a:r>
              <a:rPr lang="en-GB" dirty="0">
                <a:solidFill>
                  <a:srgbClr val="51869B"/>
                </a:solidFill>
              </a:rPr>
              <a:t>been machined?</a:t>
            </a:r>
            <a:br>
              <a:rPr lang="en-GB" dirty="0"/>
            </a:br>
            <a:endParaRPr lang="en-GB" dirty="0"/>
          </a:p>
          <a:p>
            <a:pPr lvl="1"/>
            <a:endParaRPr lang="en-US" dirty="0"/>
          </a:p>
        </p:txBody>
      </p:sp>
      <p:pic>
        <p:nvPicPr>
          <p:cNvPr id="7" name="Picture 6">
            <a:extLst>
              <a:ext uri="{FF2B5EF4-FFF2-40B4-BE49-F238E27FC236}">
                <a16:creationId xmlns:a16="http://schemas.microsoft.com/office/drawing/2014/main" id="{C67DB95C-199C-4EAD-99CA-CD7F4D592C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574087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Describe how finishing processes can be used to enhance aesthetics and/or prevent decay</a:t>
            </a:r>
          </a:p>
          <a:p>
            <a:r>
              <a:rPr lang="en-GB" dirty="0"/>
              <a:t>Consider the suitability of specific finishes for </a:t>
            </a:r>
            <a:br>
              <a:rPr lang="en-GB" dirty="0"/>
            </a:br>
            <a:r>
              <a:rPr lang="en-GB" dirty="0"/>
              <a:t>different applications</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4135027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 wooden fence isolated on white">
            <a:extLst>
              <a:ext uri="{FF2B5EF4-FFF2-40B4-BE49-F238E27FC236}">
                <a16:creationId xmlns:a16="http://schemas.microsoft.com/office/drawing/2014/main" id="{16B9FF3D-0FA4-44CE-9D6F-80F297EB462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4432300"/>
            <a:ext cx="9144000" cy="2425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246C3B-BDDA-4DB7-AC46-FB326A6E6B19}"/>
              </a:ext>
            </a:extLst>
          </p:cNvPr>
          <p:cNvSpPr>
            <a:spLocks noGrp="1"/>
          </p:cNvSpPr>
          <p:nvPr>
            <p:ph type="body" sz="quarter" idx="13"/>
          </p:nvPr>
        </p:nvSpPr>
        <p:spPr/>
        <p:txBody>
          <a:bodyPr/>
          <a:lstStyle/>
          <a:p>
            <a:r>
              <a:rPr lang="en-GB" dirty="0"/>
              <a:t>Pressure treatment process</a:t>
            </a:r>
          </a:p>
        </p:txBody>
      </p:sp>
      <p:sp>
        <p:nvSpPr>
          <p:cNvPr id="5" name="Text Placeholder 4">
            <a:extLst>
              <a:ext uri="{FF2B5EF4-FFF2-40B4-BE49-F238E27FC236}">
                <a16:creationId xmlns:a16="http://schemas.microsoft.com/office/drawing/2014/main" id="{60A585E3-6BD8-4F12-98E0-B1B032F3369B}"/>
              </a:ext>
            </a:extLst>
          </p:cNvPr>
          <p:cNvSpPr>
            <a:spLocks noGrp="1"/>
          </p:cNvSpPr>
          <p:nvPr>
            <p:ph type="body" sz="quarter" idx="14"/>
          </p:nvPr>
        </p:nvSpPr>
        <p:spPr/>
        <p:txBody>
          <a:bodyPr/>
          <a:lstStyle/>
          <a:p>
            <a:r>
              <a:rPr lang="en-GB" dirty="0"/>
              <a:t>This treatment uses a pressurised treatment vessel to force preservative chemicals deep into the wood</a:t>
            </a:r>
          </a:p>
          <a:p>
            <a:pPr lvl="1"/>
            <a:r>
              <a:rPr lang="en-GB" dirty="0"/>
              <a:t>Watch the link video and complete </a:t>
            </a:r>
            <a:r>
              <a:rPr lang="en-GB" b="1" dirty="0"/>
              <a:t>Task 3</a:t>
            </a:r>
            <a:endParaRPr lang="en-GB" dirty="0">
              <a:highlight>
                <a:srgbClr val="FFFF00"/>
              </a:highlight>
            </a:endParaRPr>
          </a:p>
        </p:txBody>
      </p:sp>
      <p:pic>
        <p:nvPicPr>
          <p:cNvPr id="3" name="Picture 2">
            <a:extLst>
              <a:ext uri="{FF2B5EF4-FFF2-40B4-BE49-F238E27FC236}">
                <a16:creationId xmlns:a16="http://schemas.microsoft.com/office/drawing/2014/main" id="{E5CF8D0A-6CA2-497D-BE42-7FEEEFE693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4248833"/>
            <a:ext cx="9144001" cy="2609168"/>
          </a:xfrm>
          <a:prstGeom prst="rect">
            <a:avLst/>
          </a:prstGeom>
        </p:spPr>
      </p:pic>
      <p:sp>
        <p:nvSpPr>
          <p:cNvPr id="2" name="Rectangle 1">
            <a:extLst>
              <a:ext uri="{FF2B5EF4-FFF2-40B4-BE49-F238E27FC236}">
                <a16:creationId xmlns:a16="http://schemas.microsoft.com/office/drawing/2014/main" id="{763A3E90-C0B3-41D7-B6C8-25A7CEB5EF3B}"/>
              </a:ext>
            </a:extLst>
          </p:cNvPr>
          <p:cNvSpPr/>
          <p:nvPr/>
        </p:nvSpPr>
        <p:spPr>
          <a:xfrm>
            <a:off x="1388378" y="2938055"/>
            <a:ext cx="5280870" cy="369332"/>
          </a:xfrm>
          <a:prstGeom prst="rect">
            <a:avLst/>
          </a:prstGeom>
        </p:spPr>
        <p:txBody>
          <a:bodyPr wrap="square">
            <a:spAutoFit/>
          </a:bodyPr>
          <a:lstStyle/>
          <a:p>
            <a:r>
              <a:rPr lang="en-GB" dirty="0">
                <a:hlinkClick r:id="rId4"/>
              </a:rPr>
              <a:t>https://www.youtube.com/watch?v=8J0JlFpscFM</a:t>
            </a:r>
            <a:r>
              <a:rPr lang="en-GB" dirty="0"/>
              <a:t> </a:t>
            </a:r>
          </a:p>
        </p:txBody>
      </p:sp>
    </p:spTree>
    <p:extLst>
      <p:ext uri="{BB962C8B-B14F-4D97-AF65-F5344CB8AC3E}">
        <p14:creationId xmlns:p14="http://schemas.microsoft.com/office/powerpoint/2010/main" val="3155187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B6C0D4-D2D3-4A60-B819-898FEF3B8A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89505" y="2544585"/>
            <a:ext cx="5533286" cy="3327049"/>
          </a:xfrm>
          <a:prstGeom prst="rect">
            <a:avLst/>
          </a:prstGeom>
        </p:spPr>
      </p:pic>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r>
              <a:rPr lang="en-GB" dirty="0"/>
              <a:t>Complete </a:t>
            </a:r>
            <a:r>
              <a:rPr lang="en-GB" b="1" dirty="0"/>
              <a:t>Task 4</a:t>
            </a:r>
            <a:r>
              <a:rPr lang="en-GB" dirty="0"/>
              <a:t> to match the products to an appropriate finish</a:t>
            </a:r>
          </a:p>
          <a:p>
            <a:endParaRPr lang="en-GB" dirty="0"/>
          </a:p>
        </p:txBody>
      </p:sp>
    </p:spTree>
    <p:extLst>
      <p:ext uri="{BB962C8B-B14F-4D97-AF65-F5344CB8AC3E}">
        <p14:creationId xmlns:p14="http://schemas.microsoft.com/office/powerpoint/2010/main" val="4122295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7F283E-85F5-4012-B6B4-EADD197DC73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9960"/>
            <a:ext cx="9144000" cy="6208040"/>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solidFill>
                  <a:schemeClr val="bg1"/>
                </a:solidFill>
              </a:rPr>
              <a:t>Starter</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solidFill>
                  <a:schemeClr val="bg1"/>
                </a:solidFill>
              </a:rPr>
              <a:t>What would the finish on </a:t>
            </a:r>
            <a:br>
              <a:rPr lang="en-US" dirty="0">
                <a:solidFill>
                  <a:schemeClr val="bg1"/>
                </a:solidFill>
              </a:rPr>
            </a:br>
            <a:r>
              <a:rPr lang="en-US" dirty="0">
                <a:solidFill>
                  <a:schemeClr val="bg1"/>
                </a:solidFill>
              </a:rPr>
              <a:t>a product such as this </a:t>
            </a:r>
            <a:br>
              <a:rPr lang="en-US" dirty="0">
                <a:solidFill>
                  <a:schemeClr val="bg1"/>
                </a:solidFill>
              </a:rPr>
            </a:br>
            <a:r>
              <a:rPr lang="en-US" dirty="0">
                <a:solidFill>
                  <a:schemeClr val="bg1"/>
                </a:solidFill>
              </a:rPr>
              <a:t>boat need to withstand?</a:t>
            </a:r>
          </a:p>
        </p:txBody>
      </p:sp>
      <p:pic>
        <p:nvPicPr>
          <p:cNvPr id="7" name="Picture 6">
            <a:extLst>
              <a:ext uri="{FF2B5EF4-FFF2-40B4-BE49-F238E27FC236}">
                <a16:creationId xmlns:a16="http://schemas.microsoft.com/office/drawing/2014/main" id="{2F5405A5-0935-4821-97DF-8930AF77E6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3998161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C1B149-594F-4DA3-A59B-7ABBDFDEE15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V="1">
            <a:off x="0" y="646920"/>
            <a:ext cx="9144000" cy="6211079"/>
          </a:xfrm>
          <a:prstGeom prst="rect">
            <a:avLst/>
          </a:prstGeom>
        </p:spPr>
      </p:pic>
      <p:sp>
        <p:nvSpPr>
          <p:cNvPr id="2" name="Text Placeholder 1">
            <a:extLst>
              <a:ext uri="{FF2B5EF4-FFF2-40B4-BE49-F238E27FC236}">
                <a16:creationId xmlns:a16="http://schemas.microsoft.com/office/drawing/2014/main" id="{85C639B3-63BF-4C26-B42F-420F9712D2E5}"/>
              </a:ext>
            </a:extLst>
          </p:cNvPr>
          <p:cNvSpPr>
            <a:spLocks noGrp="1"/>
          </p:cNvSpPr>
          <p:nvPr>
            <p:ph type="body" sz="quarter" idx="13"/>
          </p:nvPr>
        </p:nvSpPr>
        <p:spPr/>
        <p:txBody>
          <a:bodyPr/>
          <a:lstStyle/>
          <a:p>
            <a:r>
              <a:rPr lang="en-GB" dirty="0"/>
              <a:t>Performance and aesthetics</a:t>
            </a:r>
          </a:p>
        </p:txBody>
      </p:sp>
      <p:sp>
        <p:nvSpPr>
          <p:cNvPr id="3" name="Text Placeholder 2">
            <a:extLst>
              <a:ext uri="{FF2B5EF4-FFF2-40B4-BE49-F238E27FC236}">
                <a16:creationId xmlns:a16="http://schemas.microsoft.com/office/drawing/2014/main" id="{44D17F96-2188-4D49-9151-B5F327A99621}"/>
              </a:ext>
            </a:extLst>
          </p:cNvPr>
          <p:cNvSpPr>
            <a:spLocks noGrp="1"/>
          </p:cNvSpPr>
          <p:nvPr>
            <p:ph type="body" sz="quarter" idx="14"/>
          </p:nvPr>
        </p:nvSpPr>
        <p:spPr/>
        <p:txBody>
          <a:bodyPr/>
          <a:lstStyle/>
          <a:p>
            <a:r>
              <a:rPr lang="en-GB" dirty="0"/>
              <a:t>Finishes are applied to wood to improve </a:t>
            </a:r>
            <a:br>
              <a:rPr lang="en-GB" dirty="0"/>
            </a:br>
            <a:r>
              <a:rPr lang="en-GB" dirty="0"/>
              <a:t>aesthetics and/or performance</a:t>
            </a:r>
          </a:p>
          <a:p>
            <a:pPr lvl="1"/>
            <a:r>
              <a:rPr lang="en-GB" dirty="0">
                <a:solidFill>
                  <a:schemeClr val="tx1"/>
                </a:solidFill>
              </a:rPr>
              <a:t>A finish can change the colour, enhance the </a:t>
            </a:r>
            <a:br>
              <a:rPr lang="en-GB" dirty="0">
                <a:solidFill>
                  <a:schemeClr val="tx1"/>
                </a:solidFill>
              </a:rPr>
            </a:br>
            <a:r>
              <a:rPr lang="en-GB" dirty="0">
                <a:solidFill>
                  <a:schemeClr val="tx1"/>
                </a:solidFill>
              </a:rPr>
              <a:t>natural grain or add texture</a:t>
            </a:r>
          </a:p>
          <a:p>
            <a:pPr lvl="1"/>
            <a:r>
              <a:rPr lang="en-GB" dirty="0">
                <a:solidFill>
                  <a:schemeClr val="tx1"/>
                </a:solidFill>
              </a:rPr>
              <a:t>Treatments can protect wood by improving </a:t>
            </a:r>
            <a:br>
              <a:rPr lang="en-GB" dirty="0">
                <a:solidFill>
                  <a:schemeClr val="tx1"/>
                </a:solidFill>
              </a:rPr>
            </a:br>
            <a:r>
              <a:rPr lang="en-GB" dirty="0">
                <a:solidFill>
                  <a:schemeClr val="tx1"/>
                </a:solidFill>
              </a:rPr>
              <a:t>moisture resistance and guarding against </a:t>
            </a:r>
            <a:br>
              <a:rPr lang="en-GB" dirty="0">
                <a:solidFill>
                  <a:schemeClr val="tx1"/>
                </a:solidFill>
              </a:rPr>
            </a:br>
            <a:r>
              <a:rPr lang="en-GB" dirty="0">
                <a:solidFill>
                  <a:schemeClr val="tx1"/>
                </a:solidFill>
              </a:rPr>
              <a:t>insect and fungal attack</a:t>
            </a:r>
          </a:p>
          <a:p>
            <a:pPr lvl="1"/>
            <a:r>
              <a:rPr lang="en-GB" dirty="0">
                <a:solidFill>
                  <a:schemeClr val="tx1"/>
                </a:solidFill>
              </a:rPr>
              <a:t>Finishes can seal timber to make them easier </a:t>
            </a:r>
            <a:br>
              <a:rPr lang="en-GB" dirty="0">
                <a:solidFill>
                  <a:schemeClr val="tx1"/>
                </a:solidFill>
              </a:rPr>
            </a:br>
            <a:r>
              <a:rPr lang="en-GB" dirty="0">
                <a:solidFill>
                  <a:schemeClr val="tx1"/>
                </a:solidFill>
              </a:rPr>
              <a:t>to clean and protect against airborne pollutants</a:t>
            </a:r>
          </a:p>
          <a:p>
            <a:pPr lvl="2"/>
            <a:r>
              <a:rPr lang="en-GB" dirty="0"/>
              <a:t>Are finishes prone to decay?</a:t>
            </a:r>
          </a:p>
          <a:p>
            <a:endParaRPr lang="en-GB" dirty="0"/>
          </a:p>
        </p:txBody>
      </p:sp>
      <p:pic>
        <p:nvPicPr>
          <p:cNvPr id="8" name="Picture 7">
            <a:extLst>
              <a:ext uri="{FF2B5EF4-FFF2-40B4-BE49-F238E27FC236}">
                <a16:creationId xmlns:a16="http://schemas.microsoft.com/office/drawing/2014/main" id="{72B48F72-E1AB-4508-989E-678DAC3C2E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390784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4FC463-FEC4-46EF-BA4A-CACE5DA6A5B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02"/>
          <a:stretch/>
        </p:blipFill>
        <p:spPr>
          <a:xfrm>
            <a:off x="635190" y="4140200"/>
            <a:ext cx="8166101" cy="2717800"/>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Application and preparation</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Good preparation of the substrate is key</a:t>
            </a:r>
          </a:p>
          <a:p>
            <a:pPr lvl="1"/>
            <a:r>
              <a:rPr lang="en-US" dirty="0"/>
              <a:t>Timber must be sanded smooth along the grain</a:t>
            </a:r>
          </a:p>
          <a:p>
            <a:pPr lvl="1"/>
            <a:r>
              <a:rPr lang="en-US" dirty="0"/>
              <a:t>Rubbing down the timber with methylated spirit removes surface dust and grease – essential for good adhesion</a:t>
            </a:r>
          </a:p>
          <a:p>
            <a:pPr lvl="1"/>
            <a:r>
              <a:rPr lang="en-US" dirty="0"/>
              <a:t>Finishes are applied with a brush, cloth, roller, pad or spray</a:t>
            </a:r>
          </a:p>
          <a:p>
            <a:pPr lvl="1"/>
            <a:r>
              <a:rPr lang="en-US" b="1" dirty="0"/>
              <a:t>Pressure treatment finishes are applied professionally</a:t>
            </a:r>
          </a:p>
        </p:txBody>
      </p:sp>
    </p:spTree>
    <p:extLst>
      <p:ext uri="{BB962C8B-B14F-4D97-AF65-F5344CB8AC3E}">
        <p14:creationId xmlns:p14="http://schemas.microsoft.com/office/powerpoint/2010/main" val="1221307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AC40377-566B-4AD5-9436-A959DA411140}"/>
              </a:ext>
            </a:extLst>
          </p:cNvPr>
          <p:cNvSpPr>
            <a:spLocks noGrp="1"/>
          </p:cNvSpPr>
          <p:nvPr>
            <p:ph type="body" sz="quarter" idx="13"/>
          </p:nvPr>
        </p:nvSpPr>
        <p:spPr/>
        <p:txBody>
          <a:bodyPr/>
          <a:lstStyle/>
          <a:p>
            <a:r>
              <a:rPr lang="en-GB" dirty="0"/>
              <a:t>Worksheet 3</a:t>
            </a:r>
          </a:p>
        </p:txBody>
      </p:sp>
      <p:sp>
        <p:nvSpPr>
          <p:cNvPr id="5" name="Text Placeholder 4">
            <a:extLst>
              <a:ext uri="{FF2B5EF4-FFF2-40B4-BE49-F238E27FC236}">
                <a16:creationId xmlns:a16="http://schemas.microsoft.com/office/drawing/2014/main" id="{852F0171-4814-4DEE-A6E8-A7FFB690447D}"/>
              </a:ext>
            </a:extLst>
          </p:cNvPr>
          <p:cNvSpPr>
            <a:spLocks noGrp="1"/>
          </p:cNvSpPr>
          <p:nvPr>
            <p:ph type="body" sz="quarter" idx="14"/>
          </p:nvPr>
        </p:nvSpPr>
        <p:spPr/>
        <p:txBody>
          <a:bodyPr/>
          <a:lstStyle/>
          <a:p>
            <a:r>
              <a:rPr lang="en-GB" dirty="0"/>
              <a:t>Complete </a:t>
            </a:r>
            <a:r>
              <a:rPr lang="en-GB" b="1" dirty="0"/>
              <a:t>Task 1</a:t>
            </a:r>
            <a:r>
              <a:rPr lang="en-GB" dirty="0"/>
              <a:t> of your Worksheet</a:t>
            </a:r>
          </a:p>
        </p:txBody>
      </p:sp>
    </p:spTree>
    <p:extLst>
      <p:ext uri="{BB962C8B-B14F-4D97-AF65-F5344CB8AC3E}">
        <p14:creationId xmlns:p14="http://schemas.microsoft.com/office/powerpoint/2010/main" val="2594070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E0937E-822E-4B02-A471-D1E77AC4B6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572000" y="2824633"/>
            <a:ext cx="4260847" cy="3710011"/>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User applied finishes</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Finishes are either water-based or solvent-based </a:t>
            </a:r>
            <a:br>
              <a:rPr lang="en-US" dirty="0"/>
            </a:br>
            <a:r>
              <a:rPr lang="en-US" dirty="0"/>
              <a:t>and are usually applied by the user</a:t>
            </a:r>
          </a:p>
        </p:txBody>
      </p:sp>
      <p:sp>
        <p:nvSpPr>
          <p:cNvPr id="6" name="Text Placeholder 2">
            <a:extLst>
              <a:ext uri="{FF2B5EF4-FFF2-40B4-BE49-F238E27FC236}">
                <a16:creationId xmlns:a16="http://schemas.microsoft.com/office/drawing/2014/main" id="{575941EF-C659-4386-A11E-BD070F8CD030}"/>
              </a:ext>
            </a:extLst>
          </p:cNvPr>
          <p:cNvSpPr txBox="1">
            <a:spLocks/>
          </p:cNvSpPr>
          <p:nvPr/>
        </p:nvSpPr>
        <p:spPr>
          <a:xfrm>
            <a:off x="3686934" y="2647155"/>
            <a:ext cx="2428495" cy="1321164"/>
          </a:xfrm>
          <a:prstGeom prst="rect">
            <a:avLst/>
          </a:prstGeom>
        </p:spPr>
        <p:txBody>
          <a:bodyPr vert="horz" lIns="0" tIns="0"/>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sz="2000" kern="1200">
                <a:solidFill>
                  <a:srgbClr val="D0596F"/>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51869B"/>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Colour wash</a:t>
            </a:r>
          </a:p>
          <a:p>
            <a:pPr lvl="1"/>
            <a:r>
              <a:rPr lang="en-US" dirty="0"/>
              <a:t>Wax finishes</a:t>
            </a:r>
          </a:p>
          <a:p>
            <a:pPr lvl="1"/>
            <a:r>
              <a:rPr lang="en-US" dirty="0"/>
              <a:t>Danish oil</a:t>
            </a:r>
          </a:p>
          <a:p>
            <a:pPr lvl="1"/>
            <a:r>
              <a:rPr lang="en-US" dirty="0"/>
              <a:t>Teak oil</a:t>
            </a:r>
          </a:p>
        </p:txBody>
      </p:sp>
      <p:sp>
        <p:nvSpPr>
          <p:cNvPr id="8" name="Text Placeholder 2">
            <a:extLst>
              <a:ext uri="{FF2B5EF4-FFF2-40B4-BE49-F238E27FC236}">
                <a16:creationId xmlns:a16="http://schemas.microsoft.com/office/drawing/2014/main" id="{16E164B4-5A31-4B55-AD89-533AFA48283B}"/>
              </a:ext>
            </a:extLst>
          </p:cNvPr>
          <p:cNvSpPr txBox="1">
            <a:spLocks/>
          </p:cNvSpPr>
          <p:nvPr/>
        </p:nvSpPr>
        <p:spPr>
          <a:xfrm>
            <a:off x="724279" y="2647154"/>
            <a:ext cx="5845197" cy="2372521"/>
          </a:xfrm>
          <a:prstGeom prst="rect">
            <a:avLst/>
          </a:prstGeom>
        </p:spPr>
        <p:txBody>
          <a:bodyPr vert="horz" lIns="0" tIns="0"/>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sz="2000" kern="1200">
                <a:solidFill>
                  <a:srgbClr val="D0596F"/>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51869B"/>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Polyurethane varnish</a:t>
            </a:r>
          </a:p>
          <a:p>
            <a:pPr lvl="1"/>
            <a:r>
              <a:rPr lang="en-US" dirty="0"/>
              <a:t>Acrylic varnish</a:t>
            </a:r>
          </a:p>
          <a:p>
            <a:pPr lvl="1"/>
            <a:r>
              <a:rPr lang="en-US" dirty="0"/>
              <a:t>Water-based paints</a:t>
            </a:r>
          </a:p>
          <a:p>
            <a:pPr lvl="1"/>
            <a:r>
              <a:rPr lang="en-US" dirty="0"/>
              <a:t>Stains</a:t>
            </a:r>
            <a:endParaRPr lang="en-US" dirty="0">
              <a:solidFill>
                <a:srgbClr val="51869B"/>
              </a:solidFill>
            </a:endParaRPr>
          </a:p>
          <a:p>
            <a:pPr lvl="1"/>
            <a:r>
              <a:rPr lang="en-US" dirty="0">
                <a:solidFill>
                  <a:srgbClr val="51869B"/>
                </a:solidFill>
              </a:rPr>
              <a:t>How do solvent-based finishes </a:t>
            </a:r>
            <a:br>
              <a:rPr lang="en-US" dirty="0">
                <a:solidFill>
                  <a:srgbClr val="51869B"/>
                </a:solidFill>
              </a:rPr>
            </a:br>
            <a:r>
              <a:rPr lang="en-US" dirty="0">
                <a:solidFill>
                  <a:srgbClr val="51869B"/>
                </a:solidFill>
              </a:rPr>
              <a:t>affect clean up?</a:t>
            </a:r>
          </a:p>
          <a:p>
            <a:pPr lvl="1"/>
            <a:r>
              <a:rPr lang="en-US" dirty="0">
                <a:solidFill>
                  <a:srgbClr val="51869B"/>
                </a:solidFill>
              </a:rPr>
              <a:t>Which is better for the </a:t>
            </a:r>
            <a:br>
              <a:rPr lang="en-US" dirty="0">
                <a:solidFill>
                  <a:srgbClr val="51869B"/>
                </a:solidFill>
              </a:rPr>
            </a:br>
            <a:r>
              <a:rPr lang="en-US" dirty="0">
                <a:solidFill>
                  <a:srgbClr val="51869B"/>
                </a:solidFill>
              </a:rPr>
              <a:t>environment, water-based </a:t>
            </a:r>
            <a:br>
              <a:rPr lang="en-US" dirty="0">
                <a:solidFill>
                  <a:srgbClr val="51869B"/>
                </a:solidFill>
              </a:rPr>
            </a:br>
            <a:r>
              <a:rPr lang="en-US" dirty="0">
                <a:solidFill>
                  <a:srgbClr val="51869B"/>
                </a:solidFill>
              </a:rPr>
              <a:t>or solvent-based finishes?</a:t>
            </a:r>
          </a:p>
        </p:txBody>
      </p:sp>
      <p:pic>
        <p:nvPicPr>
          <p:cNvPr id="10" name="Picture 9">
            <a:extLst>
              <a:ext uri="{FF2B5EF4-FFF2-40B4-BE49-F238E27FC236}">
                <a16:creationId xmlns:a16="http://schemas.microsoft.com/office/drawing/2014/main" id="{F70B77D0-8B11-4D1B-8612-CE1112C748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568153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634444-1231-4723-8AE6-AD6BF5F31A9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 y="643003"/>
            <a:ext cx="9144000" cy="6258539"/>
          </a:xfrm>
          <a:prstGeom prst="rect">
            <a:avLst/>
          </a:prstGeom>
        </p:spPr>
      </p:pic>
      <p:sp>
        <p:nvSpPr>
          <p:cNvPr id="3" name="Rectangle 2">
            <a:extLst>
              <a:ext uri="{FF2B5EF4-FFF2-40B4-BE49-F238E27FC236}">
                <a16:creationId xmlns:a16="http://schemas.microsoft.com/office/drawing/2014/main" id="{FDFC56B4-A77B-4DFA-A6DC-2BF737ED4BD8}"/>
              </a:ext>
            </a:extLst>
          </p:cNvPr>
          <p:cNvSpPr/>
          <p:nvPr/>
        </p:nvSpPr>
        <p:spPr>
          <a:xfrm>
            <a:off x="0" y="643003"/>
            <a:ext cx="9144000" cy="6258539"/>
          </a:xfrm>
          <a:prstGeom prst="rect">
            <a:avLst/>
          </a:prstGeom>
          <a:gradFill flip="none" rotWithShape="1">
            <a:gsLst>
              <a:gs pos="95000">
                <a:srgbClr val="FFFFFF">
                  <a:alpha val="0"/>
                  <a:lumMod val="25000"/>
                  <a:lumOff val="75000"/>
                </a:srgbClr>
              </a:gs>
              <a:gs pos="68000">
                <a:srgbClr val="FFFFFF">
                  <a:alpha val="52000"/>
                  <a:lumMod val="0"/>
                  <a:lumOff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Polyurethane varnish</a:t>
            </a:r>
          </a:p>
        </p:txBody>
      </p:sp>
      <p:sp>
        <p:nvSpPr>
          <p:cNvPr id="8" name="Text Placeholder 7">
            <a:extLst>
              <a:ext uri="{FF2B5EF4-FFF2-40B4-BE49-F238E27FC236}">
                <a16:creationId xmlns:a16="http://schemas.microsoft.com/office/drawing/2014/main" id="{048F48EA-936A-495F-B461-27F5B6A22CCF}"/>
              </a:ext>
            </a:extLst>
          </p:cNvPr>
          <p:cNvSpPr>
            <a:spLocks noGrp="1"/>
          </p:cNvSpPr>
          <p:nvPr>
            <p:ph type="body" sz="quarter" idx="14"/>
          </p:nvPr>
        </p:nvSpPr>
        <p:spPr>
          <a:xfrm>
            <a:off x="724280" y="1704179"/>
            <a:ext cx="7797230" cy="4353602"/>
          </a:xfrm>
        </p:spPr>
        <p:txBody>
          <a:bodyPr/>
          <a:lstStyle/>
          <a:p>
            <a:r>
              <a:rPr lang="en-GB" sz="2800" dirty="0"/>
              <a:t>An extremely tough, hardwearing </a:t>
            </a:r>
            <a:br>
              <a:rPr lang="en-GB" sz="2800" dirty="0"/>
            </a:br>
            <a:r>
              <a:rPr lang="en-GB" sz="2800" dirty="0"/>
              <a:t>finish that is highly resistant to heat, </a:t>
            </a:r>
            <a:br>
              <a:rPr lang="en-GB" sz="2800" dirty="0"/>
            </a:br>
            <a:r>
              <a:rPr lang="en-GB" sz="2800" dirty="0"/>
              <a:t>water and chemicals</a:t>
            </a:r>
          </a:p>
          <a:p>
            <a:pPr lvl="1"/>
            <a:r>
              <a:rPr lang="en-GB" sz="2300" dirty="0">
                <a:solidFill>
                  <a:schemeClr val="tx1"/>
                </a:solidFill>
              </a:rPr>
              <a:t>A liquid plastic suspended in a water- </a:t>
            </a:r>
            <a:br>
              <a:rPr lang="en-GB" sz="2300" dirty="0">
                <a:solidFill>
                  <a:schemeClr val="tx1"/>
                </a:solidFill>
              </a:rPr>
            </a:br>
            <a:r>
              <a:rPr lang="en-GB" sz="2300" dirty="0">
                <a:solidFill>
                  <a:schemeClr val="tx1"/>
                </a:solidFill>
              </a:rPr>
              <a:t>or solvent-based carrier and sold as </a:t>
            </a:r>
            <a:br>
              <a:rPr lang="en-GB" sz="2300" dirty="0">
                <a:solidFill>
                  <a:schemeClr val="tx1"/>
                </a:solidFill>
              </a:rPr>
            </a:br>
            <a:r>
              <a:rPr lang="en-GB" sz="2300" dirty="0">
                <a:solidFill>
                  <a:schemeClr val="tx1"/>
                </a:solidFill>
              </a:rPr>
              <a:t>a matt, satin or gloss finish</a:t>
            </a:r>
          </a:p>
          <a:p>
            <a:pPr lvl="1"/>
            <a:r>
              <a:rPr lang="en-GB" sz="2300" dirty="0">
                <a:solidFill>
                  <a:schemeClr val="tx1"/>
                </a:solidFill>
              </a:rPr>
              <a:t>May be clear or tinted to highlight, </a:t>
            </a:r>
            <a:br>
              <a:rPr lang="en-GB" sz="2300" dirty="0">
                <a:solidFill>
                  <a:schemeClr val="tx1"/>
                </a:solidFill>
              </a:rPr>
            </a:br>
            <a:r>
              <a:rPr lang="en-GB" sz="2300" dirty="0">
                <a:solidFill>
                  <a:schemeClr val="tx1"/>
                </a:solidFill>
              </a:rPr>
              <a:t>enhance or alter natural wood tones </a:t>
            </a:r>
          </a:p>
          <a:p>
            <a:pPr lvl="1"/>
            <a:r>
              <a:rPr lang="en-GB" sz="2300" dirty="0">
                <a:solidFill>
                  <a:schemeClr val="tx1"/>
                </a:solidFill>
              </a:rPr>
              <a:t>Used on boats and wooden flooring</a:t>
            </a:r>
          </a:p>
          <a:p>
            <a:pPr lvl="2"/>
            <a:r>
              <a:rPr lang="en-GB" sz="2300" dirty="0"/>
              <a:t>What properties make this a suitable </a:t>
            </a:r>
            <a:br>
              <a:rPr lang="en-GB" sz="2300" dirty="0"/>
            </a:br>
            <a:r>
              <a:rPr lang="en-GB" sz="2300" dirty="0"/>
              <a:t>finish for the floor of a sports hall?</a:t>
            </a:r>
          </a:p>
          <a:p>
            <a:endParaRPr lang="en-GB" dirty="0"/>
          </a:p>
        </p:txBody>
      </p:sp>
      <p:pic>
        <p:nvPicPr>
          <p:cNvPr id="9" name="Picture 8">
            <a:extLst>
              <a:ext uri="{FF2B5EF4-FFF2-40B4-BE49-F238E27FC236}">
                <a16:creationId xmlns:a16="http://schemas.microsoft.com/office/drawing/2014/main" id="{F0021969-6427-4AB3-A5E9-E9D6FE8059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2517834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B5BBF2-9262-46BA-BCC7-4CC75453893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62379" y="2290043"/>
            <a:ext cx="2546524" cy="4567957"/>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Polyurethane pros and cons</a:t>
            </a:r>
          </a:p>
        </p:txBody>
      </p:sp>
      <p:sp>
        <p:nvSpPr>
          <p:cNvPr id="8" name="Text Placeholder 7">
            <a:extLst>
              <a:ext uri="{FF2B5EF4-FFF2-40B4-BE49-F238E27FC236}">
                <a16:creationId xmlns:a16="http://schemas.microsoft.com/office/drawing/2014/main" id="{048F48EA-936A-495F-B461-27F5B6A22CCF}"/>
              </a:ext>
            </a:extLst>
          </p:cNvPr>
          <p:cNvSpPr>
            <a:spLocks noGrp="1"/>
          </p:cNvSpPr>
          <p:nvPr>
            <p:ph type="body" sz="quarter" idx="14"/>
          </p:nvPr>
        </p:nvSpPr>
        <p:spPr/>
        <p:txBody>
          <a:bodyPr/>
          <a:lstStyle/>
          <a:p>
            <a:r>
              <a:rPr lang="en-GB" sz="2800" dirty="0"/>
              <a:t>Many polyurethane varnishes are not resistant to UV and will yellow over time</a:t>
            </a:r>
          </a:p>
          <a:p>
            <a:pPr lvl="1"/>
            <a:r>
              <a:rPr lang="en-GB" sz="2300" dirty="0"/>
              <a:t>It gives a lustrous finish but this can </a:t>
            </a:r>
            <a:br>
              <a:rPr lang="en-GB" sz="2300" dirty="0"/>
            </a:br>
            <a:r>
              <a:rPr lang="en-GB" sz="2300" dirty="0"/>
              <a:t>make woods look plastic or fake</a:t>
            </a:r>
          </a:p>
          <a:p>
            <a:pPr lvl="1"/>
            <a:r>
              <a:rPr lang="en-GB" sz="2300" dirty="0"/>
              <a:t>Water-based versions are better for </a:t>
            </a:r>
            <a:br>
              <a:rPr lang="en-GB" sz="2300" dirty="0"/>
            </a:br>
            <a:r>
              <a:rPr lang="en-GB" sz="2300" dirty="0"/>
              <a:t>the environment and safer to use</a:t>
            </a:r>
          </a:p>
          <a:p>
            <a:pPr lvl="1"/>
            <a:r>
              <a:rPr lang="en-GB" sz="2300" dirty="0"/>
              <a:t>More durable solvent-based versions </a:t>
            </a:r>
            <a:br>
              <a:rPr lang="en-GB" sz="2300" dirty="0"/>
            </a:br>
            <a:r>
              <a:rPr lang="en-GB" sz="2300" dirty="0"/>
              <a:t>have a longer drying time and pose </a:t>
            </a:r>
            <a:br>
              <a:rPr lang="en-GB" sz="2300" dirty="0"/>
            </a:br>
            <a:r>
              <a:rPr lang="en-GB" sz="2300" dirty="0"/>
              <a:t>greater health risks</a:t>
            </a:r>
          </a:p>
          <a:p>
            <a:pPr lvl="2"/>
            <a:r>
              <a:rPr lang="en-GB" sz="2300" dirty="0"/>
              <a:t>What PPE equipment should be worn </a:t>
            </a:r>
            <a:br>
              <a:rPr lang="en-GB" sz="2300" dirty="0"/>
            </a:br>
            <a:r>
              <a:rPr lang="en-GB" sz="2300" dirty="0"/>
              <a:t>when applying noxious finishes and why?</a:t>
            </a:r>
          </a:p>
          <a:p>
            <a:endParaRPr lang="en-GB" dirty="0"/>
          </a:p>
        </p:txBody>
      </p:sp>
      <p:pic>
        <p:nvPicPr>
          <p:cNvPr id="10" name="Picture 9">
            <a:extLst>
              <a:ext uri="{FF2B5EF4-FFF2-40B4-BE49-F238E27FC236}">
                <a16:creationId xmlns:a16="http://schemas.microsoft.com/office/drawing/2014/main" id="{D745B70A-EF9D-4107-9037-32AF7522E2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737793307"/>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3d882f4032af16e1296aca89b46bff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b206059bc1997f16bd7174fab84143fb"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FAB3D86-88DA-4A45-B5C8-DC1273A6211E}">
  <ds:schemaRefs>
    <ds:schemaRef ds:uri="http://schemas.microsoft.com/sharepoint/v3/contenttype/forms"/>
  </ds:schemaRefs>
</ds:datastoreItem>
</file>

<file path=customXml/itemProps2.xml><?xml version="1.0" encoding="utf-8"?>
<ds:datastoreItem xmlns:ds="http://schemas.openxmlformats.org/officeDocument/2006/customXml" ds:itemID="{14EABD2F-219E-4A75-8AE7-4142D5E157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4899E1-3B32-4332-9AF1-09B392EB8EFC}">
  <ds:schemaRefs>
    <ds:schemaRef ds:uri="http://purl.org/dc/elements/1.1/"/>
    <ds:schemaRef ds:uri="http://schemas.microsoft.com/office/2006/metadata/properties"/>
    <ds:schemaRef ds:uri="http://purl.org/dc/terms/"/>
    <ds:schemaRef ds:uri="http://schemas.openxmlformats.org/package/2006/metadata/core-properties"/>
    <ds:schemaRef ds:uri="94dce8ab-38ff-4714-b1ed-1fc5e4d9abd1"/>
    <ds:schemaRef ds:uri="http://schemas.microsoft.com/office/2006/documentManagement/types"/>
    <ds:schemaRef ds:uri="http://schemas.microsoft.com/office/infopath/2007/PartnerControls"/>
    <ds:schemaRef ds:uri="1ef05dc5-97a2-498b-bf7c-bd189143a1f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4286</TotalTime>
  <Words>382</Words>
  <Application>Microsoft Office PowerPoint</Application>
  <PresentationFormat>On-screen Show (4:3)</PresentationFormat>
  <Paragraphs>114</Paragraphs>
  <Slides>22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Museo 700</vt:lpstr>
      <vt:lpstr>Calibri</vt:lpstr>
      <vt:lpstr>Arial</vt:lpstr>
      <vt:lpstr>Museo 100</vt:lpstr>
      <vt:lpstr>Museo 900</vt:lpstr>
      <vt:lpstr>Museo900-Regular</vt:lpstr>
      <vt:lpstr>Museo 500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Simon Rossiter</cp:lastModifiedBy>
  <cp:revision>309</cp:revision>
  <cp:lastPrinted>2016-07-07T15:33:43Z</cp:lastPrinted>
  <dcterms:created xsi:type="dcterms:W3CDTF">2016-07-06T09:17:47Z</dcterms:created>
  <dcterms:modified xsi:type="dcterms:W3CDTF">2020-01-17T17:39:06Z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