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0"/>
  </p:notesMasterIdLst>
  <p:sldIdLst>
    <p:sldId id="257" r:id="rId5"/>
    <p:sldId id="258" r:id="rId6"/>
    <p:sldId id="264" r:id="rId7"/>
    <p:sldId id="260" r:id="rId8"/>
    <p:sldId id="266" r:id="rId9"/>
    <p:sldId id="267" r:id="rId10"/>
    <p:sldId id="269" r:id="rId11"/>
    <p:sldId id="268" r:id="rId12"/>
    <p:sldId id="280" r:id="rId13"/>
    <p:sldId id="281" r:id="rId14"/>
    <p:sldId id="282" r:id="rId15"/>
    <p:sldId id="274" r:id="rId16"/>
    <p:sldId id="330" r:id="rId17"/>
    <p:sldId id="265" r:id="rId18"/>
    <p:sldId id="288" r:id="rId19"/>
    <p:sldId id="334" r:id="rId20"/>
    <p:sldId id="270" r:id="rId21"/>
    <p:sldId id="273" r:id="rId22"/>
    <p:sldId id="272" r:id="rId23"/>
    <p:sldId id="332" r:id="rId24"/>
    <p:sldId id="276" r:id="rId25"/>
    <p:sldId id="275" r:id="rId26"/>
    <p:sldId id="331" r:id="rId27"/>
    <p:sldId id="333" r:id="rId28"/>
    <p:sldId id="259" r:id="rId29"/>
  </p:sldIdLst>
  <p:sldSz cx="9144000" cy="6858000" type="screen4x3"/>
  <p:notesSz cx="6797675" cy="9926638"/>
  <p:embeddedFontLst>
    <p:embeddedFont>
      <p:font typeface="Calibri" panose="020F0502020204030204" pitchFamily="34" charset="0"/>
      <p:regular r:id="rId31"/>
      <p:bold r:id="rId32"/>
      <p:italic r:id="rId33"/>
      <p:boldItalic r:id="rId34"/>
    </p:embeddedFont>
    <p:embeddedFont>
      <p:font typeface="Museo 100" panose="02000000000000000000" charset="0"/>
      <p:regular r:id="rId35"/>
    </p:embeddedFont>
    <p:embeddedFont>
      <p:font typeface="Museo 500" panose="02000000000000000000" charset="0"/>
      <p:regular r:id="rId36"/>
    </p:embeddedFont>
    <p:embeddedFont>
      <p:font typeface="Museo 700" panose="02000000000000000000" charset="0"/>
      <p:bold r:id="rId37"/>
    </p:embeddedFont>
    <p:embeddedFont>
      <p:font typeface="Museo 900" panose="02000000000000000000" charset="0"/>
      <p:bold r:id="rId38"/>
    </p:embeddedFont>
    <p:embeddedFont>
      <p:font typeface="Museo900-Regular" panose="02000000000000000000" charset="0"/>
      <p:bold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06"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 Heathcote" initials="RH" lastIdx="1" clrIdx="0">
    <p:extLst>
      <p:ext uri="{19B8F6BF-5375-455C-9EA6-DF929625EA0E}">
        <p15:presenceInfo xmlns:p15="http://schemas.microsoft.com/office/powerpoint/2012/main" userId="147c6ab5d955dac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B2C7"/>
    <a:srgbClr val="4AB1C8"/>
    <a:srgbClr val="F7FCF7"/>
    <a:srgbClr val="FFFFFE"/>
    <a:srgbClr val="930E09"/>
    <a:srgbClr val="F7F7FF"/>
    <a:srgbClr val="F6F6F7"/>
    <a:srgbClr val="020204"/>
    <a:srgbClr val="7797AE"/>
    <a:srgbClr val="F7F7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0"/>
    <p:restoredTop sz="97449" autoAdjust="0"/>
  </p:normalViewPr>
  <p:slideViewPr>
    <p:cSldViewPr snapToGrid="0">
      <p:cViewPr varScale="1">
        <p:scale>
          <a:sx n="114" d="100"/>
          <a:sy n="114" d="100"/>
        </p:scale>
        <p:origin x="1524" y="84"/>
      </p:cViewPr>
      <p:guideLst>
        <p:guide orient="horz" pos="1706"/>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 Heathcote" userId="62419938-1f1d-43ca-9327-cfd6c1894440" providerId="ADAL" clId="{72794E95-0338-472D-93F3-96D694BCEF3F}"/>
    <pc:docChg chg="modSld">
      <pc:chgData name="Rob Heathcote" userId="62419938-1f1d-43ca-9327-cfd6c1894440" providerId="ADAL" clId="{72794E95-0338-472D-93F3-96D694BCEF3F}" dt="2019-07-19T11:03:23.210" v="0" actId="207"/>
      <pc:docMkLst>
        <pc:docMk/>
      </pc:docMkLst>
      <pc:sldChg chg="modSp">
        <pc:chgData name="Rob Heathcote" userId="62419938-1f1d-43ca-9327-cfd6c1894440" providerId="ADAL" clId="{72794E95-0338-472D-93F3-96D694BCEF3F}" dt="2019-07-19T11:03:23.210" v="0" actId="207"/>
        <pc:sldMkLst>
          <pc:docMk/>
          <pc:sldMk cId="2846742626" sldId="281"/>
        </pc:sldMkLst>
        <pc:spChg chg="mod">
          <ac:chgData name="Rob Heathcote" userId="62419938-1f1d-43ca-9327-cfd6c1894440" providerId="ADAL" clId="{72794E95-0338-472D-93F3-96D694BCEF3F}" dt="2019-07-19T11:03:23.210" v="0" actId="207"/>
          <ac:spMkLst>
            <pc:docMk/>
            <pc:sldMk cId="2846742626" sldId="281"/>
            <ac:spMk id="3" creationId="{00000000-0000-0000-0000-000000000000}"/>
          </ac:spMkLst>
        </pc:spChg>
      </pc:sldChg>
    </pc:docChg>
  </pc:docChgLst>
  <pc:docChgLst>
    <pc:chgData name="Emma Arnold" userId="S::emma.arnold@pgonline.co.uk::8993a44a-1dde-43d4-879e-84867f47ccd8" providerId="AD" clId="Web-{2B3FE911-20E6-7147-C8CA-35171B49E058}"/>
    <pc:docChg chg="modSld">
      <pc:chgData name="Emma Arnold" userId="S::emma.arnold@pgonline.co.uk::8993a44a-1dde-43d4-879e-84867f47ccd8" providerId="AD" clId="Web-{2B3FE911-20E6-7147-C8CA-35171B49E058}" dt="2019-07-12T07:36:23.695" v="2"/>
      <pc:docMkLst>
        <pc:docMk/>
      </pc:docMkLst>
      <pc:sldChg chg="delSp modSp">
        <pc:chgData name="Emma Arnold" userId="S::emma.arnold@pgonline.co.uk::8993a44a-1dde-43d4-879e-84867f47ccd8" providerId="AD" clId="Web-{2B3FE911-20E6-7147-C8CA-35171B49E058}" dt="2019-07-12T07:36:23.695" v="2"/>
        <pc:sldMkLst>
          <pc:docMk/>
          <pc:sldMk cId="2404247" sldId="275"/>
        </pc:sldMkLst>
        <pc:spChg chg="mod">
          <ac:chgData name="Emma Arnold" userId="S::emma.arnold@pgonline.co.uk::8993a44a-1dde-43d4-879e-84867f47ccd8" providerId="AD" clId="Web-{2B3FE911-20E6-7147-C8CA-35171B49E058}" dt="2019-07-12T07:36:19.070" v="1" actId="20577"/>
          <ac:spMkLst>
            <pc:docMk/>
            <pc:sldMk cId="2404247" sldId="275"/>
            <ac:spMk id="3" creationId="{B16ED030-DDCA-4292-9D57-6AE8B73A80B9}"/>
          </ac:spMkLst>
        </pc:spChg>
        <pc:spChg chg="del">
          <ac:chgData name="Emma Arnold" userId="S::emma.arnold@pgonline.co.uk::8993a44a-1dde-43d4-879e-84867f47ccd8" providerId="AD" clId="Web-{2B3FE911-20E6-7147-C8CA-35171B49E058}" dt="2019-07-12T07:36:23.695" v="2"/>
          <ac:spMkLst>
            <pc:docMk/>
            <pc:sldMk cId="2404247" sldId="275"/>
            <ac:spMk id="6" creationId="{D86E54B3-D162-4D87-874A-D7C52F06A257}"/>
          </ac:spMkLst>
        </pc:spChg>
      </pc:sldChg>
    </pc:docChg>
  </pc:docChgLst>
  <pc:docChgLst>
    <pc:chgData name="Leonora Sheppard" userId="3688f6d8-1f97-408e-a4fe-cc859c551ddb" providerId="ADAL" clId="{4E224140-9650-4F4F-9A19-C0CF848F41CF}"/>
    <pc:docChg chg="modSld">
      <pc:chgData name="Leonora Sheppard" userId="3688f6d8-1f97-408e-a4fe-cc859c551ddb" providerId="ADAL" clId="{4E224140-9650-4F4F-9A19-C0CF848F41CF}" dt="2019-07-16T09:27:17.466" v="17" actId="20577"/>
      <pc:docMkLst>
        <pc:docMk/>
      </pc:docMkLst>
      <pc:sldChg chg="modSp">
        <pc:chgData name="Leonora Sheppard" userId="3688f6d8-1f97-408e-a4fe-cc859c551ddb" providerId="ADAL" clId="{4E224140-9650-4F4F-9A19-C0CF848F41CF}" dt="2019-07-16T09:10:27.393" v="0" actId="6549"/>
        <pc:sldMkLst>
          <pc:docMk/>
          <pc:sldMk cId="3998161294" sldId="260"/>
        </pc:sldMkLst>
        <pc:spChg chg="mod">
          <ac:chgData name="Leonora Sheppard" userId="3688f6d8-1f97-408e-a4fe-cc859c551ddb" providerId="ADAL" clId="{4E224140-9650-4F4F-9A19-C0CF848F41CF}" dt="2019-07-16T09:10:27.393" v="0" actId="6549"/>
          <ac:spMkLst>
            <pc:docMk/>
            <pc:sldMk cId="3998161294" sldId="260"/>
            <ac:spMk id="3" creationId="{76AB8E7A-A6C2-450A-9E27-9038DD65D762}"/>
          </ac:spMkLst>
        </pc:spChg>
      </pc:sldChg>
      <pc:sldChg chg="modSp">
        <pc:chgData name="Leonora Sheppard" userId="3688f6d8-1f97-408e-a4fe-cc859c551ddb" providerId="ADAL" clId="{4E224140-9650-4F4F-9A19-C0CF848F41CF}" dt="2019-07-16T09:22:11.995" v="6" actId="20577"/>
        <pc:sldMkLst>
          <pc:docMk/>
          <pc:sldMk cId="3797589007" sldId="268"/>
        </pc:sldMkLst>
        <pc:spChg chg="mod">
          <ac:chgData name="Leonora Sheppard" userId="3688f6d8-1f97-408e-a4fe-cc859c551ddb" providerId="ADAL" clId="{4E224140-9650-4F4F-9A19-C0CF848F41CF}" dt="2019-07-16T09:22:11.995" v="6" actId="20577"/>
          <ac:spMkLst>
            <pc:docMk/>
            <pc:sldMk cId="3797589007" sldId="268"/>
            <ac:spMk id="3" creationId="{85B5B2EB-1493-4D45-96A4-00A0B8FE9B5C}"/>
          </ac:spMkLst>
        </pc:spChg>
      </pc:sldChg>
      <pc:sldChg chg="modSp">
        <pc:chgData name="Leonora Sheppard" userId="3688f6d8-1f97-408e-a4fe-cc859c551ddb" providerId="ADAL" clId="{4E224140-9650-4F4F-9A19-C0CF848F41CF}" dt="2019-07-16T09:24:47.725" v="9" actId="20577"/>
        <pc:sldMkLst>
          <pc:docMk/>
          <pc:sldMk cId="56763227" sldId="273"/>
        </pc:sldMkLst>
        <pc:spChg chg="mod">
          <ac:chgData name="Leonora Sheppard" userId="3688f6d8-1f97-408e-a4fe-cc859c551ddb" providerId="ADAL" clId="{4E224140-9650-4F4F-9A19-C0CF848F41CF}" dt="2019-07-16T09:24:47.725" v="9" actId="20577"/>
          <ac:spMkLst>
            <pc:docMk/>
            <pc:sldMk cId="56763227" sldId="273"/>
            <ac:spMk id="3" creationId="{B52A55D4-0532-4C1A-92FA-16C8CDD73A57}"/>
          </ac:spMkLst>
        </pc:spChg>
      </pc:sldChg>
      <pc:sldChg chg="modSp">
        <pc:chgData name="Leonora Sheppard" userId="3688f6d8-1f97-408e-a4fe-cc859c551ddb" providerId="ADAL" clId="{4E224140-9650-4F4F-9A19-C0CF848F41CF}" dt="2019-07-16T09:26:29.529" v="13" actId="20577"/>
        <pc:sldMkLst>
          <pc:docMk/>
          <pc:sldMk cId="1387046114" sldId="276"/>
        </pc:sldMkLst>
        <pc:spChg chg="mod">
          <ac:chgData name="Leonora Sheppard" userId="3688f6d8-1f97-408e-a4fe-cc859c551ddb" providerId="ADAL" clId="{4E224140-9650-4F4F-9A19-C0CF848F41CF}" dt="2019-07-16T09:26:29.529" v="13" actId="20577"/>
          <ac:spMkLst>
            <pc:docMk/>
            <pc:sldMk cId="1387046114" sldId="276"/>
            <ac:spMk id="3" creationId="{3258F21B-A902-41FC-8E4B-2F05BA187392}"/>
          </ac:spMkLst>
        </pc:spChg>
      </pc:sldChg>
      <pc:sldChg chg="modSp">
        <pc:chgData name="Leonora Sheppard" userId="3688f6d8-1f97-408e-a4fe-cc859c551ddb" providerId="ADAL" clId="{4E224140-9650-4F4F-9A19-C0CF848F41CF}" dt="2019-07-16T09:23:43.795" v="7" actId="20577"/>
        <pc:sldMkLst>
          <pc:docMk/>
          <pc:sldMk cId="3199260358" sldId="288"/>
        </pc:sldMkLst>
        <pc:spChg chg="mod">
          <ac:chgData name="Leonora Sheppard" userId="3688f6d8-1f97-408e-a4fe-cc859c551ddb" providerId="ADAL" clId="{4E224140-9650-4F4F-9A19-C0CF848F41CF}" dt="2019-07-16T09:23:43.795" v="7" actId="20577"/>
          <ac:spMkLst>
            <pc:docMk/>
            <pc:sldMk cId="3199260358" sldId="288"/>
            <ac:spMk id="3" creationId="{00000000-0000-0000-0000-000000000000}"/>
          </ac:spMkLst>
        </pc:spChg>
      </pc:sldChg>
      <pc:sldChg chg="modSp">
        <pc:chgData name="Leonora Sheppard" userId="3688f6d8-1f97-408e-a4fe-cc859c551ddb" providerId="ADAL" clId="{4E224140-9650-4F4F-9A19-C0CF848F41CF}" dt="2019-07-16T09:25:49.575" v="11" actId="20577"/>
        <pc:sldMkLst>
          <pc:docMk/>
          <pc:sldMk cId="972442611" sldId="332"/>
        </pc:sldMkLst>
        <pc:spChg chg="mod">
          <ac:chgData name="Leonora Sheppard" userId="3688f6d8-1f97-408e-a4fe-cc859c551ddb" providerId="ADAL" clId="{4E224140-9650-4F4F-9A19-C0CF848F41CF}" dt="2019-07-16T09:25:49.575" v="11" actId="20577"/>
          <ac:spMkLst>
            <pc:docMk/>
            <pc:sldMk cId="972442611" sldId="332"/>
            <ac:spMk id="3" creationId="{A3AAA683-FEEE-4CE8-A431-8A1DB9DB6CA1}"/>
          </ac:spMkLst>
        </pc:spChg>
      </pc:sldChg>
      <pc:sldChg chg="modSp">
        <pc:chgData name="Leonora Sheppard" userId="3688f6d8-1f97-408e-a4fe-cc859c551ddb" providerId="ADAL" clId="{4E224140-9650-4F4F-9A19-C0CF848F41CF}" dt="2019-07-16T09:27:17.466" v="17" actId="20577"/>
        <pc:sldMkLst>
          <pc:docMk/>
          <pc:sldMk cId="2730236707" sldId="333"/>
        </pc:sldMkLst>
        <pc:spChg chg="mod">
          <ac:chgData name="Leonora Sheppard" userId="3688f6d8-1f97-408e-a4fe-cc859c551ddb" providerId="ADAL" clId="{4E224140-9650-4F4F-9A19-C0CF848F41CF}" dt="2019-07-16T09:27:17.466" v="17" actId="20577"/>
          <ac:spMkLst>
            <pc:docMk/>
            <pc:sldMk cId="2730236707" sldId="333"/>
            <ac:spMk id="3" creationId="{6AAF1B48-6EEC-4DCF-8F08-926DEB0679CF}"/>
          </ac:spMkLst>
        </pc:spChg>
      </pc:sldChg>
    </pc:docChg>
  </pc:docChgLst>
  <pc:docChgLst>
    <pc:chgData name="Emma Arnold" userId="8993a44a-1dde-43d4-879e-84867f47ccd8" providerId="ADAL" clId="{B3C3DA8C-BDDE-4484-944F-33DFA8A3D3A1}"/>
    <pc:docChg chg="custSel addSld modSld">
      <pc:chgData name="Emma Arnold" userId="8993a44a-1dde-43d4-879e-84867f47ccd8" providerId="ADAL" clId="{B3C3DA8C-BDDE-4484-944F-33DFA8A3D3A1}" dt="2019-07-11T15:18:02.058" v="804" actId="478"/>
      <pc:docMkLst>
        <pc:docMk/>
      </pc:docMkLst>
      <pc:sldChg chg="modNotesTx">
        <pc:chgData name="Emma Arnold" userId="8993a44a-1dde-43d4-879e-84867f47ccd8" providerId="ADAL" clId="{B3C3DA8C-BDDE-4484-944F-33DFA8A3D3A1}" dt="2019-07-11T15:04:06.655" v="800" actId="20577"/>
        <pc:sldMkLst>
          <pc:docMk/>
          <pc:sldMk cId="3998161294" sldId="260"/>
        </pc:sldMkLst>
      </pc:sldChg>
      <pc:sldChg chg="modSp">
        <pc:chgData name="Emma Arnold" userId="8993a44a-1dde-43d4-879e-84867f47ccd8" providerId="ADAL" clId="{B3C3DA8C-BDDE-4484-944F-33DFA8A3D3A1}" dt="2019-07-11T13:35:35.539" v="796" actId="20577"/>
        <pc:sldMkLst>
          <pc:docMk/>
          <pc:sldMk cId="1483510153" sldId="265"/>
        </pc:sldMkLst>
        <pc:spChg chg="mod">
          <ac:chgData name="Emma Arnold" userId="8993a44a-1dde-43d4-879e-84867f47ccd8" providerId="ADAL" clId="{B3C3DA8C-BDDE-4484-944F-33DFA8A3D3A1}" dt="2019-07-11T13:35:35.539" v="796" actId="20577"/>
          <ac:spMkLst>
            <pc:docMk/>
            <pc:sldMk cId="1483510153" sldId="265"/>
            <ac:spMk id="3" creationId="{23493C06-C855-4313-A590-F19EDD741648}"/>
          </ac:spMkLst>
        </pc:spChg>
      </pc:sldChg>
      <pc:sldChg chg="modSp">
        <pc:chgData name="Emma Arnold" userId="8993a44a-1dde-43d4-879e-84867f47ccd8" providerId="ADAL" clId="{B3C3DA8C-BDDE-4484-944F-33DFA8A3D3A1}" dt="2019-07-11T13:10:07.671" v="787" actId="20577"/>
        <pc:sldMkLst>
          <pc:docMk/>
          <pc:sldMk cId="1024864225" sldId="266"/>
        </pc:sldMkLst>
        <pc:spChg chg="mod">
          <ac:chgData name="Emma Arnold" userId="8993a44a-1dde-43d4-879e-84867f47ccd8" providerId="ADAL" clId="{B3C3DA8C-BDDE-4484-944F-33DFA8A3D3A1}" dt="2019-07-11T13:10:07.671" v="787" actId="20577"/>
          <ac:spMkLst>
            <pc:docMk/>
            <pc:sldMk cId="1024864225" sldId="266"/>
            <ac:spMk id="3" creationId="{76AB8E7A-A6C2-450A-9E27-9038DD65D762}"/>
          </ac:spMkLst>
        </pc:spChg>
      </pc:sldChg>
      <pc:sldChg chg="delSp modSp">
        <pc:chgData name="Emma Arnold" userId="8993a44a-1dde-43d4-879e-84867f47ccd8" providerId="ADAL" clId="{B3C3DA8C-BDDE-4484-944F-33DFA8A3D3A1}" dt="2019-07-11T15:11:36.488" v="803" actId="478"/>
        <pc:sldMkLst>
          <pc:docMk/>
          <pc:sldMk cId="3797589007" sldId="268"/>
        </pc:sldMkLst>
        <pc:spChg chg="mod">
          <ac:chgData name="Emma Arnold" userId="8993a44a-1dde-43d4-879e-84867f47ccd8" providerId="ADAL" clId="{B3C3DA8C-BDDE-4484-944F-33DFA8A3D3A1}" dt="2019-07-11T13:38:00.896" v="799" actId="20577"/>
          <ac:spMkLst>
            <pc:docMk/>
            <pc:sldMk cId="3797589007" sldId="268"/>
            <ac:spMk id="3" creationId="{85B5B2EB-1493-4D45-96A4-00A0B8FE9B5C}"/>
          </ac:spMkLst>
        </pc:spChg>
        <pc:spChg chg="del">
          <ac:chgData name="Emma Arnold" userId="8993a44a-1dde-43d4-879e-84867f47ccd8" providerId="ADAL" clId="{B3C3DA8C-BDDE-4484-944F-33DFA8A3D3A1}" dt="2019-07-11T15:11:36.488" v="803" actId="478"/>
          <ac:spMkLst>
            <pc:docMk/>
            <pc:sldMk cId="3797589007" sldId="268"/>
            <ac:spMk id="4" creationId="{15A9687F-B00E-4D98-A849-EAB912933FF0}"/>
          </ac:spMkLst>
        </pc:spChg>
      </pc:sldChg>
      <pc:sldChg chg="delSp modNotesTx">
        <pc:chgData name="Emma Arnold" userId="8993a44a-1dde-43d4-879e-84867f47ccd8" providerId="ADAL" clId="{B3C3DA8C-BDDE-4484-944F-33DFA8A3D3A1}" dt="2019-07-11T15:09:21.299" v="802" actId="20577"/>
        <pc:sldMkLst>
          <pc:docMk/>
          <pc:sldMk cId="735918663" sldId="269"/>
        </pc:sldMkLst>
        <pc:spChg chg="del">
          <ac:chgData name="Emma Arnold" userId="8993a44a-1dde-43d4-879e-84867f47ccd8" providerId="ADAL" clId="{B3C3DA8C-BDDE-4484-944F-33DFA8A3D3A1}" dt="2019-07-11T15:08:48.467" v="801" actId="478"/>
          <ac:spMkLst>
            <pc:docMk/>
            <pc:sldMk cId="735918663" sldId="269"/>
            <ac:spMk id="5" creationId="{613F952C-1DAD-48AB-BF99-EDA8F274F289}"/>
          </ac:spMkLst>
        </pc:spChg>
      </pc:sldChg>
      <pc:sldChg chg="delSp modSp">
        <pc:chgData name="Emma Arnold" userId="8993a44a-1dde-43d4-879e-84867f47ccd8" providerId="ADAL" clId="{B3C3DA8C-BDDE-4484-944F-33DFA8A3D3A1}" dt="2019-07-11T15:18:02.058" v="804" actId="478"/>
        <pc:sldMkLst>
          <pc:docMk/>
          <pc:sldMk cId="1387046114" sldId="276"/>
        </pc:sldMkLst>
        <pc:spChg chg="mod">
          <ac:chgData name="Emma Arnold" userId="8993a44a-1dde-43d4-879e-84867f47ccd8" providerId="ADAL" clId="{B3C3DA8C-BDDE-4484-944F-33DFA8A3D3A1}" dt="2019-07-11T11:39:24.475" v="7" actId="20577"/>
          <ac:spMkLst>
            <pc:docMk/>
            <pc:sldMk cId="1387046114" sldId="276"/>
            <ac:spMk id="3" creationId="{3258F21B-A902-41FC-8E4B-2F05BA187392}"/>
          </ac:spMkLst>
        </pc:spChg>
        <pc:spChg chg="del">
          <ac:chgData name="Emma Arnold" userId="8993a44a-1dde-43d4-879e-84867f47ccd8" providerId="ADAL" clId="{B3C3DA8C-BDDE-4484-944F-33DFA8A3D3A1}" dt="2019-07-11T15:18:02.058" v="804" actId="478"/>
          <ac:spMkLst>
            <pc:docMk/>
            <pc:sldMk cId="1387046114" sldId="276"/>
            <ac:spMk id="5" creationId="{A18CE485-2C19-482A-9513-F01F36A0D5A5}"/>
          </ac:spMkLst>
        </pc:spChg>
      </pc:sldChg>
      <pc:sldChg chg="addSp modSp add">
        <pc:chgData name="Emma Arnold" userId="8993a44a-1dde-43d4-879e-84867f47ccd8" providerId="ADAL" clId="{B3C3DA8C-BDDE-4484-944F-33DFA8A3D3A1}" dt="2019-07-11T12:58:11.094" v="760" actId="20577"/>
        <pc:sldMkLst>
          <pc:docMk/>
          <pc:sldMk cId="972442611" sldId="332"/>
        </pc:sldMkLst>
        <pc:spChg chg="mod">
          <ac:chgData name="Emma Arnold" userId="8993a44a-1dde-43d4-879e-84867f47ccd8" providerId="ADAL" clId="{B3C3DA8C-BDDE-4484-944F-33DFA8A3D3A1}" dt="2019-07-11T12:40:08.514" v="19" actId="20577"/>
          <ac:spMkLst>
            <pc:docMk/>
            <pc:sldMk cId="972442611" sldId="332"/>
            <ac:spMk id="2" creationId="{2791DDA7-8ECD-4DAC-BC37-1CD7C49A2AB9}"/>
          </ac:spMkLst>
        </pc:spChg>
        <pc:spChg chg="mod">
          <ac:chgData name="Emma Arnold" userId="8993a44a-1dde-43d4-879e-84867f47ccd8" providerId="ADAL" clId="{B3C3DA8C-BDDE-4484-944F-33DFA8A3D3A1}" dt="2019-07-11T12:58:11.094" v="760" actId="20577"/>
          <ac:spMkLst>
            <pc:docMk/>
            <pc:sldMk cId="972442611" sldId="332"/>
            <ac:spMk id="3" creationId="{A3AAA683-FEEE-4CE8-A431-8A1DB9DB6CA1}"/>
          </ac:spMkLst>
        </pc:spChg>
        <pc:spChg chg="add mod ord">
          <ac:chgData name="Emma Arnold" userId="8993a44a-1dde-43d4-879e-84867f47ccd8" providerId="ADAL" clId="{B3C3DA8C-BDDE-4484-944F-33DFA8A3D3A1}" dt="2019-07-11T12:52:45.224" v="613" actId="171"/>
          <ac:spMkLst>
            <pc:docMk/>
            <pc:sldMk cId="972442611" sldId="332"/>
            <ac:spMk id="5" creationId="{746D06AC-CD4F-4904-96EA-7391D72CC2AC}"/>
          </ac:spMkLst>
        </pc:spChg>
        <pc:spChg chg="add mod ord">
          <ac:chgData name="Emma Arnold" userId="8993a44a-1dde-43d4-879e-84867f47ccd8" providerId="ADAL" clId="{B3C3DA8C-BDDE-4484-944F-33DFA8A3D3A1}" dt="2019-07-11T12:53:48.331" v="709" actId="171"/>
          <ac:spMkLst>
            <pc:docMk/>
            <pc:sldMk cId="972442611" sldId="332"/>
            <ac:spMk id="6" creationId="{EECE1FE4-751A-4B86-975A-E19522AC33AD}"/>
          </ac:spMkLst>
        </pc:spChg>
        <pc:picChg chg="add mod ord modCrop">
          <ac:chgData name="Emma Arnold" userId="8993a44a-1dde-43d4-879e-84867f47ccd8" providerId="ADAL" clId="{B3C3DA8C-BDDE-4484-944F-33DFA8A3D3A1}" dt="2019-07-11T12:51:04.595" v="486" actId="167"/>
          <ac:picMkLst>
            <pc:docMk/>
            <pc:sldMk cId="972442611" sldId="332"/>
            <ac:picMk id="4" creationId="{34CFD406-C6C8-4A9E-9785-9A07EF3C82E9}"/>
          </ac:picMkLst>
        </pc:picChg>
      </pc:sldChg>
    </pc:docChg>
  </pc:docChgLst>
  <pc:docChgLst>
    <pc:chgData name="Andy Gray" userId="3900aca3-aa6e-4813-b4e0-c02f9e48a0aa" providerId="ADAL" clId="{91CBD9FE-0A63-48C2-B6D1-D55F82235805}"/>
    <pc:docChg chg="undo custSel modSld modMainMaster">
      <pc:chgData name="Andy Gray" userId="3900aca3-aa6e-4813-b4e0-c02f9e48a0aa" providerId="ADAL" clId="{91CBD9FE-0A63-48C2-B6D1-D55F82235805}" dt="2019-07-17T13:51:32.095" v="489" actId="478"/>
      <pc:docMkLst>
        <pc:docMk/>
      </pc:docMkLst>
      <pc:sldChg chg="modSp">
        <pc:chgData name="Andy Gray" userId="3900aca3-aa6e-4813-b4e0-c02f9e48a0aa" providerId="ADAL" clId="{91CBD9FE-0A63-48C2-B6D1-D55F82235805}" dt="2019-07-17T08:06:21.351" v="245" actId="20577"/>
        <pc:sldMkLst>
          <pc:docMk/>
          <pc:sldMk cId="2819996977" sldId="257"/>
        </pc:sldMkLst>
        <pc:spChg chg="mod">
          <ac:chgData name="Andy Gray" userId="3900aca3-aa6e-4813-b4e0-c02f9e48a0aa" providerId="ADAL" clId="{91CBD9FE-0A63-48C2-B6D1-D55F82235805}" dt="2019-07-17T08:05:41.717" v="241" actId="1076"/>
          <ac:spMkLst>
            <pc:docMk/>
            <pc:sldMk cId="2819996977" sldId="257"/>
            <ac:spMk id="5" creationId="{250BE2CA-369C-423F-951C-39A5281AF2AA}"/>
          </ac:spMkLst>
        </pc:spChg>
        <pc:spChg chg="mod">
          <ac:chgData name="Andy Gray" userId="3900aca3-aa6e-4813-b4e0-c02f9e48a0aa" providerId="ADAL" clId="{91CBD9FE-0A63-48C2-B6D1-D55F82235805}" dt="2019-07-17T08:06:21.351" v="245" actId="20577"/>
          <ac:spMkLst>
            <pc:docMk/>
            <pc:sldMk cId="2819996977" sldId="257"/>
            <ac:spMk id="9" creationId="{9B940526-E652-49E9-80CD-519D5A66C408}"/>
          </ac:spMkLst>
        </pc:spChg>
      </pc:sldChg>
      <pc:sldChg chg="addSp delSp modSp">
        <pc:chgData name="Andy Gray" userId="3900aca3-aa6e-4813-b4e0-c02f9e48a0aa" providerId="ADAL" clId="{91CBD9FE-0A63-48C2-B6D1-D55F82235805}" dt="2019-07-16T15:14:02.911" v="34" actId="1076"/>
        <pc:sldMkLst>
          <pc:docMk/>
          <pc:sldMk cId="3998161294" sldId="260"/>
        </pc:sldMkLst>
        <pc:picChg chg="add mod ord">
          <ac:chgData name="Andy Gray" userId="3900aca3-aa6e-4813-b4e0-c02f9e48a0aa" providerId="ADAL" clId="{91CBD9FE-0A63-48C2-B6D1-D55F82235805}" dt="2019-07-16T15:14:02.911" v="34" actId="1076"/>
          <ac:picMkLst>
            <pc:docMk/>
            <pc:sldMk cId="3998161294" sldId="260"/>
            <ac:picMk id="5" creationId="{902B13B4-CF78-4EEA-9A6C-396A4871848B}"/>
          </ac:picMkLst>
        </pc:picChg>
        <pc:picChg chg="del mod modCrop">
          <ac:chgData name="Andy Gray" userId="3900aca3-aa6e-4813-b4e0-c02f9e48a0aa" providerId="ADAL" clId="{91CBD9FE-0A63-48C2-B6D1-D55F82235805}" dt="2019-07-16T15:13:40.408" v="29" actId="478"/>
          <ac:picMkLst>
            <pc:docMk/>
            <pc:sldMk cId="3998161294" sldId="260"/>
            <ac:picMk id="7" creationId="{13123A77-8096-46B7-B7F2-2F6879A9D12D}"/>
          </ac:picMkLst>
        </pc:picChg>
      </pc:sldChg>
      <pc:sldChg chg="addSp delSp modSp">
        <pc:chgData name="Andy Gray" userId="3900aca3-aa6e-4813-b4e0-c02f9e48a0aa" providerId="ADAL" clId="{91CBD9FE-0A63-48C2-B6D1-D55F82235805}" dt="2019-07-16T15:13:14.107" v="19" actId="14100"/>
        <pc:sldMkLst>
          <pc:docMk/>
          <pc:sldMk cId="4163259274" sldId="264"/>
        </pc:sldMkLst>
        <pc:picChg chg="del mod modCrop">
          <ac:chgData name="Andy Gray" userId="3900aca3-aa6e-4813-b4e0-c02f9e48a0aa" providerId="ADAL" clId="{91CBD9FE-0A63-48C2-B6D1-D55F82235805}" dt="2019-07-16T15:10:05.464" v="14" actId="478"/>
          <ac:picMkLst>
            <pc:docMk/>
            <pc:sldMk cId="4163259274" sldId="264"/>
            <ac:picMk id="4" creationId="{98386A35-C81D-486D-99E6-E71A147FB4B2}"/>
          </ac:picMkLst>
        </pc:picChg>
        <pc:picChg chg="add mod ord modCrop">
          <ac:chgData name="Andy Gray" userId="3900aca3-aa6e-4813-b4e0-c02f9e48a0aa" providerId="ADAL" clId="{91CBD9FE-0A63-48C2-B6D1-D55F82235805}" dt="2019-07-16T15:13:14.107" v="19" actId="14100"/>
          <ac:picMkLst>
            <pc:docMk/>
            <pc:sldMk cId="4163259274" sldId="264"/>
            <ac:picMk id="6" creationId="{3A69A414-B672-48F9-9C49-AB56BE53DF33}"/>
          </ac:picMkLst>
        </pc:picChg>
      </pc:sldChg>
      <pc:sldChg chg="addSp delSp modSp setBg">
        <pc:chgData name="Andy Gray" userId="3900aca3-aa6e-4813-b4e0-c02f9e48a0aa" providerId="ADAL" clId="{91CBD9FE-0A63-48C2-B6D1-D55F82235805}" dt="2019-07-16T15:52:36.085" v="189" actId="732"/>
        <pc:sldMkLst>
          <pc:docMk/>
          <pc:sldMk cId="1483510153" sldId="265"/>
        </pc:sldMkLst>
        <pc:picChg chg="del mod modCrop">
          <ac:chgData name="Andy Gray" userId="3900aca3-aa6e-4813-b4e0-c02f9e48a0aa" providerId="ADAL" clId="{91CBD9FE-0A63-48C2-B6D1-D55F82235805}" dt="2019-07-16T15:45:47.234" v="157" actId="478"/>
          <ac:picMkLst>
            <pc:docMk/>
            <pc:sldMk cId="1483510153" sldId="265"/>
            <ac:picMk id="4" creationId="{CC63EE47-B4D2-4CE0-BF6B-1CED829A7CFF}"/>
          </ac:picMkLst>
        </pc:picChg>
        <pc:picChg chg="add del mod ord modCrop">
          <ac:chgData name="Andy Gray" userId="3900aca3-aa6e-4813-b4e0-c02f9e48a0aa" providerId="ADAL" clId="{91CBD9FE-0A63-48C2-B6D1-D55F82235805}" dt="2019-07-16T15:51:12.802" v="166" actId="478"/>
          <ac:picMkLst>
            <pc:docMk/>
            <pc:sldMk cId="1483510153" sldId="265"/>
            <ac:picMk id="6" creationId="{948776C5-18D6-4037-8CC2-00F7E5C44639}"/>
          </ac:picMkLst>
        </pc:picChg>
        <pc:picChg chg="add">
          <ac:chgData name="Andy Gray" userId="3900aca3-aa6e-4813-b4e0-c02f9e48a0aa" providerId="ADAL" clId="{91CBD9FE-0A63-48C2-B6D1-D55F82235805}" dt="2019-07-16T15:47:56.528" v="165"/>
          <ac:picMkLst>
            <pc:docMk/>
            <pc:sldMk cId="1483510153" sldId="265"/>
            <ac:picMk id="7" creationId="{89C49D2E-1C9E-4F8A-ADCC-896878EB1B02}"/>
          </ac:picMkLst>
        </pc:picChg>
        <pc:picChg chg="add mod ord modCrop">
          <ac:chgData name="Andy Gray" userId="3900aca3-aa6e-4813-b4e0-c02f9e48a0aa" providerId="ADAL" clId="{91CBD9FE-0A63-48C2-B6D1-D55F82235805}" dt="2019-07-16T15:52:36.085" v="189" actId="732"/>
          <ac:picMkLst>
            <pc:docMk/>
            <pc:sldMk cId="1483510153" sldId="265"/>
            <ac:picMk id="9" creationId="{D986C8A1-FE17-45AB-8D12-F5354DD54CA5}"/>
          </ac:picMkLst>
        </pc:picChg>
      </pc:sldChg>
      <pc:sldChg chg="addSp delSp modSp">
        <pc:chgData name="Andy Gray" userId="3900aca3-aa6e-4813-b4e0-c02f9e48a0aa" providerId="ADAL" clId="{91CBD9FE-0A63-48C2-B6D1-D55F82235805}" dt="2019-07-16T15:16:00.809" v="50" actId="732"/>
        <pc:sldMkLst>
          <pc:docMk/>
          <pc:sldMk cId="1024864225" sldId="266"/>
        </pc:sldMkLst>
        <pc:picChg chg="del mod modCrop">
          <ac:chgData name="Andy Gray" userId="3900aca3-aa6e-4813-b4e0-c02f9e48a0aa" providerId="ADAL" clId="{91CBD9FE-0A63-48C2-B6D1-D55F82235805}" dt="2019-07-16T15:15:37.679" v="45" actId="478"/>
          <ac:picMkLst>
            <pc:docMk/>
            <pc:sldMk cId="1024864225" sldId="266"/>
            <ac:picMk id="4" creationId="{4F542C7F-1D4D-4560-A063-824E4A52CB1B}"/>
          </ac:picMkLst>
        </pc:picChg>
        <pc:picChg chg="add mod ord modCrop">
          <ac:chgData name="Andy Gray" userId="3900aca3-aa6e-4813-b4e0-c02f9e48a0aa" providerId="ADAL" clId="{91CBD9FE-0A63-48C2-B6D1-D55F82235805}" dt="2019-07-16T15:16:00.809" v="50" actId="732"/>
          <ac:picMkLst>
            <pc:docMk/>
            <pc:sldMk cId="1024864225" sldId="266"/>
            <ac:picMk id="6" creationId="{D3117A12-5709-4208-8498-97EC4F4CAF91}"/>
          </ac:picMkLst>
        </pc:picChg>
      </pc:sldChg>
      <pc:sldChg chg="addSp delSp modSp">
        <pc:chgData name="Andy Gray" userId="3900aca3-aa6e-4813-b4e0-c02f9e48a0aa" providerId="ADAL" clId="{91CBD9FE-0A63-48C2-B6D1-D55F82235805}" dt="2019-07-16T15:18:57.595" v="74"/>
        <pc:sldMkLst>
          <pc:docMk/>
          <pc:sldMk cId="4078862274" sldId="267"/>
        </pc:sldMkLst>
        <pc:spChg chg="mod">
          <ac:chgData name="Andy Gray" userId="3900aca3-aa6e-4813-b4e0-c02f9e48a0aa" providerId="ADAL" clId="{91CBD9FE-0A63-48C2-B6D1-D55F82235805}" dt="2019-07-16T15:18:08.173" v="70" actId="20577"/>
          <ac:spMkLst>
            <pc:docMk/>
            <pc:sldMk cId="4078862274" sldId="267"/>
            <ac:spMk id="3" creationId="{76AB8E7A-A6C2-450A-9E27-9038DD65D762}"/>
          </ac:spMkLst>
        </pc:spChg>
        <pc:picChg chg="del mod modCrop">
          <ac:chgData name="Andy Gray" userId="3900aca3-aa6e-4813-b4e0-c02f9e48a0aa" providerId="ADAL" clId="{91CBD9FE-0A63-48C2-B6D1-D55F82235805}" dt="2019-07-16T15:17:39.177" v="61" actId="478"/>
          <ac:picMkLst>
            <pc:docMk/>
            <pc:sldMk cId="4078862274" sldId="267"/>
            <ac:picMk id="4" creationId="{A49E1EB3-9985-402D-8C75-B28ADAD2507A}"/>
          </ac:picMkLst>
        </pc:picChg>
        <pc:picChg chg="add mod ord modCrop">
          <ac:chgData name="Andy Gray" userId="3900aca3-aa6e-4813-b4e0-c02f9e48a0aa" providerId="ADAL" clId="{91CBD9FE-0A63-48C2-B6D1-D55F82235805}" dt="2019-07-16T15:18:36.092" v="73" actId="167"/>
          <ac:picMkLst>
            <pc:docMk/>
            <pc:sldMk cId="4078862274" sldId="267"/>
            <ac:picMk id="6" creationId="{323922E3-F724-446C-A61B-D3D9C366B3C4}"/>
          </ac:picMkLst>
        </pc:picChg>
        <pc:picChg chg="add">
          <ac:chgData name="Andy Gray" userId="3900aca3-aa6e-4813-b4e0-c02f9e48a0aa" providerId="ADAL" clId="{91CBD9FE-0A63-48C2-B6D1-D55F82235805}" dt="2019-07-16T15:18:57.595" v="74"/>
          <ac:picMkLst>
            <pc:docMk/>
            <pc:sldMk cId="4078862274" sldId="267"/>
            <ac:picMk id="7" creationId="{761958D4-5AE5-4A4F-A30A-C95E68C45502}"/>
          </ac:picMkLst>
        </pc:picChg>
      </pc:sldChg>
      <pc:sldChg chg="addSp delSp modSp">
        <pc:chgData name="Andy Gray" userId="3900aca3-aa6e-4813-b4e0-c02f9e48a0aa" providerId="ADAL" clId="{91CBD9FE-0A63-48C2-B6D1-D55F82235805}" dt="2019-07-16T15:23:39.046" v="102"/>
        <pc:sldMkLst>
          <pc:docMk/>
          <pc:sldMk cId="3797589007" sldId="268"/>
        </pc:sldMkLst>
        <pc:picChg chg="del mod modCrop">
          <ac:chgData name="Andy Gray" userId="3900aca3-aa6e-4813-b4e0-c02f9e48a0aa" providerId="ADAL" clId="{91CBD9FE-0A63-48C2-B6D1-D55F82235805}" dt="2019-07-16T15:23:10.681" v="100" actId="478"/>
          <ac:picMkLst>
            <pc:docMk/>
            <pc:sldMk cId="3797589007" sldId="268"/>
            <ac:picMk id="5" creationId="{D0F76122-CAD9-4CBF-88FD-66655C8F519C}"/>
          </ac:picMkLst>
        </pc:picChg>
        <pc:picChg chg="del">
          <ac:chgData name="Andy Gray" userId="3900aca3-aa6e-4813-b4e0-c02f9e48a0aa" providerId="ADAL" clId="{91CBD9FE-0A63-48C2-B6D1-D55F82235805}" dt="2019-07-16T15:23:13" v="101" actId="478"/>
          <ac:picMkLst>
            <pc:docMk/>
            <pc:sldMk cId="3797589007" sldId="268"/>
            <ac:picMk id="6" creationId="{CB0F6A08-16B6-41F5-93DA-54DEF03D01B9}"/>
          </ac:picMkLst>
        </pc:picChg>
        <pc:picChg chg="add mod ord modCrop">
          <ac:chgData name="Andy Gray" userId="3900aca3-aa6e-4813-b4e0-c02f9e48a0aa" providerId="ADAL" clId="{91CBD9FE-0A63-48C2-B6D1-D55F82235805}" dt="2019-07-16T15:23:08.007" v="99" actId="167"/>
          <ac:picMkLst>
            <pc:docMk/>
            <pc:sldMk cId="3797589007" sldId="268"/>
            <ac:picMk id="7" creationId="{13850A9A-96B1-4F66-AD46-5A3DF2BE227C}"/>
          </ac:picMkLst>
        </pc:picChg>
        <pc:picChg chg="add">
          <ac:chgData name="Andy Gray" userId="3900aca3-aa6e-4813-b4e0-c02f9e48a0aa" providerId="ADAL" clId="{91CBD9FE-0A63-48C2-B6D1-D55F82235805}" dt="2019-07-16T15:23:39.046" v="102"/>
          <ac:picMkLst>
            <pc:docMk/>
            <pc:sldMk cId="3797589007" sldId="268"/>
            <ac:picMk id="8" creationId="{73507D63-263C-480D-86D9-4FA4EF2D5FFD}"/>
          </ac:picMkLst>
        </pc:picChg>
      </pc:sldChg>
      <pc:sldChg chg="addSp delSp modSp">
        <pc:chgData name="Andy Gray" userId="3900aca3-aa6e-4813-b4e0-c02f9e48a0aa" providerId="ADAL" clId="{91CBD9FE-0A63-48C2-B6D1-D55F82235805}" dt="2019-07-16T15:20:45.415" v="89" actId="14100"/>
        <pc:sldMkLst>
          <pc:docMk/>
          <pc:sldMk cId="735918663" sldId="269"/>
        </pc:sldMkLst>
        <pc:picChg chg="del mod modCrop">
          <ac:chgData name="Andy Gray" userId="3900aca3-aa6e-4813-b4e0-c02f9e48a0aa" providerId="ADAL" clId="{91CBD9FE-0A63-48C2-B6D1-D55F82235805}" dt="2019-07-16T15:20:38.766" v="88" actId="478"/>
          <ac:picMkLst>
            <pc:docMk/>
            <pc:sldMk cId="735918663" sldId="269"/>
            <ac:picMk id="4" creationId="{156C785F-4380-47F8-8300-53EE5F9BA30C}"/>
          </ac:picMkLst>
        </pc:picChg>
        <pc:picChg chg="add mod ord">
          <ac:chgData name="Andy Gray" userId="3900aca3-aa6e-4813-b4e0-c02f9e48a0aa" providerId="ADAL" clId="{91CBD9FE-0A63-48C2-B6D1-D55F82235805}" dt="2019-07-16T15:20:45.415" v="89" actId="14100"/>
          <ac:picMkLst>
            <pc:docMk/>
            <pc:sldMk cId="735918663" sldId="269"/>
            <ac:picMk id="6" creationId="{BEC5692E-6A01-46A7-8B2E-E3B67A22F604}"/>
          </ac:picMkLst>
        </pc:picChg>
      </pc:sldChg>
      <pc:sldChg chg="addSp delSp modSp">
        <pc:chgData name="Andy Gray" userId="3900aca3-aa6e-4813-b4e0-c02f9e48a0aa" providerId="ADAL" clId="{91CBD9FE-0A63-48C2-B6D1-D55F82235805}" dt="2019-07-17T08:15:30.753" v="272"/>
        <pc:sldMkLst>
          <pc:docMk/>
          <pc:sldMk cId="1816378847" sldId="272"/>
        </pc:sldMkLst>
        <pc:picChg chg="del mod modCrop">
          <ac:chgData name="Andy Gray" userId="3900aca3-aa6e-4813-b4e0-c02f9e48a0aa" providerId="ADAL" clId="{91CBD9FE-0A63-48C2-B6D1-D55F82235805}" dt="2019-07-17T08:14:46.925" v="269" actId="478"/>
          <ac:picMkLst>
            <pc:docMk/>
            <pc:sldMk cId="1816378847" sldId="272"/>
            <ac:picMk id="4" creationId="{1F20F017-2E9F-405B-BEF2-AEE79647F6EB}"/>
          </ac:picMkLst>
        </pc:picChg>
        <pc:picChg chg="add mod ord modCrop">
          <ac:chgData name="Andy Gray" userId="3900aca3-aa6e-4813-b4e0-c02f9e48a0aa" providerId="ADAL" clId="{91CBD9FE-0A63-48C2-B6D1-D55F82235805}" dt="2019-07-17T08:15:13.621" v="271" actId="732"/>
          <ac:picMkLst>
            <pc:docMk/>
            <pc:sldMk cId="1816378847" sldId="272"/>
            <ac:picMk id="6" creationId="{AB65F98C-8216-47D6-80B1-06A457B705AE}"/>
          </ac:picMkLst>
        </pc:picChg>
        <pc:picChg chg="add">
          <ac:chgData name="Andy Gray" userId="3900aca3-aa6e-4813-b4e0-c02f9e48a0aa" providerId="ADAL" clId="{91CBD9FE-0A63-48C2-B6D1-D55F82235805}" dt="2019-07-17T08:15:30.753" v="272"/>
          <ac:picMkLst>
            <pc:docMk/>
            <pc:sldMk cId="1816378847" sldId="272"/>
            <ac:picMk id="7" creationId="{4FD8FB1A-63DE-49C5-AD0B-D80208555785}"/>
          </ac:picMkLst>
        </pc:picChg>
      </pc:sldChg>
      <pc:sldChg chg="addSp delSp modSp">
        <pc:chgData name="Andy Gray" userId="3900aca3-aa6e-4813-b4e0-c02f9e48a0aa" providerId="ADAL" clId="{91CBD9FE-0A63-48C2-B6D1-D55F82235805}" dt="2019-07-17T08:11:28.726" v="255"/>
        <pc:sldMkLst>
          <pc:docMk/>
          <pc:sldMk cId="56763227" sldId="273"/>
        </pc:sldMkLst>
        <pc:picChg chg="add mod ord modCrop">
          <ac:chgData name="Andy Gray" userId="3900aca3-aa6e-4813-b4e0-c02f9e48a0aa" providerId="ADAL" clId="{91CBD9FE-0A63-48C2-B6D1-D55F82235805}" dt="2019-07-17T08:11:11.368" v="254" actId="732"/>
          <ac:picMkLst>
            <pc:docMk/>
            <pc:sldMk cId="56763227" sldId="273"/>
            <ac:picMk id="5" creationId="{64E4E383-E949-4DE3-9F94-A40E406CAD23}"/>
          </ac:picMkLst>
        </pc:picChg>
        <pc:picChg chg="add">
          <ac:chgData name="Andy Gray" userId="3900aca3-aa6e-4813-b4e0-c02f9e48a0aa" providerId="ADAL" clId="{91CBD9FE-0A63-48C2-B6D1-D55F82235805}" dt="2019-07-17T08:11:28.726" v="255"/>
          <ac:picMkLst>
            <pc:docMk/>
            <pc:sldMk cId="56763227" sldId="273"/>
            <ac:picMk id="7" creationId="{D96BA586-90D1-44D5-8333-8F0707DE0EAE}"/>
          </ac:picMkLst>
        </pc:picChg>
        <pc:picChg chg="del">
          <ac:chgData name="Andy Gray" userId="3900aca3-aa6e-4813-b4e0-c02f9e48a0aa" providerId="ADAL" clId="{91CBD9FE-0A63-48C2-B6D1-D55F82235805}" dt="2019-07-17T08:10:58.189" v="252" actId="478"/>
          <ac:picMkLst>
            <pc:docMk/>
            <pc:sldMk cId="56763227" sldId="273"/>
            <ac:picMk id="1026" creationId="{EBBFA99D-3D50-484F-AA55-7B61BB86E431}"/>
          </ac:picMkLst>
        </pc:picChg>
      </pc:sldChg>
      <pc:sldChg chg="addSp delSp modSp">
        <pc:chgData name="Andy Gray" userId="3900aca3-aa6e-4813-b4e0-c02f9e48a0aa" providerId="ADAL" clId="{91CBD9FE-0A63-48C2-B6D1-D55F82235805}" dt="2019-07-17T08:35:40.226" v="454" actId="20577"/>
        <pc:sldMkLst>
          <pc:docMk/>
          <pc:sldMk cId="2404247" sldId="275"/>
        </pc:sldMkLst>
        <pc:spChg chg="mod">
          <ac:chgData name="Andy Gray" userId="3900aca3-aa6e-4813-b4e0-c02f9e48a0aa" providerId="ADAL" clId="{91CBD9FE-0A63-48C2-B6D1-D55F82235805}" dt="2019-07-17T08:35:40.226" v="454" actId="20577"/>
          <ac:spMkLst>
            <pc:docMk/>
            <pc:sldMk cId="2404247" sldId="275"/>
            <ac:spMk id="3" creationId="{B16ED030-DDCA-4292-9D57-6AE8B73A80B9}"/>
          </ac:spMkLst>
        </pc:spChg>
        <pc:picChg chg="del mod modCrop">
          <ac:chgData name="Andy Gray" userId="3900aca3-aa6e-4813-b4e0-c02f9e48a0aa" providerId="ADAL" clId="{91CBD9FE-0A63-48C2-B6D1-D55F82235805}" dt="2019-07-17T08:32:33.735" v="406" actId="478"/>
          <ac:picMkLst>
            <pc:docMk/>
            <pc:sldMk cId="2404247" sldId="275"/>
            <ac:picMk id="4" creationId="{E4F768B9-6358-4B0D-B4DC-F0A2ED547776}"/>
          </ac:picMkLst>
        </pc:picChg>
        <pc:picChg chg="add mod ord modCrop">
          <ac:chgData name="Andy Gray" userId="3900aca3-aa6e-4813-b4e0-c02f9e48a0aa" providerId="ADAL" clId="{91CBD9FE-0A63-48C2-B6D1-D55F82235805}" dt="2019-07-17T08:35:18.774" v="447" actId="14100"/>
          <ac:picMkLst>
            <pc:docMk/>
            <pc:sldMk cId="2404247" sldId="275"/>
            <ac:picMk id="6" creationId="{02A647C0-A2CB-4508-8DA5-983C0D472F7B}"/>
          </ac:picMkLst>
        </pc:picChg>
      </pc:sldChg>
      <pc:sldChg chg="addSp delSp modSp">
        <pc:chgData name="Andy Gray" userId="3900aca3-aa6e-4813-b4e0-c02f9e48a0aa" providerId="ADAL" clId="{91CBD9FE-0A63-48C2-B6D1-D55F82235805}" dt="2019-07-17T09:39:12.725" v="469" actId="732"/>
        <pc:sldMkLst>
          <pc:docMk/>
          <pc:sldMk cId="1387046114" sldId="276"/>
        </pc:sldMkLst>
        <pc:picChg chg="add del mod ord modCrop">
          <ac:chgData name="Andy Gray" userId="3900aca3-aa6e-4813-b4e0-c02f9e48a0aa" providerId="ADAL" clId="{91CBD9FE-0A63-48C2-B6D1-D55F82235805}" dt="2019-07-17T09:38:53.086" v="465" actId="478"/>
          <ac:picMkLst>
            <pc:docMk/>
            <pc:sldMk cId="1387046114" sldId="276"/>
            <ac:picMk id="5" creationId="{1FDAB313-11BF-48C2-A2F6-B2999431F02F}"/>
          </ac:picMkLst>
        </pc:picChg>
        <pc:picChg chg="del mod modCrop">
          <ac:chgData name="Andy Gray" userId="3900aca3-aa6e-4813-b4e0-c02f9e48a0aa" providerId="ADAL" clId="{91CBD9FE-0A63-48C2-B6D1-D55F82235805}" dt="2019-07-17T08:26:27.574" v="382" actId="478"/>
          <ac:picMkLst>
            <pc:docMk/>
            <pc:sldMk cId="1387046114" sldId="276"/>
            <ac:picMk id="6" creationId="{DD754421-9A60-4288-B54D-C39FB4D2ABFB}"/>
          </ac:picMkLst>
        </pc:picChg>
        <pc:picChg chg="add mod ord modCrop">
          <ac:chgData name="Andy Gray" userId="3900aca3-aa6e-4813-b4e0-c02f9e48a0aa" providerId="ADAL" clId="{91CBD9FE-0A63-48C2-B6D1-D55F82235805}" dt="2019-07-17T09:39:12.725" v="469" actId="732"/>
          <ac:picMkLst>
            <pc:docMk/>
            <pc:sldMk cId="1387046114" sldId="276"/>
            <ac:picMk id="8" creationId="{6206CCC8-A73E-4944-ABE0-4FD53F043441}"/>
          </ac:picMkLst>
        </pc:picChg>
      </pc:sldChg>
      <pc:sldChg chg="addSp delSp modSp setBg">
        <pc:chgData name="Andy Gray" userId="3900aca3-aa6e-4813-b4e0-c02f9e48a0aa" providerId="ADAL" clId="{91CBD9FE-0A63-48C2-B6D1-D55F82235805}" dt="2019-07-17T09:45:08.844" v="485" actId="1076"/>
        <pc:sldMkLst>
          <pc:docMk/>
          <pc:sldMk cId="164699842" sldId="280"/>
        </pc:sldMkLst>
        <pc:spChg chg="mod">
          <ac:chgData name="Andy Gray" userId="3900aca3-aa6e-4813-b4e0-c02f9e48a0aa" providerId="ADAL" clId="{91CBD9FE-0A63-48C2-B6D1-D55F82235805}" dt="2019-07-16T15:26:53.527" v="112" actId="207"/>
          <ac:spMkLst>
            <pc:docMk/>
            <pc:sldMk cId="164699842" sldId="280"/>
            <ac:spMk id="3" creationId="{00000000-0000-0000-0000-000000000000}"/>
          </ac:spMkLst>
        </pc:spChg>
        <pc:picChg chg="add del mod ord modCrop">
          <ac:chgData name="Andy Gray" userId="3900aca3-aa6e-4813-b4e0-c02f9e48a0aa" providerId="ADAL" clId="{91CBD9FE-0A63-48C2-B6D1-D55F82235805}" dt="2019-07-17T09:44:29.981" v="470" actId="478"/>
          <ac:picMkLst>
            <pc:docMk/>
            <pc:sldMk cId="164699842" sldId="280"/>
            <ac:picMk id="5" creationId="{926707F4-876A-47F3-9B9A-72BFB3ED3237}"/>
          </ac:picMkLst>
        </pc:picChg>
        <pc:picChg chg="add mod">
          <ac:chgData name="Andy Gray" userId="3900aca3-aa6e-4813-b4e0-c02f9e48a0aa" providerId="ADAL" clId="{91CBD9FE-0A63-48C2-B6D1-D55F82235805}" dt="2019-07-17T09:45:08.844" v="485" actId="1076"/>
          <ac:picMkLst>
            <pc:docMk/>
            <pc:sldMk cId="164699842" sldId="280"/>
            <ac:picMk id="6" creationId="{30395095-4914-4EB7-93DA-8E75D3AA6A8D}"/>
          </ac:picMkLst>
        </pc:picChg>
        <pc:picChg chg="add del">
          <ac:chgData name="Andy Gray" userId="3900aca3-aa6e-4813-b4e0-c02f9e48a0aa" providerId="ADAL" clId="{91CBD9FE-0A63-48C2-B6D1-D55F82235805}" dt="2019-07-16T15:27:35.306" v="121" actId="478"/>
          <ac:picMkLst>
            <pc:docMk/>
            <pc:sldMk cId="164699842" sldId="280"/>
            <ac:picMk id="2050" creationId="{CDFC7B08-EB3C-4B41-BE7F-3E861417B857}"/>
          </ac:picMkLst>
        </pc:picChg>
      </pc:sldChg>
      <pc:sldChg chg="addSp delSp modSp setBg">
        <pc:chgData name="Andy Gray" userId="3900aca3-aa6e-4813-b4e0-c02f9e48a0aa" providerId="ADAL" clId="{91CBD9FE-0A63-48C2-B6D1-D55F82235805}" dt="2019-07-17T13:51:32.095" v="489" actId="478"/>
        <pc:sldMkLst>
          <pc:docMk/>
          <pc:sldMk cId="2846742626" sldId="281"/>
        </pc:sldMkLst>
        <pc:spChg chg="mod">
          <ac:chgData name="Andy Gray" userId="3900aca3-aa6e-4813-b4e0-c02f9e48a0aa" providerId="ADAL" clId="{91CBD9FE-0A63-48C2-B6D1-D55F82235805}" dt="2019-07-16T15:31:07.785" v="131" actId="20577"/>
          <ac:spMkLst>
            <pc:docMk/>
            <pc:sldMk cId="2846742626" sldId="281"/>
            <ac:spMk id="3" creationId="{00000000-0000-0000-0000-000000000000}"/>
          </ac:spMkLst>
        </pc:spChg>
        <pc:spChg chg="del">
          <ac:chgData name="Andy Gray" userId="3900aca3-aa6e-4813-b4e0-c02f9e48a0aa" providerId="ADAL" clId="{91CBD9FE-0A63-48C2-B6D1-D55F82235805}" dt="2019-07-17T13:51:32.095" v="489" actId="478"/>
          <ac:spMkLst>
            <pc:docMk/>
            <pc:sldMk cId="2846742626" sldId="281"/>
            <ac:spMk id="8" creationId="{0E852C8E-961D-46E4-BE23-0617CBB03ED7}"/>
          </ac:spMkLst>
        </pc:spChg>
        <pc:picChg chg="add del mod ord">
          <ac:chgData name="Andy Gray" userId="3900aca3-aa6e-4813-b4e0-c02f9e48a0aa" providerId="ADAL" clId="{91CBD9FE-0A63-48C2-B6D1-D55F82235805}" dt="2019-07-16T15:36:23.947" v="136" actId="478"/>
          <ac:picMkLst>
            <pc:docMk/>
            <pc:sldMk cId="2846742626" sldId="281"/>
            <ac:picMk id="6" creationId="{5522C9D6-0977-47E7-AF14-3FEC0DC33B98}"/>
          </ac:picMkLst>
        </pc:picChg>
        <pc:picChg chg="del">
          <ac:chgData name="Andy Gray" userId="3900aca3-aa6e-4813-b4e0-c02f9e48a0aa" providerId="ADAL" clId="{91CBD9FE-0A63-48C2-B6D1-D55F82235805}" dt="2019-07-16T15:30:49.513" v="128" actId="478"/>
          <ac:picMkLst>
            <pc:docMk/>
            <pc:sldMk cId="2846742626" sldId="281"/>
            <ac:picMk id="3074" creationId="{6F4A8A65-F397-4FD9-AFDA-9A697B4AB468}"/>
          </ac:picMkLst>
        </pc:picChg>
      </pc:sldChg>
      <pc:sldChg chg="delSp modSp setBg">
        <pc:chgData name="Andy Gray" userId="3900aca3-aa6e-4813-b4e0-c02f9e48a0aa" providerId="ADAL" clId="{91CBD9FE-0A63-48C2-B6D1-D55F82235805}" dt="2019-07-16T15:43:43.698" v="144" actId="478"/>
        <pc:sldMkLst>
          <pc:docMk/>
          <pc:sldMk cId="300398827" sldId="282"/>
        </pc:sldMkLst>
        <pc:picChg chg="del mod modCrop">
          <ac:chgData name="Andy Gray" userId="3900aca3-aa6e-4813-b4e0-c02f9e48a0aa" providerId="ADAL" clId="{91CBD9FE-0A63-48C2-B6D1-D55F82235805}" dt="2019-07-16T15:43:43.698" v="144" actId="478"/>
          <ac:picMkLst>
            <pc:docMk/>
            <pc:sldMk cId="300398827" sldId="282"/>
            <ac:picMk id="4098" creationId="{24D1B371-5A5E-4E3B-8320-70E23240883B}"/>
          </ac:picMkLst>
        </pc:picChg>
      </pc:sldChg>
      <pc:sldChg chg="modSp">
        <pc:chgData name="Andy Gray" userId="3900aca3-aa6e-4813-b4e0-c02f9e48a0aa" providerId="ADAL" clId="{91CBD9FE-0A63-48C2-B6D1-D55F82235805}" dt="2019-07-16T15:52:51.570" v="190" actId="1076"/>
        <pc:sldMkLst>
          <pc:docMk/>
          <pc:sldMk cId="3199260358" sldId="288"/>
        </pc:sldMkLst>
        <pc:picChg chg="mod">
          <ac:chgData name="Andy Gray" userId="3900aca3-aa6e-4813-b4e0-c02f9e48a0aa" providerId="ADAL" clId="{91CBD9FE-0A63-48C2-B6D1-D55F82235805}" dt="2019-07-16T15:52:51.570" v="190" actId="1076"/>
          <ac:picMkLst>
            <pc:docMk/>
            <pc:sldMk cId="3199260358" sldId="288"/>
            <ac:picMk id="4" creationId="{00000000-0000-0000-0000-000000000000}"/>
          </ac:picMkLst>
        </pc:picChg>
      </pc:sldChg>
      <pc:sldChg chg="addSp delSp modSp">
        <pc:chgData name="Andy Gray" userId="3900aca3-aa6e-4813-b4e0-c02f9e48a0aa" providerId="ADAL" clId="{91CBD9FE-0A63-48C2-B6D1-D55F82235805}" dt="2019-07-17T08:23:17.221" v="360" actId="14100"/>
        <pc:sldMkLst>
          <pc:docMk/>
          <pc:sldMk cId="972442611" sldId="332"/>
        </pc:sldMkLst>
        <pc:spChg chg="mod">
          <ac:chgData name="Andy Gray" userId="3900aca3-aa6e-4813-b4e0-c02f9e48a0aa" providerId="ADAL" clId="{91CBD9FE-0A63-48C2-B6D1-D55F82235805}" dt="2019-07-17T08:23:17.221" v="360" actId="14100"/>
          <ac:spMkLst>
            <pc:docMk/>
            <pc:sldMk cId="972442611" sldId="332"/>
            <ac:spMk id="5" creationId="{746D06AC-CD4F-4904-96EA-7391D72CC2AC}"/>
          </ac:spMkLst>
        </pc:spChg>
        <pc:spChg chg="mod">
          <ac:chgData name="Andy Gray" userId="3900aca3-aa6e-4813-b4e0-c02f9e48a0aa" providerId="ADAL" clId="{91CBD9FE-0A63-48C2-B6D1-D55F82235805}" dt="2019-07-17T08:23:05.598" v="357" actId="14100"/>
          <ac:spMkLst>
            <pc:docMk/>
            <pc:sldMk cId="972442611" sldId="332"/>
            <ac:spMk id="6" creationId="{EECE1FE4-751A-4B86-975A-E19522AC33AD}"/>
          </ac:spMkLst>
        </pc:spChg>
        <pc:picChg chg="del mod modCrop">
          <ac:chgData name="Andy Gray" userId="3900aca3-aa6e-4813-b4e0-c02f9e48a0aa" providerId="ADAL" clId="{91CBD9FE-0A63-48C2-B6D1-D55F82235805}" dt="2019-07-17T08:19:27.333" v="288" actId="478"/>
          <ac:picMkLst>
            <pc:docMk/>
            <pc:sldMk cId="972442611" sldId="332"/>
            <ac:picMk id="4" creationId="{34CFD406-C6C8-4A9E-9785-9A07EF3C82E9}"/>
          </ac:picMkLst>
        </pc:picChg>
        <pc:picChg chg="add mod ord modCrop">
          <ac:chgData name="Andy Gray" userId="3900aca3-aa6e-4813-b4e0-c02f9e48a0aa" providerId="ADAL" clId="{91CBD9FE-0A63-48C2-B6D1-D55F82235805}" dt="2019-07-17T08:22:17.934" v="336" actId="18131"/>
          <ac:picMkLst>
            <pc:docMk/>
            <pc:sldMk cId="972442611" sldId="332"/>
            <ac:picMk id="8" creationId="{ED673D7F-C140-4073-A237-13EDBCBEBF13}"/>
          </ac:picMkLst>
        </pc:picChg>
      </pc:sldChg>
      <pc:sldChg chg="addSp delSp modSp setBg">
        <pc:chgData name="Andy Gray" userId="3900aca3-aa6e-4813-b4e0-c02f9e48a0aa" providerId="ADAL" clId="{91CBD9FE-0A63-48C2-B6D1-D55F82235805}" dt="2019-07-16T15:59:03.555" v="238" actId="1076"/>
        <pc:sldMkLst>
          <pc:docMk/>
          <pc:sldMk cId="3969127967" sldId="334"/>
        </pc:sldMkLst>
        <pc:picChg chg="add mod ord modCrop">
          <ac:chgData name="Andy Gray" userId="3900aca3-aa6e-4813-b4e0-c02f9e48a0aa" providerId="ADAL" clId="{91CBD9FE-0A63-48C2-B6D1-D55F82235805}" dt="2019-07-16T15:59:03.555" v="238" actId="1076"/>
          <ac:picMkLst>
            <pc:docMk/>
            <pc:sldMk cId="3969127967" sldId="334"/>
            <ac:picMk id="5" creationId="{EF493A3E-9BA3-40C8-A81A-6DF68A2FB916}"/>
          </ac:picMkLst>
        </pc:picChg>
        <pc:picChg chg="del">
          <ac:chgData name="Andy Gray" userId="3900aca3-aa6e-4813-b4e0-c02f9e48a0aa" providerId="ADAL" clId="{91CBD9FE-0A63-48C2-B6D1-D55F82235805}" dt="2019-07-16T15:56:44.230" v="223" actId="478"/>
          <ac:picMkLst>
            <pc:docMk/>
            <pc:sldMk cId="3969127967" sldId="334"/>
            <ac:picMk id="5122" creationId="{E79D3724-1CBB-44A3-AE89-32B3EC092B13}"/>
          </ac:picMkLst>
        </pc:picChg>
      </pc:sldChg>
      <pc:sldMasterChg chg="modSldLayout">
        <pc:chgData name="Andy Gray" userId="3900aca3-aa6e-4813-b4e0-c02f9e48a0aa" providerId="ADAL" clId="{91CBD9FE-0A63-48C2-B6D1-D55F82235805}" dt="2019-07-17T13:26:10.929" v="488"/>
        <pc:sldMasterMkLst>
          <pc:docMk/>
          <pc:sldMasterMk cId="1310585009" sldId="2147483648"/>
        </pc:sldMasterMkLst>
        <pc:sldLayoutChg chg="setBg">
          <pc:chgData name="Andy Gray" userId="3900aca3-aa6e-4813-b4e0-c02f9e48a0aa" providerId="ADAL" clId="{91CBD9FE-0A63-48C2-B6D1-D55F82235805}" dt="2019-07-17T13:26:10.929" v="488"/>
          <pc:sldLayoutMkLst>
            <pc:docMk/>
            <pc:sldMasterMk cId="1310585009" sldId="2147483648"/>
            <pc:sldLayoutMk cId="3599343734" sldId="2147483650"/>
          </pc:sldLayoutMkLst>
        </pc:sldLayoutChg>
        <pc:sldLayoutChg chg="modSp">
          <pc:chgData name="Andy Gray" userId="3900aca3-aa6e-4813-b4e0-c02f9e48a0aa" providerId="ADAL" clId="{91CBD9FE-0A63-48C2-B6D1-D55F82235805}" dt="2019-07-17T13:25:52.697" v="487" actId="207"/>
          <pc:sldLayoutMkLst>
            <pc:docMk/>
            <pc:sldMasterMk cId="1310585009" sldId="2147483648"/>
            <pc:sldLayoutMk cId="1632537213" sldId="2147483651"/>
          </pc:sldLayoutMkLst>
          <pc:spChg chg="mod">
            <ac:chgData name="Andy Gray" userId="3900aca3-aa6e-4813-b4e0-c02f9e48a0aa" providerId="ADAL" clId="{91CBD9FE-0A63-48C2-B6D1-D55F82235805}" dt="2019-07-17T13:25:52.697" v="487" actId="207"/>
            <ac:spMkLst>
              <pc:docMk/>
              <pc:sldMasterMk cId="1310585009" sldId="2147483648"/>
              <pc:sldLayoutMk cId="1632537213" sldId="2147483651"/>
              <ac:spMk id="6" creationId="{00000000-0000-0000-0000-000000000000}"/>
            </ac:spMkLst>
          </pc:spChg>
          <pc:spChg chg="mod">
            <ac:chgData name="Andy Gray" userId="3900aca3-aa6e-4813-b4e0-c02f9e48a0aa" providerId="ADAL" clId="{91CBD9FE-0A63-48C2-B6D1-D55F82235805}" dt="2019-07-17T13:25:50.124" v="486" actId="207"/>
            <ac:spMkLst>
              <pc:docMk/>
              <pc:sldMasterMk cId="1310585009" sldId="2147483648"/>
              <pc:sldLayoutMk cId="1632537213" sldId="2147483651"/>
              <ac:spMk id="10" creationId="{00000000-0000-0000-0000-000000000000}"/>
            </ac:spMkLst>
          </pc:spChg>
        </pc:sldLayoutChg>
      </pc:sldMasterChg>
    </pc:docChg>
  </pc:docChgLst>
  <pc:docChgLst>
    <pc:chgData name="Mike Ross" userId="7954c944-6085-4b08-be0b-82a8f61afa5b" providerId="ADAL" clId="{DCF96A5E-0275-451F-A151-E37CECE0192E}"/>
    <pc:docChg chg="undo redo custSel addSld delSld modSld sldOrd modMainMaster">
      <pc:chgData name="Mike Ross" userId="7954c944-6085-4b08-be0b-82a8f61afa5b" providerId="ADAL" clId="{DCF96A5E-0275-451F-A151-E37CECE0192E}" dt="2019-07-18T14:50:41.393" v="1920" actId="478"/>
      <pc:docMkLst>
        <pc:docMk/>
      </pc:docMkLst>
      <pc:sldChg chg="delSp modSp">
        <pc:chgData name="Mike Ross" userId="7954c944-6085-4b08-be0b-82a8f61afa5b" providerId="ADAL" clId="{DCF96A5E-0275-451F-A151-E37CECE0192E}" dt="2019-07-18T14:50:41.393" v="1920" actId="478"/>
        <pc:sldMkLst>
          <pc:docMk/>
          <pc:sldMk cId="4135027854" sldId="258"/>
        </pc:sldMkLst>
        <pc:spChg chg="mod">
          <ac:chgData name="Mike Ross" userId="7954c944-6085-4b08-be0b-82a8f61afa5b" providerId="ADAL" clId="{DCF96A5E-0275-451F-A151-E37CECE0192E}" dt="2019-07-15T10:17:03.446" v="1018" actId="20577"/>
          <ac:spMkLst>
            <pc:docMk/>
            <pc:sldMk cId="4135027854" sldId="258"/>
            <ac:spMk id="2" creationId="{00000000-0000-0000-0000-000000000000}"/>
          </ac:spMkLst>
        </pc:spChg>
        <pc:picChg chg="del mod">
          <ac:chgData name="Mike Ross" userId="7954c944-6085-4b08-be0b-82a8f61afa5b" providerId="ADAL" clId="{DCF96A5E-0275-451F-A151-E37CECE0192E}" dt="2019-07-18T14:50:41.393" v="1920" actId="478"/>
          <ac:picMkLst>
            <pc:docMk/>
            <pc:sldMk cId="4135027854" sldId="258"/>
            <ac:picMk id="4" creationId="{3CEF2208-25DC-4186-BDA9-27BC4B14383D}"/>
          </ac:picMkLst>
        </pc:picChg>
        <pc:picChg chg="del mod">
          <ac:chgData name="Mike Ross" userId="7954c944-6085-4b08-be0b-82a8f61afa5b" providerId="ADAL" clId="{DCF96A5E-0275-451F-A151-E37CECE0192E}" dt="2019-07-18T14:50:40.689" v="1919" actId="478"/>
          <ac:picMkLst>
            <pc:docMk/>
            <pc:sldMk cId="4135027854" sldId="258"/>
            <ac:picMk id="6" creationId="{A85B58D5-59E6-4D2A-9F8E-3B2910925CD5}"/>
          </ac:picMkLst>
        </pc:picChg>
      </pc:sldChg>
      <pc:sldChg chg="modSp ord">
        <pc:chgData name="Mike Ross" userId="7954c944-6085-4b08-be0b-82a8f61afa5b" providerId="ADAL" clId="{DCF96A5E-0275-451F-A151-E37CECE0192E}" dt="2019-07-15T12:48:17.274" v="1794"/>
        <pc:sldMkLst>
          <pc:docMk/>
          <pc:sldMk cId="3998161294" sldId="260"/>
        </pc:sldMkLst>
        <pc:spChg chg="mod">
          <ac:chgData name="Mike Ross" userId="7954c944-6085-4b08-be0b-82a8f61afa5b" providerId="ADAL" clId="{DCF96A5E-0275-451F-A151-E37CECE0192E}" dt="2019-07-15T08:36:13.855" v="174" actId="6549"/>
          <ac:spMkLst>
            <pc:docMk/>
            <pc:sldMk cId="3998161294" sldId="260"/>
            <ac:spMk id="3" creationId="{76AB8E7A-A6C2-450A-9E27-9038DD65D762}"/>
          </ac:spMkLst>
        </pc:spChg>
        <pc:picChg chg="mod">
          <ac:chgData name="Mike Ross" userId="7954c944-6085-4b08-be0b-82a8f61afa5b" providerId="ADAL" clId="{DCF96A5E-0275-451F-A151-E37CECE0192E}" dt="2019-07-15T08:36:25.029" v="177" actId="14100"/>
          <ac:picMkLst>
            <pc:docMk/>
            <pc:sldMk cId="3998161294" sldId="260"/>
            <ac:picMk id="7" creationId="{13123A77-8096-46B7-B7F2-2F6879A9D12D}"/>
          </ac:picMkLst>
        </pc:picChg>
      </pc:sldChg>
      <pc:sldChg chg="modSp">
        <pc:chgData name="Mike Ross" userId="7954c944-6085-4b08-be0b-82a8f61afa5b" providerId="ADAL" clId="{DCF96A5E-0275-451F-A151-E37CECE0192E}" dt="2019-07-12T16:15:51.183" v="18" actId="20577"/>
        <pc:sldMkLst>
          <pc:docMk/>
          <pc:sldMk cId="4163259274" sldId="264"/>
        </pc:sldMkLst>
        <pc:spChg chg="mod">
          <ac:chgData name="Mike Ross" userId="7954c944-6085-4b08-be0b-82a8f61afa5b" providerId="ADAL" clId="{DCF96A5E-0275-451F-A151-E37CECE0192E}" dt="2019-07-12T16:15:51.183" v="18" actId="20577"/>
          <ac:spMkLst>
            <pc:docMk/>
            <pc:sldMk cId="4163259274" sldId="264"/>
            <ac:spMk id="3" creationId="{2CC91099-1BD3-4243-B01C-E4A8BA2DC15A}"/>
          </ac:spMkLst>
        </pc:spChg>
        <pc:picChg chg="mod">
          <ac:chgData name="Mike Ross" userId="7954c944-6085-4b08-be0b-82a8f61afa5b" providerId="ADAL" clId="{DCF96A5E-0275-451F-A151-E37CECE0192E}" dt="2019-07-12T16:15:10.142" v="9" actId="14100"/>
          <ac:picMkLst>
            <pc:docMk/>
            <pc:sldMk cId="4163259274" sldId="264"/>
            <ac:picMk id="4" creationId="{98386A35-C81D-486D-99E6-E71A147FB4B2}"/>
          </ac:picMkLst>
        </pc:picChg>
      </pc:sldChg>
      <pc:sldChg chg="delSp modSp setBg">
        <pc:chgData name="Mike Ross" userId="7954c944-6085-4b08-be0b-82a8f61afa5b" providerId="ADAL" clId="{DCF96A5E-0275-451F-A151-E37CECE0192E}" dt="2019-07-15T09:54:43.743" v="663"/>
        <pc:sldMkLst>
          <pc:docMk/>
          <pc:sldMk cId="1483510153" sldId="265"/>
        </pc:sldMkLst>
        <pc:spChg chg="mod">
          <ac:chgData name="Mike Ross" userId="7954c944-6085-4b08-be0b-82a8f61afa5b" providerId="ADAL" clId="{DCF96A5E-0275-451F-A151-E37CECE0192E}" dt="2019-07-15T09:53:58.129" v="654"/>
          <ac:spMkLst>
            <pc:docMk/>
            <pc:sldMk cId="1483510153" sldId="265"/>
            <ac:spMk id="3" creationId="{23493C06-C855-4313-A590-F19EDD741648}"/>
          </ac:spMkLst>
        </pc:spChg>
        <pc:picChg chg="mod modCrop">
          <ac:chgData name="Mike Ross" userId="7954c944-6085-4b08-be0b-82a8f61afa5b" providerId="ADAL" clId="{DCF96A5E-0275-451F-A151-E37CECE0192E}" dt="2019-07-15T09:54:30.752" v="661" actId="732"/>
          <ac:picMkLst>
            <pc:docMk/>
            <pc:sldMk cId="1483510153" sldId="265"/>
            <ac:picMk id="4" creationId="{CC63EE47-B4D2-4CE0-BF6B-1CED829A7CFF}"/>
          </ac:picMkLst>
        </pc:picChg>
        <pc:picChg chg="del">
          <ac:chgData name="Mike Ross" userId="7954c944-6085-4b08-be0b-82a8f61afa5b" providerId="ADAL" clId="{DCF96A5E-0275-451F-A151-E37CECE0192E}" dt="2019-07-15T09:54:36.240" v="662" actId="478"/>
          <ac:picMkLst>
            <pc:docMk/>
            <pc:sldMk cId="1483510153" sldId="265"/>
            <ac:picMk id="5" creationId="{E1655FBD-752F-48F4-AA68-161BFF63E7F9}"/>
          </ac:picMkLst>
        </pc:picChg>
      </pc:sldChg>
      <pc:sldChg chg="modSp ord">
        <pc:chgData name="Mike Ross" userId="7954c944-6085-4b08-be0b-82a8f61afa5b" providerId="ADAL" clId="{DCF96A5E-0275-451F-A151-E37CECE0192E}" dt="2019-07-15T12:51:47.239" v="1812" actId="207"/>
        <pc:sldMkLst>
          <pc:docMk/>
          <pc:sldMk cId="1024864225" sldId="266"/>
        </pc:sldMkLst>
        <pc:spChg chg="mod">
          <ac:chgData name="Mike Ross" userId="7954c944-6085-4b08-be0b-82a8f61afa5b" providerId="ADAL" clId="{DCF96A5E-0275-451F-A151-E37CECE0192E}" dt="2019-07-15T12:51:47.239" v="1812" actId="207"/>
          <ac:spMkLst>
            <pc:docMk/>
            <pc:sldMk cId="1024864225" sldId="266"/>
            <ac:spMk id="3" creationId="{76AB8E7A-A6C2-450A-9E27-9038DD65D762}"/>
          </ac:spMkLst>
        </pc:spChg>
        <pc:picChg chg="mod">
          <ac:chgData name="Mike Ross" userId="7954c944-6085-4b08-be0b-82a8f61afa5b" providerId="ADAL" clId="{DCF96A5E-0275-451F-A151-E37CECE0192E}" dt="2019-07-15T08:41:18.913" v="246" actId="1076"/>
          <ac:picMkLst>
            <pc:docMk/>
            <pc:sldMk cId="1024864225" sldId="266"/>
            <ac:picMk id="4" creationId="{4F542C7F-1D4D-4560-A063-824E4A52CB1B}"/>
          </ac:picMkLst>
        </pc:picChg>
      </pc:sldChg>
      <pc:sldChg chg="modSp ord">
        <pc:chgData name="Mike Ross" userId="7954c944-6085-4b08-be0b-82a8f61afa5b" providerId="ADAL" clId="{DCF96A5E-0275-451F-A151-E37CECE0192E}" dt="2019-07-15T12:55:20.362" v="1827" actId="20577"/>
        <pc:sldMkLst>
          <pc:docMk/>
          <pc:sldMk cId="4078862274" sldId="267"/>
        </pc:sldMkLst>
        <pc:spChg chg="mod">
          <ac:chgData name="Mike Ross" userId="7954c944-6085-4b08-be0b-82a8f61afa5b" providerId="ADAL" clId="{DCF96A5E-0275-451F-A151-E37CECE0192E}" dt="2019-07-15T12:55:20.362" v="1827" actId="20577"/>
          <ac:spMkLst>
            <pc:docMk/>
            <pc:sldMk cId="4078862274" sldId="267"/>
            <ac:spMk id="3" creationId="{76AB8E7A-A6C2-450A-9E27-9038DD65D762}"/>
          </ac:spMkLst>
        </pc:spChg>
        <pc:picChg chg="mod">
          <ac:chgData name="Mike Ross" userId="7954c944-6085-4b08-be0b-82a8f61afa5b" providerId="ADAL" clId="{DCF96A5E-0275-451F-A151-E37CECE0192E}" dt="2019-07-15T12:55:03.589" v="1821" actId="14100"/>
          <ac:picMkLst>
            <pc:docMk/>
            <pc:sldMk cId="4078862274" sldId="267"/>
            <ac:picMk id="4" creationId="{A49E1EB3-9985-402D-8C75-B28ADAD2507A}"/>
          </ac:picMkLst>
        </pc:picChg>
      </pc:sldChg>
      <pc:sldChg chg="modSp ord">
        <pc:chgData name="Mike Ross" userId="7954c944-6085-4b08-be0b-82a8f61afa5b" providerId="ADAL" clId="{DCF96A5E-0275-451F-A151-E37CECE0192E}" dt="2019-07-15T12:48:57.161" v="1798"/>
        <pc:sldMkLst>
          <pc:docMk/>
          <pc:sldMk cId="3797589007" sldId="268"/>
        </pc:sldMkLst>
        <pc:spChg chg="mod">
          <ac:chgData name="Mike Ross" userId="7954c944-6085-4b08-be0b-82a8f61afa5b" providerId="ADAL" clId="{DCF96A5E-0275-451F-A151-E37CECE0192E}" dt="2019-07-15T08:45:15.516" v="361" actId="207"/>
          <ac:spMkLst>
            <pc:docMk/>
            <pc:sldMk cId="3797589007" sldId="268"/>
            <ac:spMk id="3" creationId="{85B5B2EB-1493-4D45-96A4-00A0B8FE9B5C}"/>
          </ac:spMkLst>
        </pc:spChg>
      </pc:sldChg>
      <pc:sldChg chg="modSp ord">
        <pc:chgData name="Mike Ross" userId="7954c944-6085-4b08-be0b-82a8f61afa5b" providerId="ADAL" clId="{DCF96A5E-0275-451F-A151-E37CECE0192E}" dt="2019-07-15T13:44:15.031" v="1859" actId="14"/>
        <pc:sldMkLst>
          <pc:docMk/>
          <pc:sldMk cId="735918663" sldId="269"/>
        </pc:sldMkLst>
        <pc:spChg chg="mod">
          <ac:chgData name="Mike Ross" userId="7954c944-6085-4b08-be0b-82a8f61afa5b" providerId="ADAL" clId="{DCF96A5E-0275-451F-A151-E37CECE0192E}" dt="2019-07-15T13:44:15.031" v="1859" actId="14"/>
          <ac:spMkLst>
            <pc:docMk/>
            <pc:sldMk cId="735918663" sldId="269"/>
            <ac:spMk id="3" creationId="{9C9FB9BB-6FA3-4956-93A5-BCDB4D05358A}"/>
          </ac:spMkLst>
        </pc:spChg>
        <pc:picChg chg="mod">
          <ac:chgData name="Mike Ross" userId="7954c944-6085-4b08-be0b-82a8f61afa5b" providerId="ADAL" clId="{DCF96A5E-0275-451F-A151-E37CECE0192E}" dt="2019-07-15T08:43:34.877" v="330" actId="1076"/>
          <ac:picMkLst>
            <pc:docMk/>
            <pc:sldMk cId="735918663" sldId="269"/>
            <ac:picMk id="4" creationId="{156C785F-4380-47F8-8300-53EE5F9BA30C}"/>
          </ac:picMkLst>
        </pc:picChg>
      </pc:sldChg>
      <pc:sldChg chg="modSp">
        <pc:chgData name="Mike Ross" userId="7954c944-6085-4b08-be0b-82a8f61afa5b" providerId="ADAL" clId="{DCF96A5E-0275-451F-A151-E37CECE0192E}" dt="2019-07-15T08:47:51.529" v="424" actId="14100"/>
        <pc:sldMkLst>
          <pc:docMk/>
          <pc:sldMk cId="2782387279" sldId="270"/>
        </pc:sldMkLst>
        <pc:spChg chg="mod">
          <ac:chgData name="Mike Ross" userId="7954c944-6085-4b08-be0b-82a8f61afa5b" providerId="ADAL" clId="{DCF96A5E-0275-451F-A151-E37CECE0192E}" dt="2019-07-15T08:47:33.834" v="423" actId="207"/>
          <ac:spMkLst>
            <pc:docMk/>
            <pc:sldMk cId="2782387279" sldId="270"/>
            <ac:spMk id="3" creationId="{76AB8E7A-A6C2-450A-9E27-9038DD65D762}"/>
          </ac:spMkLst>
        </pc:spChg>
        <pc:picChg chg="mod">
          <ac:chgData name="Mike Ross" userId="7954c944-6085-4b08-be0b-82a8f61afa5b" providerId="ADAL" clId="{DCF96A5E-0275-451F-A151-E37CECE0192E}" dt="2019-07-15T08:47:51.529" v="424" actId="14100"/>
          <ac:picMkLst>
            <pc:docMk/>
            <pc:sldMk cId="2782387279" sldId="270"/>
            <ac:picMk id="4" creationId="{E0146552-C7C8-454B-A814-DD847253C2CD}"/>
          </ac:picMkLst>
        </pc:picChg>
      </pc:sldChg>
      <pc:sldChg chg="modSp">
        <pc:chgData name="Mike Ross" userId="7954c944-6085-4b08-be0b-82a8f61afa5b" providerId="ADAL" clId="{DCF96A5E-0275-451F-A151-E37CECE0192E}" dt="2019-07-15T09:03:59.530" v="479" actId="207"/>
        <pc:sldMkLst>
          <pc:docMk/>
          <pc:sldMk cId="1816378847" sldId="272"/>
        </pc:sldMkLst>
        <pc:spChg chg="mod">
          <ac:chgData name="Mike Ross" userId="7954c944-6085-4b08-be0b-82a8f61afa5b" providerId="ADAL" clId="{DCF96A5E-0275-451F-A151-E37CECE0192E}" dt="2019-07-15T09:03:59.530" v="479" actId="207"/>
          <ac:spMkLst>
            <pc:docMk/>
            <pc:sldMk cId="1816378847" sldId="272"/>
            <ac:spMk id="3" creationId="{149E9C92-2A2A-48A5-BAD8-B5AD6FEC6040}"/>
          </ac:spMkLst>
        </pc:spChg>
        <pc:picChg chg="mod modCrop">
          <ac:chgData name="Mike Ross" userId="7954c944-6085-4b08-be0b-82a8f61afa5b" providerId="ADAL" clId="{DCF96A5E-0275-451F-A151-E37CECE0192E}" dt="2019-07-15T09:02:46.088" v="443" actId="1076"/>
          <ac:picMkLst>
            <pc:docMk/>
            <pc:sldMk cId="1816378847" sldId="272"/>
            <ac:picMk id="4" creationId="{1F20F017-2E9F-405B-BEF2-AEE79647F6EB}"/>
          </ac:picMkLst>
        </pc:picChg>
      </pc:sldChg>
      <pc:sldChg chg="addSp delSp modSp">
        <pc:chgData name="Mike Ross" userId="7954c944-6085-4b08-be0b-82a8f61afa5b" providerId="ADAL" clId="{DCF96A5E-0275-451F-A151-E37CECE0192E}" dt="2019-07-15T14:20:46.321" v="1918" actId="207"/>
        <pc:sldMkLst>
          <pc:docMk/>
          <pc:sldMk cId="56763227" sldId="273"/>
        </pc:sldMkLst>
        <pc:spChg chg="mod">
          <ac:chgData name="Mike Ross" userId="7954c944-6085-4b08-be0b-82a8f61afa5b" providerId="ADAL" clId="{DCF96A5E-0275-451F-A151-E37CECE0192E}" dt="2019-07-15T14:20:46.321" v="1918" actId="207"/>
          <ac:spMkLst>
            <pc:docMk/>
            <pc:sldMk cId="56763227" sldId="273"/>
            <ac:spMk id="3" creationId="{B52A55D4-0532-4C1A-92FA-16C8CDD73A57}"/>
          </ac:spMkLst>
        </pc:spChg>
        <pc:picChg chg="del">
          <ac:chgData name="Mike Ross" userId="7954c944-6085-4b08-be0b-82a8f61afa5b" providerId="ADAL" clId="{DCF96A5E-0275-451F-A151-E37CECE0192E}" dt="2019-07-15T08:48:07.045" v="425" actId="478"/>
          <ac:picMkLst>
            <pc:docMk/>
            <pc:sldMk cId="56763227" sldId="273"/>
            <ac:picMk id="5" creationId="{66C003C4-0DB5-4CD4-873A-C4554FA7BCB6}"/>
          </ac:picMkLst>
        </pc:picChg>
        <pc:picChg chg="del mod modCrop">
          <ac:chgData name="Mike Ross" userId="7954c944-6085-4b08-be0b-82a8f61afa5b" providerId="ADAL" clId="{DCF96A5E-0275-451F-A151-E37CECE0192E}" dt="2019-07-15T09:01:38.125" v="431" actId="478"/>
          <ac:picMkLst>
            <pc:docMk/>
            <pc:sldMk cId="56763227" sldId="273"/>
            <ac:picMk id="8" creationId="{2FB85CD0-7DA8-4DCA-9F20-1235C56D7A39}"/>
          </ac:picMkLst>
        </pc:picChg>
        <pc:picChg chg="add mod">
          <ac:chgData name="Mike Ross" userId="7954c944-6085-4b08-be0b-82a8f61afa5b" providerId="ADAL" clId="{DCF96A5E-0275-451F-A151-E37CECE0192E}" dt="2019-07-15T09:02:04.640" v="439" actId="732"/>
          <ac:picMkLst>
            <pc:docMk/>
            <pc:sldMk cId="56763227" sldId="273"/>
            <ac:picMk id="1026" creationId="{EBBFA99D-3D50-484F-AA55-7B61BB86E431}"/>
          </ac:picMkLst>
        </pc:picChg>
      </pc:sldChg>
      <pc:sldChg chg="add setBg">
        <pc:chgData name="Mike Ross" userId="7954c944-6085-4b08-be0b-82a8f61afa5b" providerId="ADAL" clId="{DCF96A5E-0275-451F-A151-E37CECE0192E}" dt="2019-07-15T13:49:29.125" v="1860"/>
        <pc:sldMkLst>
          <pc:docMk/>
          <pc:sldMk cId="4216313038" sldId="274"/>
        </pc:sldMkLst>
      </pc:sldChg>
      <pc:sldChg chg="modSp">
        <pc:chgData name="Mike Ross" userId="7954c944-6085-4b08-be0b-82a8f61afa5b" providerId="ADAL" clId="{DCF96A5E-0275-451F-A151-E37CECE0192E}" dt="2019-07-15T09:07:28.952" v="508" actId="6549"/>
        <pc:sldMkLst>
          <pc:docMk/>
          <pc:sldMk cId="2404247" sldId="275"/>
        </pc:sldMkLst>
        <pc:spChg chg="mod">
          <ac:chgData name="Mike Ross" userId="7954c944-6085-4b08-be0b-82a8f61afa5b" providerId="ADAL" clId="{DCF96A5E-0275-451F-A151-E37CECE0192E}" dt="2019-07-15T09:07:28.952" v="508" actId="6549"/>
          <ac:spMkLst>
            <pc:docMk/>
            <pc:sldMk cId="2404247" sldId="275"/>
            <ac:spMk id="3" creationId="{B16ED030-DDCA-4292-9D57-6AE8B73A80B9}"/>
          </ac:spMkLst>
        </pc:spChg>
      </pc:sldChg>
      <pc:sldChg chg="modSp">
        <pc:chgData name="Mike Ross" userId="7954c944-6085-4b08-be0b-82a8f61afa5b" providerId="ADAL" clId="{DCF96A5E-0275-451F-A151-E37CECE0192E}" dt="2019-07-12T16:14:24.147" v="3" actId="207"/>
        <pc:sldMkLst>
          <pc:docMk/>
          <pc:sldMk cId="1387046114" sldId="276"/>
        </pc:sldMkLst>
        <pc:spChg chg="mod">
          <ac:chgData name="Mike Ross" userId="7954c944-6085-4b08-be0b-82a8f61afa5b" providerId="ADAL" clId="{DCF96A5E-0275-451F-A151-E37CECE0192E}" dt="2019-07-12T16:14:24.147" v="3" actId="207"/>
          <ac:spMkLst>
            <pc:docMk/>
            <pc:sldMk cId="1387046114" sldId="276"/>
            <ac:spMk id="3" creationId="{3258F21B-A902-41FC-8E4B-2F05BA187392}"/>
          </ac:spMkLst>
        </pc:spChg>
      </pc:sldChg>
      <pc:sldChg chg="modSp add">
        <pc:chgData name="Mike Ross" userId="7954c944-6085-4b08-be0b-82a8f61afa5b" providerId="ADAL" clId="{DCF96A5E-0275-451F-A151-E37CECE0192E}" dt="2019-07-15T13:51:05.012" v="1915" actId="20577"/>
        <pc:sldMkLst>
          <pc:docMk/>
          <pc:sldMk cId="164699842" sldId="280"/>
        </pc:sldMkLst>
        <pc:spChg chg="mod">
          <ac:chgData name="Mike Ross" userId="7954c944-6085-4b08-be0b-82a8f61afa5b" providerId="ADAL" clId="{DCF96A5E-0275-451F-A151-E37CECE0192E}" dt="2019-07-15T13:51:05.012" v="1915" actId="20577"/>
          <ac:spMkLst>
            <pc:docMk/>
            <pc:sldMk cId="164699842" sldId="280"/>
            <ac:spMk id="3" creationId="{00000000-0000-0000-0000-000000000000}"/>
          </ac:spMkLst>
        </pc:spChg>
        <pc:picChg chg="mod">
          <ac:chgData name="Mike Ross" userId="7954c944-6085-4b08-be0b-82a8f61afa5b" providerId="ADAL" clId="{DCF96A5E-0275-451F-A151-E37CECE0192E}" dt="2019-07-15T13:50:16.566" v="1862" actId="14100"/>
          <ac:picMkLst>
            <pc:docMk/>
            <pc:sldMk cId="164699842" sldId="280"/>
            <ac:picMk id="2050" creationId="{CDFC7B08-EB3C-4B41-BE7F-3E861417B857}"/>
          </ac:picMkLst>
        </pc:picChg>
      </pc:sldChg>
      <pc:sldChg chg="add setBg">
        <pc:chgData name="Mike Ross" userId="7954c944-6085-4b08-be0b-82a8f61afa5b" providerId="ADAL" clId="{DCF96A5E-0275-451F-A151-E37CECE0192E}" dt="2019-07-15T13:39:06.997" v="1843"/>
        <pc:sldMkLst>
          <pc:docMk/>
          <pc:sldMk cId="2846742626" sldId="281"/>
        </pc:sldMkLst>
      </pc:sldChg>
      <pc:sldChg chg="add setBg">
        <pc:chgData name="Mike Ross" userId="7954c944-6085-4b08-be0b-82a8f61afa5b" providerId="ADAL" clId="{DCF96A5E-0275-451F-A151-E37CECE0192E}" dt="2019-07-15T13:49:45.300" v="1861"/>
        <pc:sldMkLst>
          <pc:docMk/>
          <pc:sldMk cId="300398827" sldId="282"/>
        </pc:sldMkLst>
      </pc:sldChg>
      <pc:sldChg chg="modSp add ord">
        <pc:chgData name="Mike Ross" userId="7954c944-6085-4b08-be0b-82a8f61afa5b" providerId="ADAL" clId="{DCF96A5E-0275-451F-A151-E37CECE0192E}" dt="2019-07-15T10:04:12.775" v="992" actId="1076"/>
        <pc:sldMkLst>
          <pc:docMk/>
          <pc:sldMk cId="3199260358" sldId="288"/>
        </pc:sldMkLst>
        <pc:spChg chg="mod">
          <ac:chgData name="Mike Ross" userId="7954c944-6085-4b08-be0b-82a8f61afa5b" providerId="ADAL" clId="{DCF96A5E-0275-451F-A151-E37CECE0192E}" dt="2019-07-15T09:53:13.237" v="653" actId="20577"/>
          <ac:spMkLst>
            <pc:docMk/>
            <pc:sldMk cId="3199260358" sldId="288"/>
            <ac:spMk id="2" creationId="{00000000-0000-0000-0000-000000000000}"/>
          </ac:spMkLst>
        </pc:spChg>
        <pc:spChg chg="mod">
          <ac:chgData name="Mike Ross" userId="7954c944-6085-4b08-be0b-82a8f61afa5b" providerId="ADAL" clId="{DCF96A5E-0275-451F-A151-E37CECE0192E}" dt="2019-07-15T10:04:02.881" v="990" actId="6549"/>
          <ac:spMkLst>
            <pc:docMk/>
            <pc:sldMk cId="3199260358" sldId="288"/>
            <ac:spMk id="3" creationId="{00000000-0000-0000-0000-000000000000}"/>
          </ac:spMkLst>
        </pc:spChg>
        <pc:picChg chg="mod">
          <ac:chgData name="Mike Ross" userId="7954c944-6085-4b08-be0b-82a8f61afa5b" providerId="ADAL" clId="{DCF96A5E-0275-451F-A151-E37CECE0192E}" dt="2019-07-15T10:04:12.775" v="992" actId="1076"/>
          <ac:picMkLst>
            <pc:docMk/>
            <pc:sldMk cId="3199260358" sldId="288"/>
            <ac:picMk id="4" creationId="{00000000-0000-0000-0000-000000000000}"/>
          </ac:picMkLst>
        </pc:picChg>
      </pc:sldChg>
      <pc:sldChg chg="modSp ord">
        <pc:chgData name="Mike Ross" userId="7954c944-6085-4b08-be0b-82a8f61afa5b" providerId="ADAL" clId="{DCF96A5E-0275-451F-A151-E37CECE0192E}" dt="2019-07-15T13:55:53.281" v="1916"/>
        <pc:sldMkLst>
          <pc:docMk/>
          <pc:sldMk cId="3029852159" sldId="330"/>
        </pc:sldMkLst>
        <pc:spChg chg="mod">
          <ac:chgData name="Mike Ross" userId="7954c944-6085-4b08-be0b-82a8f61afa5b" providerId="ADAL" clId="{DCF96A5E-0275-451F-A151-E37CECE0192E}" dt="2019-07-15T08:45:48.464" v="371" actId="20577"/>
          <ac:spMkLst>
            <pc:docMk/>
            <pc:sldMk cId="3029852159" sldId="330"/>
            <ac:spMk id="4" creationId="{8DBAF6C7-6BF2-430A-BA80-D03207AF7363}"/>
          </ac:spMkLst>
        </pc:spChg>
      </pc:sldChg>
      <pc:sldChg chg="modSp ord">
        <pc:chgData name="Mike Ross" userId="7954c944-6085-4b08-be0b-82a8f61afa5b" providerId="ADAL" clId="{DCF96A5E-0275-451F-A151-E37CECE0192E}" dt="2019-07-15T09:44:02.781" v="627"/>
        <pc:sldMkLst>
          <pc:docMk/>
          <pc:sldMk cId="143333881" sldId="331"/>
        </pc:sldMkLst>
        <pc:spChg chg="mod">
          <ac:chgData name="Mike Ross" userId="7954c944-6085-4b08-be0b-82a8f61afa5b" providerId="ADAL" clId="{DCF96A5E-0275-451F-A151-E37CECE0192E}" dt="2019-07-15T09:08:11.471" v="513" actId="20577"/>
          <ac:spMkLst>
            <pc:docMk/>
            <pc:sldMk cId="143333881" sldId="331"/>
            <ac:spMk id="4" creationId="{8DBAF6C7-6BF2-430A-BA80-D03207AF7363}"/>
          </ac:spMkLst>
        </pc:spChg>
      </pc:sldChg>
      <pc:sldChg chg="modSp">
        <pc:chgData name="Mike Ross" userId="7954c944-6085-4b08-be0b-82a8f61afa5b" providerId="ADAL" clId="{DCF96A5E-0275-451F-A151-E37CECE0192E}" dt="2019-07-15T09:05:41.070" v="506" actId="20577"/>
        <pc:sldMkLst>
          <pc:docMk/>
          <pc:sldMk cId="972442611" sldId="332"/>
        </pc:sldMkLst>
        <pc:spChg chg="mod">
          <ac:chgData name="Mike Ross" userId="7954c944-6085-4b08-be0b-82a8f61afa5b" providerId="ADAL" clId="{DCF96A5E-0275-451F-A151-E37CECE0192E}" dt="2019-07-15T09:05:41.070" v="506" actId="20577"/>
          <ac:spMkLst>
            <pc:docMk/>
            <pc:sldMk cId="972442611" sldId="332"/>
            <ac:spMk id="3" creationId="{A3AAA683-FEEE-4CE8-A431-8A1DB9DB6CA1}"/>
          </ac:spMkLst>
        </pc:spChg>
      </pc:sldChg>
      <pc:sldChg chg="modSp add">
        <pc:chgData name="Mike Ross" userId="7954c944-6085-4b08-be0b-82a8f61afa5b" providerId="ADAL" clId="{DCF96A5E-0275-451F-A151-E37CECE0192E}" dt="2019-07-15T10:40:19.709" v="1736" actId="20577"/>
        <pc:sldMkLst>
          <pc:docMk/>
          <pc:sldMk cId="2730236707" sldId="333"/>
        </pc:sldMkLst>
        <pc:spChg chg="mod">
          <ac:chgData name="Mike Ross" userId="7954c944-6085-4b08-be0b-82a8f61afa5b" providerId="ADAL" clId="{DCF96A5E-0275-451F-A151-E37CECE0192E}" dt="2019-07-15T09:08:22.099" v="521" actId="20577"/>
          <ac:spMkLst>
            <pc:docMk/>
            <pc:sldMk cId="2730236707" sldId="333"/>
            <ac:spMk id="2" creationId="{322D2F9C-A509-4985-9584-39B2897D5837}"/>
          </ac:spMkLst>
        </pc:spChg>
        <pc:spChg chg="mod">
          <ac:chgData name="Mike Ross" userId="7954c944-6085-4b08-be0b-82a8f61afa5b" providerId="ADAL" clId="{DCF96A5E-0275-451F-A151-E37CECE0192E}" dt="2019-07-15T10:40:19.709" v="1736" actId="20577"/>
          <ac:spMkLst>
            <pc:docMk/>
            <pc:sldMk cId="2730236707" sldId="333"/>
            <ac:spMk id="3" creationId="{6AAF1B48-6EEC-4DCF-8F08-926DEB0679CF}"/>
          </ac:spMkLst>
        </pc:spChg>
      </pc:sldChg>
      <pc:sldChg chg="addSp modSp add setBg">
        <pc:chgData name="Mike Ross" userId="7954c944-6085-4b08-be0b-82a8f61afa5b" providerId="ADAL" clId="{DCF96A5E-0275-451F-A151-E37CECE0192E}" dt="2019-07-15T10:33:57.740" v="1417" actId="207"/>
        <pc:sldMkLst>
          <pc:docMk/>
          <pc:sldMk cId="3969127967" sldId="334"/>
        </pc:sldMkLst>
        <pc:spChg chg="mod">
          <ac:chgData name="Mike Ross" userId="7954c944-6085-4b08-be0b-82a8f61afa5b" providerId="ADAL" clId="{DCF96A5E-0275-451F-A151-E37CECE0192E}" dt="2019-07-15T10:33:57.740" v="1417" actId="207"/>
          <ac:spMkLst>
            <pc:docMk/>
            <pc:sldMk cId="3969127967" sldId="334"/>
            <ac:spMk id="2" creationId="{C425F8BA-DD4D-40B9-AC83-FEFAC14DD926}"/>
          </ac:spMkLst>
        </pc:spChg>
        <pc:spChg chg="mod">
          <ac:chgData name="Mike Ross" userId="7954c944-6085-4b08-be0b-82a8f61afa5b" providerId="ADAL" clId="{DCF96A5E-0275-451F-A151-E37CECE0192E}" dt="2019-07-15T10:33:15.261" v="1416" actId="20577"/>
          <ac:spMkLst>
            <pc:docMk/>
            <pc:sldMk cId="3969127967" sldId="334"/>
            <ac:spMk id="3" creationId="{246FED5D-65CD-461C-8B64-B98313431855}"/>
          </ac:spMkLst>
        </pc:spChg>
        <pc:picChg chg="add mod">
          <ac:chgData name="Mike Ross" userId="7954c944-6085-4b08-be0b-82a8f61afa5b" providerId="ADAL" clId="{DCF96A5E-0275-451F-A151-E37CECE0192E}" dt="2019-07-15T10:31:01.097" v="1205" actId="14100"/>
          <ac:picMkLst>
            <pc:docMk/>
            <pc:sldMk cId="3969127967" sldId="334"/>
            <ac:picMk id="5122" creationId="{E79D3724-1CBB-44A3-AE89-32B3EC092B13}"/>
          </ac:picMkLst>
        </pc:picChg>
      </pc:sldChg>
      <pc:sldMasterChg chg="modSldLayout">
        <pc:chgData name="Mike Ross" userId="7954c944-6085-4b08-be0b-82a8f61afa5b" providerId="ADAL" clId="{DCF96A5E-0275-451F-A151-E37CECE0192E}" dt="2019-07-15T09:08:43.333" v="523" actId="20577"/>
        <pc:sldMasterMkLst>
          <pc:docMk/>
          <pc:sldMasterMk cId="1310585009" sldId="2147483648"/>
        </pc:sldMasterMkLst>
        <pc:sldLayoutChg chg="modSp">
          <pc:chgData name="Mike Ross" userId="7954c944-6085-4b08-be0b-82a8f61afa5b" providerId="ADAL" clId="{DCF96A5E-0275-451F-A151-E37CECE0192E}" dt="2019-07-15T08:27:44.570" v="123" actId="14100"/>
          <pc:sldLayoutMkLst>
            <pc:docMk/>
            <pc:sldMasterMk cId="1310585009" sldId="2147483648"/>
            <pc:sldLayoutMk cId="3599343734" sldId="2147483650"/>
          </pc:sldLayoutMkLst>
          <pc:cxnChg chg="mod">
            <ac:chgData name="Mike Ross" userId="7954c944-6085-4b08-be0b-82a8f61afa5b" providerId="ADAL" clId="{DCF96A5E-0275-451F-A151-E37CECE0192E}" dt="2019-07-15T08:27:44.570" v="123" actId="14100"/>
            <ac:cxnSpMkLst>
              <pc:docMk/>
              <pc:sldMasterMk cId="1310585009" sldId="2147483648"/>
              <pc:sldLayoutMk cId="3599343734" sldId="2147483650"/>
              <ac:cxnSpMk id="8" creationId="{00000000-0000-0000-0000-000000000000}"/>
            </ac:cxnSpMkLst>
          </pc:cxnChg>
        </pc:sldLayoutChg>
        <pc:sldLayoutChg chg="modSp">
          <pc:chgData name="Mike Ross" userId="7954c944-6085-4b08-be0b-82a8f61afa5b" providerId="ADAL" clId="{DCF96A5E-0275-451F-A151-E37CECE0192E}" dt="2019-07-15T09:08:43.333" v="523" actId="20577"/>
          <pc:sldLayoutMkLst>
            <pc:docMk/>
            <pc:sldMasterMk cId="1310585009" sldId="2147483648"/>
            <pc:sldLayoutMk cId="1343773056" sldId="2147483656"/>
          </pc:sldLayoutMkLst>
          <pc:spChg chg="mod">
            <ac:chgData name="Mike Ross" userId="7954c944-6085-4b08-be0b-82a8f61afa5b" providerId="ADAL" clId="{DCF96A5E-0275-451F-A151-E37CECE0192E}" dt="2019-07-15T09:08:43.333" v="523" actId="20577"/>
            <ac:spMkLst>
              <pc:docMk/>
              <pc:sldMasterMk cId="1310585009" sldId="2147483648"/>
              <pc:sldLayoutMk cId="1343773056" sldId="2147483656"/>
              <ac:spMk id="2" creationId="{00000000-0000-0000-0000-000000000000}"/>
            </ac:spMkLst>
          </pc:spChg>
        </pc:sldLayoutChg>
      </pc:sldMasterChg>
    </pc:docChg>
  </pc:docChgLst>
  <pc:docChgLst>
    <pc:chgData name="Andy Gray" userId="3900aca3-aa6e-4813-b4e0-c02f9e48a0aa" providerId="ADAL" clId="{8F39EC14-880C-412E-93D8-DD9A473255C6}"/>
    <pc:docChg chg="undo modSld">
      <pc:chgData name="Andy Gray" userId="3900aca3-aa6e-4813-b4e0-c02f9e48a0aa" providerId="ADAL" clId="{8F39EC14-880C-412E-93D8-DD9A473255C6}" dt="2019-07-19T09:40:43.323" v="14"/>
      <pc:docMkLst>
        <pc:docMk/>
      </pc:docMkLst>
      <pc:sldChg chg="modNotesTx">
        <pc:chgData name="Andy Gray" userId="3900aca3-aa6e-4813-b4e0-c02f9e48a0aa" providerId="ADAL" clId="{8F39EC14-880C-412E-93D8-DD9A473255C6}" dt="2019-07-19T09:40:04.355" v="13" actId="20577"/>
        <pc:sldMkLst>
          <pc:docMk/>
          <pc:sldMk cId="1024864225" sldId="266"/>
        </pc:sldMkLst>
      </pc:sldChg>
      <pc:sldChg chg="modSp">
        <pc:chgData name="Andy Gray" userId="3900aca3-aa6e-4813-b4e0-c02f9e48a0aa" providerId="ADAL" clId="{8F39EC14-880C-412E-93D8-DD9A473255C6}" dt="2019-07-19T09:38:18.759" v="12" actId="1076"/>
        <pc:sldMkLst>
          <pc:docMk/>
          <pc:sldMk cId="3797589007" sldId="268"/>
        </pc:sldMkLst>
        <pc:picChg chg="mod modCrop">
          <ac:chgData name="Andy Gray" userId="3900aca3-aa6e-4813-b4e0-c02f9e48a0aa" providerId="ADAL" clId="{8F39EC14-880C-412E-93D8-DD9A473255C6}" dt="2019-07-19T09:38:18.759" v="12" actId="1076"/>
          <ac:picMkLst>
            <pc:docMk/>
            <pc:sldMk cId="3797589007" sldId="268"/>
            <ac:picMk id="7" creationId="{13850A9A-96B1-4F66-AD46-5A3DF2BE227C}"/>
          </ac:picMkLst>
        </pc:picChg>
      </pc:sldChg>
      <pc:sldChg chg="addSp">
        <pc:chgData name="Andy Gray" userId="3900aca3-aa6e-4813-b4e0-c02f9e48a0aa" providerId="ADAL" clId="{8F39EC14-880C-412E-93D8-DD9A473255C6}" dt="2019-07-19T09:40:43.323" v="14"/>
        <pc:sldMkLst>
          <pc:docMk/>
          <pc:sldMk cId="2782387279" sldId="270"/>
        </pc:sldMkLst>
        <pc:picChg chg="add">
          <ac:chgData name="Andy Gray" userId="3900aca3-aa6e-4813-b4e0-c02f9e48a0aa" providerId="ADAL" clId="{8F39EC14-880C-412E-93D8-DD9A473255C6}" dt="2019-07-19T09:40:43.323" v="14"/>
          <ac:picMkLst>
            <pc:docMk/>
            <pc:sldMk cId="2782387279" sldId="270"/>
            <ac:picMk id="5" creationId="{13769631-8DC8-4B03-B3DD-0B350C6BA141}"/>
          </ac:picMkLst>
        </pc:picChg>
      </pc:sldChg>
    </pc:docChg>
  </pc:docChgLst>
  <pc:docChgLst>
    <pc:chgData name="Emma Arnold" userId="S::emma.arnold@pgonline.co.uk::8993a44a-1dde-43d4-879e-84867f47ccd8" providerId="AD" clId="Web-{681F2BBA-FE65-2679-D90A-340B238E5954}"/>
    <pc:docChg chg="modSld">
      <pc:chgData name="Emma Arnold" userId="S::emma.arnold@pgonline.co.uk::8993a44a-1dde-43d4-879e-84867f47ccd8" providerId="AD" clId="Web-{681F2BBA-FE65-2679-D90A-340B238E5954}" dt="2019-07-12T07:44:18.945" v="1" actId="20577"/>
      <pc:docMkLst>
        <pc:docMk/>
      </pc:docMkLst>
      <pc:sldChg chg="modSp">
        <pc:chgData name="Emma Arnold" userId="S::emma.arnold@pgonline.co.uk::8993a44a-1dde-43d4-879e-84867f47ccd8" providerId="AD" clId="Web-{681F2BBA-FE65-2679-D90A-340B238E5954}" dt="2019-07-12T07:44:18.945" v="1" actId="20577"/>
        <pc:sldMkLst>
          <pc:docMk/>
          <pc:sldMk cId="1483510153" sldId="265"/>
        </pc:sldMkLst>
        <pc:spChg chg="mod">
          <ac:chgData name="Emma Arnold" userId="S::emma.arnold@pgonline.co.uk::8993a44a-1dde-43d4-879e-84867f47ccd8" providerId="AD" clId="Web-{681F2BBA-FE65-2679-D90A-340B238E5954}" dt="2019-07-12T07:44:18.945" v="1" actId="20577"/>
          <ac:spMkLst>
            <pc:docMk/>
            <pc:sldMk cId="1483510153" sldId="265"/>
            <ac:spMk id="3" creationId="{23493C06-C855-4313-A590-F19EDD74164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A591AC2D-FF80-4F6E-A24F-6ED62B3EF0D2}" type="datetimeFigureOut">
              <a:rPr lang="en-US" smtClean="0"/>
              <a:t>4/23/2020</a:t>
            </a:fld>
            <a:endParaRPr lang="en-US"/>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D0169DF5-1076-41F9-AD7F-99C0E564EF6A}" type="slidenum">
              <a:rPr lang="en-US" smtClean="0"/>
              <a:t>‹#›</a:t>
            </a:fld>
            <a:endParaRPr lang="en-US"/>
          </a:p>
        </p:txBody>
      </p:sp>
    </p:spTree>
    <p:extLst>
      <p:ext uri="{BB962C8B-B14F-4D97-AF65-F5344CB8AC3E}">
        <p14:creationId xmlns:p14="http://schemas.microsoft.com/office/powerpoint/2010/main" val="77198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4</a:t>
            </a:fld>
            <a:endParaRPr lang="en-US"/>
          </a:p>
        </p:txBody>
      </p:sp>
    </p:spTree>
    <p:extLst>
      <p:ext uri="{BB962C8B-B14F-4D97-AF65-F5344CB8AC3E}">
        <p14:creationId xmlns:p14="http://schemas.microsoft.com/office/powerpoint/2010/main" val="2650439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5</a:t>
            </a:fld>
            <a:endParaRPr lang="en-US"/>
          </a:p>
        </p:txBody>
      </p:sp>
    </p:spTree>
    <p:extLst>
      <p:ext uri="{BB962C8B-B14F-4D97-AF65-F5344CB8AC3E}">
        <p14:creationId xmlns:p14="http://schemas.microsoft.com/office/powerpoint/2010/main" val="2751096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6</a:t>
            </a:fld>
            <a:endParaRPr lang="en-US"/>
          </a:p>
        </p:txBody>
      </p:sp>
    </p:spTree>
    <p:extLst>
      <p:ext uri="{BB962C8B-B14F-4D97-AF65-F5344CB8AC3E}">
        <p14:creationId xmlns:p14="http://schemas.microsoft.com/office/powerpoint/2010/main" val="1437217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7</a:t>
            </a:fld>
            <a:endParaRPr lang="en-US"/>
          </a:p>
        </p:txBody>
      </p:sp>
    </p:spTree>
    <p:extLst>
      <p:ext uri="{BB962C8B-B14F-4D97-AF65-F5344CB8AC3E}">
        <p14:creationId xmlns:p14="http://schemas.microsoft.com/office/powerpoint/2010/main" val="119138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8</a:t>
            </a:fld>
            <a:endParaRPr lang="en-US"/>
          </a:p>
        </p:txBody>
      </p:sp>
    </p:spTree>
    <p:extLst>
      <p:ext uri="{BB962C8B-B14F-4D97-AF65-F5344CB8AC3E}">
        <p14:creationId xmlns:p14="http://schemas.microsoft.com/office/powerpoint/2010/main" val="1544073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E6877B9-2C82-4995-A09E-771E82B4DBE5}" type="slidenum">
              <a:rPr lang="en-GB" smtClean="0"/>
              <a:t>15</a:t>
            </a:fld>
            <a:endParaRPr lang="en-GB"/>
          </a:p>
        </p:txBody>
      </p:sp>
    </p:spTree>
    <p:extLst>
      <p:ext uri="{BB962C8B-B14F-4D97-AF65-F5344CB8AC3E}">
        <p14:creationId xmlns:p14="http://schemas.microsoft.com/office/powerpoint/2010/main" val="2279585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17</a:t>
            </a:fld>
            <a:endParaRPr lang="en-US"/>
          </a:p>
        </p:txBody>
      </p:sp>
    </p:spTree>
    <p:extLst>
      <p:ext uri="{BB962C8B-B14F-4D97-AF65-F5344CB8AC3E}">
        <p14:creationId xmlns:p14="http://schemas.microsoft.com/office/powerpoint/2010/main" val="986925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69DF5-1076-41F9-AD7F-99C0E564EF6A}" type="slidenum">
              <a:rPr lang="en-US" smtClean="0"/>
              <a:t>19</a:t>
            </a:fld>
            <a:endParaRPr lang="en-US"/>
          </a:p>
        </p:txBody>
      </p:sp>
    </p:spTree>
    <p:extLst>
      <p:ext uri="{BB962C8B-B14F-4D97-AF65-F5344CB8AC3E}">
        <p14:creationId xmlns:p14="http://schemas.microsoft.com/office/powerpoint/2010/main" val="38214941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10" name="Picture 9" descr="Logo.ai">
            <a:extLst>
              <a:ext uri="{FF2B5EF4-FFF2-40B4-BE49-F238E27FC236}">
                <a16:creationId xmlns:a16="http://schemas.microsoft.com/office/drawing/2014/main" id="{7F029148-7B28-4DB7-93CD-9C0DC0F5B1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cxnSp>
        <p:nvCxnSpPr>
          <p:cNvPr id="11" name="Straight Connector 10">
            <a:extLst>
              <a:ext uri="{FF2B5EF4-FFF2-40B4-BE49-F238E27FC236}">
                <a16:creationId xmlns:a16="http://schemas.microsoft.com/office/drawing/2014/main" id="{7EC38ABE-2AD2-4A85-A4E6-F7BFB7CD534B}"/>
              </a:ext>
            </a:extLst>
          </p:cNvPr>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0609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4AB1C8"/>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2687831"/>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b="0" cap="none" spc="0">
                <a:ln w="0"/>
                <a:solidFill>
                  <a:schemeClr val="bg1"/>
                </a:solidFill>
                <a:effectLst/>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Tree>
    <p:extLst>
      <p:ext uri="{BB962C8B-B14F-4D97-AF65-F5344CB8AC3E}">
        <p14:creationId xmlns:p14="http://schemas.microsoft.com/office/powerpoint/2010/main" val="3599343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930E09"/>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dirty="0"/>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163253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93C6A23-0228-46B4-A165-79B106BCF02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AB1C8"/>
                </a:solidFill>
                <a:latin typeface="Arial"/>
                <a:cs typeface="Arial"/>
              </a:defRPr>
            </a:lvl2pPr>
            <a:lvl3pPr marL="723900" indent="-279400">
              <a:lnSpc>
                <a:spcPct val="100000"/>
              </a:lnSpc>
              <a:buFont typeface="Arial"/>
              <a:buChar char="•"/>
              <a:defRPr lang="en-US" sz="2000" kern="1200" baseline="0" dirty="0" smtClean="0">
                <a:solidFill>
                  <a:srgbClr val="930E09"/>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sp>
        <p:nvSpPr>
          <p:cNvPr id="10" name="TextBox 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Finishing polymers</a:t>
            </a:r>
          </a:p>
          <a:p>
            <a:pPr>
              <a:spcBef>
                <a:spcPts val="288"/>
              </a:spcBef>
            </a:pPr>
            <a:r>
              <a:rPr lang="en-GB" sz="1200" b="0" dirty="0">
                <a:solidFill>
                  <a:srgbClr val="FFFFFF"/>
                </a:solidFill>
                <a:effectLst>
                  <a:glow rad="228600">
                    <a:schemeClr val="tx1">
                      <a:alpha val="40000"/>
                    </a:schemeClr>
                  </a:glow>
                </a:effectLst>
                <a:latin typeface="Arial"/>
                <a:cs typeface="Arial"/>
              </a:rPr>
              <a:t>Unit 7 Processing and working with polymers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18863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AB1C8"/>
                </a:solidFill>
                <a:latin typeface="Arial"/>
                <a:cs typeface="Arial"/>
              </a:defRPr>
            </a:lvl2pPr>
            <a:lvl3pPr marL="723900" indent="-279400">
              <a:lnSpc>
                <a:spcPct val="100000"/>
              </a:lnSpc>
              <a:buFont typeface="Arial"/>
              <a:buChar char="•"/>
              <a:defRPr lang="en-US" sz="2000" kern="1200" baseline="0" dirty="0" smtClean="0">
                <a:solidFill>
                  <a:srgbClr val="930E09"/>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9" name="Picture 8">
            <a:extLst>
              <a:ext uri="{FF2B5EF4-FFF2-40B4-BE49-F238E27FC236}">
                <a16:creationId xmlns:a16="http://schemas.microsoft.com/office/drawing/2014/main" id="{3CB396F2-3D0C-48E6-B0B0-4083BB5DC5C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13" name="Picture 12">
            <a:extLst>
              <a:ext uri="{FF2B5EF4-FFF2-40B4-BE49-F238E27FC236}">
                <a16:creationId xmlns:a16="http://schemas.microsoft.com/office/drawing/2014/main" id="{074783DB-E98D-4268-B72D-8C5AE91C6A9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14" name="TextBox 13">
            <a:extLst>
              <a:ext uri="{FF2B5EF4-FFF2-40B4-BE49-F238E27FC236}">
                <a16:creationId xmlns:a16="http://schemas.microsoft.com/office/drawing/2014/main" id="{C73F6F0D-40F8-4781-BBEF-24458C15DF15}"/>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Finishing polymers</a:t>
            </a:r>
          </a:p>
          <a:p>
            <a:pPr>
              <a:spcBef>
                <a:spcPts val="288"/>
              </a:spcBef>
            </a:pPr>
            <a:r>
              <a:rPr lang="en-GB" sz="1200" b="0" dirty="0">
                <a:solidFill>
                  <a:srgbClr val="FFFFFF"/>
                </a:solidFill>
                <a:effectLst>
                  <a:glow rad="228600">
                    <a:schemeClr val="tx1">
                      <a:alpha val="40000"/>
                    </a:schemeClr>
                  </a:glow>
                </a:effectLst>
                <a:latin typeface="Arial"/>
                <a:cs typeface="Arial"/>
              </a:rPr>
              <a:t>Unit 7 Processing and working with polymers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842197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9"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AB1C8"/>
                </a:solidFill>
                <a:latin typeface="Arial"/>
                <a:cs typeface="Arial"/>
              </a:defRPr>
            </a:lvl2pPr>
            <a:lvl3pPr marL="723900" indent="-279400">
              <a:lnSpc>
                <a:spcPct val="100000"/>
              </a:lnSpc>
              <a:buFont typeface="Arial"/>
              <a:buChar char="•"/>
              <a:defRPr lang="en-US" sz="2000" kern="1200" baseline="0" dirty="0" smtClean="0">
                <a:solidFill>
                  <a:srgbClr val="930E09"/>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6" name="Picture 5">
            <a:extLst>
              <a:ext uri="{FF2B5EF4-FFF2-40B4-BE49-F238E27FC236}">
                <a16:creationId xmlns:a16="http://schemas.microsoft.com/office/drawing/2014/main" id="{F5FC397A-A498-4C33-AC4C-A9062522029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0" name="TextBox 9">
            <a:extLst>
              <a:ext uri="{FF2B5EF4-FFF2-40B4-BE49-F238E27FC236}">
                <a16:creationId xmlns:a16="http://schemas.microsoft.com/office/drawing/2014/main" id="{FDCDCFC9-06CC-4105-8B71-E5F573E4156B}"/>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Finishing polymers</a:t>
            </a:r>
          </a:p>
          <a:p>
            <a:pPr>
              <a:spcBef>
                <a:spcPts val="288"/>
              </a:spcBef>
            </a:pPr>
            <a:r>
              <a:rPr lang="en-GB" sz="1200" b="0" dirty="0">
                <a:solidFill>
                  <a:srgbClr val="FFFFFF"/>
                </a:solidFill>
                <a:effectLst>
                  <a:glow rad="228600">
                    <a:schemeClr val="tx1">
                      <a:alpha val="40000"/>
                    </a:schemeClr>
                  </a:glow>
                </a:effectLst>
                <a:latin typeface="Arial"/>
                <a:cs typeface="Arial"/>
              </a:rPr>
              <a:t>Unit 7 Processing and working with polymers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02296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9"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4"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4AB1C8"/>
                </a:solidFill>
                <a:latin typeface="Arial"/>
                <a:cs typeface="Arial"/>
              </a:defRPr>
            </a:lvl2pPr>
            <a:lvl3pPr marL="723900" indent="-279400">
              <a:lnSpc>
                <a:spcPct val="100000"/>
              </a:lnSpc>
              <a:buFont typeface="Arial"/>
              <a:buChar char="•"/>
              <a:defRPr lang="en-US" sz="2000" kern="1200" baseline="0" dirty="0" smtClean="0">
                <a:solidFill>
                  <a:srgbClr val="930E09"/>
                </a:solidFill>
                <a:latin typeface="Arial"/>
                <a:ea typeface="+mn-ea"/>
                <a:cs typeface="Arial"/>
              </a:defRPr>
            </a:lvl3pPr>
          </a:lstStyle>
          <a:p>
            <a:pPr lvl="0"/>
            <a:r>
              <a:rPr lang="en-US" dirty="0"/>
              <a:t>Click to edit Master text styles</a:t>
            </a:r>
          </a:p>
          <a:p>
            <a:pPr lvl="1"/>
            <a:r>
              <a:rPr lang="en-US" dirty="0"/>
              <a:t>Second level</a:t>
            </a:r>
          </a:p>
          <a:p>
            <a:pPr lvl="2"/>
            <a:r>
              <a:rPr lang="en-US" dirty="0"/>
              <a:t>Third level</a:t>
            </a:r>
          </a:p>
        </p:txBody>
      </p:sp>
      <p:pic>
        <p:nvPicPr>
          <p:cNvPr id="7" name="Picture 6">
            <a:extLst>
              <a:ext uri="{FF2B5EF4-FFF2-40B4-BE49-F238E27FC236}">
                <a16:creationId xmlns:a16="http://schemas.microsoft.com/office/drawing/2014/main" id="{AE07F8F8-9F6C-4B55-9617-BDDDD1E70F7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647700"/>
          </a:xfrm>
          <a:prstGeom prst="rect">
            <a:avLst/>
          </a:prstGeom>
        </p:spPr>
      </p:pic>
      <p:sp>
        <p:nvSpPr>
          <p:cNvPr id="12" name="TextBox 11">
            <a:extLst>
              <a:ext uri="{FF2B5EF4-FFF2-40B4-BE49-F238E27FC236}">
                <a16:creationId xmlns:a16="http://schemas.microsoft.com/office/drawing/2014/main" id="{398042AB-6EC9-41E8-BEC5-6ACFB19E99DA}"/>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Finishing polymers</a:t>
            </a:r>
          </a:p>
          <a:p>
            <a:pPr>
              <a:spcBef>
                <a:spcPts val="288"/>
              </a:spcBef>
            </a:pPr>
            <a:r>
              <a:rPr lang="en-GB" sz="1200" b="0" dirty="0">
                <a:solidFill>
                  <a:srgbClr val="FFFFFF"/>
                </a:solidFill>
                <a:effectLst>
                  <a:glow rad="228600">
                    <a:schemeClr val="tx1">
                      <a:alpha val="40000"/>
                    </a:schemeClr>
                  </a:glow>
                </a:effectLst>
                <a:latin typeface="Arial"/>
                <a:cs typeface="Arial"/>
              </a:rPr>
              <a:t>Unit 7 Processing and working with polymers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327468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2019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8" name="Picture 7">
            <a:extLst>
              <a:ext uri="{FF2B5EF4-FFF2-40B4-BE49-F238E27FC236}">
                <a16:creationId xmlns:a16="http://schemas.microsoft.com/office/drawing/2014/main" id="{EA4B332F-0AD9-4F64-9C4D-70B7174D2C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647700"/>
          </a:xfrm>
          <a:prstGeom prst="rect">
            <a:avLst/>
          </a:prstGeom>
        </p:spPr>
      </p:pic>
      <p:pic>
        <p:nvPicPr>
          <p:cNvPr id="9" name="Picture 8">
            <a:extLst>
              <a:ext uri="{FF2B5EF4-FFF2-40B4-BE49-F238E27FC236}">
                <a16:creationId xmlns:a16="http://schemas.microsoft.com/office/drawing/2014/main" id="{062E6F01-F0C3-47B2-A9B8-E473D7DD43A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11" name="TextBox 10">
            <a:extLst>
              <a:ext uri="{FF2B5EF4-FFF2-40B4-BE49-F238E27FC236}">
                <a16:creationId xmlns:a16="http://schemas.microsoft.com/office/drawing/2014/main" id="{DE256815-035C-426D-A0B9-B2A9A8898AE8}"/>
              </a:ext>
            </a:extLst>
          </p:cNvPr>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effectLst>
                  <a:glow rad="228600">
                    <a:schemeClr val="tx1">
                      <a:alpha val="40000"/>
                    </a:schemeClr>
                  </a:glow>
                </a:effectLst>
                <a:latin typeface="Arial"/>
                <a:cs typeface="Arial"/>
              </a:rPr>
              <a:t>Finishing polymers</a:t>
            </a:r>
          </a:p>
          <a:p>
            <a:pPr>
              <a:spcBef>
                <a:spcPts val="288"/>
              </a:spcBef>
            </a:pPr>
            <a:r>
              <a:rPr lang="en-GB" sz="1200" b="0" dirty="0">
                <a:solidFill>
                  <a:srgbClr val="FFFFFF"/>
                </a:solidFill>
                <a:effectLst>
                  <a:glow rad="228600">
                    <a:schemeClr val="tx1">
                      <a:alpha val="40000"/>
                    </a:schemeClr>
                  </a:glow>
                </a:effectLst>
                <a:latin typeface="Arial"/>
                <a:cs typeface="Arial"/>
              </a:rPr>
              <a:t>Unit 7 Processing and working with polymers</a:t>
            </a:r>
            <a:endParaRPr lang="en-US" sz="1200" b="0" dirty="0">
              <a:solidFill>
                <a:srgbClr val="FFFFFF"/>
              </a:solidFill>
              <a:effectLst>
                <a:glow rad="228600">
                  <a:schemeClr val="tx1">
                    <a:alpha val="40000"/>
                  </a:schemeClr>
                </a:glow>
              </a:effectLst>
              <a:latin typeface="Arial"/>
              <a:cs typeface="Arial"/>
            </a:endParaRPr>
          </a:p>
        </p:txBody>
      </p:sp>
    </p:spTree>
    <p:extLst>
      <p:ext uri="{BB962C8B-B14F-4D97-AF65-F5344CB8AC3E}">
        <p14:creationId xmlns:p14="http://schemas.microsoft.com/office/powerpoint/2010/main" val="1343773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05850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NV6xHe060WE" TargetMode="External"/><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jq4xt9tE5R0" TargetMode="External"/><Relationship Id="rId2" Type="http://schemas.openxmlformats.org/officeDocument/2006/relationships/image" Target="../media/image25.jpeg"/><Relationship Id="rId1" Type="http://schemas.openxmlformats.org/officeDocument/2006/relationships/slideLayout" Target="../slideLayouts/slideLayout4.xml"/><Relationship Id="rId4" Type="http://schemas.openxmlformats.org/officeDocument/2006/relationships/hyperlink" Target="https://www.youtube.com/watch?v=NoV0RbXnCbI"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youtube.com/watch?v=SZ78qNpq3mA"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hyperlink" Target="https://www.youtube.com/watch?v=PkO9xFd_BqM"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9">
            <a:extLst>
              <a:ext uri="{FF2B5EF4-FFF2-40B4-BE49-F238E27FC236}">
                <a16:creationId xmlns:a16="http://schemas.microsoft.com/office/drawing/2014/main" id="{77907B94-1681-4284-BE8A-013F27F465AC}"/>
              </a:ext>
            </a:extLst>
          </p:cNvPr>
          <p:cNvSpPr txBox="1">
            <a:spLocks/>
          </p:cNvSpPr>
          <p:nvPr/>
        </p:nvSpPr>
        <p:spPr>
          <a:xfrm>
            <a:off x="1767540" y="1841231"/>
            <a:ext cx="2813424" cy="2201863"/>
          </a:xfrm>
          <a:prstGeom prst="rect">
            <a:avLst/>
          </a:prstGeom>
        </p:spPr>
        <p:txBody>
          <a:bodyPr vert="horz" lIns="0"/>
          <a:lstStyle>
            <a:lvl1pPr marL="0" indent="0" algn="l" defTabSz="457200" rtl="0" eaLnBrk="1" latinLnBrk="0" hangingPunct="1">
              <a:lnSpc>
                <a:spcPts val="4800"/>
              </a:lnSpc>
              <a:spcBef>
                <a:spcPts val="0"/>
              </a:spcBef>
              <a:buFont typeface="Arial"/>
              <a:buNone/>
              <a:defRPr sz="4500" b="1" kern="0" spc="-140">
                <a:solidFill>
                  <a:schemeClr val="bg1"/>
                </a:solidFill>
                <a:latin typeface="Arial"/>
                <a:ea typeface="+mn-ea"/>
                <a:cs typeface="Arial"/>
              </a:defRPr>
            </a:lvl1pPr>
            <a:lvl2pPr marL="0" indent="0" algn="l" defTabSz="457200" rtl="0" eaLnBrk="1" latinLnBrk="0" hangingPunct="1">
              <a:lnSpc>
                <a:spcPts val="2500"/>
              </a:lnSpc>
              <a:spcBef>
                <a:spcPts val="0"/>
              </a:spcBef>
              <a:buFont typeface="Arial"/>
              <a:buNone/>
              <a:defRPr sz="2500" kern="0" spc="-140">
                <a:solidFill>
                  <a:schemeClr val="bg1"/>
                </a:solidFill>
                <a:latin typeface="Arial"/>
                <a:ea typeface="+mn-ea"/>
                <a:cs typeface="Arial"/>
              </a:defRPr>
            </a:lvl2pPr>
            <a:lvl3pPr marL="0" indent="0" algn="l" defTabSz="457200" rtl="0" eaLnBrk="1" latinLnBrk="0" hangingPunct="1">
              <a:lnSpc>
                <a:spcPts val="4800"/>
              </a:lnSpc>
              <a:spcBef>
                <a:spcPts val="0"/>
              </a:spcBef>
              <a:buFont typeface="Arial"/>
              <a:buNone/>
              <a:defRPr sz="4500" kern="1200">
                <a:solidFill>
                  <a:schemeClr val="bg1"/>
                </a:solidFill>
                <a:latin typeface="Arial"/>
                <a:ea typeface="+mn-ea"/>
                <a:cs typeface="Arial"/>
              </a:defRPr>
            </a:lvl3pPr>
            <a:lvl4pPr marL="0" indent="0" algn="l" defTabSz="457200" rtl="0" eaLnBrk="1" latinLnBrk="0" hangingPunct="1">
              <a:lnSpc>
                <a:spcPts val="2600"/>
              </a:lnSpc>
              <a:spcBef>
                <a:spcPts val="0"/>
              </a:spcBef>
              <a:buFont typeface="Arial"/>
              <a:buNone/>
              <a:defRPr sz="3000" kern="1200">
                <a:solidFill>
                  <a:srgbClr val="022BA7"/>
                </a:solidFill>
                <a:latin typeface="Arial"/>
                <a:ea typeface="+mn-ea"/>
                <a:cs typeface="Arial"/>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spcBef>
                <a:spcPts val="300"/>
              </a:spcBef>
            </a:pPr>
            <a:r>
              <a:rPr lang="en-US" sz="2500" dirty="0">
                <a:solidFill>
                  <a:schemeClr val="bg1"/>
                </a:solidFill>
                <a:latin typeface="Museo 100" panose="02000000000000000000" pitchFamily="50" charset="0"/>
              </a:rPr>
              <a:t>Product Design </a:t>
            </a:r>
            <a:r>
              <a:rPr lang="en-US" sz="2500" dirty="0">
                <a:solidFill>
                  <a:srgbClr val="930E09"/>
                </a:solidFill>
                <a:latin typeface="Museo 100" panose="02000000000000000000" pitchFamily="50" charset="0"/>
              </a:rPr>
              <a:t>7552</a:t>
            </a:r>
            <a:endParaRPr lang="en-GB" dirty="0">
              <a:solidFill>
                <a:srgbClr val="930E09"/>
              </a:solidFill>
            </a:endParaRPr>
          </a:p>
        </p:txBody>
      </p:sp>
      <p:sp>
        <p:nvSpPr>
          <p:cNvPr id="9" name="Text Placeholder 19">
            <a:extLst>
              <a:ext uri="{FF2B5EF4-FFF2-40B4-BE49-F238E27FC236}">
                <a16:creationId xmlns:a16="http://schemas.microsoft.com/office/drawing/2014/main" id="{9B940526-E652-49E9-80CD-519D5A66C408}"/>
              </a:ext>
            </a:extLst>
          </p:cNvPr>
          <p:cNvSpPr txBox="1">
            <a:spLocks/>
          </p:cNvSpPr>
          <p:nvPr/>
        </p:nvSpPr>
        <p:spPr>
          <a:xfrm>
            <a:off x="4800600" y="1841231"/>
            <a:ext cx="2724150" cy="2201863"/>
          </a:xfrm>
          <a:prstGeom prst="rect">
            <a:avLst/>
          </a:prstGeom>
        </p:spPr>
        <p:txBody>
          <a:bodyPr vert="horz" lIns="0"/>
          <a:lstStyle>
            <a:lvl1pPr marL="0" indent="0" algn="l" defTabSz="457200" rtl="0" eaLnBrk="1" latinLnBrk="0" hangingPunct="1">
              <a:lnSpc>
                <a:spcPts val="2600"/>
              </a:lnSpc>
              <a:spcBef>
                <a:spcPts val="0"/>
              </a:spcBef>
              <a:buFont typeface="Arial"/>
              <a:buNone/>
              <a:defRPr sz="2600" b="1" kern="0" spc="-60">
                <a:solidFill>
                  <a:schemeClr val="bg1"/>
                </a:solidFill>
                <a:latin typeface="Arial"/>
                <a:ea typeface="+mn-ea"/>
                <a:cs typeface="Arial"/>
              </a:defRPr>
            </a:lvl1pPr>
            <a:lvl2pPr marL="0" indent="0" algn="l" defTabSz="457200" rtl="0" eaLnBrk="1" latinLnBrk="0" hangingPunct="1">
              <a:lnSpc>
                <a:spcPts val="2000"/>
              </a:lnSpc>
              <a:spcBef>
                <a:spcPts val="500"/>
              </a:spcBef>
              <a:buFont typeface="Arial"/>
              <a:buNone/>
              <a:defRPr sz="1800" kern="1200">
                <a:solidFill>
                  <a:schemeClr val="bg1"/>
                </a:solidFill>
                <a:latin typeface="Arial"/>
                <a:ea typeface="+mn-ea"/>
                <a:cs typeface="Arial"/>
              </a:defRPr>
            </a:lvl2pPr>
            <a:lvl3pPr marL="0" indent="0" algn="l" defTabSz="457200" rtl="0" eaLnBrk="1" latinLnBrk="0" hangingPunct="1">
              <a:spcBef>
                <a:spcPct val="20000"/>
              </a:spcBef>
              <a:buFont typeface="Arial"/>
              <a:buNone/>
              <a:defRPr sz="3000" kern="1200">
                <a:solidFill>
                  <a:srgbClr val="ECCC7B"/>
                </a:solidFill>
                <a:latin typeface="Arial"/>
                <a:ea typeface="+mn-ea"/>
                <a:cs typeface="Arial"/>
              </a:defRPr>
            </a:lvl3pPr>
            <a:lvl4pPr marL="1371600" indent="0" algn="l" defTabSz="457200" rtl="0" eaLnBrk="1" latinLnBrk="0" hangingPunct="1">
              <a:spcBef>
                <a:spcPct val="20000"/>
              </a:spcBef>
              <a:buFont typeface="Arial"/>
              <a:buNone/>
              <a:defRPr sz="2000" kern="1200">
                <a:solidFill>
                  <a:schemeClr val="tx1"/>
                </a:solidFill>
                <a:latin typeface="+mn-lt"/>
                <a:ea typeface="+mn-ea"/>
                <a:cs typeface="+mn-cs"/>
              </a:defRPr>
            </a:lvl4pPr>
            <a:lvl5pPr marL="1828800" indent="0" algn="l" defTabSz="457200" rtl="0" eaLnBrk="1" latinLnBrk="0" hangingPunct="1">
              <a:spcBef>
                <a:spcPct val="20000"/>
              </a:spcBef>
              <a:buFont typeface="Arial"/>
              <a:buNone/>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0" spc="0" dirty="0">
                <a:latin typeface="Museo 900" panose="02000000000000000000" pitchFamily="2" charset="0"/>
              </a:rPr>
              <a:t>Finishing polymers</a:t>
            </a:r>
          </a:p>
          <a:p>
            <a:pPr>
              <a:lnSpc>
                <a:spcPts val="2000"/>
              </a:lnSpc>
              <a:spcBef>
                <a:spcPts val="5700"/>
              </a:spcBef>
            </a:pPr>
            <a:r>
              <a:rPr lang="en-US" sz="2000" b="0" spc="0" dirty="0">
                <a:latin typeface="Museo 100" panose="02000000000000000000" pitchFamily="2" charset="0"/>
              </a:rPr>
              <a:t>Unit 7 </a:t>
            </a:r>
            <a:r>
              <a:rPr lang="en-GB" sz="2000" b="0" spc="0" dirty="0">
                <a:latin typeface="Museo 100" panose="02000000000000000000" pitchFamily="2" charset="0"/>
              </a:rPr>
              <a:t>Processing and working with polymers</a:t>
            </a:r>
            <a:endParaRPr lang="en-US" sz="2000" b="0" spc="0" dirty="0">
              <a:latin typeface="Museo 100" panose="02000000000000000000" pitchFamily="2" charset="0"/>
            </a:endParaRPr>
          </a:p>
        </p:txBody>
      </p:sp>
      <p:sp>
        <p:nvSpPr>
          <p:cNvPr id="5" name="Hexagon 4">
            <a:extLst>
              <a:ext uri="{FF2B5EF4-FFF2-40B4-BE49-F238E27FC236}">
                <a16:creationId xmlns:a16="http://schemas.microsoft.com/office/drawing/2014/main" id="{250BE2CA-369C-423F-951C-39A5281AF2AA}"/>
              </a:ext>
            </a:extLst>
          </p:cNvPr>
          <p:cNvSpPr/>
          <p:nvPr/>
        </p:nvSpPr>
        <p:spPr>
          <a:xfrm>
            <a:off x="1066378" y="4100382"/>
            <a:ext cx="1080000" cy="972000"/>
          </a:xfrm>
          <a:prstGeom prst="hexagon">
            <a:avLst/>
          </a:prstGeom>
          <a:noFill/>
          <a:ln w="114300">
            <a:solidFill>
              <a:srgbClr val="930E09"/>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930E09"/>
                </a:solidFill>
                <a:latin typeface="Arial"/>
                <a:cs typeface="Arial"/>
              </a:rPr>
              <a:t>3</a:t>
            </a:r>
          </a:p>
        </p:txBody>
      </p:sp>
    </p:spTree>
    <p:extLst>
      <p:ext uri="{BB962C8B-B14F-4D97-AF65-F5344CB8AC3E}">
        <p14:creationId xmlns:p14="http://schemas.microsoft.com/office/powerpoint/2010/main" val="2819996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solidFill>
                  <a:schemeClr val="bg1"/>
                </a:solidFill>
              </a:rPr>
              <a:t>Electroplating</a:t>
            </a:r>
          </a:p>
        </p:txBody>
      </p:sp>
      <p:sp>
        <p:nvSpPr>
          <p:cNvPr id="3" name="Text Placeholder 2"/>
          <p:cNvSpPr>
            <a:spLocks noGrp="1"/>
          </p:cNvSpPr>
          <p:nvPr>
            <p:ph type="body" sz="quarter" idx="14"/>
          </p:nvPr>
        </p:nvSpPr>
        <p:spPr/>
        <p:txBody>
          <a:bodyPr/>
          <a:lstStyle/>
          <a:p>
            <a:r>
              <a:rPr lang="en-GB" dirty="0">
                <a:solidFill>
                  <a:schemeClr val="bg1"/>
                </a:solidFill>
              </a:rPr>
              <a:t>Plastics are covered in a conductive layer or </a:t>
            </a:r>
            <a:br>
              <a:rPr lang="en-GB" dirty="0">
                <a:solidFill>
                  <a:schemeClr val="bg1"/>
                </a:solidFill>
              </a:rPr>
            </a:br>
            <a:r>
              <a:rPr lang="en-GB" dirty="0">
                <a:solidFill>
                  <a:schemeClr val="bg1"/>
                </a:solidFill>
              </a:rPr>
              <a:t>etched before plating with a metal</a:t>
            </a:r>
          </a:p>
          <a:p>
            <a:pPr lvl="1"/>
            <a:r>
              <a:rPr lang="en-GB" dirty="0"/>
              <a:t>Used predominantly in the automotive industry for </a:t>
            </a:r>
            <a:br>
              <a:rPr lang="en-GB" dirty="0"/>
            </a:br>
            <a:r>
              <a:rPr lang="en-GB" dirty="0"/>
              <a:t>car trims but also in electronics, bathroom fixtures </a:t>
            </a:r>
            <a:br>
              <a:rPr lang="en-GB" dirty="0"/>
            </a:br>
            <a:r>
              <a:rPr lang="en-GB" dirty="0"/>
              <a:t>and various household goods</a:t>
            </a:r>
          </a:p>
          <a:p>
            <a:pPr lvl="1"/>
            <a:r>
              <a:rPr lang="en-GB" dirty="0">
                <a:solidFill>
                  <a:srgbClr val="98B2C7"/>
                </a:solidFill>
              </a:rPr>
              <a:t>What benefits does </a:t>
            </a:r>
            <a:br>
              <a:rPr lang="en-GB" dirty="0">
                <a:solidFill>
                  <a:srgbClr val="98B2C7"/>
                </a:solidFill>
              </a:rPr>
            </a:br>
            <a:r>
              <a:rPr lang="en-GB" dirty="0">
                <a:solidFill>
                  <a:srgbClr val="98B2C7"/>
                </a:solidFill>
              </a:rPr>
              <a:t>electroplating have?</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5468" y="6310632"/>
            <a:ext cx="1432859" cy="338521"/>
          </a:xfrm>
          <a:prstGeom prst="rect">
            <a:avLst/>
          </a:prstGeom>
        </p:spPr>
      </p:pic>
    </p:spTree>
    <p:extLst>
      <p:ext uri="{BB962C8B-B14F-4D97-AF65-F5344CB8AC3E}">
        <p14:creationId xmlns:p14="http://schemas.microsoft.com/office/powerpoint/2010/main" val="2846742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Rubberising spray</a:t>
            </a:r>
          </a:p>
        </p:txBody>
      </p:sp>
      <p:sp>
        <p:nvSpPr>
          <p:cNvPr id="3" name="Text Placeholder 2"/>
          <p:cNvSpPr>
            <a:spLocks noGrp="1"/>
          </p:cNvSpPr>
          <p:nvPr>
            <p:ph type="body" sz="quarter" idx="14"/>
          </p:nvPr>
        </p:nvSpPr>
        <p:spPr/>
        <p:txBody>
          <a:bodyPr/>
          <a:lstStyle/>
          <a:p>
            <a:r>
              <a:rPr lang="en-GB" dirty="0"/>
              <a:t>A slightly textured coating with </a:t>
            </a:r>
            <a:br>
              <a:rPr lang="en-GB" dirty="0"/>
            </a:br>
            <a:r>
              <a:rPr lang="en-GB" dirty="0"/>
              <a:t>a matt finish can be sprayed </a:t>
            </a:r>
            <a:br>
              <a:rPr lang="en-GB" dirty="0"/>
            </a:br>
            <a:r>
              <a:rPr lang="en-GB" dirty="0"/>
              <a:t>onto various materials </a:t>
            </a:r>
            <a:br>
              <a:rPr lang="en-GB" dirty="0"/>
            </a:br>
            <a:r>
              <a:rPr lang="en-GB" dirty="0"/>
              <a:t>to provide grip</a:t>
            </a:r>
          </a:p>
          <a:p>
            <a:pPr lvl="1"/>
            <a:r>
              <a:rPr lang="en-GB" dirty="0"/>
              <a:t>Where might rubberising </a:t>
            </a:r>
            <a:br>
              <a:rPr lang="en-GB" dirty="0"/>
            </a:br>
            <a:r>
              <a:rPr lang="en-GB" dirty="0"/>
              <a:t>sprays be used?</a:t>
            </a:r>
          </a:p>
        </p:txBody>
      </p:sp>
    </p:spTree>
    <p:extLst>
      <p:ext uri="{BB962C8B-B14F-4D97-AF65-F5344CB8AC3E}">
        <p14:creationId xmlns:p14="http://schemas.microsoft.com/office/powerpoint/2010/main" val="300398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6F7"/>
        </a:solidFill>
        <a:effectLst/>
      </p:bgPr>
    </p:bg>
    <p:spTree>
      <p:nvGrpSpPr>
        <p:cNvPr id="1" name=""/>
        <p:cNvGrpSpPr/>
        <p:nvPr/>
      </p:nvGrpSpPr>
      <p:grpSpPr>
        <a:xfrm>
          <a:off x="0" y="0"/>
          <a:ext cx="0" cy="0"/>
          <a:chOff x="0" y="0"/>
          <a:chExt cx="0" cy="0"/>
        </a:xfrm>
      </p:grpSpPr>
      <p:pic>
        <p:nvPicPr>
          <p:cNvPr id="4100" name="Picture 4" descr="C:\Users\Rob\AppData\Roaming\PixelMetrics\CaptureWiz\Temp\44.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55581" y="1538833"/>
            <a:ext cx="3294445" cy="4619585"/>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Polishing</a:t>
            </a:r>
          </a:p>
          <a:p>
            <a:endParaRPr lang="en-GB" dirty="0"/>
          </a:p>
        </p:txBody>
      </p:sp>
      <p:sp>
        <p:nvSpPr>
          <p:cNvPr id="3" name="Text Placeholder 2"/>
          <p:cNvSpPr>
            <a:spLocks noGrp="1"/>
          </p:cNvSpPr>
          <p:nvPr>
            <p:ph type="body" sz="quarter" idx="14"/>
          </p:nvPr>
        </p:nvSpPr>
        <p:spPr>
          <a:xfrm>
            <a:off x="724280" y="1704179"/>
            <a:ext cx="5295520" cy="3453607"/>
          </a:xfrm>
        </p:spPr>
        <p:txBody>
          <a:bodyPr/>
          <a:lstStyle/>
          <a:p>
            <a:r>
              <a:rPr lang="en-GB" dirty="0"/>
              <a:t>Plastic can become rough or scratched when processed and can become weathered or faded </a:t>
            </a:r>
            <a:br>
              <a:rPr lang="en-GB" dirty="0"/>
            </a:br>
            <a:r>
              <a:rPr lang="en-GB" dirty="0"/>
              <a:t>if left outside</a:t>
            </a:r>
          </a:p>
          <a:p>
            <a:r>
              <a:rPr lang="en-GB" dirty="0"/>
              <a:t>Polishing techniques are used to restore a high quality finish</a:t>
            </a:r>
            <a:endParaRPr lang="en-GB" sz="2800" dirty="0"/>
          </a:p>
          <a:p>
            <a:pPr lvl="1"/>
            <a:r>
              <a:rPr lang="en-GB" dirty="0" err="1"/>
              <a:t>Brasso</a:t>
            </a:r>
            <a:r>
              <a:rPr lang="en-GB" baseline="30000" dirty="0"/>
              <a:t>®</a:t>
            </a:r>
            <a:r>
              <a:rPr lang="en-GB" dirty="0"/>
              <a:t> is often used to give a </a:t>
            </a:r>
            <a:br>
              <a:rPr lang="en-GB" dirty="0"/>
            </a:br>
            <a:r>
              <a:rPr lang="en-GB" dirty="0"/>
              <a:t>lustrous shine to plastics and is</a:t>
            </a:r>
            <a:br>
              <a:rPr lang="en-GB" dirty="0"/>
            </a:br>
            <a:r>
              <a:rPr lang="en-GB" dirty="0"/>
              <a:t>commonly used in a school workshop</a:t>
            </a:r>
          </a:p>
        </p:txBody>
      </p:sp>
    </p:spTree>
    <p:extLst>
      <p:ext uri="{BB962C8B-B14F-4D97-AF65-F5344CB8AC3E}">
        <p14:creationId xmlns:p14="http://schemas.microsoft.com/office/powerpoint/2010/main" val="4216313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DBAF6C7-6BF2-430A-BA80-D03207AF7363}"/>
              </a:ext>
            </a:extLst>
          </p:cNvPr>
          <p:cNvSpPr>
            <a:spLocks noGrp="1"/>
          </p:cNvSpPr>
          <p:nvPr>
            <p:ph type="body" sz="quarter" idx="13"/>
          </p:nvPr>
        </p:nvSpPr>
        <p:spPr/>
        <p:txBody>
          <a:bodyPr/>
          <a:lstStyle/>
          <a:p>
            <a:r>
              <a:rPr lang="en-GB" dirty="0"/>
              <a:t>Worksheet Task</a:t>
            </a:r>
          </a:p>
        </p:txBody>
      </p:sp>
      <p:sp>
        <p:nvSpPr>
          <p:cNvPr id="5" name="Text Placeholder 4">
            <a:extLst>
              <a:ext uri="{FF2B5EF4-FFF2-40B4-BE49-F238E27FC236}">
                <a16:creationId xmlns:a16="http://schemas.microsoft.com/office/drawing/2014/main" id="{DE179E23-2B70-4AE2-B90B-449DCD99D8E7}"/>
              </a:ext>
            </a:extLst>
          </p:cNvPr>
          <p:cNvSpPr>
            <a:spLocks noGrp="1"/>
          </p:cNvSpPr>
          <p:nvPr>
            <p:ph type="body" sz="quarter" idx="14"/>
          </p:nvPr>
        </p:nvSpPr>
        <p:spPr/>
        <p:txBody>
          <a:bodyPr/>
          <a:lstStyle/>
          <a:p>
            <a:r>
              <a:rPr lang="en-GB" dirty="0"/>
              <a:t>Complete </a:t>
            </a:r>
            <a:r>
              <a:rPr lang="en-GB" b="1" dirty="0"/>
              <a:t>Task 1</a:t>
            </a:r>
            <a:r>
              <a:rPr lang="en-GB" dirty="0"/>
              <a:t> of </a:t>
            </a:r>
            <a:r>
              <a:rPr lang="en-GB" b="1" dirty="0"/>
              <a:t>Worksheet 3</a:t>
            </a:r>
          </a:p>
          <a:p>
            <a:endParaRPr lang="en-GB" dirty="0"/>
          </a:p>
        </p:txBody>
      </p:sp>
    </p:spTree>
    <p:extLst>
      <p:ext uri="{BB962C8B-B14F-4D97-AF65-F5344CB8AC3E}">
        <p14:creationId xmlns:p14="http://schemas.microsoft.com/office/powerpoint/2010/main" val="3029852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9E9E9"/>
        </a:solidFill>
        <a:effectLst/>
      </p:bgPr>
    </p:bg>
    <p:spTree>
      <p:nvGrpSpPr>
        <p:cNvPr id="1" name=""/>
        <p:cNvGrpSpPr/>
        <p:nvPr/>
      </p:nvGrpSpPr>
      <p:grpSpPr>
        <a:xfrm>
          <a:off x="0" y="0"/>
          <a:ext cx="0" cy="0"/>
          <a:chOff x="0" y="0"/>
          <a:chExt cx="0" cy="0"/>
        </a:xfrm>
      </p:grpSpPr>
      <p:pic>
        <p:nvPicPr>
          <p:cNvPr id="9" name="Picture 8" descr="A picture containing person, wall, indoor, holding&#10;&#10;Description generated with very high confidence">
            <a:extLst>
              <a:ext uri="{FF2B5EF4-FFF2-40B4-BE49-F238E27FC236}">
                <a16:creationId xmlns:a16="http://schemas.microsoft.com/office/drawing/2014/main" id="{D986C8A1-FE17-45AB-8D12-F5354DD54CA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22684" y="613609"/>
            <a:ext cx="8121316" cy="6244391"/>
          </a:xfrm>
          <a:prstGeom prst="rect">
            <a:avLst/>
          </a:prstGeom>
        </p:spPr>
      </p:pic>
      <p:sp>
        <p:nvSpPr>
          <p:cNvPr id="2" name="Text Placeholder 1">
            <a:extLst>
              <a:ext uri="{FF2B5EF4-FFF2-40B4-BE49-F238E27FC236}">
                <a16:creationId xmlns:a16="http://schemas.microsoft.com/office/drawing/2014/main" id="{2089EF45-6BC6-4CDC-ABAC-5A5B6C54190C}"/>
              </a:ext>
            </a:extLst>
          </p:cNvPr>
          <p:cNvSpPr>
            <a:spLocks noGrp="1"/>
          </p:cNvSpPr>
          <p:nvPr>
            <p:ph type="body" sz="quarter" idx="13"/>
          </p:nvPr>
        </p:nvSpPr>
        <p:spPr/>
        <p:txBody>
          <a:bodyPr/>
          <a:lstStyle/>
          <a:p>
            <a:r>
              <a:rPr lang="en-GB" dirty="0"/>
              <a:t>Joining polymers</a:t>
            </a:r>
          </a:p>
        </p:txBody>
      </p:sp>
      <p:sp>
        <p:nvSpPr>
          <p:cNvPr id="3" name="Text Placeholder 2">
            <a:extLst>
              <a:ext uri="{FF2B5EF4-FFF2-40B4-BE49-F238E27FC236}">
                <a16:creationId xmlns:a16="http://schemas.microsoft.com/office/drawing/2014/main" id="{23493C06-C855-4313-A590-F19EDD741648}"/>
              </a:ext>
            </a:extLst>
          </p:cNvPr>
          <p:cNvSpPr>
            <a:spLocks noGrp="1"/>
          </p:cNvSpPr>
          <p:nvPr>
            <p:ph type="body" sz="quarter" idx="14"/>
          </p:nvPr>
        </p:nvSpPr>
        <p:spPr/>
        <p:txBody>
          <a:bodyPr vert="horz" lIns="0" tIns="0" anchor="t"/>
          <a:lstStyle/>
          <a:p>
            <a:r>
              <a:rPr lang="en-GB" dirty="0"/>
              <a:t>Whilst polymers can be heat welded, </a:t>
            </a:r>
            <a:br>
              <a:rPr lang="en-GB" dirty="0"/>
            </a:br>
            <a:r>
              <a:rPr lang="en-GB" dirty="0"/>
              <a:t>solvent cements are more commonly </a:t>
            </a:r>
            <a:br>
              <a:rPr lang="en-GB" dirty="0"/>
            </a:br>
            <a:r>
              <a:rPr lang="en-GB" dirty="0"/>
              <a:t>used to form a chemical weld</a:t>
            </a:r>
          </a:p>
          <a:p>
            <a:pPr lvl="1"/>
            <a:r>
              <a:rPr lang="en-GB" dirty="0"/>
              <a:t>Solvent cements are used in the plumbing </a:t>
            </a:r>
            <a:br>
              <a:rPr lang="en-GB" dirty="0"/>
            </a:br>
            <a:r>
              <a:rPr lang="en-GB" dirty="0"/>
              <a:t>industry to join PVC and ABS pipe, </a:t>
            </a:r>
          </a:p>
          <a:p>
            <a:pPr lvl="1"/>
            <a:r>
              <a:rPr lang="en-GB" dirty="0"/>
              <a:t>Once brushed on, the surfaces soften</a:t>
            </a:r>
            <a:br>
              <a:rPr lang="en-GB" dirty="0"/>
            </a:br>
            <a:r>
              <a:rPr lang="en-GB" dirty="0"/>
              <a:t>and permanently fuse together </a:t>
            </a:r>
          </a:p>
        </p:txBody>
      </p:sp>
      <p:pic>
        <p:nvPicPr>
          <p:cNvPr id="7" name="Picture 6">
            <a:extLst>
              <a:ext uri="{FF2B5EF4-FFF2-40B4-BE49-F238E27FC236}">
                <a16:creationId xmlns:a16="http://schemas.microsoft.com/office/drawing/2014/main" id="{89C49D2E-1C9E-4F8A-ADCC-896878EB1B0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1483510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6683" y="3314180"/>
            <a:ext cx="3624188" cy="2942840"/>
          </a:xfrm>
          <a:prstGeom prst="rect">
            <a:avLst/>
          </a:prstGeom>
        </p:spPr>
      </p:pic>
      <p:sp>
        <p:nvSpPr>
          <p:cNvPr id="2" name="Text Placeholder 1"/>
          <p:cNvSpPr>
            <a:spLocks noGrp="1"/>
          </p:cNvSpPr>
          <p:nvPr>
            <p:ph type="body" sz="quarter" idx="13"/>
          </p:nvPr>
        </p:nvSpPr>
        <p:spPr/>
        <p:txBody>
          <a:bodyPr/>
          <a:lstStyle/>
          <a:p>
            <a:r>
              <a:rPr lang="en-GB" dirty="0"/>
              <a:t>Chemical welds</a:t>
            </a:r>
          </a:p>
        </p:txBody>
      </p:sp>
      <p:sp>
        <p:nvSpPr>
          <p:cNvPr id="3" name="Text Placeholder 2"/>
          <p:cNvSpPr>
            <a:spLocks noGrp="1"/>
          </p:cNvSpPr>
          <p:nvPr>
            <p:ph type="body" sz="quarter" idx="14"/>
          </p:nvPr>
        </p:nvSpPr>
        <p:spPr/>
        <p:txBody>
          <a:bodyPr/>
          <a:lstStyle/>
          <a:p>
            <a:r>
              <a:rPr lang="en-GB" dirty="0"/>
              <a:t>Solvent cements come in two different forms</a:t>
            </a:r>
          </a:p>
          <a:p>
            <a:pPr lvl="1"/>
            <a:r>
              <a:rPr lang="en-GB" dirty="0"/>
              <a:t>Liquid solvent cement has a water like consistency and uses capillary action to travel along a joint and cannot fill gaps</a:t>
            </a:r>
          </a:p>
          <a:p>
            <a:pPr lvl="1"/>
            <a:r>
              <a:rPr lang="en-GB" dirty="0"/>
              <a:t>Tensol 12 is a thicker variety (acrylic cement) and can fill small gaps</a:t>
            </a:r>
          </a:p>
          <a:p>
            <a:pPr lvl="1"/>
            <a:r>
              <a:rPr lang="en-GB" dirty="0"/>
              <a:t>Both are methane-based and </a:t>
            </a:r>
            <a:br>
              <a:rPr lang="en-GB" dirty="0"/>
            </a:br>
            <a:r>
              <a:rPr lang="en-GB" dirty="0"/>
              <a:t>contain VOCs which are given </a:t>
            </a:r>
            <a:br>
              <a:rPr lang="en-GB" dirty="0"/>
            </a:br>
            <a:r>
              <a:rPr lang="en-GB" dirty="0"/>
              <a:t>off as they evaporate </a:t>
            </a:r>
          </a:p>
          <a:p>
            <a:pPr lvl="1"/>
            <a:r>
              <a:rPr lang="en-GB" dirty="0">
                <a:solidFill>
                  <a:srgbClr val="930E09"/>
                </a:solidFill>
              </a:rPr>
              <a:t>What are the advantages </a:t>
            </a:r>
            <a:br>
              <a:rPr lang="en-GB" dirty="0">
                <a:solidFill>
                  <a:srgbClr val="930E09"/>
                </a:solidFill>
              </a:rPr>
            </a:br>
            <a:r>
              <a:rPr lang="en-GB" dirty="0">
                <a:solidFill>
                  <a:srgbClr val="930E09"/>
                </a:solidFill>
              </a:rPr>
              <a:t>of using a thicker cement?</a:t>
            </a:r>
          </a:p>
          <a:p>
            <a:pPr lvl="1"/>
            <a:r>
              <a:rPr lang="en-GB" dirty="0">
                <a:solidFill>
                  <a:srgbClr val="930E09"/>
                </a:solidFill>
              </a:rPr>
              <a:t>Why should parts be clamped as the </a:t>
            </a:r>
            <a:br>
              <a:rPr lang="en-GB" dirty="0">
                <a:solidFill>
                  <a:srgbClr val="930E09"/>
                </a:solidFill>
              </a:rPr>
            </a:br>
            <a:r>
              <a:rPr lang="en-GB" dirty="0">
                <a:solidFill>
                  <a:srgbClr val="930E09"/>
                </a:solidFill>
              </a:rPr>
              <a:t>solvent evaporates and the bonds harden?</a:t>
            </a:r>
          </a:p>
          <a:p>
            <a:endParaRPr lang="en-GB" dirty="0"/>
          </a:p>
        </p:txBody>
      </p:sp>
    </p:spTree>
    <p:extLst>
      <p:ext uri="{BB962C8B-B14F-4D97-AF65-F5344CB8AC3E}">
        <p14:creationId xmlns:p14="http://schemas.microsoft.com/office/powerpoint/2010/main" val="31992603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8B2C7"/>
        </a:solidFill>
        <a:effectLst/>
      </p:bgPr>
    </p:bg>
    <p:spTree>
      <p:nvGrpSpPr>
        <p:cNvPr id="1" name=""/>
        <p:cNvGrpSpPr/>
        <p:nvPr/>
      </p:nvGrpSpPr>
      <p:grpSpPr>
        <a:xfrm>
          <a:off x="0" y="0"/>
          <a:ext cx="0" cy="0"/>
          <a:chOff x="0" y="0"/>
          <a:chExt cx="0" cy="0"/>
        </a:xfrm>
      </p:grpSpPr>
      <p:pic>
        <p:nvPicPr>
          <p:cNvPr id="5" name="Picture 4" descr="A picture containing sky, invertebrate&#10;&#10;Description generated with high confidence">
            <a:extLst>
              <a:ext uri="{FF2B5EF4-FFF2-40B4-BE49-F238E27FC236}">
                <a16:creationId xmlns:a16="http://schemas.microsoft.com/office/drawing/2014/main" id="{EF493A3E-9BA3-40C8-A81A-6DF68A2FB91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38029" y="2496551"/>
            <a:ext cx="3405971" cy="3972177"/>
          </a:xfrm>
          <a:prstGeom prst="rect">
            <a:avLst/>
          </a:prstGeom>
          <a:effectLst>
            <a:softEdge rad="304800"/>
          </a:effectLst>
        </p:spPr>
      </p:pic>
      <p:sp>
        <p:nvSpPr>
          <p:cNvPr id="2" name="Text Placeholder 1">
            <a:extLst>
              <a:ext uri="{FF2B5EF4-FFF2-40B4-BE49-F238E27FC236}">
                <a16:creationId xmlns:a16="http://schemas.microsoft.com/office/drawing/2014/main" id="{C425F8BA-DD4D-40B9-AC83-FEFAC14DD926}"/>
              </a:ext>
            </a:extLst>
          </p:cNvPr>
          <p:cNvSpPr>
            <a:spLocks noGrp="1"/>
          </p:cNvSpPr>
          <p:nvPr>
            <p:ph type="body" sz="quarter" idx="13"/>
          </p:nvPr>
        </p:nvSpPr>
        <p:spPr/>
        <p:txBody>
          <a:bodyPr/>
          <a:lstStyle/>
          <a:p>
            <a:r>
              <a:rPr lang="en-GB" dirty="0">
                <a:solidFill>
                  <a:schemeClr val="bg1"/>
                </a:solidFill>
              </a:rPr>
              <a:t>UV hardening adhesive</a:t>
            </a:r>
          </a:p>
        </p:txBody>
      </p:sp>
      <p:sp>
        <p:nvSpPr>
          <p:cNvPr id="3" name="Text Placeholder 2">
            <a:extLst>
              <a:ext uri="{FF2B5EF4-FFF2-40B4-BE49-F238E27FC236}">
                <a16:creationId xmlns:a16="http://schemas.microsoft.com/office/drawing/2014/main" id="{246FED5D-65CD-461C-8B64-B98313431855}"/>
              </a:ext>
            </a:extLst>
          </p:cNvPr>
          <p:cNvSpPr>
            <a:spLocks noGrp="1"/>
          </p:cNvSpPr>
          <p:nvPr>
            <p:ph type="body" sz="quarter" idx="14"/>
          </p:nvPr>
        </p:nvSpPr>
        <p:spPr/>
        <p:txBody>
          <a:bodyPr/>
          <a:lstStyle/>
          <a:p>
            <a:r>
              <a:rPr lang="en-GB" dirty="0"/>
              <a:t>UV hardening resins have been used in dentistry for many years but have also been developed for use in 3D printers and as a separate adhesive</a:t>
            </a:r>
          </a:p>
          <a:p>
            <a:pPr lvl="1"/>
            <a:r>
              <a:rPr lang="en-GB" dirty="0">
                <a:solidFill>
                  <a:srgbClr val="930E09"/>
                </a:solidFill>
              </a:rPr>
              <a:t>The liquid adhesive is applied to the surfaces </a:t>
            </a:r>
            <a:br>
              <a:rPr lang="en-GB" dirty="0">
                <a:solidFill>
                  <a:srgbClr val="930E09"/>
                </a:solidFill>
              </a:rPr>
            </a:br>
            <a:r>
              <a:rPr lang="en-GB" dirty="0">
                <a:solidFill>
                  <a:srgbClr val="930E09"/>
                </a:solidFill>
              </a:rPr>
              <a:t>that require bonding and UV light is</a:t>
            </a:r>
            <a:br>
              <a:rPr lang="en-GB" dirty="0">
                <a:solidFill>
                  <a:srgbClr val="930E09"/>
                </a:solidFill>
              </a:rPr>
            </a:br>
            <a:r>
              <a:rPr lang="en-GB" dirty="0">
                <a:solidFill>
                  <a:srgbClr val="930E09"/>
                </a:solidFill>
              </a:rPr>
              <a:t>shone on it which cures it </a:t>
            </a:r>
          </a:p>
          <a:p>
            <a:pPr lvl="1"/>
            <a:r>
              <a:rPr lang="en-GB" dirty="0">
                <a:solidFill>
                  <a:srgbClr val="930E09"/>
                </a:solidFill>
              </a:rPr>
              <a:t>The resulting bond can be very </a:t>
            </a:r>
            <a:br>
              <a:rPr lang="en-GB" dirty="0">
                <a:solidFill>
                  <a:srgbClr val="930E09"/>
                </a:solidFill>
              </a:rPr>
            </a:br>
            <a:r>
              <a:rPr lang="en-GB" dirty="0">
                <a:solidFill>
                  <a:srgbClr val="930E09"/>
                </a:solidFill>
              </a:rPr>
              <a:t>strong and is permanent</a:t>
            </a:r>
          </a:p>
          <a:p>
            <a:pPr lvl="1"/>
            <a:endParaRPr lang="en-GB" dirty="0">
              <a:solidFill>
                <a:srgbClr val="930E09"/>
              </a:solidFill>
            </a:endParaRPr>
          </a:p>
        </p:txBody>
      </p:sp>
      <p:sp>
        <p:nvSpPr>
          <p:cNvPr id="4" name="Rectangle 3">
            <a:extLst>
              <a:ext uri="{FF2B5EF4-FFF2-40B4-BE49-F238E27FC236}">
                <a16:creationId xmlns:a16="http://schemas.microsoft.com/office/drawing/2014/main" id="{D4F4C694-4D53-49BE-A6BB-2202E8A443C0}"/>
              </a:ext>
            </a:extLst>
          </p:cNvPr>
          <p:cNvSpPr/>
          <p:nvPr/>
        </p:nvSpPr>
        <p:spPr>
          <a:xfrm>
            <a:off x="0" y="6468728"/>
            <a:ext cx="5540928" cy="369332"/>
          </a:xfrm>
          <a:prstGeom prst="rect">
            <a:avLst/>
          </a:prstGeom>
        </p:spPr>
        <p:txBody>
          <a:bodyPr wrap="square">
            <a:spAutoFit/>
          </a:bodyPr>
          <a:lstStyle/>
          <a:p>
            <a:r>
              <a:rPr lang="en-GB" dirty="0">
                <a:hlinkClick r:id="rId3"/>
              </a:rPr>
              <a:t>https://www.youtube.com/watch?v=NV6xHe060WE</a:t>
            </a:r>
            <a:r>
              <a:rPr lang="en-GB" dirty="0"/>
              <a:t> </a:t>
            </a:r>
          </a:p>
        </p:txBody>
      </p:sp>
    </p:spTree>
    <p:extLst>
      <p:ext uri="{BB962C8B-B14F-4D97-AF65-F5344CB8AC3E}">
        <p14:creationId xmlns:p14="http://schemas.microsoft.com/office/powerpoint/2010/main" val="3969127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146552-C7C8-454B-A814-DD847253C2C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89684" y="3238573"/>
            <a:ext cx="5454315" cy="3619427"/>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Finishing</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The two main categories for applying finishes are protection and aesthetics, however some offer both</a:t>
            </a:r>
          </a:p>
          <a:p>
            <a:pPr lvl="1"/>
            <a:r>
              <a:rPr lang="en-US" dirty="0"/>
              <a:t>Polymer finishes may be brushed on, sprayed on or applied</a:t>
            </a:r>
          </a:p>
          <a:p>
            <a:pPr lvl="1"/>
            <a:r>
              <a:rPr lang="en-US" dirty="0"/>
              <a:t>Some spray-on products are solvent based </a:t>
            </a:r>
            <a:br>
              <a:rPr lang="en-US" dirty="0"/>
            </a:br>
            <a:r>
              <a:rPr lang="en-US" dirty="0"/>
              <a:t>and are not very environmentally friendly</a:t>
            </a:r>
            <a:br>
              <a:rPr lang="en-US" dirty="0"/>
            </a:br>
            <a:r>
              <a:rPr lang="en-US" dirty="0"/>
              <a:t>as they contain high levels of volatile </a:t>
            </a:r>
            <a:br>
              <a:rPr lang="en-US" dirty="0"/>
            </a:br>
            <a:r>
              <a:rPr lang="en-US" dirty="0"/>
              <a:t>organic compounds (VOCs)</a:t>
            </a:r>
          </a:p>
          <a:p>
            <a:pPr lvl="1"/>
            <a:r>
              <a:rPr lang="en-US" dirty="0">
                <a:solidFill>
                  <a:srgbClr val="930E09"/>
                </a:solidFill>
              </a:rPr>
              <a:t>What precautions should be </a:t>
            </a:r>
            <a:br>
              <a:rPr lang="en-US" dirty="0">
                <a:solidFill>
                  <a:srgbClr val="930E09"/>
                </a:solidFill>
              </a:rPr>
            </a:br>
            <a:r>
              <a:rPr lang="en-US" dirty="0">
                <a:solidFill>
                  <a:srgbClr val="930E09"/>
                </a:solidFill>
              </a:rPr>
              <a:t>taken when using any </a:t>
            </a:r>
            <a:br>
              <a:rPr lang="en-US" dirty="0">
                <a:solidFill>
                  <a:srgbClr val="930E09"/>
                </a:solidFill>
              </a:rPr>
            </a:br>
            <a:r>
              <a:rPr lang="en-US" dirty="0">
                <a:solidFill>
                  <a:srgbClr val="930E09"/>
                </a:solidFill>
              </a:rPr>
              <a:t>solvent based products?</a:t>
            </a:r>
          </a:p>
        </p:txBody>
      </p:sp>
      <p:pic>
        <p:nvPicPr>
          <p:cNvPr id="5" name="Picture 4">
            <a:extLst>
              <a:ext uri="{FF2B5EF4-FFF2-40B4-BE49-F238E27FC236}">
                <a16:creationId xmlns:a16="http://schemas.microsoft.com/office/drawing/2014/main" id="{13769631-8DC8-4B03-B3DD-0B350C6BA14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2782387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sky, outdoor, truck, car&#10;&#10;Description generated with very high confidence">
            <a:extLst>
              <a:ext uri="{FF2B5EF4-FFF2-40B4-BE49-F238E27FC236}">
                <a16:creationId xmlns:a16="http://schemas.microsoft.com/office/drawing/2014/main" id="{64E4E383-E949-4DE3-9F94-A40E406CAD2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904248" y="2957843"/>
            <a:ext cx="5239752" cy="3813610"/>
          </a:xfrm>
          <a:prstGeom prst="rect">
            <a:avLst/>
          </a:prstGeom>
        </p:spPr>
      </p:pic>
      <p:sp>
        <p:nvSpPr>
          <p:cNvPr id="2" name="Text Placeholder 1">
            <a:extLst>
              <a:ext uri="{FF2B5EF4-FFF2-40B4-BE49-F238E27FC236}">
                <a16:creationId xmlns:a16="http://schemas.microsoft.com/office/drawing/2014/main" id="{E185C094-0930-44A3-86CB-DFD2154743E7}"/>
              </a:ext>
            </a:extLst>
          </p:cNvPr>
          <p:cNvSpPr>
            <a:spLocks noGrp="1"/>
          </p:cNvSpPr>
          <p:nvPr>
            <p:ph type="body" sz="quarter" idx="13"/>
          </p:nvPr>
        </p:nvSpPr>
        <p:spPr/>
        <p:txBody>
          <a:bodyPr/>
          <a:lstStyle/>
          <a:p>
            <a:r>
              <a:rPr lang="en-GB" dirty="0"/>
              <a:t>Gel coating</a:t>
            </a:r>
          </a:p>
        </p:txBody>
      </p:sp>
      <p:sp>
        <p:nvSpPr>
          <p:cNvPr id="3" name="Text Placeholder 2">
            <a:extLst>
              <a:ext uri="{FF2B5EF4-FFF2-40B4-BE49-F238E27FC236}">
                <a16:creationId xmlns:a16="http://schemas.microsoft.com/office/drawing/2014/main" id="{B52A55D4-0532-4C1A-92FA-16C8CDD73A57}"/>
              </a:ext>
            </a:extLst>
          </p:cNvPr>
          <p:cNvSpPr>
            <a:spLocks noGrp="1"/>
          </p:cNvSpPr>
          <p:nvPr>
            <p:ph type="body" sz="quarter" idx="14"/>
          </p:nvPr>
        </p:nvSpPr>
        <p:spPr/>
        <p:txBody>
          <a:bodyPr/>
          <a:lstStyle/>
          <a:p>
            <a:r>
              <a:rPr lang="en-GB" dirty="0"/>
              <a:t>As part of the layup process used to create a rigid GRP shell, a gel coat creates a coloured finish</a:t>
            </a:r>
          </a:p>
          <a:p>
            <a:pPr lvl="1"/>
            <a:r>
              <a:rPr lang="en-GB" dirty="0"/>
              <a:t>Pigment is added to the polyester resin</a:t>
            </a:r>
          </a:p>
          <a:p>
            <a:pPr lvl="1"/>
            <a:r>
              <a:rPr lang="en-GB" dirty="0"/>
              <a:t>This is applied to the inside of the </a:t>
            </a:r>
            <a:br>
              <a:rPr lang="en-GB" dirty="0"/>
            </a:br>
            <a:r>
              <a:rPr lang="en-GB" dirty="0"/>
              <a:t>mould and allowed to cure hard </a:t>
            </a:r>
            <a:br>
              <a:rPr lang="en-GB" dirty="0"/>
            </a:br>
            <a:r>
              <a:rPr lang="en-GB" dirty="0"/>
              <a:t>before layup continues</a:t>
            </a:r>
          </a:p>
          <a:p>
            <a:pPr lvl="1"/>
            <a:r>
              <a:rPr lang="en-GB" dirty="0"/>
              <a:t>The result is a pre-coloured </a:t>
            </a:r>
            <a:br>
              <a:rPr lang="en-GB" dirty="0"/>
            </a:br>
            <a:r>
              <a:rPr lang="en-GB" dirty="0"/>
              <a:t>high shine surface finish</a:t>
            </a:r>
          </a:p>
          <a:p>
            <a:pPr lvl="1"/>
            <a:r>
              <a:rPr lang="en-GB" dirty="0">
                <a:solidFill>
                  <a:srgbClr val="930E09"/>
                </a:solidFill>
              </a:rPr>
              <a:t>Is any additional finish </a:t>
            </a:r>
            <a:br>
              <a:rPr lang="en-GB" dirty="0">
                <a:solidFill>
                  <a:srgbClr val="930E09"/>
                </a:solidFill>
              </a:rPr>
            </a:br>
            <a:r>
              <a:rPr lang="en-GB" dirty="0">
                <a:solidFill>
                  <a:srgbClr val="930E09"/>
                </a:solidFill>
              </a:rPr>
              <a:t>then required?</a:t>
            </a:r>
          </a:p>
        </p:txBody>
      </p:sp>
      <p:pic>
        <p:nvPicPr>
          <p:cNvPr id="7" name="Picture 6">
            <a:extLst>
              <a:ext uri="{FF2B5EF4-FFF2-40B4-BE49-F238E27FC236}">
                <a16:creationId xmlns:a16="http://schemas.microsoft.com/office/drawing/2014/main" id="{D96BA586-90D1-44D5-8333-8F0707DE0EA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56763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mouse&#10;&#10;Description generated with high confidence">
            <a:extLst>
              <a:ext uri="{FF2B5EF4-FFF2-40B4-BE49-F238E27FC236}">
                <a16:creationId xmlns:a16="http://schemas.microsoft.com/office/drawing/2014/main" id="{AB65F98C-8216-47D6-80B1-06A457B705A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4944354" y="3573538"/>
            <a:ext cx="4199646" cy="2857339"/>
          </a:xfrm>
          <a:prstGeom prst="rect">
            <a:avLst/>
          </a:prstGeom>
        </p:spPr>
      </p:pic>
      <p:sp>
        <p:nvSpPr>
          <p:cNvPr id="2" name="Text Placeholder 1">
            <a:extLst>
              <a:ext uri="{FF2B5EF4-FFF2-40B4-BE49-F238E27FC236}">
                <a16:creationId xmlns:a16="http://schemas.microsoft.com/office/drawing/2014/main" id="{7C1CD00F-5F67-4FB1-92DF-571EC68CD524}"/>
              </a:ext>
            </a:extLst>
          </p:cNvPr>
          <p:cNvSpPr>
            <a:spLocks noGrp="1"/>
          </p:cNvSpPr>
          <p:nvPr>
            <p:ph type="body" sz="quarter" idx="13"/>
          </p:nvPr>
        </p:nvSpPr>
        <p:spPr/>
        <p:txBody>
          <a:bodyPr/>
          <a:lstStyle/>
          <a:p>
            <a:r>
              <a:rPr lang="en-GB"/>
              <a:t>Painting</a:t>
            </a:r>
            <a:endParaRPr lang="en-GB" dirty="0"/>
          </a:p>
        </p:txBody>
      </p:sp>
      <p:sp>
        <p:nvSpPr>
          <p:cNvPr id="3" name="Text Placeholder 2">
            <a:extLst>
              <a:ext uri="{FF2B5EF4-FFF2-40B4-BE49-F238E27FC236}">
                <a16:creationId xmlns:a16="http://schemas.microsoft.com/office/drawing/2014/main" id="{149E9C92-2A2A-48A5-BAD8-B5AD6FEC6040}"/>
              </a:ext>
            </a:extLst>
          </p:cNvPr>
          <p:cNvSpPr>
            <a:spLocks noGrp="1"/>
          </p:cNvSpPr>
          <p:nvPr>
            <p:ph type="body" sz="quarter" idx="14"/>
          </p:nvPr>
        </p:nvSpPr>
        <p:spPr/>
        <p:txBody>
          <a:bodyPr/>
          <a:lstStyle/>
          <a:p>
            <a:r>
              <a:rPr lang="en-GB" dirty="0"/>
              <a:t>Acrylic spray paints are sometimes used to protect and colour moulded plastic parts and products</a:t>
            </a:r>
          </a:p>
          <a:p>
            <a:pPr lvl="1"/>
            <a:r>
              <a:rPr lang="en-GB" dirty="0"/>
              <a:t>Used on body coloured bumpers where ABS parts are mass produced and sprayed after production to match the vehicle</a:t>
            </a:r>
          </a:p>
          <a:p>
            <a:pPr lvl="1"/>
            <a:r>
              <a:rPr lang="en-GB" dirty="0"/>
              <a:t>Acrylic spay paint is water based and fast drying</a:t>
            </a:r>
          </a:p>
          <a:p>
            <a:pPr lvl="1"/>
            <a:r>
              <a:rPr lang="en-GB" dirty="0"/>
              <a:t>It adds additional UV protection and </a:t>
            </a:r>
            <a:br>
              <a:rPr lang="en-GB" dirty="0"/>
            </a:br>
            <a:r>
              <a:rPr lang="en-GB" dirty="0"/>
              <a:t>improved weather resistance</a:t>
            </a:r>
          </a:p>
          <a:p>
            <a:pPr lvl="1"/>
            <a:r>
              <a:rPr lang="en-GB" dirty="0">
                <a:solidFill>
                  <a:srgbClr val="930E09"/>
                </a:solidFill>
              </a:rPr>
              <a:t>When does acrylic spray </a:t>
            </a:r>
            <a:br>
              <a:rPr lang="en-GB" dirty="0">
                <a:solidFill>
                  <a:srgbClr val="930E09"/>
                </a:solidFill>
              </a:rPr>
            </a:br>
            <a:r>
              <a:rPr lang="en-GB" dirty="0">
                <a:solidFill>
                  <a:srgbClr val="930E09"/>
                </a:solidFill>
              </a:rPr>
              <a:t>painting make better financial </a:t>
            </a:r>
            <a:br>
              <a:rPr lang="en-GB" dirty="0">
                <a:solidFill>
                  <a:srgbClr val="930E09"/>
                </a:solidFill>
              </a:rPr>
            </a:br>
            <a:r>
              <a:rPr lang="en-GB" dirty="0">
                <a:solidFill>
                  <a:srgbClr val="930E09"/>
                </a:solidFill>
              </a:rPr>
              <a:t>sense than adding pigments?</a:t>
            </a:r>
          </a:p>
        </p:txBody>
      </p:sp>
      <p:pic>
        <p:nvPicPr>
          <p:cNvPr id="7" name="Picture 6">
            <a:extLst>
              <a:ext uri="{FF2B5EF4-FFF2-40B4-BE49-F238E27FC236}">
                <a16:creationId xmlns:a16="http://schemas.microsoft.com/office/drawing/2014/main" id="{4FD8FB1A-63DE-49C5-AD0B-D8020855578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1816378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Be aware of the ways that polymers can be finished to enhance their aesthetics or improve their function</a:t>
            </a:r>
          </a:p>
          <a:p>
            <a:r>
              <a:rPr lang="en-GB" dirty="0"/>
              <a:t>Understand the use of solvent cements for </a:t>
            </a:r>
            <a:br>
              <a:rPr lang="en-GB" dirty="0"/>
            </a:br>
            <a:r>
              <a:rPr lang="en-GB" dirty="0"/>
              <a:t>bonding polymers with chemical welds</a:t>
            </a:r>
          </a:p>
          <a:p>
            <a:r>
              <a:rPr lang="en-GB" dirty="0"/>
              <a:t>Understand how pigments and elastomers can be added or bonded to polymers in the moulding process</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41350278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standing in a room&#10;&#10;Description generated with high confidence">
            <a:extLst>
              <a:ext uri="{FF2B5EF4-FFF2-40B4-BE49-F238E27FC236}">
                <a16:creationId xmlns:a16="http://schemas.microsoft.com/office/drawing/2014/main" id="{ED673D7F-C140-4073-A237-13EDBCBEBF1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295274" y="2784729"/>
            <a:ext cx="4848726" cy="4070684"/>
          </a:xfrm>
          <a:prstGeom prst="rect">
            <a:avLst/>
          </a:prstGeom>
        </p:spPr>
      </p:pic>
      <p:sp>
        <p:nvSpPr>
          <p:cNvPr id="5" name="Rectangle 4">
            <a:extLst>
              <a:ext uri="{FF2B5EF4-FFF2-40B4-BE49-F238E27FC236}">
                <a16:creationId xmlns:a16="http://schemas.microsoft.com/office/drawing/2014/main" id="{746D06AC-CD4F-4904-96EA-7391D72CC2AC}"/>
              </a:ext>
            </a:extLst>
          </p:cNvPr>
          <p:cNvSpPr/>
          <p:nvPr/>
        </p:nvSpPr>
        <p:spPr>
          <a:xfrm>
            <a:off x="0" y="739942"/>
            <a:ext cx="9144000" cy="6118058"/>
          </a:xfrm>
          <a:prstGeom prst="rect">
            <a:avLst/>
          </a:prstGeom>
          <a:gradFill flip="none" rotWithShape="1">
            <a:gsLst>
              <a:gs pos="52000">
                <a:schemeClr val="bg1"/>
              </a:gs>
              <a:gs pos="71000">
                <a:schemeClr val="bg1">
                  <a:alpha val="52000"/>
                </a:schemeClr>
              </a:gs>
              <a:gs pos="100000">
                <a:schemeClr val="bg1">
                  <a:shade val="100000"/>
                  <a:satMod val="11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ECE1FE4-751A-4B86-975A-E19522AC33AD}"/>
              </a:ext>
            </a:extLst>
          </p:cNvPr>
          <p:cNvSpPr/>
          <p:nvPr/>
        </p:nvSpPr>
        <p:spPr>
          <a:xfrm>
            <a:off x="0" y="1463842"/>
            <a:ext cx="9144000" cy="4070684"/>
          </a:xfrm>
          <a:prstGeom prst="rect">
            <a:avLst/>
          </a:prstGeom>
          <a:gradFill flip="none" rotWithShape="1">
            <a:gsLst>
              <a:gs pos="38000">
                <a:schemeClr val="bg1"/>
              </a:gs>
              <a:gs pos="51000">
                <a:schemeClr val="bg1">
                  <a:alpha val="0"/>
                </a:schemeClr>
              </a:gs>
              <a:gs pos="100000">
                <a:schemeClr val="bg1">
                  <a:shade val="100000"/>
                  <a:satMod val="11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 Placeholder 1">
            <a:extLst>
              <a:ext uri="{FF2B5EF4-FFF2-40B4-BE49-F238E27FC236}">
                <a16:creationId xmlns:a16="http://schemas.microsoft.com/office/drawing/2014/main" id="{2791DDA7-8ECD-4DAC-BC37-1CD7C49A2AB9}"/>
              </a:ext>
            </a:extLst>
          </p:cNvPr>
          <p:cNvSpPr>
            <a:spLocks noGrp="1"/>
          </p:cNvSpPr>
          <p:nvPr>
            <p:ph type="body" sz="quarter" idx="13"/>
          </p:nvPr>
        </p:nvSpPr>
        <p:spPr/>
        <p:txBody>
          <a:bodyPr/>
          <a:lstStyle/>
          <a:p>
            <a:r>
              <a:rPr lang="en-GB" dirty="0"/>
              <a:t>Preparation</a:t>
            </a:r>
          </a:p>
        </p:txBody>
      </p:sp>
      <p:sp>
        <p:nvSpPr>
          <p:cNvPr id="3" name="Text Placeholder 2">
            <a:extLst>
              <a:ext uri="{FF2B5EF4-FFF2-40B4-BE49-F238E27FC236}">
                <a16:creationId xmlns:a16="http://schemas.microsoft.com/office/drawing/2014/main" id="{A3AAA683-FEEE-4CE8-A431-8A1DB9DB6CA1}"/>
              </a:ext>
            </a:extLst>
          </p:cNvPr>
          <p:cNvSpPr>
            <a:spLocks noGrp="1"/>
          </p:cNvSpPr>
          <p:nvPr>
            <p:ph type="body" sz="quarter" idx="14"/>
          </p:nvPr>
        </p:nvSpPr>
        <p:spPr/>
        <p:txBody>
          <a:bodyPr/>
          <a:lstStyle/>
          <a:p>
            <a:r>
              <a:rPr lang="en-GB" dirty="0"/>
              <a:t>To achieve a good painted finish, preparation is required as most polymers are self finishing, smooth and therefore not an ideal substrate for paint</a:t>
            </a:r>
          </a:p>
          <a:p>
            <a:pPr lvl="1"/>
            <a:r>
              <a:rPr lang="en-GB" dirty="0"/>
              <a:t>To prepare an ABS moulding for painting, the surface </a:t>
            </a:r>
            <a:br>
              <a:rPr lang="en-GB" dirty="0"/>
            </a:br>
            <a:r>
              <a:rPr lang="en-GB" dirty="0"/>
              <a:t>first needs to be thoroughly washed and dried</a:t>
            </a:r>
          </a:p>
          <a:p>
            <a:pPr lvl="1"/>
            <a:r>
              <a:rPr lang="en-GB" dirty="0"/>
              <a:t>It should then be abraded to provide a key</a:t>
            </a:r>
          </a:p>
          <a:p>
            <a:pPr lvl="1"/>
            <a:r>
              <a:rPr lang="en-GB" dirty="0"/>
              <a:t>It must then be cleaned again and </a:t>
            </a:r>
            <a:br>
              <a:rPr lang="en-GB" dirty="0"/>
            </a:br>
            <a:r>
              <a:rPr lang="en-GB" dirty="0"/>
              <a:t>any residual dust removed</a:t>
            </a:r>
          </a:p>
          <a:p>
            <a:pPr lvl="1"/>
            <a:r>
              <a:rPr lang="en-GB" dirty="0"/>
              <a:t>A primer is the applied and allowed </a:t>
            </a:r>
            <a:br>
              <a:rPr lang="en-GB" dirty="0"/>
            </a:br>
            <a:r>
              <a:rPr lang="en-GB" dirty="0"/>
              <a:t>to dry before applying several </a:t>
            </a:r>
            <a:br>
              <a:rPr lang="en-GB" dirty="0"/>
            </a:br>
            <a:r>
              <a:rPr lang="en-GB" dirty="0"/>
              <a:t>even coats of acrylic paint</a:t>
            </a:r>
          </a:p>
          <a:p>
            <a:pPr lvl="1"/>
            <a:endParaRPr lang="en-GB" dirty="0"/>
          </a:p>
        </p:txBody>
      </p:sp>
    </p:spTree>
    <p:extLst>
      <p:ext uri="{BB962C8B-B14F-4D97-AF65-F5344CB8AC3E}">
        <p14:creationId xmlns:p14="http://schemas.microsoft.com/office/powerpoint/2010/main" val="972442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close up of a toy&#10;&#10;Description generated with high confidence">
            <a:extLst>
              <a:ext uri="{FF2B5EF4-FFF2-40B4-BE49-F238E27FC236}">
                <a16:creationId xmlns:a16="http://schemas.microsoft.com/office/drawing/2014/main" id="{6206CCC8-A73E-4944-ABE0-4FD53F04344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297764" y="2586789"/>
            <a:ext cx="3831819" cy="3555332"/>
          </a:xfrm>
          <a:prstGeom prst="rect">
            <a:avLst/>
          </a:prstGeom>
        </p:spPr>
      </p:pic>
      <p:sp>
        <p:nvSpPr>
          <p:cNvPr id="2" name="Text Placeholder 1">
            <a:extLst>
              <a:ext uri="{FF2B5EF4-FFF2-40B4-BE49-F238E27FC236}">
                <a16:creationId xmlns:a16="http://schemas.microsoft.com/office/drawing/2014/main" id="{1182C63D-CB6B-42F0-AC8D-022174DA1921}"/>
              </a:ext>
            </a:extLst>
          </p:cNvPr>
          <p:cNvSpPr>
            <a:spLocks noGrp="1"/>
          </p:cNvSpPr>
          <p:nvPr>
            <p:ph type="body" sz="quarter" idx="13"/>
          </p:nvPr>
        </p:nvSpPr>
        <p:spPr/>
        <p:txBody>
          <a:bodyPr/>
          <a:lstStyle/>
          <a:p>
            <a:r>
              <a:rPr lang="en-GB" dirty="0"/>
              <a:t>Overmouldings</a:t>
            </a:r>
          </a:p>
        </p:txBody>
      </p:sp>
      <p:sp>
        <p:nvSpPr>
          <p:cNvPr id="3" name="Text Placeholder 2">
            <a:extLst>
              <a:ext uri="{FF2B5EF4-FFF2-40B4-BE49-F238E27FC236}">
                <a16:creationId xmlns:a16="http://schemas.microsoft.com/office/drawing/2014/main" id="{3258F21B-A902-41FC-8E4B-2F05BA187392}"/>
              </a:ext>
            </a:extLst>
          </p:cNvPr>
          <p:cNvSpPr>
            <a:spLocks noGrp="1"/>
          </p:cNvSpPr>
          <p:nvPr>
            <p:ph type="body" sz="quarter" idx="14"/>
          </p:nvPr>
        </p:nvSpPr>
        <p:spPr/>
        <p:txBody>
          <a:bodyPr/>
          <a:lstStyle/>
          <a:p>
            <a:r>
              <a:rPr lang="en-GB" dirty="0"/>
              <a:t>As a finish, overmoulding can enhance both the look and feel of a polymer based product</a:t>
            </a:r>
          </a:p>
          <a:p>
            <a:pPr lvl="1"/>
            <a:r>
              <a:rPr lang="en-GB" dirty="0"/>
              <a:t>Thermoplastic elastomers or </a:t>
            </a:r>
            <a:br>
              <a:rPr lang="en-GB" dirty="0"/>
            </a:br>
            <a:r>
              <a:rPr lang="en-GB" dirty="0"/>
              <a:t>TPEs are often used to create </a:t>
            </a:r>
            <a:br>
              <a:rPr lang="en-GB" dirty="0"/>
            </a:br>
            <a:r>
              <a:rPr lang="en-GB" dirty="0"/>
              <a:t>an additional grip or texture</a:t>
            </a:r>
          </a:p>
          <a:p>
            <a:pPr lvl="1"/>
            <a:r>
              <a:rPr lang="en-GB" dirty="0"/>
              <a:t>Overmouldings can also work ergonomically, </a:t>
            </a:r>
            <a:br>
              <a:rPr lang="en-GB" dirty="0"/>
            </a:br>
            <a:r>
              <a:rPr lang="en-GB" dirty="0"/>
              <a:t>indicating where to grasp a product</a:t>
            </a:r>
          </a:p>
          <a:p>
            <a:pPr lvl="1"/>
            <a:r>
              <a:rPr lang="en-GB" dirty="0"/>
              <a:t>Overmoulding is commonly used in tool </a:t>
            </a:r>
            <a:br>
              <a:rPr lang="en-GB" dirty="0"/>
            </a:br>
            <a:r>
              <a:rPr lang="en-GB" dirty="0"/>
              <a:t>handles, sports equipment, toothbrushes, </a:t>
            </a:r>
            <a:br>
              <a:rPr lang="en-GB" dirty="0"/>
            </a:br>
            <a:r>
              <a:rPr lang="en-GB" dirty="0"/>
              <a:t>torches, sports bottles and power cables</a:t>
            </a:r>
          </a:p>
          <a:p>
            <a:pPr lvl="1"/>
            <a:r>
              <a:rPr lang="en-GB" dirty="0">
                <a:solidFill>
                  <a:srgbClr val="930E09"/>
                </a:solidFill>
              </a:rPr>
              <a:t>Why use TPEs rather than other thermoplastics?</a:t>
            </a:r>
          </a:p>
        </p:txBody>
      </p:sp>
    </p:spTree>
    <p:extLst>
      <p:ext uri="{BB962C8B-B14F-4D97-AF65-F5344CB8AC3E}">
        <p14:creationId xmlns:p14="http://schemas.microsoft.com/office/powerpoint/2010/main" val="13870461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brush, tool, bottle, toothbrush&#10;&#10;Description generated with very high confidence">
            <a:extLst>
              <a:ext uri="{FF2B5EF4-FFF2-40B4-BE49-F238E27FC236}">
                <a16:creationId xmlns:a16="http://schemas.microsoft.com/office/drawing/2014/main" id="{02A647C0-A2CB-4508-8DA5-983C0D472F7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751432" y="3332747"/>
            <a:ext cx="3184615" cy="3525252"/>
          </a:xfrm>
          <a:prstGeom prst="rect">
            <a:avLst/>
          </a:prstGeom>
        </p:spPr>
      </p:pic>
      <p:sp>
        <p:nvSpPr>
          <p:cNvPr id="2" name="Text Placeholder 1">
            <a:extLst>
              <a:ext uri="{FF2B5EF4-FFF2-40B4-BE49-F238E27FC236}">
                <a16:creationId xmlns:a16="http://schemas.microsoft.com/office/drawing/2014/main" id="{FDFE612E-AA0D-4D6E-A729-132A8935C82D}"/>
              </a:ext>
            </a:extLst>
          </p:cNvPr>
          <p:cNvSpPr>
            <a:spLocks noGrp="1"/>
          </p:cNvSpPr>
          <p:nvPr>
            <p:ph type="body" sz="quarter" idx="13"/>
          </p:nvPr>
        </p:nvSpPr>
        <p:spPr/>
        <p:txBody>
          <a:bodyPr/>
          <a:lstStyle/>
          <a:p>
            <a:r>
              <a:rPr lang="en-GB" dirty="0"/>
              <a:t>Creating overmouldings</a:t>
            </a:r>
          </a:p>
        </p:txBody>
      </p:sp>
      <p:sp>
        <p:nvSpPr>
          <p:cNvPr id="3" name="Text Placeholder 2">
            <a:extLst>
              <a:ext uri="{FF2B5EF4-FFF2-40B4-BE49-F238E27FC236}">
                <a16:creationId xmlns:a16="http://schemas.microsoft.com/office/drawing/2014/main" id="{B16ED030-DDCA-4292-9D57-6AE8B73A80B9}"/>
              </a:ext>
            </a:extLst>
          </p:cNvPr>
          <p:cNvSpPr>
            <a:spLocks noGrp="1"/>
          </p:cNvSpPr>
          <p:nvPr>
            <p:ph type="body" sz="quarter" idx="14"/>
          </p:nvPr>
        </p:nvSpPr>
        <p:spPr/>
        <p:txBody>
          <a:bodyPr vert="horz" lIns="0" tIns="0" anchor="t"/>
          <a:lstStyle/>
          <a:p>
            <a:r>
              <a:rPr lang="en-GB" dirty="0"/>
              <a:t>Overmoulded products are usually injection moulded but this can be in different ways</a:t>
            </a:r>
          </a:p>
          <a:p>
            <a:pPr lvl="1"/>
            <a:r>
              <a:rPr lang="en-GB" dirty="0"/>
              <a:t>Two separate moulds can be used, one for the substrate </a:t>
            </a:r>
            <a:br>
              <a:rPr lang="en-GB" dirty="0"/>
            </a:br>
            <a:r>
              <a:rPr lang="en-GB" dirty="0"/>
              <a:t>and a second with a cavity for the overmoulding</a:t>
            </a:r>
          </a:p>
          <a:p>
            <a:pPr lvl="1"/>
            <a:r>
              <a:rPr lang="en-GB" dirty="0"/>
              <a:t>A single, duel cavity mould with two </a:t>
            </a:r>
            <a:br>
              <a:rPr lang="en-GB" dirty="0"/>
            </a:br>
            <a:r>
              <a:rPr lang="en-GB" dirty="0"/>
              <a:t>separate injection heads can be used </a:t>
            </a:r>
            <a:br>
              <a:rPr lang="en-GB" dirty="0"/>
            </a:br>
            <a:r>
              <a:rPr lang="en-GB" dirty="0"/>
              <a:t>in a continuous production line, this is </a:t>
            </a:r>
            <a:br>
              <a:rPr lang="en-GB" dirty="0"/>
            </a:br>
            <a:r>
              <a:rPr lang="en-GB" dirty="0"/>
              <a:t>called twin shot injection moulding</a:t>
            </a:r>
          </a:p>
          <a:p>
            <a:pPr lvl="1"/>
            <a:endParaRPr lang="en-GB" dirty="0"/>
          </a:p>
        </p:txBody>
      </p:sp>
      <p:sp>
        <p:nvSpPr>
          <p:cNvPr id="4" name="Rectangle 3">
            <a:extLst>
              <a:ext uri="{FF2B5EF4-FFF2-40B4-BE49-F238E27FC236}">
                <a16:creationId xmlns:a16="http://schemas.microsoft.com/office/drawing/2014/main" id="{D33EE017-111E-4494-A870-4DA0FAE9D0E7}"/>
              </a:ext>
            </a:extLst>
          </p:cNvPr>
          <p:cNvSpPr/>
          <p:nvPr/>
        </p:nvSpPr>
        <p:spPr>
          <a:xfrm>
            <a:off x="0" y="6125871"/>
            <a:ext cx="4945310" cy="369332"/>
          </a:xfrm>
          <a:prstGeom prst="rect">
            <a:avLst/>
          </a:prstGeom>
        </p:spPr>
        <p:txBody>
          <a:bodyPr wrap="square">
            <a:spAutoFit/>
          </a:bodyPr>
          <a:lstStyle/>
          <a:p>
            <a:r>
              <a:rPr lang="en-GB" dirty="0">
                <a:hlinkClick r:id="rId3"/>
              </a:rPr>
              <a:t>https://www.youtube.com/watch?v=jq4xt9tE5R0</a:t>
            </a:r>
            <a:r>
              <a:rPr lang="en-GB" dirty="0"/>
              <a:t> </a:t>
            </a:r>
          </a:p>
        </p:txBody>
      </p:sp>
      <p:sp>
        <p:nvSpPr>
          <p:cNvPr id="5" name="Rectangle 4">
            <a:extLst>
              <a:ext uri="{FF2B5EF4-FFF2-40B4-BE49-F238E27FC236}">
                <a16:creationId xmlns:a16="http://schemas.microsoft.com/office/drawing/2014/main" id="{B128E9F8-E257-436A-B3C5-23D7FCED8B25}"/>
              </a:ext>
            </a:extLst>
          </p:cNvPr>
          <p:cNvSpPr/>
          <p:nvPr/>
        </p:nvSpPr>
        <p:spPr>
          <a:xfrm>
            <a:off x="0" y="6495203"/>
            <a:ext cx="5532539" cy="369332"/>
          </a:xfrm>
          <a:prstGeom prst="rect">
            <a:avLst/>
          </a:prstGeom>
        </p:spPr>
        <p:txBody>
          <a:bodyPr wrap="square">
            <a:spAutoFit/>
          </a:bodyPr>
          <a:lstStyle/>
          <a:p>
            <a:r>
              <a:rPr lang="en-GB" dirty="0">
                <a:hlinkClick r:id="rId4"/>
              </a:rPr>
              <a:t>https://www.youtube.com/watch?v=NoV0RbXnCbI</a:t>
            </a:r>
            <a:r>
              <a:rPr lang="en-GB" dirty="0"/>
              <a:t> </a:t>
            </a:r>
          </a:p>
        </p:txBody>
      </p:sp>
    </p:spTree>
    <p:extLst>
      <p:ext uri="{BB962C8B-B14F-4D97-AF65-F5344CB8AC3E}">
        <p14:creationId xmlns:p14="http://schemas.microsoft.com/office/powerpoint/2010/main" val="24042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DBAF6C7-6BF2-430A-BA80-D03207AF7363}"/>
              </a:ext>
            </a:extLst>
          </p:cNvPr>
          <p:cNvSpPr>
            <a:spLocks noGrp="1"/>
          </p:cNvSpPr>
          <p:nvPr>
            <p:ph type="body" sz="quarter" idx="13"/>
          </p:nvPr>
        </p:nvSpPr>
        <p:spPr/>
        <p:txBody>
          <a:bodyPr/>
          <a:lstStyle/>
          <a:p>
            <a:r>
              <a:rPr lang="en-GB" dirty="0"/>
              <a:t>Worksheet</a:t>
            </a:r>
          </a:p>
        </p:txBody>
      </p:sp>
      <p:sp>
        <p:nvSpPr>
          <p:cNvPr id="5" name="Text Placeholder 4">
            <a:extLst>
              <a:ext uri="{FF2B5EF4-FFF2-40B4-BE49-F238E27FC236}">
                <a16:creationId xmlns:a16="http://schemas.microsoft.com/office/drawing/2014/main" id="{DE179E23-2B70-4AE2-B90B-449DCD99D8E7}"/>
              </a:ext>
            </a:extLst>
          </p:cNvPr>
          <p:cNvSpPr>
            <a:spLocks noGrp="1"/>
          </p:cNvSpPr>
          <p:nvPr>
            <p:ph type="body" sz="quarter" idx="14"/>
          </p:nvPr>
        </p:nvSpPr>
        <p:spPr/>
        <p:txBody>
          <a:bodyPr/>
          <a:lstStyle/>
          <a:p>
            <a:r>
              <a:rPr lang="en-GB" dirty="0"/>
              <a:t>Complete </a:t>
            </a:r>
            <a:r>
              <a:rPr lang="en-GB" b="1" dirty="0"/>
              <a:t>Task 2</a:t>
            </a:r>
            <a:r>
              <a:rPr lang="en-GB" dirty="0"/>
              <a:t> of </a:t>
            </a:r>
            <a:r>
              <a:rPr lang="en-GB" b="1" dirty="0"/>
              <a:t>Worksheet 3</a:t>
            </a:r>
          </a:p>
          <a:p>
            <a:endParaRPr lang="en-GB" dirty="0"/>
          </a:p>
        </p:txBody>
      </p:sp>
    </p:spTree>
    <p:extLst>
      <p:ext uri="{BB962C8B-B14F-4D97-AF65-F5344CB8AC3E}">
        <p14:creationId xmlns:p14="http://schemas.microsoft.com/office/powerpoint/2010/main" val="143333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22D2F9C-A509-4985-9584-39B2897D5837}"/>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6AAF1B48-6EEC-4DCF-8F08-926DEB0679CF}"/>
              </a:ext>
            </a:extLst>
          </p:cNvPr>
          <p:cNvSpPr>
            <a:spLocks noGrp="1"/>
          </p:cNvSpPr>
          <p:nvPr>
            <p:ph type="body" sz="quarter" idx="14"/>
          </p:nvPr>
        </p:nvSpPr>
        <p:spPr/>
        <p:txBody>
          <a:bodyPr/>
          <a:lstStyle/>
          <a:p>
            <a:r>
              <a:rPr lang="en-GB" dirty="0"/>
              <a:t>Name and describe the different adhesives available for bonding polymers</a:t>
            </a:r>
          </a:p>
          <a:p>
            <a:r>
              <a:rPr lang="en-GB" dirty="0"/>
              <a:t>Explain the process of overmoulding</a:t>
            </a:r>
          </a:p>
          <a:p>
            <a:r>
              <a:rPr lang="en-GB" dirty="0"/>
              <a:t>What is meant by the term self-finishing?</a:t>
            </a:r>
          </a:p>
          <a:p>
            <a:r>
              <a:rPr lang="en-GB" dirty="0"/>
              <a:t>Describe the different types of pigments that can be added to polymers and discuss which applications they might be used for</a:t>
            </a:r>
          </a:p>
          <a:p>
            <a:endParaRPr lang="en-GB" dirty="0"/>
          </a:p>
          <a:p>
            <a:endParaRPr lang="en-GB" dirty="0"/>
          </a:p>
          <a:p>
            <a:endParaRPr lang="en-GB" dirty="0"/>
          </a:p>
        </p:txBody>
      </p:sp>
    </p:spTree>
    <p:extLst>
      <p:ext uri="{BB962C8B-B14F-4D97-AF65-F5344CB8AC3E}">
        <p14:creationId xmlns:p14="http://schemas.microsoft.com/office/powerpoint/2010/main" val="2730236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76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ryer, appliance&#10;&#10;Description generated with very high confidence">
            <a:extLst>
              <a:ext uri="{FF2B5EF4-FFF2-40B4-BE49-F238E27FC236}">
                <a16:creationId xmlns:a16="http://schemas.microsoft.com/office/drawing/2014/main" id="{3A69A414-B672-48F9-9C49-AB56BE53DF3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860550" y="1627717"/>
            <a:ext cx="7283450" cy="4633384"/>
          </a:xfrm>
          <a:prstGeom prst="rect">
            <a:avLst/>
          </a:prstGeom>
        </p:spPr>
      </p:pic>
      <p:sp>
        <p:nvSpPr>
          <p:cNvPr id="2" name="Text Placeholder 1">
            <a:extLst>
              <a:ext uri="{FF2B5EF4-FFF2-40B4-BE49-F238E27FC236}">
                <a16:creationId xmlns:a16="http://schemas.microsoft.com/office/drawing/2014/main" id="{D6D2E34B-991E-4560-989D-645854BBFDB1}"/>
              </a:ext>
            </a:extLst>
          </p:cNvPr>
          <p:cNvSpPr>
            <a:spLocks noGrp="1"/>
          </p:cNvSpPr>
          <p:nvPr>
            <p:ph type="body" sz="quarter" idx="13"/>
          </p:nvPr>
        </p:nvSpPr>
        <p:spPr/>
        <p:txBody>
          <a:bodyPr/>
          <a:lstStyle/>
          <a:p>
            <a:r>
              <a:rPr lang="en-GB" dirty="0"/>
              <a:t>The finished product</a:t>
            </a:r>
          </a:p>
        </p:txBody>
      </p:sp>
      <p:sp>
        <p:nvSpPr>
          <p:cNvPr id="3" name="Text Placeholder 2">
            <a:extLst>
              <a:ext uri="{FF2B5EF4-FFF2-40B4-BE49-F238E27FC236}">
                <a16:creationId xmlns:a16="http://schemas.microsoft.com/office/drawing/2014/main" id="{2CC91099-1BD3-4243-B01C-E4A8BA2DC15A}"/>
              </a:ext>
            </a:extLst>
          </p:cNvPr>
          <p:cNvSpPr>
            <a:spLocks noGrp="1"/>
          </p:cNvSpPr>
          <p:nvPr>
            <p:ph type="body" sz="quarter" idx="14"/>
          </p:nvPr>
        </p:nvSpPr>
        <p:spPr/>
        <p:txBody>
          <a:bodyPr/>
          <a:lstStyle/>
          <a:p>
            <a:r>
              <a:rPr lang="en-GB" dirty="0"/>
              <a:t>What finishes, if any, may</a:t>
            </a:r>
            <a:br>
              <a:rPr lang="en-GB" dirty="0"/>
            </a:br>
            <a:r>
              <a:rPr lang="en-GB" dirty="0"/>
              <a:t>have been used on this </a:t>
            </a:r>
            <a:br>
              <a:rPr lang="en-GB" dirty="0"/>
            </a:br>
            <a:r>
              <a:rPr lang="en-GB" dirty="0"/>
              <a:t>corded hair dryer?</a:t>
            </a:r>
          </a:p>
        </p:txBody>
      </p:sp>
    </p:spTree>
    <p:extLst>
      <p:ext uri="{BB962C8B-B14F-4D97-AF65-F5344CB8AC3E}">
        <p14:creationId xmlns:p14="http://schemas.microsoft.com/office/powerpoint/2010/main" val="41632592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bottle&#10;&#10;Description generated with high confidence">
            <a:extLst>
              <a:ext uri="{FF2B5EF4-FFF2-40B4-BE49-F238E27FC236}">
                <a16:creationId xmlns:a16="http://schemas.microsoft.com/office/drawing/2014/main" id="{902B13B4-CF78-4EEA-9A6C-396A4871848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64676" y="1561926"/>
            <a:ext cx="2768789" cy="4732970"/>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a:t>Polymer finish</a:t>
            </a:r>
            <a:endParaRPr lang="en-US" dirty="0"/>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Most plastics are self-finishing </a:t>
            </a:r>
            <a:br>
              <a:rPr lang="en-US" dirty="0"/>
            </a:br>
            <a:r>
              <a:rPr lang="en-US" dirty="0"/>
              <a:t>which means they do not require </a:t>
            </a:r>
            <a:br>
              <a:rPr lang="en-US" dirty="0"/>
            </a:br>
            <a:r>
              <a:rPr lang="en-US" dirty="0"/>
              <a:t>any further finishing</a:t>
            </a:r>
          </a:p>
          <a:p>
            <a:pPr lvl="1"/>
            <a:r>
              <a:rPr lang="en-US" dirty="0"/>
              <a:t>This means the material is ready </a:t>
            </a:r>
            <a:br>
              <a:rPr lang="en-US" dirty="0"/>
            </a:br>
            <a:r>
              <a:rPr lang="en-US" dirty="0"/>
              <a:t>to go straight from production</a:t>
            </a:r>
          </a:p>
          <a:p>
            <a:pPr lvl="1"/>
            <a:r>
              <a:rPr lang="en-US" dirty="0"/>
              <a:t>Any texture comes from the </a:t>
            </a:r>
            <a:br>
              <a:rPr lang="en-US" dirty="0"/>
            </a:br>
            <a:r>
              <a:rPr lang="en-US" dirty="0"/>
              <a:t>surface finish of the moulds </a:t>
            </a:r>
            <a:br>
              <a:rPr lang="en-US" dirty="0"/>
            </a:br>
            <a:r>
              <a:rPr lang="en-US" dirty="0"/>
              <a:t>used to form them or the die </a:t>
            </a:r>
            <a:br>
              <a:rPr lang="en-US" dirty="0"/>
            </a:br>
            <a:r>
              <a:rPr lang="en-US" dirty="0"/>
              <a:t>profiles used when extruding</a:t>
            </a:r>
          </a:p>
          <a:p>
            <a:pPr lvl="1"/>
            <a:r>
              <a:rPr lang="en-US" dirty="0">
                <a:solidFill>
                  <a:srgbClr val="930E09"/>
                </a:solidFill>
              </a:rPr>
              <a:t>Why are polymers often</a:t>
            </a:r>
            <a:br>
              <a:rPr lang="en-US" dirty="0">
                <a:solidFill>
                  <a:srgbClr val="930E09"/>
                </a:solidFill>
              </a:rPr>
            </a:br>
            <a:r>
              <a:rPr lang="en-US" dirty="0">
                <a:solidFill>
                  <a:srgbClr val="930E09"/>
                </a:solidFill>
              </a:rPr>
              <a:t>considered to be self-colouring?</a:t>
            </a:r>
          </a:p>
          <a:p>
            <a:endParaRPr lang="en-US" dirty="0"/>
          </a:p>
        </p:txBody>
      </p:sp>
    </p:spTree>
    <p:extLst>
      <p:ext uri="{BB962C8B-B14F-4D97-AF65-F5344CB8AC3E}">
        <p14:creationId xmlns:p14="http://schemas.microsoft.com/office/powerpoint/2010/main" val="3998161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117A12-5709-4208-8498-97EC4F4CAF9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57631" y="2313641"/>
            <a:ext cx="5086369" cy="3934759"/>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Adding pigment</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Adding colour is often done for aesthetic appeal but can also contribute to the ergonomics and </a:t>
            </a:r>
            <a:br>
              <a:rPr lang="en-US" dirty="0"/>
            </a:br>
            <a:r>
              <a:rPr lang="en-US" dirty="0"/>
              <a:t>function of a product</a:t>
            </a:r>
          </a:p>
          <a:p>
            <a:pPr lvl="1"/>
            <a:r>
              <a:rPr lang="en-US" dirty="0"/>
              <a:t>Pigments are usually fine powders which are </a:t>
            </a:r>
            <a:br>
              <a:rPr lang="en-US" dirty="0"/>
            </a:br>
            <a:r>
              <a:rPr lang="en-US" dirty="0"/>
              <a:t>added in production creating pigmented </a:t>
            </a:r>
            <a:br>
              <a:rPr lang="en-US" dirty="0"/>
            </a:br>
            <a:r>
              <a:rPr lang="en-US" dirty="0"/>
              <a:t>granules, sheet, film and other stock forms</a:t>
            </a:r>
          </a:p>
          <a:p>
            <a:pPr lvl="1"/>
            <a:r>
              <a:rPr lang="en-US" dirty="0"/>
              <a:t>Sometime a manufacturer will use </a:t>
            </a:r>
            <a:br>
              <a:rPr lang="en-US" dirty="0"/>
            </a:br>
            <a:r>
              <a:rPr lang="en-US" dirty="0"/>
              <a:t>clear granules, creating their </a:t>
            </a:r>
            <a:br>
              <a:rPr lang="en-US" dirty="0"/>
            </a:br>
            <a:r>
              <a:rPr lang="en-US" dirty="0"/>
              <a:t>own mix of pigments</a:t>
            </a:r>
          </a:p>
          <a:p>
            <a:pPr lvl="1"/>
            <a:r>
              <a:rPr lang="en-US" dirty="0">
                <a:solidFill>
                  <a:srgbClr val="930E09"/>
                </a:solidFill>
              </a:rPr>
              <a:t>How and where might </a:t>
            </a:r>
            <a:br>
              <a:rPr lang="en-US" dirty="0">
                <a:solidFill>
                  <a:srgbClr val="930E09"/>
                </a:solidFill>
              </a:rPr>
            </a:br>
            <a:r>
              <a:rPr lang="en-US" dirty="0">
                <a:solidFill>
                  <a:srgbClr val="930E09"/>
                </a:solidFill>
              </a:rPr>
              <a:t>pigments be added </a:t>
            </a:r>
            <a:br>
              <a:rPr lang="en-US" dirty="0">
                <a:solidFill>
                  <a:srgbClr val="930E09"/>
                </a:solidFill>
              </a:rPr>
            </a:br>
            <a:r>
              <a:rPr lang="en-US" dirty="0">
                <a:solidFill>
                  <a:srgbClr val="930E09"/>
                </a:solidFill>
              </a:rPr>
              <a:t>in a manufacturing process?</a:t>
            </a:r>
          </a:p>
          <a:p>
            <a:pPr lvl="1"/>
            <a:endParaRPr lang="en-US" dirty="0"/>
          </a:p>
        </p:txBody>
      </p:sp>
    </p:spTree>
    <p:extLst>
      <p:ext uri="{BB962C8B-B14F-4D97-AF65-F5344CB8AC3E}">
        <p14:creationId xmlns:p14="http://schemas.microsoft.com/office/powerpoint/2010/main" val="1024864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tool&#10;&#10;Description generated with high confidence">
            <a:extLst>
              <a:ext uri="{FF2B5EF4-FFF2-40B4-BE49-F238E27FC236}">
                <a16:creationId xmlns:a16="http://schemas.microsoft.com/office/drawing/2014/main" id="{323922E3-F724-446C-A61B-D3D9C366B3C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649460" y="2986971"/>
            <a:ext cx="6494540" cy="3871030"/>
          </a:xfrm>
          <a:prstGeom prst="rect">
            <a:avLst/>
          </a:prstGeom>
        </p:spPr>
      </p:pic>
      <p:sp>
        <p:nvSpPr>
          <p:cNvPr id="2" name="Text Placeholder 1">
            <a:extLst>
              <a:ext uri="{FF2B5EF4-FFF2-40B4-BE49-F238E27FC236}">
                <a16:creationId xmlns:a16="http://schemas.microsoft.com/office/drawing/2014/main" id="{C4FB2D57-F0BE-4835-8184-BEFBC9DFEC29}"/>
              </a:ext>
            </a:extLst>
          </p:cNvPr>
          <p:cNvSpPr>
            <a:spLocks noGrp="1"/>
          </p:cNvSpPr>
          <p:nvPr>
            <p:ph type="body" sz="quarter" idx="13"/>
          </p:nvPr>
        </p:nvSpPr>
        <p:spPr/>
        <p:txBody>
          <a:bodyPr/>
          <a:lstStyle/>
          <a:p>
            <a:r>
              <a:rPr lang="en-US" dirty="0"/>
              <a:t>Aesthetics</a:t>
            </a:r>
          </a:p>
        </p:txBody>
      </p:sp>
      <p:sp>
        <p:nvSpPr>
          <p:cNvPr id="3" name="Text Placeholder 2">
            <a:extLst>
              <a:ext uri="{FF2B5EF4-FFF2-40B4-BE49-F238E27FC236}">
                <a16:creationId xmlns:a16="http://schemas.microsoft.com/office/drawing/2014/main" id="{76AB8E7A-A6C2-450A-9E27-9038DD65D762}"/>
              </a:ext>
            </a:extLst>
          </p:cNvPr>
          <p:cNvSpPr>
            <a:spLocks noGrp="1"/>
          </p:cNvSpPr>
          <p:nvPr>
            <p:ph type="body" sz="quarter" idx="14"/>
          </p:nvPr>
        </p:nvSpPr>
        <p:spPr/>
        <p:txBody>
          <a:bodyPr/>
          <a:lstStyle/>
          <a:p>
            <a:r>
              <a:rPr lang="en-US" dirty="0"/>
              <a:t>Whilst polymers can be polished, brushed and textured, aesthetic appeal may be added in a </a:t>
            </a:r>
            <a:br>
              <a:rPr lang="en-US" dirty="0"/>
            </a:br>
            <a:r>
              <a:rPr lang="en-US" dirty="0"/>
              <a:t>variety of ways </a:t>
            </a:r>
          </a:p>
          <a:p>
            <a:pPr lvl="1"/>
            <a:r>
              <a:rPr lang="en-US" dirty="0"/>
              <a:t>Plastics can be coloured using pigments, paints and pigmented gel coats</a:t>
            </a:r>
          </a:p>
          <a:p>
            <a:pPr lvl="1"/>
            <a:r>
              <a:rPr lang="en-US" dirty="0"/>
              <a:t>Plastic products can be enhanced using the </a:t>
            </a:r>
            <a:br>
              <a:rPr lang="en-US" dirty="0"/>
            </a:br>
            <a:r>
              <a:rPr lang="en-US" dirty="0"/>
              <a:t>technique of over moulding, by </a:t>
            </a:r>
            <a:br>
              <a:rPr lang="en-US" dirty="0"/>
            </a:br>
            <a:r>
              <a:rPr lang="en-US" dirty="0"/>
              <a:t>adding elastomers</a:t>
            </a:r>
          </a:p>
          <a:p>
            <a:pPr lvl="1"/>
            <a:endParaRPr lang="en-US" dirty="0"/>
          </a:p>
        </p:txBody>
      </p:sp>
      <p:pic>
        <p:nvPicPr>
          <p:cNvPr id="7" name="Picture 6">
            <a:extLst>
              <a:ext uri="{FF2B5EF4-FFF2-40B4-BE49-F238E27FC236}">
                <a16:creationId xmlns:a16="http://schemas.microsoft.com/office/drawing/2014/main" id="{761958D4-5AE5-4A4F-A30A-C95E68C4550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Tree>
    <p:extLst>
      <p:ext uri="{BB962C8B-B14F-4D97-AF65-F5344CB8AC3E}">
        <p14:creationId xmlns:p14="http://schemas.microsoft.com/office/powerpoint/2010/main" val="4078862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baby sitting in a bowl&#10;&#10;Description generated with very high confidence">
            <a:extLst>
              <a:ext uri="{FF2B5EF4-FFF2-40B4-BE49-F238E27FC236}">
                <a16:creationId xmlns:a16="http://schemas.microsoft.com/office/drawing/2014/main" id="{BEC5692E-6A01-46A7-8B2E-E3B67A22F6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4338720" y="2225842"/>
            <a:ext cx="4625412" cy="4042610"/>
          </a:xfrm>
          <a:prstGeom prst="rect">
            <a:avLst/>
          </a:prstGeom>
        </p:spPr>
      </p:pic>
      <p:sp>
        <p:nvSpPr>
          <p:cNvPr id="2" name="Text Placeholder 1">
            <a:extLst>
              <a:ext uri="{FF2B5EF4-FFF2-40B4-BE49-F238E27FC236}">
                <a16:creationId xmlns:a16="http://schemas.microsoft.com/office/drawing/2014/main" id="{281EB3EA-65D1-40A1-9986-A96754A1E5C2}"/>
              </a:ext>
            </a:extLst>
          </p:cNvPr>
          <p:cNvSpPr>
            <a:spLocks noGrp="1"/>
          </p:cNvSpPr>
          <p:nvPr>
            <p:ph type="body" sz="quarter" idx="13"/>
          </p:nvPr>
        </p:nvSpPr>
        <p:spPr/>
        <p:txBody>
          <a:bodyPr/>
          <a:lstStyle/>
          <a:p>
            <a:r>
              <a:rPr lang="en-GB" dirty="0"/>
              <a:t>Thermochromic pigments</a:t>
            </a:r>
          </a:p>
        </p:txBody>
      </p:sp>
      <p:sp>
        <p:nvSpPr>
          <p:cNvPr id="3" name="Text Placeholder 2">
            <a:extLst>
              <a:ext uri="{FF2B5EF4-FFF2-40B4-BE49-F238E27FC236}">
                <a16:creationId xmlns:a16="http://schemas.microsoft.com/office/drawing/2014/main" id="{9C9FB9BB-6FA3-4956-93A5-BCDB4D05358A}"/>
              </a:ext>
            </a:extLst>
          </p:cNvPr>
          <p:cNvSpPr>
            <a:spLocks noGrp="1"/>
          </p:cNvSpPr>
          <p:nvPr>
            <p:ph type="body" sz="quarter" idx="14"/>
          </p:nvPr>
        </p:nvSpPr>
        <p:spPr/>
        <p:txBody>
          <a:bodyPr/>
          <a:lstStyle/>
          <a:p>
            <a:r>
              <a:rPr lang="en-GB" dirty="0"/>
              <a:t>Thermochromic pigments can be added to polymers to create a colourful reaction to thermal changes</a:t>
            </a:r>
          </a:p>
          <a:p>
            <a:pPr lvl="1"/>
            <a:r>
              <a:rPr lang="en-GB" dirty="0"/>
              <a:t>Temperature sensitive thermochromic </a:t>
            </a:r>
            <a:br>
              <a:rPr lang="en-GB" dirty="0"/>
            </a:br>
            <a:r>
              <a:rPr lang="en-GB" dirty="0"/>
              <a:t>pigments can change from one colour </a:t>
            </a:r>
            <a:br>
              <a:rPr lang="en-GB" dirty="0"/>
            </a:br>
            <a:r>
              <a:rPr lang="en-GB" dirty="0"/>
              <a:t>to another or from colour to clear </a:t>
            </a:r>
            <a:br>
              <a:rPr lang="en-GB" dirty="0"/>
            </a:br>
            <a:r>
              <a:rPr lang="en-GB" dirty="0"/>
              <a:t>as temperature rises and falls</a:t>
            </a:r>
          </a:p>
          <a:p>
            <a:pPr lvl="1"/>
            <a:r>
              <a:rPr lang="en-GB" dirty="0"/>
              <a:t>Applications include plastic </a:t>
            </a:r>
            <a:br>
              <a:rPr lang="en-GB" dirty="0"/>
            </a:br>
            <a:r>
              <a:rPr lang="en-GB" dirty="0"/>
              <a:t>cutlery, bowls and cups for </a:t>
            </a:r>
            <a:br>
              <a:rPr lang="en-GB" dirty="0"/>
            </a:br>
            <a:r>
              <a:rPr lang="en-GB" dirty="0"/>
              <a:t>babies and young children </a:t>
            </a:r>
            <a:br>
              <a:rPr lang="en-GB" dirty="0"/>
            </a:br>
            <a:r>
              <a:rPr lang="en-GB" dirty="0"/>
              <a:t>and plastic films used </a:t>
            </a:r>
            <a:br>
              <a:rPr lang="en-GB" dirty="0"/>
            </a:br>
            <a:r>
              <a:rPr lang="en-GB" dirty="0"/>
              <a:t>in thermometers</a:t>
            </a:r>
          </a:p>
          <a:p>
            <a:pPr lvl="1"/>
            <a:r>
              <a:rPr lang="en-GB" dirty="0">
                <a:solidFill>
                  <a:srgbClr val="930E09"/>
                </a:solidFill>
              </a:rPr>
              <a:t>Where might non-reversible</a:t>
            </a:r>
            <a:br>
              <a:rPr lang="en-GB" dirty="0">
                <a:solidFill>
                  <a:srgbClr val="930E09"/>
                </a:solidFill>
              </a:rPr>
            </a:br>
            <a:r>
              <a:rPr lang="en-GB" dirty="0">
                <a:solidFill>
                  <a:srgbClr val="930E09"/>
                </a:solidFill>
              </a:rPr>
              <a:t>thermochromic pigments be used?</a:t>
            </a:r>
          </a:p>
        </p:txBody>
      </p:sp>
      <p:sp>
        <p:nvSpPr>
          <p:cNvPr id="4" name="Rectangle 3">
            <a:extLst>
              <a:ext uri="{FF2B5EF4-FFF2-40B4-BE49-F238E27FC236}">
                <a16:creationId xmlns:a16="http://schemas.microsoft.com/office/drawing/2014/main" id="{E13B4EA1-BD4F-41D7-B0F5-FD943C06A282}"/>
              </a:ext>
            </a:extLst>
          </p:cNvPr>
          <p:cNvSpPr/>
          <p:nvPr/>
        </p:nvSpPr>
        <p:spPr>
          <a:xfrm>
            <a:off x="0" y="6488668"/>
            <a:ext cx="5482206" cy="369332"/>
          </a:xfrm>
          <a:prstGeom prst="rect">
            <a:avLst/>
          </a:prstGeom>
        </p:spPr>
        <p:txBody>
          <a:bodyPr wrap="square">
            <a:spAutoFit/>
          </a:bodyPr>
          <a:lstStyle/>
          <a:p>
            <a:r>
              <a:rPr lang="en-GB" dirty="0">
                <a:hlinkClick r:id="rId4"/>
              </a:rPr>
              <a:t>https://www.youtube.com/watch?v=SZ78qNpq3mA</a:t>
            </a:r>
            <a:r>
              <a:rPr lang="en-GB" dirty="0"/>
              <a:t> </a:t>
            </a:r>
          </a:p>
        </p:txBody>
      </p:sp>
    </p:spTree>
    <p:extLst>
      <p:ext uri="{BB962C8B-B14F-4D97-AF65-F5344CB8AC3E}">
        <p14:creationId xmlns:p14="http://schemas.microsoft.com/office/powerpoint/2010/main" val="735918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3850A9A-96B1-4F66-AD46-5A3DF2BE227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651654"/>
            <a:ext cx="9144001" cy="6206346"/>
          </a:xfrm>
          <a:prstGeom prst="rect">
            <a:avLst/>
          </a:prstGeom>
        </p:spPr>
      </p:pic>
      <p:sp>
        <p:nvSpPr>
          <p:cNvPr id="2" name="Text Placeholder 1">
            <a:extLst>
              <a:ext uri="{FF2B5EF4-FFF2-40B4-BE49-F238E27FC236}">
                <a16:creationId xmlns:a16="http://schemas.microsoft.com/office/drawing/2014/main" id="{1B8168AE-5093-49B6-9C03-289BD2F37AA5}"/>
              </a:ext>
            </a:extLst>
          </p:cNvPr>
          <p:cNvSpPr>
            <a:spLocks noGrp="1"/>
          </p:cNvSpPr>
          <p:nvPr>
            <p:ph type="body" sz="quarter" idx="13"/>
          </p:nvPr>
        </p:nvSpPr>
        <p:spPr/>
        <p:txBody>
          <a:bodyPr/>
          <a:lstStyle/>
          <a:p>
            <a:r>
              <a:rPr lang="en-GB" dirty="0"/>
              <a:t>Phosphorescent pigments</a:t>
            </a:r>
          </a:p>
        </p:txBody>
      </p:sp>
      <p:sp>
        <p:nvSpPr>
          <p:cNvPr id="3" name="Text Placeholder 2">
            <a:extLst>
              <a:ext uri="{FF2B5EF4-FFF2-40B4-BE49-F238E27FC236}">
                <a16:creationId xmlns:a16="http://schemas.microsoft.com/office/drawing/2014/main" id="{85B5B2EB-1493-4D45-96A4-00A0B8FE9B5C}"/>
              </a:ext>
            </a:extLst>
          </p:cNvPr>
          <p:cNvSpPr>
            <a:spLocks noGrp="1"/>
          </p:cNvSpPr>
          <p:nvPr>
            <p:ph type="body" sz="quarter" idx="14"/>
          </p:nvPr>
        </p:nvSpPr>
        <p:spPr/>
        <p:txBody>
          <a:bodyPr/>
          <a:lstStyle/>
          <a:p>
            <a:r>
              <a:rPr lang="en-GB" dirty="0"/>
              <a:t>Phosphorescent pigments are charged by </a:t>
            </a:r>
            <a:br>
              <a:rPr lang="en-GB" dirty="0"/>
            </a:br>
            <a:r>
              <a:rPr lang="en-GB" dirty="0"/>
              <a:t>exposure to natural light</a:t>
            </a:r>
          </a:p>
          <a:p>
            <a:pPr lvl="1"/>
            <a:r>
              <a:rPr lang="en-GB" dirty="0"/>
              <a:t>The phosphors in the pigment then release </a:t>
            </a:r>
            <a:br>
              <a:rPr lang="en-GB" dirty="0"/>
            </a:br>
            <a:r>
              <a:rPr lang="en-GB" dirty="0"/>
              <a:t>the energy they have stored whilst exposed,</a:t>
            </a:r>
            <a:br>
              <a:rPr lang="en-GB" dirty="0"/>
            </a:br>
            <a:r>
              <a:rPr lang="en-GB" dirty="0"/>
              <a:t>which produces a visible glow in the dark</a:t>
            </a:r>
          </a:p>
          <a:p>
            <a:pPr lvl="1"/>
            <a:r>
              <a:rPr lang="en-GB" dirty="0"/>
              <a:t>Applications include watches, toys and </a:t>
            </a:r>
            <a:br>
              <a:rPr lang="en-GB" dirty="0"/>
            </a:br>
            <a:r>
              <a:rPr lang="en-GB" dirty="0"/>
              <a:t>recreational items like frisbees, balls, </a:t>
            </a:r>
            <a:br>
              <a:rPr lang="en-GB" dirty="0"/>
            </a:br>
            <a:r>
              <a:rPr lang="en-GB" dirty="0"/>
              <a:t>wall decals and ceiling stars</a:t>
            </a:r>
          </a:p>
          <a:p>
            <a:pPr lvl="1"/>
            <a:r>
              <a:rPr lang="en-GB" dirty="0">
                <a:solidFill>
                  <a:srgbClr val="930E09"/>
                </a:solidFill>
              </a:rPr>
              <a:t>Suggest products where phosphorescent </a:t>
            </a:r>
            <a:br>
              <a:rPr lang="en-GB" dirty="0">
                <a:solidFill>
                  <a:srgbClr val="930E09"/>
                </a:solidFill>
              </a:rPr>
            </a:br>
            <a:r>
              <a:rPr lang="en-GB" dirty="0">
                <a:solidFill>
                  <a:srgbClr val="930E09"/>
                </a:solidFill>
              </a:rPr>
              <a:t>pigments are used to improve the function or </a:t>
            </a:r>
            <a:br>
              <a:rPr lang="en-GB" dirty="0">
                <a:solidFill>
                  <a:srgbClr val="930E09"/>
                </a:solidFill>
              </a:rPr>
            </a:br>
            <a:r>
              <a:rPr lang="en-GB" dirty="0">
                <a:solidFill>
                  <a:srgbClr val="930E09"/>
                </a:solidFill>
              </a:rPr>
              <a:t>even increase the safety of the product</a:t>
            </a:r>
          </a:p>
        </p:txBody>
      </p:sp>
      <p:pic>
        <p:nvPicPr>
          <p:cNvPr id="8" name="Picture 7">
            <a:extLst>
              <a:ext uri="{FF2B5EF4-FFF2-40B4-BE49-F238E27FC236}">
                <a16:creationId xmlns:a16="http://schemas.microsoft.com/office/drawing/2014/main" id="{73507D63-263C-480D-86D9-4FA4EF2D5FF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66347" y="6310840"/>
            <a:ext cx="1431098" cy="338104"/>
          </a:xfrm>
          <a:prstGeom prst="rect">
            <a:avLst/>
          </a:prstGeom>
        </p:spPr>
      </p:pic>
      <p:sp>
        <p:nvSpPr>
          <p:cNvPr id="4" name="Rectangle 3">
            <a:extLst>
              <a:ext uri="{FF2B5EF4-FFF2-40B4-BE49-F238E27FC236}">
                <a16:creationId xmlns:a16="http://schemas.microsoft.com/office/drawing/2014/main" id="{4B545D5F-95EF-414F-AA9F-D71C0CC1B69B}"/>
              </a:ext>
            </a:extLst>
          </p:cNvPr>
          <p:cNvSpPr/>
          <p:nvPr/>
        </p:nvSpPr>
        <p:spPr>
          <a:xfrm>
            <a:off x="0" y="6464278"/>
            <a:ext cx="5389927" cy="369332"/>
          </a:xfrm>
          <a:prstGeom prst="rect">
            <a:avLst/>
          </a:prstGeom>
        </p:spPr>
        <p:txBody>
          <a:bodyPr wrap="square">
            <a:spAutoFit/>
          </a:bodyPr>
          <a:lstStyle/>
          <a:p>
            <a:r>
              <a:rPr lang="en-GB" dirty="0">
                <a:hlinkClick r:id="rId5"/>
              </a:rPr>
              <a:t>https://www.youtube.com/watch?v=PkO9xFd_BqM</a:t>
            </a:r>
            <a:r>
              <a:rPr lang="en-GB" dirty="0"/>
              <a:t> </a:t>
            </a:r>
          </a:p>
        </p:txBody>
      </p:sp>
    </p:spTree>
    <p:extLst>
      <p:ext uri="{BB962C8B-B14F-4D97-AF65-F5344CB8AC3E}">
        <p14:creationId xmlns:p14="http://schemas.microsoft.com/office/powerpoint/2010/main" val="3797589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Hydrographic printing</a:t>
            </a:r>
          </a:p>
        </p:txBody>
      </p:sp>
      <p:sp>
        <p:nvSpPr>
          <p:cNvPr id="3" name="Text Placeholder 2"/>
          <p:cNvSpPr>
            <a:spLocks noGrp="1"/>
          </p:cNvSpPr>
          <p:nvPr>
            <p:ph type="body" sz="quarter" idx="14"/>
          </p:nvPr>
        </p:nvSpPr>
        <p:spPr>
          <a:solidFill>
            <a:srgbClr val="FFFFFE"/>
          </a:solidFill>
        </p:spPr>
        <p:txBody>
          <a:bodyPr/>
          <a:lstStyle/>
          <a:p>
            <a:r>
              <a:rPr lang="en-GB" dirty="0"/>
              <a:t>Colour images are printed onto water soluble film which floats in a tank</a:t>
            </a:r>
          </a:p>
          <a:p>
            <a:pPr lvl="1"/>
            <a:r>
              <a:rPr lang="en-GB" dirty="0"/>
              <a:t>The product is submerged and the image wraps around it giving a colourful and potentially dramatic finish</a:t>
            </a:r>
          </a:p>
        </p:txBody>
      </p:sp>
      <p:pic>
        <p:nvPicPr>
          <p:cNvPr id="6" name="Picture 5" descr="A picture containing clothing, table&#10;&#10;Description generated with high confidence">
            <a:extLst>
              <a:ext uri="{FF2B5EF4-FFF2-40B4-BE49-F238E27FC236}">
                <a16:creationId xmlns:a16="http://schemas.microsoft.com/office/drawing/2014/main" id="{30395095-4914-4EB7-93DA-8E75D3AA6A8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00374" y="3122195"/>
            <a:ext cx="5543251" cy="3669632"/>
          </a:xfrm>
          <a:prstGeom prst="rect">
            <a:avLst/>
          </a:prstGeom>
        </p:spPr>
      </p:pic>
    </p:spTree>
    <p:extLst>
      <p:ext uri="{BB962C8B-B14F-4D97-AF65-F5344CB8AC3E}">
        <p14:creationId xmlns:p14="http://schemas.microsoft.com/office/powerpoint/2010/main" val="164699842"/>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0" ma:contentTypeDescription="Create a new document." ma:contentTypeScope="" ma:versionID="053e5e352f7d5c2cf6e7a9735d486cec">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957a90440137a21de25fb8f39b51654e"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F89D7B-7C0B-4ACC-84CE-C3D0DB9D2896}">
  <ds:schemaRefs>
    <ds:schemaRef ds:uri="http://schemas.microsoft.com/sharepoint/v3/contenttype/forms"/>
  </ds:schemaRefs>
</ds:datastoreItem>
</file>

<file path=customXml/itemProps2.xml><?xml version="1.0" encoding="utf-8"?>
<ds:datastoreItem xmlns:ds="http://schemas.openxmlformats.org/officeDocument/2006/customXml" ds:itemID="{1350A0B6-5705-4B48-ACBD-BD87E048C80F}">
  <ds:schemaRefs>
    <ds:schemaRef ds:uri="http://schemas.microsoft.com/office/2006/metadata/properties"/>
    <ds:schemaRef ds:uri="http://schemas.openxmlformats.org/package/2006/metadata/core-properties"/>
    <ds:schemaRef ds:uri="http://www.w3.org/XML/1998/namespace"/>
    <ds:schemaRef ds:uri="1ef05dc5-97a2-498b-bf7c-bd189143a1ff"/>
    <ds:schemaRef ds:uri="http://purl.org/dc/terms/"/>
    <ds:schemaRef ds:uri="http://purl.org/dc/dcmitype/"/>
    <ds:schemaRef ds:uri="http://schemas.microsoft.com/office/2006/documentManagement/types"/>
    <ds:schemaRef ds:uri="http://schemas.microsoft.com/office/infopath/2007/PartnerControls"/>
    <ds:schemaRef ds:uri="94dce8ab-38ff-4714-b1ed-1fc5e4d9abd1"/>
    <ds:schemaRef ds:uri="http://purl.org/dc/elements/1.1/"/>
  </ds:schemaRefs>
</ds:datastoreItem>
</file>

<file path=customXml/itemProps3.xml><?xml version="1.0" encoding="utf-8"?>
<ds:datastoreItem xmlns:ds="http://schemas.openxmlformats.org/officeDocument/2006/customXml" ds:itemID="{CD22A879-A8E1-41FC-9248-F21632ECE5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7250</TotalTime>
  <Words>1352</Words>
  <Application>Microsoft Office PowerPoint</Application>
  <PresentationFormat>On-screen Show (4:3)</PresentationFormat>
  <Paragraphs>121</Paragraphs>
  <Slides>25</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Arial</vt:lpstr>
      <vt:lpstr>Calibri</vt:lpstr>
      <vt:lpstr>Museo900-Regular</vt:lpstr>
      <vt:lpstr>Museo 700</vt:lpstr>
      <vt:lpstr>Museo 900</vt:lpstr>
      <vt:lpstr>Museo 500</vt:lpstr>
      <vt:lpstr>Museo 100</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Rossiter</dc:creator>
  <cp:lastModifiedBy>Simon Rossiter</cp:lastModifiedBy>
  <cp:revision>274</cp:revision>
  <cp:lastPrinted>2016-07-07T15:33:43Z</cp:lastPrinted>
  <dcterms:created xsi:type="dcterms:W3CDTF">2016-07-06T09:17:47Z</dcterms:created>
  <dcterms:modified xsi:type="dcterms:W3CDTF">2020-04-23T10:29:16Z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