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7" r:id="rId5"/>
    <p:sldId id="286" r:id="rId6"/>
    <p:sldId id="287" r:id="rId7"/>
    <p:sldId id="288" r:id="rId8"/>
    <p:sldId id="289" r:id="rId9"/>
    <p:sldId id="290" r:id="rId10"/>
    <p:sldId id="291" r:id="rId11"/>
    <p:sldId id="302" r:id="rId12"/>
    <p:sldId id="292" r:id="rId13"/>
    <p:sldId id="303" r:id="rId14"/>
    <p:sldId id="280" r:id="rId15"/>
    <p:sldId id="296" r:id="rId16"/>
    <p:sldId id="295" r:id="rId17"/>
    <p:sldId id="281" r:id="rId18"/>
    <p:sldId id="298" r:id="rId19"/>
    <p:sldId id="297" r:id="rId20"/>
    <p:sldId id="274" r:id="rId21"/>
    <p:sldId id="294" r:id="rId22"/>
    <p:sldId id="266" r:id="rId23"/>
    <p:sldId id="300" r:id="rId24"/>
    <p:sldId id="301" r:id="rId25"/>
    <p:sldId id="275" r:id="rId26"/>
    <p:sldId id="259" r:id="rId27"/>
  </p:sldIdLst>
  <p:sldSz cx="9144000" cy="6858000" type="screen4x3"/>
  <p:notesSz cx="6797675" cy="9926638"/>
  <p:embeddedFontLst>
    <p:embeddedFont>
      <p:font typeface="Calibri" panose="020F0502020204030204" pitchFamily="34" charset="0"/>
      <p:regular r:id="rId29"/>
      <p:bold r:id="rId30"/>
      <p:italic r:id="rId31"/>
      <p:boldItalic r:id="rId32"/>
    </p:embeddedFont>
    <p:embeddedFont>
      <p:font typeface="Museo 100" panose="02000000000000000000" pitchFamily="2" charset="0"/>
      <p:regular r:id="rId33"/>
    </p:embeddedFont>
    <p:embeddedFont>
      <p:font typeface="Museo 500" panose="02000000000000000000" pitchFamily="2" charset="0"/>
      <p:regular r:id="rId34"/>
    </p:embeddedFont>
    <p:embeddedFont>
      <p:font typeface="Museo 700" panose="02000000000000000000" pitchFamily="2" charset="0"/>
      <p:bold r:id="rId35"/>
    </p:embeddedFont>
    <p:embeddedFont>
      <p:font typeface="Museo 900" panose="02000000000000000000" pitchFamily="2" charset="0"/>
      <p:bold r:id="rId36"/>
    </p:embeddedFont>
    <p:embeddedFont>
      <p:font typeface="Museo900-Regular" panose="02000000000000000000" pitchFamily="2" charset="0"/>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FDE53C"/>
          </p15:clr>
        </p15:guide>
        <p15:guide id="2" pos="2880" userDrawn="1">
          <p15:clr>
            <a:srgbClr val="FDE53C"/>
          </p15:clr>
        </p15:guide>
        <p15:guide id="3" orient="horz" pos="2344" userDrawn="1">
          <p15:clr>
            <a:srgbClr val="FDE53C"/>
          </p15:clr>
        </p15:guide>
        <p15:guide id="4" orient="horz" pos="2036" userDrawn="1">
          <p15:clr>
            <a:srgbClr val="FDE53C"/>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7" clrIdx="1">
    <p:extLst>
      <p:ext uri="{19B8F6BF-5375-455C-9EA6-DF929625EA0E}">
        <p15:presenceInfo xmlns:p15="http://schemas.microsoft.com/office/powerpoint/2012/main" userId="Mike Ross" providerId="None"/>
      </p:ext>
    </p:extLst>
  </p:cmAuthor>
  <p:cmAuthor id="3" name="Emma Berry" initials="EB" lastIdx="5" clrIdx="2">
    <p:extLst>
      <p:ext uri="{19B8F6BF-5375-455C-9EA6-DF929625EA0E}">
        <p15:presenceInfo xmlns:p15="http://schemas.microsoft.com/office/powerpoint/2012/main" userId="Emma Berry" providerId="None"/>
      </p:ext>
    </p:extLst>
  </p:cmAuthor>
  <p:cmAuthor id="4" name="Mike Ross" initials="MR [2]" lastIdx="2" clrIdx="3">
    <p:extLst>
      <p:ext uri="{19B8F6BF-5375-455C-9EA6-DF929625EA0E}">
        <p15:presenceInfo xmlns:p15="http://schemas.microsoft.com/office/powerpoint/2012/main" userId="S::mike@pgonline.co.uk::7954c944-6085-4b08-be0b-82a8f61afa5b" providerId="AD"/>
      </p:ext>
    </p:extLst>
  </p:cmAuthor>
  <p:cmAuthor id="5" name="Leonora Sheppard" initials="LS" lastIdx="1" clrIdx="4">
    <p:extLst>
      <p:ext uri="{19B8F6BF-5375-455C-9EA6-DF929625EA0E}">
        <p15:presenceInfo xmlns:p15="http://schemas.microsoft.com/office/powerpoint/2012/main" userId="S-1-5-21-1935667118-938388956-868879313-1001" providerId="AD"/>
      </p:ext>
    </p:extLst>
  </p:cmAuthor>
  <p:cmAuthor id="6" name="Andy Gray" initials="AG" lastIdx="1" clrIdx="5">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4E9"/>
    <a:srgbClr val="E5E6EA"/>
    <a:srgbClr val="E9EAEE"/>
    <a:srgbClr val="E5E6EB"/>
    <a:srgbClr val="E6E7EC"/>
    <a:srgbClr val="E4E7EA"/>
    <a:srgbClr val="889690"/>
    <a:srgbClr val="D3E4AD"/>
    <a:srgbClr val="ADADAD"/>
    <a:srgbClr val="8B8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3F191-14C5-4670-A443-DDDE26EC764A}" v="15" dt="2019-06-07T08:58:35.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snapToGrid="0">
      <p:cViewPr varScale="1">
        <p:scale>
          <a:sx n="150" d="100"/>
          <a:sy n="150" d="100"/>
        </p:scale>
        <p:origin x="2016" y="120"/>
      </p:cViewPr>
      <p:guideLst>
        <p:guide orient="horz" pos="2546"/>
        <p:guide pos="2880"/>
        <p:guide orient="horz" pos="2344"/>
        <p:guide orient="horz" pos="20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27328C24-D6F0-4146-AC82-59F47A38FC86}"/>
    <pc:docChg chg="modSld">
      <pc:chgData name="Leonora Sheppard" userId="3688f6d8-1f97-408e-a4fe-cc859c551ddb" providerId="ADAL" clId="{27328C24-D6F0-4146-AC82-59F47A38FC86}" dt="2019-06-06T08:42:37.609" v="2" actId="6549"/>
      <pc:docMkLst>
        <pc:docMk/>
      </pc:docMkLst>
      <pc:sldChg chg="modNotesTx">
        <pc:chgData name="Leonora Sheppard" userId="3688f6d8-1f97-408e-a4fe-cc859c551ddb" providerId="ADAL" clId="{27328C24-D6F0-4146-AC82-59F47A38FC86}" dt="2019-06-06T08:42:37.609" v="2" actId="6549"/>
        <pc:sldMkLst>
          <pc:docMk/>
          <pc:sldMk cId="1517637144" sldId="280"/>
        </pc:sldMkLst>
      </pc:sldChg>
      <pc:sldChg chg="modSp">
        <pc:chgData name="Leonora Sheppard" userId="3688f6d8-1f97-408e-a4fe-cc859c551ddb" providerId="ADAL" clId="{27328C24-D6F0-4146-AC82-59F47A38FC86}" dt="2019-06-06T08:39:52.905" v="0" actId="790"/>
        <pc:sldMkLst>
          <pc:docMk/>
          <pc:sldMk cId="125003111" sldId="287"/>
        </pc:sldMkLst>
        <pc:spChg chg="mod">
          <ac:chgData name="Leonora Sheppard" userId="3688f6d8-1f97-408e-a4fe-cc859c551ddb" providerId="ADAL" clId="{27328C24-D6F0-4146-AC82-59F47A38FC86}" dt="2019-06-06T08:39:52.905" v="0" actId="790"/>
          <ac:spMkLst>
            <pc:docMk/>
            <pc:sldMk cId="125003111" sldId="287"/>
            <ac:spMk id="3" creationId="{76AB8E7A-A6C2-450A-9E27-9038DD65D762}"/>
          </ac:spMkLst>
        </pc:spChg>
      </pc:sldChg>
      <pc:sldChg chg="delCm">
        <pc:chgData name="Leonora Sheppard" userId="3688f6d8-1f97-408e-a4fe-cc859c551ddb" providerId="ADAL" clId="{27328C24-D6F0-4146-AC82-59F47A38FC86}" dt="2019-06-06T08:41:36.328" v="1"/>
        <pc:sldMkLst>
          <pc:docMk/>
          <pc:sldMk cId="2176978031" sldId="290"/>
        </pc:sldMkLst>
      </pc:sldChg>
    </pc:docChg>
  </pc:docChgLst>
  <pc:docChgLst>
    <pc:chgData name="Mike Ross" userId="7954c944-6085-4b08-be0b-82a8f61afa5b" providerId="ADAL" clId="{5973F191-14C5-4670-A443-DDDE26EC764A}"/>
    <pc:docChg chg="undo redo custSel addSld delSld modSld modMainMaster">
      <pc:chgData name="Mike Ross" userId="7954c944-6085-4b08-be0b-82a8f61afa5b" providerId="ADAL" clId="{5973F191-14C5-4670-A443-DDDE26EC764A}" dt="2019-06-07T08:58:35.163" v="632" actId="6549"/>
      <pc:docMkLst>
        <pc:docMk/>
      </pc:docMkLst>
      <pc:sldChg chg="addSp modSp setBg">
        <pc:chgData name="Mike Ross" userId="7954c944-6085-4b08-be0b-82a8f61afa5b" providerId="ADAL" clId="{5973F191-14C5-4670-A443-DDDE26EC764A}" dt="2019-05-13T10:24:35.151" v="447" actId="15"/>
        <pc:sldMkLst>
          <pc:docMk/>
          <pc:sldMk cId="3695698970" sldId="266"/>
        </pc:sldMkLst>
        <pc:spChg chg="mod">
          <ac:chgData name="Mike Ross" userId="7954c944-6085-4b08-be0b-82a8f61afa5b" providerId="ADAL" clId="{5973F191-14C5-4670-A443-DDDE26EC764A}" dt="2019-05-13T10:24:35.151" v="447" actId="15"/>
          <ac:spMkLst>
            <pc:docMk/>
            <pc:sldMk cId="3695698970" sldId="266"/>
            <ac:spMk id="3" creationId="{00000000-0000-0000-0000-000000000000}"/>
          </ac:spMkLst>
        </pc:spChg>
        <pc:picChg chg="add mod">
          <ac:chgData name="Mike Ross" userId="7954c944-6085-4b08-be0b-82a8f61afa5b" providerId="ADAL" clId="{5973F191-14C5-4670-A443-DDDE26EC764A}" dt="2019-05-13T10:23:57.466" v="443" actId="14100"/>
          <ac:picMkLst>
            <pc:docMk/>
            <pc:sldMk cId="3695698970" sldId="266"/>
            <ac:picMk id="5" creationId="{0AD14C51-7145-42E8-BDA6-39179383CC30}"/>
          </ac:picMkLst>
        </pc:picChg>
        <pc:picChg chg="add mod">
          <ac:chgData name="Mike Ross" userId="7954c944-6085-4b08-be0b-82a8f61afa5b" providerId="ADAL" clId="{5973F191-14C5-4670-A443-DDDE26EC764A}" dt="2019-05-13T10:20:20.920" v="351" actId="167"/>
          <ac:picMkLst>
            <pc:docMk/>
            <pc:sldMk cId="3695698970" sldId="266"/>
            <ac:picMk id="6" creationId="{CA18F30A-178D-4AEB-BE37-4458B88F4D59}"/>
          </ac:picMkLst>
        </pc:picChg>
        <pc:picChg chg="mod">
          <ac:chgData name="Mike Ross" userId="7954c944-6085-4b08-be0b-82a8f61afa5b" providerId="ADAL" clId="{5973F191-14C5-4670-A443-DDDE26EC764A}" dt="2019-05-13T10:18:33.239" v="338" actId="14100"/>
          <ac:picMkLst>
            <pc:docMk/>
            <pc:sldMk cId="3695698970" sldId="266"/>
            <ac:picMk id="3074" creationId="{C2F50A81-2C51-4DC2-8EDF-E8BAAEDB29D9}"/>
          </ac:picMkLst>
        </pc:picChg>
      </pc:sldChg>
      <pc:sldChg chg="modSp">
        <pc:chgData name="Mike Ross" userId="7954c944-6085-4b08-be0b-82a8f61afa5b" providerId="ADAL" clId="{5973F191-14C5-4670-A443-DDDE26EC764A}" dt="2019-05-31T10:46:22.206" v="614" actId="20577"/>
        <pc:sldMkLst>
          <pc:docMk/>
          <pc:sldMk cId="3901427597" sldId="275"/>
        </pc:sldMkLst>
        <pc:spChg chg="mod">
          <ac:chgData name="Mike Ross" userId="7954c944-6085-4b08-be0b-82a8f61afa5b" providerId="ADAL" clId="{5973F191-14C5-4670-A443-DDDE26EC764A}" dt="2019-05-31T10:46:22.206" v="614" actId="20577"/>
          <ac:spMkLst>
            <pc:docMk/>
            <pc:sldMk cId="3901427597" sldId="275"/>
            <ac:spMk id="3" creationId="{00000000-0000-0000-0000-000000000000}"/>
          </ac:spMkLst>
        </pc:spChg>
      </pc:sldChg>
      <pc:sldChg chg="modSp">
        <pc:chgData name="Mike Ross" userId="7954c944-6085-4b08-be0b-82a8f61afa5b" providerId="ADAL" clId="{5973F191-14C5-4670-A443-DDDE26EC764A}" dt="2019-05-10T15:02:59.501" v="125" actId="732"/>
        <pc:sldMkLst>
          <pc:docMk/>
          <pc:sldMk cId="1517637144" sldId="280"/>
        </pc:sldMkLst>
        <pc:spChg chg="mod">
          <ac:chgData name="Mike Ross" userId="7954c944-6085-4b08-be0b-82a8f61afa5b" providerId="ADAL" clId="{5973F191-14C5-4670-A443-DDDE26EC764A}" dt="2019-05-10T15:02:08.664" v="122" actId="20577"/>
          <ac:spMkLst>
            <pc:docMk/>
            <pc:sldMk cId="1517637144" sldId="280"/>
            <ac:spMk id="3" creationId="{00000000-0000-0000-0000-000000000000}"/>
          </ac:spMkLst>
        </pc:spChg>
        <pc:picChg chg="mod">
          <ac:chgData name="Mike Ross" userId="7954c944-6085-4b08-be0b-82a8f61afa5b" providerId="ADAL" clId="{5973F191-14C5-4670-A443-DDDE26EC764A}" dt="2019-05-10T15:02:59.501" v="125" actId="732"/>
          <ac:picMkLst>
            <pc:docMk/>
            <pc:sldMk cId="1517637144" sldId="280"/>
            <ac:picMk id="1026" creationId="{97A3DA68-A1D2-471C-8884-62C49599B18D}"/>
          </ac:picMkLst>
        </pc:picChg>
      </pc:sldChg>
      <pc:sldChg chg="modSp">
        <pc:chgData name="Mike Ross" userId="7954c944-6085-4b08-be0b-82a8f61afa5b" providerId="ADAL" clId="{5973F191-14C5-4670-A443-DDDE26EC764A}" dt="2019-05-31T10:40:23.023" v="600" actId="6549"/>
        <pc:sldMkLst>
          <pc:docMk/>
          <pc:sldMk cId="4056004637" sldId="281"/>
        </pc:sldMkLst>
        <pc:spChg chg="mod">
          <ac:chgData name="Mike Ross" userId="7954c944-6085-4b08-be0b-82a8f61afa5b" providerId="ADAL" clId="{5973F191-14C5-4670-A443-DDDE26EC764A}" dt="2019-05-31T10:40:23.023" v="600" actId="6549"/>
          <ac:spMkLst>
            <pc:docMk/>
            <pc:sldMk cId="4056004637" sldId="281"/>
            <ac:spMk id="3" creationId="{00000000-0000-0000-0000-000000000000}"/>
          </ac:spMkLst>
        </pc:spChg>
        <pc:picChg chg="mod">
          <ac:chgData name="Mike Ross" userId="7954c944-6085-4b08-be0b-82a8f61afa5b" providerId="ADAL" clId="{5973F191-14C5-4670-A443-DDDE26EC764A}" dt="2019-05-13T08:47:37.554" v="145" actId="14100"/>
          <ac:picMkLst>
            <pc:docMk/>
            <pc:sldMk cId="4056004637" sldId="281"/>
            <ac:picMk id="6" creationId="{E93975D3-E8AE-494A-9FD6-0E2B4E69B411}"/>
          </ac:picMkLst>
        </pc:picChg>
      </pc:sldChg>
      <pc:sldChg chg="delSp modSp">
        <pc:chgData name="Mike Ross" userId="7954c944-6085-4b08-be0b-82a8f61afa5b" providerId="ADAL" clId="{5973F191-14C5-4670-A443-DDDE26EC764A}" dt="2019-06-03T11:54:37.610" v="615" actId="478"/>
        <pc:sldMkLst>
          <pc:docMk/>
          <pc:sldMk cId="4072456507" sldId="286"/>
        </pc:sldMkLst>
        <pc:picChg chg="del mod">
          <ac:chgData name="Mike Ross" userId="7954c944-6085-4b08-be0b-82a8f61afa5b" providerId="ADAL" clId="{5973F191-14C5-4670-A443-DDDE26EC764A}" dt="2019-06-03T11:54:37.610" v="615" actId="478"/>
          <ac:picMkLst>
            <pc:docMk/>
            <pc:sldMk cId="4072456507" sldId="286"/>
            <ac:picMk id="4" creationId="{54CCE48F-F36C-4385-AFC1-8C8EB65143CA}"/>
          </ac:picMkLst>
        </pc:picChg>
      </pc:sldChg>
      <pc:sldChg chg="modSp">
        <pc:chgData name="Mike Ross" userId="7954c944-6085-4b08-be0b-82a8f61afa5b" providerId="ADAL" clId="{5973F191-14C5-4670-A443-DDDE26EC764A}" dt="2019-05-10T14:47:03.359" v="18" actId="6549"/>
        <pc:sldMkLst>
          <pc:docMk/>
          <pc:sldMk cId="125003111" sldId="287"/>
        </pc:sldMkLst>
        <pc:spChg chg="mod">
          <ac:chgData name="Mike Ross" userId="7954c944-6085-4b08-be0b-82a8f61afa5b" providerId="ADAL" clId="{5973F191-14C5-4670-A443-DDDE26EC764A}" dt="2019-05-10T14:47:03.359" v="18" actId="6549"/>
          <ac:spMkLst>
            <pc:docMk/>
            <pc:sldMk cId="125003111" sldId="287"/>
            <ac:spMk id="3" creationId="{76AB8E7A-A6C2-450A-9E27-9038DD65D762}"/>
          </ac:spMkLst>
        </pc:spChg>
        <pc:picChg chg="mod">
          <ac:chgData name="Mike Ross" userId="7954c944-6085-4b08-be0b-82a8f61afa5b" providerId="ADAL" clId="{5973F191-14C5-4670-A443-DDDE26EC764A}" dt="2019-05-10T14:46:30.089" v="12" actId="14100"/>
          <ac:picMkLst>
            <pc:docMk/>
            <pc:sldMk cId="125003111" sldId="287"/>
            <ac:picMk id="1026" creationId="{3A218ADE-A691-4E58-B669-C7E22FAC566E}"/>
          </ac:picMkLst>
        </pc:picChg>
        <pc:picChg chg="mod">
          <ac:chgData name="Mike Ross" userId="7954c944-6085-4b08-be0b-82a8f61afa5b" providerId="ADAL" clId="{5973F191-14C5-4670-A443-DDDE26EC764A}" dt="2019-05-10T14:46:53.712" v="16" actId="1076"/>
          <ac:picMkLst>
            <pc:docMk/>
            <pc:sldMk cId="125003111" sldId="287"/>
            <ac:picMk id="1032" creationId="{087F2015-7639-451E-845D-6560D9057C3C}"/>
          </ac:picMkLst>
        </pc:picChg>
      </pc:sldChg>
      <pc:sldChg chg="addSp delSp modSp">
        <pc:chgData name="Mike Ross" userId="7954c944-6085-4b08-be0b-82a8f61afa5b" providerId="ADAL" clId="{5973F191-14C5-4670-A443-DDDE26EC764A}" dt="2019-05-31T10:17:48.593" v="543" actId="167"/>
        <pc:sldMkLst>
          <pc:docMk/>
          <pc:sldMk cId="1771610879" sldId="288"/>
        </pc:sldMkLst>
        <pc:spChg chg="mod">
          <ac:chgData name="Mike Ross" userId="7954c944-6085-4b08-be0b-82a8f61afa5b" providerId="ADAL" clId="{5973F191-14C5-4670-A443-DDDE26EC764A}" dt="2019-05-31T10:16:45.110" v="537" actId="20577"/>
          <ac:spMkLst>
            <pc:docMk/>
            <pc:sldMk cId="1771610879" sldId="288"/>
            <ac:spMk id="3" creationId="{6EDF45D2-732E-46CB-ADA1-146A6A26DE6B}"/>
          </ac:spMkLst>
        </pc:spChg>
        <pc:spChg chg="add del mod">
          <ac:chgData name="Mike Ross" userId="7954c944-6085-4b08-be0b-82a8f61afa5b" providerId="ADAL" clId="{5973F191-14C5-4670-A443-DDDE26EC764A}" dt="2019-05-10T14:47:32.897" v="19"/>
          <ac:spMkLst>
            <pc:docMk/>
            <pc:sldMk cId="1771610879" sldId="288"/>
            <ac:spMk id="4" creationId="{A95A1270-7921-411B-9E51-7C9977973A2A}"/>
          </ac:spMkLst>
        </pc:spChg>
        <pc:spChg chg="add del mod">
          <ac:chgData name="Mike Ross" userId="7954c944-6085-4b08-be0b-82a8f61afa5b" providerId="ADAL" clId="{5973F191-14C5-4670-A443-DDDE26EC764A}" dt="2019-05-10T14:47:32.897" v="19"/>
          <ac:spMkLst>
            <pc:docMk/>
            <pc:sldMk cId="1771610879" sldId="288"/>
            <ac:spMk id="5" creationId="{ABA3FCC3-6A65-42F7-B295-D91C4430EE7F}"/>
          </ac:spMkLst>
        </pc:spChg>
        <pc:picChg chg="add mod">
          <ac:chgData name="Mike Ross" userId="7954c944-6085-4b08-be0b-82a8f61afa5b" providerId="ADAL" clId="{5973F191-14C5-4670-A443-DDDE26EC764A}" dt="2019-05-31T10:17:48.593" v="543" actId="167"/>
          <ac:picMkLst>
            <pc:docMk/>
            <pc:sldMk cId="1771610879" sldId="288"/>
            <ac:picMk id="5" creationId="{04AEAF23-D95F-40AE-91AE-74A800472BDF}"/>
          </ac:picMkLst>
        </pc:picChg>
      </pc:sldChg>
      <pc:sldChg chg="modSp">
        <pc:chgData name="Mike Ross" userId="7954c944-6085-4b08-be0b-82a8f61afa5b" providerId="ADAL" clId="{5973F191-14C5-4670-A443-DDDE26EC764A}" dt="2019-05-10T14:49:47.596" v="33" actId="14100"/>
        <pc:sldMkLst>
          <pc:docMk/>
          <pc:sldMk cId="3583906750" sldId="289"/>
        </pc:sldMkLst>
        <pc:picChg chg="mod">
          <ac:chgData name="Mike Ross" userId="7954c944-6085-4b08-be0b-82a8f61afa5b" providerId="ADAL" clId="{5973F191-14C5-4670-A443-DDDE26EC764A}" dt="2019-05-10T14:49:47.596" v="33" actId="14100"/>
          <ac:picMkLst>
            <pc:docMk/>
            <pc:sldMk cId="3583906750" sldId="289"/>
            <ac:picMk id="5" creationId="{E66B1F2F-5D1E-4751-8FAE-B38A71A3D7C9}"/>
          </ac:picMkLst>
        </pc:picChg>
      </pc:sldChg>
      <pc:sldChg chg="addSp delSp modSp">
        <pc:chgData name="Mike Ross" userId="7954c944-6085-4b08-be0b-82a8f61afa5b" providerId="ADAL" clId="{5973F191-14C5-4670-A443-DDDE26EC764A}" dt="2019-05-10T14:51:59.963" v="52" actId="6549"/>
        <pc:sldMkLst>
          <pc:docMk/>
          <pc:sldMk cId="2176978031" sldId="290"/>
        </pc:sldMkLst>
        <pc:spChg chg="mod">
          <ac:chgData name="Mike Ross" userId="7954c944-6085-4b08-be0b-82a8f61afa5b" providerId="ADAL" clId="{5973F191-14C5-4670-A443-DDDE26EC764A}" dt="2019-05-10T14:51:59.963" v="52" actId="6549"/>
          <ac:spMkLst>
            <pc:docMk/>
            <pc:sldMk cId="2176978031" sldId="290"/>
            <ac:spMk id="3" creationId="{0EAE08FF-614D-4611-8719-D082F4F4E9FB}"/>
          </ac:spMkLst>
        </pc:spChg>
        <pc:spChg chg="add del mod">
          <ac:chgData name="Mike Ross" userId="7954c944-6085-4b08-be0b-82a8f61afa5b" providerId="ADAL" clId="{5973F191-14C5-4670-A443-DDDE26EC764A}" dt="2019-05-10T14:50:32.372" v="42"/>
          <ac:spMkLst>
            <pc:docMk/>
            <pc:sldMk cId="2176978031" sldId="290"/>
            <ac:spMk id="4" creationId="{9C3465E9-61E7-4F45-8543-8868E5BA6960}"/>
          </ac:spMkLst>
        </pc:spChg>
        <pc:spChg chg="add del mod">
          <ac:chgData name="Mike Ross" userId="7954c944-6085-4b08-be0b-82a8f61afa5b" providerId="ADAL" clId="{5973F191-14C5-4670-A443-DDDE26EC764A}" dt="2019-05-10T14:50:32.372" v="42"/>
          <ac:spMkLst>
            <pc:docMk/>
            <pc:sldMk cId="2176978031" sldId="290"/>
            <ac:spMk id="5" creationId="{210DCA26-B713-4FEB-8242-7BF72EC6F2B8}"/>
          </ac:spMkLst>
        </pc:spChg>
        <pc:picChg chg="mod">
          <ac:chgData name="Mike Ross" userId="7954c944-6085-4b08-be0b-82a8f61afa5b" providerId="ADAL" clId="{5973F191-14C5-4670-A443-DDDE26EC764A}" dt="2019-05-10T14:51:29.221" v="48" actId="14100"/>
          <ac:picMkLst>
            <pc:docMk/>
            <pc:sldMk cId="2176978031" sldId="290"/>
            <ac:picMk id="2050" creationId="{E018A8A8-68B9-44AF-9787-BA9B2223DFE3}"/>
          </ac:picMkLst>
        </pc:picChg>
      </pc:sldChg>
      <pc:sldChg chg="modSp">
        <pc:chgData name="Mike Ross" userId="7954c944-6085-4b08-be0b-82a8f61afa5b" providerId="ADAL" clId="{5973F191-14C5-4670-A443-DDDE26EC764A}" dt="2019-05-10T14:52:46.677" v="53" actId="20577"/>
        <pc:sldMkLst>
          <pc:docMk/>
          <pc:sldMk cId="3417929031" sldId="291"/>
        </pc:sldMkLst>
        <pc:spChg chg="mod">
          <ac:chgData name="Mike Ross" userId="7954c944-6085-4b08-be0b-82a8f61afa5b" providerId="ADAL" clId="{5973F191-14C5-4670-A443-DDDE26EC764A}" dt="2019-05-10T14:52:46.677" v="53" actId="20577"/>
          <ac:spMkLst>
            <pc:docMk/>
            <pc:sldMk cId="3417929031" sldId="291"/>
            <ac:spMk id="3" creationId="{53B0A539-CB26-4AAA-B2FA-5FA51BAB6310}"/>
          </ac:spMkLst>
        </pc:spChg>
      </pc:sldChg>
      <pc:sldChg chg="addSp delSp modSp setBg">
        <pc:chgData name="Mike Ross" userId="7954c944-6085-4b08-be0b-82a8f61afa5b" providerId="ADAL" clId="{5973F191-14C5-4670-A443-DDDE26EC764A}" dt="2019-05-10T14:55:14.340" v="78" actId="20577"/>
        <pc:sldMkLst>
          <pc:docMk/>
          <pc:sldMk cId="4163255073" sldId="292"/>
        </pc:sldMkLst>
        <pc:spChg chg="mod">
          <ac:chgData name="Mike Ross" userId="7954c944-6085-4b08-be0b-82a8f61afa5b" providerId="ADAL" clId="{5973F191-14C5-4670-A443-DDDE26EC764A}" dt="2019-05-10T14:55:14.340" v="78" actId="20577"/>
          <ac:spMkLst>
            <pc:docMk/>
            <pc:sldMk cId="4163255073" sldId="292"/>
            <ac:spMk id="3" creationId="{B920C055-8775-4569-9DD3-EA01BE2844A4}"/>
          </ac:spMkLst>
        </pc:spChg>
        <pc:spChg chg="add del mod">
          <ac:chgData name="Mike Ross" userId="7954c944-6085-4b08-be0b-82a8f61afa5b" providerId="ADAL" clId="{5973F191-14C5-4670-A443-DDDE26EC764A}" dt="2019-05-10T14:53:46.365" v="60"/>
          <ac:spMkLst>
            <pc:docMk/>
            <pc:sldMk cId="4163255073" sldId="292"/>
            <ac:spMk id="4" creationId="{B4E30140-4DD8-4CA6-9D17-710CB40F7FB5}"/>
          </ac:spMkLst>
        </pc:spChg>
        <pc:spChg chg="add del mod">
          <ac:chgData name="Mike Ross" userId="7954c944-6085-4b08-be0b-82a8f61afa5b" providerId="ADAL" clId="{5973F191-14C5-4670-A443-DDDE26EC764A}" dt="2019-05-10T14:53:46.365" v="60"/>
          <ac:spMkLst>
            <pc:docMk/>
            <pc:sldMk cId="4163255073" sldId="292"/>
            <ac:spMk id="5" creationId="{FD8B57DF-1E48-43DB-A411-3D2B7099EC04}"/>
          </ac:spMkLst>
        </pc:spChg>
        <pc:picChg chg="add del">
          <ac:chgData name="Mike Ross" userId="7954c944-6085-4b08-be0b-82a8f61afa5b" providerId="ADAL" clId="{5973F191-14C5-4670-A443-DDDE26EC764A}" dt="2019-05-10T14:53:46.029" v="59" actId="478"/>
          <ac:picMkLst>
            <pc:docMk/>
            <pc:sldMk cId="4163255073" sldId="292"/>
            <ac:picMk id="1026" creationId="{CE491945-850E-4FF2-B372-6C096B7014B3}"/>
          </ac:picMkLst>
        </pc:picChg>
      </pc:sldChg>
      <pc:sldChg chg="modSp">
        <pc:chgData name="Mike Ross" userId="7954c944-6085-4b08-be0b-82a8f61afa5b" providerId="ADAL" clId="{5973F191-14C5-4670-A443-DDDE26EC764A}" dt="2019-05-31T10:43:44.041" v="605" actId="20577"/>
        <pc:sldMkLst>
          <pc:docMk/>
          <pc:sldMk cId="2195765436" sldId="294"/>
        </pc:sldMkLst>
        <pc:spChg chg="mod">
          <ac:chgData name="Mike Ross" userId="7954c944-6085-4b08-be0b-82a8f61afa5b" providerId="ADAL" clId="{5973F191-14C5-4670-A443-DDDE26EC764A}" dt="2019-05-31T10:43:44.041" v="605" actId="20577"/>
          <ac:spMkLst>
            <pc:docMk/>
            <pc:sldMk cId="2195765436" sldId="294"/>
            <ac:spMk id="5" creationId="{5089C75B-6A6D-42E5-903A-7238E375AB9E}"/>
          </ac:spMkLst>
        </pc:spChg>
      </pc:sldChg>
      <pc:sldChg chg="delSp modSp">
        <pc:chgData name="Mike Ross" userId="7954c944-6085-4b08-be0b-82a8f61afa5b" providerId="ADAL" clId="{5973F191-14C5-4670-A443-DDDE26EC764A}" dt="2019-05-31T10:32:37.098" v="593" actId="20577"/>
        <pc:sldMkLst>
          <pc:docMk/>
          <pc:sldMk cId="4062840028" sldId="295"/>
        </pc:sldMkLst>
        <pc:spChg chg="mod">
          <ac:chgData name="Mike Ross" userId="7954c944-6085-4b08-be0b-82a8f61afa5b" providerId="ADAL" clId="{5973F191-14C5-4670-A443-DDDE26EC764A}" dt="2019-05-31T10:32:37.098" v="593" actId="20577"/>
          <ac:spMkLst>
            <pc:docMk/>
            <pc:sldMk cId="4062840028" sldId="295"/>
            <ac:spMk id="3" creationId="{101569C7-9E1A-4A17-8C93-3DFD5E722D2F}"/>
          </ac:spMkLst>
        </pc:spChg>
        <pc:picChg chg="del mod">
          <ac:chgData name="Mike Ross" userId="7954c944-6085-4b08-be0b-82a8f61afa5b" providerId="ADAL" clId="{5973F191-14C5-4670-A443-DDDE26EC764A}" dt="2019-05-10T15:06:21.159" v="129" actId="478"/>
          <ac:picMkLst>
            <pc:docMk/>
            <pc:sldMk cId="4062840028" sldId="295"/>
            <ac:picMk id="4" creationId="{03217020-61EB-4C6C-A1D4-57E9BAD5FEFD}"/>
          </ac:picMkLst>
        </pc:picChg>
      </pc:sldChg>
      <pc:sldChg chg="modSp addCm modCm">
        <pc:chgData name="Mike Ross" userId="7954c944-6085-4b08-be0b-82a8f61afa5b" providerId="ADAL" clId="{5973F191-14C5-4670-A443-DDDE26EC764A}" dt="2019-06-07T08:58:35.163" v="632" actId="6549"/>
        <pc:sldMkLst>
          <pc:docMk/>
          <pc:sldMk cId="3030034764" sldId="296"/>
        </pc:sldMkLst>
        <pc:spChg chg="mod">
          <ac:chgData name="Mike Ross" userId="7954c944-6085-4b08-be0b-82a8f61afa5b" providerId="ADAL" clId="{5973F191-14C5-4670-A443-DDDE26EC764A}" dt="2019-06-07T08:58:35.163" v="632" actId="6549"/>
          <ac:spMkLst>
            <pc:docMk/>
            <pc:sldMk cId="3030034764" sldId="296"/>
            <ac:spMk id="3" creationId="{0DD33A97-877A-4FA5-8ADF-4EADF1E25D96}"/>
          </ac:spMkLst>
        </pc:spChg>
        <pc:picChg chg="mod">
          <ac:chgData name="Mike Ross" userId="7954c944-6085-4b08-be0b-82a8f61afa5b" providerId="ADAL" clId="{5973F191-14C5-4670-A443-DDDE26EC764A}" dt="2019-06-06T10:25:01.158" v="617" actId="1076"/>
          <ac:picMkLst>
            <pc:docMk/>
            <pc:sldMk cId="3030034764" sldId="296"/>
            <ac:picMk id="4" creationId="{ED21B688-C467-47EE-BE5F-39FB213B5481}"/>
          </ac:picMkLst>
        </pc:picChg>
      </pc:sldChg>
      <pc:sldChg chg="addSp delSp modSp setBg">
        <pc:chgData name="Mike Ross" userId="7954c944-6085-4b08-be0b-82a8f61afa5b" providerId="ADAL" clId="{5973F191-14C5-4670-A443-DDDE26EC764A}" dt="2019-05-13T10:08:26.588" v="315" actId="20577"/>
        <pc:sldMkLst>
          <pc:docMk/>
          <pc:sldMk cId="734870503" sldId="297"/>
        </pc:sldMkLst>
        <pc:spChg chg="mod">
          <ac:chgData name="Mike Ross" userId="7954c944-6085-4b08-be0b-82a8f61afa5b" providerId="ADAL" clId="{5973F191-14C5-4670-A443-DDDE26EC764A}" dt="2019-05-13T10:07:27.195" v="290" actId="207"/>
          <ac:spMkLst>
            <pc:docMk/>
            <pc:sldMk cId="734870503" sldId="297"/>
            <ac:spMk id="2" creationId="{266B2B0D-7411-417E-BB08-A78E91BEFA20}"/>
          </ac:spMkLst>
        </pc:spChg>
        <pc:spChg chg="mod">
          <ac:chgData name="Mike Ross" userId="7954c944-6085-4b08-be0b-82a8f61afa5b" providerId="ADAL" clId="{5973F191-14C5-4670-A443-DDDE26EC764A}" dt="2019-05-13T10:08:26.588" v="315" actId="20577"/>
          <ac:spMkLst>
            <pc:docMk/>
            <pc:sldMk cId="734870503" sldId="297"/>
            <ac:spMk id="3" creationId="{24F09613-AC2F-4C77-904A-D76AEDED1FBE}"/>
          </ac:spMkLst>
        </pc:spChg>
        <pc:spChg chg="add del mod">
          <ac:chgData name="Mike Ross" userId="7954c944-6085-4b08-be0b-82a8f61afa5b" providerId="ADAL" clId="{5973F191-14C5-4670-A443-DDDE26EC764A}" dt="2019-05-13T09:52:37.804" v="225"/>
          <ac:spMkLst>
            <pc:docMk/>
            <pc:sldMk cId="734870503" sldId="297"/>
            <ac:spMk id="4" creationId="{006EDEF3-B849-45A1-B1CF-55FCEA0E09F4}"/>
          </ac:spMkLst>
        </pc:spChg>
        <pc:spChg chg="add del mod">
          <ac:chgData name="Mike Ross" userId="7954c944-6085-4b08-be0b-82a8f61afa5b" providerId="ADAL" clId="{5973F191-14C5-4670-A443-DDDE26EC764A}" dt="2019-05-13T09:52:37.804" v="225"/>
          <ac:spMkLst>
            <pc:docMk/>
            <pc:sldMk cId="734870503" sldId="297"/>
            <ac:spMk id="5" creationId="{97D52C82-38AD-4AD8-B60D-B669AF75B907}"/>
          </ac:spMkLst>
        </pc:spChg>
        <pc:picChg chg="add mod">
          <ac:chgData name="Mike Ross" userId="7954c944-6085-4b08-be0b-82a8f61afa5b" providerId="ADAL" clId="{5973F191-14C5-4670-A443-DDDE26EC764A}" dt="2019-05-13T10:04:47.734" v="236" actId="732"/>
          <ac:picMkLst>
            <pc:docMk/>
            <pc:sldMk cId="734870503" sldId="297"/>
            <ac:picMk id="1026" creationId="{5FDCB100-B3ED-4B7E-943A-5F5E2524FC04}"/>
          </ac:picMkLst>
        </pc:picChg>
        <pc:picChg chg="del">
          <ac:chgData name="Mike Ross" userId="7954c944-6085-4b08-be0b-82a8f61afa5b" providerId="ADAL" clId="{5973F191-14C5-4670-A443-DDDE26EC764A}" dt="2019-05-13T09:52:35.730" v="224" actId="478"/>
          <ac:picMkLst>
            <pc:docMk/>
            <pc:sldMk cId="734870503" sldId="297"/>
            <ac:picMk id="2050" creationId="{7CD36B6B-12A8-4A44-B077-33F78A0F22C7}"/>
          </ac:picMkLst>
        </pc:picChg>
      </pc:sldChg>
      <pc:sldChg chg="delSp modSp">
        <pc:chgData name="Mike Ross" userId="7954c944-6085-4b08-be0b-82a8f61afa5b" providerId="ADAL" clId="{5973F191-14C5-4670-A443-DDDE26EC764A}" dt="2019-05-31T10:40:44.985" v="601" actId="478"/>
        <pc:sldMkLst>
          <pc:docMk/>
          <pc:sldMk cId="2313366818" sldId="298"/>
        </pc:sldMkLst>
        <pc:spChg chg="mod">
          <ac:chgData name="Mike Ross" userId="7954c944-6085-4b08-be0b-82a8f61afa5b" providerId="ADAL" clId="{5973F191-14C5-4670-A443-DDDE26EC764A}" dt="2019-05-13T09:48:50.199" v="223" actId="20577"/>
          <ac:spMkLst>
            <pc:docMk/>
            <pc:sldMk cId="2313366818" sldId="298"/>
            <ac:spMk id="3" creationId="{836ABB39-A06C-42D1-94AE-B4FBBF7F30AF}"/>
          </ac:spMkLst>
        </pc:spChg>
        <pc:picChg chg="del">
          <ac:chgData name="Mike Ross" userId="7954c944-6085-4b08-be0b-82a8f61afa5b" providerId="ADAL" clId="{5973F191-14C5-4670-A443-DDDE26EC764A}" dt="2019-05-31T10:40:44.985" v="601" actId="478"/>
          <ac:picMkLst>
            <pc:docMk/>
            <pc:sldMk cId="2313366818" sldId="298"/>
            <ac:picMk id="6" creationId="{1B442667-62B5-4FD1-AA35-EB76DE4E2339}"/>
          </ac:picMkLst>
        </pc:picChg>
        <pc:picChg chg="mod">
          <ac:chgData name="Mike Ross" userId="7954c944-6085-4b08-be0b-82a8f61afa5b" providerId="ADAL" clId="{5973F191-14C5-4670-A443-DDDE26EC764A}" dt="2019-05-13T09:44:50.309" v="160" actId="14100"/>
          <ac:picMkLst>
            <pc:docMk/>
            <pc:sldMk cId="2313366818" sldId="298"/>
            <ac:picMk id="2052" creationId="{65D64BF3-01FE-4958-B117-B0D582CF550B}"/>
          </ac:picMkLst>
        </pc:picChg>
      </pc:sldChg>
      <pc:sldChg chg="modSp">
        <pc:chgData name="Mike Ross" userId="7954c944-6085-4b08-be0b-82a8f61afa5b" providerId="ADAL" clId="{5973F191-14C5-4670-A443-DDDE26EC764A}" dt="2019-05-31T10:44:50.916" v="613" actId="20577"/>
        <pc:sldMkLst>
          <pc:docMk/>
          <pc:sldMk cId="4080462124" sldId="300"/>
        </pc:sldMkLst>
        <pc:spChg chg="mod">
          <ac:chgData name="Mike Ross" userId="7954c944-6085-4b08-be0b-82a8f61afa5b" providerId="ADAL" clId="{5973F191-14C5-4670-A443-DDDE26EC764A}" dt="2019-05-31T10:44:50.916" v="613" actId="20577"/>
          <ac:spMkLst>
            <pc:docMk/>
            <pc:sldMk cId="4080462124" sldId="300"/>
            <ac:spMk id="3" creationId="{FBB84278-D58A-43B9-99C9-D8B9C5EE04FD}"/>
          </ac:spMkLst>
        </pc:spChg>
        <pc:picChg chg="mod">
          <ac:chgData name="Mike Ross" userId="7954c944-6085-4b08-be0b-82a8f61afa5b" providerId="ADAL" clId="{5973F191-14C5-4670-A443-DDDE26EC764A}" dt="2019-05-13T10:29:16.175" v="498" actId="14100"/>
          <ac:picMkLst>
            <pc:docMk/>
            <pc:sldMk cId="4080462124" sldId="300"/>
            <ac:picMk id="4100" creationId="{DDF56A82-F590-4FD5-9947-1055751D8D5D}"/>
          </ac:picMkLst>
        </pc:picChg>
      </pc:sldChg>
      <pc:sldChg chg="addSp delSp modSp setBg">
        <pc:chgData name="Mike Ross" userId="7954c944-6085-4b08-be0b-82a8f61afa5b" providerId="ADAL" clId="{5973F191-14C5-4670-A443-DDDE26EC764A}" dt="2019-05-13T10:31:41.275" v="521"/>
        <pc:sldMkLst>
          <pc:docMk/>
          <pc:sldMk cId="3789339843" sldId="301"/>
        </pc:sldMkLst>
        <pc:spChg chg="add del mod">
          <ac:chgData name="Mike Ross" userId="7954c944-6085-4b08-be0b-82a8f61afa5b" providerId="ADAL" clId="{5973F191-14C5-4670-A443-DDDE26EC764A}" dt="2019-05-13T10:31:33.277" v="520"/>
          <ac:spMkLst>
            <pc:docMk/>
            <pc:sldMk cId="3789339843" sldId="301"/>
            <ac:spMk id="4" creationId="{AA8CDEEC-0FBD-4030-A9FE-6A91B6F6765C}"/>
          </ac:spMkLst>
        </pc:spChg>
        <pc:spChg chg="add del mod">
          <ac:chgData name="Mike Ross" userId="7954c944-6085-4b08-be0b-82a8f61afa5b" providerId="ADAL" clId="{5973F191-14C5-4670-A443-DDDE26EC764A}" dt="2019-05-13T10:31:33.277" v="520"/>
          <ac:spMkLst>
            <pc:docMk/>
            <pc:sldMk cId="3789339843" sldId="301"/>
            <ac:spMk id="5" creationId="{95104083-130B-4556-8279-78B0145C9718}"/>
          </ac:spMkLst>
        </pc:spChg>
        <pc:picChg chg="del">
          <ac:chgData name="Mike Ross" userId="7954c944-6085-4b08-be0b-82a8f61afa5b" providerId="ADAL" clId="{5973F191-14C5-4670-A443-DDDE26EC764A}" dt="2019-05-13T10:31:30.401" v="519" actId="478"/>
          <ac:picMkLst>
            <pc:docMk/>
            <pc:sldMk cId="3789339843" sldId="301"/>
            <ac:picMk id="5122" creationId="{80172399-EF80-40D7-8F20-C984A3E38294}"/>
          </ac:picMkLst>
        </pc:picChg>
      </pc:sldChg>
      <pc:sldChg chg="modSp">
        <pc:chgData name="Mike Ross" userId="7954c944-6085-4b08-be0b-82a8f61afa5b" providerId="ADAL" clId="{5973F191-14C5-4670-A443-DDDE26EC764A}" dt="2019-05-31T10:25:09.262" v="547" actId="20577"/>
        <pc:sldMkLst>
          <pc:docMk/>
          <pc:sldMk cId="4025479585" sldId="302"/>
        </pc:sldMkLst>
        <pc:spChg chg="mod">
          <ac:chgData name="Mike Ross" userId="7954c944-6085-4b08-be0b-82a8f61afa5b" providerId="ADAL" clId="{5973F191-14C5-4670-A443-DDDE26EC764A}" dt="2019-05-10T14:53:01.180" v="54" actId="20577"/>
          <ac:spMkLst>
            <pc:docMk/>
            <pc:sldMk cId="4025479585" sldId="302"/>
            <ac:spMk id="4" creationId="{89AE84BD-7412-4062-B19E-5474EE1F3F41}"/>
          </ac:spMkLst>
        </pc:spChg>
        <pc:spChg chg="mod">
          <ac:chgData name="Mike Ross" userId="7954c944-6085-4b08-be0b-82a8f61afa5b" providerId="ADAL" clId="{5973F191-14C5-4670-A443-DDDE26EC764A}" dt="2019-05-31T10:25:09.262" v="547" actId="20577"/>
          <ac:spMkLst>
            <pc:docMk/>
            <pc:sldMk cId="4025479585" sldId="302"/>
            <ac:spMk id="5" creationId="{599885AA-0881-470C-8086-7F979535E161}"/>
          </ac:spMkLst>
        </pc:spChg>
      </pc:sldChg>
      <pc:sldChg chg="addSp delSp modSp add setBg">
        <pc:chgData name="Mike Ross" userId="7954c944-6085-4b08-be0b-82a8f61afa5b" providerId="ADAL" clId="{5973F191-14C5-4670-A443-DDDE26EC764A}" dt="2019-05-13T09:36:47.109" v="150" actId="20577"/>
        <pc:sldMkLst>
          <pc:docMk/>
          <pc:sldMk cId="179946803" sldId="303"/>
        </pc:sldMkLst>
        <pc:spChg chg="mod">
          <ac:chgData name="Mike Ross" userId="7954c944-6085-4b08-be0b-82a8f61afa5b" providerId="ADAL" clId="{5973F191-14C5-4670-A443-DDDE26EC764A}" dt="2019-05-13T09:36:47.109" v="150" actId="20577"/>
          <ac:spMkLst>
            <pc:docMk/>
            <pc:sldMk cId="179946803" sldId="303"/>
            <ac:spMk id="3" creationId="{179A169A-3A5A-4D6C-B571-1F89DF91794C}"/>
          </ac:spMkLst>
        </pc:spChg>
        <pc:picChg chg="add mod">
          <ac:chgData name="Mike Ross" userId="7954c944-6085-4b08-be0b-82a8f61afa5b" providerId="ADAL" clId="{5973F191-14C5-4670-A443-DDDE26EC764A}" dt="2019-05-10T14:59:20.278" v="87" actId="1076"/>
          <ac:picMkLst>
            <pc:docMk/>
            <pc:sldMk cId="179946803" sldId="303"/>
            <ac:picMk id="1026" creationId="{C9997FDD-956C-440B-95F1-5CE7955DA5FD}"/>
          </ac:picMkLst>
        </pc:picChg>
        <pc:picChg chg="del">
          <ac:chgData name="Mike Ross" userId="7954c944-6085-4b08-be0b-82a8f61afa5b" providerId="ADAL" clId="{5973F191-14C5-4670-A443-DDDE26EC764A}" dt="2019-05-10T14:58:43.517" v="80" actId="478"/>
          <ac:picMkLst>
            <pc:docMk/>
            <pc:sldMk cId="179946803" sldId="303"/>
            <ac:picMk id="2052" creationId="{9C94550F-5BE9-4371-92D1-8937F32773C1}"/>
          </ac:picMkLst>
        </pc:picChg>
      </pc:sldChg>
      <pc:sldMasterChg chg="modSldLayout">
        <pc:chgData name="Mike Ross" userId="7954c944-6085-4b08-be0b-82a8f61afa5b" providerId="ADAL" clId="{5973F191-14C5-4670-A443-DDDE26EC764A}" dt="2019-05-13T10:34:03.824" v="525" actId="20577"/>
        <pc:sldMasterMkLst>
          <pc:docMk/>
          <pc:sldMasterMk cId="1310585009" sldId="2147483648"/>
        </pc:sldMasterMkLst>
        <pc:sldLayoutChg chg="modSp">
          <pc:chgData name="Mike Ross" userId="7954c944-6085-4b08-be0b-82a8f61afa5b" providerId="ADAL" clId="{5973F191-14C5-4670-A443-DDDE26EC764A}" dt="2019-05-13T10:34:03.824" v="525" actId="20577"/>
          <pc:sldLayoutMkLst>
            <pc:docMk/>
            <pc:sldMasterMk cId="1310585009" sldId="2147483648"/>
            <pc:sldLayoutMk cId="1343773056" sldId="2147483656"/>
          </pc:sldLayoutMkLst>
          <pc:spChg chg="mod">
            <ac:chgData name="Mike Ross" userId="7954c944-6085-4b08-be0b-82a8f61afa5b" providerId="ADAL" clId="{5973F191-14C5-4670-A443-DDDE26EC764A}" dt="2019-05-13T10:34:03.824" v="525" actId="20577"/>
            <ac:spMkLst>
              <pc:docMk/>
              <pc:sldMasterMk cId="1310585009" sldId="2147483648"/>
              <pc:sldLayoutMk cId="1343773056" sldId="2147483656"/>
              <ac:spMk id="2" creationId="{00000000-0000-0000-0000-000000000000}"/>
            </ac:spMkLst>
          </pc:spChg>
        </pc:sldLayoutChg>
      </pc:sldMasterChg>
    </pc:docChg>
  </pc:docChgLst>
  <pc:docChgLst>
    <pc:chgData name="Emma Berry" userId="2f501676-f483-4083-b29e-a8f9a18288af" providerId="ADAL" clId="{8F328FC3-4AB7-4946-917C-D6FCC9A139EC}"/>
    <pc:docChg chg="undo custSel addSld delSld modSld sldOrd">
      <pc:chgData name="Emma Berry" userId="2f501676-f483-4083-b29e-a8f9a18288af" providerId="ADAL" clId="{8F328FC3-4AB7-4946-917C-D6FCC9A139EC}" dt="2019-03-22T10:23:06.859" v="5576" actId="5793"/>
      <pc:docMkLst>
        <pc:docMk/>
      </pc:docMkLst>
      <pc:sldChg chg="addSp">
        <pc:chgData name="Emma Berry" userId="2f501676-f483-4083-b29e-a8f9a18288af" providerId="ADAL" clId="{8F328FC3-4AB7-4946-917C-D6FCC9A139EC}" dt="2019-03-22T10:20:50.711" v="5473"/>
        <pc:sldMkLst>
          <pc:docMk/>
          <pc:sldMk cId="3695698970" sldId="266"/>
        </pc:sldMkLst>
        <pc:picChg chg="add">
          <ac:chgData name="Emma Berry" userId="2f501676-f483-4083-b29e-a8f9a18288af" providerId="ADAL" clId="{8F328FC3-4AB7-4946-917C-D6FCC9A139EC}" dt="2019-03-22T10:20:50.711" v="5473"/>
          <ac:picMkLst>
            <pc:docMk/>
            <pc:sldMk cId="3695698970" sldId="266"/>
            <ac:picMk id="6" creationId="{A9755D21-44D6-4E90-B1C0-CA32B9886738}"/>
          </ac:picMkLst>
        </pc:picChg>
      </pc:sldChg>
      <pc:sldChg chg="addSp modSp">
        <pc:chgData name="Emma Berry" userId="2f501676-f483-4083-b29e-a8f9a18288af" providerId="ADAL" clId="{8F328FC3-4AB7-4946-917C-D6FCC9A139EC}" dt="2019-03-22T10:20:33.077" v="5470" actId="1076"/>
        <pc:sldMkLst>
          <pc:docMk/>
          <pc:sldMk cId="1517637144" sldId="280"/>
        </pc:sldMkLst>
        <pc:spChg chg="mod">
          <ac:chgData name="Emma Berry" userId="2f501676-f483-4083-b29e-a8f9a18288af" providerId="ADAL" clId="{8F328FC3-4AB7-4946-917C-D6FCC9A139EC}" dt="2019-03-22T10:20:29.820" v="5469" actId="1076"/>
          <ac:spMkLst>
            <pc:docMk/>
            <pc:sldMk cId="1517637144" sldId="280"/>
            <ac:spMk id="6" creationId="{00000000-0000-0000-0000-000000000000}"/>
          </ac:spMkLst>
        </pc:spChg>
        <pc:picChg chg="add mod">
          <ac:chgData name="Emma Berry" userId="2f501676-f483-4083-b29e-a8f9a18288af" providerId="ADAL" clId="{8F328FC3-4AB7-4946-917C-D6FCC9A139EC}" dt="2019-03-22T10:20:33.077" v="5470" actId="1076"/>
          <ac:picMkLst>
            <pc:docMk/>
            <pc:sldMk cId="1517637144" sldId="280"/>
            <ac:picMk id="8" creationId="{1C3674DC-0216-4612-BA45-0DE639BEEB60}"/>
          </ac:picMkLst>
        </pc:picChg>
      </pc:sldChg>
      <pc:sldChg chg="addSp">
        <pc:chgData name="Emma Berry" userId="2f501676-f483-4083-b29e-a8f9a18288af" providerId="ADAL" clId="{8F328FC3-4AB7-4946-917C-D6FCC9A139EC}" dt="2019-03-22T10:20:38.375" v="5471"/>
        <pc:sldMkLst>
          <pc:docMk/>
          <pc:sldMk cId="4056004637" sldId="281"/>
        </pc:sldMkLst>
        <pc:picChg chg="add">
          <ac:chgData name="Emma Berry" userId="2f501676-f483-4083-b29e-a8f9a18288af" providerId="ADAL" clId="{8F328FC3-4AB7-4946-917C-D6FCC9A139EC}" dt="2019-03-22T10:20:38.375" v="5471"/>
          <ac:picMkLst>
            <pc:docMk/>
            <pc:sldMk cId="4056004637" sldId="281"/>
            <ac:picMk id="8" creationId="{23A333E8-D345-4D8F-B9A6-5FD0AD39A049}"/>
          </ac:picMkLst>
        </pc:picChg>
      </pc:sldChg>
      <pc:sldChg chg="modSp">
        <pc:chgData name="Emma Berry" userId="2f501676-f483-4083-b29e-a8f9a18288af" providerId="ADAL" clId="{8F328FC3-4AB7-4946-917C-D6FCC9A139EC}" dt="2019-03-22T10:19:29.771" v="5462" actId="1076"/>
        <pc:sldMkLst>
          <pc:docMk/>
          <pc:sldMk cId="4072456507" sldId="286"/>
        </pc:sldMkLst>
        <pc:picChg chg="mod">
          <ac:chgData name="Emma Berry" userId="2f501676-f483-4083-b29e-a8f9a18288af" providerId="ADAL" clId="{8F328FC3-4AB7-4946-917C-D6FCC9A139EC}" dt="2019-03-22T10:19:29.771" v="5462" actId="1076"/>
          <ac:picMkLst>
            <pc:docMk/>
            <pc:sldMk cId="4072456507" sldId="286"/>
            <ac:picMk id="4" creationId="{54CCE48F-F36C-4385-AFC1-8C8EB65143CA}"/>
          </ac:picMkLst>
        </pc:picChg>
      </pc:sldChg>
      <pc:sldChg chg="addSp modSp add">
        <pc:chgData name="Emma Berry" userId="2f501676-f483-4083-b29e-a8f9a18288af" providerId="ADAL" clId="{8F328FC3-4AB7-4946-917C-D6FCC9A139EC}" dt="2019-03-21T15:57:56.427" v="3377"/>
        <pc:sldMkLst>
          <pc:docMk/>
          <pc:sldMk cId="125003111" sldId="287"/>
        </pc:sldMkLst>
        <pc:spChg chg="mod">
          <ac:chgData name="Emma Berry" userId="2f501676-f483-4083-b29e-a8f9a18288af" providerId="ADAL" clId="{8F328FC3-4AB7-4946-917C-D6FCC9A139EC}" dt="2019-03-20T15:53:53.133" v="1669" actId="113"/>
          <ac:spMkLst>
            <pc:docMk/>
            <pc:sldMk cId="125003111" sldId="287"/>
            <ac:spMk id="3" creationId="{76AB8E7A-A6C2-450A-9E27-9038DD65D762}"/>
          </ac:spMkLst>
        </pc:spChg>
        <pc:spChg chg="add mod">
          <ac:chgData name="Emma Berry" userId="2f501676-f483-4083-b29e-a8f9a18288af" providerId="ADAL" clId="{8F328FC3-4AB7-4946-917C-D6FCC9A139EC}" dt="2019-03-21T15:57:56.427" v="3377"/>
          <ac:spMkLst>
            <pc:docMk/>
            <pc:sldMk cId="125003111" sldId="287"/>
            <ac:spMk id="4" creationId="{50A36B4D-BA19-4154-9347-A62516C6107D}"/>
          </ac:spMkLst>
        </pc:spChg>
        <pc:picChg chg="mod">
          <ac:chgData name="Emma Berry" userId="2f501676-f483-4083-b29e-a8f9a18288af" providerId="ADAL" clId="{8F328FC3-4AB7-4946-917C-D6FCC9A139EC}" dt="2019-03-20T15:16:18.266" v="376" actId="1076"/>
          <ac:picMkLst>
            <pc:docMk/>
            <pc:sldMk cId="125003111" sldId="287"/>
            <ac:picMk id="6" creationId="{D1908B4A-40B9-475D-A79B-B1F3B5F347B4}"/>
          </ac:picMkLst>
        </pc:picChg>
        <pc:picChg chg="mod ord">
          <ac:chgData name="Emma Berry" userId="2f501676-f483-4083-b29e-a8f9a18288af" providerId="ADAL" clId="{8F328FC3-4AB7-4946-917C-D6FCC9A139EC}" dt="2019-03-20T15:12:41.531" v="363" actId="167"/>
          <ac:picMkLst>
            <pc:docMk/>
            <pc:sldMk cId="125003111" sldId="287"/>
            <ac:picMk id="1026" creationId="{3A218ADE-A691-4E58-B669-C7E22FAC566E}"/>
          </ac:picMkLst>
        </pc:picChg>
        <pc:picChg chg="mod ord">
          <ac:chgData name="Emma Berry" userId="2f501676-f483-4083-b29e-a8f9a18288af" providerId="ADAL" clId="{8F328FC3-4AB7-4946-917C-D6FCC9A139EC}" dt="2019-03-20T15:48:40.927" v="1472" actId="1038"/>
          <ac:picMkLst>
            <pc:docMk/>
            <pc:sldMk cId="125003111" sldId="287"/>
            <ac:picMk id="1032" creationId="{087F2015-7639-451E-845D-6560D9057C3C}"/>
          </ac:picMkLst>
        </pc:picChg>
      </pc:sldChg>
      <pc:sldChg chg="addSp modSp add">
        <pc:chgData name="Emma Berry" userId="2f501676-f483-4083-b29e-a8f9a18288af" providerId="ADAL" clId="{8F328FC3-4AB7-4946-917C-D6FCC9A139EC}" dt="2019-03-21T15:58:31.743" v="3393"/>
        <pc:sldMkLst>
          <pc:docMk/>
          <pc:sldMk cId="1771610879" sldId="288"/>
        </pc:sldMkLst>
        <pc:spChg chg="mod">
          <ac:chgData name="Emma Berry" userId="2f501676-f483-4083-b29e-a8f9a18288af" providerId="ADAL" clId="{8F328FC3-4AB7-4946-917C-D6FCC9A139EC}" dt="2019-03-20T15:54:23.831" v="1672" actId="20577"/>
          <ac:spMkLst>
            <pc:docMk/>
            <pc:sldMk cId="1771610879" sldId="288"/>
            <ac:spMk id="2" creationId="{66C31521-EEDB-4766-88FF-332A8D5C4BB1}"/>
          </ac:spMkLst>
        </pc:spChg>
        <pc:spChg chg="mod">
          <ac:chgData name="Emma Berry" userId="2f501676-f483-4083-b29e-a8f9a18288af" providerId="ADAL" clId="{8F328FC3-4AB7-4946-917C-D6FCC9A139EC}" dt="2019-03-21T13:57:08.606" v="2387" actId="20577"/>
          <ac:spMkLst>
            <pc:docMk/>
            <pc:sldMk cId="1771610879" sldId="288"/>
            <ac:spMk id="3" creationId="{6EDF45D2-732E-46CB-ADA1-146A6A26DE6B}"/>
          </ac:spMkLst>
        </pc:spChg>
        <pc:spChg chg="add mod">
          <ac:chgData name="Emma Berry" userId="2f501676-f483-4083-b29e-a8f9a18288af" providerId="ADAL" clId="{8F328FC3-4AB7-4946-917C-D6FCC9A139EC}" dt="2019-03-21T15:58:31.743" v="3393"/>
          <ac:spMkLst>
            <pc:docMk/>
            <pc:sldMk cId="1771610879" sldId="288"/>
            <ac:spMk id="5" creationId="{9A5A39D3-7595-4473-8AA2-34230B483280}"/>
          </ac:spMkLst>
        </pc:spChg>
        <pc:spChg chg="add">
          <ac:chgData name="Emma Berry" userId="2f501676-f483-4083-b29e-a8f9a18288af" providerId="ADAL" clId="{8F328FC3-4AB7-4946-917C-D6FCC9A139EC}" dt="2019-03-21T13:57:46.562" v="2389"/>
          <ac:spMkLst>
            <pc:docMk/>
            <pc:sldMk cId="1771610879" sldId="288"/>
            <ac:spMk id="6" creationId="{C7CC0C4C-7C87-4FE8-B082-B0C88A2FBA10}"/>
          </ac:spMkLst>
        </pc:spChg>
        <pc:picChg chg="add mod">
          <ac:chgData name="Emma Berry" userId="2f501676-f483-4083-b29e-a8f9a18288af" providerId="ADAL" clId="{8F328FC3-4AB7-4946-917C-D6FCC9A139EC}" dt="2019-03-21T15:37:50.234" v="2395" actId="1076"/>
          <ac:picMkLst>
            <pc:docMk/>
            <pc:sldMk cId="1771610879" sldId="288"/>
            <ac:picMk id="4" creationId="{2B3AD35C-D7BB-4CE7-985D-6FEB26F81810}"/>
          </ac:picMkLst>
        </pc:picChg>
        <pc:picChg chg="add mod ord modCrop">
          <ac:chgData name="Emma Berry" userId="2f501676-f483-4083-b29e-a8f9a18288af" providerId="ADAL" clId="{8F328FC3-4AB7-4946-917C-D6FCC9A139EC}" dt="2019-03-21T13:56:55.100" v="2383" actId="14100"/>
          <ac:picMkLst>
            <pc:docMk/>
            <pc:sldMk cId="1771610879" sldId="288"/>
            <ac:picMk id="1026" creationId="{89B4D7A5-FAAE-459B-B11F-F352FFCD2B38}"/>
          </ac:picMkLst>
        </pc:picChg>
      </pc:sldChg>
      <pc:sldChg chg="addSp modSp add">
        <pc:chgData name="Emma Berry" userId="2f501676-f483-4083-b29e-a8f9a18288af" providerId="ADAL" clId="{8F328FC3-4AB7-4946-917C-D6FCC9A139EC}" dt="2019-03-21T15:59:46.113" v="3529" actId="20577"/>
        <pc:sldMkLst>
          <pc:docMk/>
          <pc:sldMk cId="3583906750" sldId="289"/>
        </pc:sldMkLst>
        <pc:spChg chg="mod">
          <ac:chgData name="Emma Berry" userId="2f501676-f483-4083-b29e-a8f9a18288af" providerId="ADAL" clId="{8F328FC3-4AB7-4946-917C-D6FCC9A139EC}" dt="2019-03-21T15:40:09.774" v="2429" actId="20577"/>
          <ac:spMkLst>
            <pc:docMk/>
            <pc:sldMk cId="3583906750" sldId="289"/>
            <ac:spMk id="2" creationId="{DB91C1A7-F741-4B12-9A05-747C1789CE7B}"/>
          </ac:spMkLst>
        </pc:spChg>
        <pc:spChg chg="mod">
          <ac:chgData name="Emma Berry" userId="2f501676-f483-4083-b29e-a8f9a18288af" providerId="ADAL" clId="{8F328FC3-4AB7-4946-917C-D6FCC9A139EC}" dt="2019-03-21T15:55:47.012" v="3332" actId="20577"/>
          <ac:spMkLst>
            <pc:docMk/>
            <pc:sldMk cId="3583906750" sldId="289"/>
            <ac:spMk id="3" creationId="{7A1FC73E-AD60-4658-A255-2D5D0C50AD32}"/>
          </ac:spMkLst>
        </pc:spChg>
        <pc:spChg chg="add mod">
          <ac:chgData name="Emma Berry" userId="2f501676-f483-4083-b29e-a8f9a18288af" providerId="ADAL" clId="{8F328FC3-4AB7-4946-917C-D6FCC9A139EC}" dt="2019-03-21T15:59:46.113" v="3529" actId="20577"/>
          <ac:spMkLst>
            <pc:docMk/>
            <pc:sldMk cId="3583906750" sldId="289"/>
            <ac:spMk id="6" creationId="{06B4D611-6292-4CE8-B4FA-61108EB6B5B5}"/>
          </ac:spMkLst>
        </pc:spChg>
        <pc:picChg chg="add mod">
          <ac:chgData name="Emma Berry" userId="2f501676-f483-4083-b29e-a8f9a18288af" providerId="ADAL" clId="{8F328FC3-4AB7-4946-917C-D6FCC9A139EC}" dt="2019-03-21T15:38:07.158" v="2396" actId="1076"/>
          <ac:picMkLst>
            <pc:docMk/>
            <pc:sldMk cId="3583906750" sldId="289"/>
            <ac:picMk id="4" creationId="{E4B202DB-AC01-411D-9B42-99FBE1E28852}"/>
          </ac:picMkLst>
        </pc:picChg>
        <pc:picChg chg="add mod">
          <ac:chgData name="Emma Berry" userId="2f501676-f483-4083-b29e-a8f9a18288af" providerId="ADAL" clId="{8F328FC3-4AB7-4946-917C-D6FCC9A139EC}" dt="2019-03-21T15:55:57.520" v="3334" actId="1076"/>
          <ac:picMkLst>
            <pc:docMk/>
            <pc:sldMk cId="3583906750" sldId="289"/>
            <ac:picMk id="5" creationId="{E66B1F2F-5D1E-4751-8FAE-B38A71A3D7C9}"/>
          </ac:picMkLst>
        </pc:picChg>
      </pc:sldChg>
      <pc:sldChg chg="addSp modSp add setBg">
        <pc:chgData name="Emma Berry" userId="2f501676-f483-4083-b29e-a8f9a18288af" providerId="ADAL" clId="{8F328FC3-4AB7-4946-917C-D6FCC9A139EC}" dt="2019-03-22T10:12:29.048" v="5169" actId="1076"/>
        <pc:sldMkLst>
          <pc:docMk/>
          <pc:sldMk cId="2176978031" sldId="290"/>
        </pc:sldMkLst>
        <pc:spChg chg="mod">
          <ac:chgData name="Emma Berry" userId="2f501676-f483-4083-b29e-a8f9a18288af" providerId="ADAL" clId="{8F328FC3-4AB7-4946-917C-D6FCC9A139EC}" dt="2019-03-21T16:37:08.589" v="4580" actId="207"/>
          <ac:spMkLst>
            <pc:docMk/>
            <pc:sldMk cId="2176978031" sldId="290"/>
            <ac:spMk id="2" creationId="{F51F5B4A-99EB-4D1E-A824-23F3605CCD0E}"/>
          </ac:spMkLst>
        </pc:spChg>
        <pc:spChg chg="mod">
          <ac:chgData name="Emma Berry" userId="2f501676-f483-4083-b29e-a8f9a18288af" providerId="ADAL" clId="{8F328FC3-4AB7-4946-917C-D6FCC9A139EC}" dt="2019-03-22T09:53:31.688" v="4587" actId="20577"/>
          <ac:spMkLst>
            <pc:docMk/>
            <pc:sldMk cId="2176978031" sldId="290"/>
            <ac:spMk id="3" creationId="{0EAE08FF-614D-4611-8719-D082F4F4E9FB}"/>
          </ac:spMkLst>
        </pc:spChg>
        <pc:spChg chg="add mod">
          <ac:chgData name="Emma Berry" userId="2f501676-f483-4083-b29e-a8f9a18288af" providerId="ADAL" clId="{8F328FC3-4AB7-4946-917C-D6FCC9A139EC}" dt="2019-03-22T09:59:53.351" v="4595" actId="20577"/>
          <ac:spMkLst>
            <pc:docMk/>
            <pc:sldMk cId="2176978031" sldId="290"/>
            <ac:spMk id="5" creationId="{56585DB6-F7D5-4CFC-A80F-5A75F8036DFF}"/>
          </ac:spMkLst>
        </pc:spChg>
        <pc:picChg chg="add">
          <ac:chgData name="Emma Berry" userId="2f501676-f483-4083-b29e-a8f9a18288af" providerId="ADAL" clId="{8F328FC3-4AB7-4946-917C-D6FCC9A139EC}" dt="2019-03-21T16:01:16.754" v="3560"/>
          <ac:picMkLst>
            <pc:docMk/>
            <pc:sldMk cId="2176978031" sldId="290"/>
            <ac:picMk id="4" creationId="{53BE9256-54AF-4636-B2D8-B3F7C96B0808}"/>
          </ac:picMkLst>
        </pc:picChg>
        <pc:picChg chg="add mod ord modCrop">
          <ac:chgData name="Emma Berry" userId="2f501676-f483-4083-b29e-a8f9a18288af" providerId="ADAL" clId="{8F328FC3-4AB7-4946-917C-D6FCC9A139EC}" dt="2019-03-21T16:35:28.751" v="4544" actId="167"/>
          <ac:picMkLst>
            <pc:docMk/>
            <pc:sldMk cId="2176978031" sldId="290"/>
            <ac:picMk id="2050" creationId="{E018A8A8-68B9-44AF-9787-BA9B2223DFE3}"/>
          </ac:picMkLst>
        </pc:picChg>
        <pc:picChg chg="add mod">
          <ac:chgData name="Emma Berry" userId="2f501676-f483-4083-b29e-a8f9a18288af" providerId="ADAL" clId="{8F328FC3-4AB7-4946-917C-D6FCC9A139EC}" dt="2019-03-22T10:12:29.048" v="5169" actId="1076"/>
          <ac:picMkLst>
            <pc:docMk/>
            <pc:sldMk cId="2176978031" sldId="290"/>
            <ac:picMk id="2052" creationId="{0E958DC8-69F2-4C62-89ED-9F302F9FA557}"/>
          </ac:picMkLst>
        </pc:picChg>
      </pc:sldChg>
      <pc:sldChg chg="addSp delSp modSp add">
        <pc:chgData name="Emma Berry" userId="2f501676-f483-4083-b29e-a8f9a18288af" providerId="ADAL" clId="{8F328FC3-4AB7-4946-917C-D6FCC9A139EC}" dt="2019-03-22T10:23:06.859" v="5576" actId="5793"/>
        <pc:sldMkLst>
          <pc:docMk/>
          <pc:sldMk cId="3417929031" sldId="291"/>
        </pc:sldMkLst>
        <pc:spChg chg="mod">
          <ac:chgData name="Emma Berry" userId="2f501676-f483-4083-b29e-a8f9a18288af" providerId="ADAL" clId="{8F328FC3-4AB7-4946-917C-D6FCC9A139EC}" dt="2019-03-22T10:00:22.838" v="4622" actId="20577"/>
          <ac:spMkLst>
            <pc:docMk/>
            <pc:sldMk cId="3417929031" sldId="291"/>
            <ac:spMk id="2" creationId="{506C8E77-FC2F-4B4A-B846-255F94C638E3}"/>
          </ac:spMkLst>
        </pc:spChg>
        <pc:spChg chg="mod">
          <ac:chgData name="Emma Berry" userId="2f501676-f483-4083-b29e-a8f9a18288af" providerId="ADAL" clId="{8F328FC3-4AB7-4946-917C-D6FCC9A139EC}" dt="2019-03-22T10:18:34.782" v="5460" actId="6549"/>
          <ac:spMkLst>
            <pc:docMk/>
            <pc:sldMk cId="3417929031" sldId="291"/>
            <ac:spMk id="3" creationId="{53B0A539-CB26-4AAA-B2FA-5FA51BAB6310}"/>
          </ac:spMkLst>
        </pc:spChg>
        <pc:spChg chg="add del mod">
          <ac:chgData name="Emma Berry" userId="2f501676-f483-4083-b29e-a8f9a18288af" providerId="ADAL" clId="{8F328FC3-4AB7-4946-917C-D6FCC9A139EC}" dt="2019-03-22T10:08:51.238" v="5154"/>
          <ac:spMkLst>
            <pc:docMk/>
            <pc:sldMk cId="3417929031" sldId="291"/>
            <ac:spMk id="5" creationId="{9C58E6A1-0E51-4FEF-A5F8-2BC62A4EE8DD}"/>
          </ac:spMkLst>
        </pc:spChg>
        <pc:spChg chg="add mod">
          <ac:chgData name="Emma Berry" userId="2f501676-f483-4083-b29e-a8f9a18288af" providerId="ADAL" clId="{8F328FC3-4AB7-4946-917C-D6FCC9A139EC}" dt="2019-03-22T10:23:06.859" v="5576" actId="5793"/>
          <ac:spMkLst>
            <pc:docMk/>
            <pc:sldMk cId="3417929031" sldId="291"/>
            <ac:spMk id="6" creationId="{9A690CB1-F049-4324-8081-A39BF2BAB438}"/>
          </ac:spMkLst>
        </pc:spChg>
        <pc:picChg chg="add mod">
          <ac:chgData name="Emma Berry" userId="2f501676-f483-4083-b29e-a8f9a18288af" providerId="ADAL" clId="{8F328FC3-4AB7-4946-917C-D6FCC9A139EC}" dt="2019-03-22T10:21:47.643" v="5487" actId="1076"/>
          <ac:picMkLst>
            <pc:docMk/>
            <pc:sldMk cId="3417929031" sldId="291"/>
            <ac:picMk id="4" creationId="{EC4DCFE6-6B40-4B3F-810A-231AD0F4E6B4}"/>
          </ac:picMkLst>
        </pc:picChg>
      </pc:sldChg>
      <pc:sldChg chg="addSp add">
        <pc:chgData name="Emma Berry" userId="2f501676-f483-4083-b29e-a8f9a18288af" providerId="ADAL" clId="{8F328FC3-4AB7-4946-917C-D6FCC9A139EC}" dt="2019-03-22T10:19:37.244" v="5463"/>
        <pc:sldMkLst>
          <pc:docMk/>
          <pc:sldMk cId="4163255073" sldId="292"/>
        </pc:sldMkLst>
        <pc:picChg chg="add">
          <ac:chgData name="Emma Berry" userId="2f501676-f483-4083-b29e-a8f9a18288af" providerId="ADAL" clId="{8F328FC3-4AB7-4946-917C-D6FCC9A139EC}" dt="2019-03-22T10:19:37.244" v="5463"/>
          <ac:picMkLst>
            <pc:docMk/>
            <pc:sldMk cId="4163255073" sldId="292"/>
            <ac:picMk id="4" creationId="{1AAA1C52-4E5D-42A9-870F-EC7DC931162B}"/>
          </ac:picMkLst>
        </pc:picChg>
      </pc:sldChg>
    </pc:docChg>
  </pc:docChgLst>
  <pc:docChgLst>
    <pc:chgData name="Emma Berry" userId="2f501676-f483-4083-b29e-a8f9a18288af" providerId="ADAL" clId="{55A909AF-E9F8-4077-B76C-E25D35ED6189}"/>
    <pc:docChg chg="undo redo custSel addSld delSld modSld sldOrd modMainMaster">
      <pc:chgData name="Emma Berry" userId="2f501676-f483-4083-b29e-a8f9a18288af" providerId="ADAL" clId="{55A909AF-E9F8-4077-B76C-E25D35ED6189}" dt="2019-03-29T17:47:45.656" v="10569" actId="478"/>
      <pc:docMkLst>
        <pc:docMk/>
      </pc:docMkLst>
      <pc:sldChg chg="addSp delSp modSp setBg">
        <pc:chgData name="Emma Berry" userId="2f501676-f483-4083-b29e-a8f9a18288af" providerId="ADAL" clId="{55A909AF-E9F8-4077-B76C-E25D35ED6189}" dt="2019-03-29T17:42:35.952" v="10446" actId="478"/>
        <pc:sldMkLst>
          <pc:docMk/>
          <pc:sldMk cId="3695698970" sldId="266"/>
        </pc:sldMkLst>
        <pc:spChg chg="mod">
          <ac:chgData name="Emma Berry" userId="2f501676-f483-4083-b29e-a8f9a18288af" providerId="ADAL" clId="{55A909AF-E9F8-4077-B76C-E25D35ED6189}" dt="2019-03-28T12:01:30.348" v="7916" actId="20577"/>
          <ac:spMkLst>
            <pc:docMk/>
            <pc:sldMk cId="3695698970" sldId="266"/>
            <ac:spMk id="2" creationId="{00000000-0000-0000-0000-000000000000}"/>
          </ac:spMkLst>
        </pc:spChg>
        <pc:spChg chg="mod">
          <ac:chgData name="Emma Berry" userId="2f501676-f483-4083-b29e-a8f9a18288af" providerId="ADAL" clId="{55A909AF-E9F8-4077-B76C-E25D35ED6189}" dt="2019-03-28T12:02:19.939" v="7923" actId="20577"/>
          <ac:spMkLst>
            <pc:docMk/>
            <pc:sldMk cId="3695698970" sldId="266"/>
            <ac:spMk id="3" creationId="{00000000-0000-0000-0000-000000000000}"/>
          </ac:spMkLst>
        </pc:spChg>
        <pc:spChg chg="add del mod">
          <ac:chgData name="Emma Berry" userId="2f501676-f483-4083-b29e-a8f9a18288af" providerId="ADAL" clId="{55A909AF-E9F8-4077-B76C-E25D35ED6189}" dt="2019-03-29T17:42:27.899" v="10442" actId="478"/>
          <ac:spMkLst>
            <pc:docMk/>
            <pc:sldMk cId="3695698970" sldId="266"/>
            <ac:spMk id="7" creationId="{89A52ACD-14D8-46CD-96D8-F56268693E4C}"/>
          </ac:spMkLst>
        </pc:spChg>
        <pc:picChg chg="del">
          <ac:chgData name="Emma Berry" userId="2f501676-f483-4083-b29e-a8f9a18288af" providerId="ADAL" clId="{55A909AF-E9F8-4077-B76C-E25D35ED6189}" dt="2019-03-28T10:33:50.034" v="6077" actId="478"/>
          <ac:picMkLst>
            <pc:docMk/>
            <pc:sldMk cId="3695698970" sldId="266"/>
            <ac:picMk id="4" creationId="{00000000-0000-0000-0000-000000000000}"/>
          </ac:picMkLst>
        </pc:picChg>
        <pc:picChg chg="del">
          <ac:chgData name="Emma Berry" userId="2f501676-f483-4083-b29e-a8f9a18288af" providerId="ADAL" clId="{55A909AF-E9F8-4077-B76C-E25D35ED6189}" dt="2019-03-28T10:33:52.311" v="6078" actId="478"/>
          <ac:picMkLst>
            <pc:docMk/>
            <pc:sldMk cId="3695698970" sldId="266"/>
            <ac:picMk id="5" creationId="{00000000-0000-0000-0000-000000000000}"/>
          </ac:picMkLst>
        </pc:picChg>
        <pc:picChg chg="del mod">
          <ac:chgData name="Emma Berry" userId="2f501676-f483-4083-b29e-a8f9a18288af" providerId="ADAL" clId="{55A909AF-E9F8-4077-B76C-E25D35ED6189}" dt="2019-03-29T17:42:35.952" v="10446" actId="478"/>
          <ac:picMkLst>
            <pc:docMk/>
            <pc:sldMk cId="3695698970" sldId="266"/>
            <ac:picMk id="6" creationId="{A9755D21-44D6-4E90-B1C0-CA32B9886738}"/>
          </ac:picMkLst>
        </pc:picChg>
        <pc:picChg chg="add mod ord modCrop">
          <ac:chgData name="Emma Berry" userId="2f501676-f483-4083-b29e-a8f9a18288af" providerId="ADAL" clId="{55A909AF-E9F8-4077-B76C-E25D35ED6189}" dt="2019-03-29T17:42:26.285" v="10440" actId="1076"/>
          <ac:picMkLst>
            <pc:docMk/>
            <pc:sldMk cId="3695698970" sldId="266"/>
            <ac:picMk id="3074" creationId="{C2F50A81-2C51-4DC2-8EDF-E8BAAEDB29D9}"/>
          </ac:picMkLst>
        </pc:picChg>
      </pc:sldChg>
      <pc:sldChg chg="delSp modSp add">
        <pc:chgData name="Emma Berry" userId="2f501676-f483-4083-b29e-a8f9a18288af" providerId="ADAL" clId="{55A909AF-E9F8-4077-B76C-E25D35ED6189}" dt="2019-03-29T17:47:45.656" v="10569" actId="478"/>
        <pc:sldMkLst>
          <pc:docMk/>
          <pc:sldMk cId="25118441" sldId="274"/>
        </pc:sldMkLst>
        <pc:picChg chg="del mod">
          <ac:chgData name="Emma Berry" userId="2f501676-f483-4083-b29e-a8f9a18288af" providerId="ADAL" clId="{55A909AF-E9F8-4077-B76C-E25D35ED6189}" dt="2019-03-29T17:47:45.656" v="10569" actId="478"/>
          <ac:picMkLst>
            <pc:docMk/>
            <pc:sldMk cId="25118441" sldId="274"/>
            <ac:picMk id="4" creationId="{D737A665-1578-4E5C-85AD-CD336F4EFBEE}"/>
          </ac:picMkLst>
        </pc:picChg>
      </pc:sldChg>
      <pc:sldChg chg="addSp delSp modSp add">
        <pc:chgData name="Emma Berry" userId="2f501676-f483-4083-b29e-a8f9a18288af" providerId="ADAL" clId="{55A909AF-E9F8-4077-B76C-E25D35ED6189}" dt="2019-03-29T17:47:39.217" v="10567"/>
        <pc:sldMkLst>
          <pc:docMk/>
          <pc:sldMk cId="3901427597" sldId="275"/>
        </pc:sldMkLst>
        <pc:spChg chg="mod">
          <ac:chgData name="Emma Berry" userId="2f501676-f483-4083-b29e-a8f9a18288af" providerId="ADAL" clId="{55A909AF-E9F8-4077-B76C-E25D35ED6189}" dt="2019-03-29T17:46:52.159" v="10563" actId="6549"/>
          <ac:spMkLst>
            <pc:docMk/>
            <pc:sldMk cId="3901427597" sldId="275"/>
            <ac:spMk id="3" creationId="{00000000-0000-0000-0000-000000000000}"/>
          </ac:spMkLst>
        </pc:spChg>
        <pc:picChg chg="add del mod">
          <ac:chgData name="Emma Berry" userId="2f501676-f483-4083-b29e-a8f9a18288af" providerId="ADAL" clId="{55A909AF-E9F8-4077-B76C-E25D35ED6189}" dt="2019-03-29T17:47:39.217" v="10567"/>
          <ac:picMkLst>
            <pc:docMk/>
            <pc:sldMk cId="3901427597" sldId="275"/>
            <ac:picMk id="4" creationId="{531D88C0-FC51-499F-8CC7-67D9C00DA56E}"/>
          </ac:picMkLst>
        </pc:picChg>
      </pc:sldChg>
      <pc:sldChg chg="addSp delSp modSp add del ord setBg">
        <pc:chgData name="Emma Berry" userId="2f501676-f483-4083-b29e-a8f9a18288af" providerId="ADAL" clId="{55A909AF-E9F8-4077-B76C-E25D35ED6189}" dt="2019-03-28T17:27:16.847" v="10266" actId="478"/>
        <pc:sldMkLst>
          <pc:docMk/>
          <pc:sldMk cId="1517637144" sldId="280"/>
        </pc:sldMkLst>
        <pc:spChg chg="mod">
          <ac:chgData name="Emma Berry" userId="2f501676-f483-4083-b29e-a8f9a18288af" providerId="ADAL" clId="{55A909AF-E9F8-4077-B76C-E25D35ED6189}" dt="2019-03-26T09:36:49.596" v="2125" actId="20577"/>
          <ac:spMkLst>
            <pc:docMk/>
            <pc:sldMk cId="1517637144" sldId="280"/>
            <ac:spMk id="2" creationId="{00000000-0000-0000-0000-000000000000}"/>
          </ac:spMkLst>
        </pc:spChg>
        <pc:spChg chg="mod">
          <ac:chgData name="Emma Berry" userId="2f501676-f483-4083-b29e-a8f9a18288af" providerId="ADAL" clId="{55A909AF-E9F8-4077-B76C-E25D35ED6189}" dt="2019-03-26T13:36:14.799" v="3419" actId="20577"/>
          <ac:spMkLst>
            <pc:docMk/>
            <pc:sldMk cId="1517637144" sldId="280"/>
            <ac:spMk id="3" creationId="{00000000-0000-0000-0000-000000000000}"/>
          </ac:spMkLst>
        </pc:spChg>
        <pc:spChg chg="add del mod">
          <ac:chgData name="Emma Berry" userId="2f501676-f483-4083-b29e-a8f9a18288af" providerId="ADAL" clId="{55A909AF-E9F8-4077-B76C-E25D35ED6189}" dt="2019-03-28T17:27:16.847" v="10266" actId="478"/>
          <ac:spMkLst>
            <pc:docMk/>
            <pc:sldMk cId="1517637144" sldId="280"/>
            <ac:spMk id="5" creationId="{4CD532AE-80BD-465A-A534-DB7139E52FBB}"/>
          </ac:spMkLst>
        </pc:spChg>
        <pc:spChg chg="del">
          <ac:chgData name="Emma Berry" userId="2f501676-f483-4083-b29e-a8f9a18288af" providerId="ADAL" clId="{55A909AF-E9F8-4077-B76C-E25D35ED6189}" dt="2019-03-28T14:08:18.598" v="9943" actId="478"/>
          <ac:spMkLst>
            <pc:docMk/>
            <pc:sldMk cId="1517637144" sldId="280"/>
            <ac:spMk id="6" creationId="{00000000-0000-0000-0000-000000000000}"/>
          </ac:spMkLst>
        </pc:spChg>
        <pc:spChg chg="del mod">
          <ac:chgData name="Emma Berry" userId="2f501676-f483-4083-b29e-a8f9a18288af" providerId="ADAL" clId="{55A909AF-E9F8-4077-B76C-E25D35ED6189}" dt="2019-03-28T14:08:18.598" v="9943" actId="478"/>
          <ac:spMkLst>
            <pc:docMk/>
            <pc:sldMk cId="1517637144" sldId="280"/>
            <ac:spMk id="7" creationId="{00000000-0000-0000-0000-000000000000}"/>
          </ac:spMkLst>
        </pc:spChg>
        <pc:picChg chg="del mod">
          <ac:chgData name="Emma Berry" userId="2f501676-f483-4083-b29e-a8f9a18288af" providerId="ADAL" clId="{55A909AF-E9F8-4077-B76C-E25D35ED6189}" dt="2019-03-26T10:20:17.693" v="3116"/>
          <ac:picMkLst>
            <pc:docMk/>
            <pc:sldMk cId="1517637144" sldId="280"/>
            <ac:picMk id="4" creationId="{00000000-0000-0000-0000-000000000000}"/>
          </ac:picMkLst>
        </pc:picChg>
        <pc:picChg chg="del">
          <ac:chgData name="Emma Berry" userId="2f501676-f483-4083-b29e-a8f9a18288af" providerId="ADAL" clId="{55A909AF-E9F8-4077-B76C-E25D35ED6189}" dt="2019-03-28T17:26:30.245" v="10265" actId="478"/>
          <ac:picMkLst>
            <pc:docMk/>
            <pc:sldMk cId="1517637144" sldId="280"/>
            <ac:picMk id="8" creationId="{1C3674DC-0216-4612-BA45-0DE639BEEB60}"/>
          </ac:picMkLst>
        </pc:picChg>
        <pc:picChg chg="del mod">
          <ac:chgData name="Emma Berry" userId="2f501676-f483-4083-b29e-a8f9a18288af" providerId="ADAL" clId="{55A909AF-E9F8-4077-B76C-E25D35ED6189}" dt="2019-03-26T10:20:17.693" v="3116"/>
          <ac:picMkLst>
            <pc:docMk/>
            <pc:sldMk cId="1517637144" sldId="280"/>
            <ac:picMk id="9" creationId="{00000000-0000-0000-0000-000000000000}"/>
          </ac:picMkLst>
        </pc:picChg>
        <pc:picChg chg="add mod ord modCrop">
          <ac:chgData name="Emma Berry" userId="2f501676-f483-4083-b29e-a8f9a18288af" providerId="ADAL" clId="{55A909AF-E9F8-4077-B76C-E25D35ED6189}" dt="2019-03-26T15:53:30.079" v="5052" actId="1035"/>
          <ac:picMkLst>
            <pc:docMk/>
            <pc:sldMk cId="1517637144" sldId="280"/>
            <ac:picMk id="1026" creationId="{97A3DA68-A1D2-471C-8884-62C49599B18D}"/>
          </ac:picMkLst>
        </pc:picChg>
      </pc:sldChg>
      <pc:sldChg chg="addSp delSp modSp ord addCm modCm">
        <pc:chgData name="Emma Berry" userId="2f501676-f483-4083-b29e-a8f9a18288af" providerId="ADAL" clId="{55A909AF-E9F8-4077-B76C-E25D35ED6189}" dt="2019-03-29T10:11:20.229" v="10267" actId="478"/>
        <pc:sldMkLst>
          <pc:docMk/>
          <pc:sldMk cId="4056004637" sldId="281"/>
        </pc:sldMkLst>
        <pc:spChg chg="mod">
          <ac:chgData name="Emma Berry" userId="2f501676-f483-4083-b29e-a8f9a18288af" providerId="ADAL" clId="{55A909AF-E9F8-4077-B76C-E25D35ED6189}" dt="2019-03-26T16:07:01.163" v="5256" actId="6549"/>
          <ac:spMkLst>
            <pc:docMk/>
            <pc:sldMk cId="4056004637" sldId="281"/>
            <ac:spMk id="2" creationId="{00000000-0000-0000-0000-000000000000}"/>
          </ac:spMkLst>
        </pc:spChg>
        <pc:spChg chg="mod">
          <ac:chgData name="Emma Berry" userId="2f501676-f483-4083-b29e-a8f9a18288af" providerId="ADAL" clId="{55A909AF-E9F8-4077-B76C-E25D35ED6189}" dt="2019-03-26T17:57:40.124" v="6072" actId="20577"/>
          <ac:spMkLst>
            <pc:docMk/>
            <pc:sldMk cId="4056004637" sldId="281"/>
            <ac:spMk id="3" creationId="{00000000-0000-0000-0000-000000000000}"/>
          </ac:spMkLst>
        </pc:spChg>
        <pc:picChg chg="del">
          <ac:chgData name="Emma Berry" userId="2f501676-f483-4083-b29e-a8f9a18288af" providerId="ADAL" clId="{55A909AF-E9F8-4077-B76C-E25D35ED6189}" dt="2019-03-26T14:06:46.948" v="4166" actId="478"/>
          <ac:picMkLst>
            <pc:docMk/>
            <pc:sldMk cId="4056004637" sldId="281"/>
            <ac:picMk id="4" creationId="{00000000-0000-0000-0000-000000000000}"/>
          </ac:picMkLst>
        </pc:picChg>
        <pc:picChg chg="del mod">
          <ac:chgData name="Emma Berry" userId="2f501676-f483-4083-b29e-a8f9a18288af" providerId="ADAL" clId="{55A909AF-E9F8-4077-B76C-E25D35ED6189}" dt="2019-03-26T14:12:02.647" v="4169" actId="478"/>
          <ac:picMkLst>
            <pc:docMk/>
            <pc:sldMk cId="4056004637" sldId="281"/>
            <ac:picMk id="5" creationId="{00000000-0000-0000-0000-000000000000}"/>
          </ac:picMkLst>
        </pc:picChg>
        <pc:picChg chg="del">
          <ac:chgData name="Emma Berry" userId="2f501676-f483-4083-b29e-a8f9a18288af" providerId="ADAL" clId="{55A909AF-E9F8-4077-B76C-E25D35ED6189}" dt="2019-03-26T14:12:04.204" v="4170" actId="478"/>
          <ac:picMkLst>
            <pc:docMk/>
            <pc:sldMk cId="4056004637" sldId="281"/>
            <ac:picMk id="6" creationId="{00000000-0000-0000-0000-000000000000}"/>
          </ac:picMkLst>
        </pc:picChg>
        <pc:picChg chg="add mod ord modCrop">
          <ac:chgData name="Emma Berry" userId="2f501676-f483-4083-b29e-a8f9a18288af" providerId="ADAL" clId="{55A909AF-E9F8-4077-B76C-E25D35ED6189}" dt="2019-03-26T17:56:36.717" v="6069" actId="18131"/>
          <ac:picMkLst>
            <pc:docMk/>
            <pc:sldMk cId="4056004637" sldId="281"/>
            <ac:picMk id="6" creationId="{E93975D3-E8AE-494A-9FD6-0E2B4E69B411}"/>
          </ac:picMkLst>
        </pc:picChg>
        <pc:picChg chg="del">
          <ac:chgData name="Emma Berry" userId="2f501676-f483-4083-b29e-a8f9a18288af" providerId="ADAL" clId="{55A909AF-E9F8-4077-B76C-E25D35ED6189}" dt="2019-03-26T14:12:06.035" v="4171" actId="478"/>
          <ac:picMkLst>
            <pc:docMk/>
            <pc:sldMk cId="4056004637" sldId="281"/>
            <ac:picMk id="7" creationId="{00000000-0000-0000-0000-000000000000}"/>
          </ac:picMkLst>
        </pc:picChg>
        <pc:picChg chg="del">
          <ac:chgData name="Emma Berry" userId="2f501676-f483-4083-b29e-a8f9a18288af" providerId="ADAL" clId="{55A909AF-E9F8-4077-B76C-E25D35ED6189}" dt="2019-03-29T10:11:20.229" v="10267" actId="478"/>
          <ac:picMkLst>
            <pc:docMk/>
            <pc:sldMk cId="4056004637" sldId="281"/>
            <ac:picMk id="8" creationId="{23A333E8-D345-4D8F-B9A6-5FD0AD39A049}"/>
          </ac:picMkLst>
        </pc:picChg>
        <pc:picChg chg="add mod ord modCrop">
          <ac:chgData name="Emma Berry" userId="2f501676-f483-4083-b29e-a8f9a18288af" providerId="ADAL" clId="{55A909AF-E9F8-4077-B76C-E25D35ED6189}" dt="2019-03-26T16:12:02.769" v="5543" actId="1035"/>
          <ac:picMkLst>
            <pc:docMk/>
            <pc:sldMk cId="4056004637" sldId="281"/>
            <ac:picMk id="1026" creationId="{DB90EE95-7806-4F4D-9074-BDE28A9680AB}"/>
          </ac:picMkLst>
        </pc:picChg>
        <pc:picChg chg="add del mod">
          <ac:chgData name="Emma Berry" userId="2f501676-f483-4083-b29e-a8f9a18288af" providerId="ADAL" clId="{55A909AF-E9F8-4077-B76C-E25D35ED6189}" dt="2019-03-26T14:23:25.366" v="4693"/>
          <ac:picMkLst>
            <pc:docMk/>
            <pc:sldMk cId="4056004637" sldId="281"/>
            <ac:picMk id="3074" creationId="{0692FDAA-BEFE-4DAC-A9F4-B76F95D470C4}"/>
          </ac:picMkLst>
        </pc:picChg>
      </pc:sldChg>
      <pc:sldChg chg="modSp">
        <pc:chgData name="Emma Berry" userId="2f501676-f483-4083-b29e-a8f9a18288af" providerId="ADAL" clId="{55A909AF-E9F8-4077-B76C-E25D35ED6189}" dt="2019-03-28T15:59:58.357" v="10103" actId="20577"/>
        <pc:sldMkLst>
          <pc:docMk/>
          <pc:sldMk cId="4072456507" sldId="286"/>
        </pc:sldMkLst>
        <pc:spChg chg="mod">
          <ac:chgData name="Emma Berry" userId="2f501676-f483-4083-b29e-a8f9a18288af" providerId="ADAL" clId="{55A909AF-E9F8-4077-B76C-E25D35ED6189}" dt="2019-03-28T15:59:58.357" v="10103" actId="20577"/>
          <ac:spMkLst>
            <pc:docMk/>
            <pc:sldMk cId="4072456507" sldId="286"/>
            <ac:spMk id="2" creationId="{22B96B66-91A6-4FA7-AF87-7CEC097C190C}"/>
          </ac:spMkLst>
        </pc:spChg>
      </pc:sldChg>
      <pc:sldChg chg="delSp modSp">
        <pc:chgData name="Emma Berry" userId="2f501676-f483-4083-b29e-a8f9a18288af" providerId="ADAL" clId="{55A909AF-E9F8-4077-B76C-E25D35ED6189}" dt="2019-03-28T16:11:56.943" v="10122" actId="478"/>
        <pc:sldMkLst>
          <pc:docMk/>
          <pc:sldMk cId="125003111" sldId="287"/>
        </pc:sldMkLst>
        <pc:spChg chg="mod">
          <ac:chgData name="Emma Berry" userId="2f501676-f483-4083-b29e-a8f9a18288af" providerId="ADAL" clId="{55A909AF-E9F8-4077-B76C-E25D35ED6189}" dt="2019-03-28T16:03:24.019" v="10120" actId="20577"/>
          <ac:spMkLst>
            <pc:docMk/>
            <pc:sldMk cId="125003111" sldId="287"/>
            <ac:spMk id="3" creationId="{76AB8E7A-A6C2-450A-9E27-9038DD65D762}"/>
          </ac:spMkLst>
        </pc:spChg>
        <pc:spChg chg="del">
          <ac:chgData name="Emma Berry" userId="2f501676-f483-4083-b29e-a8f9a18288af" providerId="ADAL" clId="{55A909AF-E9F8-4077-B76C-E25D35ED6189}" dt="2019-03-28T16:11:55.156" v="10121" actId="478"/>
          <ac:spMkLst>
            <pc:docMk/>
            <pc:sldMk cId="125003111" sldId="287"/>
            <ac:spMk id="4" creationId="{50A36B4D-BA19-4154-9347-A62516C6107D}"/>
          </ac:spMkLst>
        </pc:spChg>
        <pc:picChg chg="del">
          <ac:chgData name="Emma Berry" userId="2f501676-f483-4083-b29e-a8f9a18288af" providerId="ADAL" clId="{55A909AF-E9F8-4077-B76C-E25D35ED6189}" dt="2019-03-28T16:11:56.943" v="10122" actId="478"/>
          <ac:picMkLst>
            <pc:docMk/>
            <pc:sldMk cId="125003111" sldId="287"/>
            <ac:picMk id="6" creationId="{D1908B4A-40B9-475D-A79B-B1F3B5F347B4}"/>
          </ac:picMkLst>
        </pc:picChg>
      </pc:sldChg>
      <pc:sldChg chg="delSp modSp">
        <pc:chgData name="Emma Berry" userId="2f501676-f483-4083-b29e-a8f9a18288af" providerId="ADAL" clId="{55A909AF-E9F8-4077-B76C-E25D35ED6189}" dt="2019-03-28T16:21:14.652" v="10148" actId="478"/>
        <pc:sldMkLst>
          <pc:docMk/>
          <pc:sldMk cId="1771610879" sldId="288"/>
        </pc:sldMkLst>
        <pc:spChg chg="del">
          <ac:chgData name="Emma Berry" userId="2f501676-f483-4083-b29e-a8f9a18288af" providerId="ADAL" clId="{55A909AF-E9F8-4077-B76C-E25D35ED6189}" dt="2019-03-28T16:15:24.854" v="10123" actId="478"/>
          <ac:spMkLst>
            <pc:docMk/>
            <pc:sldMk cId="1771610879" sldId="288"/>
            <ac:spMk id="5" creationId="{9A5A39D3-7595-4473-8AA2-34230B483280}"/>
          </ac:spMkLst>
        </pc:spChg>
        <pc:spChg chg="del mod">
          <ac:chgData name="Emma Berry" userId="2f501676-f483-4083-b29e-a8f9a18288af" providerId="ADAL" clId="{55A909AF-E9F8-4077-B76C-E25D35ED6189}" dt="2019-03-28T16:21:14.652" v="10148" actId="478"/>
          <ac:spMkLst>
            <pc:docMk/>
            <pc:sldMk cId="1771610879" sldId="288"/>
            <ac:spMk id="6" creationId="{C7CC0C4C-7C87-4FE8-B082-B0C88A2FBA10}"/>
          </ac:spMkLst>
        </pc:spChg>
        <pc:picChg chg="del">
          <ac:chgData name="Emma Berry" userId="2f501676-f483-4083-b29e-a8f9a18288af" providerId="ADAL" clId="{55A909AF-E9F8-4077-B76C-E25D35ED6189}" dt="2019-03-28T16:15:29.058" v="10124" actId="478"/>
          <ac:picMkLst>
            <pc:docMk/>
            <pc:sldMk cId="1771610879" sldId="288"/>
            <ac:picMk id="4" creationId="{2B3AD35C-D7BB-4CE7-985D-6FEB26F81810}"/>
          </ac:picMkLst>
        </pc:picChg>
      </pc:sldChg>
      <pc:sldChg chg="delSp">
        <pc:chgData name="Emma Berry" userId="2f501676-f483-4083-b29e-a8f9a18288af" providerId="ADAL" clId="{55A909AF-E9F8-4077-B76C-E25D35ED6189}" dt="2019-03-28T16:26:55.331" v="10150" actId="478"/>
        <pc:sldMkLst>
          <pc:docMk/>
          <pc:sldMk cId="3583906750" sldId="289"/>
        </pc:sldMkLst>
        <pc:spChg chg="del">
          <ac:chgData name="Emma Berry" userId="2f501676-f483-4083-b29e-a8f9a18288af" providerId="ADAL" clId="{55A909AF-E9F8-4077-B76C-E25D35ED6189}" dt="2019-03-28T16:26:55.331" v="10150" actId="478"/>
          <ac:spMkLst>
            <pc:docMk/>
            <pc:sldMk cId="3583906750" sldId="289"/>
            <ac:spMk id="6" creationId="{06B4D611-6292-4CE8-B4FA-61108EB6B5B5}"/>
          </ac:spMkLst>
        </pc:spChg>
        <pc:picChg chg="del">
          <ac:chgData name="Emma Berry" userId="2f501676-f483-4083-b29e-a8f9a18288af" providerId="ADAL" clId="{55A909AF-E9F8-4077-B76C-E25D35ED6189}" dt="2019-03-28T16:26:52.317" v="10149" actId="478"/>
          <ac:picMkLst>
            <pc:docMk/>
            <pc:sldMk cId="3583906750" sldId="289"/>
            <ac:picMk id="4" creationId="{E4B202DB-AC01-411D-9B42-99FBE1E28852}"/>
          </ac:picMkLst>
        </pc:picChg>
      </pc:sldChg>
      <pc:sldChg chg="delSp">
        <pc:chgData name="Emma Berry" userId="2f501676-f483-4083-b29e-a8f9a18288af" providerId="ADAL" clId="{55A909AF-E9F8-4077-B76C-E25D35ED6189}" dt="2019-03-28T16:32:08.738" v="10153" actId="478"/>
        <pc:sldMkLst>
          <pc:docMk/>
          <pc:sldMk cId="2176978031" sldId="290"/>
        </pc:sldMkLst>
        <pc:spChg chg="del">
          <ac:chgData name="Emma Berry" userId="2f501676-f483-4083-b29e-a8f9a18288af" providerId="ADAL" clId="{55A909AF-E9F8-4077-B76C-E25D35ED6189}" dt="2019-03-28T16:27:24.313" v="10152" actId="478"/>
          <ac:spMkLst>
            <pc:docMk/>
            <pc:sldMk cId="2176978031" sldId="290"/>
            <ac:spMk id="5" creationId="{56585DB6-F7D5-4CFC-A80F-5A75F8036DFF}"/>
          </ac:spMkLst>
        </pc:spChg>
        <pc:picChg chg="del">
          <ac:chgData name="Emma Berry" userId="2f501676-f483-4083-b29e-a8f9a18288af" providerId="ADAL" clId="{55A909AF-E9F8-4077-B76C-E25D35ED6189}" dt="2019-03-28T16:27:02.101" v="10151" actId="478"/>
          <ac:picMkLst>
            <pc:docMk/>
            <pc:sldMk cId="2176978031" sldId="290"/>
            <ac:picMk id="4" creationId="{53BE9256-54AF-4636-B2D8-B3F7C96B0808}"/>
          </ac:picMkLst>
        </pc:picChg>
        <pc:picChg chg="del">
          <ac:chgData name="Emma Berry" userId="2f501676-f483-4083-b29e-a8f9a18288af" providerId="ADAL" clId="{55A909AF-E9F8-4077-B76C-E25D35ED6189}" dt="2019-03-28T16:32:08.738" v="10153" actId="478"/>
          <ac:picMkLst>
            <pc:docMk/>
            <pc:sldMk cId="2176978031" sldId="290"/>
            <ac:picMk id="2052" creationId="{0E958DC8-69F2-4C62-89ED-9F302F9FA557}"/>
          </ac:picMkLst>
        </pc:picChg>
      </pc:sldChg>
      <pc:sldChg chg="addSp delSp modSp">
        <pc:chgData name="Emma Berry" userId="2f501676-f483-4083-b29e-a8f9a18288af" providerId="ADAL" clId="{55A909AF-E9F8-4077-B76C-E25D35ED6189}" dt="2019-03-28T16:42:11.367" v="10220" actId="478"/>
        <pc:sldMkLst>
          <pc:docMk/>
          <pc:sldMk cId="3417929031" sldId="291"/>
        </pc:sldMkLst>
        <pc:spChg chg="add del mod">
          <ac:chgData name="Emma Berry" userId="2f501676-f483-4083-b29e-a8f9a18288af" providerId="ADAL" clId="{55A909AF-E9F8-4077-B76C-E25D35ED6189}" dt="2019-03-28T16:42:11.367" v="10220" actId="478"/>
          <ac:spMkLst>
            <pc:docMk/>
            <pc:sldMk cId="3417929031" sldId="291"/>
            <ac:spMk id="5" creationId="{B11BEFE9-9A60-439A-9E0E-EE04FC6A0E11}"/>
          </ac:spMkLst>
        </pc:spChg>
        <pc:spChg chg="del">
          <ac:chgData name="Emma Berry" userId="2f501676-f483-4083-b29e-a8f9a18288af" providerId="ADAL" clId="{55A909AF-E9F8-4077-B76C-E25D35ED6189}" dt="2019-03-28T16:37:07.560" v="10155" actId="478"/>
          <ac:spMkLst>
            <pc:docMk/>
            <pc:sldMk cId="3417929031" sldId="291"/>
            <ac:spMk id="6" creationId="{9A690CB1-F049-4324-8081-A39BF2BAB438}"/>
          </ac:spMkLst>
        </pc:spChg>
        <pc:picChg chg="del">
          <ac:chgData name="Emma Berry" userId="2f501676-f483-4083-b29e-a8f9a18288af" providerId="ADAL" clId="{55A909AF-E9F8-4077-B76C-E25D35ED6189}" dt="2019-03-28T16:32:13.967" v="10154" actId="478"/>
          <ac:picMkLst>
            <pc:docMk/>
            <pc:sldMk cId="3417929031" sldId="291"/>
            <ac:picMk id="4" creationId="{EC4DCFE6-6B40-4B3F-810A-231AD0F4E6B4}"/>
          </ac:picMkLst>
        </pc:picChg>
      </pc:sldChg>
      <pc:sldChg chg="addSp delSp modSp setBg">
        <pc:chgData name="Emma Berry" userId="2f501676-f483-4083-b29e-a8f9a18288af" providerId="ADAL" clId="{55A909AF-E9F8-4077-B76C-E25D35ED6189}" dt="2019-03-28T17:19:09.500" v="10235" actId="478"/>
        <pc:sldMkLst>
          <pc:docMk/>
          <pc:sldMk cId="4163255073" sldId="292"/>
        </pc:sldMkLst>
        <pc:spChg chg="mod">
          <ac:chgData name="Emma Berry" userId="2f501676-f483-4083-b29e-a8f9a18288af" providerId="ADAL" clId="{55A909AF-E9F8-4077-B76C-E25D35ED6189}" dt="2019-03-22T14:40:10.813" v="717" actId="20577"/>
          <ac:spMkLst>
            <pc:docMk/>
            <pc:sldMk cId="4163255073" sldId="292"/>
            <ac:spMk id="2" creationId="{0C72C9AB-67F0-464D-97D5-704147D38C0E}"/>
          </ac:spMkLst>
        </pc:spChg>
        <pc:spChg chg="mod">
          <ac:chgData name="Emma Berry" userId="2f501676-f483-4083-b29e-a8f9a18288af" providerId="ADAL" clId="{55A909AF-E9F8-4077-B76C-E25D35ED6189}" dt="2019-03-28T17:16:39.754" v="10234" actId="20577"/>
          <ac:spMkLst>
            <pc:docMk/>
            <pc:sldMk cId="4163255073" sldId="292"/>
            <ac:spMk id="3" creationId="{B920C055-8775-4569-9DD3-EA01BE2844A4}"/>
          </ac:spMkLst>
        </pc:spChg>
        <pc:spChg chg="add del mod">
          <ac:chgData name="Emma Berry" userId="2f501676-f483-4083-b29e-a8f9a18288af" providerId="ADAL" clId="{55A909AF-E9F8-4077-B76C-E25D35ED6189}" dt="2019-03-28T17:19:09.500" v="10235" actId="478"/>
          <ac:spMkLst>
            <pc:docMk/>
            <pc:sldMk cId="4163255073" sldId="292"/>
            <ac:spMk id="5" creationId="{F9F36846-C483-42D5-B109-1E8FBDD781F2}"/>
          </ac:spMkLst>
        </pc:spChg>
        <pc:picChg chg="del">
          <ac:chgData name="Emma Berry" userId="2f501676-f483-4083-b29e-a8f9a18288af" providerId="ADAL" clId="{55A909AF-E9F8-4077-B76C-E25D35ED6189}" dt="2019-03-28T17:09:01.524" v="10221" actId="478"/>
          <ac:picMkLst>
            <pc:docMk/>
            <pc:sldMk cId="4163255073" sldId="292"/>
            <ac:picMk id="4" creationId="{1AAA1C52-4E5D-42A9-870F-EC7DC931162B}"/>
          </ac:picMkLst>
        </pc:picChg>
        <pc:picChg chg="add mod ord modCrop">
          <ac:chgData name="Emma Berry" userId="2f501676-f483-4083-b29e-a8f9a18288af" providerId="ADAL" clId="{55A909AF-E9F8-4077-B76C-E25D35ED6189}" dt="2019-03-22T14:47:05.879" v="802" actId="732"/>
          <ac:picMkLst>
            <pc:docMk/>
            <pc:sldMk cId="4163255073" sldId="292"/>
            <ac:picMk id="1026" creationId="{CE491945-850E-4FF2-B372-6C096B7014B3}"/>
          </ac:picMkLst>
        </pc:picChg>
      </pc:sldChg>
      <pc:sldChg chg="addSp delSp modSp add del">
        <pc:chgData name="Emma Berry" userId="2f501676-f483-4083-b29e-a8f9a18288af" providerId="ADAL" clId="{55A909AF-E9F8-4077-B76C-E25D35ED6189}" dt="2019-03-29T15:11:38.612" v="10438" actId="20577"/>
        <pc:sldMkLst>
          <pc:docMk/>
          <pc:sldMk cId="2195765436" sldId="294"/>
        </pc:sldMkLst>
        <pc:spChg chg="add del mod">
          <ac:chgData name="Emma Berry" userId="2f501676-f483-4083-b29e-a8f9a18288af" providerId="ADAL" clId="{55A909AF-E9F8-4077-B76C-E25D35ED6189}" dt="2019-03-29T15:08:30.947" v="10293" actId="478"/>
          <ac:spMkLst>
            <pc:docMk/>
            <pc:sldMk cId="2195765436" sldId="294"/>
            <ac:spMk id="2" creationId="{78D52F93-6074-4CB3-AC7E-23438442E631}"/>
          </ac:spMkLst>
        </pc:spChg>
        <pc:spChg chg="del">
          <ac:chgData name="Emma Berry" userId="2f501676-f483-4083-b29e-a8f9a18288af" providerId="ADAL" clId="{55A909AF-E9F8-4077-B76C-E25D35ED6189}" dt="2019-03-26T09:28:19.647" v="2066"/>
          <ac:spMkLst>
            <pc:docMk/>
            <pc:sldMk cId="2195765436" sldId="294"/>
            <ac:spMk id="2" creationId="{7A01EE85-7508-4645-8BE6-D80AD2A5F68B}"/>
          </ac:spMkLst>
        </pc:spChg>
        <pc:spChg chg="del">
          <ac:chgData name="Emma Berry" userId="2f501676-f483-4083-b29e-a8f9a18288af" providerId="ADAL" clId="{55A909AF-E9F8-4077-B76C-E25D35ED6189}" dt="2019-03-26T09:28:19.647" v="2066"/>
          <ac:spMkLst>
            <pc:docMk/>
            <pc:sldMk cId="2195765436" sldId="294"/>
            <ac:spMk id="3" creationId="{E7A2B0F5-A84C-4C76-A80D-0E2E927E5AB3}"/>
          </ac:spMkLst>
        </pc:spChg>
        <pc:spChg chg="add mod">
          <ac:chgData name="Emma Berry" userId="2f501676-f483-4083-b29e-a8f9a18288af" providerId="ADAL" clId="{55A909AF-E9F8-4077-B76C-E25D35ED6189}" dt="2019-03-28T14:08:38.927" v="9963" actId="20577"/>
          <ac:spMkLst>
            <pc:docMk/>
            <pc:sldMk cId="2195765436" sldId="294"/>
            <ac:spMk id="4" creationId="{656D682F-EC2E-4EBD-827E-0A31F0B758F2}"/>
          </ac:spMkLst>
        </pc:spChg>
        <pc:spChg chg="add mod">
          <ac:chgData name="Emma Berry" userId="2f501676-f483-4083-b29e-a8f9a18288af" providerId="ADAL" clId="{55A909AF-E9F8-4077-B76C-E25D35ED6189}" dt="2019-03-29T15:11:38.612" v="10438" actId="20577"/>
          <ac:spMkLst>
            <pc:docMk/>
            <pc:sldMk cId="2195765436" sldId="294"/>
            <ac:spMk id="5" creationId="{5089C75B-6A6D-42E5-903A-7238E375AB9E}"/>
          </ac:spMkLst>
        </pc:spChg>
        <pc:picChg chg="add del mod">
          <ac:chgData name="Emma Berry" userId="2f501676-f483-4083-b29e-a8f9a18288af" providerId="ADAL" clId="{55A909AF-E9F8-4077-B76C-E25D35ED6189}" dt="2019-03-29T15:08:30.947" v="10293" actId="478"/>
          <ac:picMkLst>
            <pc:docMk/>
            <pc:sldMk cId="2195765436" sldId="294"/>
            <ac:picMk id="6" creationId="{F70DBD12-B01A-4855-8C2A-015D4E94AA1E}"/>
          </ac:picMkLst>
        </pc:picChg>
        <pc:picChg chg="add del mod">
          <ac:chgData name="Emma Berry" userId="2f501676-f483-4083-b29e-a8f9a18288af" providerId="ADAL" clId="{55A909AF-E9F8-4077-B76C-E25D35ED6189}" dt="2019-03-29T15:08:30.947" v="10293" actId="478"/>
          <ac:picMkLst>
            <pc:docMk/>
            <pc:sldMk cId="2195765436" sldId="294"/>
            <ac:picMk id="4098" creationId="{9457AC2C-89EF-48D4-86EA-8DDE36A24DCE}"/>
          </ac:picMkLst>
        </pc:picChg>
      </pc:sldChg>
      <pc:sldChg chg="addSp delSp modSp add">
        <pc:chgData name="Emma Berry" userId="2f501676-f483-4083-b29e-a8f9a18288af" providerId="ADAL" clId="{55A909AF-E9F8-4077-B76C-E25D35ED6189}" dt="2019-03-26T16:04:28.096" v="5101" actId="20577"/>
        <pc:sldMkLst>
          <pc:docMk/>
          <pc:sldMk cId="4062840028" sldId="295"/>
        </pc:sldMkLst>
        <pc:spChg chg="mod">
          <ac:chgData name="Emma Berry" userId="2f501676-f483-4083-b29e-a8f9a18288af" providerId="ADAL" clId="{55A909AF-E9F8-4077-B76C-E25D35ED6189}" dt="2019-03-26T13:34:56.470" v="3391" actId="20577"/>
          <ac:spMkLst>
            <pc:docMk/>
            <pc:sldMk cId="4062840028" sldId="295"/>
            <ac:spMk id="2" creationId="{A820221B-94F4-497D-96D3-16B531B83F3B}"/>
          </ac:spMkLst>
        </pc:spChg>
        <pc:spChg chg="mod">
          <ac:chgData name="Emma Berry" userId="2f501676-f483-4083-b29e-a8f9a18288af" providerId="ADAL" clId="{55A909AF-E9F8-4077-B76C-E25D35ED6189}" dt="2019-03-26T16:04:28.096" v="5101" actId="20577"/>
          <ac:spMkLst>
            <pc:docMk/>
            <pc:sldMk cId="4062840028" sldId="295"/>
            <ac:spMk id="3" creationId="{101569C7-9E1A-4A17-8C93-3DFD5E722D2F}"/>
          </ac:spMkLst>
        </pc:spChg>
        <pc:picChg chg="add mod">
          <ac:chgData name="Emma Berry" userId="2f501676-f483-4083-b29e-a8f9a18288af" providerId="ADAL" clId="{55A909AF-E9F8-4077-B76C-E25D35ED6189}" dt="2019-03-26T13:36:57.012" v="3422" actId="14100"/>
          <ac:picMkLst>
            <pc:docMk/>
            <pc:sldMk cId="4062840028" sldId="295"/>
            <ac:picMk id="4" creationId="{03217020-61EB-4C6C-A1D4-57E9BAD5FEFD}"/>
          </ac:picMkLst>
        </pc:picChg>
        <pc:picChg chg="add del mod">
          <ac:chgData name="Emma Berry" userId="2f501676-f483-4083-b29e-a8f9a18288af" providerId="ADAL" clId="{55A909AF-E9F8-4077-B76C-E25D35ED6189}" dt="2019-03-26T13:37:00.627" v="3423"/>
          <ac:picMkLst>
            <pc:docMk/>
            <pc:sldMk cId="4062840028" sldId="295"/>
            <ac:picMk id="5" creationId="{0F9859D7-27B1-42D1-8469-AD3B81674AC2}"/>
          </ac:picMkLst>
        </pc:picChg>
        <pc:picChg chg="add del">
          <ac:chgData name="Emma Berry" userId="2f501676-f483-4083-b29e-a8f9a18288af" providerId="ADAL" clId="{55A909AF-E9F8-4077-B76C-E25D35ED6189}" dt="2019-03-26T13:46:43.935" v="3840" actId="478"/>
          <ac:picMkLst>
            <pc:docMk/>
            <pc:sldMk cId="4062840028" sldId="295"/>
            <ac:picMk id="1026" creationId="{31A7C857-F0CB-4C67-A525-E6D8FAF9A515}"/>
          </ac:picMkLst>
        </pc:picChg>
        <pc:picChg chg="add mod ord modCrop">
          <ac:chgData name="Emma Berry" userId="2f501676-f483-4083-b29e-a8f9a18288af" providerId="ADAL" clId="{55A909AF-E9F8-4077-B76C-E25D35ED6189}" dt="2019-03-26T13:57:34.892" v="3855" actId="732"/>
          <ac:picMkLst>
            <pc:docMk/>
            <pc:sldMk cId="4062840028" sldId="295"/>
            <ac:picMk id="1028" creationId="{95B6B365-75D5-4CCC-9454-34214D5AED09}"/>
          </ac:picMkLst>
        </pc:picChg>
      </pc:sldChg>
      <pc:sldChg chg="addSp modSp add ord addCm modCm">
        <pc:chgData name="Emma Berry" userId="2f501676-f483-4083-b29e-a8f9a18288af" providerId="ADAL" clId="{55A909AF-E9F8-4077-B76C-E25D35ED6189}" dt="2019-03-26T16:03:55.014" v="5083"/>
        <pc:sldMkLst>
          <pc:docMk/>
          <pc:sldMk cId="3030034764" sldId="296"/>
        </pc:sldMkLst>
        <pc:spChg chg="mod">
          <ac:chgData name="Emma Berry" userId="2f501676-f483-4083-b29e-a8f9a18288af" providerId="ADAL" clId="{55A909AF-E9F8-4077-B76C-E25D35ED6189}" dt="2019-03-26T13:41:37.637" v="3838" actId="20577"/>
          <ac:spMkLst>
            <pc:docMk/>
            <pc:sldMk cId="3030034764" sldId="296"/>
            <ac:spMk id="2" creationId="{7E3465C3-AF23-44A4-88D8-B2BDE05B90A9}"/>
          </ac:spMkLst>
        </pc:spChg>
        <pc:spChg chg="mod">
          <ac:chgData name="Emma Berry" userId="2f501676-f483-4083-b29e-a8f9a18288af" providerId="ADAL" clId="{55A909AF-E9F8-4077-B76C-E25D35ED6189}" dt="2019-03-26T13:40:43.544" v="3818" actId="20577"/>
          <ac:spMkLst>
            <pc:docMk/>
            <pc:sldMk cId="3030034764" sldId="296"/>
            <ac:spMk id="3" creationId="{0DD33A97-877A-4FA5-8ADF-4EADF1E25D96}"/>
          </ac:spMkLst>
        </pc:spChg>
        <pc:picChg chg="add mod modCrop">
          <ac:chgData name="Emma Berry" userId="2f501676-f483-4083-b29e-a8f9a18288af" providerId="ADAL" clId="{55A909AF-E9F8-4077-B76C-E25D35ED6189}" dt="2019-03-26T16:03:38.046" v="5082"/>
          <ac:picMkLst>
            <pc:docMk/>
            <pc:sldMk cId="3030034764" sldId="296"/>
            <ac:picMk id="4" creationId="{ED21B688-C467-47EE-BE5F-39FB213B5481}"/>
          </ac:picMkLst>
        </pc:picChg>
      </pc:sldChg>
      <pc:sldChg chg="addSp modSp add setBg">
        <pc:chgData name="Emma Berry" userId="2f501676-f483-4083-b29e-a8f9a18288af" providerId="ADAL" clId="{55A909AF-E9F8-4077-B76C-E25D35ED6189}" dt="2019-03-26T17:49:40.897" v="6059"/>
        <pc:sldMkLst>
          <pc:docMk/>
          <pc:sldMk cId="734870503" sldId="297"/>
        </pc:sldMkLst>
        <pc:spChg chg="mod">
          <ac:chgData name="Emma Berry" userId="2f501676-f483-4083-b29e-a8f9a18288af" providerId="ADAL" clId="{55A909AF-E9F8-4077-B76C-E25D35ED6189}" dt="2019-03-26T14:20:11.784" v="4660" actId="207"/>
          <ac:spMkLst>
            <pc:docMk/>
            <pc:sldMk cId="734870503" sldId="297"/>
            <ac:spMk id="2" creationId="{266B2B0D-7411-417E-BB08-A78E91BEFA20}"/>
          </ac:spMkLst>
        </pc:spChg>
        <pc:spChg chg="mod">
          <ac:chgData name="Emma Berry" userId="2f501676-f483-4083-b29e-a8f9a18288af" providerId="ADAL" clId="{55A909AF-E9F8-4077-B76C-E25D35ED6189}" dt="2019-03-26T14:26:22.164" v="4783" actId="207"/>
          <ac:spMkLst>
            <pc:docMk/>
            <pc:sldMk cId="734870503" sldId="297"/>
            <ac:spMk id="3" creationId="{24F09613-AC2F-4C77-904A-D76AEDED1FBE}"/>
          </ac:spMkLst>
        </pc:spChg>
        <pc:picChg chg="add mod ord modCrop">
          <ac:chgData name="Emma Berry" userId="2f501676-f483-4083-b29e-a8f9a18288af" providerId="ADAL" clId="{55A909AF-E9F8-4077-B76C-E25D35ED6189}" dt="2019-03-26T14:20:23.462" v="4662" actId="167"/>
          <ac:picMkLst>
            <pc:docMk/>
            <pc:sldMk cId="734870503" sldId="297"/>
            <ac:picMk id="2050" creationId="{7CD36B6B-12A8-4A44-B077-33F78A0F22C7}"/>
          </ac:picMkLst>
        </pc:picChg>
      </pc:sldChg>
      <pc:sldChg chg="addSp delSp modSp add">
        <pc:chgData name="Emma Berry" userId="2f501676-f483-4083-b29e-a8f9a18288af" providerId="ADAL" clId="{55A909AF-E9F8-4077-B76C-E25D35ED6189}" dt="2019-03-29T10:16:47.654" v="10286" actId="20577"/>
        <pc:sldMkLst>
          <pc:docMk/>
          <pc:sldMk cId="2313366818" sldId="298"/>
        </pc:sldMkLst>
        <pc:spChg chg="mod">
          <ac:chgData name="Emma Berry" userId="2f501676-f483-4083-b29e-a8f9a18288af" providerId="ADAL" clId="{55A909AF-E9F8-4077-B76C-E25D35ED6189}" dt="2019-03-26T16:10:01.064" v="5501" actId="20577"/>
          <ac:spMkLst>
            <pc:docMk/>
            <pc:sldMk cId="2313366818" sldId="298"/>
            <ac:spMk id="2" creationId="{BED936D4-F5A6-44E9-AD01-351FACE1922D}"/>
          </ac:spMkLst>
        </pc:spChg>
        <pc:spChg chg="mod">
          <ac:chgData name="Emma Berry" userId="2f501676-f483-4083-b29e-a8f9a18288af" providerId="ADAL" clId="{55A909AF-E9F8-4077-B76C-E25D35ED6189}" dt="2019-03-29T10:16:47.654" v="10286" actId="20577"/>
          <ac:spMkLst>
            <pc:docMk/>
            <pc:sldMk cId="2313366818" sldId="298"/>
            <ac:spMk id="3" creationId="{836ABB39-A06C-42D1-94AE-B4FBBF7F30AF}"/>
          </ac:spMkLst>
        </pc:spChg>
        <pc:picChg chg="add mod">
          <ac:chgData name="Emma Berry" userId="2f501676-f483-4083-b29e-a8f9a18288af" providerId="ADAL" clId="{55A909AF-E9F8-4077-B76C-E25D35ED6189}" dt="2019-03-28T14:00:12.719" v="9908" actId="1076"/>
          <ac:picMkLst>
            <pc:docMk/>
            <pc:sldMk cId="2313366818" sldId="298"/>
            <ac:picMk id="6" creationId="{1B442667-62B5-4FD1-AA35-EB76DE4E2339}"/>
          </ac:picMkLst>
        </pc:picChg>
        <pc:picChg chg="add del">
          <ac:chgData name="Emma Berry" userId="2f501676-f483-4083-b29e-a8f9a18288af" providerId="ADAL" clId="{55A909AF-E9F8-4077-B76C-E25D35ED6189}" dt="2019-03-26T16:27:55.938" v="5978" actId="478"/>
          <ac:picMkLst>
            <pc:docMk/>
            <pc:sldMk cId="2313366818" sldId="298"/>
            <ac:picMk id="2050" creationId="{BD7D0934-7E2C-4AD9-A2BA-7C5807D2D9D6}"/>
          </ac:picMkLst>
        </pc:picChg>
        <pc:picChg chg="add mod ord modCrop">
          <ac:chgData name="Emma Berry" userId="2f501676-f483-4083-b29e-a8f9a18288af" providerId="ADAL" clId="{55A909AF-E9F8-4077-B76C-E25D35ED6189}" dt="2019-03-26T17:43:44.685" v="5995" actId="167"/>
          <ac:picMkLst>
            <pc:docMk/>
            <pc:sldMk cId="2313366818" sldId="298"/>
            <ac:picMk id="2052" creationId="{65D64BF3-01FE-4958-B117-B0D582CF550B}"/>
          </ac:picMkLst>
        </pc:picChg>
      </pc:sldChg>
      <pc:sldChg chg="addSp delSp modSp add setBg addCm modCm">
        <pc:chgData name="Emma Berry" userId="2f501676-f483-4083-b29e-a8f9a18288af" providerId="ADAL" clId="{55A909AF-E9F8-4077-B76C-E25D35ED6189}" dt="2019-03-29T17:42:33.002" v="10444" actId="478"/>
        <pc:sldMkLst>
          <pc:docMk/>
          <pc:sldMk cId="4080462124" sldId="300"/>
        </pc:sldMkLst>
        <pc:spChg chg="mod">
          <ac:chgData name="Emma Berry" userId="2f501676-f483-4083-b29e-a8f9a18288af" providerId="ADAL" clId="{55A909AF-E9F8-4077-B76C-E25D35ED6189}" dt="2019-03-28T12:08:15.800" v="8209" actId="207"/>
          <ac:spMkLst>
            <pc:docMk/>
            <pc:sldMk cId="4080462124" sldId="300"/>
            <ac:spMk id="2" creationId="{BAFF57D9-A6DD-4F8F-9DEA-C89F453994BE}"/>
          </ac:spMkLst>
        </pc:spChg>
        <pc:spChg chg="mod">
          <ac:chgData name="Emma Berry" userId="2f501676-f483-4083-b29e-a8f9a18288af" providerId="ADAL" clId="{55A909AF-E9F8-4077-B76C-E25D35ED6189}" dt="2019-03-28T12:25:08.824" v="8960" actId="20577"/>
          <ac:spMkLst>
            <pc:docMk/>
            <pc:sldMk cId="4080462124" sldId="300"/>
            <ac:spMk id="3" creationId="{FBB84278-D58A-43B9-99C9-D8B9C5EE04FD}"/>
          </ac:spMkLst>
        </pc:spChg>
        <pc:picChg chg="add del mod">
          <ac:chgData name="Emma Berry" userId="2f501676-f483-4083-b29e-a8f9a18288af" providerId="ADAL" clId="{55A909AF-E9F8-4077-B76C-E25D35ED6189}" dt="2019-03-29T17:42:33.002" v="10444" actId="478"/>
          <ac:picMkLst>
            <pc:docMk/>
            <pc:sldMk cId="4080462124" sldId="300"/>
            <ac:picMk id="4" creationId="{141CA8A7-D369-4C6F-A12D-8CFBEA2F6505}"/>
          </ac:picMkLst>
        </pc:picChg>
        <pc:picChg chg="add del mod ord modCrop">
          <ac:chgData name="Emma Berry" userId="2f501676-f483-4083-b29e-a8f9a18288af" providerId="ADAL" clId="{55A909AF-E9F8-4077-B76C-E25D35ED6189}" dt="2019-03-28T12:11:28.250" v="8217" actId="478"/>
          <ac:picMkLst>
            <pc:docMk/>
            <pc:sldMk cId="4080462124" sldId="300"/>
            <ac:picMk id="4098" creationId="{BBC2B695-6203-4A1E-8297-D5887428B3E7}"/>
          </ac:picMkLst>
        </pc:picChg>
        <pc:picChg chg="add mod ord modCrop">
          <ac:chgData name="Emma Berry" userId="2f501676-f483-4083-b29e-a8f9a18288af" providerId="ADAL" clId="{55A909AF-E9F8-4077-B76C-E25D35ED6189}" dt="2019-03-28T12:21:46.733" v="8833" actId="18131"/>
          <ac:picMkLst>
            <pc:docMk/>
            <pc:sldMk cId="4080462124" sldId="300"/>
            <ac:picMk id="4100" creationId="{DDF56A82-F590-4FD5-9947-1055751D8D5D}"/>
          </ac:picMkLst>
        </pc:picChg>
      </pc:sldChg>
      <pc:sldChg chg="addSp delSp modSp add setBg">
        <pc:chgData name="Emma Berry" userId="2f501676-f483-4083-b29e-a8f9a18288af" providerId="ADAL" clId="{55A909AF-E9F8-4077-B76C-E25D35ED6189}" dt="2019-03-28T15:49:30.242" v="10078" actId="18131"/>
        <pc:sldMkLst>
          <pc:docMk/>
          <pc:sldMk cId="3789339843" sldId="301"/>
        </pc:sldMkLst>
        <pc:spChg chg="mod">
          <ac:chgData name="Emma Berry" userId="2f501676-f483-4083-b29e-a8f9a18288af" providerId="ADAL" clId="{55A909AF-E9F8-4077-B76C-E25D35ED6189}" dt="2019-03-28T13:46:17.954" v="9006" actId="20577"/>
          <ac:spMkLst>
            <pc:docMk/>
            <pc:sldMk cId="3789339843" sldId="301"/>
            <ac:spMk id="2" creationId="{4DA26389-A0EB-4594-B99B-AAF1674630C0}"/>
          </ac:spMkLst>
        </pc:spChg>
        <pc:spChg chg="mod">
          <ac:chgData name="Emma Berry" userId="2f501676-f483-4083-b29e-a8f9a18288af" providerId="ADAL" clId="{55A909AF-E9F8-4077-B76C-E25D35ED6189}" dt="2019-03-28T15:49:14.363" v="10076" actId="20577"/>
          <ac:spMkLst>
            <pc:docMk/>
            <pc:sldMk cId="3789339843" sldId="301"/>
            <ac:spMk id="3" creationId="{51C39084-8CF8-47AC-888C-A4BE42D9D695}"/>
          </ac:spMkLst>
        </pc:spChg>
        <pc:spChg chg="add del mod">
          <ac:chgData name="Emma Berry" userId="2f501676-f483-4083-b29e-a8f9a18288af" providerId="ADAL" clId="{55A909AF-E9F8-4077-B76C-E25D35ED6189}" dt="2019-03-28T13:58:44.153" v="9904" actId="478"/>
          <ac:spMkLst>
            <pc:docMk/>
            <pc:sldMk cId="3789339843" sldId="301"/>
            <ac:spMk id="4" creationId="{A9336BA1-2363-41BC-A0B4-AE85CB9668A8}"/>
          </ac:spMkLst>
        </pc:spChg>
        <pc:picChg chg="add mod ord modCrop">
          <ac:chgData name="Emma Berry" userId="2f501676-f483-4083-b29e-a8f9a18288af" providerId="ADAL" clId="{55A909AF-E9F8-4077-B76C-E25D35ED6189}" dt="2019-03-28T15:49:30.242" v="10078" actId="18131"/>
          <ac:picMkLst>
            <pc:docMk/>
            <pc:sldMk cId="3789339843" sldId="301"/>
            <ac:picMk id="5122" creationId="{80172399-EF80-40D7-8F20-C984A3E38294}"/>
          </ac:picMkLst>
        </pc:picChg>
      </pc:sldChg>
      <pc:sldChg chg="addSp delSp modSp add">
        <pc:chgData name="Emma Berry" userId="2f501676-f483-4083-b29e-a8f9a18288af" providerId="ADAL" clId="{55A909AF-E9F8-4077-B76C-E25D35ED6189}" dt="2019-03-28T16:38:49.592" v="10219" actId="5793"/>
        <pc:sldMkLst>
          <pc:docMk/>
          <pc:sldMk cId="4025479585" sldId="302"/>
        </pc:sldMkLst>
        <pc:spChg chg="del">
          <ac:chgData name="Emma Berry" userId="2f501676-f483-4083-b29e-a8f9a18288af" providerId="ADAL" clId="{55A909AF-E9F8-4077-B76C-E25D35ED6189}" dt="2019-03-28T16:38:12.930" v="10158"/>
          <ac:spMkLst>
            <pc:docMk/>
            <pc:sldMk cId="4025479585" sldId="302"/>
            <ac:spMk id="2" creationId="{B9150656-9970-4C1A-9780-AE43EE02A4EC}"/>
          </ac:spMkLst>
        </pc:spChg>
        <pc:spChg chg="del">
          <ac:chgData name="Emma Berry" userId="2f501676-f483-4083-b29e-a8f9a18288af" providerId="ADAL" clId="{55A909AF-E9F8-4077-B76C-E25D35ED6189}" dt="2019-03-28T16:38:12.930" v="10158"/>
          <ac:spMkLst>
            <pc:docMk/>
            <pc:sldMk cId="4025479585" sldId="302"/>
            <ac:spMk id="3" creationId="{E66D6E40-A71C-4366-87CB-7D1085378CD8}"/>
          </ac:spMkLst>
        </pc:spChg>
        <pc:spChg chg="add mod">
          <ac:chgData name="Emma Berry" userId="2f501676-f483-4083-b29e-a8f9a18288af" providerId="ADAL" clId="{55A909AF-E9F8-4077-B76C-E25D35ED6189}" dt="2019-03-28T16:38:18.748" v="10176" actId="20577"/>
          <ac:spMkLst>
            <pc:docMk/>
            <pc:sldMk cId="4025479585" sldId="302"/>
            <ac:spMk id="4" creationId="{89AE84BD-7412-4062-B19E-5474EE1F3F41}"/>
          </ac:spMkLst>
        </pc:spChg>
        <pc:spChg chg="add mod">
          <ac:chgData name="Emma Berry" userId="2f501676-f483-4083-b29e-a8f9a18288af" providerId="ADAL" clId="{55A909AF-E9F8-4077-B76C-E25D35ED6189}" dt="2019-03-28T16:38:49.592" v="10219" actId="5793"/>
          <ac:spMkLst>
            <pc:docMk/>
            <pc:sldMk cId="4025479585" sldId="302"/>
            <ac:spMk id="5" creationId="{599885AA-0881-470C-8086-7F979535E161}"/>
          </ac:spMkLst>
        </pc:spChg>
      </pc:sldChg>
      <pc:sldMasterChg chg="modSldLayout">
        <pc:chgData name="Emma Berry" userId="2f501676-f483-4083-b29e-a8f9a18288af" providerId="ADAL" clId="{55A909AF-E9F8-4077-B76C-E25D35ED6189}" dt="2019-03-28T16:01:53.958" v="10104" actId="14100"/>
        <pc:sldMasterMkLst>
          <pc:docMk/>
          <pc:sldMasterMk cId="1310585009" sldId="2147483648"/>
        </pc:sldMasterMkLst>
        <pc:sldLayoutChg chg="modSp">
          <pc:chgData name="Emma Berry" userId="2f501676-f483-4083-b29e-a8f9a18288af" providerId="ADAL" clId="{55A909AF-E9F8-4077-B76C-E25D35ED6189}" dt="2019-03-28T16:01:53.958" v="10104" actId="14100"/>
          <pc:sldLayoutMkLst>
            <pc:docMk/>
            <pc:sldMasterMk cId="1310585009" sldId="2147483648"/>
            <pc:sldLayoutMk cId="3599343734" sldId="2147483650"/>
          </pc:sldLayoutMkLst>
          <pc:cxnChg chg="mod">
            <ac:chgData name="Emma Berry" userId="2f501676-f483-4083-b29e-a8f9a18288af" providerId="ADAL" clId="{55A909AF-E9F8-4077-B76C-E25D35ED6189}" dt="2019-03-28T16:01:53.958" v="10104" actId="14100"/>
            <ac:cxnSpMkLst>
              <pc:docMk/>
              <pc:sldMasterMk cId="1310585009" sldId="2147483648"/>
              <pc:sldLayoutMk cId="3599343734" sldId="2147483650"/>
              <ac:cxnSpMk id="8" creationId="{00000000-0000-0000-0000-000000000000}"/>
            </ac:cxnSpMkLst>
          </pc:cxnChg>
        </pc:sldLayoutChg>
      </pc:sldMasterChg>
    </pc:docChg>
  </pc:docChgLst>
  <pc:docChgLst>
    <pc:chgData name="Andy Gray" userId="3900aca3-aa6e-4813-b4e0-c02f9e48a0aa" providerId="ADAL" clId="{499FB87D-F2B6-4355-8BA8-47EDC6A34E2F}"/>
    <pc:docChg chg="undo custSel modSld modMainMaster">
      <pc:chgData name="Andy Gray" userId="3900aca3-aa6e-4813-b4e0-c02f9e48a0aa" providerId="ADAL" clId="{499FB87D-F2B6-4355-8BA8-47EDC6A34E2F}" dt="2019-06-07T10:18:22.490" v="409" actId="732"/>
      <pc:docMkLst>
        <pc:docMk/>
      </pc:docMkLst>
      <pc:sldChg chg="modSp">
        <pc:chgData name="Andy Gray" userId="3900aca3-aa6e-4813-b4e0-c02f9e48a0aa" providerId="ADAL" clId="{499FB87D-F2B6-4355-8BA8-47EDC6A34E2F}" dt="2019-06-07T09:58:41.107" v="226" actId="947"/>
        <pc:sldMkLst>
          <pc:docMk/>
          <pc:sldMk cId="2819996977" sldId="257"/>
        </pc:sldMkLst>
        <pc:spChg chg="mod">
          <ac:chgData name="Andy Gray" userId="3900aca3-aa6e-4813-b4e0-c02f9e48a0aa" providerId="ADAL" clId="{499FB87D-F2B6-4355-8BA8-47EDC6A34E2F}" dt="2019-06-07T09:58:41.107" v="226" actId="947"/>
          <ac:spMkLst>
            <pc:docMk/>
            <pc:sldMk cId="2819996977" sldId="257"/>
            <ac:spMk id="9" creationId="{9B940526-E652-49E9-80CD-519D5A66C408}"/>
          </ac:spMkLst>
        </pc:spChg>
      </pc:sldChg>
      <pc:sldChg chg="addSp delSp modSp">
        <pc:chgData name="Andy Gray" userId="3900aca3-aa6e-4813-b4e0-c02f9e48a0aa" providerId="ADAL" clId="{499FB87D-F2B6-4355-8BA8-47EDC6A34E2F}" dt="2019-06-07T10:12:34.187" v="395"/>
        <pc:sldMkLst>
          <pc:docMk/>
          <pc:sldMk cId="3695698970" sldId="266"/>
        </pc:sldMkLst>
        <pc:spChg chg="mod">
          <ac:chgData name="Andy Gray" userId="3900aca3-aa6e-4813-b4e0-c02f9e48a0aa" providerId="ADAL" clId="{499FB87D-F2B6-4355-8BA8-47EDC6A34E2F}" dt="2019-06-05T11:05:02.226" v="157" actId="207"/>
          <ac:spMkLst>
            <pc:docMk/>
            <pc:sldMk cId="3695698970" sldId="266"/>
            <ac:spMk id="2" creationId="{00000000-0000-0000-0000-000000000000}"/>
          </ac:spMkLst>
        </pc:spChg>
        <pc:spChg chg="mod">
          <ac:chgData name="Andy Gray" userId="3900aca3-aa6e-4813-b4e0-c02f9e48a0aa" providerId="ADAL" clId="{499FB87D-F2B6-4355-8BA8-47EDC6A34E2F}" dt="2019-06-05T11:05:08.267" v="159" actId="207"/>
          <ac:spMkLst>
            <pc:docMk/>
            <pc:sldMk cId="3695698970" sldId="266"/>
            <ac:spMk id="3" creationId="{00000000-0000-0000-0000-000000000000}"/>
          </ac:spMkLst>
        </pc:spChg>
        <pc:picChg chg="del">
          <ac:chgData name="Andy Gray" userId="3900aca3-aa6e-4813-b4e0-c02f9e48a0aa" providerId="ADAL" clId="{499FB87D-F2B6-4355-8BA8-47EDC6A34E2F}" dt="2019-06-05T11:03:23.595" v="142" actId="478"/>
          <ac:picMkLst>
            <pc:docMk/>
            <pc:sldMk cId="3695698970" sldId="266"/>
            <ac:picMk id="5" creationId="{0AD14C51-7145-42E8-BDA6-39179383CC30}"/>
          </ac:picMkLst>
        </pc:picChg>
        <pc:picChg chg="add">
          <ac:chgData name="Andy Gray" userId="3900aca3-aa6e-4813-b4e0-c02f9e48a0aa" providerId="ADAL" clId="{499FB87D-F2B6-4355-8BA8-47EDC6A34E2F}" dt="2019-06-07T10:12:34.187" v="395"/>
          <ac:picMkLst>
            <pc:docMk/>
            <pc:sldMk cId="3695698970" sldId="266"/>
            <ac:picMk id="5" creationId="{658A2CE3-1F88-4546-8113-A2CB60060BE8}"/>
          </ac:picMkLst>
        </pc:picChg>
        <pc:picChg chg="del">
          <ac:chgData name="Andy Gray" userId="3900aca3-aa6e-4813-b4e0-c02f9e48a0aa" providerId="ADAL" clId="{499FB87D-F2B6-4355-8BA8-47EDC6A34E2F}" dt="2019-06-05T11:03:26.058" v="143" actId="478"/>
          <ac:picMkLst>
            <pc:docMk/>
            <pc:sldMk cId="3695698970" sldId="266"/>
            <ac:picMk id="6" creationId="{CA18F30A-178D-4AEB-BE37-4458B88F4D59}"/>
          </ac:picMkLst>
        </pc:picChg>
        <pc:picChg chg="add mod ord modCrop">
          <ac:chgData name="Andy Gray" userId="3900aca3-aa6e-4813-b4e0-c02f9e48a0aa" providerId="ADAL" clId="{499FB87D-F2B6-4355-8BA8-47EDC6A34E2F}" dt="2019-06-05T11:04:28.314" v="154" actId="1035"/>
          <ac:picMkLst>
            <pc:docMk/>
            <pc:sldMk cId="3695698970" sldId="266"/>
            <ac:picMk id="7" creationId="{B0945878-14D8-4F0D-8F64-C07602DD64BA}"/>
          </ac:picMkLst>
        </pc:picChg>
        <pc:picChg chg="del mod modCrop">
          <ac:chgData name="Andy Gray" userId="3900aca3-aa6e-4813-b4e0-c02f9e48a0aa" providerId="ADAL" clId="{499FB87D-F2B6-4355-8BA8-47EDC6A34E2F}" dt="2019-06-05T11:03:17.986" v="141" actId="478"/>
          <ac:picMkLst>
            <pc:docMk/>
            <pc:sldMk cId="3695698970" sldId="266"/>
            <ac:picMk id="3074" creationId="{C2F50A81-2C51-4DC2-8EDF-E8BAAEDB29D9}"/>
          </ac:picMkLst>
        </pc:picChg>
      </pc:sldChg>
      <pc:sldChg chg="modSp">
        <pc:chgData name="Andy Gray" userId="3900aca3-aa6e-4813-b4e0-c02f9e48a0aa" providerId="ADAL" clId="{499FB87D-F2B6-4355-8BA8-47EDC6A34E2F}" dt="2019-06-07T10:11:29.771" v="391" actId="20577"/>
        <pc:sldMkLst>
          <pc:docMk/>
          <pc:sldMk cId="25118441" sldId="274"/>
        </pc:sldMkLst>
        <pc:spChg chg="mod">
          <ac:chgData name="Andy Gray" userId="3900aca3-aa6e-4813-b4e0-c02f9e48a0aa" providerId="ADAL" clId="{499FB87D-F2B6-4355-8BA8-47EDC6A34E2F}" dt="2019-06-07T10:11:29.771" v="391" actId="20577"/>
          <ac:spMkLst>
            <pc:docMk/>
            <pc:sldMk cId="25118441" sldId="274"/>
            <ac:spMk id="3" creationId="{00000000-0000-0000-0000-000000000000}"/>
          </ac:spMkLst>
        </pc:spChg>
      </pc:sldChg>
      <pc:sldChg chg="addSp delSp modSp">
        <pc:chgData name="Andy Gray" userId="3900aca3-aa6e-4813-b4e0-c02f9e48a0aa" providerId="ADAL" clId="{499FB87D-F2B6-4355-8BA8-47EDC6A34E2F}" dt="2019-06-07T10:12:23.918" v="393"/>
        <pc:sldMkLst>
          <pc:docMk/>
          <pc:sldMk cId="1517637144" sldId="280"/>
        </pc:sldMkLst>
        <pc:picChg chg="add mod ord modCrop">
          <ac:chgData name="Andy Gray" userId="3900aca3-aa6e-4813-b4e0-c02f9e48a0aa" providerId="ADAL" clId="{499FB87D-F2B6-4355-8BA8-47EDC6A34E2F}" dt="2019-06-05T10:58:57.360" v="94" actId="167"/>
          <ac:picMkLst>
            <pc:docMk/>
            <pc:sldMk cId="1517637144" sldId="280"/>
            <ac:picMk id="5" creationId="{D73F5335-39FF-4F16-9BC1-1BF1F6352021}"/>
          </ac:picMkLst>
        </pc:picChg>
        <pc:picChg chg="add del">
          <ac:chgData name="Andy Gray" userId="3900aca3-aa6e-4813-b4e0-c02f9e48a0aa" providerId="ADAL" clId="{499FB87D-F2B6-4355-8BA8-47EDC6A34E2F}" dt="2019-06-07T10:12:23.918" v="393"/>
          <ac:picMkLst>
            <pc:docMk/>
            <pc:sldMk cId="1517637144" sldId="280"/>
            <ac:picMk id="6" creationId="{04AC8FA5-78E4-420F-B8C4-FF2A66D18DED}"/>
          </ac:picMkLst>
        </pc:picChg>
        <pc:picChg chg="del mod ord modCrop">
          <ac:chgData name="Andy Gray" userId="3900aca3-aa6e-4813-b4e0-c02f9e48a0aa" providerId="ADAL" clId="{499FB87D-F2B6-4355-8BA8-47EDC6A34E2F}" dt="2019-06-05T10:58:59.538" v="95" actId="478"/>
          <ac:picMkLst>
            <pc:docMk/>
            <pc:sldMk cId="1517637144" sldId="280"/>
            <ac:picMk id="1026" creationId="{97A3DA68-A1D2-471C-8884-62C49599B18D}"/>
          </ac:picMkLst>
        </pc:picChg>
      </pc:sldChg>
      <pc:sldChg chg="delSp modSp setBg delCm">
        <pc:chgData name="Andy Gray" userId="3900aca3-aa6e-4813-b4e0-c02f9e48a0aa" providerId="ADAL" clId="{499FB87D-F2B6-4355-8BA8-47EDC6A34E2F}" dt="2019-06-07T10:09:50.348" v="389" actId="948"/>
        <pc:sldMkLst>
          <pc:docMk/>
          <pc:sldMk cId="4056004637" sldId="281"/>
        </pc:sldMkLst>
        <pc:spChg chg="mod">
          <ac:chgData name="Andy Gray" userId="3900aca3-aa6e-4813-b4e0-c02f9e48a0aa" providerId="ADAL" clId="{499FB87D-F2B6-4355-8BA8-47EDC6A34E2F}" dt="2019-06-07T10:09:50.348" v="389" actId="948"/>
          <ac:spMkLst>
            <pc:docMk/>
            <pc:sldMk cId="4056004637" sldId="281"/>
            <ac:spMk id="3" creationId="{00000000-0000-0000-0000-000000000000}"/>
          </ac:spMkLst>
        </pc:spChg>
        <pc:picChg chg="del">
          <ac:chgData name="Andy Gray" userId="3900aca3-aa6e-4813-b4e0-c02f9e48a0aa" providerId="ADAL" clId="{499FB87D-F2B6-4355-8BA8-47EDC6A34E2F}" dt="2019-06-05T11:00:47.146" v="117" actId="478"/>
          <ac:picMkLst>
            <pc:docMk/>
            <pc:sldMk cId="4056004637" sldId="281"/>
            <ac:picMk id="6" creationId="{E93975D3-E8AE-494A-9FD6-0E2B4E69B411}"/>
          </ac:picMkLst>
        </pc:picChg>
        <pc:picChg chg="del mod modCrop">
          <ac:chgData name="Andy Gray" userId="3900aca3-aa6e-4813-b4e0-c02f9e48a0aa" providerId="ADAL" clId="{499FB87D-F2B6-4355-8BA8-47EDC6A34E2F}" dt="2019-06-05T11:00:45.720" v="116" actId="478"/>
          <ac:picMkLst>
            <pc:docMk/>
            <pc:sldMk cId="4056004637" sldId="281"/>
            <ac:picMk id="1026" creationId="{DB90EE95-7806-4F4D-9074-BDE28A9680AB}"/>
          </ac:picMkLst>
        </pc:picChg>
      </pc:sldChg>
      <pc:sldChg chg="delSp modSp setBg">
        <pc:chgData name="Andy Gray" userId="3900aca3-aa6e-4813-b4e0-c02f9e48a0aa" providerId="ADAL" clId="{499FB87D-F2B6-4355-8BA8-47EDC6A34E2F}" dt="2019-06-05T10:56:13.064" v="61" actId="478"/>
        <pc:sldMkLst>
          <pc:docMk/>
          <pc:sldMk cId="125003111" sldId="287"/>
        </pc:sldMkLst>
        <pc:picChg chg="del mod modCrop">
          <ac:chgData name="Andy Gray" userId="3900aca3-aa6e-4813-b4e0-c02f9e48a0aa" providerId="ADAL" clId="{499FB87D-F2B6-4355-8BA8-47EDC6A34E2F}" dt="2019-06-05T10:56:13.064" v="61" actId="478"/>
          <ac:picMkLst>
            <pc:docMk/>
            <pc:sldMk cId="125003111" sldId="287"/>
            <ac:picMk id="1026" creationId="{3A218ADE-A691-4E58-B669-C7E22FAC566E}"/>
          </ac:picMkLst>
        </pc:picChg>
        <pc:picChg chg="del mod modCrop">
          <ac:chgData name="Andy Gray" userId="3900aca3-aa6e-4813-b4e0-c02f9e48a0aa" providerId="ADAL" clId="{499FB87D-F2B6-4355-8BA8-47EDC6A34E2F}" dt="2019-06-05T10:56:12.542" v="60" actId="478"/>
          <ac:picMkLst>
            <pc:docMk/>
            <pc:sldMk cId="125003111" sldId="287"/>
            <ac:picMk id="1032" creationId="{087F2015-7639-451E-845D-6560D9057C3C}"/>
          </ac:picMkLst>
        </pc:picChg>
      </pc:sldChg>
      <pc:sldChg chg="delSp modSp setBg">
        <pc:chgData name="Andy Gray" userId="3900aca3-aa6e-4813-b4e0-c02f9e48a0aa" providerId="ADAL" clId="{499FB87D-F2B6-4355-8BA8-47EDC6A34E2F}" dt="2019-06-05T10:56:38.810" v="68" actId="478"/>
        <pc:sldMkLst>
          <pc:docMk/>
          <pc:sldMk cId="1771610879" sldId="288"/>
        </pc:sldMkLst>
        <pc:spChg chg="mod">
          <ac:chgData name="Andy Gray" userId="3900aca3-aa6e-4813-b4e0-c02f9e48a0aa" providerId="ADAL" clId="{499FB87D-F2B6-4355-8BA8-47EDC6A34E2F}" dt="2019-06-05T10:56:36.883" v="66" actId="5793"/>
          <ac:spMkLst>
            <pc:docMk/>
            <pc:sldMk cId="1771610879" sldId="288"/>
            <ac:spMk id="3" creationId="{6EDF45D2-732E-46CB-ADA1-146A6A26DE6B}"/>
          </ac:spMkLst>
        </pc:spChg>
        <pc:picChg chg="del mod">
          <ac:chgData name="Andy Gray" userId="3900aca3-aa6e-4813-b4e0-c02f9e48a0aa" providerId="ADAL" clId="{499FB87D-F2B6-4355-8BA8-47EDC6A34E2F}" dt="2019-06-05T10:56:38.810" v="68" actId="478"/>
          <ac:picMkLst>
            <pc:docMk/>
            <pc:sldMk cId="1771610879" sldId="288"/>
            <ac:picMk id="5" creationId="{04AEAF23-D95F-40AE-91AE-74A800472BDF}"/>
          </ac:picMkLst>
        </pc:picChg>
        <pc:picChg chg="del mod modCrop">
          <ac:chgData name="Andy Gray" userId="3900aca3-aa6e-4813-b4e0-c02f9e48a0aa" providerId="ADAL" clId="{499FB87D-F2B6-4355-8BA8-47EDC6A34E2F}" dt="2019-06-05T10:56:35.745" v="65" actId="478"/>
          <ac:picMkLst>
            <pc:docMk/>
            <pc:sldMk cId="1771610879" sldId="288"/>
            <ac:picMk id="1026" creationId="{89B4D7A5-FAAE-459B-B11F-F352FFCD2B38}"/>
          </ac:picMkLst>
        </pc:picChg>
      </pc:sldChg>
      <pc:sldChg chg="addSp delSp modSp">
        <pc:chgData name="Andy Gray" userId="3900aca3-aa6e-4813-b4e0-c02f9e48a0aa" providerId="ADAL" clId="{499FB87D-F2B6-4355-8BA8-47EDC6A34E2F}" dt="2019-06-07T10:14:20.506" v="396" actId="1076"/>
        <pc:sldMkLst>
          <pc:docMk/>
          <pc:sldMk cId="3583906750" sldId="289"/>
        </pc:sldMkLst>
        <pc:picChg chg="del">
          <ac:chgData name="Andy Gray" userId="3900aca3-aa6e-4813-b4e0-c02f9e48a0aa" providerId="ADAL" clId="{499FB87D-F2B6-4355-8BA8-47EDC6A34E2F}" dt="2019-06-05T16:53:32.557" v="180" actId="478"/>
          <ac:picMkLst>
            <pc:docMk/>
            <pc:sldMk cId="3583906750" sldId="289"/>
            <ac:picMk id="5" creationId="{E66B1F2F-5D1E-4751-8FAE-B38A71A3D7C9}"/>
          </ac:picMkLst>
        </pc:picChg>
        <pc:picChg chg="add mod ord">
          <ac:chgData name="Andy Gray" userId="3900aca3-aa6e-4813-b4e0-c02f9e48a0aa" providerId="ADAL" clId="{499FB87D-F2B6-4355-8BA8-47EDC6A34E2F}" dt="2019-06-07T10:14:20.506" v="396" actId="1076"/>
          <ac:picMkLst>
            <pc:docMk/>
            <pc:sldMk cId="3583906750" sldId="289"/>
            <ac:picMk id="6" creationId="{BA6DD631-3B5B-4C0A-8F83-E30689F7B4D2}"/>
          </ac:picMkLst>
        </pc:picChg>
      </pc:sldChg>
      <pc:sldChg chg="delSp modSp setBg">
        <pc:chgData name="Andy Gray" userId="3900aca3-aa6e-4813-b4e0-c02f9e48a0aa" providerId="ADAL" clId="{499FB87D-F2B6-4355-8BA8-47EDC6A34E2F}" dt="2019-06-05T10:56:58.601" v="72" actId="478"/>
        <pc:sldMkLst>
          <pc:docMk/>
          <pc:sldMk cId="2176978031" sldId="290"/>
        </pc:sldMkLst>
        <pc:picChg chg="del mod modCrop">
          <ac:chgData name="Andy Gray" userId="3900aca3-aa6e-4813-b4e0-c02f9e48a0aa" providerId="ADAL" clId="{499FB87D-F2B6-4355-8BA8-47EDC6A34E2F}" dt="2019-06-05T10:56:58.601" v="72" actId="478"/>
          <ac:picMkLst>
            <pc:docMk/>
            <pc:sldMk cId="2176978031" sldId="290"/>
            <ac:picMk id="2050" creationId="{E018A8A8-68B9-44AF-9787-BA9B2223DFE3}"/>
          </ac:picMkLst>
        </pc:picChg>
      </pc:sldChg>
      <pc:sldChg chg="addSp delSp modSp">
        <pc:chgData name="Andy Gray" userId="3900aca3-aa6e-4813-b4e0-c02f9e48a0aa" providerId="ADAL" clId="{499FB87D-F2B6-4355-8BA8-47EDC6A34E2F}" dt="2019-06-05T11:00:29.233" v="112" actId="14100"/>
        <pc:sldMkLst>
          <pc:docMk/>
          <pc:sldMk cId="4062840028" sldId="295"/>
        </pc:sldMkLst>
        <pc:picChg chg="add mod ord modCrop">
          <ac:chgData name="Andy Gray" userId="3900aca3-aa6e-4813-b4e0-c02f9e48a0aa" providerId="ADAL" clId="{499FB87D-F2B6-4355-8BA8-47EDC6A34E2F}" dt="2019-06-05T11:00:29.233" v="112" actId="14100"/>
          <ac:picMkLst>
            <pc:docMk/>
            <pc:sldMk cId="4062840028" sldId="295"/>
            <ac:picMk id="5" creationId="{2DC8C22D-D3A1-43CA-A263-FACC05C30EC2}"/>
          </ac:picMkLst>
        </pc:picChg>
        <pc:picChg chg="del mod modCrop">
          <ac:chgData name="Andy Gray" userId="3900aca3-aa6e-4813-b4e0-c02f9e48a0aa" providerId="ADAL" clId="{499FB87D-F2B6-4355-8BA8-47EDC6A34E2F}" dt="2019-06-05T10:59:29.498" v="106" actId="478"/>
          <ac:picMkLst>
            <pc:docMk/>
            <pc:sldMk cId="4062840028" sldId="295"/>
            <ac:picMk id="1028" creationId="{95B6B365-75D5-4CCC-9454-34214D5AED09}"/>
          </ac:picMkLst>
        </pc:picChg>
      </pc:sldChg>
      <pc:sldChg chg="addSp delSp modSp addCm delCm modCm">
        <pc:chgData name="Andy Gray" userId="3900aca3-aa6e-4813-b4e0-c02f9e48a0aa" providerId="ADAL" clId="{499FB87D-F2B6-4355-8BA8-47EDC6A34E2F}" dt="2019-06-07T10:08:03.220" v="388" actId="1037"/>
        <pc:sldMkLst>
          <pc:docMk/>
          <pc:sldMk cId="3030034764" sldId="296"/>
        </pc:sldMkLst>
        <pc:picChg chg="del mod">
          <ac:chgData name="Andy Gray" userId="3900aca3-aa6e-4813-b4e0-c02f9e48a0aa" providerId="ADAL" clId="{499FB87D-F2B6-4355-8BA8-47EDC6A34E2F}" dt="2019-06-07T08:29:25.720" v="206" actId="478"/>
          <ac:picMkLst>
            <pc:docMk/>
            <pc:sldMk cId="3030034764" sldId="296"/>
            <ac:picMk id="4" creationId="{ED21B688-C467-47EE-BE5F-39FB213B5481}"/>
          </ac:picMkLst>
        </pc:picChg>
        <pc:picChg chg="add del mod">
          <ac:chgData name="Andy Gray" userId="3900aca3-aa6e-4813-b4e0-c02f9e48a0aa" providerId="ADAL" clId="{499FB87D-F2B6-4355-8BA8-47EDC6A34E2F}" dt="2019-06-07T08:55:30.226" v="215" actId="478"/>
          <ac:picMkLst>
            <pc:docMk/>
            <pc:sldMk cId="3030034764" sldId="296"/>
            <ac:picMk id="6" creationId="{92D6BE8A-9EAA-41FA-8B86-85DF920C9BB1}"/>
          </ac:picMkLst>
        </pc:picChg>
        <pc:picChg chg="add del mod">
          <ac:chgData name="Andy Gray" userId="3900aca3-aa6e-4813-b4e0-c02f9e48a0aa" providerId="ADAL" clId="{499FB87D-F2B6-4355-8BA8-47EDC6A34E2F}" dt="2019-06-07T08:54:29.750" v="211" actId="478"/>
          <ac:picMkLst>
            <pc:docMk/>
            <pc:sldMk cId="3030034764" sldId="296"/>
            <ac:picMk id="7" creationId="{21EB4B0D-2165-413A-953A-5A07A040E1CB}"/>
          </ac:picMkLst>
        </pc:picChg>
        <pc:picChg chg="add mod ord">
          <ac:chgData name="Andy Gray" userId="3900aca3-aa6e-4813-b4e0-c02f9e48a0aa" providerId="ADAL" clId="{499FB87D-F2B6-4355-8BA8-47EDC6A34E2F}" dt="2019-06-07T10:08:03.220" v="388" actId="1037"/>
          <ac:picMkLst>
            <pc:docMk/>
            <pc:sldMk cId="3030034764" sldId="296"/>
            <ac:picMk id="9" creationId="{AF248CE2-C5B4-4DD8-84CA-58AAEA63E0A8}"/>
          </ac:picMkLst>
        </pc:picChg>
      </pc:sldChg>
      <pc:sldChg chg="delSp modSp setBg">
        <pc:chgData name="Andy Gray" userId="3900aca3-aa6e-4813-b4e0-c02f9e48a0aa" providerId="ADAL" clId="{499FB87D-F2B6-4355-8BA8-47EDC6A34E2F}" dt="2019-06-05T11:02:50.954" v="136" actId="478"/>
        <pc:sldMkLst>
          <pc:docMk/>
          <pc:sldMk cId="734870503" sldId="297"/>
        </pc:sldMkLst>
        <pc:picChg chg="del mod modCrop">
          <ac:chgData name="Andy Gray" userId="3900aca3-aa6e-4813-b4e0-c02f9e48a0aa" providerId="ADAL" clId="{499FB87D-F2B6-4355-8BA8-47EDC6A34E2F}" dt="2019-06-05T11:02:50.954" v="136" actId="478"/>
          <ac:picMkLst>
            <pc:docMk/>
            <pc:sldMk cId="734870503" sldId="297"/>
            <ac:picMk id="1026" creationId="{5FDCB100-B3ED-4B7E-943A-5F5E2524FC04}"/>
          </ac:picMkLst>
        </pc:picChg>
      </pc:sldChg>
      <pc:sldChg chg="addSp delSp modSp setBg">
        <pc:chgData name="Andy Gray" userId="3900aca3-aa6e-4813-b4e0-c02f9e48a0aa" providerId="ADAL" clId="{499FB87D-F2B6-4355-8BA8-47EDC6A34E2F}" dt="2019-06-07T10:18:22.490" v="409" actId="732"/>
        <pc:sldMkLst>
          <pc:docMk/>
          <pc:sldMk cId="2313366818" sldId="298"/>
        </pc:sldMkLst>
        <pc:picChg chg="add mod ord modCrop">
          <ac:chgData name="Andy Gray" userId="3900aca3-aa6e-4813-b4e0-c02f9e48a0aa" providerId="ADAL" clId="{499FB87D-F2B6-4355-8BA8-47EDC6A34E2F}" dt="2019-06-07T10:18:22.490" v="409" actId="732"/>
          <ac:picMkLst>
            <pc:docMk/>
            <pc:sldMk cId="2313366818" sldId="298"/>
            <ac:picMk id="5" creationId="{72E47527-BA9F-482A-916B-44F1430A9824}"/>
          </ac:picMkLst>
        </pc:picChg>
        <pc:picChg chg="add">
          <ac:chgData name="Andy Gray" userId="3900aca3-aa6e-4813-b4e0-c02f9e48a0aa" providerId="ADAL" clId="{499FB87D-F2B6-4355-8BA8-47EDC6A34E2F}" dt="2019-06-07T10:12:27.982" v="394"/>
          <ac:picMkLst>
            <pc:docMk/>
            <pc:sldMk cId="2313366818" sldId="298"/>
            <ac:picMk id="6" creationId="{68F33C98-7836-4749-9CC7-96846BC6E6AD}"/>
          </ac:picMkLst>
        </pc:picChg>
        <pc:picChg chg="del mod modCrop">
          <ac:chgData name="Andy Gray" userId="3900aca3-aa6e-4813-b4e0-c02f9e48a0aa" providerId="ADAL" clId="{499FB87D-F2B6-4355-8BA8-47EDC6A34E2F}" dt="2019-06-05T11:01:51.818" v="129" actId="478"/>
          <ac:picMkLst>
            <pc:docMk/>
            <pc:sldMk cId="2313366818" sldId="298"/>
            <ac:picMk id="2052" creationId="{65D64BF3-01FE-4958-B117-B0D582CF550B}"/>
          </ac:picMkLst>
        </pc:picChg>
      </pc:sldChg>
      <pc:sldChg chg="delSp modSp setBg delCm">
        <pc:chgData name="Andy Gray" userId="3900aca3-aa6e-4813-b4e0-c02f9e48a0aa" providerId="ADAL" clId="{499FB87D-F2B6-4355-8BA8-47EDC6A34E2F}" dt="2019-06-05T11:13:53.619" v="171" actId="20577"/>
        <pc:sldMkLst>
          <pc:docMk/>
          <pc:sldMk cId="4080462124" sldId="300"/>
        </pc:sldMkLst>
        <pc:spChg chg="mod">
          <ac:chgData name="Andy Gray" userId="3900aca3-aa6e-4813-b4e0-c02f9e48a0aa" providerId="ADAL" clId="{499FB87D-F2B6-4355-8BA8-47EDC6A34E2F}" dt="2019-06-05T11:13:53.619" v="171" actId="20577"/>
          <ac:spMkLst>
            <pc:docMk/>
            <pc:sldMk cId="4080462124" sldId="300"/>
            <ac:spMk id="2" creationId="{BAFF57D9-A6DD-4F8F-9DEA-C89F453994BE}"/>
          </ac:spMkLst>
        </pc:spChg>
        <pc:picChg chg="del mod ord modCrop">
          <ac:chgData name="Andy Gray" userId="3900aca3-aa6e-4813-b4e0-c02f9e48a0aa" providerId="ADAL" clId="{499FB87D-F2B6-4355-8BA8-47EDC6A34E2F}" dt="2019-06-05T11:13:18.227" v="165" actId="478"/>
          <ac:picMkLst>
            <pc:docMk/>
            <pc:sldMk cId="4080462124" sldId="300"/>
            <ac:picMk id="4100" creationId="{DDF56A82-F590-4FD5-9947-1055751D8D5D}"/>
          </ac:picMkLst>
        </pc:picChg>
      </pc:sldChg>
      <pc:sldChg chg="addSp delSp modSp">
        <pc:chgData name="Andy Gray" userId="3900aca3-aa6e-4813-b4e0-c02f9e48a0aa" providerId="ADAL" clId="{499FB87D-F2B6-4355-8BA8-47EDC6A34E2F}" dt="2019-06-05T10:57:59.889" v="83" actId="732"/>
        <pc:sldMkLst>
          <pc:docMk/>
          <pc:sldMk cId="179946803" sldId="303"/>
        </pc:sldMkLst>
        <pc:picChg chg="add mod ord modCrop">
          <ac:chgData name="Andy Gray" userId="3900aca3-aa6e-4813-b4e0-c02f9e48a0aa" providerId="ADAL" clId="{499FB87D-F2B6-4355-8BA8-47EDC6A34E2F}" dt="2019-06-05T10:57:59.889" v="83" actId="732"/>
          <ac:picMkLst>
            <pc:docMk/>
            <pc:sldMk cId="179946803" sldId="303"/>
            <ac:picMk id="5" creationId="{FBBBB848-1285-4B94-91A4-0AB9AE5B5AD6}"/>
          </ac:picMkLst>
        </pc:picChg>
        <pc:picChg chg="del mod modCrop">
          <ac:chgData name="Andy Gray" userId="3900aca3-aa6e-4813-b4e0-c02f9e48a0aa" providerId="ADAL" clId="{499FB87D-F2B6-4355-8BA8-47EDC6A34E2F}" dt="2019-06-05T10:57:48.377" v="81" actId="478"/>
          <ac:picMkLst>
            <pc:docMk/>
            <pc:sldMk cId="179946803" sldId="303"/>
            <ac:picMk id="1026" creationId="{C9997FDD-956C-440B-95F1-5CE7955DA5FD}"/>
          </ac:picMkLst>
        </pc:picChg>
      </pc:sldChg>
      <pc:sldMasterChg chg="modSldLayout">
        <pc:chgData name="Andy Gray" userId="3900aca3-aa6e-4813-b4e0-c02f9e48a0aa" providerId="ADAL" clId="{499FB87D-F2B6-4355-8BA8-47EDC6A34E2F}" dt="2019-06-07T10:03:51.492" v="346"/>
        <pc:sldMasterMkLst>
          <pc:docMk/>
          <pc:sldMasterMk cId="1310585009" sldId="2147483648"/>
        </pc:sldMasterMkLst>
        <pc:sldLayoutChg chg="modSp">
          <pc:chgData name="Andy Gray" userId="3900aca3-aa6e-4813-b4e0-c02f9e48a0aa" providerId="ADAL" clId="{499FB87D-F2B6-4355-8BA8-47EDC6A34E2F}" dt="2019-06-07T10:03:02.030" v="338" actId="14838"/>
          <pc:sldLayoutMkLst>
            <pc:docMk/>
            <pc:sldMasterMk cId="1310585009" sldId="2147483648"/>
            <pc:sldLayoutMk cId="3018863990" sldId="2147483652"/>
          </pc:sldLayoutMkLst>
          <pc:spChg chg="mod">
            <ac:chgData name="Andy Gray" userId="3900aca3-aa6e-4813-b4e0-c02f9e48a0aa" providerId="ADAL" clId="{499FB87D-F2B6-4355-8BA8-47EDC6A34E2F}" dt="2019-06-07T10:03:02.030" v="338" actId="14838"/>
            <ac:spMkLst>
              <pc:docMk/>
              <pc:sldMasterMk cId="1310585009" sldId="2147483648"/>
              <pc:sldLayoutMk cId="3018863990" sldId="2147483652"/>
              <ac:spMk id="10" creationId="{00000000-0000-0000-0000-000000000000}"/>
            </ac:spMkLst>
          </pc:spChg>
        </pc:sldLayoutChg>
        <pc:sldLayoutChg chg="addSp delSp">
          <pc:chgData name="Andy Gray" userId="3900aca3-aa6e-4813-b4e0-c02f9e48a0aa" providerId="ADAL" clId="{499FB87D-F2B6-4355-8BA8-47EDC6A34E2F}" dt="2019-06-07T10:03:12.232" v="340"/>
          <pc:sldLayoutMkLst>
            <pc:docMk/>
            <pc:sldMasterMk cId="1310585009" sldId="2147483648"/>
            <pc:sldLayoutMk cId="842197891" sldId="2147483653"/>
          </pc:sldLayoutMkLst>
          <pc:spChg chg="add del">
            <ac:chgData name="Andy Gray" userId="3900aca3-aa6e-4813-b4e0-c02f9e48a0aa" providerId="ADAL" clId="{499FB87D-F2B6-4355-8BA8-47EDC6A34E2F}" dt="2019-06-07T10:02:41.459" v="331"/>
            <ac:spMkLst>
              <pc:docMk/>
              <pc:sldMasterMk cId="1310585009" sldId="2147483648"/>
              <pc:sldLayoutMk cId="842197891" sldId="2147483653"/>
              <ac:spMk id="2" creationId="{07D64E36-D98A-47CB-8CC3-660C040F37EF}"/>
            </ac:spMkLst>
          </pc:spChg>
          <pc:spChg chg="add">
            <ac:chgData name="Andy Gray" userId="3900aca3-aa6e-4813-b4e0-c02f9e48a0aa" providerId="ADAL" clId="{499FB87D-F2B6-4355-8BA8-47EDC6A34E2F}" dt="2019-06-07T10:03:12.232" v="340"/>
            <ac:spMkLst>
              <pc:docMk/>
              <pc:sldMasterMk cId="1310585009" sldId="2147483648"/>
              <pc:sldLayoutMk cId="842197891" sldId="2147483653"/>
              <ac:spMk id="10" creationId="{ECBE23E0-7368-49D1-9D76-A362968882D5}"/>
            </ac:spMkLst>
          </pc:spChg>
          <pc:spChg chg="add del">
            <ac:chgData name="Andy Gray" userId="3900aca3-aa6e-4813-b4e0-c02f9e48a0aa" providerId="ADAL" clId="{499FB87D-F2B6-4355-8BA8-47EDC6A34E2F}" dt="2019-06-07T10:03:11.965" v="339" actId="478"/>
            <ac:spMkLst>
              <pc:docMk/>
              <pc:sldMasterMk cId="1310585009" sldId="2147483648"/>
              <pc:sldLayoutMk cId="842197891" sldId="2147483653"/>
              <ac:spMk id="14" creationId="{47B721FA-B185-4956-A1DB-C60BA3A11E9E}"/>
            </ac:spMkLst>
          </pc:spChg>
        </pc:sldLayoutChg>
        <pc:sldLayoutChg chg="addSp delSp">
          <pc:chgData name="Andy Gray" userId="3900aca3-aa6e-4813-b4e0-c02f9e48a0aa" providerId="ADAL" clId="{499FB87D-F2B6-4355-8BA8-47EDC6A34E2F}" dt="2019-06-07T10:03:17.667" v="342"/>
          <pc:sldLayoutMkLst>
            <pc:docMk/>
            <pc:sldMasterMk cId="1310585009" sldId="2147483648"/>
            <pc:sldLayoutMk cId="3022966019" sldId="2147483654"/>
          </pc:sldLayoutMkLst>
          <pc:spChg chg="add">
            <ac:chgData name="Andy Gray" userId="3900aca3-aa6e-4813-b4e0-c02f9e48a0aa" providerId="ADAL" clId="{499FB87D-F2B6-4355-8BA8-47EDC6A34E2F}" dt="2019-06-07T10:03:17.667" v="342"/>
            <ac:spMkLst>
              <pc:docMk/>
              <pc:sldMasterMk cId="1310585009" sldId="2147483648"/>
              <pc:sldLayoutMk cId="3022966019" sldId="2147483654"/>
              <ac:spMk id="7" creationId="{EFDD7C7B-CCE0-4621-BBA8-042AE7DD1092}"/>
            </ac:spMkLst>
          </pc:spChg>
          <pc:spChg chg="del">
            <ac:chgData name="Andy Gray" userId="3900aca3-aa6e-4813-b4e0-c02f9e48a0aa" providerId="ADAL" clId="{499FB87D-F2B6-4355-8BA8-47EDC6A34E2F}" dt="2019-06-07T10:03:17.365" v="341" actId="478"/>
            <ac:spMkLst>
              <pc:docMk/>
              <pc:sldMasterMk cId="1310585009" sldId="2147483648"/>
              <pc:sldLayoutMk cId="3022966019" sldId="2147483654"/>
              <ac:spMk id="11" creationId="{0B4A2B2E-4895-42EF-8D5D-3E0960209D0F}"/>
            </ac:spMkLst>
          </pc:spChg>
        </pc:sldLayoutChg>
        <pc:sldLayoutChg chg="addSp delSp">
          <pc:chgData name="Andy Gray" userId="3900aca3-aa6e-4813-b4e0-c02f9e48a0aa" providerId="ADAL" clId="{499FB87D-F2B6-4355-8BA8-47EDC6A34E2F}" dt="2019-06-07T10:03:25.393" v="344"/>
          <pc:sldLayoutMkLst>
            <pc:docMk/>
            <pc:sldMasterMk cId="1310585009" sldId="2147483648"/>
            <pc:sldLayoutMk cId="3274687180" sldId="2147483655"/>
          </pc:sldLayoutMkLst>
          <pc:spChg chg="add">
            <ac:chgData name="Andy Gray" userId="3900aca3-aa6e-4813-b4e0-c02f9e48a0aa" providerId="ADAL" clId="{499FB87D-F2B6-4355-8BA8-47EDC6A34E2F}" dt="2019-06-07T10:03:25.393" v="344"/>
            <ac:spMkLst>
              <pc:docMk/>
              <pc:sldMasterMk cId="1310585009" sldId="2147483648"/>
              <pc:sldLayoutMk cId="3274687180" sldId="2147483655"/>
              <ac:spMk id="8" creationId="{EA4A2720-F346-427F-8A06-8872EF3E4643}"/>
            </ac:spMkLst>
          </pc:spChg>
          <pc:spChg chg="del">
            <ac:chgData name="Andy Gray" userId="3900aca3-aa6e-4813-b4e0-c02f9e48a0aa" providerId="ADAL" clId="{499FB87D-F2B6-4355-8BA8-47EDC6A34E2F}" dt="2019-06-07T10:03:24.093" v="343" actId="478"/>
            <ac:spMkLst>
              <pc:docMk/>
              <pc:sldMasterMk cId="1310585009" sldId="2147483648"/>
              <pc:sldLayoutMk cId="3274687180" sldId="2147483655"/>
              <ac:spMk id="12" creationId="{CE89BAEA-D1B2-4222-BC57-18D4EAE3D7B5}"/>
            </ac:spMkLst>
          </pc:spChg>
        </pc:sldLayoutChg>
        <pc:sldLayoutChg chg="addSp delSp">
          <pc:chgData name="Andy Gray" userId="3900aca3-aa6e-4813-b4e0-c02f9e48a0aa" providerId="ADAL" clId="{499FB87D-F2B6-4355-8BA8-47EDC6A34E2F}" dt="2019-06-07T10:03:51.492" v="346"/>
          <pc:sldLayoutMkLst>
            <pc:docMk/>
            <pc:sldMasterMk cId="1310585009" sldId="2147483648"/>
            <pc:sldLayoutMk cId="1343773056" sldId="2147483656"/>
          </pc:sldLayoutMkLst>
          <pc:spChg chg="add">
            <ac:chgData name="Andy Gray" userId="3900aca3-aa6e-4813-b4e0-c02f9e48a0aa" providerId="ADAL" clId="{499FB87D-F2B6-4355-8BA8-47EDC6A34E2F}" dt="2019-06-07T10:03:51.492" v="346"/>
            <ac:spMkLst>
              <pc:docMk/>
              <pc:sldMasterMk cId="1310585009" sldId="2147483648"/>
              <pc:sldLayoutMk cId="1343773056" sldId="2147483656"/>
              <ac:spMk id="6" creationId="{D5C0B3DD-2ECB-454A-BE5C-2AB29269ED65}"/>
            </ac:spMkLst>
          </pc:spChg>
          <pc:spChg chg="del">
            <ac:chgData name="Andy Gray" userId="3900aca3-aa6e-4813-b4e0-c02f9e48a0aa" providerId="ADAL" clId="{499FB87D-F2B6-4355-8BA8-47EDC6A34E2F}" dt="2019-06-07T10:03:51.142" v="345" actId="478"/>
            <ac:spMkLst>
              <pc:docMk/>
              <pc:sldMasterMk cId="1310585009" sldId="2147483648"/>
              <pc:sldLayoutMk cId="1343773056" sldId="2147483656"/>
              <ac:spMk id="11" creationId="{B1DC4E8C-041E-49F7-85C8-5F5F4BBF9E81}"/>
            </ac:spMkLst>
          </pc:spChg>
        </pc:sldLayoutChg>
      </pc:sldMasterChg>
    </pc:docChg>
  </pc:docChgLst>
  <pc:docChgLst>
    <pc:chgData name="Leonora Sheppard" userId="3688f6d8-1f97-408e-a4fe-cc859c551ddb" providerId="ADAL" clId="{DFFBD376-ECB0-4909-8562-4BC9484C2AEC}"/>
    <pc:docChg chg="modSld">
      <pc:chgData name="Leonora Sheppard" userId="3688f6d8-1f97-408e-a4fe-cc859c551ddb" providerId="ADAL" clId="{DFFBD376-ECB0-4909-8562-4BC9484C2AEC}" dt="2019-06-03T08:57:00.182" v="20" actId="6549"/>
      <pc:docMkLst>
        <pc:docMk/>
      </pc:docMkLst>
      <pc:sldChg chg="modSp">
        <pc:chgData name="Leonora Sheppard" userId="3688f6d8-1f97-408e-a4fe-cc859c551ddb" providerId="ADAL" clId="{DFFBD376-ECB0-4909-8562-4BC9484C2AEC}" dt="2019-06-03T08:49:55.894" v="7" actId="6549"/>
        <pc:sldMkLst>
          <pc:docMk/>
          <pc:sldMk cId="1517637144" sldId="280"/>
        </pc:sldMkLst>
        <pc:spChg chg="mod">
          <ac:chgData name="Leonora Sheppard" userId="3688f6d8-1f97-408e-a4fe-cc859c551ddb" providerId="ADAL" clId="{DFFBD376-ECB0-4909-8562-4BC9484C2AEC}" dt="2019-06-03T08:49:55.894" v="7" actId="6549"/>
          <ac:spMkLst>
            <pc:docMk/>
            <pc:sldMk cId="1517637144" sldId="280"/>
            <ac:spMk id="3" creationId="{00000000-0000-0000-0000-000000000000}"/>
          </ac:spMkLst>
        </pc:spChg>
      </pc:sldChg>
      <pc:sldChg chg="modSp">
        <pc:chgData name="Leonora Sheppard" userId="3688f6d8-1f97-408e-a4fe-cc859c551ddb" providerId="ADAL" clId="{DFFBD376-ECB0-4909-8562-4BC9484C2AEC}" dt="2019-06-03T08:55:07.809" v="15" actId="20577"/>
        <pc:sldMkLst>
          <pc:docMk/>
          <pc:sldMk cId="4056004637" sldId="281"/>
        </pc:sldMkLst>
        <pc:spChg chg="mod">
          <ac:chgData name="Leonora Sheppard" userId="3688f6d8-1f97-408e-a4fe-cc859c551ddb" providerId="ADAL" clId="{DFFBD376-ECB0-4909-8562-4BC9484C2AEC}" dt="2019-06-03T08:55:07.809" v="15" actId="20577"/>
          <ac:spMkLst>
            <pc:docMk/>
            <pc:sldMk cId="4056004637" sldId="281"/>
            <ac:spMk id="3" creationId="{00000000-0000-0000-0000-000000000000}"/>
          </ac:spMkLst>
        </pc:spChg>
      </pc:sldChg>
      <pc:sldChg chg="modSp">
        <pc:chgData name="Leonora Sheppard" userId="3688f6d8-1f97-408e-a4fe-cc859c551ddb" providerId="ADAL" clId="{DFFBD376-ECB0-4909-8562-4BC9484C2AEC}" dt="2019-06-03T08:43:39.289" v="0" actId="20577"/>
        <pc:sldMkLst>
          <pc:docMk/>
          <pc:sldMk cId="125003111" sldId="287"/>
        </pc:sldMkLst>
        <pc:spChg chg="mod">
          <ac:chgData name="Leonora Sheppard" userId="3688f6d8-1f97-408e-a4fe-cc859c551ddb" providerId="ADAL" clId="{DFFBD376-ECB0-4909-8562-4BC9484C2AEC}" dt="2019-06-03T08:43:39.289" v="0" actId="20577"/>
          <ac:spMkLst>
            <pc:docMk/>
            <pc:sldMk cId="125003111" sldId="287"/>
            <ac:spMk id="3" creationId="{76AB8E7A-A6C2-450A-9E27-9038DD65D762}"/>
          </ac:spMkLst>
        </pc:spChg>
      </pc:sldChg>
      <pc:sldChg chg="addCm modCm">
        <pc:chgData name="Leonora Sheppard" userId="3688f6d8-1f97-408e-a4fe-cc859c551ddb" providerId="ADAL" clId="{DFFBD376-ECB0-4909-8562-4BC9484C2AEC}" dt="2019-06-03T08:53:06.918" v="14"/>
        <pc:sldMkLst>
          <pc:docMk/>
          <pc:sldMk cId="2176978031" sldId="290"/>
        </pc:sldMkLst>
      </pc:sldChg>
      <pc:sldChg chg="modSp">
        <pc:chgData name="Leonora Sheppard" userId="3688f6d8-1f97-408e-a4fe-cc859c551ddb" providerId="ADAL" clId="{DFFBD376-ECB0-4909-8562-4BC9484C2AEC}" dt="2019-06-03T08:48:53.642" v="4" actId="20577"/>
        <pc:sldMkLst>
          <pc:docMk/>
          <pc:sldMk cId="4163255073" sldId="292"/>
        </pc:sldMkLst>
        <pc:spChg chg="mod">
          <ac:chgData name="Leonora Sheppard" userId="3688f6d8-1f97-408e-a4fe-cc859c551ddb" providerId="ADAL" clId="{DFFBD376-ECB0-4909-8562-4BC9484C2AEC}" dt="2019-06-03T08:48:53.642" v="4" actId="20577"/>
          <ac:spMkLst>
            <pc:docMk/>
            <pc:sldMk cId="4163255073" sldId="292"/>
            <ac:spMk id="3" creationId="{B920C055-8775-4569-9DD3-EA01BE2844A4}"/>
          </ac:spMkLst>
        </pc:spChg>
      </pc:sldChg>
      <pc:sldChg chg="modSp">
        <pc:chgData name="Leonora Sheppard" userId="3688f6d8-1f97-408e-a4fe-cc859c551ddb" providerId="ADAL" clId="{DFFBD376-ECB0-4909-8562-4BC9484C2AEC}" dt="2019-06-03T08:51:00.830" v="12" actId="20577"/>
        <pc:sldMkLst>
          <pc:docMk/>
          <pc:sldMk cId="4062840028" sldId="295"/>
        </pc:sldMkLst>
        <pc:spChg chg="mod">
          <ac:chgData name="Leonora Sheppard" userId="3688f6d8-1f97-408e-a4fe-cc859c551ddb" providerId="ADAL" clId="{DFFBD376-ECB0-4909-8562-4BC9484C2AEC}" dt="2019-06-03T08:51:00.830" v="12" actId="20577"/>
          <ac:spMkLst>
            <pc:docMk/>
            <pc:sldMk cId="4062840028" sldId="295"/>
            <ac:spMk id="3" creationId="{101569C7-9E1A-4A17-8C93-3DFD5E722D2F}"/>
          </ac:spMkLst>
        </pc:spChg>
      </pc:sldChg>
      <pc:sldChg chg="modSp">
        <pc:chgData name="Leonora Sheppard" userId="3688f6d8-1f97-408e-a4fe-cc859c551ddb" providerId="ADAL" clId="{DFFBD376-ECB0-4909-8562-4BC9484C2AEC}" dt="2019-06-03T08:55:56.973" v="19" actId="20577"/>
        <pc:sldMkLst>
          <pc:docMk/>
          <pc:sldMk cId="734870503" sldId="297"/>
        </pc:sldMkLst>
        <pc:spChg chg="mod">
          <ac:chgData name="Leonora Sheppard" userId="3688f6d8-1f97-408e-a4fe-cc859c551ddb" providerId="ADAL" clId="{DFFBD376-ECB0-4909-8562-4BC9484C2AEC}" dt="2019-06-03T08:55:56.973" v="19" actId="20577"/>
          <ac:spMkLst>
            <pc:docMk/>
            <pc:sldMk cId="734870503" sldId="297"/>
            <ac:spMk id="3" creationId="{24F09613-AC2F-4C77-904A-D76AEDED1FBE}"/>
          </ac:spMkLst>
        </pc:spChg>
      </pc:sldChg>
      <pc:sldChg chg="modSp">
        <pc:chgData name="Leonora Sheppard" userId="3688f6d8-1f97-408e-a4fe-cc859c551ddb" providerId="ADAL" clId="{DFFBD376-ECB0-4909-8562-4BC9484C2AEC}" dt="2019-06-03T08:57:00.182" v="20" actId="6549"/>
        <pc:sldMkLst>
          <pc:docMk/>
          <pc:sldMk cId="4080462124" sldId="300"/>
        </pc:sldMkLst>
        <pc:spChg chg="mod">
          <ac:chgData name="Leonora Sheppard" userId="3688f6d8-1f97-408e-a4fe-cc859c551ddb" providerId="ADAL" clId="{DFFBD376-ECB0-4909-8562-4BC9484C2AEC}" dt="2019-06-03T08:57:00.182" v="20" actId="6549"/>
          <ac:spMkLst>
            <pc:docMk/>
            <pc:sldMk cId="4080462124" sldId="300"/>
            <ac:spMk id="3" creationId="{FBB84278-D58A-43B9-99C9-D8B9C5EE04FD}"/>
          </ac:spMkLst>
        </pc:spChg>
      </pc:sldChg>
      <pc:sldChg chg="modSp">
        <pc:chgData name="Leonora Sheppard" userId="3688f6d8-1f97-408e-a4fe-cc859c551ddb" providerId="ADAL" clId="{DFFBD376-ECB0-4909-8562-4BC9484C2AEC}" dt="2019-06-03T08:49:27.690" v="6" actId="20577"/>
        <pc:sldMkLst>
          <pc:docMk/>
          <pc:sldMk cId="179946803" sldId="303"/>
        </pc:sldMkLst>
        <pc:spChg chg="mod">
          <ac:chgData name="Leonora Sheppard" userId="3688f6d8-1f97-408e-a4fe-cc859c551ddb" providerId="ADAL" clId="{DFFBD376-ECB0-4909-8562-4BC9484C2AEC}" dt="2019-06-03T08:49:27.690" v="6" actId="20577"/>
          <ac:spMkLst>
            <pc:docMk/>
            <pc:sldMk cId="179946803" sldId="303"/>
            <ac:spMk id="3" creationId="{179A169A-3A5A-4D6C-B571-1F89DF9179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6/7/2019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3</a:t>
            </a:fld>
            <a:endParaRPr lang="en-US" dirty="0"/>
          </a:p>
        </p:txBody>
      </p:sp>
    </p:spTree>
    <p:extLst>
      <p:ext uri="{BB962C8B-B14F-4D97-AF65-F5344CB8AC3E}">
        <p14:creationId xmlns:p14="http://schemas.microsoft.com/office/powerpoint/2010/main" val="389658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11</a:t>
            </a:fld>
            <a:endParaRPr lang="en-US" dirty="0"/>
          </a:p>
        </p:txBody>
      </p:sp>
    </p:spTree>
    <p:extLst>
      <p:ext uri="{BB962C8B-B14F-4D97-AF65-F5344CB8AC3E}">
        <p14:creationId xmlns:p14="http://schemas.microsoft.com/office/powerpoint/2010/main" val="989214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13F2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7913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08E86"/>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E91FB3-749D-4A4C-A464-7FE7ECA2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 methods and processes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D86AA2CE-3E9D-4A58-A19A-8B83509E83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65C51EB8-09C9-4DCF-A453-1E47A2B37B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0" name="TextBox 9">
            <a:extLst>
              <a:ext uri="{FF2B5EF4-FFF2-40B4-BE49-F238E27FC236}">
                <a16:creationId xmlns:a16="http://schemas.microsoft.com/office/drawing/2014/main" id="{ECBE23E0-7368-49D1-9D76-A362968882D5}"/>
              </a:ext>
            </a:extLst>
          </p:cNvPr>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 methods and processes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1CC60FEE-40B7-420E-AACC-9900584BBB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7" name="TextBox 6">
            <a:extLst>
              <a:ext uri="{FF2B5EF4-FFF2-40B4-BE49-F238E27FC236}">
                <a16:creationId xmlns:a16="http://schemas.microsoft.com/office/drawing/2014/main" id="{EFDD7C7B-CCE0-4621-BBA8-042AE7DD1092}"/>
              </a:ext>
            </a:extLst>
          </p:cNvPr>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 methods and processes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3D6FC23C-D061-4419-B926-1DE04CDDCB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Box 7">
            <a:extLst>
              <a:ext uri="{FF2B5EF4-FFF2-40B4-BE49-F238E27FC236}">
                <a16:creationId xmlns:a16="http://schemas.microsoft.com/office/drawing/2014/main" id="{EA4A2720-F346-427F-8A06-8872EF3E4643}"/>
              </a:ext>
            </a:extLst>
          </p:cNvPr>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 methods and processes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828B4080-9FB7-43C5-A6B7-7C68ECC22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A5D78FD6-A53E-4395-BD86-7C4DC3A97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6" name="TextBox 5">
            <a:extLst>
              <a:ext uri="{FF2B5EF4-FFF2-40B4-BE49-F238E27FC236}">
                <a16:creationId xmlns:a16="http://schemas.microsoft.com/office/drawing/2014/main" id="{D5C0B3DD-2ECB-454A-BE5C-2AB29269ED65}"/>
              </a:ext>
            </a:extLst>
          </p:cNvPr>
          <p:cNvSpPr txBox="1"/>
          <p:nvPr userDrawn="1"/>
        </p:nvSpPr>
        <p:spPr>
          <a:xfrm>
            <a:off x="752495" y="156700"/>
            <a:ext cx="8067635" cy="452432"/>
          </a:xfrm>
          <a:prstGeom prst="rect">
            <a:avLst/>
          </a:prstGeom>
          <a:noFill/>
          <a:effectLst/>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 methods and processes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808E86"/>
                </a:solidFill>
                <a:latin typeface="Museo 100" panose="02000000000000000000" pitchFamily="50" charset="0"/>
              </a:rPr>
              <a:t>7552</a:t>
            </a:r>
            <a:endParaRPr lang="en-GB" dirty="0">
              <a:solidFill>
                <a:srgbClr val="808E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599" y="1841231"/>
            <a:ext cx="2813423"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Design methods and processes</a:t>
            </a:r>
            <a:br>
              <a:rPr lang="en-GB" b="0" dirty="0">
                <a:latin typeface="Museo 900" panose="02000000000000000000" pitchFamily="2" charset="0"/>
              </a:rPr>
            </a:br>
            <a:endParaRPr lang="en-GB" b="0" dirty="0">
              <a:latin typeface="Museo 900" panose="02000000000000000000" pitchFamily="2" charset="0"/>
            </a:endParaRPr>
          </a:p>
          <a:p>
            <a:pPr>
              <a:lnSpc>
                <a:spcPts val="2400"/>
              </a:lnSpc>
            </a:pPr>
            <a:br>
              <a:rPr lang="en-GB" sz="2000" b="1" spc="0" dirty="0">
                <a:latin typeface="Museo 900" panose="02000000000000000000" pitchFamily="2" charset="0"/>
              </a:rPr>
            </a:br>
            <a:r>
              <a:rPr lang="en-US" sz="2000" b="0" spc="0" dirty="0">
                <a:latin typeface="Museo 100" panose="02000000000000000000" pitchFamily="2" charset="0"/>
              </a:rPr>
              <a:t>Unit </a:t>
            </a:r>
            <a:r>
              <a:rPr lang="en-GB" sz="2000" b="0" spc="0" dirty="0">
                <a:latin typeface="Museo 100" panose="02000000000000000000" pitchFamily="2" charset="0"/>
              </a:rPr>
              <a:t>13 </a:t>
            </a:r>
            <a:br>
              <a:rPr lang="en-GB" sz="2000" b="0" spc="0" dirty="0">
                <a:latin typeface="Museo 100" panose="02000000000000000000" pitchFamily="2" charset="0"/>
              </a:rPr>
            </a:br>
            <a:r>
              <a:rPr lang="en-GB" sz="2000" b="0" spc="0" dirty="0">
                <a:latin typeface="Museo 100" panose="02000000000000000000" pitchFamily="2" charset="0"/>
              </a:rPr>
              <a:t>Design methods</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808E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08E86"/>
                </a:solidFill>
                <a:latin typeface="Arial"/>
                <a:cs typeface="Arial"/>
              </a:rPr>
              <a:t>1</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implement&#10;&#10;Description generated with high confidence">
            <a:extLst>
              <a:ext uri="{FF2B5EF4-FFF2-40B4-BE49-F238E27FC236}">
                <a16:creationId xmlns:a16="http://schemas.microsoft.com/office/drawing/2014/main" id="{FBBBB848-1285-4B94-91A4-0AB9AE5B5A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5153821"/>
            <a:ext cx="9144000" cy="1704179"/>
          </a:xfrm>
          <a:prstGeom prst="rect">
            <a:avLst/>
          </a:prstGeom>
        </p:spPr>
      </p:pic>
      <p:sp>
        <p:nvSpPr>
          <p:cNvPr id="2" name="Text Placeholder 1">
            <a:extLst>
              <a:ext uri="{FF2B5EF4-FFF2-40B4-BE49-F238E27FC236}">
                <a16:creationId xmlns:a16="http://schemas.microsoft.com/office/drawing/2014/main" id="{4D2B5F66-372D-434F-826F-EED727792415}"/>
              </a:ext>
            </a:extLst>
          </p:cNvPr>
          <p:cNvSpPr>
            <a:spLocks noGrp="1"/>
          </p:cNvSpPr>
          <p:nvPr>
            <p:ph type="body" sz="quarter" idx="13"/>
          </p:nvPr>
        </p:nvSpPr>
        <p:spPr/>
        <p:txBody>
          <a:bodyPr/>
          <a:lstStyle/>
          <a:p>
            <a:r>
              <a:rPr lang="en-GB" dirty="0"/>
              <a:t>Check out the competition</a:t>
            </a:r>
          </a:p>
        </p:txBody>
      </p:sp>
      <p:sp>
        <p:nvSpPr>
          <p:cNvPr id="3" name="Text Placeholder 2">
            <a:extLst>
              <a:ext uri="{FF2B5EF4-FFF2-40B4-BE49-F238E27FC236}">
                <a16:creationId xmlns:a16="http://schemas.microsoft.com/office/drawing/2014/main" id="{179A169A-3A5A-4D6C-B571-1F89DF91794C}"/>
              </a:ext>
            </a:extLst>
          </p:cNvPr>
          <p:cNvSpPr>
            <a:spLocks noGrp="1"/>
          </p:cNvSpPr>
          <p:nvPr>
            <p:ph type="body" sz="quarter" idx="14"/>
          </p:nvPr>
        </p:nvSpPr>
        <p:spPr/>
        <p:txBody>
          <a:bodyPr/>
          <a:lstStyle/>
          <a:p>
            <a:r>
              <a:rPr lang="en-GB" dirty="0"/>
              <a:t>Analysing existing products and their success can help develop better products</a:t>
            </a:r>
          </a:p>
          <a:p>
            <a:pPr lvl="1"/>
            <a:r>
              <a:rPr lang="en-GB" dirty="0"/>
              <a:t>Product evaluations allow designers to cherry-pick the best design features and combine them into a new product</a:t>
            </a:r>
          </a:p>
          <a:p>
            <a:pPr lvl="1"/>
            <a:r>
              <a:rPr lang="en-GB" dirty="0"/>
              <a:t>Testing existing products can highlight areas for improvement</a:t>
            </a:r>
          </a:p>
          <a:p>
            <a:pPr lvl="1"/>
            <a:r>
              <a:rPr lang="en-GB" dirty="0"/>
              <a:t>Studying a range of similar products can help identify a </a:t>
            </a:r>
            <a:br>
              <a:rPr lang="en-GB" dirty="0"/>
            </a:br>
            <a:r>
              <a:rPr lang="en-GB" b="1" dirty="0"/>
              <a:t>gap in the market </a:t>
            </a:r>
            <a:r>
              <a:rPr lang="en-GB" dirty="0"/>
              <a:t>– what does this mean?</a:t>
            </a:r>
          </a:p>
          <a:p>
            <a:pPr lvl="2"/>
            <a:r>
              <a:rPr lang="en-GB" dirty="0"/>
              <a:t>What kind of information can you expect to find out from product analysis?</a:t>
            </a:r>
          </a:p>
        </p:txBody>
      </p:sp>
    </p:spTree>
    <p:extLst>
      <p:ext uri="{BB962C8B-B14F-4D97-AF65-F5344CB8AC3E}">
        <p14:creationId xmlns:p14="http://schemas.microsoft.com/office/powerpoint/2010/main" val="17994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7BDBB"/>
        </a:solidFill>
        <a:effectLst/>
      </p:bgPr>
    </p:bg>
    <p:spTree>
      <p:nvGrpSpPr>
        <p:cNvPr id="1" name=""/>
        <p:cNvGrpSpPr/>
        <p:nvPr/>
      </p:nvGrpSpPr>
      <p:grpSpPr>
        <a:xfrm>
          <a:off x="0" y="0"/>
          <a:ext cx="0" cy="0"/>
          <a:chOff x="0" y="0"/>
          <a:chExt cx="0" cy="0"/>
        </a:xfrm>
      </p:grpSpPr>
      <p:pic>
        <p:nvPicPr>
          <p:cNvPr id="5" name="Picture 4" descr="A person standing in front of a toy&#10;&#10;Description generated with high confidence">
            <a:extLst>
              <a:ext uri="{FF2B5EF4-FFF2-40B4-BE49-F238E27FC236}">
                <a16:creationId xmlns:a16="http://schemas.microsoft.com/office/drawing/2014/main" id="{D73F5335-39FF-4F16-9BC1-1BF1F63520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46491"/>
            <a:ext cx="9144000" cy="6211509"/>
          </a:xfrm>
          <a:prstGeom prst="rect">
            <a:avLst/>
          </a:prstGeom>
        </p:spPr>
      </p:pic>
      <p:sp>
        <p:nvSpPr>
          <p:cNvPr id="2" name="Text Placeholder 1"/>
          <p:cNvSpPr>
            <a:spLocks noGrp="1"/>
          </p:cNvSpPr>
          <p:nvPr>
            <p:ph type="body" sz="quarter" idx="13"/>
          </p:nvPr>
        </p:nvSpPr>
        <p:spPr/>
        <p:txBody>
          <a:bodyPr/>
          <a:lstStyle/>
          <a:p>
            <a:r>
              <a:rPr lang="en-GB" dirty="0"/>
              <a:t>Anthropometric data</a:t>
            </a:r>
          </a:p>
        </p:txBody>
      </p:sp>
      <p:sp>
        <p:nvSpPr>
          <p:cNvPr id="3" name="Text Placeholder 2"/>
          <p:cNvSpPr>
            <a:spLocks noGrp="1"/>
          </p:cNvSpPr>
          <p:nvPr>
            <p:ph type="body" sz="quarter" idx="14"/>
          </p:nvPr>
        </p:nvSpPr>
        <p:spPr>
          <a:xfrm>
            <a:off x="724280" y="1704179"/>
            <a:ext cx="7797230" cy="4546496"/>
          </a:xfrm>
        </p:spPr>
        <p:txBody>
          <a:bodyPr/>
          <a:lstStyle/>
          <a:p>
            <a:r>
              <a:rPr lang="en-GB" dirty="0"/>
              <a:t>Anthropometrics is the study of </a:t>
            </a:r>
            <a:br>
              <a:rPr lang="en-GB" dirty="0"/>
            </a:br>
            <a:r>
              <a:rPr lang="en-GB" dirty="0"/>
              <a:t>the size and proportions of the </a:t>
            </a:r>
            <a:br>
              <a:rPr lang="en-GB" dirty="0"/>
            </a:br>
            <a:r>
              <a:rPr lang="en-GB" dirty="0"/>
              <a:t>human body</a:t>
            </a:r>
          </a:p>
          <a:p>
            <a:pPr lvl="1"/>
            <a:r>
              <a:rPr lang="en-GB" dirty="0"/>
              <a:t>Measurements taken from a large sample </a:t>
            </a:r>
            <a:br>
              <a:rPr lang="en-GB" dirty="0"/>
            </a:br>
            <a:r>
              <a:rPr lang="en-GB" dirty="0"/>
              <a:t>of a particular demographic give </a:t>
            </a:r>
            <a:br>
              <a:rPr lang="en-GB" dirty="0"/>
            </a:br>
            <a:r>
              <a:rPr lang="en-GB" dirty="0"/>
              <a:t>data sets that are used to ensure </a:t>
            </a:r>
            <a:br>
              <a:rPr lang="en-GB" dirty="0"/>
            </a:br>
            <a:r>
              <a:rPr lang="en-GB" dirty="0"/>
              <a:t>products are </a:t>
            </a:r>
            <a:r>
              <a:rPr lang="en-GB" b="1" dirty="0"/>
              <a:t>ergonomic</a:t>
            </a:r>
          </a:p>
          <a:p>
            <a:pPr lvl="1"/>
            <a:r>
              <a:rPr lang="en-GB" dirty="0"/>
              <a:t>The data used must be specific to </a:t>
            </a:r>
            <a:br>
              <a:rPr lang="en-GB" dirty="0"/>
            </a:br>
            <a:r>
              <a:rPr lang="en-GB" dirty="0"/>
              <a:t>the product and the target market</a:t>
            </a:r>
          </a:p>
          <a:p>
            <a:pPr lvl="1"/>
            <a:r>
              <a:rPr lang="en-GB" dirty="0">
                <a:solidFill>
                  <a:schemeClr val="tx1"/>
                </a:solidFill>
              </a:rPr>
              <a:t>What factors cause differences in </a:t>
            </a:r>
            <a:br>
              <a:rPr lang="en-GB" dirty="0">
                <a:solidFill>
                  <a:schemeClr val="tx1"/>
                </a:solidFill>
              </a:rPr>
            </a:br>
            <a:r>
              <a:rPr lang="en-GB" dirty="0">
                <a:solidFill>
                  <a:schemeClr val="tx1"/>
                </a:solidFill>
              </a:rPr>
              <a:t>anthropometric data for different </a:t>
            </a:r>
            <a:br>
              <a:rPr lang="en-GB" dirty="0">
                <a:solidFill>
                  <a:schemeClr val="tx1"/>
                </a:solidFill>
              </a:rPr>
            </a:br>
            <a:r>
              <a:rPr lang="en-GB" dirty="0">
                <a:solidFill>
                  <a:schemeClr val="tx1"/>
                </a:solidFill>
              </a:rPr>
              <a:t>target markets?</a:t>
            </a:r>
          </a:p>
        </p:txBody>
      </p:sp>
    </p:spTree>
    <p:extLst>
      <p:ext uri="{BB962C8B-B14F-4D97-AF65-F5344CB8AC3E}">
        <p14:creationId xmlns:p14="http://schemas.microsoft.com/office/powerpoint/2010/main" val="1517637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248CE2-C5B4-4DD8-84CA-58AAEA63E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8397" y="3728878"/>
            <a:ext cx="5297435" cy="2659385"/>
          </a:xfrm>
          <a:prstGeom prst="rect">
            <a:avLst/>
          </a:prstGeom>
        </p:spPr>
      </p:pic>
      <p:sp>
        <p:nvSpPr>
          <p:cNvPr id="2" name="Text Placeholder 1">
            <a:extLst>
              <a:ext uri="{FF2B5EF4-FFF2-40B4-BE49-F238E27FC236}">
                <a16:creationId xmlns:a16="http://schemas.microsoft.com/office/drawing/2014/main" id="{7E3465C3-AF23-44A4-88D8-B2BDE05B90A9}"/>
              </a:ext>
            </a:extLst>
          </p:cNvPr>
          <p:cNvSpPr>
            <a:spLocks noGrp="1"/>
          </p:cNvSpPr>
          <p:nvPr>
            <p:ph type="body" sz="quarter" idx="13"/>
          </p:nvPr>
        </p:nvSpPr>
        <p:spPr/>
        <p:txBody>
          <a:bodyPr/>
          <a:lstStyle/>
          <a:p>
            <a:r>
              <a:rPr lang="en-GB" dirty="0"/>
              <a:t>Data distribution</a:t>
            </a:r>
          </a:p>
        </p:txBody>
      </p:sp>
      <p:sp>
        <p:nvSpPr>
          <p:cNvPr id="3" name="Text Placeholder 2">
            <a:extLst>
              <a:ext uri="{FF2B5EF4-FFF2-40B4-BE49-F238E27FC236}">
                <a16:creationId xmlns:a16="http://schemas.microsoft.com/office/drawing/2014/main" id="{0DD33A97-877A-4FA5-8ADF-4EADF1E25D96}"/>
              </a:ext>
            </a:extLst>
          </p:cNvPr>
          <p:cNvSpPr>
            <a:spLocks noGrp="1"/>
          </p:cNvSpPr>
          <p:nvPr>
            <p:ph type="body" sz="quarter" idx="14"/>
          </p:nvPr>
        </p:nvSpPr>
        <p:spPr/>
        <p:txBody>
          <a:bodyPr/>
          <a:lstStyle/>
          <a:p>
            <a:r>
              <a:rPr lang="en-GB" dirty="0"/>
              <a:t>The graph below shows how a measurement, such as height, is typically distributed in a population</a:t>
            </a:r>
          </a:p>
          <a:p>
            <a:pPr lvl="1"/>
            <a:r>
              <a:rPr lang="en-GB" dirty="0"/>
              <a:t>Why does the data commonly create a bell-shape?</a:t>
            </a:r>
          </a:p>
          <a:p>
            <a:pPr lvl="1"/>
            <a:r>
              <a:rPr lang="en-GB" dirty="0"/>
              <a:t>Why are the lower 5</a:t>
            </a:r>
            <a:r>
              <a:rPr lang="en-GB" baseline="30000" dirty="0"/>
              <a:t>th</a:t>
            </a:r>
            <a:r>
              <a:rPr lang="en-GB" dirty="0"/>
              <a:t> and </a:t>
            </a:r>
            <a:r>
              <a:rPr lang="en-GB"/>
              <a:t>upper</a:t>
            </a:r>
            <a:r>
              <a:rPr lang="en-GB" dirty="0"/>
              <a:t> 95</a:t>
            </a:r>
            <a:r>
              <a:rPr lang="en-GB" baseline="30000" dirty="0"/>
              <a:t>th</a:t>
            </a:r>
            <a:r>
              <a:rPr lang="en-GB" dirty="0"/>
              <a:t> percentile often ignored?</a:t>
            </a:r>
          </a:p>
        </p:txBody>
      </p:sp>
    </p:spTree>
    <p:extLst>
      <p:ext uri="{BB962C8B-B14F-4D97-AF65-F5344CB8AC3E}">
        <p14:creationId xmlns:p14="http://schemas.microsoft.com/office/powerpoint/2010/main" val="303003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hair&#10;&#10;Description generated with high confidence">
            <a:extLst>
              <a:ext uri="{FF2B5EF4-FFF2-40B4-BE49-F238E27FC236}">
                <a16:creationId xmlns:a16="http://schemas.microsoft.com/office/drawing/2014/main" id="{2DC8C22D-D3A1-43CA-A263-FACC05C30E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8084" y="1638158"/>
            <a:ext cx="3838875" cy="4542285"/>
          </a:xfrm>
          <a:prstGeom prst="rect">
            <a:avLst/>
          </a:prstGeom>
        </p:spPr>
      </p:pic>
      <p:sp>
        <p:nvSpPr>
          <p:cNvPr id="2" name="Text Placeholder 1">
            <a:extLst>
              <a:ext uri="{FF2B5EF4-FFF2-40B4-BE49-F238E27FC236}">
                <a16:creationId xmlns:a16="http://schemas.microsoft.com/office/drawing/2014/main" id="{A820221B-94F4-497D-96D3-16B531B83F3B}"/>
              </a:ext>
            </a:extLst>
          </p:cNvPr>
          <p:cNvSpPr>
            <a:spLocks noGrp="1"/>
          </p:cNvSpPr>
          <p:nvPr>
            <p:ph type="body" sz="quarter" idx="13"/>
          </p:nvPr>
        </p:nvSpPr>
        <p:spPr/>
        <p:txBody>
          <a:bodyPr/>
          <a:lstStyle/>
          <a:p>
            <a:r>
              <a:rPr lang="en-GB" dirty="0"/>
              <a:t>Using anthropometric data</a:t>
            </a:r>
          </a:p>
        </p:txBody>
      </p:sp>
      <p:sp>
        <p:nvSpPr>
          <p:cNvPr id="3" name="Text Placeholder 2">
            <a:extLst>
              <a:ext uri="{FF2B5EF4-FFF2-40B4-BE49-F238E27FC236}">
                <a16:creationId xmlns:a16="http://schemas.microsoft.com/office/drawing/2014/main" id="{101569C7-9E1A-4A17-8C93-3DFD5E722D2F}"/>
              </a:ext>
            </a:extLst>
          </p:cNvPr>
          <p:cNvSpPr>
            <a:spLocks noGrp="1"/>
          </p:cNvSpPr>
          <p:nvPr>
            <p:ph type="body" sz="quarter" idx="14"/>
          </p:nvPr>
        </p:nvSpPr>
        <p:spPr/>
        <p:txBody>
          <a:bodyPr/>
          <a:lstStyle/>
          <a:p>
            <a:r>
              <a:rPr lang="en-GB" dirty="0"/>
              <a:t>When using the data, you can choose to design for:</a:t>
            </a:r>
          </a:p>
          <a:p>
            <a:pPr lvl="1"/>
            <a:r>
              <a:rPr lang="en-GB" dirty="0"/>
              <a:t>the average e.g. a handle</a:t>
            </a:r>
          </a:p>
          <a:p>
            <a:pPr lvl="1"/>
            <a:r>
              <a:rPr lang="en-GB" dirty="0"/>
              <a:t>the extreme e.g. a door frame</a:t>
            </a:r>
          </a:p>
          <a:p>
            <a:pPr lvl="1"/>
            <a:r>
              <a:rPr lang="en-GB" dirty="0"/>
              <a:t>adjustability e.g. an office chair</a:t>
            </a:r>
          </a:p>
          <a:p>
            <a:pPr lvl="1"/>
            <a:r>
              <a:rPr lang="en-GB" dirty="0"/>
              <a:t>adaptability e.g. a booster seat</a:t>
            </a:r>
          </a:p>
          <a:p>
            <a:pPr lvl="2"/>
            <a:r>
              <a:rPr lang="en-GB" dirty="0"/>
              <a:t>Suggest a further example </a:t>
            </a:r>
            <a:br>
              <a:rPr lang="en-GB" dirty="0"/>
            </a:br>
            <a:r>
              <a:rPr lang="en-GB" dirty="0"/>
              <a:t>of products that would be </a:t>
            </a:r>
            <a:br>
              <a:rPr lang="en-GB" dirty="0"/>
            </a:br>
            <a:r>
              <a:rPr lang="en-GB" dirty="0"/>
              <a:t>designed	for each category</a:t>
            </a:r>
          </a:p>
          <a:p>
            <a:pPr marL="0" indent="0">
              <a:buNone/>
            </a:pPr>
            <a:endParaRPr lang="en-GB" dirty="0"/>
          </a:p>
          <a:p>
            <a:endParaRPr lang="en-GB" dirty="0"/>
          </a:p>
        </p:txBody>
      </p:sp>
    </p:spTree>
    <p:extLst>
      <p:ext uri="{BB962C8B-B14F-4D97-AF65-F5344CB8AC3E}">
        <p14:creationId xmlns:p14="http://schemas.microsoft.com/office/powerpoint/2010/main" val="406284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670772"/>
          </a:xfrm>
        </p:spPr>
        <p:txBody>
          <a:bodyPr/>
          <a:lstStyle/>
          <a:p>
            <a:r>
              <a:rPr lang="en-GB" dirty="0"/>
              <a:t>Ergonomics</a:t>
            </a:r>
          </a:p>
        </p:txBody>
      </p:sp>
      <p:sp>
        <p:nvSpPr>
          <p:cNvPr id="3" name="Text Placeholder 2"/>
          <p:cNvSpPr>
            <a:spLocks noGrp="1"/>
          </p:cNvSpPr>
          <p:nvPr>
            <p:ph type="body" sz="quarter" idx="14"/>
          </p:nvPr>
        </p:nvSpPr>
        <p:spPr/>
        <p:txBody>
          <a:bodyPr/>
          <a:lstStyle/>
          <a:p>
            <a:r>
              <a:rPr lang="en-GB" dirty="0"/>
              <a:t>Correct application of anthropometric </a:t>
            </a:r>
            <a:br>
              <a:rPr lang="en-GB" dirty="0"/>
            </a:br>
            <a:r>
              <a:rPr lang="en-GB" dirty="0"/>
              <a:t>data, results in environments and </a:t>
            </a:r>
            <a:br>
              <a:rPr lang="en-GB" dirty="0"/>
            </a:br>
            <a:r>
              <a:rPr lang="en-GB" dirty="0"/>
              <a:t>products that are ergonomic</a:t>
            </a:r>
            <a:r>
              <a:rPr lang="en-GB" b="1" dirty="0"/>
              <a:t> </a:t>
            </a:r>
          </a:p>
          <a:p>
            <a:pPr lvl="1"/>
            <a:r>
              <a:rPr lang="en-GB" dirty="0"/>
              <a:t>Ergonomic products are easy and </a:t>
            </a:r>
            <a:br>
              <a:rPr lang="en-GB" dirty="0"/>
            </a:br>
            <a:r>
              <a:rPr lang="en-GB" dirty="0"/>
              <a:t>comfortable to use</a:t>
            </a:r>
          </a:p>
          <a:p>
            <a:pPr lvl="1"/>
            <a:r>
              <a:rPr lang="en-GB" dirty="0"/>
              <a:t>Ergonomic design can affect the </a:t>
            </a:r>
            <a:br>
              <a:rPr lang="en-GB" dirty="0"/>
            </a:br>
            <a:r>
              <a:rPr lang="en-GB" dirty="0"/>
              <a:t>form of a product as well as how </a:t>
            </a:r>
            <a:br>
              <a:rPr lang="en-GB" dirty="0"/>
            </a:br>
            <a:r>
              <a:rPr lang="en-GB" dirty="0"/>
              <a:t>colour, texture and symbols are used</a:t>
            </a:r>
          </a:p>
          <a:p>
            <a:pPr lvl="2">
              <a:spcBef>
                <a:spcPts val="0"/>
              </a:spcBef>
            </a:pPr>
            <a:r>
              <a:rPr lang="en-GB" dirty="0">
                <a:solidFill>
                  <a:schemeClr val="tx1"/>
                </a:solidFill>
              </a:rPr>
              <a:t>Name the ergonomic features </a:t>
            </a:r>
            <a:br>
              <a:rPr lang="en-GB" dirty="0">
                <a:solidFill>
                  <a:schemeClr val="tx1"/>
                </a:solidFill>
              </a:rPr>
            </a:br>
            <a:r>
              <a:rPr lang="en-GB" dirty="0">
                <a:solidFill>
                  <a:schemeClr val="tx1"/>
                </a:solidFill>
              </a:rPr>
              <a:t>of this stop button</a:t>
            </a:r>
          </a:p>
        </p:txBody>
      </p:sp>
    </p:spTree>
    <p:extLst>
      <p:ext uri="{BB962C8B-B14F-4D97-AF65-F5344CB8AC3E}">
        <p14:creationId xmlns:p14="http://schemas.microsoft.com/office/powerpoint/2010/main" val="405600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E4E9"/>
        </a:solidFill>
        <a:effectLst/>
      </p:bgPr>
    </p:bg>
    <p:spTree>
      <p:nvGrpSpPr>
        <p:cNvPr id="1" name=""/>
        <p:cNvGrpSpPr/>
        <p:nvPr/>
      </p:nvGrpSpPr>
      <p:grpSpPr>
        <a:xfrm>
          <a:off x="0" y="0"/>
          <a:ext cx="0" cy="0"/>
          <a:chOff x="0" y="0"/>
          <a:chExt cx="0" cy="0"/>
        </a:xfrm>
      </p:grpSpPr>
      <p:pic>
        <p:nvPicPr>
          <p:cNvPr id="5" name="Picture 4" descr="A person wearing a hat and smiling at the camera&#10;&#10;Description generated with high confidence">
            <a:extLst>
              <a:ext uri="{FF2B5EF4-FFF2-40B4-BE49-F238E27FC236}">
                <a16:creationId xmlns:a16="http://schemas.microsoft.com/office/drawing/2014/main" id="{72E47527-BA9F-482A-916B-44F1430A98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17650" y="644092"/>
            <a:ext cx="7626350" cy="6213908"/>
          </a:xfrm>
          <a:prstGeom prst="rect">
            <a:avLst/>
          </a:prstGeom>
        </p:spPr>
      </p:pic>
      <p:sp>
        <p:nvSpPr>
          <p:cNvPr id="2" name="Text Placeholder 1">
            <a:extLst>
              <a:ext uri="{FF2B5EF4-FFF2-40B4-BE49-F238E27FC236}">
                <a16:creationId xmlns:a16="http://schemas.microsoft.com/office/drawing/2014/main" id="{BED936D4-F5A6-44E9-AD01-351FACE1922D}"/>
              </a:ext>
            </a:extLst>
          </p:cNvPr>
          <p:cNvSpPr>
            <a:spLocks noGrp="1"/>
          </p:cNvSpPr>
          <p:nvPr>
            <p:ph type="body" sz="quarter" idx="13"/>
          </p:nvPr>
        </p:nvSpPr>
        <p:spPr/>
        <p:txBody>
          <a:bodyPr/>
          <a:lstStyle/>
          <a:p>
            <a:r>
              <a:rPr lang="en-GB" dirty="0"/>
              <a:t>Ergonomic testing</a:t>
            </a:r>
          </a:p>
        </p:txBody>
      </p:sp>
      <p:sp>
        <p:nvSpPr>
          <p:cNvPr id="3" name="Text Placeholder 2">
            <a:extLst>
              <a:ext uri="{FF2B5EF4-FFF2-40B4-BE49-F238E27FC236}">
                <a16:creationId xmlns:a16="http://schemas.microsoft.com/office/drawing/2014/main" id="{836ABB39-A06C-42D1-94AE-B4FBBF7F30AF}"/>
              </a:ext>
            </a:extLst>
          </p:cNvPr>
          <p:cNvSpPr>
            <a:spLocks noGrp="1"/>
          </p:cNvSpPr>
          <p:nvPr>
            <p:ph type="body" sz="quarter" idx="14"/>
          </p:nvPr>
        </p:nvSpPr>
        <p:spPr/>
        <p:txBody>
          <a:bodyPr/>
          <a:lstStyle/>
          <a:p>
            <a:r>
              <a:rPr lang="en-GB" dirty="0"/>
              <a:t>Ergonomic testing is </a:t>
            </a:r>
            <a:br>
              <a:rPr lang="en-GB" dirty="0"/>
            </a:br>
            <a:r>
              <a:rPr lang="en-GB" dirty="0"/>
              <a:t>performed throughout </a:t>
            </a:r>
            <a:br>
              <a:rPr lang="en-GB" dirty="0"/>
            </a:br>
            <a:r>
              <a:rPr lang="en-GB" dirty="0"/>
              <a:t>the design process and </a:t>
            </a:r>
            <a:br>
              <a:rPr lang="en-GB" dirty="0"/>
            </a:br>
            <a:r>
              <a:rPr lang="en-GB" dirty="0"/>
              <a:t>with final prototypes</a:t>
            </a:r>
          </a:p>
          <a:p>
            <a:pPr lvl="1"/>
            <a:r>
              <a:rPr lang="en-GB" dirty="0"/>
              <a:t>Testing requires </a:t>
            </a:r>
            <a:br>
              <a:rPr lang="en-GB" dirty="0"/>
            </a:br>
            <a:r>
              <a:rPr lang="en-GB" dirty="0"/>
              <a:t>the use of models so </a:t>
            </a:r>
            <a:br>
              <a:rPr lang="en-GB" dirty="0"/>
            </a:br>
            <a:r>
              <a:rPr lang="en-GB" dirty="0"/>
              <a:t>users can give feedback</a:t>
            </a:r>
          </a:p>
          <a:p>
            <a:pPr lvl="1"/>
            <a:r>
              <a:rPr lang="en-GB" dirty="0">
                <a:solidFill>
                  <a:srgbClr val="889690"/>
                </a:solidFill>
              </a:rPr>
              <a:t>What would you </a:t>
            </a:r>
            <a:br>
              <a:rPr lang="en-GB" dirty="0">
                <a:solidFill>
                  <a:srgbClr val="889690"/>
                </a:solidFill>
              </a:rPr>
            </a:br>
            <a:r>
              <a:rPr lang="en-GB" dirty="0">
                <a:solidFill>
                  <a:srgbClr val="889690"/>
                </a:solidFill>
              </a:rPr>
              <a:t>expect to find out by</a:t>
            </a:r>
            <a:br>
              <a:rPr lang="en-GB" dirty="0">
                <a:solidFill>
                  <a:srgbClr val="889690"/>
                </a:solidFill>
              </a:rPr>
            </a:br>
            <a:r>
              <a:rPr lang="en-GB" dirty="0">
                <a:solidFill>
                  <a:srgbClr val="889690"/>
                </a:solidFill>
              </a:rPr>
              <a:t>testing ergonomics?</a:t>
            </a:r>
          </a:p>
          <a:p>
            <a:pPr lvl="1"/>
            <a:r>
              <a:rPr lang="en-GB" dirty="0">
                <a:solidFill>
                  <a:srgbClr val="889690"/>
                </a:solidFill>
              </a:rPr>
              <a:t>What anthropometric data</a:t>
            </a:r>
            <a:br>
              <a:rPr lang="en-GB" dirty="0">
                <a:solidFill>
                  <a:srgbClr val="889690"/>
                </a:solidFill>
              </a:rPr>
            </a:br>
            <a:r>
              <a:rPr lang="en-GB" dirty="0">
                <a:solidFill>
                  <a:srgbClr val="889690"/>
                </a:solidFill>
              </a:rPr>
              <a:t>might inform the design</a:t>
            </a:r>
            <a:br>
              <a:rPr lang="en-GB" dirty="0">
                <a:solidFill>
                  <a:srgbClr val="889690"/>
                </a:solidFill>
              </a:rPr>
            </a:br>
            <a:r>
              <a:rPr lang="en-GB" dirty="0">
                <a:solidFill>
                  <a:srgbClr val="889690"/>
                </a:solidFill>
              </a:rPr>
              <a:t>of a one-off product?</a:t>
            </a:r>
          </a:p>
          <a:p>
            <a:pPr marL="444500" lvl="1" indent="0">
              <a:buNone/>
            </a:pPr>
            <a:r>
              <a:rPr lang="en-GB" dirty="0"/>
              <a:t> </a:t>
            </a:r>
          </a:p>
          <a:p>
            <a:endParaRPr lang="en-GB" dirty="0"/>
          </a:p>
        </p:txBody>
      </p:sp>
      <p:pic>
        <p:nvPicPr>
          <p:cNvPr id="6" name="Picture 5">
            <a:extLst>
              <a:ext uri="{FF2B5EF4-FFF2-40B4-BE49-F238E27FC236}">
                <a16:creationId xmlns:a16="http://schemas.microsoft.com/office/drawing/2014/main" id="{68F33C98-7836-4749-9CC7-96846BC6E6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31336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6B2B0D-7411-417E-BB08-A78E91BEFA20}"/>
              </a:ext>
            </a:extLst>
          </p:cNvPr>
          <p:cNvSpPr>
            <a:spLocks noGrp="1"/>
          </p:cNvSpPr>
          <p:nvPr>
            <p:ph type="body" sz="quarter" idx="13"/>
          </p:nvPr>
        </p:nvSpPr>
        <p:spPr/>
        <p:txBody>
          <a:bodyPr/>
          <a:lstStyle/>
          <a:p>
            <a:r>
              <a:rPr lang="en-GB" dirty="0"/>
              <a:t>When it goes wrong</a:t>
            </a:r>
          </a:p>
        </p:txBody>
      </p:sp>
      <p:sp>
        <p:nvSpPr>
          <p:cNvPr id="3" name="Text Placeholder 2">
            <a:extLst>
              <a:ext uri="{FF2B5EF4-FFF2-40B4-BE49-F238E27FC236}">
                <a16:creationId xmlns:a16="http://schemas.microsoft.com/office/drawing/2014/main" id="{24F09613-AC2F-4C77-904A-D76AEDED1FBE}"/>
              </a:ext>
            </a:extLst>
          </p:cNvPr>
          <p:cNvSpPr>
            <a:spLocks noGrp="1"/>
          </p:cNvSpPr>
          <p:nvPr>
            <p:ph type="body" sz="quarter" idx="14"/>
          </p:nvPr>
        </p:nvSpPr>
        <p:spPr/>
        <p:txBody>
          <a:bodyPr/>
          <a:lstStyle/>
          <a:p>
            <a:r>
              <a:rPr lang="en-GB" dirty="0">
                <a:solidFill>
                  <a:schemeClr val="bg1"/>
                </a:solidFill>
              </a:rPr>
              <a:t>It’s easy to take ergonomics for granted but when ergonomic design goes wrong, you’ll know about it!</a:t>
            </a:r>
          </a:p>
          <a:p>
            <a:r>
              <a:rPr lang="en-GB" dirty="0">
                <a:solidFill>
                  <a:schemeClr val="bg1"/>
                </a:solidFill>
              </a:rPr>
              <a:t>Think of a time when a product has been:</a:t>
            </a:r>
          </a:p>
          <a:p>
            <a:pPr lvl="1"/>
            <a:r>
              <a:rPr lang="en-GB" dirty="0"/>
              <a:t>uncomfortable or painful to use</a:t>
            </a:r>
          </a:p>
          <a:p>
            <a:pPr lvl="1"/>
            <a:r>
              <a:rPr lang="en-GB" dirty="0"/>
              <a:t>difficult to open/close/insert/remove</a:t>
            </a:r>
          </a:p>
          <a:p>
            <a:pPr lvl="1"/>
            <a:r>
              <a:rPr lang="en-GB" dirty="0"/>
              <a:t>hard too reach or operate </a:t>
            </a:r>
          </a:p>
          <a:p>
            <a:pPr lvl="1"/>
            <a:r>
              <a:rPr lang="en-GB" dirty="0"/>
              <a:t>ergonomically designed and a </a:t>
            </a:r>
            <a:br>
              <a:rPr lang="en-GB" dirty="0"/>
            </a:br>
            <a:r>
              <a:rPr lang="en-GB" dirty="0"/>
              <a:t>pleasure to use</a:t>
            </a:r>
          </a:p>
          <a:p>
            <a:pPr lvl="1"/>
            <a:endParaRPr lang="en-GB" dirty="0"/>
          </a:p>
        </p:txBody>
      </p:sp>
    </p:spTree>
    <p:extLst>
      <p:ext uri="{BB962C8B-B14F-4D97-AF65-F5344CB8AC3E}">
        <p14:creationId xmlns:p14="http://schemas.microsoft.com/office/powerpoint/2010/main" val="734870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Activity</a:t>
            </a:r>
          </a:p>
        </p:txBody>
      </p:sp>
      <p:sp>
        <p:nvSpPr>
          <p:cNvPr id="3" name="Text Placeholder 2"/>
          <p:cNvSpPr>
            <a:spLocks noGrp="1"/>
          </p:cNvSpPr>
          <p:nvPr>
            <p:ph type="body" sz="quarter" idx="14"/>
          </p:nvPr>
        </p:nvSpPr>
        <p:spPr/>
        <p:txBody>
          <a:bodyPr/>
          <a:lstStyle/>
          <a:p>
            <a:r>
              <a:rPr lang="en-GB" dirty="0"/>
              <a:t>Modelling activity</a:t>
            </a:r>
          </a:p>
          <a:p>
            <a:pPr lvl="1"/>
            <a:r>
              <a:rPr lang="en-GB" dirty="0"/>
              <a:t>Individually, or in pairs, use plasticine, modelling clay </a:t>
            </a:r>
            <a:br>
              <a:rPr lang="en-GB" dirty="0"/>
            </a:br>
            <a:r>
              <a:rPr lang="en-GB" dirty="0"/>
              <a:t>or polymorph to re-design an existing product to make </a:t>
            </a:r>
            <a:br>
              <a:rPr lang="en-GB" dirty="0"/>
            </a:br>
            <a:r>
              <a:rPr lang="en-GB" dirty="0"/>
              <a:t>it easier or more comfortable to use</a:t>
            </a:r>
          </a:p>
          <a:p>
            <a:pPr lvl="1"/>
            <a:endParaRPr lang="en-GB" dirty="0"/>
          </a:p>
        </p:txBody>
      </p:sp>
    </p:spTree>
    <p:extLst>
      <p:ext uri="{BB962C8B-B14F-4D97-AF65-F5344CB8AC3E}">
        <p14:creationId xmlns:p14="http://schemas.microsoft.com/office/powerpoint/2010/main" val="25118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6D682F-EC2E-4EBD-827E-0A31F0B758F2}"/>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5089C75B-6A6D-42E5-903A-7238E375AB9E}"/>
              </a:ext>
            </a:extLst>
          </p:cNvPr>
          <p:cNvSpPr>
            <a:spLocks noGrp="1"/>
          </p:cNvSpPr>
          <p:nvPr>
            <p:ph type="body" sz="quarter" idx="14"/>
          </p:nvPr>
        </p:nvSpPr>
        <p:spPr/>
        <p:txBody>
          <a:bodyPr/>
          <a:lstStyle/>
          <a:p>
            <a:r>
              <a:rPr lang="en-GB" dirty="0"/>
              <a:t>Complete </a:t>
            </a:r>
            <a:r>
              <a:rPr lang="en-GB" b="1" dirty="0"/>
              <a:t>Task 2 </a:t>
            </a:r>
            <a:r>
              <a:rPr lang="en-GB" dirty="0"/>
              <a:t>and </a:t>
            </a:r>
            <a:r>
              <a:rPr lang="en-GB" b="1" dirty="0"/>
              <a:t>3 </a:t>
            </a:r>
            <a:r>
              <a:rPr lang="en-GB" dirty="0"/>
              <a:t>of your </a:t>
            </a:r>
            <a:r>
              <a:rPr lang="en-GB" b="1" dirty="0"/>
              <a:t>Worksheet </a:t>
            </a:r>
            <a:endParaRPr lang="en-GB" dirty="0"/>
          </a:p>
          <a:p>
            <a:endParaRPr lang="en-GB" dirty="0"/>
          </a:p>
        </p:txBody>
      </p:sp>
    </p:spTree>
    <p:extLst>
      <p:ext uri="{BB962C8B-B14F-4D97-AF65-F5344CB8AC3E}">
        <p14:creationId xmlns:p14="http://schemas.microsoft.com/office/powerpoint/2010/main" val="219576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3E4AD"/>
        </a:solidFill>
        <a:effectLst/>
      </p:bgPr>
    </p:bg>
    <p:spTree>
      <p:nvGrpSpPr>
        <p:cNvPr id="1" name=""/>
        <p:cNvGrpSpPr/>
        <p:nvPr/>
      </p:nvGrpSpPr>
      <p:grpSpPr>
        <a:xfrm>
          <a:off x="0" y="0"/>
          <a:ext cx="0" cy="0"/>
          <a:chOff x="0" y="0"/>
          <a:chExt cx="0" cy="0"/>
        </a:xfrm>
      </p:grpSpPr>
      <p:pic>
        <p:nvPicPr>
          <p:cNvPr id="7" name="Picture 6" descr="A close up of a device&#10;&#10;Description generated with very high confidence">
            <a:extLst>
              <a:ext uri="{FF2B5EF4-FFF2-40B4-BE49-F238E27FC236}">
                <a16:creationId xmlns:a16="http://schemas.microsoft.com/office/drawing/2014/main" id="{B0945878-14D8-4F0D-8F64-C07602DD64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930"/>
            <a:ext cx="9144000" cy="6201696"/>
          </a:xfrm>
          <a:prstGeom prst="rect">
            <a:avLst/>
          </a:prstGeom>
        </p:spPr>
      </p:pic>
      <p:sp>
        <p:nvSpPr>
          <p:cNvPr id="2" name="Text Placeholder 1"/>
          <p:cNvSpPr>
            <a:spLocks noGrp="1"/>
          </p:cNvSpPr>
          <p:nvPr>
            <p:ph type="body" sz="quarter" idx="13"/>
          </p:nvPr>
        </p:nvSpPr>
        <p:spPr/>
        <p:txBody>
          <a:bodyPr/>
          <a:lstStyle/>
          <a:p>
            <a:r>
              <a:rPr lang="en-GB" dirty="0"/>
              <a:t>Design development</a:t>
            </a:r>
          </a:p>
        </p:txBody>
      </p:sp>
      <p:sp>
        <p:nvSpPr>
          <p:cNvPr id="3" name="Text Placeholder 2"/>
          <p:cNvSpPr>
            <a:spLocks noGrp="1"/>
          </p:cNvSpPr>
          <p:nvPr>
            <p:ph type="body" sz="quarter" idx="14"/>
          </p:nvPr>
        </p:nvSpPr>
        <p:spPr/>
        <p:txBody>
          <a:bodyPr/>
          <a:lstStyle/>
          <a:p>
            <a:r>
              <a:rPr lang="en-GB" dirty="0"/>
              <a:t>Research informs design development and models</a:t>
            </a:r>
          </a:p>
          <a:p>
            <a:pPr lvl="1"/>
            <a:r>
              <a:rPr lang="en-GB" dirty="0"/>
              <a:t>The iterative design process follows a continuous cycle </a:t>
            </a:r>
            <a:br>
              <a:rPr lang="en-GB" dirty="0"/>
            </a:br>
            <a:r>
              <a:rPr lang="en-GB" dirty="0"/>
              <a:t>of designing, prototyping, testing and evaluation</a:t>
            </a:r>
          </a:p>
          <a:p>
            <a:pPr lvl="1"/>
            <a:r>
              <a:rPr lang="en-GB" dirty="0"/>
              <a:t>Research is ongoing throughout </a:t>
            </a:r>
            <a:br>
              <a:rPr lang="en-GB" dirty="0"/>
            </a:br>
            <a:r>
              <a:rPr lang="en-GB" dirty="0"/>
              <a:t>the design process as new </a:t>
            </a:r>
            <a:br>
              <a:rPr lang="en-GB" dirty="0"/>
            </a:br>
            <a:r>
              <a:rPr lang="en-GB" dirty="0"/>
              <a:t>ideas require investigation</a:t>
            </a:r>
          </a:p>
          <a:p>
            <a:pPr lvl="1"/>
            <a:r>
              <a:rPr lang="en-GB" dirty="0">
                <a:solidFill>
                  <a:schemeClr val="bg1"/>
                </a:solidFill>
              </a:rPr>
              <a:t>Suggest the type of research </a:t>
            </a:r>
            <a:br>
              <a:rPr lang="en-GB" dirty="0">
                <a:solidFill>
                  <a:schemeClr val="bg1"/>
                </a:solidFill>
              </a:rPr>
            </a:br>
            <a:r>
              <a:rPr lang="en-GB" dirty="0">
                <a:solidFill>
                  <a:schemeClr val="bg1"/>
                </a:solidFill>
              </a:rPr>
              <a:t>that could be carried out now </a:t>
            </a:r>
            <a:br>
              <a:rPr lang="en-GB" dirty="0">
                <a:solidFill>
                  <a:schemeClr val="bg1"/>
                </a:solidFill>
              </a:rPr>
            </a:br>
            <a:r>
              <a:rPr lang="en-GB" dirty="0">
                <a:solidFill>
                  <a:schemeClr val="bg1"/>
                </a:solidFill>
              </a:rPr>
              <a:t>the main shape and form of </a:t>
            </a:r>
            <a:br>
              <a:rPr lang="en-GB" dirty="0">
                <a:solidFill>
                  <a:schemeClr val="bg1"/>
                </a:solidFill>
              </a:rPr>
            </a:br>
            <a:r>
              <a:rPr lang="en-GB" dirty="0">
                <a:solidFill>
                  <a:schemeClr val="bg1"/>
                </a:solidFill>
              </a:rPr>
              <a:t>this child’s digital camera </a:t>
            </a:r>
            <a:br>
              <a:rPr lang="en-GB" dirty="0">
                <a:solidFill>
                  <a:schemeClr val="bg1"/>
                </a:solidFill>
              </a:rPr>
            </a:br>
            <a:r>
              <a:rPr lang="en-GB" dirty="0">
                <a:solidFill>
                  <a:schemeClr val="bg1"/>
                </a:solidFill>
              </a:rPr>
              <a:t>has been developed</a:t>
            </a:r>
            <a:br>
              <a:rPr lang="en-GB" dirty="0"/>
            </a:br>
            <a:endParaRPr lang="en-GB" dirty="0"/>
          </a:p>
          <a:p>
            <a:pPr lvl="1"/>
            <a:endParaRPr lang="en-GB" dirty="0"/>
          </a:p>
          <a:p>
            <a:pPr lvl="1"/>
            <a:endParaRPr lang="en-GB" dirty="0"/>
          </a:p>
        </p:txBody>
      </p:sp>
      <p:pic>
        <p:nvPicPr>
          <p:cNvPr id="5" name="Picture 4">
            <a:extLst>
              <a:ext uri="{FF2B5EF4-FFF2-40B4-BE49-F238E27FC236}">
                <a16:creationId xmlns:a16="http://schemas.microsoft.com/office/drawing/2014/main" id="{658A2CE3-1F88-4546-8113-A2CB60060B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69569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B96B66-91A6-4FA7-AF87-7CEC097C190C}"/>
              </a:ext>
            </a:extLst>
          </p:cNvPr>
          <p:cNvSpPr>
            <a:spLocks noGrp="1"/>
          </p:cNvSpPr>
          <p:nvPr>
            <p:ph type="body" sz="quarter" idx="14"/>
          </p:nvPr>
        </p:nvSpPr>
        <p:spPr/>
        <p:txBody>
          <a:bodyPr/>
          <a:lstStyle/>
          <a:p>
            <a:r>
              <a:rPr lang="en-GB" dirty="0"/>
              <a:t>Explain different approaches to user centred design</a:t>
            </a:r>
          </a:p>
          <a:p>
            <a:r>
              <a:rPr lang="en-GB" dirty="0"/>
              <a:t>Describe how research informs the design process</a:t>
            </a:r>
          </a:p>
          <a:p>
            <a:r>
              <a:rPr lang="en-GB" dirty="0"/>
              <a:t>Describe how design development, planning and prototyping leads to a final design proposal</a:t>
            </a:r>
          </a:p>
          <a:p>
            <a:r>
              <a:rPr lang="en-GB" dirty="0"/>
              <a:t>Explain how evaluation informs further product development</a:t>
            </a:r>
          </a:p>
        </p:txBody>
      </p:sp>
      <p:sp>
        <p:nvSpPr>
          <p:cNvPr id="3" name="Text Placeholder 2">
            <a:extLst>
              <a:ext uri="{FF2B5EF4-FFF2-40B4-BE49-F238E27FC236}">
                <a16:creationId xmlns:a16="http://schemas.microsoft.com/office/drawing/2014/main" id="{DD7E3C2D-EAED-4182-A770-F1D529E52C4F}"/>
              </a:ext>
            </a:extLst>
          </p:cNvPr>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072456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FF57D9-A6DD-4F8F-9DEA-C89F453994BE}"/>
              </a:ext>
            </a:extLst>
          </p:cNvPr>
          <p:cNvSpPr>
            <a:spLocks noGrp="1"/>
          </p:cNvSpPr>
          <p:nvPr>
            <p:ph type="body" sz="quarter" idx="13"/>
          </p:nvPr>
        </p:nvSpPr>
        <p:spPr/>
        <p:txBody>
          <a:bodyPr/>
          <a:lstStyle/>
          <a:p>
            <a:r>
              <a:rPr lang="en-GB" dirty="0">
                <a:solidFill>
                  <a:schemeClr val="bg1"/>
                </a:solidFill>
              </a:rPr>
              <a:t>Prototype planning</a:t>
            </a:r>
          </a:p>
        </p:txBody>
      </p:sp>
      <p:sp>
        <p:nvSpPr>
          <p:cNvPr id="3" name="Text Placeholder 2">
            <a:extLst>
              <a:ext uri="{FF2B5EF4-FFF2-40B4-BE49-F238E27FC236}">
                <a16:creationId xmlns:a16="http://schemas.microsoft.com/office/drawing/2014/main" id="{FBB84278-D58A-43B9-99C9-D8B9C5EE04FD}"/>
              </a:ext>
            </a:extLst>
          </p:cNvPr>
          <p:cNvSpPr>
            <a:spLocks noGrp="1"/>
          </p:cNvSpPr>
          <p:nvPr>
            <p:ph type="body" sz="quarter" idx="14"/>
          </p:nvPr>
        </p:nvSpPr>
        <p:spPr/>
        <p:txBody>
          <a:bodyPr/>
          <a:lstStyle/>
          <a:p>
            <a:r>
              <a:rPr lang="en-GB" dirty="0">
                <a:solidFill>
                  <a:schemeClr val="bg1"/>
                </a:solidFill>
              </a:rPr>
              <a:t>Planning what to test </a:t>
            </a:r>
            <a:br>
              <a:rPr lang="en-GB" dirty="0">
                <a:solidFill>
                  <a:schemeClr val="bg1"/>
                </a:solidFill>
              </a:rPr>
            </a:br>
            <a:r>
              <a:rPr lang="en-GB" dirty="0">
                <a:solidFill>
                  <a:schemeClr val="bg1"/>
                </a:solidFill>
              </a:rPr>
              <a:t>and evaluate for each </a:t>
            </a:r>
            <a:br>
              <a:rPr lang="en-GB" dirty="0">
                <a:solidFill>
                  <a:schemeClr val="bg1"/>
                </a:solidFill>
              </a:rPr>
            </a:br>
            <a:r>
              <a:rPr lang="en-GB" dirty="0">
                <a:solidFill>
                  <a:schemeClr val="bg1"/>
                </a:solidFill>
              </a:rPr>
              <a:t>prototype helps decide </a:t>
            </a:r>
            <a:br>
              <a:rPr lang="en-GB" dirty="0">
                <a:solidFill>
                  <a:schemeClr val="bg1"/>
                </a:solidFill>
              </a:rPr>
            </a:br>
            <a:r>
              <a:rPr lang="en-GB" dirty="0">
                <a:solidFill>
                  <a:schemeClr val="bg1"/>
                </a:solidFill>
              </a:rPr>
              <a:t>the materials needed</a:t>
            </a:r>
          </a:p>
          <a:p>
            <a:pPr lvl="1"/>
            <a:r>
              <a:rPr lang="en-GB" dirty="0">
                <a:solidFill>
                  <a:schemeClr val="bg1"/>
                </a:solidFill>
              </a:rPr>
              <a:t>Models can be made by hand </a:t>
            </a:r>
            <a:br>
              <a:rPr lang="en-GB" dirty="0">
                <a:solidFill>
                  <a:schemeClr val="bg1"/>
                </a:solidFill>
              </a:rPr>
            </a:br>
            <a:r>
              <a:rPr lang="en-GB" dirty="0">
                <a:solidFill>
                  <a:schemeClr val="bg1"/>
                </a:solidFill>
              </a:rPr>
              <a:t>with but more sophisticated </a:t>
            </a:r>
            <a:br>
              <a:rPr lang="en-GB" dirty="0">
                <a:solidFill>
                  <a:schemeClr val="bg1"/>
                </a:solidFill>
              </a:rPr>
            </a:br>
            <a:r>
              <a:rPr lang="en-GB" dirty="0">
                <a:solidFill>
                  <a:schemeClr val="bg1"/>
                </a:solidFill>
              </a:rPr>
              <a:t>prototypes can be developed </a:t>
            </a:r>
            <a:br>
              <a:rPr lang="en-GB" dirty="0">
                <a:solidFill>
                  <a:schemeClr val="bg1"/>
                </a:solidFill>
              </a:rPr>
            </a:br>
            <a:r>
              <a:rPr lang="en-GB" dirty="0">
                <a:solidFill>
                  <a:schemeClr val="bg1"/>
                </a:solidFill>
              </a:rPr>
              <a:t>using CAD/CAM</a:t>
            </a:r>
          </a:p>
          <a:p>
            <a:pPr lvl="1"/>
            <a:r>
              <a:rPr lang="en-GB" dirty="0">
                <a:solidFill>
                  <a:schemeClr val="bg1"/>
                </a:solidFill>
              </a:rPr>
              <a:t>What are the advantages and </a:t>
            </a:r>
            <a:br>
              <a:rPr lang="en-GB" dirty="0">
                <a:solidFill>
                  <a:schemeClr val="bg1"/>
                </a:solidFill>
              </a:rPr>
            </a:br>
            <a:r>
              <a:rPr lang="en-GB" dirty="0">
                <a:solidFill>
                  <a:schemeClr val="bg1"/>
                </a:solidFill>
              </a:rPr>
              <a:t>disadvantages of prototypes </a:t>
            </a:r>
            <a:br>
              <a:rPr lang="en-GB" dirty="0">
                <a:solidFill>
                  <a:schemeClr val="bg1"/>
                </a:solidFill>
              </a:rPr>
            </a:br>
            <a:r>
              <a:rPr lang="en-GB" dirty="0">
                <a:solidFill>
                  <a:schemeClr val="bg1"/>
                </a:solidFill>
              </a:rPr>
              <a:t>planned and manufactured </a:t>
            </a:r>
            <a:br>
              <a:rPr lang="en-GB" dirty="0">
                <a:solidFill>
                  <a:schemeClr val="bg1"/>
                </a:solidFill>
              </a:rPr>
            </a:br>
            <a:r>
              <a:rPr lang="en-GB" dirty="0">
                <a:solidFill>
                  <a:schemeClr val="bg1"/>
                </a:solidFill>
              </a:rPr>
              <a:t>using CAD/CAM?</a:t>
            </a:r>
          </a:p>
          <a:p>
            <a:pPr lvl="1"/>
            <a:endParaRPr lang="en-GB" dirty="0"/>
          </a:p>
        </p:txBody>
      </p:sp>
    </p:spTree>
    <p:extLst>
      <p:ext uri="{BB962C8B-B14F-4D97-AF65-F5344CB8AC3E}">
        <p14:creationId xmlns:p14="http://schemas.microsoft.com/office/powerpoint/2010/main" val="408046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A26389-A0EB-4594-B99B-AAF1674630C0}"/>
              </a:ext>
            </a:extLst>
          </p:cNvPr>
          <p:cNvSpPr>
            <a:spLocks noGrp="1"/>
          </p:cNvSpPr>
          <p:nvPr>
            <p:ph type="body" sz="quarter" idx="13"/>
          </p:nvPr>
        </p:nvSpPr>
        <p:spPr/>
        <p:txBody>
          <a:bodyPr/>
          <a:lstStyle/>
          <a:p>
            <a:r>
              <a:rPr lang="en-GB" dirty="0"/>
              <a:t>Evaluation and improvement</a:t>
            </a:r>
          </a:p>
        </p:txBody>
      </p:sp>
      <p:sp>
        <p:nvSpPr>
          <p:cNvPr id="3" name="Text Placeholder 2">
            <a:extLst>
              <a:ext uri="{FF2B5EF4-FFF2-40B4-BE49-F238E27FC236}">
                <a16:creationId xmlns:a16="http://schemas.microsoft.com/office/drawing/2014/main" id="{51C39084-8CF8-47AC-888C-A4BE42D9D695}"/>
              </a:ext>
            </a:extLst>
          </p:cNvPr>
          <p:cNvSpPr>
            <a:spLocks noGrp="1"/>
          </p:cNvSpPr>
          <p:nvPr>
            <p:ph type="body" sz="quarter" idx="14"/>
          </p:nvPr>
        </p:nvSpPr>
        <p:spPr/>
        <p:txBody>
          <a:bodyPr/>
          <a:lstStyle/>
          <a:p>
            <a:r>
              <a:rPr lang="en-GB" dirty="0"/>
              <a:t>Prototypes are tested and evaluated to inform further development</a:t>
            </a:r>
          </a:p>
          <a:p>
            <a:pPr lvl="1"/>
            <a:r>
              <a:rPr lang="en-GB" dirty="0"/>
              <a:t>Models are tested objectively against a design specification and shown to users to help develop the market appeal </a:t>
            </a:r>
          </a:p>
          <a:p>
            <a:pPr lvl="1"/>
            <a:r>
              <a:rPr lang="en-GB" dirty="0"/>
              <a:t>To develop the best possible products, the results of these tests should be used to develop the design solution further</a:t>
            </a:r>
          </a:p>
        </p:txBody>
      </p:sp>
    </p:spTree>
    <p:extLst>
      <p:ext uri="{BB962C8B-B14F-4D97-AF65-F5344CB8AC3E}">
        <p14:creationId xmlns:p14="http://schemas.microsoft.com/office/powerpoint/2010/main" val="378933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Use the questions below to test your understanding</a:t>
            </a:r>
          </a:p>
          <a:p>
            <a:pPr lvl="1"/>
            <a:r>
              <a:rPr lang="en-GB" dirty="0"/>
              <a:t>What issues influence the designing and making of products?</a:t>
            </a:r>
          </a:p>
          <a:p>
            <a:pPr lvl="1"/>
            <a:r>
              <a:rPr lang="en-GB" dirty="0"/>
              <a:t>How can you consider these issues during the research, designing and developing of your solutions?</a:t>
            </a:r>
          </a:p>
          <a:p>
            <a:pPr lvl="1"/>
            <a:r>
              <a:rPr lang="en-GB" dirty="0"/>
              <a:t>How do designers analyse and solve these issues during the design and development of new products?</a:t>
            </a:r>
          </a:p>
        </p:txBody>
      </p:sp>
    </p:spTree>
    <p:extLst>
      <p:ext uri="{BB962C8B-B14F-4D97-AF65-F5344CB8AC3E}">
        <p14:creationId xmlns:p14="http://schemas.microsoft.com/office/powerpoint/2010/main" val="3901427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Starter activity</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797230" cy="3453607"/>
          </a:xfrm>
        </p:spPr>
        <p:txBody>
          <a:bodyPr/>
          <a:lstStyle/>
          <a:p>
            <a:r>
              <a:rPr lang="en-US" dirty="0"/>
              <a:t>What factors would you consider when </a:t>
            </a:r>
            <a:br>
              <a:rPr lang="en-US" dirty="0"/>
            </a:br>
            <a:r>
              <a:rPr lang="en-GB" dirty="0"/>
              <a:t>analysing</a:t>
            </a:r>
            <a:r>
              <a:rPr lang="en-US" dirty="0"/>
              <a:t> these two lemon squeezers?</a:t>
            </a:r>
          </a:p>
          <a:p>
            <a:pPr lvl="1"/>
            <a:r>
              <a:rPr lang="en-US" dirty="0"/>
              <a:t>Which of these products is more</a:t>
            </a:r>
            <a:br>
              <a:rPr lang="en-US" dirty="0"/>
            </a:br>
            <a:r>
              <a:rPr lang="en-US" dirty="0"/>
              <a:t>functional and why?</a:t>
            </a:r>
          </a:p>
          <a:p>
            <a:pPr lvl="1"/>
            <a:r>
              <a:rPr lang="en-US" dirty="0"/>
              <a:t>Which best meets the </a:t>
            </a:r>
            <a:br>
              <a:rPr lang="en-US" dirty="0"/>
            </a:br>
            <a:r>
              <a:rPr lang="en-US" dirty="0"/>
              <a:t>needs of the user?</a:t>
            </a:r>
          </a:p>
          <a:p>
            <a:pPr lvl="1"/>
            <a:r>
              <a:rPr lang="en-US" dirty="0"/>
              <a:t>Which is the best</a:t>
            </a:r>
            <a:br>
              <a:rPr lang="en-US" dirty="0"/>
            </a:br>
            <a:r>
              <a:rPr lang="en-US" dirty="0"/>
              <a:t>example of </a:t>
            </a:r>
            <a:r>
              <a:rPr lang="en-US" b="1" dirty="0"/>
              <a:t>user </a:t>
            </a:r>
            <a:br>
              <a:rPr lang="en-US" b="1" dirty="0"/>
            </a:br>
            <a:r>
              <a:rPr lang="en-US" b="1" dirty="0"/>
              <a:t>centered design</a:t>
            </a:r>
            <a:r>
              <a:rPr lang="en-US" dirty="0"/>
              <a:t>?</a:t>
            </a:r>
          </a:p>
          <a:p>
            <a:pPr lvl="1"/>
            <a:endParaRPr lang="en-US" dirty="0"/>
          </a:p>
        </p:txBody>
      </p:sp>
    </p:spTree>
    <p:extLst>
      <p:ext uri="{BB962C8B-B14F-4D97-AF65-F5344CB8AC3E}">
        <p14:creationId xmlns:p14="http://schemas.microsoft.com/office/powerpoint/2010/main" val="12500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C31521-EEDB-4766-88FF-332A8D5C4BB1}"/>
              </a:ext>
            </a:extLst>
          </p:cNvPr>
          <p:cNvSpPr>
            <a:spLocks noGrp="1"/>
          </p:cNvSpPr>
          <p:nvPr>
            <p:ph type="body" sz="quarter" idx="13"/>
          </p:nvPr>
        </p:nvSpPr>
        <p:spPr/>
        <p:txBody>
          <a:bodyPr/>
          <a:lstStyle/>
          <a:p>
            <a:r>
              <a:rPr lang="en-GB" dirty="0"/>
              <a:t>Why consider the user?</a:t>
            </a:r>
          </a:p>
        </p:txBody>
      </p:sp>
      <p:sp>
        <p:nvSpPr>
          <p:cNvPr id="3" name="Text Placeholder 2">
            <a:extLst>
              <a:ext uri="{FF2B5EF4-FFF2-40B4-BE49-F238E27FC236}">
                <a16:creationId xmlns:a16="http://schemas.microsoft.com/office/drawing/2014/main" id="{6EDF45D2-732E-46CB-ADA1-146A6A26DE6B}"/>
              </a:ext>
            </a:extLst>
          </p:cNvPr>
          <p:cNvSpPr>
            <a:spLocks noGrp="1"/>
          </p:cNvSpPr>
          <p:nvPr>
            <p:ph type="body" sz="quarter" idx="14"/>
          </p:nvPr>
        </p:nvSpPr>
        <p:spPr/>
        <p:txBody>
          <a:bodyPr/>
          <a:lstStyle/>
          <a:p>
            <a:r>
              <a:rPr lang="en-GB" b="1" dirty="0"/>
              <a:t>User centred design </a:t>
            </a:r>
            <a:r>
              <a:rPr lang="en-GB" dirty="0"/>
              <a:t>creates products that:</a:t>
            </a:r>
          </a:p>
          <a:p>
            <a:pPr lvl="1"/>
            <a:r>
              <a:rPr lang="en-GB" dirty="0"/>
              <a:t>Are fit for the intended user both in terms of their </a:t>
            </a:r>
            <a:br>
              <a:rPr lang="en-GB" dirty="0"/>
            </a:br>
            <a:r>
              <a:rPr lang="en-GB" dirty="0"/>
              <a:t>size, shape and form, and aesthetics</a:t>
            </a:r>
          </a:p>
          <a:p>
            <a:pPr lvl="1"/>
            <a:r>
              <a:rPr lang="en-GB" dirty="0"/>
              <a:t>Are popular with the user or user group, </a:t>
            </a:r>
            <a:br>
              <a:rPr lang="en-GB" dirty="0"/>
            </a:br>
            <a:r>
              <a:rPr lang="en-GB" dirty="0"/>
              <a:t>therefore more commercially successful</a:t>
            </a:r>
          </a:p>
          <a:p>
            <a:pPr lvl="1"/>
            <a:r>
              <a:rPr lang="en-GB" dirty="0"/>
              <a:t>Compete successfully against similar </a:t>
            </a:r>
            <a:br>
              <a:rPr lang="en-GB" dirty="0"/>
            </a:br>
            <a:r>
              <a:rPr lang="en-GB" dirty="0"/>
              <a:t>products to gain a larger </a:t>
            </a:r>
            <a:br>
              <a:rPr lang="en-GB" dirty="0"/>
            </a:br>
            <a:r>
              <a:rPr lang="en-GB" dirty="0"/>
              <a:t>market share</a:t>
            </a:r>
          </a:p>
          <a:p>
            <a:pPr lvl="1"/>
            <a:r>
              <a:rPr lang="en-GB" dirty="0"/>
              <a:t>Encourage research </a:t>
            </a:r>
            <a:br>
              <a:rPr lang="en-GB" dirty="0"/>
            </a:br>
            <a:r>
              <a:rPr lang="en-GB" dirty="0"/>
              <a:t>and development</a:t>
            </a:r>
          </a:p>
          <a:p>
            <a:pPr lvl="1"/>
            <a:endParaRPr lang="en-GB" dirty="0"/>
          </a:p>
          <a:p>
            <a:pPr marL="444500" lvl="1" indent="0">
              <a:buNone/>
            </a:pPr>
            <a:endParaRPr lang="en-GB" dirty="0"/>
          </a:p>
        </p:txBody>
      </p:sp>
    </p:spTree>
    <p:extLst>
      <p:ext uri="{BB962C8B-B14F-4D97-AF65-F5344CB8AC3E}">
        <p14:creationId xmlns:p14="http://schemas.microsoft.com/office/powerpoint/2010/main" val="177161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generated with high confidence">
            <a:extLst>
              <a:ext uri="{FF2B5EF4-FFF2-40B4-BE49-F238E27FC236}">
                <a16:creationId xmlns:a16="http://schemas.microsoft.com/office/drawing/2014/main" id="{BA6DD631-3B5B-4C0A-8F83-E30689F7B4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175" y="4218302"/>
            <a:ext cx="7695440" cy="2280675"/>
          </a:xfrm>
          <a:prstGeom prst="rect">
            <a:avLst/>
          </a:prstGeom>
        </p:spPr>
      </p:pic>
      <p:sp>
        <p:nvSpPr>
          <p:cNvPr id="2" name="Text Placeholder 1">
            <a:extLst>
              <a:ext uri="{FF2B5EF4-FFF2-40B4-BE49-F238E27FC236}">
                <a16:creationId xmlns:a16="http://schemas.microsoft.com/office/drawing/2014/main" id="{DB91C1A7-F741-4B12-9A05-747C1789CE7B}"/>
              </a:ext>
            </a:extLst>
          </p:cNvPr>
          <p:cNvSpPr>
            <a:spLocks noGrp="1"/>
          </p:cNvSpPr>
          <p:nvPr>
            <p:ph type="body" sz="quarter" idx="13"/>
          </p:nvPr>
        </p:nvSpPr>
        <p:spPr/>
        <p:txBody>
          <a:bodyPr/>
          <a:lstStyle/>
          <a:p>
            <a:r>
              <a:rPr lang="en-GB" dirty="0"/>
              <a:t>What makes good design?</a:t>
            </a:r>
          </a:p>
        </p:txBody>
      </p:sp>
      <p:sp>
        <p:nvSpPr>
          <p:cNvPr id="3" name="Text Placeholder 2">
            <a:extLst>
              <a:ext uri="{FF2B5EF4-FFF2-40B4-BE49-F238E27FC236}">
                <a16:creationId xmlns:a16="http://schemas.microsoft.com/office/drawing/2014/main" id="{7A1FC73E-AD60-4658-A255-2D5D0C50AD32}"/>
              </a:ext>
            </a:extLst>
          </p:cNvPr>
          <p:cNvSpPr>
            <a:spLocks noGrp="1"/>
          </p:cNvSpPr>
          <p:nvPr>
            <p:ph type="body" sz="quarter" idx="14"/>
          </p:nvPr>
        </p:nvSpPr>
        <p:spPr/>
        <p:txBody>
          <a:bodyPr/>
          <a:lstStyle/>
          <a:p>
            <a:r>
              <a:rPr lang="en-GB" dirty="0"/>
              <a:t>There are various different approaches to user centred design</a:t>
            </a:r>
          </a:p>
          <a:p>
            <a:pPr lvl="1"/>
            <a:r>
              <a:rPr lang="en-GB" dirty="0"/>
              <a:t>Product development based on research, designing, testing and evaluation are more likely to meet the needs of the user</a:t>
            </a:r>
          </a:p>
          <a:p>
            <a:pPr lvl="1"/>
            <a:r>
              <a:rPr lang="en-GB" dirty="0"/>
              <a:t>The </a:t>
            </a:r>
            <a:r>
              <a:rPr lang="en-GB" b="1" dirty="0"/>
              <a:t>iterative design process</a:t>
            </a:r>
            <a:r>
              <a:rPr lang="en-GB" dirty="0"/>
              <a:t> is one which follows a cycle of prototyping, testing and evaluation to achieve the best results </a:t>
            </a:r>
          </a:p>
          <a:p>
            <a:pPr lvl="1"/>
            <a:endParaRPr lang="en-GB" dirty="0"/>
          </a:p>
        </p:txBody>
      </p:sp>
    </p:spTree>
    <p:extLst>
      <p:ext uri="{BB962C8B-B14F-4D97-AF65-F5344CB8AC3E}">
        <p14:creationId xmlns:p14="http://schemas.microsoft.com/office/powerpoint/2010/main" val="358390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1F5B4A-99EB-4D1E-A824-23F3605CCD0E}"/>
              </a:ext>
            </a:extLst>
          </p:cNvPr>
          <p:cNvSpPr>
            <a:spLocks noGrp="1"/>
          </p:cNvSpPr>
          <p:nvPr>
            <p:ph type="body" sz="quarter" idx="13"/>
          </p:nvPr>
        </p:nvSpPr>
        <p:spPr/>
        <p:txBody>
          <a:bodyPr/>
          <a:lstStyle/>
          <a:p>
            <a:r>
              <a:rPr lang="en-GB" dirty="0">
                <a:solidFill>
                  <a:schemeClr val="bg1"/>
                </a:solidFill>
              </a:rPr>
              <a:t>Needs, wants and values</a:t>
            </a:r>
          </a:p>
        </p:txBody>
      </p:sp>
      <p:sp>
        <p:nvSpPr>
          <p:cNvPr id="3" name="Text Placeholder 2">
            <a:extLst>
              <a:ext uri="{FF2B5EF4-FFF2-40B4-BE49-F238E27FC236}">
                <a16:creationId xmlns:a16="http://schemas.microsoft.com/office/drawing/2014/main" id="{0EAE08FF-614D-4611-8719-D082F4F4E9FB}"/>
              </a:ext>
            </a:extLst>
          </p:cNvPr>
          <p:cNvSpPr>
            <a:spLocks noGrp="1"/>
          </p:cNvSpPr>
          <p:nvPr>
            <p:ph type="body" sz="quarter" idx="14"/>
          </p:nvPr>
        </p:nvSpPr>
        <p:spPr/>
        <p:txBody>
          <a:bodyPr/>
          <a:lstStyle/>
          <a:p>
            <a:r>
              <a:rPr lang="en-GB" dirty="0">
                <a:solidFill>
                  <a:schemeClr val="bg1"/>
                </a:solidFill>
              </a:rPr>
              <a:t>Designers often have to design products to meet the needs of those very different from themselves</a:t>
            </a:r>
          </a:p>
          <a:p>
            <a:pPr lvl="1"/>
            <a:r>
              <a:rPr lang="en-GB" dirty="0">
                <a:solidFill>
                  <a:schemeClr val="bg1"/>
                </a:solidFill>
              </a:rPr>
              <a:t>Understanding your user group is essential </a:t>
            </a:r>
            <a:br>
              <a:rPr lang="en-GB" dirty="0">
                <a:solidFill>
                  <a:schemeClr val="bg1"/>
                </a:solidFill>
              </a:rPr>
            </a:br>
            <a:r>
              <a:rPr lang="en-GB" dirty="0">
                <a:solidFill>
                  <a:schemeClr val="bg1"/>
                </a:solidFill>
              </a:rPr>
              <a:t>to developing a successful product</a:t>
            </a:r>
          </a:p>
          <a:p>
            <a:pPr lvl="1"/>
            <a:r>
              <a:rPr lang="en-GB" dirty="0">
                <a:solidFill>
                  <a:schemeClr val="bg1"/>
                </a:solidFill>
              </a:rPr>
              <a:t>How can you find out about the needs </a:t>
            </a:r>
            <a:br>
              <a:rPr lang="en-GB" dirty="0">
                <a:solidFill>
                  <a:schemeClr val="bg1"/>
                </a:solidFill>
              </a:rPr>
            </a:br>
            <a:r>
              <a:rPr lang="en-GB" dirty="0">
                <a:solidFill>
                  <a:schemeClr val="bg1"/>
                </a:solidFill>
              </a:rPr>
              <a:t>and wants of your target market?</a:t>
            </a:r>
          </a:p>
          <a:p>
            <a:pPr lvl="1"/>
            <a:r>
              <a:rPr lang="en-GB" dirty="0">
                <a:solidFill>
                  <a:schemeClr val="bg1"/>
                </a:solidFill>
              </a:rPr>
              <a:t>What might affect their values?</a:t>
            </a:r>
          </a:p>
          <a:p>
            <a:pPr lvl="1"/>
            <a:r>
              <a:rPr lang="en-GB" dirty="0">
                <a:solidFill>
                  <a:schemeClr val="bg1"/>
                </a:solidFill>
              </a:rPr>
              <a:t>How could the mental and </a:t>
            </a:r>
            <a:br>
              <a:rPr lang="en-GB" dirty="0">
                <a:solidFill>
                  <a:schemeClr val="bg1"/>
                </a:solidFill>
              </a:rPr>
            </a:br>
            <a:r>
              <a:rPr lang="en-GB" dirty="0">
                <a:solidFill>
                  <a:schemeClr val="bg1"/>
                </a:solidFill>
              </a:rPr>
              <a:t>physical abilities of the user </a:t>
            </a:r>
            <a:br>
              <a:rPr lang="en-GB" dirty="0">
                <a:solidFill>
                  <a:schemeClr val="bg1"/>
                </a:solidFill>
              </a:rPr>
            </a:br>
            <a:r>
              <a:rPr lang="en-GB" dirty="0">
                <a:solidFill>
                  <a:schemeClr val="bg1"/>
                </a:solidFill>
              </a:rPr>
              <a:t>affect product development? </a:t>
            </a:r>
          </a:p>
        </p:txBody>
      </p:sp>
    </p:spTree>
    <p:extLst>
      <p:ext uri="{BB962C8B-B14F-4D97-AF65-F5344CB8AC3E}">
        <p14:creationId xmlns:p14="http://schemas.microsoft.com/office/powerpoint/2010/main" val="217697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6C8E77-FC2F-4B4A-B846-255F94C638E3}"/>
              </a:ext>
            </a:extLst>
          </p:cNvPr>
          <p:cNvSpPr>
            <a:spLocks noGrp="1"/>
          </p:cNvSpPr>
          <p:nvPr>
            <p:ph type="body" sz="quarter" idx="13"/>
          </p:nvPr>
        </p:nvSpPr>
        <p:spPr/>
        <p:txBody>
          <a:bodyPr/>
          <a:lstStyle/>
          <a:p>
            <a:r>
              <a:rPr lang="en-GB" dirty="0"/>
              <a:t>Investigate the issues</a:t>
            </a:r>
          </a:p>
        </p:txBody>
      </p:sp>
      <p:sp>
        <p:nvSpPr>
          <p:cNvPr id="3" name="Text Placeholder 2">
            <a:extLst>
              <a:ext uri="{FF2B5EF4-FFF2-40B4-BE49-F238E27FC236}">
                <a16:creationId xmlns:a16="http://schemas.microsoft.com/office/drawing/2014/main" id="{53B0A539-CB26-4AAA-B2FA-5FA51BAB6310}"/>
              </a:ext>
            </a:extLst>
          </p:cNvPr>
          <p:cNvSpPr>
            <a:spLocks noGrp="1"/>
          </p:cNvSpPr>
          <p:nvPr>
            <p:ph type="body" sz="quarter" idx="14"/>
          </p:nvPr>
        </p:nvSpPr>
        <p:spPr/>
        <p:txBody>
          <a:bodyPr/>
          <a:lstStyle/>
          <a:p>
            <a:r>
              <a:rPr lang="en-GB" dirty="0"/>
              <a:t>Various research methods are used to investigate the user group and key elements of a design brief</a:t>
            </a:r>
          </a:p>
          <a:p>
            <a:pPr lvl="1"/>
            <a:r>
              <a:rPr lang="en-GB" dirty="0"/>
              <a:t>Market research</a:t>
            </a:r>
          </a:p>
          <a:p>
            <a:pPr lvl="1"/>
            <a:r>
              <a:rPr lang="en-GB" dirty="0"/>
              <a:t>Interviews and focus groups</a:t>
            </a:r>
          </a:p>
          <a:p>
            <a:pPr lvl="1"/>
            <a:r>
              <a:rPr lang="en-GB" dirty="0"/>
              <a:t>Human factors</a:t>
            </a:r>
          </a:p>
          <a:p>
            <a:pPr lvl="1"/>
            <a:r>
              <a:rPr lang="en-GB" dirty="0"/>
              <a:t>Product analysis and evaluation</a:t>
            </a:r>
          </a:p>
          <a:p>
            <a:pPr lvl="1"/>
            <a:r>
              <a:rPr lang="en-GB" dirty="0"/>
              <a:t>Ergonomic and anthropometric data</a:t>
            </a:r>
          </a:p>
          <a:p>
            <a:pPr lvl="2"/>
            <a:r>
              <a:rPr lang="en-GB" dirty="0"/>
              <a:t>What do we mean by </a:t>
            </a:r>
            <a:r>
              <a:rPr lang="en-GB" b="1" dirty="0"/>
              <a:t>human factors</a:t>
            </a:r>
            <a:r>
              <a:rPr lang="en-GB" dirty="0"/>
              <a:t>?</a:t>
            </a:r>
          </a:p>
          <a:p>
            <a:pPr lvl="2"/>
            <a:r>
              <a:rPr lang="en-GB" dirty="0"/>
              <a:t>What is the difference between </a:t>
            </a:r>
            <a:r>
              <a:rPr lang="en-GB" b="1" dirty="0"/>
              <a:t>primary </a:t>
            </a:r>
            <a:r>
              <a:rPr lang="en-GB" dirty="0"/>
              <a:t>and </a:t>
            </a:r>
            <a:br>
              <a:rPr lang="en-GB" dirty="0"/>
            </a:br>
            <a:r>
              <a:rPr lang="en-GB" b="1" dirty="0"/>
              <a:t>secondary</a:t>
            </a:r>
            <a:r>
              <a:rPr lang="en-GB" dirty="0"/>
              <a:t> research?</a:t>
            </a:r>
          </a:p>
          <a:p>
            <a:pPr lvl="1"/>
            <a:endParaRPr lang="en-GB" dirty="0"/>
          </a:p>
        </p:txBody>
      </p:sp>
    </p:spTree>
    <p:extLst>
      <p:ext uri="{BB962C8B-B14F-4D97-AF65-F5344CB8AC3E}">
        <p14:creationId xmlns:p14="http://schemas.microsoft.com/office/powerpoint/2010/main" val="341792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AE84BD-7412-4062-B19E-5474EE1F3F41}"/>
              </a:ext>
            </a:extLst>
          </p:cNvPr>
          <p:cNvSpPr>
            <a:spLocks noGrp="1"/>
          </p:cNvSpPr>
          <p:nvPr>
            <p:ph type="body" sz="quarter" idx="13"/>
          </p:nvPr>
        </p:nvSpPr>
        <p:spPr/>
        <p:txBody>
          <a:bodyPr/>
          <a:lstStyle/>
          <a:p>
            <a:r>
              <a:rPr lang="en-GB" dirty="0"/>
              <a:t>Worksheet 1</a:t>
            </a:r>
          </a:p>
        </p:txBody>
      </p:sp>
      <p:sp>
        <p:nvSpPr>
          <p:cNvPr id="5" name="Text Placeholder 4">
            <a:extLst>
              <a:ext uri="{FF2B5EF4-FFF2-40B4-BE49-F238E27FC236}">
                <a16:creationId xmlns:a16="http://schemas.microsoft.com/office/drawing/2014/main" id="{599885AA-0881-470C-8086-7F979535E161}"/>
              </a:ext>
            </a:extLst>
          </p:cNvPr>
          <p:cNvSpPr>
            <a:spLocks noGrp="1"/>
          </p:cNvSpPr>
          <p:nvPr>
            <p:ph type="body" sz="quarter" idx="14"/>
          </p:nvPr>
        </p:nvSpPr>
        <p:spPr/>
        <p:txBody>
          <a:bodyPr/>
          <a:lstStyle/>
          <a:p>
            <a:r>
              <a:rPr lang="en-GB" dirty="0"/>
              <a:t>Complete </a:t>
            </a:r>
            <a:r>
              <a:rPr lang="en-GB" b="1" dirty="0"/>
              <a:t>Task 1 </a:t>
            </a:r>
            <a:r>
              <a:rPr lang="en-GB" dirty="0"/>
              <a:t>of your </a:t>
            </a:r>
            <a:r>
              <a:rPr lang="en-GB" b="1" dirty="0"/>
              <a:t>Worksheet </a:t>
            </a:r>
            <a:endParaRPr lang="en-GB" dirty="0"/>
          </a:p>
        </p:txBody>
      </p:sp>
    </p:spTree>
    <p:extLst>
      <p:ext uri="{BB962C8B-B14F-4D97-AF65-F5344CB8AC3E}">
        <p14:creationId xmlns:p14="http://schemas.microsoft.com/office/powerpoint/2010/main" val="402547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2C9AB-67F0-464D-97D5-704147D38C0E}"/>
              </a:ext>
            </a:extLst>
          </p:cNvPr>
          <p:cNvSpPr>
            <a:spLocks noGrp="1"/>
          </p:cNvSpPr>
          <p:nvPr>
            <p:ph type="body" sz="quarter" idx="13"/>
          </p:nvPr>
        </p:nvSpPr>
        <p:spPr/>
        <p:txBody>
          <a:bodyPr/>
          <a:lstStyle/>
          <a:p>
            <a:r>
              <a:rPr lang="en-GB" dirty="0"/>
              <a:t>The user</a:t>
            </a:r>
          </a:p>
        </p:txBody>
      </p:sp>
      <p:sp>
        <p:nvSpPr>
          <p:cNvPr id="3" name="Text Placeholder 2">
            <a:extLst>
              <a:ext uri="{FF2B5EF4-FFF2-40B4-BE49-F238E27FC236}">
                <a16:creationId xmlns:a16="http://schemas.microsoft.com/office/drawing/2014/main" id="{B920C055-8775-4569-9DD3-EA01BE2844A4}"/>
              </a:ext>
            </a:extLst>
          </p:cNvPr>
          <p:cNvSpPr>
            <a:spLocks noGrp="1"/>
          </p:cNvSpPr>
          <p:nvPr>
            <p:ph type="body" sz="quarter" idx="14"/>
          </p:nvPr>
        </p:nvSpPr>
        <p:spPr>
          <a:xfrm>
            <a:off x="724280" y="1704179"/>
            <a:ext cx="7797230" cy="3453607"/>
          </a:xfrm>
        </p:spPr>
        <p:txBody>
          <a:bodyPr/>
          <a:lstStyle/>
          <a:p>
            <a:r>
              <a:rPr lang="en-GB" dirty="0"/>
              <a:t>Research methods such as interviews and focus groups help us understand user needs</a:t>
            </a:r>
          </a:p>
          <a:p>
            <a:pPr lvl="1"/>
            <a:r>
              <a:rPr lang="en-GB" dirty="0"/>
              <a:t>Interviews enable the designers to discuss the exact client/user requirements</a:t>
            </a:r>
          </a:p>
          <a:p>
            <a:pPr lvl="1"/>
            <a:r>
              <a:rPr lang="en-GB" dirty="0"/>
              <a:t>Focus groups are made up of a group of users and allow </a:t>
            </a:r>
            <a:br>
              <a:rPr lang="en-GB" dirty="0"/>
            </a:br>
            <a:r>
              <a:rPr lang="en-GB" dirty="0"/>
              <a:t>a range of views to be collected at one time</a:t>
            </a:r>
          </a:p>
          <a:p>
            <a:pPr lvl="1"/>
            <a:r>
              <a:rPr lang="en-GB" dirty="0">
                <a:solidFill>
                  <a:srgbClr val="889690"/>
                </a:solidFill>
              </a:rPr>
              <a:t>When would you expect to conduct interviews or use focus </a:t>
            </a:r>
            <a:br>
              <a:rPr lang="en-GB" dirty="0">
                <a:solidFill>
                  <a:srgbClr val="889690"/>
                </a:solidFill>
              </a:rPr>
            </a:br>
            <a:r>
              <a:rPr lang="en-GB" dirty="0">
                <a:solidFill>
                  <a:srgbClr val="889690"/>
                </a:solidFill>
              </a:rPr>
              <a:t>groups as part of a design process?</a:t>
            </a:r>
          </a:p>
          <a:p>
            <a:pPr lvl="1"/>
            <a:r>
              <a:rPr lang="en-GB" dirty="0">
                <a:solidFill>
                  <a:srgbClr val="889690"/>
                </a:solidFill>
              </a:rPr>
              <a:t>What are the disadvantages of conducting research </a:t>
            </a:r>
            <a:br>
              <a:rPr lang="en-GB" dirty="0">
                <a:solidFill>
                  <a:srgbClr val="889690"/>
                </a:solidFill>
              </a:rPr>
            </a:br>
            <a:r>
              <a:rPr lang="en-GB" dirty="0">
                <a:solidFill>
                  <a:srgbClr val="889690"/>
                </a:solidFill>
              </a:rPr>
              <a:t>of this kind?</a:t>
            </a:r>
          </a:p>
          <a:p>
            <a:pPr lvl="1"/>
            <a:endParaRPr lang="en-GB" dirty="0"/>
          </a:p>
        </p:txBody>
      </p:sp>
    </p:spTree>
    <p:extLst>
      <p:ext uri="{BB962C8B-B14F-4D97-AF65-F5344CB8AC3E}">
        <p14:creationId xmlns:p14="http://schemas.microsoft.com/office/powerpoint/2010/main" val="416325507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DD31B5-4734-4C24-8535-8C3D5DDA6B9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1ef05dc5-97a2-498b-bf7c-bd189143a1ff"/>
    <ds:schemaRef ds:uri="http://www.w3.org/XML/1998/namespace"/>
    <ds:schemaRef ds:uri="http://purl.org/dc/dcmitype/"/>
  </ds:schemaRefs>
</ds:datastoreItem>
</file>

<file path=customXml/itemProps2.xml><?xml version="1.0" encoding="utf-8"?>
<ds:datastoreItem xmlns:ds="http://schemas.openxmlformats.org/officeDocument/2006/customXml" ds:itemID="{E2216620-14A3-4BD1-B0DB-6C3B4D695DC6}">
  <ds:schemaRefs>
    <ds:schemaRef ds:uri="http://schemas.microsoft.com/sharepoint/v3/contenttype/forms"/>
  </ds:schemaRefs>
</ds:datastoreItem>
</file>

<file path=customXml/itemProps3.xml><?xml version="1.0" encoding="utf-8"?>
<ds:datastoreItem xmlns:ds="http://schemas.openxmlformats.org/officeDocument/2006/customXml" ds:itemID="{C6AB1907-585B-45DE-988E-3FAE3BF05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TotalTime>
  <Words>627</Words>
  <Application>Microsoft Office PowerPoint</Application>
  <PresentationFormat>On-screen Show (4:3)</PresentationFormat>
  <Paragraphs>114</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Museo900-Regular</vt:lpstr>
      <vt:lpstr>Museo 700</vt:lpstr>
      <vt:lpstr>Arial</vt:lpstr>
      <vt:lpstr>Museo 100</vt:lpstr>
      <vt:lpstr>Museo 900</vt:lpstr>
      <vt:lpstr>Museo 500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8</cp:revision>
  <cp:lastPrinted>2016-07-07T15:33:43Z</cp:lastPrinted>
  <dcterms:created xsi:type="dcterms:W3CDTF">2016-07-06T09:17:47Z</dcterms:created>
  <dcterms:modified xsi:type="dcterms:W3CDTF">2019-06-07T10:20:18Z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34304">
    <vt:lpwstr>29</vt:lpwstr>
  </property>
</Properties>
</file>