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4"/>
  </p:sldMasterIdLst>
  <p:notesMasterIdLst>
    <p:notesMasterId r:id="rId30"/>
  </p:notesMasterIdLst>
  <p:sldIdLst>
    <p:sldId id="257" r:id="rId5"/>
    <p:sldId id="261" r:id="rId6"/>
    <p:sldId id="286" r:id="rId7"/>
    <p:sldId id="292" r:id="rId8"/>
    <p:sldId id="298" r:id="rId9"/>
    <p:sldId id="265" r:id="rId10"/>
    <p:sldId id="289" r:id="rId11"/>
    <p:sldId id="287" r:id="rId12"/>
    <p:sldId id="268" r:id="rId13"/>
    <p:sldId id="290" r:id="rId14"/>
    <p:sldId id="291" r:id="rId15"/>
    <p:sldId id="288" r:id="rId16"/>
    <p:sldId id="270" r:id="rId17"/>
    <p:sldId id="294" r:id="rId18"/>
    <p:sldId id="296" r:id="rId19"/>
    <p:sldId id="293" r:id="rId20"/>
    <p:sldId id="276" r:id="rId21"/>
    <p:sldId id="277" r:id="rId22"/>
    <p:sldId id="278" r:id="rId23"/>
    <p:sldId id="283" r:id="rId24"/>
    <p:sldId id="279" r:id="rId25"/>
    <p:sldId id="274" r:id="rId26"/>
    <p:sldId id="280" r:id="rId27"/>
    <p:sldId id="281" r:id="rId28"/>
    <p:sldId id="259" r:id="rId29"/>
  </p:sldIdLst>
  <p:sldSz cx="9144000" cy="6858000" type="screen4x3"/>
  <p:notesSz cx="6797675" cy="9926638"/>
  <p:embeddedFontLst>
    <p:embeddedFont>
      <p:font typeface="Calibri" panose="020F0502020204030204" pitchFamily="34" charset="0"/>
      <p:regular r:id="rId31"/>
      <p:bold r:id="rId32"/>
      <p:italic r:id="rId33"/>
      <p:boldItalic r:id="rId34"/>
    </p:embeddedFont>
    <p:embeddedFont>
      <p:font typeface="Museo 100" panose="02000000000000000000" charset="0"/>
      <p:regular r:id="rId35"/>
    </p:embeddedFont>
    <p:embeddedFont>
      <p:font typeface="Museo 500" panose="02000000000000000000" charset="0"/>
      <p:regular r:id="rId36"/>
    </p:embeddedFont>
    <p:embeddedFont>
      <p:font typeface="Museo 700" panose="02000000000000000000" charset="0"/>
      <p:bold r:id="rId37"/>
    </p:embeddedFont>
    <p:embeddedFont>
      <p:font typeface="Museo 900" panose="02000000000000000000" charset="0"/>
      <p:bold r:id="rId38"/>
    </p:embeddedFont>
    <p:embeddedFont>
      <p:font typeface="Museo900-Regular" panose="02000000000000000000" charset="0"/>
      <p:bold r:id="rId39"/>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Rob Heathcote" initials="RH" lastIdx="1" clrIdx="0">
    <p:extLst>
      <p:ext uri="{19B8F6BF-5375-455C-9EA6-DF929625EA0E}">
        <p15:presenceInfo xmlns:p15="http://schemas.microsoft.com/office/powerpoint/2012/main" userId="147c6ab5d955dacd"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34413"/>
    <a:srgbClr val="0F4A67"/>
    <a:srgbClr val="194E83"/>
    <a:srgbClr val="E0DCD1"/>
    <a:srgbClr val="E5DFD3"/>
    <a:srgbClr val="071814"/>
    <a:srgbClr val="20480A"/>
    <a:srgbClr val="182700"/>
    <a:srgbClr val="977A39"/>
    <a:srgbClr val="65552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6807" autoAdjust="0"/>
  </p:normalViewPr>
  <p:slideViewPr>
    <p:cSldViewPr snapToGrid="0">
      <p:cViewPr varScale="1">
        <p:scale>
          <a:sx n="110" d="100"/>
          <a:sy n="110" d="100"/>
        </p:scale>
        <p:origin x="1644" y="9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font" Target="fonts/font9.fntdata"/><Relationship Id="rId21" Type="http://schemas.openxmlformats.org/officeDocument/2006/relationships/slide" Target="slides/slide17.xml"/><Relationship Id="rId34" Type="http://schemas.openxmlformats.org/officeDocument/2006/relationships/font" Target="fonts/font4.fntdata"/><Relationship Id="rId42" Type="http://schemas.openxmlformats.org/officeDocument/2006/relationships/viewProps" Target="viewProp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font" Target="fonts/font2.fntdata"/><Relationship Id="rId37" Type="http://schemas.openxmlformats.org/officeDocument/2006/relationships/font" Target="fonts/font7.fntdata"/><Relationship Id="rId40" Type="http://schemas.openxmlformats.org/officeDocument/2006/relationships/commentAuthors" Target="commentAuthors.xml"/><Relationship Id="rId45" Type="http://schemas.microsoft.com/office/2016/11/relationships/changesInfo" Target="changesInfos/changesInfo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font" Target="fonts/font6.fntdata"/><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font" Target="fonts/font1.fntdata"/><Relationship Id="rId44"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notesMaster" Target="notesMasters/notesMaster1.xml"/><Relationship Id="rId35" Type="http://schemas.openxmlformats.org/officeDocument/2006/relationships/font" Target="fonts/font5.fntdata"/><Relationship Id="rId43" Type="http://schemas.openxmlformats.org/officeDocument/2006/relationships/theme" Target="theme/theme1.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font" Target="fonts/font3.fntdata"/><Relationship Id="rId38" Type="http://schemas.openxmlformats.org/officeDocument/2006/relationships/font" Target="fonts/font8.fntdata"/><Relationship Id="rId20" Type="http://schemas.openxmlformats.org/officeDocument/2006/relationships/slide" Target="slides/slide16.xml"/><Relationship Id="rId41"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Emma Berry" userId="2f501676-f483-4083-b29e-a8f9a18288af" providerId="ADAL" clId="{67FC80DC-A7B3-4934-811B-3FF6F27EAEC0}"/>
  </pc:docChgLst>
  <pc:docChgLst>
    <pc:chgData name="Mike Ross" userId="7954c944-6085-4b08-be0b-82a8f61afa5b" providerId="ADAL" clId="{1EBBCFB9-AC4F-402A-B106-C92FE65AFDED}"/>
    <pc:docChg chg="undo custSel addSld delSld modSld">
      <pc:chgData name="Mike Ross" userId="7954c944-6085-4b08-be0b-82a8f61afa5b" providerId="ADAL" clId="{1EBBCFB9-AC4F-402A-B106-C92FE65AFDED}" dt="2019-02-06T10:29:35.230" v="104" actId="1076"/>
      <pc:docMkLst>
        <pc:docMk/>
      </pc:docMkLst>
    </pc:docChg>
  </pc:docChgLst>
  <pc:docChgLst>
    <pc:chgData name="Mike Ross" userId="7954c944-6085-4b08-be0b-82a8f61afa5b" providerId="ADAL" clId="{AD1F0648-438A-4D73-B696-764EBE031E7F}"/>
    <pc:docChg chg="undo redo custSel addSld delSld modSld modMainMaster">
      <pc:chgData name="Mike Ross" userId="7954c944-6085-4b08-be0b-82a8f61afa5b" providerId="ADAL" clId="{AD1F0648-438A-4D73-B696-764EBE031E7F}" dt="2019-03-05T12:01:20.249" v="711" actId="113"/>
      <pc:docMkLst>
        <pc:docMk/>
      </pc:docMkLst>
      <pc:sldChg chg="addSp delSp modSp">
        <pc:chgData name="Mike Ross" userId="7954c944-6085-4b08-be0b-82a8f61afa5b" providerId="ADAL" clId="{AD1F0648-438A-4D73-B696-764EBE031E7F}" dt="2019-02-21T15:42:48.260" v="706" actId="20578"/>
        <pc:sldMkLst>
          <pc:docMk/>
          <pc:sldMk cId="3677669140" sldId="261"/>
        </pc:sldMkLst>
        <pc:spChg chg="add del mod">
          <ac:chgData name="Mike Ross" userId="7954c944-6085-4b08-be0b-82a8f61afa5b" providerId="ADAL" clId="{AD1F0648-438A-4D73-B696-764EBE031E7F}" dt="2019-02-21T15:42:11.374" v="701"/>
          <ac:spMkLst>
            <pc:docMk/>
            <pc:sldMk cId="3677669140" sldId="261"/>
            <ac:spMk id="2" creationId="{5E44CABF-52BF-486B-8CCC-CBEEB09B5086}"/>
          </ac:spMkLst>
        </pc:spChg>
        <pc:spChg chg="add del mod">
          <ac:chgData name="Mike Ross" userId="7954c944-6085-4b08-be0b-82a8f61afa5b" providerId="ADAL" clId="{AD1F0648-438A-4D73-B696-764EBE031E7F}" dt="2019-02-19T15:38:22.641" v="5"/>
          <ac:spMkLst>
            <pc:docMk/>
            <pc:sldMk cId="3677669140" sldId="261"/>
            <ac:spMk id="2" creationId="{B8651FB0-5DA9-4FE6-A2FB-AD1CF860D64B}"/>
          </ac:spMkLst>
        </pc:spChg>
        <pc:spChg chg="add del mod">
          <ac:chgData name="Mike Ross" userId="7954c944-6085-4b08-be0b-82a8f61afa5b" providerId="ADAL" clId="{AD1F0648-438A-4D73-B696-764EBE031E7F}" dt="2019-02-19T15:38:22.641" v="5"/>
          <ac:spMkLst>
            <pc:docMk/>
            <pc:sldMk cId="3677669140" sldId="261"/>
            <ac:spMk id="3" creationId="{1A613573-526A-475B-9ED9-4C8C6298F051}"/>
          </ac:spMkLst>
        </pc:spChg>
        <pc:spChg chg="add del mod">
          <ac:chgData name="Mike Ross" userId="7954c944-6085-4b08-be0b-82a8f61afa5b" providerId="ADAL" clId="{AD1F0648-438A-4D73-B696-764EBE031E7F}" dt="2019-02-21T15:42:11.374" v="701"/>
          <ac:spMkLst>
            <pc:docMk/>
            <pc:sldMk cId="3677669140" sldId="261"/>
            <ac:spMk id="3" creationId="{47D69D06-F85D-4364-A1CA-D1B10D45CB66}"/>
          </ac:spMkLst>
        </pc:spChg>
        <pc:spChg chg="add del mod">
          <ac:chgData name="Mike Ross" userId="7954c944-6085-4b08-be0b-82a8f61afa5b" providerId="ADAL" clId="{AD1F0648-438A-4D73-B696-764EBE031E7F}" dt="2019-02-21T15:42:12.265" v="702"/>
          <ac:spMkLst>
            <pc:docMk/>
            <pc:sldMk cId="3677669140" sldId="261"/>
            <ac:spMk id="4" creationId="{86430F66-00B1-427F-BA6D-317C89BBFB73}"/>
          </ac:spMkLst>
        </pc:spChg>
        <pc:spChg chg="add del mod">
          <ac:chgData name="Mike Ross" userId="7954c944-6085-4b08-be0b-82a8f61afa5b" providerId="ADAL" clId="{AD1F0648-438A-4D73-B696-764EBE031E7F}" dt="2019-02-21T15:42:12.265" v="702"/>
          <ac:spMkLst>
            <pc:docMk/>
            <pc:sldMk cId="3677669140" sldId="261"/>
            <ac:spMk id="5" creationId="{4E5F09DF-EA3B-4DAF-B8F4-1A2C47FB193E}"/>
          </ac:spMkLst>
        </pc:spChg>
        <pc:spChg chg="mod">
          <ac:chgData name="Mike Ross" userId="7954c944-6085-4b08-be0b-82a8f61afa5b" providerId="ADAL" clId="{AD1F0648-438A-4D73-B696-764EBE031E7F}" dt="2019-02-21T15:42:48.260" v="706" actId="20578"/>
          <ac:spMkLst>
            <pc:docMk/>
            <pc:sldMk cId="3677669140" sldId="261"/>
            <ac:spMk id="62" creationId="{00000000-0000-0000-0000-000000000000}"/>
          </ac:spMkLst>
        </pc:spChg>
        <pc:spChg chg="mod">
          <ac:chgData name="Mike Ross" userId="7954c944-6085-4b08-be0b-82a8f61afa5b" providerId="ADAL" clId="{AD1F0648-438A-4D73-B696-764EBE031E7F}" dt="2019-02-21T15:42:45.422" v="705"/>
          <ac:spMkLst>
            <pc:docMk/>
            <pc:sldMk cId="3677669140" sldId="261"/>
            <ac:spMk id="63" creationId="{00000000-0000-0000-0000-000000000000}"/>
          </ac:spMkLst>
        </pc:spChg>
        <pc:spChg chg="del mod">
          <ac:chgData name="Mike Ross" userId="7954c944-6085-4b08-be0b-82a8f61afa5b" providerId="ADAL" clId="{AD1F0648-438A-4D73-B696-764EBE031E7F}" dt="2019-02-19T15:40:29.561" v="26" actId="478"/>
          <ac:spMkLst>
            <pc:docMk/>
            <pc:sldMk cId="3677669140" sldId="261"/>
            <ac:spMk id="67" creationId="{00000000-0000-0000-0000-000000000000}"/>
          </ac:spMkLst>
        </pc:spChg>
        <pc:picChg chg="add del mod">
          <ac:chgData name="Mike Ross" userId="7954c944-6085-4b08-be0b-82a8f61afa5b" providerId="ADAL" clId="{AD1F0648-438A-4D73-B696-764EBE031E7F}" dt="2019-02-21T15:41:19.883" v="700" actId="478"/>
          <ac:picMkLst>
            <pc:docMk/>
            <pc:sldMk cId="3677669140" sldId="261"/>
            <ac:picMk id="64" creationId="{00000000-0000-0000-0000-000000000000}"/>
          </ac:picMkLst>
        </pc:picChg>
        <pc:picChg chg="add del mod">
          <ac:chgData name="Mike Ross" userId="7954c944-6085-4b08-be0b-82a8f61afa5b" providerId="ADAL" clId="{AD1F0648-438A-4D73-B696-764EBE031E7F}" dt="2019-02-21T15:41:18.829" v="699" actId="478"/>
          <ac:picMkLst>
            <pc:docMk/>
            <pc:sldMk cId="3677669140" sldId="261"/>
            <ac:picMk id="65" creationId="{00000000-0000-0000-0000-000000000000}"/>
          </ac:picMkLst>
        </pc:picChg>
        <pc:picChg chg="del mod">
          <ac:chgData name="Mike Ross" userId="7954c944-6085-4b08-be0b-82a8f61afa5b" providerId="ADAL" clId="{AD1F0648-438A-4D73-B696-764EBE031E7F}" dt="2019-02-19T15:40:12.511" v="19" actId="478"/>
          <ac:picMkLst>
            <pc:docMk/>
            <pc:sldMk cId="3677669140" sldId="261"/>
            <ac:picMk id="66" creationId="{00000000-0000-0000-0000-000000000000}"/>
          </ac:picMkLst>
        </pc:picChg>
      </pc:sldChg>
      <pc:sldChg chg="modSp">
        <pc:chgData name="Mike Ross" userId="7954c944-6085-4b08-be0b-82a8f61afa5b" providerId="ADAL" clId="{AD1F0648-438A-4D73-B696-764EBE031E7F}" dt="2019-02-19T15:49:21.090" v="98" actId="20577"/>
        <pc:sldMkLst>
          <pc:docMk/>
          <pc:sldMk cId="1975833073" sldId="265"/>
        </pc:sldMkLst>
        <pc:spChg chg="mod">
          <ac:chgData name="Mike Ross" userId="7954c944-6085-4b08-be0b-82a8f61afa5b" providerId="ADAL" clId="{AD1F0648-438A-4D73-B696-764EBE031E7F}" dt="2019-02-19T15:49:21.090" v="98" actId="20577"/>
          <ac:spMkLst>
            <pc:docMk/>
            <pc:sldMk cId="1975833073" sldId="265"/>
            <ac:spMk id="101" creationId="{00000000-0000-0000-0000-000000000000}"/>
          </ac:spMkLst>
        </pc:spChg>
        <pc:spChg chg="mod">
          <ac:chgData name="Mike Ross" userId="7954c944-6085-4b08-be0b-82a8f61afa5b" providerId="ADAL" clId="{AD1F0648-438A-4D73-B696-764EBE031E7F}" dt="2019-02-19T15:48:16.525" v="95" actId="1076"/>
          <ac:spMkLst>
            <pc:docMk/>
            <pc:sldMk cId="1975833073" sldId="265"/>
            <ac:spMk id="104" creationId="{00000000-0000-0000-0000-000000000000}"/>
          </ac:spMkLst>
        </pc:spChg>
        <pc:picChg chg="mod">
          <ac:chgData name="Mike Ross" userId="7954c944-6085-4b08-be0b-82a8f61afa5b" providerId="ADAL" clId="{AD1F0648-438A-4D73-B696-764EBE031E7F}" dt="2019-02-19T15:48:39.814" v="96" actId="1076"/>
          <ac:picMkLst>
            <pc:docMk/>
            <pc:sldMk cId="1975833073" sldId="265"/>
            <ac:picMk id="102" creationId="{00000000-0000-0000-0000-000000000000}"/>
          </ac:picMkLst>
        </pc:picChg>
      </pc:sldChg>
      <pc:sldChg chg="modSp">
        <pc:chgData name="Mike Ross" userId="7954c944-6085-4b08-be0b-82a8f61afa5b" providerId="ADAL" clId="{AD1F0648-438A-4D73-B696-764EBE031E7F}" dt="2019-02-19T15:53:41.970" v="115" actId="20577"/>
        <pc:sldMkLst>
          <pc:docMk/>
          <pc:sldMk cId="3211781794" sldId="268"/>
        </pc:sldMkLst>
        <pc:spChg chg="mod">
          <ac:chgData name="Mike Ross" userId="7954c944-6085-4b08-be0b-82a8f61afa5b" providerId="ADAL" clId="{AD1F0648-438A-4D73-B696-764EBE031E7F}" dt="2019-02-19T15:53:41.970" v="115" actId="20577"/>
          <ac:spMkLst>
            <pc:docMk/>
            <pc:sldMk cId="3211781794" sldId="268"/>
            <ac:spMk id="130" creationId="{00000000-0000-0000-0000-000000000000}"/>
          </ac:spMkLst>
        </pc:spChg>
      </pc:sldChg>
      <pc:sldChg chg="modSp">
        <pc:chgData name="Mike Ross" userId="7954c944-6085-4b08-be0b-82a8f61afa5b" providerId="ADAL" clId="{AD1F0648-438A-4D73-B696-764EBE031E7F}" dt="2019-02-19T17:03:12.659" v="137" actId="20577"/>
        <pc:sldMkLst>
          <pc:docMk/>
          <pc:sldMk cId="2517178" sldId="270"/>
        </pc:sldMkLst>
        <pc:spChg chg="mod">
          <ac:chgData name="Mike Ross" userId="7954c944-6085-4b08-be0b-82a8f61afa5b" providerId="ADAL" clId="{AD1F0648-438A-4D73-B696-764EBE031E7F}" dt="2019-02-19T17:03:12.659" v="137" actId="20577"/>
          <ac:spMkLst>
            <pc:docMk/>
            <pc:sldMk cId="2517178" sldId="270"/>
            <ac:spMk id="144" creationId="{00000000-0000-0000-0000-000000000000}"/>
          </ac:spMkLst>
        </pc:spChg>
      </pc:sldChg>
      <pc:sldChg chg="modSp">
        <pc:chgData name="Mike Ross" userId="7954c944-6085-4b08-be0b-82a8f61afa5b" providerId="ADAL" clId="{AD1F0648-438A-4D73-B696-764EBE031E7F}" dt="2019-02-20T15:41:25.092" v="697" actId="20577"/>
        <pc:sldMkLst>
          <pc:docMk/>
          <pc:sldMk cId="4046501013" sldId="274"/>
        </pc:sldMkLst>
        <pc:spChg chg="mod">
          <ac:chgData name="Mike Ross" userId="7954c944-6085-4b08-be0b-82a8f61afa5b" providerId="ADAL" clId="{AD1F0648-438A-4D73-B696-764EBE031E7F}" dt="2019-02-19T17:16:21.997" v="185" actId="20577"/>
          <ac:spMkLst>
            <pc:docMk/>
            <pc:sldMk cId="4046501013" sldId="274"/>
            <ac:spMk id="177" creationId="{00000000-0000-0000-0000-000000000000}"/>
          </ac:spMkLst>
        </pc:spChg>
        <pc:spChg chg="mod">
          <ac:chgData name="Mike Ross" userId="7954c944-6085-4b08-be0b-82a8f61afa5b" providerId="ADAL" clId="{AD1F0648-438A-4D73-B696-764EBE031E7F}" dt="2019-02-20T15:41:25.092" v="697" actId="20577"/>
          <ac:spMkLst>
            <pc:docMk/>
            <pc:sldMk cId="4046501013" sldId="274"/>
            <ac:spMk id="178" creationId="{00000000-0000-0000-0000-000000000000}"/>
          </ac:spMkLst>
        </pc:spChg>
        <pc:picChg chg="mod">
          <ac:chgData name="Mike Ross" userId="7954c944-6085-4b08-be0b-82a8f61afa5b" providerId="ADAL" clId="{AD1F0648-438A-4D73-B696-764EBE031E7F}" dt="2019-02-20T13:47:40.711" v="636" actId="1076"/>
          <ac:picMkLst>
            <pc:docMk/>
            <pc:sldMk cId="4046501013" sldId="274"/>
            <ac:picMk id="4" creationId="{BCCA835B-A370-4783-B9EC-B1F581A3CB07}"/>
          </ac:picMkLst>
        </pc:picChg>
      </pc:sldChg>
      <pc:sldChg chg="modSp">
        <pc:chgData name="Mike Ross" userId="7954c944-6085-4b08-be0b-82a8f61afa5b" providerId="ADAL" clId="{AD1F0648-438A-4D73-B696-764EBE031E7F}" dt="2019-02-19T17:08:26.786" v="155" actId="20577"/>
        <pc:sldMkLst>
          <pc:docMk/>
          <pc:sldMk cId="4155161549" sldId="276"/>
        </pc:sldMkLst>
        <pc:spChg chg="mod">
          <ac:chgData name="Mike Ross" userId="7954c944-6085-4b08-be0b-82a8f61afa5b" providerId="ADAL" clId="{AD1F0648-438A-4D73-B696-764EBE031E7F}" dt="2019-02-19T17:08:26.786" v="155" actId="20577"/>
          <ac:spMkLst>
            <pc:docMk/>
            <pc:sldMk cId="4155161549" sldId="276"/>
            <ac:spMk id="193" creationId="{00000000-0000-0000-0000-000000000000}"/>
          </ac:spMkLst>
        </pc:spChg>
      </pc:sldChg>
      <pc:sldChg chg="modSp">
        <pc:chgData name="Mike Ross" userId="7954c944-6085-4b08-be0b-82a8f61afa5b" providerId="ADAL" clId="{AD1F0648-438A-4D73-B696-764EBE031E7F}" dt="2019-02-19T17:11:43.342" v="164" actId="1076"/>
        <pc:sldMkLst>
          <pc:docMk/>
          <pc:sldMk cId="2785114772" sldId="277"/>
        </pc:sldMkLst>
        <pc:spChg chg="mod">
          <ac:chgData name="Mike Ross" userId="7954c944-6085-4b08-be0b-82a8f61afa5b" providerId="ADAL" clId="{AD1F0648-438A-4D73-B696-764EBE031E7F}" dt="2019-02-19T17:11:32.378" v="161" actId="20577"/>
          <ac:spMkLst>
            <pc:docMk/>
            <pc:sldMk cId="2785114772" sldId="277"/>
            <ac:spMk id="201" creationId="{00000000-0000-0000-0000-000000000000}"/>
          </ac:spMkLst>
        </pc:spChg>
        <pc:picChg chg="mod">
          <ac:chgData name="Mike Ross" userId="7954c944-6085-4b08-be0b-82a8f61afa5b" providerId="ADAL" clId="{AD1F0648-438A-4D73-B696-764EBE031E7F}" dt="2019-02-19T17:11:43.342" v="164" actId="1076"/>
          <ac:picMkLst>
            <pc:docMk/>
            <pc:sldMk cId="2785114772" sldId="277"/>
            <ac:picMk id="6" creationId="{988D3E41-E953-462E-9A12-FB46BB0E7D88}"/>
          </ac:picMkLst>
        </pc:picChg>
      </pc:sldChg>
      <pc:sldChg chg="modSp">
        <pc:chgData name="Mike Ross" userId="7954c944-6085-4b08-be0b-82a8f61afa5b" providerId="ADAL" clId="{AD1F0648-438A-4D73-B696-764EBE031E7F}" dt="2019-02-19T17:16:02.594" v="183"/>
        <pc:sldMkLst>
          <pc:docMk/>
          <pc:sldMk cId="2585508262" sldId="279"/>
        </pc:sldMkLst>
        <pc:spChg chg="mod">
          <ac:chgData name="Mike Ross" userId="7954c944-6085-4b08-be0b-82a8f61afa5b" providerId="ADAL" clId="{AD1F0648-438A-4D73-B696-764EBE031E7F}" dt="2019-02-19T17:16:02.594" v="183"/>
          <ac:spMkLst>
            <pc:docMk/>
            <pc:sldMk cId="2585508262" sldId="279"/>
            <ac:spMk id="218" creationId="{00000000-0000-0000-0000-000000000000}"/>
          </ac:spMkLst>
        </pc:spChg>
      </pc:sldChg>
      <pc:sldChg chg="modSp">
        <pc:chgData name="Mike Ross" userId="7954c944-6085-4b08-be0b-82a8f61afa5b" providerId="ADAL" clId="{AD1F0648-438A-4D73-B696-764EBE031E7F}" dt="2019-03-05T12:01:20.249" v="711" actId="113"/>
        <pc:sldMkLst>
          <pc:docMk/>
          <pc:sldMk cId="3708722208" sldId="280"/>
        </pc:sldMkLst>
        <pc:spChg chg="mod">
          <ac:chgData name="Mike Ross" userId="7954c944-6085-4b08-be0b-82a8f61afa5b" providerId="ADAL" clId="{AD1F0648-438A-4D73-B696-764EBE031E7F}" dt="2019-03-05T12:01:20.249" v="711" actId="113"/>
          <ac:spMkLst>
            <pc:docMk/>
            <pc:sldMk cId="3708722208" sldId="280"/>
            <ac:spMk id="225" creationId="{00000000-0000-0000-0000-000000000000}"/>
          </ac:spMkLst>
        </pc:spChg>
      </pc:sldChg>
      <pc:sldChg chg="addSp delSp modSp">
        <pc:chgData name="Mike Ross" userId="7954c944-6085-4b08-be0b-82a8f61afa5b" providerId="ADAL" clId="{AD1F0648-438A-4D73-B696-764EBE031E7F}" dt="2019-02-20T16:41:37.851" v="698" actId="6549"/>
        <pc:sldMkLst>
          <pc:docMk/>
          <pc:sldMk cId="3543086150" sldId="281"/>
        </pc:sldMkLst>
        <pc:spChg chg="mod">
          <ac:chgData name="Mike Ross" userId="7954c944-6085-4b08-be0b-82a8f61afa5b" providerId="ADAL" clId="{AD1F0648-438A-4D73-B696-764EBE031E7F}" dt="2019-02-20T16:41:37.851" v="698" actId="6549"/>
          <ac:spMkLst>
            <pc:docMk/>
            <pc:sldMk cId="3543086150" sldId="281"/>
            <ac:spMk id="233" creationId="{00000000-0000-0000-0000-000000000000}"/>
          </ac:spMkLst>
        </pc:spChg>
        <pc:picChg chg="del">
          <ac:chgData name="Mike Ross" userId="7954c944-6085-4b08-be0b-82a8f61afa5b" providerId="ADAL" clId="{AD1F0648-438A-4D73-B696-764EBE031E7F}" dt="2019-02-19T17:18:42.645" v="189" actId="478"/>
          <ac:picMkLst>
            <pc:docMk/>
            <pc:sldMk cId="3543086150" sldId="281"/>
            <ac:picMk id="4" creationId="{A42B5EE3-33B5-4168-BAB0-1B635AF5C0A5}"/>
          </ac:picMkLst>
        </pc:picChg>
        <pc:picChg chg="add mod ord modCrop">
          <ac:chgData name="Mike Ross" userId="7954c944-6085-4b08-be0b-82a8f61afa5b" providerId="ADAL" clId="{AD1F0648-438A-4D73-B696-764EBE031E7F}" dt="2019-02-20T13:51:30.027" v="670" actId="1076"/>
          <ac:picMkLst>
            <pc:docMk/>
            <pc:sldMk cId="3543086150" sldId="281"/>
            <ac:picMk id="1026" creationId="{81388AF4-98E7-4EFC-97F5-9A63B6E6C1DB}"/>
          </ac:picMkLst>
        </pc:picChg>
      </pc:sldChg>
      <pc:sldChg chg="addSp delSp modSp">
        <pc:chgData name="Mike Ross" userId="7954c944-6085-4b08-be0b-82a8f61afa5b" providerId="ADAL" clId="{AD1F0648-438A-4D73-B696-764EBE031E7F}" dt="2019-03-05T11:58:29.103" v="710" actId="20577"/>
        <pc:sldMkLst>
          <pc:docMk/>
          <pc:sldMk cId="2189854268" sldId="286"/>
        </pc:sldMkLst>
        <pc:spChg chg="add del mod">
          <ac:chgData name="Mike Ross" userId="7954c944-6085-4b08-be0b-82a8f61afa5b" providerId="ADAL" clId="{AD1F0648-438A-4D73-B696-764EBE031E7F}" dt="2019-02-19T15:43:11.134" v="55"/>
          <ac:spMkLst>
            <pc:docMk/>
            <pc:sldMk cId="2189854268" sldId="286"/>
            <ac:spMk id="4" creationId="{A37BB5C9-6732-46A5-8288-939AC60CA7AB}"/>
          </ac:spMkLst>
        </pc:spChg>
        <pc:spChg chg="add del mod">
          <ac:chgData name="Mike Ross" userId="7954c944-6085-4b08-be0b-82a8f61afa5b" providerId="ADAL" clId="{AD1F0648-438A-4D73-B696-764EBE031E7F}" dt="2019-02-19T15:43:11.134" v="55"/>
          <ac:spMkLst>
            <pc:docMk/>
            <pc:sldMk cId="2189854268" sldId="286"/>
            <ac:spMk id="5" creationId="{A2C6E8F8-4CBB-48CC-99F0-2256B1C2BED3}"/>
          </ac:spMkLst>
        </pc:spChg>
        <pc:spChg chg="mod">
          <ac:chgData name="Mike Ross" userId="7954c944-6085-4b08-be0b-82a8f61afa5b" providerId="ADAL" clId="{AD1F0648-438A-4D73-B696-764EBE031E7F}" dt="2019-02-19T15:43:26.921" v="58" actId="207"/>
          <ac:spMkLst>
            <pc:docMk/>
            <pc:sldMk cId="2189854268" sldId="286"/>
            <ac:spMk id="75" creationId="{00000000-0000-0000-0000-000000000000}"/>
          </ac:spMkLst>
        </pc:spChg>
        <pc:spChg chg="mod">
          <ac:chgData name="Mike Ross" userId="7954c944-6085-4b08-be0b-82a8f61afa5b" providerId="ADAL" clId="{AD1F0648-438A-4D73-B696-764EBE031E7F}" dt="2019-03-05T11:58:29.103" v="710" actId="20577"/>
          <ac:spMkLst>
            <pc:docMk/>
            <pc:sldMk cId="2189854268" sldId="286"/>
            <ac:spMk id="76" creationId="{00000000-0000-0000-0000-000000000000}"/>
          </ac:spMkLst>
        </pc:spChg>
      </pc:sldChg>
      <pc:sldChg chg="modSp">
        <pc:chgData name="Mike Ross" userId="7954c944-6085-4b08-be0b-82a8f61afa5b" providerId="ADAL" clId="{AD1F0648-438A-4D73-B696-764EBE031E7F}" dt="2019-02-19T17:02:43.219" v="131" actId="20577"/>
        <pc:sldMkLst>
          <pc:docMk/>
          <pc:sldMk cId="2110515227" sldId="288"/>
        </pc:sldMkLst>
        <pc:spChg chg="mod">
          <ac:chgData name="Mike Ross" userId="7954c944-6085-4b08-be0b-82a8f61afa5b" providerId="ADAL" clId="{AD1F0648-438A-4D73-B696-764EBE031E7F}" dt="2019-02-19T17:02:43.219" v="131" actId="20577"/>
          <ac:spMkLst>
            <pc:docMk/>
            <pc:sldMk cId="2110515227" sldId="288"/>
            <ac:spMk id="3" creationId="{AFC00FEC-E02E-419C-8AE4-DB25BD84797E}"/>
          </ac:spMkLst>
        </pc:spChg>
        <pc:spChg chg="mod">
          <ac:chgData name="Mike Ross" userId="7954c944-6085-4b08-be0b-82a8f61afa5b" providerId="ADAL" clId="{AD1F0648-438A-4D73-B696-764EBE031E7F}" dt="2019-02-19T17:02:04.139" v="126" actId="14100"/>
          <ac:spMkLst>
            <pc:docMk/>
            <pc:sldMk cId="2110515227" sldId="288"/>
            <ac:spMk id="6" creationId="{B04FE1A6-09DA-4574-8C4D-4A2309BFFBE6}"/>
          </ac:spMkLst>
        </pc:spChg>
      </pc:sldChg>
      <pc:sldChg chg="modSp">
        <pc:chgData name="Mike Ross" userId="7954c944-6085-4b08-be0b-82a8f61afa5b" providerId="ADAL" clId="{AD1F0648-438A-4D73-B696-764EBE031E7F}" dt="2019-02-19T15:51:53.857" v="113" actId="732"/>
        <pc:sldMkLst>
          <pc:docMk/>
          <pc:sldMk cId="3440778254" sldId="289"/>
        </pc:sldMkLst>
        <pc:spChg chg="mod">
          <ac:chgData name="Mike Ross" userId="7954c944-6085-4b08-be0b-82a8f61afa5b" providerId="ADAL" clId="{AD1F0648-438A-4D73-B696-764EBE031E7F}" dt="2019-02-19T15:51:41.480" v="111" actId="20577"/>
          <ac:spMkLst>
            <pc:docMk/>
            <pc:sldMk cId="3440778254" sldId="289"/>
            <ac:spMk id="112" creationId="{00000000-0000-0000-0000-000000000000}"/>
          </ac:spMkLst>
        </pc:spChg>
        <pc:picChg chg="mod modCrop">
          <ac:chgData name="Mike Ross" userId="7954c944-6085-4b08-be0b-82a8f61afa5b" providerId="ADAL" clId="{AD1F0648-438A-4D73-B696-764EBE031E7F}" dt="2019-02-19T15:51:53.857" v="113" actId="732"/>
          <ac:picMkLst>
            <pc:docMk/>
            <pc:sldMk cId="3440778254" sldId="289"/>
            <ac:picMk id="7" creationId="{06955D93-4233-4AE9-B5FC-F3C81A0538A3}"/>
          </ac:picMkLst>
        </pc:picChg>
      </pc:sldChg>
      <pc:sldChg chg="modSp">
        <pc:chgData name="Mike Ross" userId="7954c944-6085-4b08-be0b-82a8f61afa5b" providerId="ADAL" clId="{AD1F0648-438A-4D73-B696-764EBE031E7F}" dt="2019-02-20T12:24:46.421" v="342" actId="6549"/>
        <pc:sldMkLst>
          <pc:docMk/>
          <pc:sldMk cId="3916355196" sldId="290"/>
        </pc:sldMkLst>
        <pc:spChg chg="mod">
          <ac:chgData name="Mike Ross" userId="7954c944-6085-4b08-be0b-82a8f61afa5b" providerId="ADAL" clId="{AD1F0648-438A-4D73-B696-764EBE031E7F}" dt="2019-02-20T12:24:46.421" v="342" actId="6549"/>
          <ac:spMkLst>
            <pc:docMk/>
            <pc:sldMk cId="3916355196" sldId="290"/>
            <ac:spMk id="137" creationId="{00000000-0000-0000-0000-000000000000}"/>
          </ac:spMkLst>
        </pc:spChg>
      </pc:sldChg>
      <pc:sldChg chg="addSp delSp modSp">
        <pc:chgData name="Mike Ross" userId="7954c944-6085-4b08-be0b-82a8f61afa5b" providerId="ADAL" clId="{AD1F0648-438A-4D73-B696-764EBE031E7F}" dt="2019-02-19T17:00:47.462" v="122"/>
        <pc:sldMkLst>
          <pc:docMk/>
          <pc:sldMk cId="16469613" sldId="291"/>
        </pc:sldMkLst>
        <pc:spChg chg="add del mod">
          <ac:chgData name="Mike Ross" userId="7954c944-6085-4b08-be0b-82a8f61afa5b" providerId="ADAL" clId="{AD1F0648-438A-4D73-B696-764EBE031E7F}" dt="2019-02-19T17:00:47.462" v="122"/>
          <ac:spMkLst>
            <pc:docMk/>
            <pc:sldMk cId="16469613" sldId="291"/>
            <ac:spMk id="4" creationId="{FE2E3046-7CD4-4904-B570-F20B4C18D849}"/>
          </ac:spMkLst>
        </pc:spChg>
        <pc:spChg chg="add del mod">
          <ac:chgData name="Mike Ross" userId="7954c944-6085-4b08-be0b-82a8f61afa5b" providerId="ADAL" clId="{AD1F0648-438A-4D73-B696-764EBE031E7F}" dt="2019-02-19T17:00:47.462" v="122"/>
          <ac:spMkLst>
            <pc:docMk/>
            <pc:sldMk cId="16469613" sldId="291"/>
            <ac:spMk id="5" creationId="{8CC14E6D-98AB-4E26-9D76-4E4732AE2B50}"/>
          </ac:spMkLst>
        </pc:spChg>
        <pc:spChg chg="mod">
          <ac:chgData name="Mike Ross" userId="7954c944-6085-4b08-be0b-82a8f61afa5b" providerId="ADAL" clId="{AD1F0648-438A-4D73-B696-764EBE031E7F}" dt="2019-02-19T15:55:16.970" v="120" actId="207"/>
          <ac:spMkLst>
            <pc:docMk/>
            <pc:sldMk cId="16469613" sldId="291"/>
            <ac:spMk id="137" creationId="{00000000-0000-0000-0000-000000000000}"/>
          </ac:spMkLst>
        </pc:spChg>
      </pc:sldChg>
      <pc:sldChg chg="modSp">
        <pc:chgData name="Mike Ross" userId="7954c944-6085-4b08-be0b-82a8f61afa5b" providerId="ADAL" clId="{AD1F0648-438A-4D73-B696-764EBE031E7F}" dt="2019-02-20T13:24:45.242" v="404" actId="207"/>
        <pc:sldMkLst>
          <pc:docMk/>
          <pc:sldMk cId="3141458470" sldId="294"/>
        </pc:sldMkLst>
        <pc:spChg chg="mod">
          <ac:chgData name="Mike Ross" userId="7954c944-6085-4b08-be0b-82a8f61afa5b" providerId="ADAL" clId="{AD1F0648-438A-4D73-B696-764EBE031E7F}" dt="2019-02-20T13:24:45.242" v="404" actId="207"/>
          <ac:spMkLst>
            <pc:docMk/>
            <pc:sldMk cId="3141458470" sldId="294"/>
            <ac:spMk id="160" creationId="{00000000-0000-0000-0000-000000000000}"/>
          </ac:spMkLst>
        </pc:spChg>
      </pc:sldChg>
      <pc:sldChg chg="modSp">
        <pc:chgData name="Mike Ross" userId="7954c944-6085-4b08-be0b-82a8f61afa5b" providerId="ADAL" clId="{AD1F0648-438A-4D73-B696-764EBE031E7F}" dt="2019-02-20T13:24:22.180" v="402" actId="20577"/>
        <pc:sldMkLst>
          <pc:docMk/>
          <pc:sldMk cId="1596428832" sldId="296"/>
        </pc:sldMkLst>
        <pc:spChg chg="mod">
          <ac:chgData name="Mike Ross" userId="7954c944-6085-4b08-be0b-82a8f61afa5b" providerId="ADAL" clId="{AD1F0648-438A-4D73-B696-764EBE031E7F}" dt="2019-02-20T13:24:22.180" v="402" actId="20577"/>
          <ac:spMkLst>
            <pc:docMk/>
            <pc:sldMk cId="1596428832" sldId="296"/>
            <ac:spMk id="170" creationId="{00000000-0000-0000-0000-000000000000}"/>
          </ac:spMkLst>
        </pc:spChg>
        <pc:picChg chg="mod">
          <ac:chgData name="Mike Ross" userId="7954c944-6085-4b08-be0b-82a8f61afa5b" providerId="ADAL" clId="{AD1F0648-438A-4D73-B696-764EBE031E7F}" dt="2019-02-19T17:07:08.986" v="151" actId="1076"/>
          <ac:picMkLst>
            <pc:docMk/>
            <pc:sldMk cId="1596428832" sldId="296"/>
            <ac:picMk id="3" creationId="{4E8FDE19-A02E-47F1-B3CF-1E03CC8C182C}"/>
          </ac:picMkLst>
        </pc:picChg>
      </pc:sldChg>
      <pc:sldMasterChg chg="delSldLayout modSldLayout">
        <pc:chgData name="Mike Ross" userId="7954c944-6085-4b08-be0b-82a8f61afa5b" providerId="ADAL" clId="{AD1F0648-438A-4D73-B696-764EBE031E7F}" dt="2019-02-21T15:43:00.291" v="708" actId="2696"/>
        <pc:sldMasterMkLst>
          <pc:docMk/>
          <pc:sldMasterMk cId="1310585009" sldId="2147483648"/>
        </pc:sldMasterMkLst>
      </pc:sldMasterChg>
    </pc:docChg>
  </pc:docChgLst>
  <pc:docChgLst>
    <pc:chgData name="Leonora Sheppard" userId="3688f6d8-1f97-408e-a4fe-cc859c551ddb" providerId="ADAL" clId="{3E6458FD-5AA0-4703-93CF-CB06DFE80DC7}"/>
    <pc:docChg chg="modSld">
      <pc:chgData name="Leonora Sheppard" userId="3688f6d8-1f97-408e-a4fe-cc859c551ddb" providerId="ADAL" clId="{3E6458FD-5AA0-4703-93CF-CB06DFE80DC7}" dt="2019-02-21T12:30:45.832" v="12" actId="20577"/>
      <pc:docMkLst>
        <pc:docMk/>
      </pc:docMkLst>
      <pc:sldChg chg="modSp">
        <pc:chgData name="Leonora Sheppard" userId="3688f6d8-1f97-408e-a4fe-cc859c551ddb" providerId="ADAL" clId="{3E6458FD-5AA0-4703-93CF-CB06DFE80DC7}" dt="2019-02-21T12:26:02.833" v="2" actId="20577"/>
        <pc:sldMkLst>
          <pc:docMk/>
          <pc:sldMk cId="1975833073" sldId="265"/>
        </pc:sldMkLst>
        <pc:spChg chg="mod">
          <ac:chgData name="Leonora Sheppard" userId="3688f6d8-1f97-408e-a4fe-cc859c551ddb" providerId="ADAL" clId="{3E6458FD-5AA0-4703-93CF-CB06DFE80DC7}" dt="2019-02-21T12:26:02.833" v="2" actId="20577"/>
          <ac:spMkLst>
            <pc:docMk/>
            <pc:sldMk cId="1975833073" sldId="265"/>
            <ac:spMk id="101" creationId="{00000000-0000-0000-0000-000000000000}"/>
          </ac:spMkLst>
        </pc:spChg>
      </pc:sldChg>
      <pc:sldChg chg="modSp">
        <pc:chgData name="Leonora Sheppard" userId="3688f6d8-1f97-408e-a4fe-cc859c551ddb" providerId="ADAL" clId="{3E6458FD-5AA0-4703-93CF-CB06DFE80DC7}" dt="2019-02-21T12:30:45.832" v="12" actId="20577"/>
        <pc:sldMkLst>
          <pc:docMk/>
          <pc:sldMk cId="4155161549" sldId="276"/>
        </pc:sldMkLst>
        <pc:spChg chg="mod">
          <ac:chgData name="Leonora Sheppard" userId="3688f6d8-1f97-408e-a4fe-cc859c551ddb" providerId="ADAL" clId="{3E6458FD-5AA0-4703-93CF-CB06DFE80DC7}" dt="2019-02-21T12:30:45.832" v="12" actId="20577"/>
          <ac:spMkLst>
            <pc:docMk/>
            <pc:sldMk cId="4155161549" sldId="276"/>
            <ac:spMk id="193" creationId="{00000000-0000-0000-0000-000000000000}"/>
          </ac:spMkLst>
        </pc:spChg>
      </pc:sldChg>
      <pc:sldChg chg="modSp">
        <pc:chgData name="Leonora Sheppard" userId="3688f6d8-1f97-408e-a4fe-cc859c551ddb" providerId="ADAL" clId="{3E6458FD-5AA0-4703-93CF-CB06DFE80DC7}" dt="2019-02-21T12:29:13.929" v="4" actId="20577"/>
        <pc:sldMkLst>
          <pc:docMk/>
          <pc:sldMk cId="2110515227" sldId="288"/>
        </pc:sldMkLst>
        <pc:spChg chg="mod">
          <ac:chgData name="Leonora Sheppard" userId="3688f6d8-1f97-408e-a4fe-cc859c551ddb" providerId="ADAL" clId="{3E6458FD-5AA0-4703-93CF-CB06DFE80DC7}" dt="2019-02-21T12:29:13.929" v="4" actId="20577"/>
          <ac:spMkLst>
            <pc:docMk/>
            <pc:sldMk cId="2110515227" sldId="288"/>
            <ac:spMk id="3" creationId="{AFC00FEC-E02E-419C-8AE4-DB25BD84797E}"/>
          </ac:spMkLst>
        </pc:spChg>
        <pc:spChg chg="mod">
          <ac:chgData name="Leonora Sheppard" userId="3688f6d8-1f97-408e-a4fe-cc859c551ddb" providerId="ADAL" clId="{3E6458FD-5AA0-4703-93CF-CB06DFE80DC7}" dt="2019-02-21T12:29:04.180" v="3" actId="1076"/>
          <ac:spMkLst>
            <pc:docMk/>
            <pc:sldMk cId="2110515227" sldId="288"/>
            <ac:spMk id="6" creationId="{B04FE1A6-09DA-4574-8C4D-4A2309BFFBE6}"/>
          </ac:spMkLst>
        </pc:spChg>
      </pc:sldChg>
    </pc:docChg>
  </pc:docChgLst>
  <pc:docChgLst>
    <pc:chgData name="Emma Arnold" userId="8993a44a-1dde-43d4-879e-84867f47ccd8" providerId="ADAL" clId="{555EE0FA-4DC4-4405-8766-3507F8F1BD2D}"/>
    <pc:docChg chg="undo custSel addSld delSld modSld sldOrd modMainMaster">
      <pc:chgData name="Emma Arnold" userId="8993a44a-1dde-43d4-879e-84867f47ccd8" providerId="ADAL" clId="{555EE0FA-4DC4-4405-8766-3507F8F1BD2D}" dt="2019-02-12T13:23:11.306" v="7895" actId="2696"/>
      <pc:docMkLst>
        <pc:docMk/>
      </pc:docMkLst>
      <pc:sldChg chg="addSp delSp modSp">
        <pc:chgData name="Emma Arnold" userId="8993a44a-1dde-43d4-879e-84867f47ccd8" providerId="ADAL" clId="{555EE0FA-4DC4-4405-8766-3507F8F1BD2D}" dt="2019-02-06T07:17:21.661" v="5512" actId="478"/>
        <pc:sldMkLst>
          <pc:docMk/>
          <pc:sldMk cId="3677669140" sldId="261"/>
        </pc:sldMkLst>
        <pc:spChg chg="add del mod">
          <ac:chgData name="Emma Arnold" userId="8993a44a-1dde-43d4-879e-84867f47ccd8" providerId="ADAL" clId="{555EE0FA-4DC4-4405-8766-3507F8F1BD2D}" dt="2019-01-21T08:54:19.461" v="4338"/>
          <ac:spMkLst>
            <pc:docMk/>
            <pc:sldMk cId="3677669140" sldId="261"/>
            <ac:spMk id="2" creationId="{66929ED1-3B34-4913-92B8-70D566A648B4}"/>
          </ac:spMkLst>
        </pc:spChg>
        <pc:spChg chg="add del mod">
          <ac:chgData name="Emma Arnold" userId="8993a44a-1dde-43d4-879e-84867f47ccd8" providerId="ADAL" clId="{555EE0FA-4DC4-4405-8766-3507F8F1BD2D}" dt="2019-01-21T08:54:19.461" v="4338"/>
          <ac:spMkLst>
            <pc:docMk/>
            <pc:sldMk cId="3677669140" sldId="261"/>
            <ac:spMk id="3" creationId="{03FBD5C9-8DA9-4006-B92A-8B01AD030447}"/>
          </ac:spMkLst>
        </pc:spChg>
        <pc:picChg chg="del">
          <ac:chgData name="Emma Arnold" userId="8993a44a-1dde-43d4-879e-84867f47ccd8" providerId="ADAL" clId="{555EE0FA-4DC4-4405-8766-3507F8F1BD2D}" dt="2019-02-06T07:17:19.490" v="5511" actId="478"/>
          <ac:picMkLst>
            <pc:docMk/>
            <pc:sldMk cId="3677669140" sldId="261"/>
            <ac:picMk id="68" creationId="{00000000-0000-0000-0000-000000000000}"/>
          </ac:picMkLst>
        </pc:picChg>
        <pc:picChg chg="del">
          <ac:chgData name="Emma Arnold" userId="8993a44a-1dde-43d4-879e-84867f47ccd8" providerId="ADAL" clId="{555EE0FA-4DC4-4405-8766-3507F8F1BD2D}" dt="2019-02-06T07:17:21.661" v="5512" actId="478"/>
          <ac:picMkLst>
            <pc:docMk/>
            <pc:sldMk cId="3677669140" sldId="261"/>
            <ac:picMk id="69" creationId="{00000000-0000-0000-0000-000000000000}"/>
          </ac:picMkLst>
        </pc:picChg>
      </pc:sldChg>
      <pc:sldChg chg="addSp delSp modSp">
        <pc:chgData name="Emma Arnold" userId="8993a44a-1dde-43d4-879e-84867f47ccd8" providerId="ADAL" clId="{555EE0FA-4DC4-4405-8766-3507F8F1BD2D}" dt="2019-02-11T17:34:25.774" v="6278" actId="1076"/>
        <pc:sldMkLst>
          <pc:docMk/>
          <pc:sldMk cId="1975833073" sldId="265"/>
        </pc:sldMkLst>
        <pc:spChg chg="add del mod">
          <ac:chgData name="Emma Arnold" userId="8993a44a-1dde-43d4-879e-84867f47ccd8" providerId="ADAL" clId="{555EE0FA-4DC4-4405-8766-3507F8F1BD2D}" dt="2019-02-11T17:24:00.898" v="6157"/>
          <ac:spMkLst>
            <pc:docMk/>
            <pc:sldMk cId="1975833073" sldId="265"/>
            <ac:spMk id="2" creationId="{6018BDD5-22C5-45A9-9FD5-4BF28B62A41B}"/>
          </ac:spMkLst>
        </pc:spChg>
        <pc:spChg chg="add del mod">
          <ac:chgData name="Emma Arnold" userId="8993a44a-1dde-43d4-879e-84867f47ccd8" providerId="ADAL" clId="{555EE0FA-4DC4-4405-8766-3507F8F1BD2D}" dt="2019-01-15T10:09:40.556" v="174"/>
          <ac:spMkLst>
            <pc:docMk/>
            <pc:sldMk cId="1975833073" sldId="265"/>
            <ac:spMk id="2" creationId="{DF91D3B2-49E7-44FC-B3D5-09338F768FA8}"/>
          </ac:spMkLst>
        </pc:spChg>
        <pc:spChg chg="add del mod">
          <ac:chgData name="Emma Arnold" userId="8993a44a-1dde-43d4-879e-84867f47ccd8" providerId="ADAL" clId="{555EE0FA-4DC4-4405-8766-3507F8F1BD2D}" dt="2019-01-15T10:09:40.556" v="174"/>
          <ac:spMkLst>
            <pc:docMk/>
            <pc:sldMk cId="1975833073" sldId="265"/>
            <ac:spMk id="3" creationId="{1634984C-D3D4-4896-B3DE-7891DC46B834}"/>
          </ac:spMkLst>
        </pc:spChg>
        <pc:spChg chg="add del mod">
          <ac:chgData name="Emma Arnold" userId="8993a44a-1dde-43d4-879e-84867f47ccd8" providerId="ADAL" clId="{555EE0FA-4DC4-4405-8766-3507F8F1BD2D}" dt="2019-02-11T17:24:00.898" v="6157"/>
          <ac:spMkLst>
            <pc:docMk/>
            <pc:sldMk cId="1975833073" sldId="265"/>
            <ac:spMk id="3" creationId="{77666D99-34C6-4521-A2F6-6A0FBD4C2844}"/>
          </ac:spMkLst>
        </pc:spChg>
        <pc:spChg chg="mod">
          <ac:chgData name="Emma Arnold" userId="8993a44a-1dde-43d4-879e-84867f47ccd8" providerId="ADAL" clId="{555EE0FA-4DC4-4405-8766-3507F8F1BD2D}" dt="2019-01-21T09:23:54.717" v="4380" actId="20577"/>
          <ac:spMkLst>
            <pc:docMk/>
            <pc:sldMk cId="1975833073" sldId="265"/>
            <ac:spMk id="101" creationId="{00000000-0000-0000-0000-000000000000}"/>
          </ac:spMkLst>
        </pc:spChg>
        <pc:spChg chg="del mod">
          <ac:chgData name="Emma Arnold" userId="8993a44a-1dde-43d4-879e-84867f47ccd8" providerId="ADAL" clId="{555EE0FA-4DC4-4405-8766-3507F8F1BD2D}" dt="2019-02-11T17:31:56.235" v="6163" actId="478"/>
          <ac:spMkLst>
            <pc:docMk/>
            <pc:sldMk cId="1975833073" sldId="265"/>
            <ac:spMk id="103" creationId="{00000000-0000-0000-0000-000000000000}"/>
          </ac:spMkLst>
        </pc:spChg>
        <pc:spChg chg="mod">
          <ac:chgData name="Emma Arnold" userId="8993a44a-1dde-43d4-879e-84867f47ccd8" providerId="ADAL" clId="{555EE0FA-4DC4-4405-8766-3507F8F1BD2D}" dt="2019-02-11T17:34:14.127" v="6276" actId="20577"/>
          <ac:spMkLst>
            <pc:docMk/>
            <pc:sldMk cId="1975833073" sldId="265"/>
            <ac:spMk id="104" creationId="{00000000-0000-0000-0000-000000000000}"/>
          </ac:spMkLst>
        </pc:spChg>
        <pc:picChg chg="mod ord">
          <ac:chgData name="Emma Arnold" userId="8993a44a-1dde-43d4-879e-84867f47ccd8" providerId="ADAL" clId="{555EE0FA-4DC4-4405-8766-3507F8F1BD2D}" dt="2019-02-11T17:32:01.560" v="6164" actId="1076"/>
          <ac:picMkLst>
            <pc:docMk/>
            <pc:sldMk cId="1975833073" sldId="265"/>
            <ac:picMk id="102" creationId="{00000000-0000-0000-0000-000000000000}"/>
          </ac:picMkLst>
        </pc:picChg>
        <pc:picChg chg="add mod">
          <ac:chgData name="Emma Arnold" userId="8993a44a-1dde-43d4-879e-84867f47ccd8" providerId="ADAL" clId="{555EE0FA-4DC4-4405-8766-3507F8F1BD2D}" dt="2019-02-11T17:34:25.774" v="6278" actId="1076"/>
          <ac:picMkLst>
            <pc:docMk/>
            <pc:sldMk cId="1975833073" sldId="265"/>
            <ac:picMk id="1026" creationId="{C24AA88E-3ADA-4200-8A81-7A2CF304AAEE}"/>
          </ac:picMkLst>
        </pc:picChg>
      </pc:sldChg>
      <pc:sldChg chg="addSp delSp modSp">
        <pc:chgData name="Emma Arnold" userId="8993a44a-1dde-43d4-879e-84867f47ccd8" providerId="ADAL" clId="{555EE0FA-4DC4-4405-8766-3507F8F1BD2D}" dt="2019-02-11T20:29:10.121" v="6430" actId="20577"/>
        <pc:sldMkLst>
          <pc:docMk/>
          <pc:sldMk cId="3211781794" sldId="268"/>
        </pc:sldMkLst>
        <pc:spChg chg="add del mod">
          <ac:chgData name="Emma Arnold" userId="8993a44a-1dde-43d4-879e-84867f47ccd8" providerId="ADAL" clId="{555EE0FA-4DC4-4405-8766-3507F8F1BD2D}" dt="2019-01-15T11:07:46.662" v="631"/>
          <ac:spMkLst>
            <pc:docMk/>
            <pc:sldMk cId="3211781794" sldId="268"/>
            <ac:spMk id="2" creationId="{80EFCF4E-C055-437A-AB06-E9A92F3D012D}"/>
          </ac:spMkLst>
        </pc:spChg>
        <pc:spChg chg="add del mod">
          <ac:chgData name="Emma Arnold" userId="8993a44a-1dde-43d4-879e-84867f47ccd8" providerId="ADAL" clId="{555EE0FA-4DC4-4405-8766-3507F8F1BD2D}" dt="2019-01-15T11:07:46.662" v="631"/>
          <ac:spMkLst>
            <pc:docMk/>
            <pc:sldMk cId="3211781794" sldId="268"/>
            <ac:spMk id="3" creationId="{09413DEE-EB8B-4D4A-B528-044C99AB252E}"/>
          </ac:spMkLst>
        </pc:spChg>
        <pc:spChg chg="add del mod">
          <ac:chgData name="Emma Arnold" userId="8993a44a-1dde-43d4-879e-84867f47ccd8" providerId="ADAL" clId="{555EE0FA-4DC4-4405-8766-3507F8F1BD2D}" dt="2019-01-15T11:43:42.214" v="701"/>
          <ac:spMkLst>
            <pc:docMk/>
            <pc:sldMk cId="3211781794" sldId="268"/>
            <ac:spMk id="7" creationId="{5B13AB28-14BF-4243-AB0C-9DF4CEE54CE5}"/>
          </ac:spMkLst>
        </pc:spChg>
        <pc:spChg chg="add del mod">
          <ac:chgData name="Emma Arnold" userId="8993a44a-1dde-43d4-879e-84867f47ccd8" providerId="ADAL" clId="{555EE0FA-4DC4-4405-8766-3507F8F1BD2D}" dt="2019-01-15T11:43:42.214" v="701"/>
          <ac:spMkLst>
            <pc:docMk/>
            <pc:sldMk cId="3211781794" sldId="268"/>
            <ac:spMk id="8" creationId="{BD13F763-0A9E-4481-ABD1-E57E09C26CE3}"/>
          </ac:spMkLst>
        </pc:spChg>
        <pc:spChg chg="mod">
          <ac:chgData name="Emma Arnold" userId="8993a44a-1dde-43d4-879e-84867f47ccd8" providerId="ADAL" clId="{555EE0FA-4DC4-4405-8766-3507F8F1BD2D}" dt="2019-01-15T11:43:31.694" v="698" actId="20577"/>
          <ac:spMkLst>
            <pc:docMk/>
            <pc:sldMk cId="3211781794" sldId="268"/>
            <ac:spMk id="129" creationId="{00000000-0000-0000-0000-000000000000}"/>
          </ac:spMkLst>
        </pc:spChg>
        <pc:spChg chg="mod">
          <ac:chgData name="Emma Arnold" userId="8993a44a-1dde-43d4-879e-84867f47ccd8" providerId="ADAL" clId="{555EE0FA-4DC4-4405-8766-3507F8F1BD2D}" dt="2019-02-11T20:29:10.121" v="6430" actId="20577"/>
          <ac:spMkLst>
            <pc:docMk/>
            <pc:sldMk cId="3211781794" sldId="268"/>
            <ac:spMk id="130" creationId="{00000000-0000-0000-0000-000000000000}"/>
          </ac:spMkLst>
        </pc:spChg>
        <pc:picChg chg="add del mod ord">
          <ac:chgData name="Emma Arnold" userId="8993a44a-1dde-43d4-879e-84867f47ccd8" providerId="ADAL" clId="{555EE0FA-4DC4-4405-8766-3507F8F1BD2D}" dt="2019-02-11T20:20:04.617" v="6373" actId="478"/>
          <ac:picMkLst>
            <pc:docMk/>
            <pc:sldMk cId="3211781794" sldId="268"/>
            <ac:picMk id="2" creationId="{6D5B0DB1-9C4D-475E-A9C9-3588D9AC7E20}"/>
          </ac:picMkLst>
        </pc:picChg>
        <pc:picChg chg="add del mod ord modCrop">
          <ac:chgData name="Emma Arnold" userId="8993a44a-1dde-43d4-879e-84867f47ccd8" providerId="ADAL" clId="{555EE0FA-4DC4-4405-8766-3507F8F1BD2D}" dt="2019-02-11T20:27:10.871" v="6394" actId="478"/>
          <ac:picMkLst>
            <pc:docMk/>
            <pc:sldMk cId="3211781794" sldId="268"/>
            <ac:picMk id="3" creationId="{0143F8D0-B55F-4DC1-BBD8-7B4D5D3FB88D}"/>
          </ac:picMkLst>
        </pc:picChg>
        <pc:picChg chg="add del mod ord modCrop">
          <ac:chgData name="Emma Arnold" userId="8993a44a-1dde-43d4-879e-84867f47ccd8" providerId="ADAL" clId="{555EE0FA-4DC4-4405-8766-3507F8F1BD2D}" dt="2019-02-11T20:27:18.054" v="6396" actId="478"/>
          <ac:picMkLst>
            <pc:docMk/>
            <pc:sldMk cId="3211781794" sldId="268"/>
            <ac:picMk id="4" creationId="{68E91576-C79B-4126-A86E-91A1AC7BEB8A}"/>
          </ac:picMkLst>
        </pc:picChg>
        <pc:picChg chg="add del mod ord">
          <ac:chgData name="Emma Arnold" userId="8993a44a-1dde-43d4-879e-84867f47ccd8" providerId="ADAL" clId="{555EE0FA-4DC4-4405-8766-3507F8F1BD2D}" dt="2019-01-15T11:36:43.283" v="639" actId="478"/>
          <ac:picMkLst>
            <pc:docMk/>
            <pc:sldMk cId="3211781794" sldId="268"/>
            <ac:picMk id="4" creationId="{968B58EE-60E9-4CCA-B3C1-961336C32687}"/>
          </ac:picMkLst>
        </pc:picChg>
        <pc:picChg chg="add mod ord modCrop">
          <ac:chgData name="Emma Arnold" userId="8993a44a-1dde-43d4-879e-84867f47ccd8" providerId="ADAL" clId="{555EE0FA-4DC4-4405-8766-3507F8F1BD2D}" dt="2019-02-11T20:27:49.712" v="6404" actId="167"/>
          <ac:picMkLst>
            <pc:docMk/>
            <pc:sldMk cId="3211781794" sldId="268"/>
            <ac:picMk id="5" creationId="{3F4D6E83-03E4-4AE6-8063-67AD7C00F643}"/>
          </ac:picMkLst>
        </pc:picChg>
        <pc:picChg chg="add del mod ord modCrop">
          <ac:chgData name="Emma Arnold" userId="8993a44a-1dde-43d4-879e-84867f47ccd8" providerId="ADAL" clId="{555EE0FA-4DC4-4405-8766-3507F8F1BD2D}" dt="2019-01-15T11:39:08.019" v="654" actId="478"/>
          <ac:picMkLst>
            <pc:docMk/>
            <pc:sldMk cId="3211781794" sldId="268"/>
            <ac:picMk id="5" creationId="{696D61AE-A8C6-4ADC-823B-CDF140849A31}"/>
          </ac:picMkLst>
        </pc:picChg>
        <pc:picChg chg="add del mod ord modCrop">
          <ac:chgData name="Emma Arnold" userId="8993a44a-1dde-43d4-879e-84867f47ccd8" providerId="ADAL" clId="{555EE0FA-4DC4-4405-8766-3507F8F1BD2D}" dt="2019-02-11T20:19:48.420" v="6368" actId="478"/>
          <ac:picMkLst>
            <pc:docMk/>
            <pc:sldMk cId="3211781794" sldId="268"/>
            <ac:picMk id="6" creationId="{01254AAC-9B8C-45E7-B819-3D97D7ED922D}"/>
          </ac:picMkLst>
        </pc:picChg>
        <pc:picChg chg="del">
          <ac:chgData name="Emma Arnold" userId="8993a44a-1dde-43d4-879e-84867f47ccd8" providerId="ADAL" clId="{555EE0FA-4DC4-4405-8766-3507F8F1BD2D}" dt="2019-01-15T11:07:42.011" v="630" actId="478"/>
          <ac:picMkLst>
            <pc:docMk/>
            <pc:sldMk cId="3211781794" sldId="268"/>
            <ac:picMk id="126" creationId="{00000000-0000-0000-0000-000000000000}"/>
          </ac:picMkLst>
        </pc:picChg>
        <pc:picChg chg="del">
          <ac:chgData name="Emma Arnold" userId="8993a44a-1dde-43d4-879e-84867f47ccd8" providerId="ADAL" clId="{555EE0FA-4DC4-4405-8766-3507F8F1BD2D}" dt="2019-01-15T11:07:36.273" v="629" actId="478"/>
          <ac:picMkLst>
            <pc:docMk/>
            <pc:sldMk cId="3211781794" sldId="268"/>
            <ac:picMk id="127" creationId="{00000000-0000-0000-0000-000000000000}"/>
          </ac:picMkLst>
        </pc:picChg>
        <pc:picChg chg="del mod">
          <ac:chgData name="Emma Arnold" userId="8993a44a-1dde-43d4-879e-84867f47ccd8" providerId="ADAL" clId="{555EE0FA-4DC4-4405-8766-3507F8F1BD2D}" dt="2019-01-15T11:07:33.149" v="628" actId="478"/>
          <ac:picMkLst>
            <pc:docMk/>
            <pc:sldMk cId="3211781794" sldId="268"/>
            <ac:picMk id="128" creationId="{00000000-0000-0000-0000-000000000000}"/>
          </ac:picMkLst>
        </pc:picChg>
      </pc:sldChg>
      <pc:sldChg chg="addSp delSp modSp">
        <pc:chgData name="Emma Arnold" userId="8993a44a-1dde-43d4-879e-84867f47ccd8" providerId="ADAL" clId="{555EE0FA-4DC4-4405-8766-3507F8F1BD2D}" dt="2019-01-15T12:52:00.904" v="2102" actId="113"/>
        <pc:sldMkLst>
          <pc:docMk/>
          <pc:sldMk cId="2517178" sldId="270"/>
        </pc:sldMkLst>
        <pc:spChg chg="add del mod">
          <ac:chgData name="Emma Arnold" userId="8993a44a-1dde-43d4-879e-84867f47ccd8" providerId="ADAL" clId="{555EE0FA-4DC4-4405-8766-3507F8F1BD2D}" dt="2019-01-15T12:51:52.562" v="2100"/>
          <ac:spMkLst>
            <pc:docMk/>
            <pc:sldMk cId="2517178" sldId="270"/>
            <ac:spMk id="2" creationId="{5B57214D-0A3F-4EA2-9CA2-04123183A688}"/>
          </ac:spMkLst>
        </pc:spChg>
        <pc:spChg chg="add del mod">
          <ac:chgData name="Emma Arnold" userId="8993a44a-1dde-43d4-879e-84867f47ccd8" providerId="ADAL" clId="{555EE0FA-4DC4-4405-8766-3507F8F1BD2D}" dt="2019-01-15T12:51:52.562" v="2100"/>
          <ac:spMkLst>
            <pc:docMk/>
            <pc:sldMk cId="2517178" sldId="270"/>
            <ac:spMk id="3" creationId="{34F0BAE3-605A-4EEE-B116-3255FE05E85D}"/>
          </ac:spMkLst>
        </pc:spChg>
        <pc:spChg chg="mod">
          <ac:chgData name="Emma Arnold" userId="8993a44a-1dde-43d4-879e-84867f47ccd8" providerId="ADAL" clId="{555EE0FA-4DC4-4405-8766-3507F8F1BD2D}" dt="2019-01-15T12:52:00.904" v="2102" actId="113"/>
          <ac:spMkLst>
            <pc:docMk/>
            <pc:sldMk cId="2517178" sldId="270"/>
            <ac:spMk id="144" creationId="{00000000-0000-0000-0000-000000000000}"/>
          </ac:spMkLst>
        </pc:spChg>
      </pc:sldChg>
      <pc:sldChg chg="addSp delSp modSp ord">
        <pc:chgData name="Emma Arnold" userId="8993a44a-1dde-43d4-879e-84867f47ccd8" providerId="ADAL" clId="{555EE0FA-4DC4-4405-8766-3507F8F1BD2D}" dt="2019-02-12T10:15:25.886" v="7603" actId="1076"/>
        <pc:sldMkLst>
          <pc:docMk/>
          <pc:sldMk cId="4046501013" sldId="274"/>
        </pc:sldMkLst>
        <pc:spChg chg="add del mod">
          <ac:chgData name="Emma Arnold" userId="8993a44a-1dde-43d4-879e-84867f47ccd8" providerId="ADAL" clId="{555EE0FA-4DC4-4405-8766-3507F8F1BD2D}" dt="2019-01-15T14:43:26.782" v="2415"/>
          <ac:spMkLst>
            <pc:docMk/>
            <pc:sldMk cId="4046501013" sldId="274"/>
            <ac:spMk id="2" creationId="{636409D2-43BA-421C-95C2-A553D756133A}"/>
          </ac:spMkLst>
        </pc:spChg>
        <pc:spChg chg="add del mod">
          <ac:chgData name="Emma Arnold" userId="8993a44a-1dde-43d4-879e-84867f47ccd8" providerId="ADAL" clId="{555EE0FA-4DC4-4405-8766-3507F8F1BD2D}" dt="2019-02-12T09:59:23.598" v="7422"/>
          <ac:spMkLst>
            <pc:docMk/>
            <pc:sldMk cId="4046501013" sldId="274"/>
            <ac:spMk id="2" creationId="{F7F905E6-21AF-46DB-BF24-92E1E3AD951F}"/>
          </ac:spMkLst>
        </pc:spChg>
        <pc:spChg chg="add del mod">
          <ac:chgData name="Emma Arnold" userId="8993a44a-1dde-43d4-879e-84867f47ccd8" providerId="ADAL" clId="{555EE0FA-4DC4-4405-8766-3507F8F1BD2D}" dt="2019-01-15T14:43:26.782" v="2415"/>
          <ac:spMkLst>
            <pc:docMk/>
            <pc:sldMk cId="4046501013" sldId="274"/>
            <ac:spMk id="3" creationId="{9BCF7A0E-EF12-40BA-B12C-FB993B21B18E}"/>
          </ac:spMkLst>
        </pc:spChg>
        <pc:spChg chg="add del mod">
          <ac:chgData name="Emma Arnold" userId="8993a44a-1dde-43d4-879e-84867f47ccd8" providerId="ADAL" clId="{555EE0FA-4DC4-4405-8766-3507F8F1BD2D}" dt="2019-02-12T09:59:23.598" v="7422"/>
          <ac:spMkLst>
            <pc:docMk/>
            <pc:sldMk cId="4046501013" sldId="274"/>
            <ac:spMk id="3" creationId="{DFFD82B0-7751-48B0-887D-D8A61C2A15FD}"/>
          </ac:spMkLst>
        </pc:spChg>
        <pc:spChg chg="add del mod ord">
          <ac:chgData name="Emma Arnold" userId="8993a44a-1dde-43d4-879e-84867f47ccd8" providerId="ADAL" clId="{555EE0FA-4DC4-4405-8766-3507F8F1BD2D}" dt="2019-02-12T10:03:27.652" v="7548"/>
          <ac:spMkLst>
            <pc:docMk/>
            <pc:sldMk cId="4046501013" sldId="274"/>
            <ac:spMk id="6" creationId="{A49362C4-6DFB-4EC4-A04C-3D5EC6FB835F}"/>
          </ac:spMkLst>
        </pc:spChg>
        <pc:spChg chg="add del mod ord">
          <ac:chgData name="Emma Arnold" userId="8993a44a-1dde-43d4-879e-84867f47ccd8" providerId="ADAL" clId="{555EE0FA-4DC4-4405-8766-3507F8F1BD2D}" dt="2019-01-15T15:08:21.095" v="2785" actId="478"/>
          <ac:spMkLst>
            <pc:docMk/>
            <pc:sldMk cId="4046501013" sldId="274"/>
            <ac:spMk id="6" creationId="{E25AC860-E304-40D2-937B-A329CB5E31B0}"/>
          </ac:spMkLst>
        </pc:spChg>
        <pc:spChg chg="add del mod ord">
          <ac:chgData name="Emma Arnold" userId="8993a44a-1dde-43d4-879e-84867f47ccd8" providerId="ADAL" clId="{555EE0FA-4DC4-4405-8766-3507F8F1BD2D}" dt="2019-01-28T12:55:20.118" v="5226" actId="478"/>
          <ac:spMkLst>
            <pc:docMk/>
            <pc:sldMk cId="4046501013" sldId="274"/>
            <ac:spMk id="8" creationId="{CD17F4DF-AFA8-445D-89BC-7056CDF35F06}"/>
          </ac:spMkLst>
        </pc:spChg>
        <pc:spChg chg="add del mod">
          <ac:chgData name="Emma Arnold" userId="8993a44a-1dde-43d4-879e-84867f47ccd8" providerId="ADAL" clId="{555EE0FA-4DC4-4405-8766-3507F8F1BD2D}" dt="2019-01-28T12:59:32.610" v="5404"/>
          <ac:spMkLst>
            <pc:docMk/>
            <pc:sldMk cId="4046501013" sldId="274"/>
            <ac:spMk id="9" creationId="{986C2297-0EAA-498E-87A8-76D87952A470}"/>
          </ac:spMkLst>
        </pc:spChg>
        <pc:spChg chg="add del mod">
          <ac:chgData name="Emma Arnold" userId="8993a44a-1dde-43d4-879e-84867f47ccd8" providerId="ADAL" clId="{555EE0FA-4DC4-4405-8766-3507F8F1BD2D}" dt="2019-01-28T12:59:32.610" v="5404"/>
          <ac:spMkLst>
            <pc:docMk/>
            <pc:sldMk cId="4046501013" sldId="274"/>
            <ac:spMk id="10" creationId="{84308777-F2E0-44BE-BAB6-D654E05E855D}"/>
          </ac:spMkLst>
        </pc:spChg>
        <pc:spChg chg="mod">
          <ac:chgData name="Emma Arnold" userId="8993a44a-1dde-43d4-879e-84867f47ccd8" providerId="ADAL" clId="{555EE0FA-4DC4-4405-8766-3507F8F1BD2D}" dt="2019-02-12T09:40:35.347" v="7253" actId="20577"/>
          <ac:spMkLst>
            <pc:docMk/>
            <pc:sldMk cId="4046501013" sldId="274"/>
            <ac:spMk id="177" creationId="{00000000-0000-0000-0000-000000000000}"/>
          </ac:spMkLst>
        </pc:spChg>
        <pc:spChg chg="mod">
          <ac:chgData name="Emma Arnold" userId="8993a44a-1dde-43d4-879e-84867f47ccd8" providerId="ADAL" clId="{555EE0FA-4DC4-4405-8766-3507F8F1BD2D}" dt="2019-02-12T10:15:08.240" v="7600" actId="20577"/>
          <ac:spMkLst>
            <pc:docMk/>
            <pc:sldMk cId="4046501013" sldId="274"/>
            <ac:spMk id="178" creationId="{00000000-0000-0000-0000-000000000000}"/>
          </ac:spMkLst>
        </pc:spChg>
        <pc:picChg chg="add del mod">
          <ac:chgData name="Emma Arnold" userId="8993a44a-1dde-43d4-879e-84867f47ccd8" providerId="ADAL" clId="{555EE0FA-4DC4-4405-8766-3507F8F1BD2D}" dt="2019-01-28T12:23:32.102" v="5080" actId="478"/>
          <ac:picMkLst>
            <pc:docMk/>
            <pc:sldMk cId="4046501013" sldId="274"/>
            <ac:picMk id="2" creationId="{C30D1591-FB5C-4229-A8F7-A00B835E58D8}"/>
          </ac:picMkLst>
        </pc:picChg>
        <pc:picChg chg="add del mod ord modCrop">
          <ac:chgData name="Emma Arnold" userId="8993a44a-1dde-43d4-879e-84867f47ccd8" providerId="ADAL" clId="{555EE0FA-4DC4-4405-8766-3507F8F1BD2D}" dt="2019-01-28T12:56:39.576" v="5227" actId="478"/>
          <ac:picMkLst>
            <pc:docMk/>
            <pc:sldMk cId="4046501013" sldId="274"/>
            <ac:picMk id="3" creationId="{8B15BE49-3581-4214-999C-8D98B86E18B8}"/>
          </ac:picMkLst>
        </pc:picChg>
        <pc:picChg chg="add del mod ord modCrop">
          <ac:chgData name="Emma Arnold" userId="8993a44a-1dde-43d4-879e-84867f47ccd8" providerId="ADAL" clId="{555EE0FA-4DC4-4405-8766-3507F8F1BD2D}" dt="2019-01-28T12:56:41.976" v="5228" actId="478"/>
          <ac:picMkLst>
            <pc:docMk/>
            <pc:sldMk cId="4046501013" sldId="274"/>
            <ac:picMk id="4" creationId="{6BBC1E0C-7AC6-458E-B2DC-5E204538A034}"/>
          </ac:picMkLst>
        </pc:picChg>
        <pc:picChg chg="add mod ord modCrop">
          <ac:chgData name="Emma Arnold" userId="8993a44a-1dde-43d4-879e-84867f47ccd8" providerId="ADAL" clId="{555EE0FA-4DC4-4405-8766-3507F8F1BD2D}" dt="2019-02-12T10:15:25.886" v="7603" actId="1076"/>
          <ac:picMkLst>
            <pc:docMk/>
            <pc:sldMk cId="4046501013" sldId="274"/>
            <ac:picMk id="4" creationId="{BCCA835B-A370-4783-B9EC-B1F581A3CB07}"/>
          </ac:picMkLst>
        </pc:picChg>
        <pc:picChg chg="add del mod ord modCrop">
          <ac:chgData name="Emma Arnold" userId="8993a44a-1dde-43d4-879e-84867f47ccd8" providerId="ADAL" clId="{555EE0FA-4DC4-4405-8766-3507F8F1BD2D}" dt="2019-01-15T15:08:18.013" v="2784" actId="478"/>
          <ac:picMkLst>
            <pc:docMk/>
            <pc:sldMk cId="4046501013" sldId="274"/>
            <ac:picMk id="4" creationId="{E60D740A-49CB-49C9-B23A-8CF1DD3DEE23}"/>
          </ac:picMkLst>
        </pc:picChg>
        <pc:picChg chg="add del mod modCrop">
          <ac:chgData name="Emma Arnold" userId="8993a44a-1dde-43d4-879e-84867f47ccd8" providerId="ADAL" clId="{555EE0FA-4DC4-4405-8766-3507F8F1BD2D}" dt="2019-01-15T14:47:04.625" v="2428" actId="478"/>
          <ac:picMkLst>
            <pc:docMk/>
            <pc:sldMk cId="4046501013" sldId="274"/>
            <ac:picMk id="5" creationId="{0C8BCCAB-475F-46C9-8B49-9DD405FB23D6}"/>
          </ac:picMkLst>
        </pc:picChg>
        <pc:picChg chg="add del mod ord modCrop">
          <ac:chgData name="Emma Arnold" userId="8993a44a-1dde-43d4-879e-84867f47ccd8" providerId="ADAL" clId="{555EE0FA-4DC4-4405-8766-3507F8F1BD2D}" dt="2019-02-12T10:03:32.048" v="7549"/>
          <ac:picMkLst>
            <pc:docMk/>
            <pc:sldMk cId="4046501013" sldId="274"/>
            <ac:picMk id="5" creationId="{295D7722-C99F-47CE-BB3E-C419AB07A185}"/>
          </ac:picMkLst>
        </pc:picChg>
        <pc:picChg chg="add del mod ord modCrop">
          <ac:chgData name="Emma Arnold" userId="8993a44a-1dde-43d4-879e-84867f47ccd8" providerId="ADAL" clId="{555EE0FA-4DC4-4405-8766-3507F8F1BD2D}" dt="2019-01-28T12:22:56.181" v="5072" actId="478"/>
          <ac:picMkLst>
            <pc:docMk/>
            <pc:sldMk cId="4046501013" sldId="274"/>
            <ac:picMk id="7" creationId="{168FF3B1-FF84-42AB-B5AF-97FC941D49A3}"/>
          </ac:picMkLst>
        </pc:picChg>
        <pc:picChg chg="del">
          <ac:chgData name="Emma Arnold" userId="8993a44a-1dde-43d4-879e-84867f47ccd8" providerId="ADAL" clId="{555EE0FA-4DC4-4405-8766-3507F8F1BD2D}" dt="2019-01-15T14:43:39.438" v="2416" actId="478"/>
          <ac:picMkLst>
            <pc:docMk/>
            <pc:sldMk cId="4046501013" sldId="274"/>
            <ac:picMk id="176" creationId="{00000000-0000-0000-0000-000000000000}"/>
          </ac:picMkLst>
        </pc:picChg>
      </pc:sldChg>
      <pc:sldChg chg="addSp delSp modSp">
        <pc:chgData name="Emma Arnold" userId="8993a44a-1dde-43d4-879e-84867f47ccd8" providerId="ADAL" clId="{555EE0FA-4DC4-4405-8766-3507F8F1BD2D}" dt="2019-02-12T09:57:12.828" v="7418" actId="207"/>
        <pc:sldMkLst>
          <pc:docMk/>
          <pc:sldMk cId="4155161549" sldId="276"/>
        </pc:sldMkLst>
        <pc:spChg chg="add del mod">
          <ac:chgData name="Emma Arnold" userId="8993a44a-1dde-43d4-879e-84867f47ccd8" providerId="ADAL" clId="{555EE0FA-4DC4-4405-8766-3507F8F1BD2D}" dt="2019-01-15T15:16:23.524" v="2879"/>
          <ac:spMkLst>
            <pc:docMk/>
            <pc:sldMk cId="4155161549" sldId="276"/>
            <ac:spMk id="3" creationId="{31E114B1-B52B-4D8D-9FF1-5C7F2613BEE9}"/>
          </ac:spMkLst>
        </pc:spChg>
        <pc:spChg chg="add del mod">
          <ac:chgData name="Emma Arnold" userId="8993a44a-1dde-43d4-879e-84867f47ccd8" providerId="ADAL" clId="{555EE0FA-4DC4-4405-8766-3507F8F1BD2D}" dt="2019-01-15T15:16:23.524" v="2879"/>
          <ac:spMkLst>
            <pc:docMk/>
            <pc:sldMk cId="4155161549" sldId="276"/>
            <ac:spMk id="4" creationId="{A2E3C388-28D9-484B-8270-F643F2799357}"/>
          </ac:spMkLst>
        </pc:spChg>
        <pc:spChg chg="add del mod">
          <ac:chgData name="Emma Arnold" userId="8993a44a-1dde-43d4-879e-84867f47ccd8" providerId="ADAL" clId="{555EE0FA-4DC4-4405-8766-3507F8F1BD2D}" dt="2019-01-15T15:18:03.079" v="2884"/>
          <ac:spMkLst>
            <pc:docMk/>
            <pc:sldMk cId="4155161549" sldId="276"/>
            <ac:spMk id="6" creationId="{509AE17A-4811-4C0B-85C2-7BA27824C94D}"/>
          </ac:spMkLst>
        </pc:spChg>
        <pc:spChg chg="add del mod">
          <ac:chgData name="Emma Arnold" userId="8993a44a-1dde-43d4-879e-84867f47ccd8" providerId="ADAL" clId="{555EE0FA-4DC4-4405-8766-3507F8F1BD2D}" dt="2019-01-15T15:18:03.079" v="2884"/>
          <ac:spMkLst>
            <pc:docMk/>
            <pc:sldMk cId="4155161549" sldId="276"/>
            <ac:spMk id="7" creationId="{636115DD-3EA4-4620-BA57-0F40B80BC2E6}"/>
          </ac:spMkLst>
        </pc:spChg>
        <pc:spChg chg="add del mod ord">
          <ac:chgData name="Emma Arnold" userId="8993a44a-1dde-43d4-879e-84867f47ccd8" providerId="ADAL" clId="{555EE0FA-4DC4-4405-8766-3507F8F1BD2D}" dt="2019-02-12T09:57:12.828" v="7418" actId="207"/>
          <ac:spMkLst>
            <pc:docMk/>
            <pc:sldMk cId="4155161549" sldId="276"/>
            <ac:spMk id="10" creationId="{BD7F4F60-CA40-4A90-BAD5-7A5D29F42CDD}"/>
          </ac:spMkLst>
        </pc:spChg>
        <pc:spChg chg="mod">
          <ac:chgData name="Emma Arnold" userId="8993a44a-1dde-43d4-879e-84867f47ccd8" providerId="ADAL" clId="{555EE0FA-4DC4-4405-8766-3507F8F1BD2D}" dt="2019-01-15T15:27:31.763" v="3165" actId="207"/>
          <ac:spMkLst>
            <pc:docMk/>
            <pc:sldMk cId="4155161549" sldId="276"/>
            <ac:spMk id="192" creationId="{00000000-0000-0000-0000-000000000000}"/>
          </ac:spMkLst>
        </pc:spChg>
        <pc:spChg chg="mod">
          <ac:chgData name="Emma Arnold" userId="8993a44a-1dde-43d4-879e-84867f47ccd8" providerId="ADAL" clId="{555EE0FA-4DC4-4405-8766-3507F8F1BD2D}" dt="2019-01-28T12:19:10.646" v="5068" actId="20577"/>
          <ac:spMkLst>
            <pc:docMk/>
            <pc:sldMk cId="4155161549" sldId="276"/>
            <ac:spMk id="193" creationId="{00000000-0000-0000-0000-000000000000}"/>
          </ac:spMkLst>
        </pc:spChg>
        <pc:picChg chg="add del mod">
          <ac:chgData name="Emma Arnold" userId="8993a44a-1dde-43d4-879e-84867f47ccd8" providerId="ADAL" clId="{555EE0FA-4DC4-4405-8766-3507F8F1BD2D}" dt="2019-01-28T12:11:09.989" v="5047" actId="478"/>
          <ac:picMkLst>
            <pc:docMk/>
            <pc:sldMk cId="4155161549" sldId="276"/>
            <ac:picMk id="2" creationId="{6CA08B0B-2495-4F3D-B62B-BF7DFD8FF796}"/>
          </ac:picMkLst>
        </pc:picChg>
        <pc:picChg chg="add del mod">
          <ac:chgData name="Emma Arnold" userId="8993a44a-1dde-43d4-879e-84867f47ccd8" providerId="ADAL" clId="{555EE0FA-4DC4-4405-8766-3507F8F1BD2D}" dt="2019-01-15T15:14:26.528" v="2878" actId="478"/>
          <ac:picMkLst>
            <pc:docMk/>
            <pc:sldMk cId="4155161549" sldId="276"/>
            <ac:picMk id="2" creationId="{DC4CFBBB-50C9-466B-8438-60BA205F21B0}"/>
          </ac:picMkLst>
        </pc:picChg>
        <pc:picChg chg="add mod ord modCrop">
          <ac:chgData name="Emma Arnold" userId="8993a44a-1dde-43d4-879e-84867f47ccd8" providerId="ADAL" clId="{555EE0FA-4DC4-4405-8766-3507F8F1BD2D}" dt="2019-01-28T12:18:34.202" v="5065" actId="167"/>
          <ac:picMkLst>
            <pc:docMk/>
            <pc:sldMk cId="4155161549" sldId="276"/>
            <ac:picMk id="3" creationId="{02F8F0E9-F21E-488F-9CC8-2FBEC52D44E9}"/>
          </ac:picMkLst>
        </pc:picChg>
        <pc:picChg chg="add del mod">
          <ac:chgData name="Emma Arnold" userId="8993a44a-1dde-43d4-879e-84867f47ccd8" providerId="ADAL" clId="{555EE0FA-4DC4-4405-8766-3507F8F1BD2D}" dt="2019-01-15T15:16:49.937" v="2883" actId="478"/>
          <ac:picMkLst>
            <pc:docMk/>
            <pc:sldMk cId="4155161549" sldId="276"/>
            <ac:picMk id="5" creationId="{8AEA21EC-7200-4470-916A-5921441C436A}"/>
          </ac:picMkLst>
        </pc:picChg>
        <pc:picChg chg="add del mod">
          <ac:chgData name="Emma Arnold" userId="8993a44a-1dde-43d4-879e-84867f47ccd8" providerId="ADAL" clId="{555EE0FA-4DC4-4405-8766-3507F8F1BD2D}" dt="2019-01-15T15:21:58.987" v="2890" actId="478"/>
          <ac:picMkLst>
            <pc:docMk/>
            <pc:sldMk cId="4155161549" sldId="276"/>
            <ac:picMk id="8" creationId="{4E6CFC6C-BFC8-4BAA-9E98-87D6BAC23BFE}"/>
          </ac:picMkLst>
        </pc:picChg>
        <pc:picChg chg="add del mod ord modCrop">
          <ac:chgData name="Emma Arnold" userId="8993a44a-1dde-43d4-879e-84867f47ccd8" providerId="ADAL" clId="{555EE0FA-4DC4-4405-8766-3507F8F1BD2D}" dt="2019-01-28T12:17:45.223" v="5058" actId="478"/>
          <ac:picMkLst>
            <pc:docMk/>
            <pc:sldMk cId="4155161549" sldId="276"/>
            <ac:picMk id="9" creationId="{69EE9EE1-0C85-494C-84E9-39259E2ED595}"/>
          </ac:picMkLst>
        </pc:picChg>
        <pc:picChg chg="del">
          <ac:chgData name="Emma Arnold" userId="8993a44a-1dde-43d4-879e-84867f47ccd8" providerId="ADAL" clId="{555EE0FA-4DC4-4405-8766-3507F8F1BD2D}" dt="2019-01-15T15:13:58.926" v="2873" actId="478"/>
          <ac:picMkLst>
            <pc:docMk/>
            <pc:sldMk cId="4155161549" sldId="276"/>
            <ac:picMk id="191" creationId="{00000000-0000-0000-0000-000000000000}"/>
          </ac:picMkLst>
        </pc:picChg>
      </pc:sldChg>
      <pc:sldChg chg="addSp delSp modSp">
        <pc:chgData name="Emma Arnold" userId="8993a44a-1dde-43d4-879e-84867f47ccd8" providerId="ADAL" clId="{555EE0FA-4DC4-4405-8766-3507F8F1BD2D}" dt="2019-01-15T15:49:10.939" v="3390" actId="1076"/>
        <pc:sldMkLst>
          <pc:docMk/>
          <pc:sldMk cId="2785114772" sldId="277"/>
        </pc:sldMkLst>
        <pc:spChg chg="add del mod">
          <ac:chgData name="Emma Arnold" userId="8993a44a-1dde-43d4-879e-84867f47ccd8" providerId="ADAL" clId="{555EE0FA-4DC4-4405-8766-3507F8F1BD2D}" dt="2019-01-15T15:38:15.034" v="3195"/>
          <ac:spMkLst>
            <pc:docMk/>
            <pc:sldMk cId="2785114772" sldId="277"/>
            <ac:spMk id="2" creationId="{6AF4E12B-B739-4FC1-A0F9-6C631C73324B}"/>
          </ac:spMkLst>
        </pc:spChg>
        <pc:spChg chg="add del mod">
          <ac:chgData name="Emma Arnold" userId="8993a44a-1dde-43d4-879e-84867f47ccd8" providerId="ADAL" clId="{555EE0FA-4DC4-4405-8766-3507F8F1BD2D}" dt="2019-01-15T15:38:15.034" v="3195"/>
          <ac:spMkLst>
            <pc:docMk/>
            <pc:sldMk cId="2785114772" sldId="277"/>
            <ac:spMk id="3" creationId="{DC19CEA4-B641-4117-891A-E1D57B618D15}"/>
          </ac:spMkLst>
        </pc:spChg>
        <pc:spChg chg="del">
          <ac:chgData name="Emma Arnold" userId="8993a44a-1dde-43d4-879e-84867f47ccd8" providerId="ADAL" clId="{555EE0FA-4DC4-4405-8766-3507F8F1BD2D}" dt="2019-01-15T15:38:18.744" v="3196" actId="478"/>
          <ac:spMkLst>
            <pc:docMk/>
            <pc:sldMk cId="2785114772" sldId="277"/>
            <ac:spMk id="198" creationId="{00000000-0000-0000-0000-000000000000}"/>
          </ac:spMkLst>
        </pc:spChg>
        <pc:spChg chg="mod">
          <ac:chgData name="Emma Arnold" userId="8993a44a-1dde-43d4-879e-84867f47ccd8" providerId="ADAL" clId="{555EE0FA-4DC4-4405-8766-3507F8F1BD2D}" dt="2019-01-15T15:48:47.868" v="3387" actId="20577"/>
          <ac:spMkLst>
            <pc:docMk/>
            <pc:sldMk cId="2785114772" sldId="277"/>
            <ac:spMk id="201" creationId="{00000000-0000-0000-0000-000000000000}"/>
          </ac:spMkLst>
        </pc:spChg>
        <pc:picChg chg="add del">
          <ac:chgData name="Emma Arnold" userId="8993a44a-1dde-43d4-879e-84867f47ccd8" providerId="ADAL" clId="{555EE0FA-4DC4-4405-8766-3507F8F1BD2D}" dt="2019-01-15T15:41:03.590" v="3199" actId="478"/>
          <ac:picMkLst>
            <pc:docMk/>
            <pc:sldMk cId="2785114772" sldId="277"/>
            <ac:picMk id="4" creationId="{F0C92AAB-4F39-431D-94FA-C4A6D63897BC}"/>
          </ac:picMkLst>
        </pc:picChg>
        <pc:picChg chg="add del mod ord">
          <ac:chgData name="Emma Arnold" userId="8993a44a-1dde-43d4-879e-84867f47ccd8" providerId="ADAL" clId="{555EE0FA-4DC4-4405-8766-3507F8F1BD2D}" dt="2019-01-15T15:44:08.468" v="3206" actId="478"/>
          <ac:picMkLst>
            <pc:docMk/>
            <pc:sldMk cId="2785114772" sldId="277"/>
            <ac:picMk id="5" creationId="{F2AADECA-77CB-46EA-BE6B-2D08545A1D37}"/>
          </ac:picMkLst>
        </pc:picChg>
        <pc:picChg chg="add mod ord modCrop">
          <ac:chgData name="Emma Arnold" userId="8993a44a-1dde-43d4-879e-84867f47ccd8" providerId="ADAL" clId="{555EE0FA-4DC4-4405-8766-3507F8F1BD2D}" dt="2019-01-15T15:49:10.939" v="3390" actId="1076"/>
          <ac:picMkLst>
            <pc:docMk/>
            <pc:sldMk cId="2785114772" sldId="277"/>
            <ac:picMk id="6" creationId="{988D3E41-E953-462E-9A12-FB46BB0E7D88}"/>
          </ac:picMkLst>
        </pc:picChg>
        <pc:picChg chg="del">
          <ac:chgData name="Emma Arnold" userId="8993a44a-1dde-43d4-879e-84867f47ccd8" providerId="ADAL" clId="{555EE0FA-4DC4-4405-8766-3507F8F1BD2D}" dt="2019-01-15T15:38:25.499" v="3197" actId="478"/>
          <ac:picMkLst>
            <pc:docMk/>
            <pc:sldMk cId="2785114772" sldId="277"/>
            <ac:picMk id="199" creationId="{00000000-0000-0000-0000-000000000000}"/>
          </ac:picMkLst>
        </pc:picChg>
      </pc:sldChg>
      <pc:sldChg chg="addSp delSp modSp">
        <pc:chgData name="Emma Arnold" userId="8993a44a-1dde-43d4-879e-84867f47ccd8" providerId="ADAL" clId="{555EE0FA-4DC4-4405-8766-3507F8F1BD2D}" dt="2019-01-28T12:54:52.428" v="5225" actId="1076"/>
        <pc:sldMkLst>
          <pc:docMk/>
          <pc:sldMk cId="3132092172" sldId="278"/>
        </pc:sldMkLst>
        <pc:spChg chg="add del mod">
          <ac:chgData name="Emma Arnold" userId="8993a44a-1dde-43d4-879e-84867f47ccd8" providerId="ADAL" clId="{555EE0FA-4DC4-4405-8766-3507F8F1BD2D}" dt="2019-01-15T15:49:29.307" v="3391"/>
          <ac:spMkLst>
            <pc:docMk/>
            <pc:sldMk cId="3132092172" sldId="278"/>
            <ac:spMk id="2" creationId="{940DF300-0673-408B-9AA5-3B4E708CE4D2}"/>
          </ac:spMkLst>
        </pc:spChg>
        <pc:spChg chg="add del mod">
          <ac:chgData name="Emma Arnold" userId="8993a44a-1dde-43d4-879e-84867f47ccd8" providerId="ADAL" clId="{555EE0FA-4DC4-4405-8766-3507F8F1BD2D}" dt="2019-01-15T15:49:29.307" v="3391"/>
          <ac:spMkLst>
            <pc:docMk/>
            <pc:sldMk cId="3132092172" sldId="278"/>
            <ac:spMk id="3" creationId="{807FAE19-CD70-4A62-8C07-3C9AD86767D8}"/>
          </ac:spMkLst>
        </pc:spChg>
        <pc:spChg chg="add del mod">
          <ac:chgData name="Emma Arnold" userId="8993a44a-1dde-43d4-879e-84867f47ccd8" providerId="ADAL" clId="{555EE0FA-4DC4-4405-8766-3507F8F1BD2D}" dt="2019-01-28T12:54:41.720" v="5223" actId="478"/>
          <ac:spMkLst>
            <pc:docMk/>
            <pc:sldMk cId="3132092172" sldId="278"/>
            <ac:spMk id="4" creationId="{02D7E191-705F-428F-A29D-EEE6DFB769C3}"/>
          </ac:spMkLst>
        </pc:spChg>
        <pc:spChg chg="mod">
          <ac:chgData name="Emma Arnold" userId="8993a44a-1dde-43d4-879e-84867f47ccd8" providerId="ADAL" clId="{555EE0FA-4DC4-4405-8766-3507F8F1BD2D}" dt="2019-01-28T11:31:14.343" v="4684" actId="20577"/>
          <ac:spMkLst>
            <pc:docMk/>
            <pc:sldMk cId="3132092172" sldId="278"/>
            <ac:spMk id="208" creationId="{00000000-0000-0000-0000-000000000000}"/>
          </ac:spMkLst>
        </pc:spChg>
        <pc:spChg chg="del mod">
          <ac:chgData name="Emma Arnold" userId="8993a44a-1dde-43d4-879e-84867f47ccd8" providerId="ADAL" clId="{555EE0FA-4DC4-4405-8766-3507F8F1BD2D}" dt="2019-01-28T11:24:44.090" v="4532" actId="478"/>
          <ac:spMkLst>
            <pc:docMk/>
            <pc:sldMk cId="3132092172" sldId="278"/>
            <ac:spMk id="210" creationId="{00000000-0000-0000-0000-000000000000}"/>
          </ac:spMkLst>
        </pc:spChg>
        <pc:picChg chg="add del mod ord modCrop">
          <ac:chgData name="Emma Arnold" userId="8993a44a-1dde-43d4-879e-84867f47ccd8" providerId="ADAL" clId="{555EE0FA-4DC4-4405-8766-3507F8F1BD2D}" dt="2019-01-28T11:07:43.550" v="4494"/>
          <ac:picMkLst>
            <pc:docMk/>
            <pc:sldMk cId="3132092172" sldId="278"/>
            <ac:picMk id="2" creationId="{56E49A2E-705A-43A2-B0CA-112E62BD581F}"/>
          </ac:picMkLst>
        </pc:picChg>
        <pc:picChg chg="add del mod modCrop">
          <ac:chgData name="Emma Arnold" userId="8993a44a-1dde-43d4-879e-84867f47ccd8" providerId="ADAL" clId="{555EE0FA-4DC4-4405-8766-3507F8F1BD2D}" dt="2019-01-28T12:54:09.908" v="5216" actId="478"/>
          <ac:picMkLst>
            <pc:docMk/>
            <pc:sldMk cId="3132092172" sldId="278"/>
            <ac:picMk id="3" creationId="{143CBCF2-0E10-4EFA-9F6D-F74088F7C59F}"/>
          </ac:picMkLst>
        </pc:picChg>
        <pc:picChg chg="add mod ord modCrop">
          <ac:chgData name="Emma Arnold" userId="8993a44a-1dde-43d4-879e-84867f47ccd8" providerId="ADAL" clId="{555EE0FA-4DC4-4405-8766-3507F8F1BD2D}" dt="2019-01-28T12:54:52.428" v="5225" actId="1076"/>
          <ac:picMkLst>
            <pc:docMk/>
            <pc:sldMk cId="3132092172" sldId="278"/>
            <ac:picMk id="5" creationId="{27FBE233-C067-4567-9967-281B5A5D8AB9}"/>
          </ac:picMkLst>
        </pc:picChg>
        <pc:picChg chg="del mod ord">
          <ac:chgData name="Emma Arnold" userId="8993a44a-1dde-43d4-879e-84867f47ccd8" providerId="ADAL" clId="{555EE0FA-4DC4-4405-8766-3507F8F1BD2D}" dt="2019-01-28T11:24:40.777" v="4531" actId="478"/>
          <ac:picMkLst>
            <pc:docMk/>
            <pc:sldMk cId="3132092172" sldId="278"/>
            <ac:picMk id="207" creationId="{00000000-0000-0000-0000-000000000000}"/>
          </ac:picMkLst>
        </pc:picChg>
        <pc:picChg chg="del mod">
          <ac:chgData name="Emma Arnold" userId="8993a44a-1dde-43d4-879e-84867f47ccd8" providerId="ADAL" clId="{555EE0FA-4DC4-4405-8766-3507F8F1BD2D}" dt="2019-01-15T16:02:46.923" v="3652" actId="478"/>
          <ac:picMkLst>
            <pc:docMk/>
            <pc:sldMk cId="3132092172" sldId="278"/>
            <ac:picMk id="209" creationId="{00000000-0000-0000-0000-000000000000}"/>
          </ac:picMkLst>
        </pc:picChg>
      </pc:sldChg>
      <pc:sldChg chg="addSp delSp modSp">
        <pc:chgData name="Emma Arnold" userId="8993a44a-1dde-43d4-879e-84867f47ccd8" providerId="ADAL" clId="{555EE0FA-4DC4-4405-8766-3507F8F1BD2D}" dt="2019-01-28T12:02:32.726" v="5028" actId="20577"/>
        <pc:sldMkLst>
          <pc:docMk/>
          <pc:sldMk cId="2585508262" sldId="279"/>
        </pc:sldMkLst>
        <pc:spChg chg="add del mod">
          <ac:chgData name="Emma Arnold" userId="8993a44a-1dde-43d4-879e-84867f47ccd8" providerId="ADAL" clId="{555EE0FA-4DC4-4405-8766-3507F8F1BD2D}" dt="2019-01-15T16:04:31.630" v="3663"/>
          <ac:spMkLst>
            <pc:docMk/>
            <pc:sldMk cId="2585508262" sldId="279"/>
            <ac:spMk id="2" creationId="{55546317-3682-42F7-B584-B2F8B8516B07}"/>
          </ac:spMkLst>
        </pc:spChg>
        <pc:spChg chg="add del mod">
          <ac:chgData name="Emma Arnold" userId="8993a44a-1dde-43d4-879e-84867f47ccd8" providerId="ADAL" clId="{555EE0FA-4DC4-4405-8766-3507F8F1BD2D}" dt="2019-01-15T16:04:31.630" v="3663"/>
          <ac:spMkLst>
            <pc:docMk/>
            <pc:sldMk cId="2585508262" sldId="279"/>
            <ac:spMk id="3" creationId="{318880F5-2654-4548-8CAD-ABDBD6C73938}"/>
          </ac:spMkLst>
        </pc:spChg>
        <pc:spChg chg="add mod ord">
          <ac:chgData name="Emma Arnold" userId="8993a44a-1dde-43d4-879e-84867f47ccd8" providerId="ADAL" clId="{555EE0FA-4DC4-4405-8766-3507F8F1BD2D}" dt="2019-01-28T11:38:42.666" v="4702" actId="167"/>
          <ac:spMkLst>
            <pc:docMk/>
            <pc:sldMk cId="2585508262" sldId="279"/>
            <ac:spMk id="3" creationId="{D11B3202-3D75-48CA-AE2C-11EDD7F61549}"/>
          </ac:spMkLst>
        </pc:spChg>
        <pc:spChg chg="add del mod ord">
          <ac:chgData name="Emma Arnold" userId="8993a44a-1dde-43d4-879e-84867f47ccd8" providerId="ADAL" clId="{555EE0FA-4DC4-4405-8766-3507F8F1BD2D}" dt="2019-01-28T11:37:07.177" v="4686" actId="478"/>
          <ac:spMkLst>
            <pc:docMk/>
            <pc:sldMk cId="2585508262" sldId="279"/>
            <ac:spMk id="4" creationId="{97FEDA38-804F-4D24-92A2-6EC91FAD7713}"/>
          </ac:spMkLst>
        </pc:spChg>
        <pc:spChg chg="mod">
          <ac:chgData name="Emma Arnold" userId="8993a44a-1dde-43d4-879e-84867f47ccd8" providerId="ADAL" clId="{555EE0FA-4DC4-4405-8766-3507F8F1BD2D}" dt="2019-01-15T16:04:36.998" v="3664" actId="207"/>
          <ac:spMkLst>
            <pc:docMk/>
            <pc:sldMk cId="2585508262" sldId="279"/>
            <ac:spMk id="217" creationId="{00000000-0000-0000-0000-000000000000}"/>
          </ac:spMkLst>
        </pc:spChg>
        <pc:spChg chg="mod">
          <ac:chgData name="Emma Arnold" userId="8993a44a-1dde-43d4-879e-84867f47ccd8" providerId="ADAL" clId="{555EE0FA-4DC4-4405-8766-3507F8F1BD2D}" dt="2019-01-28T12:02:32.726" v="5028" actId="20577"/>
          <ac:spMkLst>
            <pc:docMk/>
            <pc:sldMk cId="2585508262" sldId="279"/>
            <ac:spMk id="218" creationId="{00000000-0000-0000-0000-000000000000}"/>
          </ac:spMkLst>
        </pc:spChg>
        <pc:picChg chg="add mod ord modCrop">
          <ac:chgData name="Emma Arnold" userId="8993a44a-1dde-43d4-879e-84867f47ccd8" providerId="ADAL" clId="{555EE0FA-4DC4-4405-8766-3507F8F1BD2D}" dt="2019-01-28T11:38:09.267" v="4698" actId="167"/>
          <ac:picMkLst>
            <pc:docMk/>
            <pc:sldMk cId="2585508262" sldId="279"/>
            <ac:picMk id="2" creationId="{DCF98130-C47E-40AC-8245-EAD8070AAE6F}"/>
          </ac:picMkLst>
        </pc:picChg>
        <pc:picChg chg="del mod modCrop">
          <ac:chgData name="Emma Arnold" userId="8993a44a-1dde-43d4-879e-84867f47ccd8" providerId="ADAL" clId="{555EE0FA-4DC4-4405-8766-3507F8F1BD2D}" dt="2019-01-15T16:03:39.024" v="3657" actId="478"/>
          <ac:picMkLst>
            <pc:docMk/>
            <pc:sldMk cId="2585508262" sldId="279"/>
            <ac:picMk id="215" creationId="{00000000-0000-0000-0000-000000000000}"/>
          </ac:picMkLst>
        </pc:picChg>
        <pc:picChg chg="del mod ord modCrop">
          <ac:chgData name="Emma Arnold" userId="8993a44a-1dde-43d4-879e-84867f47ccd8" providerId="ADAL" clId="{555EE0FA-4DC4-4405-8766-3507F8F1BD2D}" dt="2019-01-28T11:37:04.600" v="4685" actId="478"/>
          <ac:picMkLst>
            <pc:docMk/>
            <pc:sldMk cId="2585508262" sldId="279"/>
            <ac:picMk id="216" creationId="{00000000-0000-0000-0000-000000000000}"/>
          </ac:picMkLst>
        </pc:picChg>
      </pc:sldChg>
      <pc:sldChg chg="addSp delSp modSp">
        <pc:chgData name="Emma Arnold" userId="8993a44a-1dde-43d4-879e-84867f47ccd8" providerId="ADAL" clId="{555EE0FA-4DC4-4405-8766-3507F8F1BD2D}" dt="2019-01-15T16:14:07.048" v="3832" actId="113"/>
        <pc:sldMkLst>
          <pc:docMk/>
          <pc:sldMk cId="3708722208" sldId="280"/>
        </pc:sldMkLst>
        <pc:spChg chg="add del mod">
          <ac:chgData name="Emma Arnold" userId="8993a44a-1dde-43d4-879e-84867f47ccd8" providerId="ADAL" clId="{555EE0FA-4DC4-4405-8766-3507F8F1BD2D}" dt="2019-01-15T16:13:56.577" v="3829"/>
          <ac:spMkLst>
            <pc:docMk/>
            <pc:sldMk cId="3708722208" sldId="280"/>
            <ac:spMk id="2" creationId="{8244FA16-7180-40F4-B0B3-AC95DB7DAA26}"/>
          </ac:spMkLst>
        </pc:spChg>
        <pc:spChg chg="add del mod">
          <ac:chgData name="Emma Arnold" userId="8993a44a-1dde-43d4-879e-84867f47ccd8" providerId="ADAL" clId="{555EE0FA-4DC4-4405-8766-3507F8F1BD2D}" dt="2019-01-15T16:13:56.577" v="3829"/>
          <ac:spMkLst>
            <pc:docMk/>
            <pc:sldMk cId="3708722208" sldId="280"/>
            <ac:spMk id="3" creationId="{364F73D5-3A42-4146-9B6C-69D910BEFBE0}"/>
          </ac:spMkLst>
        </pc:spChg>
        <pc:spChg chg="mod">
          <ac:chgData name="Emma Arnold" userId="8993a44a-1dde-43d4-879e-84867f47ccd8" providerId="ADAL" clId="{555EE0FA-4DC4-4405-8766-3507F8F1BD2D}" dt="2019-01-15T16:14:07.048" v="3832" actId="113"/>
          <ac:spMkLst>
            <pc:docMk/>
            <pc:sldMk cId="3708722208" sldId="280"/>
            <ac:spMk id="225" creationId="{00000000-0000-0000-0000-000000000000}"/>
          </ac:spMkLst>
        </pc:spChg>
      </pc:sldChg>
      <pc:sldChg chg="addSp delSp modSp">
        <pc:chgData name="Emma Arnold" userId="8993a44a-1dde-43d4-879e-84867f47ccd8" providerId="ADAL" clId="{555EE0FA-4DC4-4405-8766-3507F8F1BD2D}" dt="2019-02-12T10:18:16.360" v="7625" actId="20577"/>
        <pc:sldMkLst>
          <pc:docMk/>
          <pc:sldMk cId="3543086150" sldId="281"/>
        </pc:sldMkLst>
        <pc:spChg chg="add del mod">
          <ac:chgData name="Emma Arnold" userId="8993a44a-1dde-43d4-879e-84867f47ccd8" providerId="ADAL" clId="{555EE0FA-4DC4-4405-8766-3507F8F1BD2D}" dt="2019-01-15T16:15:30.153" v="3833"/>
          <ac:spMkLst>
            <pc:docMk/>
            <pc:sldMk cId="3543086150" sldId="281"/>
            <ac:spMk id="2" creationId="{307D4EA4-4F9A-4630-AD14-C646379BB150}"/>
          </ac:spMkLst>
        </pc:spChg>
        <pc:spChg chg="add del mod">
          <ac:chgData name="Emma Arnold" userId="8993a44a-1dde-43d4-879e-84867f47ccd8" providerId="ADAL" clId="{555EE0FA-4DC4-4405-8766-3507F8F1BD2D}" dt="2019-02-12T10:17:05.261" v="7606"/>
          <ac:spMkLst>
            <pc:docMk/>
            <pc:sldMk cId="3543086150" sldId="281"/>
            <ac:spMk id="2" creationId="{823DACA8-91F4-4098-A550-D51BAF24E2A2}"/>
          </ac:spMkLst>
        </pc:spChg>
        <pc:spChg chg="add del mod">
          <ac:chgData name="Emma Arnold" userId="8993a44a-1dde-43d4-879e-84867f47ccd8" providerId="ADAL" clId="{555EE0FA-4DC4-4405-8766-3507F8F1BD2D}" dt="2019-01-15T16:15:30.153" v="3833"/>
          <ac:spMkLst>
            <pc:docMk/>
            <pc:sldMk cId="3543086150" sldId="281"/>
            <ac:spMk id="3" creationId="{BED57E5B-33ED-49E3-84A3-B05136DB3C46}"/>
          </ac:spMkLst>
        </pc:spChg>
        <pc:spChg chg="add del mod">
          <ac:chgData name="Emma Arnold" userId="8993a44a-1dde-43d4-879e-84867f47ccd8" providerId="ADAL" clId="{555EE0FA-4DC4-4405-8766-3507F8F1BD2D}" dt="2019-02-12T10:17:05.261" v="7606"/>
          <ac:spMkLst>
            <pc:docMk/>
            <pc:sldMk cId="3543086150" sldId="281"/>
            <ac:spMk id="3" creationId="{F57D63C5-F13F-44DB-93F2-EFCA7F2A7E51}"/>
          </ac:spMkLst>
        </pc:spChg>
        <pc:spChg chg="add del mod ord">
          <ac:chgData name="Emma Arnold" userId="8993a44a-1dde-43d4-879e-84867f47ccd8" providerId="ADAL" clId="{555EE0FA-4DC4-4405-8766-3507F8F1BD2D}" dt="2019-02-12T10:17:03.204" v="7605" actId="478"/>
          <ac:spMkLst>
            <pc:docMk/>
            <pc:sldMk cId="3543086150" sldId="281"/>
            <ac:spMk id="6" creationId="{4A5FB572-4FDE-41B8-987B-62D140E6ADA8}"/>
          </ac:spMkLst>
        </pc:spChg>
        <pc:spChg chg="mod">
          <ac:chgData name="Emma Arnold" userId="8993a44a-1dde-43d4-879e-84867f47ccd8" providerId="ADAL" clId="{555EE0FA-4DC4-4405-8766-3507F8F1BD2D}" dt="2019-01-15T16:46:17.936" v="4035" actId="207"/>
          <ac:spMkLst>
            <pc:docMk/>
            <pc:sldMk cId="3543086150" sldId="281"/>
            <ac:spMk id="232" creationId="{00000000-0000-0000-0000-000000000000}"/>
          </ac:spMkLst>
        </pc:spChg>
        <pc:spChg chg="mod">
          <ac:chgData name="Emma Arnold" userId="8993a44a-1dde-43d4-879e-84867f47ccd8" providerId="ADAL" clId="{555EE0FA-4DC4-4405-8766-3507F8F1BD2D}" dt="2019-02-12T10:18:16.360" v="7625" actId="20577"/>
          <ac:spMkLst>
            <pc:docMk/>
            <pc:sldMk cId="3543086150" sldId="281"/>
            <ac:spMk id="233" creationId="{00000000-0000-0000-0000-000000000000}"/>
          </ac:spMkLst>
        </pc:spChg>
        <pc:spChg chg="del">
          <ac:chgData name="Emma Arnold" userId="8993a44a-1dde-43d4-879e-84867f47ccd8" providerId="ADAL" clId="{555EE0FA-4DC4-4405-8766-3507F8F1BD2D}" dt="2019-01-15T16:38:55.134" v="3843" actId="478"/>
          <ac:spMkLst>
            <pc:docMk/>
            <pc:sldMk cId="3543086150" sldId="281"/>
            <ac:spMk id="234" creationId="{00000000-0000-0000-0000-000000000000}"/>
          </ac:spMkLst>
        </pc:spChg>
        <pc:picChg chg="add mod ord modCrop">
          <ac:chgData name="Emma Arnold" userId="8993a44a-1dde-43d4-879e-84867f47ccd8" providerId="ADAL" clId="{555EE0FA-4DC4-4405-8766-3507F8F1BD2D}" dt="2019-02-12T10:17:55.137" v="7618" actId="167"/>
          <ac:picMkLst>
            <pc:docMk/>
            <pc:sldMk cId="3543086150" sldId="281"/>
            <ac:picMk id="4" creationId="{A42B5EE3-33B5-4168-BAB0-1B635AF5C0A5}"/>
          </ac:picMkLst>
        </pc:picChg>
        <pc:picChg chg="add del mod ord modCrop">
          <ac:chgData name="Emma Arnold" userId="8993a44a-1dde-43d4-879e-84867f47ccd8" providerId="ADAL" clId="{555EE0FA-4DC4-4405-8766-3507F8F1BD2D}" dt="2019-01-15T16:42:48.056" v="3879" actId="478"/>
          <ac:picMkLst>
            <pc:docMk/>
            <pc:sldMk cId="3543086150" sldId="281"/>
            <ac:picMk id="4" creationId="{BADF6126-CB27-4999-B072-E8A2084AD780}"/>
          </ac:picMkLst>
        </pc:picChg>
        <pc:picChg chg="add del mod ord modCrop">
          <ac:chgData name="Emma Arnold" userId="8993a44a-1dde-43d4-879e-84867f47ccd8" providerId="ADAL" clId="{555EE0FA-4DC4-4405-8766-3507F8F1BD2D}" dt="2019-02-12T10:17:01.321" v="7604" actId="478"/>
          <ac:picMkLst>
            <pc:docMk/>
            <pc:sldMk cId="3543086150" sldId="281"/>
            <ac:picMk id="5" creationId="{028372C2-B219-47A2-A8A1-B2F970B3320C}"/>
          </ac:picMkLst>
        </pc:picChg>
        <pc:picChg chg="del mod modCrop">
          <ac:chgData name="Emma Arnold" userId="8993a44a-1dde-43d4-879e-84867f47ccd8" providerId="ADAL" clId="{555EE0FA-4DC4-4405-8766-3507F8F1BD2D}" dt="2019-01-15T16:41:57.355" v="3870" actId="478"/>
          <ac:picMkLst>
            <pc:docMk/>
            <pc:sldMk cId="3543086150" sldId="281"/>
            <ac:picMk id="230" creationId="{00000000-0000-0000-0000-000000000000}"/>
          </ac:picMkLst>
        </pc:picChg>
        <pc:picChg chg="del mod">
          <ac:chgData name="Emma Arnold" userId="8993a44a-1dde-43d4-879e-84867f47ccd8" providerId="ADAL" clId="{555EE0FA-4DC4-4405-8766-3507F8F1BD2D}" dt="2019-01-15T16:38:42.591" v="3841" actId="478"/>
          <ac:picMkLst>
            <pc:docMk/>
            <pc:sldMk cId="3543086150" sldId="281"/>
            <ac:picMk id="231" creationId="{00000000-0000-0000-0000-000000000000}"/>
          </ac:picMkLst>
        </pc:picChg>
      </pc:sldChg>
      <pc:sldChg chg="addSp delSp modSp add">
        <pc:chgData name="Emma Arnold" userId="8993a44a-1dde-43d4-879e-84867f47ccd8" providerId="ADAL" clId="{555EE0FA-4DC4-4405-8766-3507F8F1BD2D}" dt="2019-02-12T09:47:03.898" v="7359" actId="14100"/>
        <pc:sldMkLst>
          <pc:docMk/>
          <pc:sldMk cId="2890192091" sldId="283"/>
        </pc:sldMkLst>
        <pc:spChg chg="add del mod">
          <ac:chgData name="Emma Arnold" userId="8993a44a-1dde-43d4-879e-84867f47ccd8" providerId="ADAL" clId="{555EE0FA-4DC4-4405-8766-3507F8F1BD2D}" dt="2019-02-06T09:05:18.451" v="5764" actId="478"/>
          <ac:spMkLst>
            <pc:docMk/>
            <pc:sldMk cId="2890192091" sldId="283"/>
            <ac:spMk id="4" creationId="{8ACDBFBA-7326-4D3E-BCD9-78398F51E2C4}"/>
          </ac:spMkLst>
        </pc:spChg>
        <pc:spChg chg="add mod">
          <ac:chgData name="Emma Arnold" userId="8993a44a-1dde-43d4-879e-84867f47ccd8" providerId="ADAL" clId="{555EE0FA-4DC4-4405-8766-3507F8F1BD2D}" dt="2019-02-06T09:19:18.870" v="6090" actId="14100"/>
          <ac:spMkLst>
            <pc:docMk/>
            <pc:sldMk cId="2890192091" sldId="283"/>
            <ac:spMk id="10" creationId="{227F1E85-2702-4422-86D2-A08AAC416637}"/>
          </ac:spMkLst>
        </pc:spChg>
        <pc:spChg chg="add mod">
          <ac:chgData name="Emma Arnold" userId="8993a44a-1dde-43d4-879e-84867f47ccd8" providerId="ADAL" clId="{555EE0FA-4DC4-4405-8766-3507F8F1BD2D}" dt="2019-02-06T09:12:57.024" v="5826" actId="20577"/>
          <ac:spMkLst>
            <pc:docMk/>
            <pc:sldMk cId="2890192091" sldId="283"/>
            <ac:spMk id="13" creationId="{40205D43-AEF4-40C3-ACB0-81CEF6658702}"/>
          </ac:spMkLst>
        </pc:spChg>
        <pc:spChg chg="add mod">
          <ac:chgData name="Emma Arnold" userId="8993a44a-1dde-43d4-879e-84867f47ccd8" providerId="ADAL" clId="{555EE0FA-4DC4-4405-8766-3507F8F1BD2D}" dt="2019-02-06T09:23:56.297" v="6108" actId="14100"/>
          <ac:spMkLst>
            <pc:docMk/>
            <pc:sldMk cId="2890192091" sldId="283"/>
            <ac:spMk id="14" creationId="{C288429B-4D94-4256-A139-0ED31226C2D7}"/>
          </ac:spMkLst>
        </pc:spChg>
        <pc:spChg chg="add mod">
          <ac:chgData name="Emma Arnold" userId="8993a44a-1dde-43d4-879e-84867f47ccd8" providerId="ADAL" clId="{555EE0FA-4DC4-4405-8766-3507F8F1BD2D}" dt="2019-02-06T09:14:00.410" v="5875" actId="20577"/>
          <ac:spMkLst>
            <pc:docMk/>
            <pc:sldMk cId="2890192091" sldId="283"/>
            <ac:spMk id="15" creationId="{DA34CC36-8EA6-4DD7-A012-E05ADA327B9C}"/>
          </ac:spMkLst>
        </pc:spChg>
        <pc:spChg chg="add mod">
          <ac:chgData name="Emma Arnold" userId="8993a44a-1dde-43d4-879e-84867f47ccd8" providerId="ADAL" clId="{555EE0FA-4DC4-4405-8766-3507F8F1BD2D}" dt="2019-02-06T09:15:07.103" v="5928" actId="20577"/>
          <ac:spMkLst>
            <pc:docMk/>
            <pc:sldMk cId="2890192091" sldId="283"/>
            <ac:spMk id="16" creationId="{9E4AF174-0B06-45A6-884B-484CE44227E9}"/>
          </ac:spMkLst>
        </pc:spChg>
        <pc:spChg chg="add mod">
          <ac:chgData name="Emma Arnold" userId="8993a44a-1dde-43d4-879e-84867f47ccd8" providerId="ADAL" clId="{555EE0FA-4DC4-4405-8766-3507F8F1BD2D}" dt="2019-02-06T09:15:49.390" v="5956" actId="20577"/>
          <ac:spMkLst>
            <pc:docMk/>
            <pc:sldMk cId="2890192091" sldId="283"/>
            <ac:spMk id="17" creationId="{EF00316B-C434-4AEB-85A3-F97762167C43}"/>
          </ac:spMkLst>
        </pc:spChg>
        <pc:spChg chg="add mod">
          <ac:chgData name="Emma Arnold" userId="8993a44a-1dde-43d4-879e-84867f47ccd8" providerId="ADAL" clId="{555EE0FA-4DC4-4405-8766-3507F8F1BD2D}" dt="2019-02-06T09:16:05.488" v="5965" actId="20577"/>
          <ac:spMkLst>
            <pc:docMk/>
            <pc:sldMk cId="2890192091" sldId="283"/>
            <ac:spMk id="18" creationId="{4F945FA4-56C9-4B54-BB68-D651CC48B690}"/>
          </ac:spMkLst>
        </pc:spChg>
        <pc:spChg chg="add mod">
          <ac:chgData name="Emma Arnold" userId="8993a44a-1dde-43d4-879e-84867f47ccd8" providerId="ADAL" clId="{555EE0FA-4DC4-4405-8766-3507F8F1BD2D}" dt="2019-02-06T09:16:43.382" v="5979" actId="1076"/>
          <ac:spMkLst>
            <pc:docMk/>
            <pc:sldMk cId="2890192091" sldId="283"/>
            <ac:spMk id="19" creationId="{AF899A90-B91C-47F1-B109-6C35DD6539C6}"/>
          </ac:spMkLst>
        </pc:spChg>
        <pc:spChg chg="add mod">
          <ac:chgData name="Emma Arnold" userId="8993a44a-1dde-43d4-879e-84867f47ccd8" providerId="ADAL" clId="{555EE0FA-4DC4-4405-8766-3507F8F1BD2D}" dt="2019-02-06T09:17:22.354" v="6025" actId="20577"/>
          <ac:spMkLst>
            <pc:docMk/>
            <pc:sldMk cId="2890192091" sldId="283"/>
            <ac:spMk id="20" creationId="{474C72FC-A14D-4998-BE0A-389D29F05A64}"/>
          </ac:spMkLst>
        </pc:spChg>
        <pc:spChg chg="add mod">
          <ac:chgData name="Emma Arnold" userId="8993a44a-1dde-43d4-879e-84867f47ccd8" providerId="ADAL" clId="{555EE0FA-4DC4-4405-8766-3507F8F1BD2D}" dt="2019-02-12T09:42:21.530" v="7265" actId="1076"/>
          <ac:spMkLst>
            <pc:docMk/>
            <pc:sldMk cId="2890192091" sldId="283"/>
            <ac:spMk id="21" creationId="{1002D1D7-284F-47C3-9005-447CD7895F91}"/>
          </ac:spMkLst>
        </pc:spChg>
        <pc:spChg chg="add mod">
          <ac:chgData name="Emma Arnold" userId="8993a44a-1dde-43d4-879e-84867f47ccd8" providerId="ADAL" clId="{555EE0FA-4DC4-4405-8766-3507F8F1BD2D}" dt="2019-02-06T09:17:59.429" v="6056" actId="20577"/>
          <ac:spMkLst>
            <pc:docMk/>
            <pc:sldMk cId="2890192091" sldId="283"/>
            <ac:spMk id="22" creationId="{1D19C6DA-A794-4249-9708-29D23177BC06}"/>
          </ac:spMkLst>
        </pc:spChg>
        <pc:spChg chg="add mod">
          <ac:chgData name="Emma Arnold" userId="8993a44a-1dde-43d4-879e-84867f47ccd8" providerId="ADAL" clId="{555EE0FA-4DC4-4405-8766-3507F8F1BD2D}" dt="2019-02-12T09:47:03.898" v="7359" actId="14100"/>
          <ac:spMkLst>
            <pc:docMk/>
            <pc:sldMk cId="2890192091" sldId="283"/>
            <ac:spMk id="30" creationId="{178B9814-82D8-4F7B-BD2C-F249D0E49786}"/>
          </ac:spMkLst>
        </pc:spChg>
        <pc:spChg chg="mod">
          <ac:chgData name="Emma Arnold" userId="8993a44a-1dde-43d4-879e-84867f47ccd8" providerId="ADAL" clId="{555EE0FA-4DC4-4405-8766-3507F8F1BD2D}" dt="2019-02-06T09:04:33.473" v="5757" actId="20577"/>
          <ac:spMkLst>
            <pc:docMk/>
            <pc:sldMk cId="2890192091" sldId="283"/>
            <ac:spMk id="206" creationId="{00000000-0000-0000-0000-000000000000}"/>
          </ac:spMkLst>
        </pc:spChg>
        <pc:spChg chg="del">
          <ac:chgData name="Emma Arnold" userId="8993a44a-1dde-43d4-879e-84867f47ccd8" providerId="ADAL" clId="{555EE0FA-4DC4-4405-8766-3507F8F1BD2D}" dt="2019-02-06T09:05:15.561" v="5763" actId="478"/>
          <ac:spMkLst>
            <pc:docMk/>
            <pc:sldMk cId="2890192091" sldId="283"/>
            <ac:spMk id="208" creationId="{00000000-0000-0000-0000-000000000000}"/>
          </ac:spMkLst>
        </pc:spChg>
        <pc:picChg chg="add mod">
          <ac:chgData name="Emma Arnold" userId="8993a44a-1dde-43d4-879e-84867f47ccd8" providerId="ADAL" clId="{555EE0FA-4DC4-4405-8766-3507F8F1BD2D}" dt="2019-02-06T09:05:22.235" v="5765" actId="1076"/>
          <ac:picMkLst>
            <pc:docMk/>
            <pc:sldMk cId="2890192091" sldId="283"/>
            <ac:picMk id="2" creationId="{113E856B-1929-460D-A751-E116029391AA}"/>
          </ac:picMkLst>
        </pc:picChg>
        <pc:picChg chg="del">
          <ac:chgData name="Emma Arnold" userId="8993a44a-1dde-43d4-879e-84867f47ccd8" providerId="ADAL" clId="{555EE0FA-4DC4-4405-8766-3507F8F1BD2D}" dt="2019-02-06T09:04:28.566" v="5749" actId="478"/>
          <ac:picMkLst>
            <pc:docMk/>
            <pc:sldMk cId="2890192091" sldId="283"/>
            <ac:picMk id="5" creationId="{27FBE233-C067-4567-9967-281B5A5D8AB9}"/>
          </ac:picMkLst>
        </pc:picChg>
        <pc:picChg chg="add mod">
          <ac:chgData name="Emma Arnold" userId="8993a44a-1dde-43d4-879e-84867f47ccd8" providerId="ADAL" clId="{555EE0FA-4DC4-4405-8766-3507F8F1BD2D}" dt="2019-02-12T09:43:05.546" v="7270" actId="1076"/>
          <ac:picMkLst>
            <pc:docMk/>
            <pc:sldMk cId="2890192091" sldId="283"/>
            <ac:picMk id="8" creationId="{8EA2183C-EEE8-410C-9F46-76103A249AA6}"/>
          </ac:picMkLst>
        </pc:picChg>
        <pc:picChg chg="add mod">
          <ac:chgData name="Emma Arnold" userId="8993a44a-1dde-43d4-879e-84867f47ccd8" providerId="ADAL" clId="{555EE0FA-4DC4-4405-8766-3507F8F1BD2D}" dt="2019-02-12T09:43:18.644" v="7272" actId="1076"/>
          <ac:picMkLst>
            <pc:docMk/>
            <pc:sldMk cId="2890192091" sldId="283"/>
            <ac:picMk id="11" creationId="{91990DEB-5D00-4353-9AA6-7BEE79132E0A}"/>
          </ac:picMkLst>
        </pc:picChg>
        <pc:picChg chg="add mod">
          <ac:chgData name="Emma Arnold" userId="8993a44a-1dde-43d4-879e-84867f47ccd8" providerId="ADAL" clId="{555EE0FA-4DC4-4405-8766-3507F8F1BD2D}" dt="2019-02-12T09:43:28.708" v="7274" actId="1076"/>
          <ac:picMkLst>
            <pc:docMk/>
            <pc:sldMk cId="2890192091" sldId="283"/>
            <ac:picMk id="12" creationId="{5FFA3E6D-9022-4B4F-A928-E5DBF04DDF27}"/>
          </ac:picMkLst>
        </pc:picChg>
        <pc:picChg chg="add mod">
          <ac:chgData name="Emma Arnold" userId="8993a44a-1dde-43d4-879e-84867f47ccd8" providerId="ADAL" clId="{555EE0FA-4DC4-4405-8766-3507F8F1BD2D}" dt="2019-02-12T09:43:37.596" v="7276" actId="1076"/>
          <ac:picMkLst>
            <pc:docMk/>
            <pc:sldMk cId="2890192091" sldId="283"/>
            <ac:picMk id="23" creationId="{533E05FB-29A1-4812-B32A-3DA6086C0CBE}"/>
          </ac:picMkLst>
        </pc:picChg>
        <pc:picChg chg="add mod">
          <ac:chgData name="Emma Arnold" userId="8993a44a-1dde-43d4-879e-84867f47ccd8" providerId="ADAL" clId="{555EE0FA-4DC4-4405-8766-3507F8F1BD2D}" dt="2019-02-12T09:43:48.628" v="7278" actId="1076"/>
          <ac:picMkLst>
            <pc:docMk/>
            <pc:sldMk cId="2890192091" sldId="283"/>
            <ac:picMk id="24" creationId="{5CA83B54-D2DD-4C88-86B0-271B662AA058}"/>
          </ac:picMkLst>
        </pc:picChg>
        <pc:picChg chg="add mod">
          <ac:chgData name="Emma Arnold" userId="8993a44a-1dde-43d4-879e-84867f47ccd8" providerId="ADAL" clId="{555EE0FA-4DC4-4405-8766-3507F8F1BD2D}" dt="2019-02-12T09:43:56.684" v="7280" actId="1076"/>
          <ac:picMkLst>
            <pc:docMk/>
            <pc:sldMk cId="2890192091" sldId="283"/>
            <ac:picMk id="25" creationId="{ABF80972-5A76-40E6-A00E-15C3B27812DC}"/>
          </ac:picMkLst>
        </pc:picChg>
        <pc:picChg chg="add mod">
          <ac:chgData name="Emma Arnold" userId="8993a44a-1dde-43d4-879e-84867f47ccd8" providerId="ADAL" clId="{555EE0FA-4DC4-4405-8766-3507F8F1BD2D}" dt="2019-02-12T09:44:08.483" v="7282" actId="1076"/>
          <ac:picMkLst>
            <pc:docMk/>
            <pc:sldMk cId="2890192091" sldId="283"/>
            <ac:picMk id="26" creationId="{0B771D31-36A6-452E-864B-E8DE9282E08E}"/>
          </ac:picMkLst>
        </pc:picChg>
        <pc:picChg chg="add mod">
          <ac:chgData name="Emma Arnold" userId="8993a44a-1dde-43d4-879e-84867f47ccd8" providerId="ADAL" clId="{555EE0FA-4DC4-4405-8766-3507F8F1BD2D}" dt="2019-02-12T09:44:17.569" v="7284" actId="1076"/>
          <ac:picMkLst>
            <pc:docMk/>
            <pc:sldMk cId="2890192091" sldId="283"/>
            <ac:picMk id="27" creationId="{E819C114-AD49-4D7E-BEAD-0EC2A62C95D7}"/>
          </ac:picMkLst>
        </pc:picChg>
        <pc:picChg chg="add mod">
          <ac:chgData name="Emma Arnold" userId="8993a44a-1dde-43d4-879e-84867f47ccd8" providerId="ADAL" clId="{555EE0FA-4DC4-4405-8766-3507F8F1BD2D}" dt="2019-02-12T09:44:26.748" v="7286" actId="1076"/>
          <ac:picMkLst>
            <pc:docMk/>
            <pc:sldMk cId="2890192091" sldId="283"/>
            <ac:picMk id="28" creationId="{B89D81F6-FA0D-4C77-8722-0E261BD1EA34}"/>
          </ac:picMkLst>
        </pc:picChg>
        <pc:picChg chg="add mod">
          <ac:chgData name="Emma Arnold" userId="8993a44a-1dde-43d4-879e-84867f47ccd8" providerId="ADAL" clId="{555EE0FA-4DC4-4405-8766-3507F8F1BD2D}" dt="2019-02-12T09:44:38.518" v="7288" actId="1076"/>
          <ac:picMkLst>
            <pc:docMk/>
            <pc:sldMk cId="2890192091" sldId="283"/>
            <ac:picMk id="29" creationId="{16C96964-79D7-456F-A825-C1895D8570B5}"/>
          </ac:picMkLst>
        </pc:picChg>
        <pc:cxnChg chg="add mod">
          <ac:chgData name="Emma Arnold" userId="8993a44a-1dde-43d4-879e-84867f47ccd8" providerId="ADAL" clId="{555EE0FA-4DC4-4405-8766-3507F8F1BD2D}" dt="2019-02-12T09:42:49.645" v="7268" actId="13822"/>
          <ac:cxnSpMkLst>
            <pc:docMk/>
            <pc:sldMk cId="2890192091" sldId="283"/>
            <ac:cxnSpMk id="4" creationId="{82450C1F-A0C8-4DDE-978E-F1BF9208D3EE}"/>
          </ac:cxnSpMkLst>
        </pc:cxnChg>
        <pc:cxnChg chg="add mod">
          <ac:chgData name="Emma Arnold" userId="8993a44a-1dde-43d4-879e-84867f47ccd8" providerId="ADAL" clId="{555EE0FA-4DC4-4405-8766-3507F8F1BD2D}" dt="2019-02-06T09:11:06.202" v="5769" actId="208"/>
          <ac:cxnSpMkLst>
            <pc:docMk/>
            <pc:sldMk cId="2890192091" sldId="283"/>
            <ac:cxnSpMk id="7" creationId="{9D083011-FC3F-4338-B7E3-2DA9550C8FBB}"/>
          </ac:cxnSpMkLst>
        </pc:cxnChg>
        <pc:cxnChg chg="add mod">
          <ac:chgData name="Emma Arnold" userId="8993a44a-1dde-43d4-879e-84867f47ccd8" providerId="ADAL" clId="{555EE0FA-4DC4-4405-8766-3507F8F1BD2D}" dt="2019-02-06T09:11:01.874" v="5768" actId="208"/>
          <ac:cxnSpMkLst>
            <pc:docMk/>
            <pc:sldMk cId="2890192091" sldId="283"/>
            <ac:cxnSpMk id="9" creationId="{36BC1808-E6B8-450C-8E28-94FA69A67A5D}"/>
          </ac:cxnSpMkLst>
        </pc:cxnChg>
      </pc:sldChg>
      <pc:sldChg chg="addSp delSp modSp add">
        <pc:chgData name="Emma Arnold" userId="8993a44a-1dde-43d4-879e-84867f47ccd8" providerId="ADAL" clId="{555EE0FA-4DC4-4405-8766-3507F8F1BD2D}" dt="2019-02-11T17:15:59.230" v="6155" actId="20577"/>
        <pc:sldMkLst>
          <pc:docMk/>
          <pc:sldMk cId="2189854268" sldId="286"/>
        </pc:sldMkLst>
        <pc:spChg chg="mod">
          <ac:chgData name="Emma Arnold" userId="8993a44a-1dde-43d4-879e-84867f47ccd8" providerId="ADAL" clId="{555EE0FA-4DC4-4405-8766-3507F8F1BD2D}" dt="2019-02-11T17:15:59.230" v="6155" actId="20577"/>
          <ac:spMkLst>
            <pc:docMk/>
            <pc:sldMk cId="2189854268" sldId="286"/>
            <ac:spMk id="76" creationId="{00000000-0000-0000-0000-000000000000}"/>
          </ac:spMkLst>
        </pc:spChg>
        <pc:picChg chg="add mod ord modCrop">
          <ac:chgData name="Emma Arnold" userId="8993a44a-1dde-43d4-879e-84867f47ccd8" providerId="ADAL" clId="{555EE0FA-4DC4-4405-8766-3507F8F1BD2D}" dt="2019-02-11T17:14:30.109" v="6129" actId="167"/>
          <ac:picMkLst>
            <pc:docMk/>
            <pc:sldMk cId="2189854268" sldId="286"/>
            <ac:picMk id="2" creationId="{C036B017-938A-478B-83FA-D1699827B070}"/>
          </ac:picMkLst>
        </pc:picChg>
        <pc:picChg chg="add mod ord modCrop">
          <ac:chgData name="Emma Arnold" userId="8993a44a-1dde-43d4-879e-84867f47ccd8" providerId="ADAL" clId="{555EE0FA-4DC4-4405-8766-3507F8F1BD2D}" dt="2019-02-11T17:15:19.840" v="6135" actId="732"/>
          <ac:picMkLst>
            <pc:docMk/>
            <pc:sldMk cId="2189854268" sldId="286"/>
            <ac:picMk id="3" creationId="{ABD0848C-9E2E-4E5C-A4AC-5189E33BBD86}"/>
          </ac:picMkLst>
        </pc:picChg>
        <pc:picChg chg="del">
          <ac:chgData name="Emma Arnold" userId="8993a44a-1dde-43d4-879e-84867f47ccd8" providerId="ADAL" clId="{555EE0FA-4DC4-4405-8766-3507F8F1BD2D}" dt="2019-02-11T17:13:39.901" v="6114" actId="478"/>
          <ac:picMkLst>
            <pc:docMk/>
            <pc:sldMk cId="2189854268" sldId="286"/>
            <ac:picMk id="74" creationId="{00000000-0000-0000-0000-000000000000}"/>
          </ac:picMkLst>
        </pc:picChg>
      </pc:sldChg>
      <pc:sldChg chg="addSp delSp modSp add">
        <pc:chgData name="Emma Arnold" userId="8993a44a-1dde-43d4-879e-84867f47ccd8" providerId="ADAL" clId="{555EE0FA-4DC4-4405-8766-3507F8F1BD2D}" dt="2019-02-12T11:03:23.691" v="7657" actId="167"/>
        <pc:sldMkLst>
          <pc:docMk/>
          <pc:sldMk cId="891699719" sldId="287"/>
        </pc:sldMkLst>
        <pc:spChg chg="add del mod">
          <ac:chgData name="Emma Arnold" userId="8993a44a-1dde-43d4-879e-84867f47ccd8" providerId="ADAL" clId="{555EE0FA-4DC4-4405-8766-3507F8F1BD2D}" dt="2019-02-11T17:52:56.183" v="6287"/>
          <ac:spMkLst>
            <pc:docMk/>
            <pc:sldMk cId="891699719" sldId="287"/>
            <ac:spMk id="2" creationId="{956CAFFC-EEAC-48AB-A798-4F9C11DA5870}"/>
          </ac:spMkLst>
        </pc:spChg>
        <pc:spChg chg="add del mod">
          <ac:chgData name="Emma Arnold" userId="8993a44a-1dde-43d4-879e-84867f47ccd8" providerId="ADAL" clId="{555EE0FA-4DC4-4405-8766-3507F8F1BD2D}" dt="2019-02-11T17:52:56.183" v="6287"/>
          <ac:spMkLst>
            <pc:docMk/>
            <pc:sldMk cId="891699719" sldId="287"/>
            <ac:spMk id="3" creationId="{008C53B3-A472-4279-A538-9B6D803ED190}"/>
          </ac:spMkLst>
        </pc:spChg>
        <pc:spChg chg="mod">
          <ac:chgData name="Emma Arnold" userId="8993a44a-1dde-43d4-879e-84867f47ccd8" providerId="ADAL" clId="{555EE0FA-4DC4-4405-8766-3507F8F1BD2D}" dt="2019-02-12T10:58:48.336" v="7643" actId="20577"/>
          <ac:spMkLst>
            <pc:docMk/>
            <pc:sldMk cId="891699719" sldId="287"/>
            <ac:spMk id="121" creationId="{00000000-0000-0000-0000-000000000000}"/>
          </ac:spMkLst>
        </pc:spChg>
        <pc:picChg chg="add del mod ord modCrop">
          <ac:chgData name="Emma Arnold" userId="8993a44a-1dde-43d4-879e-84867f47ccd8" providerId="ADAL" clId="{555EE0FA-4DC4-4405-8766-3507F8F1BD2D}" dt="2019-02-11T17:54:25.482" v="6299" actId="478"/>
          <ac:picMkLst>
            <pc:docMk/>
            <pc:sldMk cId="891699719" sldId="287"/>
            <ac:picMk id="4" creationId="{BD44ACCB-A387-4288-BC79-B781F7C7CEB0}"/>
          </ac:picMkLst>
        </pc:picChg>
        <pc:picChg chg="del mod">
          <ac:chgData name="Emma Arnold" userId="8993a44a-1dde-43d4-879e-84867f47ccd8" providerId="ADAL" clId="{555EE0FA-4DC4-4405-8766-3507F8F1BD2D}" dt="2019-02-11T17:52:39.097" v="6281" actId="478"/>
          <ac:picMkLst>
            <pc:docMk/>
            <pc:sldMk cId="891699719" sldId="287"/>
            <ac:picMk id="5" creationId="{C01C117B-7869-444C-9FF5-C11A5A2BCC7C}"/>
          </ac:picMkLst>
        </pc:picChg>
        <pc:picChg chg="del">
          <ac:chgData name="Emma Arnold" userId="8993a44a-1dde-43d4-879e-84867f47ccd8" providerId="ADAL" clId="{555EE0FA-4DC4-4405-8766-3507F8F1BD2D}" dt="2019-02-11T17:52:51.474" v="6283" actId="478"/>
          <ac:picMkLst>
            <pc:docMk/>
            <pc:sldMk cId="891699719" sldId="287"/>
            <ac:picMk id="6" creationId="{3F78A3F3-94B5-4D0F-94D4-50AAEF7DE662}"/>
          </ac:picMkLst>
        </pc:picChg>
        <pc:picChg chg="del">
          <ac:chgData name="Emma Arnold" userId="8993a44a-1dde-43d4-879e-84867f47ccd8" providerId="ADAL" clId="{555EE0FA-4DC4-4405-8766-3507F8F1BD2D}" dt="2019-02-11T17:52:52.560" v="6284" actId="478"/>
          <ac:picMkLst>
            <pc:docMk/>
            <pc:sldMk cId="891699719" sldId="287"/>
            <ac:picMk id="7" creationId="{E23BAFC7-ABD2-41D5-BCE0-085CA94C0284}"/>
          </ac:picMkLst>
        </pc:picChg>
        <pc:picChg chg="del">
          <ac:chgData name="Emma Arnold" userId="8993a44a-1dde-43d4-879e-84867f47ccd8" providerId="ADAL" clId="{555EE0FA-4DC4-4405-8766-3507F8F1BD2D}" dt="2019-02-11T17:52:53.461" v="6285" actId="478"/>
          <ac:picMkLst>
            <pc:docMk/>
            <pc:sldMk cId="891699719" sldId="287"/>
            <ac:picMk id="8" creationId="{F1B3A9B7-7CB6-4E9B-973F-7722200C7315}"/>
          </ac:picMkLst>
        </pc:picChg>
        <pc:picChg chg="del">
          <ac:chgData name="Emma Arnold" userId="8993a44a-1dde-43d4-879e-84867f47ccd8" providerId="ADAL" clId="{555EE0FA-4DC4-4405-8766-3507F8F1BD2D}" dt="2019-02-11T17:52:54.131" v="6286" actId="478"/>
          <ac:picMkLst>
            <pc:docMk/>
            <pc:sldMk cId="891699719" sldId="287"/>
            <ac:picMk id="9" creationId="{124145B7-4125-4998-8D2E-AC7022E1B1FB}"/>
          </ac:picMkLst>
        </pc:picChg>
        <pc:picChg chg="del">
          <ac:chgData name="Emma Arnold" userId="8993a44a-1dde-43d4-879e-84867f47ccd8" providerId="ADAL" clId="{555EE0FA-4DC4-4405-8766-3507F8F1BD2D}" dt="2019-02-11T17:52:44.474" v="6282" actId="478"/>
          <ac:picMkLst>
            <pc:docMk/>
            <pc:sldMk cId="891699719" sldId="287"/>
            <ac:picMk id="10" creationId="{F5D36ED7-9B11-4190-A355-E70A9A01FC2F}"/>
          </ac:picMkLst>
        </pc:picChg>
        <pc:picChg chg="add del mod ord modCrop">
          <ac:chgData name="Emma Arnold" userId="8993a44a-1dde-43d4-879e-84867f47ccd8" providerId="ADAL" clId="{555EE0FA-4DC4-4405-8766-3507F8F1BD2D}" dt="2019-02-11T20:13:03.512" v="6354" actId="478"/>
          <ac:picMkLst>
            <pc:docMk/>
            <pc:sldMk cId="891699719" sldId="287"/>
            <ac:picMk id="11" creationId="{D0648DA6-29A7-4109-BB77-38267138EF64}"/>
          </ac:picMkLst>
        </pc:picChg>
        <pc:picChg chg="add del mod ord modCrop">
          <ac:chgData name="Emma Arnold" userId="8993a44a-1dde-43d4-879e-84867f47ccd8" providerId="ADAL" clId="{555EE0FA-4DC4-4405-8766-3507F8F1BD2D}" dt="2019-02-12T10:58:05.541" v="7634" actId="478"/>
          <ac:picMkLst>
            <pc:docMk/>
            <pc:sldMk cId="891699719" sldId="287"/>
            <ac:picMk id="12" creationId="{CD11C326-1E71-480E-8212-D33F86068B03}"/>
          </ac:picMkLst>
        </pc:picChg>
        <pc:picChg chg="add del mod">
          <ac:chgData name="Emma Arnold" userId="8993a44a-1dde-43d4-879e-84867f47ccd8" providerId="ADAL" clId="{555EE0FA-4DC4-4405-8766-3507F8F1BD2D}" dt="2019-02-12T10:53:44.249" v="7628" actId="478"/>
          <ac:picMkLst>
            <pc:docMk/>
            <pc:sldMk cId="891699719" sldId="287"/>
            <ac:picMk id="13" creationId="{2A5FC61F-0D11-48A3-A4E0-7A244CAAE3C5}"/>
          </ac:picMkLst>
        </pc:picChg>
        <pc:picChg chg="add del mod ord modCrop">
          <ac:chgData name="Emma Arnold" userId="8993a44a-1dde-43d4-879e-84867f47ccd8" providerId="ADAL" clId="{555EE0FA-4DC4-4405-8766-3507F8F1BD2D}" dt="2019-02-12T11:02:56.673" v="7650" actId="478"/>
          <ac:picMkLst>
            <pc:docMk/>
            <pc:sldMk cId="891699719" sldId="287"/>
            <ac:picMk id="14" creationId="{E786E276-715B-49BE-904E-9C0A0F63A788}"/>
          </ac:picMkLst>
        </pc:picChg>
        <pc:picChg chg="add del mod">
          <ac:chgData name="Emma Arnold" userId="8993a44a-1dde-43d4-879e-84867f47ccd8" providerId="ADAL" clId="{555EE0FA-4DC4-4405-8766-3507F8F1BD2D}" dt="2019-02-12T11:01:45.664" v="7649" actId="478"/>
          <ac:picMkLst>
            <pc:docMk/>
            <pc:sldMk cId="891699719" sldId="287"/>
            <ac:picMk id="15" creationId="{F4EC4268-49EE-4E93-A876-2551E0F81327}"/>
          </ac:picMkLst>
        </pc:picChg>
        <pc:picChg chg="add mod ord modCrop">
          <ac:chgData name="Emma Arnold" userId="8993a44a-1dde-43d4-879e-84867f47ccd8" providerId="ADAL" clId="{555EE0FA-4DC4-4405-8766-3507F8F1BD2D}" dt="2019-02-12T11:03:23.691" v="7657" actId="167"/>
          <ac:picMkLst>
            <pc:docMk/>
            <pc:sldMk cId="891699719" sldId="287"/>
            <ac:picMk id="16" creationId="{9030273E-4AD3-408E-95B3-9E257953C6FC}"/>
          </ac:picMkLst>
        </pc:picChg>
      </pc:sldChg>
      <pc:sldChg chg="addSp delSp modSp add">
        <pc:chgData name="Emma Arnold" userId="8993a44a-1dde-43d4-879e-84867f47ccd8" providerId="ADAL" clId="{555EE0FA-4DC4-4405-8766-3507F8F1BD2D}" dt="2019-02-12T09:07:18.265" v="7081" actId="20577"/>
        <pc:sldMkLst>
          <pc:docMk/>
          <pc:sldMk cId="2110515227" sldId="288"/>
        </pc:sldMkLst>
        <pc:spChg chg="mod">
          <ac:chgData name="Emma Arnold" userId="8993a44a-1dde-43d4-879e-84867f47ccd8" providerId="ADAL" clId="{555EE0FA-4DC4-4405-8766-3507F8F1BD2D}" dt="2019-02-12T08:47:41.933" v="6960" actId="207"/>
          <ac:spMkLst>
            <pc:docMk/>
            <pc:sldMk cId="2110515227" sldId="288"/>
            <ac:spMk id="2" creationId="{0442004C-7E31-4059-99F4-112D676A3F90}"/>
          </ac:spMkLst>
        </pc:spChg>
        <pc:spChg chg="mod">
          <ac:chgData name="Emma Arnold" userId="8993a44a-1dde-43d4-879e-84867f47ccd8" providerId="ADAL" clId="{555EE0FA-4DC4-4405-8766-3507F8F1BD2D}" dt="2019-02-12T09:07:18.265" v="7081" actId="20577"/>
          <ac:spMkLst>
            <pc:docMk/>
            <pc:sldMk cId="2110515227" sldId="288"/>
            <ac:spMk id="3" creationId="{AFC00FEC-E02E-419C-8AE4-DB25BD84797E}"/>
          </ac:spMkLst>
        </pc:spChg>
        <pc:spChg chg="add mod ord">
          <ac:chgData name="Emma Arnold" userId="8993a44a-1dde-43d4-879e-84867f47ccd8" providerId="ADAL" clId="{555EE0FA-4DC4-4405-8766-3507F8F1BD2D}" dt="2019-02-12T09:03:15.708" v="7009" actId="1076"/>
          <ac:spMkLst>
            <pc:docMk/>
            <pc:sldMk cId="2110515227" sldId="288"/>
            <ac:spMk id="6" creationId="{B04FE1A6-09DA-4574-8C4D-4A2309BFFBE6}"/>
          </ac:spMkLst>
        </pc:spChg>
        <pc:spChg chg="add del mod">
          <ac:chgData name="Emma Arnold" userId="8993a44a-1dde-43d4-879e-84867f47ccd8" providerId="ADAL" clId="{555EE0FA-4DC4-4405-8766-3507F8F1BD2D}" dt="2019-02-12T08:47:47.807" v="6961"/>
          <ac:spMkLst>
            <pc:docMk/>
            <pc:sldMk cId="2110515227" sldId="288"/>
            <ac:spMk id="7" creationId="{D7F03FBA-2D44-42C7-8781-DD4DEAD6E606}"/>
          </ac:spMkLst>
        </pc:spChg>
        <pc:spChg chg="add del mod">
          <ac:chgData name="Emma Arnold" userId="8993a44a-1dde-43d4-879e-84867f47ccd8" providerId="ADAL" clId="{555EE0FA-4DC4-4405-8766-3507F8F1BD2D}" dt="2019-02-12T08:47:47.807" v="6961"/>
          <ac:spMkLst>
            <pc:docMk/>
            <pc:sldMk cId="2110515227" sldId="288"/>
            <ac:spMk id="8" creationId="{4D824AD3-9FE0-4AAD-A5CF-FB55B761A7EF}"/>
          </ac:spMkLst>
        </pc:spChg>
        <pc:picChg chg="add del mod ord">
          <ac:chgData name="Emma Arnold" userId="8993a44a-1dde-43d4-879e-84867f47ccd8" providerId="ADAL" clId="{555EE0FA-4DC4-4405-8766-3507F8F1BD2D}" dt="2019-02-12T08:44:25.115" v="6848" actId="478"/>
          <ac:picMkLst>
            <pc:docMk/>
            <pc:sldMk cId="2110515227" sldId="288"/>
            <ac:picMk id="4" creationId="{8A3DC9D1-FE86-438D-9FDA-C3055F547401}"/>
          </ac:picMkLst>
        </pc:picChg>
        <pc:picChg chg="add mod ord modCrop">
          <ac:chgData name="Emma Arnold" userId="8993a44a-1dde-43d4-879e-84867f47ccd8" providerId="ADAL" clId="{555EE0FA-4DC4-4405-8766-3507F8F1BD2D}" dt="2019-02-12T08:48:27.022" v="6965" actId="14100"/>
          <ac:picMkLst>
            <pc:docMk/>
            <pc:sldMk cId="2110515227" sldId="288"/>
            <ac:picMk id="5" creationId="{4A0AE9B4-8FAF-4771-92B0-B8E65FE7F99A}"/>
          </ac:picMkLst>
        </pc:picChg>
      </pc:sldChg>
      <pc:sldChg chg="addSp delSp modSp add">
        <pc:chgData name="Emma Arnold" userId="8993a44a-1dde-43d4-879e-84867f47ccd8" providerId="ADAL" clId="{555EE0FA-4DC4-4405-8766-3507F8F1BD2D}" dt="2019-02-12T08:02:59.053" v="6513" actId="20577"/>
        <pc:sldMkLst>
          <pc:docMk/>
          <pc:sldMk cId="3440778254" sldId="289"/>
        </pc:sldMkLst>
        <pc:spChg chg="add del mod">
          <ac:chgData name="Emma Arnold" userId="8993a44a-1dde-43d4-879e-84867f47ccd8" providerId="ADAL" clId="{555EE0FA-4DC4-4405-8766-3507F8F1BD2D}" dt="2019-02-12T07:58:30.430" v="6489"/>
          <ac:spMkLst>
            <pc:docMk/>
            <pc:sldMk cId="3440778254" sldId="289"/>
            <ac:spMk id="5" creationId="{06104E2D-7046-495C-8D6E-7066A41A3163}"/>
          </ac:spMkLst>
        </pc:spChg>
        <pc:spChg chg="add del mod">
          <ac:chgData name="Emma Arnold" userId="8993a44a-1dde-43d4-879e-84867f47ccd8" providerId="ADAL" clId="{555EE0FA-4DC4-4405-8766-3507F8F1BD2D}" dt="2019-02-12T07:58:30.430" v="6489"/>
          <ac:spMkLst>
            <pc:docMk/>
            <pc:sldMk cId="3440778254" sldId="289"/>
            <ac:spMk id="6" creationId="{AB76F057-7D0B-4F89-BDDF-02AE859C9CC3}"/>
          </ac:spMkLst>
        </pc:spChg>
        <pc:spChg chg="del">
          <ac:chgData name="Emma Arnold" userId="8993a44a-1dde-43d4-879e-84867f47ccd8" providerId="ADAL" clId="{555EE0FA-4DC4-4405-8766-3507F8F1BD2D}" dt="2019-02-12T07:45:29.994" v="6479" actId="478"/>
          <ac:spMkLst>
            <pc:docMk/>
            <pc:sldMk cId="3440778254" sldId="289"/>
            <ac:spMk id="10" creationId="{C770BFA9-C9BE-4927-8F7B-FD1EE78E7A97}"/>
          </ac:spMkLst>
        </pc:spChg>
        <pc:spChg chg="mod">
          <ac:chgData name="Emma Arnold" userId="8993a44a-1dde-43d4-879e-84867f47ccd8" providerId="ADAL" clId="{555EE0FA-4DC4-4405-8766-3507F8F1BD2D}" dt="2019-02-12T07:52:30.576" v="6487" actId="207"/>
          <ac:spMkLst>
            <pc:docMk/>
            <pc:sldMk cId="3440778254" sldId="289"/>
            <ac:spMk id="111" creationId="{00000000-0000-0000-0000-000000000000}"/>
          </ac:spMkLst>
        </pc:spChg>
        <pc:spChg chg="mod">
          <ac:chgData name="Emma Arnold" userId="8993a44a-1dde-43d4-879e-84867f47ccd8" providerId="ADAL" clId="{555EE0FA-4DC4-4405-8766-3507F8F1BD2D}" dt="2019-02-12T08:02:59.053" v="6513" actId="20577"/>
          <ac:spMkLst>
            <pc:docMk/>
            <pc:sldMk cId="3440778254" sldId="289"/>
            <ac:spMk id="112" creationId="{00000000-0000-0000-0000-000000000000}"/>
          </ac:spMkLst>
        </pc:spChg>
        <pc:picChg chg="add del mod ord">
          <ac:chgData name="Emma Arnold" userId="8993a44a-1dde-43d4-879e-84867f47ccd8" providerId="ADAL" clId="{555EE0FA-4DC4-4405-8766-3507F8F1BD2D}" dt="2019-02-12T07:36:46.279" v="6474" actId="478"/>
          <ac:picMkLst>
            <pc:docMk/>
            <pc:sldMk cId="3440778254" sldId="289"/>
            <ac:picMk id="2" creationId="{EFA82F9D-3813-4281-8787-A5279EA4C81C}"/>
          </ac:picMkLst>
        </pc:picChg>
        <pc:picChg chg="add del mod ord">
          <ac:chgData name="Emma Arnold" userId="8993a44a-1dde-43d4-879e-84867f47ccd8" providerId="ADAL" clId="{555EE0FA-4DC4-4405-8766-3507F8F1BD2D}" dt="2019-02-12T07:51:49.463" v="6481" actId="478"/>
          <ac:picMkLst>
            <pc:docMk/>
            <pc:sldMk cId="3440778254" sldId="289"/>
            <ac:picMk id="3" creationId="{607A4E9E-6E6E-4000-9D7C-B4077781A727}"/>
          </ac:picMkLst>
        </pc:picChg>
        <pc:picChg chg="add del mod ord modCrop">
          <ac:chgData name="Emma Arnold" userId="8993a44a-1dde-43d4-879e-84867f47ccd8" providerId="ADAL" clId="{555EE0FA-4DC4-4405-8766-3507F8F1BD2D}" dt="2019-02-12T07:58:32.200" v="6490" actId="478"/>
          <ac:picMkLst>
            <pc:docMk/>
            <pc:sldMk cId="3440778254" sldId="289"/>
            <ac:picMk id="4" creationId="{4BF8AAE1-AAF7-4B0E-BF36-6E1794BAE1E6}"/>
          </ac:picMkLst>
        </pc:picChg>
        <pc:picChg chg="add mod ord modCrop">
          <ac:chgData name="Emma Arnold" userId="8993a44a-1dde-43d4-879e-84867f47ccd8" providerId="ADAL" clId="{555EE0FA-4DC4-4405-8766-3507F8F1BD2D}" dt="2019-02-12T07:59:30.746" v="6502" actId="732"/>
          <ac:picMkLst>
            <pc:docMk/>
            <pc:sldMk cId="3440778254" sldId="289"/>
            <ac:picMk id="7" creationId="{06955D93-4233-4AE9-B5FC-F3C81A0538A3}"/>
          </ac:picMkLst>
        </pc:picChg>
        <pc:picChg chg="del">
          <ac:chgData name="Emma Arnold" userId="8993a44a-1dde-43d4-879e-84867f47ccd8" providerId="ADAL" clId="{555EE0FA-4DC4-4405-8766-3507F8F1BD2D}" dt="2019-02-12T07:36:11.126" v="6467" actId="478"/>
          <ac:picMkLst>
            <pc:docMk/>
            <pc:sldMk cId="3440778254" sldId="289"/>
            <ac:picMk id="8" creationId="{5E60B5F1-74C4-494E-86B6-1B719624A044}"/>
          </ac:picMkLst>
        </pc:picChg>
        <pc:picChg chg="del">
          <ac:chgData name="Emma Arnold" userId="8993a44a-1dde-43d4-879e-84867f47ccd8" providerId="ADAL" clId="{555EE0FA-4DC4-4405-8766-3507F8F1BD2D}" dt="2019-02-12T07:45:32.313" v="6480" actId="478"/>
          <ac:picMkLst>
            <pc:docMk/>
            <pc:sldMk cId="3440778254" sldId="289"/>
            <ac:picMk id="9" creationId="{AC57909E-3045-4B4E-BF45-5AA7727061D5}"/>
          </ac:picMkLst>
        </pc:picChg>
      </pc:sldChg>
      <pc:sldChg chg="addSp delSp modSp add">
        <pc:chgData name="Emma Arnold" userId="8993a44a-1dde-43d4-879e-84867f47ccd8" providerId="ADAL" clId="{555EE0FA-4DC4-4405-8766-3507F8F1BD2D}" dt="2019-02-12T08:09:42.541" v="6563" actId="1076"/>
        <pc:sldMkLst>
          <pc:docMk/>
          <pc:sldMk cId="3916355196" sldId="290"/>
        </pc:sldMkLst>
        <pc:spChg chg="mod">
          <ac:chgData name="Emma Arnold" userId="8993a44a-1dde-43d4-879e-84867f47ccd8" providerId="ADAL" clId="{555EE0FA-4DC4-4405-8766-3507F8F1BD2D}" dt="2019-02-12T08:09:18.211" v="6562" actId="20577"/>
          <ac:spMkLst>
            <pc:docMk/>
            <pc:sldMk cId="3916355196" sldId="290"/>
            <ac:spMk id="137" creationId="{00000000-0000-0000-0000-000000000000}"/>
          </ac:spMkLst>
        </pc:spChg>
        <pc:picChg chg="add mod ord modCrop">
          <ac:chgData name="Emma Arnold" userId="8993a44a-1dde-43d4-879e-84867f47ccd8" providerId="ADAL" clId="{555EE0FA-4DC4-4405-8766-3507F8F1BD2D}" dt="2019-02-12T08:09:42.541" v="6563" actId="1076"/>
          <ac:picMkLst>
            <pc:docMk/>
            <pc:sldMk cId="3916355196" sldId="290"/>
            <ac:picMk id="2" creationId="{3A70EC8D-7181-41DC-BFBD-4E191C53C10A}"/>
          </ac:picMkLst>
        </pc:picChg>
        <pc:picChg chg="del">
          <ac:chgData name="Emma Arnold" userId="8993a44a-1dde-43d4-879e-84867f47ccd8" providerId="ADAL" clId="{555EE0FA-4DC4-4405-8766-3507F8F1BD2D}" dt="2019-02-12T08:07:58.250" v="6540" actId="478"/>
          <ac:picMkLst>
            <pc:docMk/>
            <pc:sldMk cId="3916355196" sldId="290"/>
            <ac:picMk id="135" creationId="{00000000-0000-0000-0000-000000000000}"/>
          </ac:picMkLst>
        </pc:picChg>
      </pc:sldChg>
      <pc:sldChg chg="addSp delSp modSp add">
        <pc:chgData name="Emma Arnold" userId="8993a44a-1dde-43d4-879e-84867f47ccd8" providerId="ADAL" clId="{555EE0FA-4DC4-4405-8766-3507F8F1BD2D}" dt="2019-02-12T08:35:10.734" v="6703" actId="15"/>
        <pc:sldMkLst>
          <pc:docMk/>
          <pc:sldMk cId="16469613" sldId="291"/>
        </pc:sldMkLst>
        <pc:spChg chg="mod">
          <ac:chgData name="Emma Arnold" userId="8993a44a-1dde-43d4-879e-84867f47ccd8" providerId="ADAL" clId="{555EE0FA-4DC4-4405-8766-3507F8F1BD2D}" dt="2019-02-12T08:35:10.734" v="6703" actId="15"/>
          <ac:spMkLst>
            <pc:docMk/>
            <pc:sldMk cId="16469613" sldId="291"/>
            <ac:spMk id="137" creationId="{00000000-0000-0000-0000-000000000000}"/>
          </ac:spMkLst>
        </pc:spChg>
        <pc:picChg chg="add mod ord modCrop">
          <ac:chgData name="Emma Arnold" userId="8993a44a-1dde-43d4-879e-84867f47ccd8" providerId="ADAL" clId="{555EE0FA-4DC4-4405-8766-3507F8F1BD2D}" dt="2019-02-12T08:28:43.903" v="6617" actId="14100"/>
          <ac:picMkLst>
            <pc:docMk/>
            <pc:sldMk cId="16469613" sldId="291"/>
            <ac:picMk id="2" creationId="{CF1D48B8-5773-4EA0-9541-2EBAC033E1BE}"/>
          </ac:picMkLst>
        </pc:picChg>
        <pc:picChg chg="del">
          <ac:chgData name="Emma Arnold" userId="8993a44a-1dde-43d4-879e-84867f47ccd8" providerId="ADAL" clId="{555EE0FA-4DC4-4405-8766-3507F8F1BD2D}" dt="2019-02-12T08:27:53.511" v="6603" actId="478"/>
          <ac:picMkLst>
            <pc:docMk/>
            <pc:sldMk cId="16469613" sldId="291"/>
            <ac:picMk id="4" creationId="{3E6E0985-26AC-4090-9C11-88E17074C139}"/>
          </ac:picMkLst>
        </pc:picChg>
      </pc:sldChg>
      <pc:sldChg chg="addSp delSp modSp add">
        <pc:chgData name="Emma Arnold" userId="8993a44a-1dde-43d4-879e-84867f47ccd8" providerId="ADAL" clId="{555EE0FA-4DC4-4405-8766-3507F8F1BD2D}" dt="2019-02-12T09:24:02.656" v="7101" actId="20577"/>
        <pc:sldMkLst>
          <pc:docMk/>
          <pc:sldMk cId="3677425741" sldId="292"/>
        </pc:sldMkLst>
        <pc:spChg chg="mod">
          <ac:chgData name="Emma Arnold" userId="8993a44a-1dde-43d4-879e-84867f47ccd8" providerId="ADAL" clId="{555EE0FA-4DC4-4405-8766-3507F8F1BD2D}" dt="2019-02-12T09:24:02.656" v="7101" actId="20577"/>
          <ac:spMkLst>
            <pc:docMk/>
            <pc:sldMk cId="3677425741" sldId="292"/>
            <ac:spMk id="84" creationId="{00000000-0000-0000-0000-000000000000}"/>
          </ac:spMkLst>
        </pc:spChg>
        <pc:picChg chg="add mod ord modCrop">
          <ac:chgData name="Emma Arnold" userId="8993a44a-1dde-43d4-879e-84867f47ccd8" providerId="ADAL" clId="{555EE0FA-4DC4-4405-8766-3507F8F1BD2D}" dt="2019-02-12T09:23:51.719" v="7099" actId="167"/>
          <ac:picMkLst>
            <pc:docMk/>
            <pc:sldMk cId="3677425741" sldId="292"/>
            <ac:picMk id="2" creationId="{AAFBD00C-85C4-4563-BC48-D3CB0B7CBA7E}"/>
          </ac:picMkLst>
        </pc:picChg>
        <pc:picChg chg="add mod ord modCrop">
          <ac:chgData name="Emma Arnold" userId="8993a44a-1dde-43d4-879e-84867f47ccd8" providerId="ADAL" clId="{555EE0FA-4DC4-4405-8766-3507F8F1BD2D}" dt="2019-02-12T09:23:54.777" v="7100" actId="167"/>
          <ac:picMkLst>
            <pc:docMk/>
            <pc:sldMk cId="3677425741" sldId="292"/>
            <ac:picMk id="3" creationId="{D95B4E92-9002-4566-B7D0-5723BB89BD24}"/>
          </ac:picMkLst>
        </pc:picChg>
        <pc:picChg chg="del">
          <ac:chgData name="Emma Arnold" userId="8993a44a-1dde-43d4-879e-84867f47ccd8" providerId="ADAL" clId="{555EE0FA-4DC4-4405-8766-3507F8F1BD2D}" dt="2019-02-12T09:22:27.092" v="7083" actId="478"/>
          <ac:picMkLst>
            <pc:docMk/>
            <pc:sldMk cId="3677425741" sldId="292"/>
            <ac:picMk id="5" creationId="{B5A7833C-9A30-4CF7-A5F5-C321550F97BF}"/>
          </ac:picMkLst>
        </pc:picChg>
      </pc:sldChg>
      <pc:sldChg chg="addSp delSp modSp add">
        <pc:chgData name="Emma Arnold" userId="8993a44a-1dde-43d4-879e-84867f47ccd8" providerId="ADAL" clId="{555EE0FA-4DC4-4405-8766-3507F8F1BD2D}" dt="2019-02-12T12:23:47.750" v="7673" actId="1076"/>
        <pc:sldMkLst>
          <pc:docMk/>
          <pc:sldMk cId="3780310613" sldId="293"/>
        </pc:sldMkLst>
        <pc:spChg chg="add del mod ord">
          <ac:chgData name="Emma Arnold" userId="8993a44a-1dde-43d4-879e-84867f47ccd8" providerId="ADAL" clId="{555EE0FA-4DC4-4405-8766-3507F8F1BD2D}" dt="2019-02-12T10:03:38.977" v="7551" actId="478"/>
          <ac:spMkLst>
            <pc:docMk/>
            <pc:sldMk cId="3780310613" sldId="293"/>
            <ac:spMk id="3" creationId="{48C590D9-3624-45AD-A16D-750E2FC2ADA4}"/>
          </ac:spMkLst>
        </pc:spChg>
        <pc:spChg chg="del">
          <ac:chgData name="Emma Arnold" userId="8993a44a-1dde-43d4-879e-84867f47ccd8" providerId="ADAL" clId="{555EE0FA-4DC4-4405-8766-3507F8F1BD2D}" dt="2019-02-12T09:28:53.481" v="7105" actId="478"/>
          <ac:spMkLst>
            <pc:docMk/>
            <pc:sldMk cId="3780310613" sldId="293"/>
            <ac:spMk id="4" creationId="{D4835E2F-B17D-4078-B65F-20BC0E875A25}"/>
          </ac:spMkLst>
        </pc:spChg>
        <pc:spChg chg="add del mod">
          <ac:chgData name="Emma Arnold" userId="8993a44a-1dde-43d4-879e-84867f47ccd8" providerId="ADAL" clId="{555EE0FA-4DC4-4405-8766-3507F8F1BD2D}" dt="2019-02-12T10:03:40.550" v="7552"/>
          <ac:spMkLst>
            <pc:docMk/>
            <pc:sldMk cId="3780310613" sldId="293"/>
            <ac:spMk id="5" creationId="{7B5F791C-C487-4011-B958-269C1DB0E6EE}"/>
          </ac:spMkLst>
        </pc:spChg>
        <pc:spChg chg="add del mod">
          <ac:chgData name="Emma Arnold" userId="8993a44a-1dde-43d4-879e-84867f47ccd8" providerId="ADAL" clId="{555EE0FA-4DC4-4405-8766-3507F8F1BD2D}" dt="2019-02-12T10:03:40.550" v="7552"/>
          <ac:spMkLst>
            <pc:docMk/>
            <pc:sldMk cId="3780310613" sldId="293"/>
            <ac:spMk id="6" creationId="{3B36FD51-02DC-4DA7-B6B5-4B42861DC30C}"/>
          </ac:spMkLst>
        </pc:spChg>
        <pc:spChg chg="mod">
          <ac:chgData name="Emma Arnold" userId="8993a44a-1dde-43d4-879e-84867f47ccd8" providerId="ADAL" clId="{555EE0FA-4DC4-4405-8766-3507F8F1BD2D}" dt="2019-02-12T10:06:27.051" v="7566" actId="207"/>
          <ac:spMkLst>
            <pc:docMk/>
            <pc:sldMk cId="3780310613" sldId="293"/>
            <ac:spMk id="150" creationId="{00000000-0000-0000-0000-000000000000}"/>
          </ac:spMkLst>
        </pc:spChg>
        <pc:spChg chg="mod">
          <ac:chgData name="Emma Arnold" userId="8993a44a-1dde-43d4-879e-84867f47ccd8" providerId="ADAL" clId="{555EE0FA-4DC4-4405-8766-3507F8F1BD2D}" dt="2019-02-12T10:07:13.265" v="7568" actId="207"/>
          <ac:spMkLst>
            <pc:docMk/>
            <pc:sldMk cId="3780310613" sldId="293"/>
            <ac:spMk id="151" creationId="{00000000-0000-0000-0000-000000000000}"/>
          </ac:spMkLst>
        </pc:spChg>
        <pc:picChg chg="add del mod ord modCrop">
          <ac:chgData name="Emma Arnold" userId="8993a44a-1dde-43d4-879e-84867f47ccd8" providerId="ADAL" clId="{555EE0FA-4DC4-4405-8766-3507F8F1BD2D}" dt="2019-02-12T10:03:38.044" v="7550" actId="478"/>
          <ac:picMkLst>
            <pc:docMk/>
            <pc:sldMk cId="3780310613" sldId="293"/>
            <ac:picMk id="2" creationId="{57EDF68B-F2EB-40EC-94C8-E8EEDBB7F8C0}"/>
          </ac:picMkLst>
        </pc:picChg>
        <pc:picChg chg="add del mod">
          <ac:chgData name="Emma Arnold" userId="8993a44a-1dde-43d4-879e-84867f47ccd8" providerId="ADAL" clId="{555EE0FA-4DC4-4405-8766-3507F8F1BD2D}" dt="2019-02-12T10:05:31.875" v="7555" actId="478"/>
          <ac:picMkLst>
            <pc:docMk/>
            <pc:sldMk cId="3780310613" sldId="293"/>
            <ac:picMk id="7" creationId="{970F4701-A6B6-49D5-8A27-112B061B463B}"/>
          </ac:picMkLst>
        </pc:picChg>
        <pc:picChg chg="add del mod ord modCrop">
          <ac:chgData name="Emma Arnold" userId="8993a44a-1dde-43d4-879e-84867f47ccd8" providerId="ADAL" clId="{555EE0FA-4DC4-4405-8766-3507F8F1BD2D}" dt="2019-02-12T12:22:40.081" v="7660" actId="478"/>
          <ac:picMkLst>
            <pc:docMk/>
            <pc:sldMk cId="3780310613" sldId="293"/>
            <ac:picMk id="8" creationId="{C0E0ED61-5406-44AF-917D-F32951298855}"/>
          </ac:picMkLst>
        </pc:picChg>
        <pc:picChg chg="add mod ord modCrop">
          <ac:chgData name="Emma Arnold" userId="8993a44a-1dde-43d4-879e-84867f47ccd8" providerId="ADAL" clId="{555EE0FA-4DC4-4405-8766-3507F8F1BD2D}" dt="2019-02-12T12:23:47.750" v="7673" actId="1076"/>
          <ac:picMkLst>
            <pc:docMk/>
            <pc:sldMk cId="3780310613" sldId="293"/>
            <ac:picMk id="9" creationId="{207E0692-5D1F-48C3-A9B7-FFD8B0E94EAD}"/>
          </ac:picMkLst>
        </pc:picChg>
        <pc:picChg chg="del">
          <ac:chgData name="Emma Arnold" userId="8993a44a-1dde-43d4-879e-84867f47ccd8" providerId="ADAL" clId="{555EE0FA-4DC4-4405-8766-3507F8F1BD2D}" dt="2019-02-12T09:28:52.326" v="7104" actId="478"/>
          <ac:picMkLst>
            <pc:docMk/>
            <pc:sldMk cId="3780310613" sldId="293"/>
            <ac:picMk id="149" creationId="{00000000-0000-0000-0000-000000000000}"/>
          </ac:picMkLst>
        </pc:picChg>
      </pc:sldChg>
      <pc:sldChg chg="addSp delSp modSp add">
        <pc:chgData name="Emma Arnold" userId="8993a44a-1dde-43d4-879e-84867f47ccd8" providerId="ADAL" clId="{555EE0FA-4DC4-4405-8766-3507F8F1BD2D}" dt="2019-02-12T12:35:29.583" v="7705" actId="20577"/>
        <pc:sldMkLst>
          <pc:docMk/>
          <pc:sldMk cId="3141458470" sldId="294"/>
        </pc:sldMkLst>
        <pc:spChg chg="add del mod">
          <ac:chgData name="Emma Arnold" userId="8993a44a-1dde-43d4-879e-84867f47ccd8" providerId="ADAL" clId="{555EE0FA-4DC4-4405-8766-3507F8F1BD2D}" dt="2019-02-12T12:34:37.915" v="7695"/>
          <ac:spMkLst>
            <pc:docMk/>
            <pc:sldMk cId="3141458470" sldId="294"/>
            <ac:spMk id="2" creationId="{FB7C26B4-8AB7-45FC-9B63-2D14DCC1E36D}"/>
          </ac:spMkLst>
        </pc:spChg>
        <pc:spChg chg="add del mod">
          <ac:chgData name="Emma Arnold" userId="8993a44a-1dde-43d4-879e-84867f47ccd8" providerId="ADAL" clId="{555EE0FA-4DC4-4405-8766-3507F8F1BD2D}" dt="2019-02-12T12:34:37.915" v="7695"/>
          <ac:spMkLst>
            <pc:docMk/>
            <pc:sldMk cId="3141458470" sldId="294"/>
            <ac:spMk id="3" creationId="{49D49C63-D38F-4665-B554-C8402D205338}"/>
          </ac:spMkLst>
        </pc:spChg>
        <pc:spChg chg="mod">
          <ac:chgData name="Emma Arnold" userId="8993a44a-1dde-43d4-879e-84867f47ccd8" providerId="ADAL" clId="{555EE0FA-4DC4-4405-8766-3507F8F1BD2D}" dt="2019-02-12T12:35:29.583" v="7705" actId="20577"/>
          <ac:spMkLst>
            <pc:docMk/>
            <pc:sldMk cId="3141458470" sldId="294"/>
            <ac:spMk id="160" creationId="{00000000-0000-0000-0000-000000000000}"/>
          </ac:spMkLst>
        </pc:spChg>
        <pc:picChg chg="del">
          <ac:chgData name="Emma Arnold" userId="8993a44a-1dde-43d4-879e-84867f47ccd8" providerId="ADAL" clId="{555EE0FA-4DC4-4405-8766-3507F8F1BD2D}" dt="2019-02-12T12:34:28.659" v="7689" actId="478"/>
          <ac:picMkLst>
            <pc:docMk/>
            <pc:sldMk cId="3141458470" sldId="294"/>
            <ac:picMk id="4" creationId="{3ABF3EB1-5370-4ECD-9EBE-5CCBA1B51CC5}"/>
          </ac:picMkLst>
        </pc:picChg>
        <pc:picChg chg="del">
          <ac:chgData name="Emma Arnold" userId="8993a44a-1dde-43d4-879e-84867f47ccd8" providerId="ADAL" clId="{555EE0FA-4DC4-4405-8766-3507F8F1BD2D}" dt="2019-02-12T12:34:32.304" v="7691" actId="478"/>
          <ac:picMkLst>
            <pc:docMk/>
            <pc:sldMk cId="3141458470" sldId="294"/>
            <ac:picMk id="5" creationId="{DA8D2300-7618-46A2-BB40-2E91AE84795A}"/>
          </ac:picMkLst>
        </pc:picChg>
        <pc:picChg chg="del">
          <ac:chgData name="Emma Arnold" userId="8993a44a-1dde-43d4-879e-84867f47ccd8" providerId="ADAL" clId="{555EE0FA-4DC4-4405-8766-3507F8F1BD2D}" dt="2019-02-12T12:34:31.086" v="7690" actId="478"/>
          <ac:picMkLst>
            <pc:docMk/>
            <pc:sldMk cId="3141458470" sldId="294"/>
            <ac:picMk id="6" creationId="{E1898531-3DD4-4C56-A32E-2D45EA747390}"/>
          </ac:picMkLst>
        </pc:picChg>
        <pc:picChg chg="del">
          <ac:chgData name="Emma Arnold" userId="8993a44a-1dde-43d4-879e-84867f47ccd8" providerId="ADAL" clId="{555EE0FA-4DC4-4405-8766-3507F8F1BD2D}" dt="2019-02-12T12:34:36.496" v="7694" actId="478"/>
          <ac:picMkLst>
            <pc:docMk/>
            <pc:sldMk cId="3141458470" sldId="294"/>
            <ac:picMk id="7" creationId="{8F5C56CF-0EE0-4E5D-ADA0-CFB8BAB79D26}"/>
          </ac:picMkLst>
        </pc:picChg>
        <pc:picChg chg="add mod ord modCrop">
          <ac:chgData name="Emma Arnold" userId="8993a44a-1dde-43d4-879e-84867f47ccd8" providerId="ADAL" clId="{555EE0FA-4DC4-4405-8766-3507F8F1BD2D}" dt="2019-02-12T12:35:21.983" v="7704" actId="167"/>
          <ac:picMkLst>
            <pc:docMk/>
            <pc:sldMk cId="3141458470" sldId="294"/>
            <ac:picMk id="8" creationId="{D0B914AE-BD08-4678-9CDC-0FF925F6DF41}"/>
          </ac:picMkLst>
        </pc:picChg>
      </pc:sldChg>
      <pc:sldChg chg="addSp delSp modSp add">
        <pc:chgData name="Emma Arnold" userId="8993a44a-1dde-43d4-879e-84867f47ccd8" providerId="ADAL" clId="{555EE0FA-4DC4-4405-8766-3507F8F1BD2D}" dt="2019-02-12T13:23:01.725" v="7894" actId="732"/>
        <pc:sldMkLst>
          <pc:docMk/>
          <pc:sldMk cId="1596428832" sldId="296"/>
        </pc:sldMkLst>
        <pc:spChg chg="mod">
          <ac:chgData name="Emma Arnold" userId="8993a44a-1dde-43d4-879e-84867f47ccd8" providerId="ADAL" clId="{555EE0FA-4DC4-4405-8766-3507F8F1BD2D}" dt="2019-02-12T13:22:31.133" v="7890" actId="20577"/>
          <ac:spMkLst>
            <pc:docMk/>
            <pc:sldMk cId="1596428832" sldId="296"/>
            <ac:spMk id="170" creationId="{00000000-0000-0000-0000-000000000000}"/>
          </ac:spMkLst>
        </pc:spChg>
        <pc:picChg chg="add del mod ord modCrop">
          <ac:chgData name="Emma Arnold" userId="8993a44a-1dde-43d4-879e-84867f47ccd8" providerId="ADAL" clId="{555EE0FA-4DC4-4405-8766-3507F8F1BD2D}" dt="2019-02-12T13:18:28.121" v="7796" actId="478"/>
          <ac:picMkLst>
            <pc:docMk/>
            <pc:sldMk cId="1596428832" sldId="296"/>
            <ac:picMk id="2" creationId="{0C00FF0E-D67A-42F9-8FE3-202ADE03BBE2}"/>
          </ac:picMkLst>
        </pc:picChg>
        <pc:picChg chg="add mod ord modCrop">
          <ac:chgData name="Emma Arnold" userId="8993a44a-1dde-43d4-879e-84867f47ccd8" providerId="ADAL" clId="{555EE0FA-4DC4-4405-8766-3507F8F1BD2D}" dt="2019-02-12T13:23:01.725" v="7894" actId="732"/>
          <ac:picMkLst>
            <pc:docMk/>
            <pc:sldMk cId="1596428832" sldId="296"/>
            <ac:picMk id="3" creationId="{4E8FDE19-A02E-47F1-B3CF-1E03CC8C182C}"/>
          </ac:picMkLst>
        </pc:picChg>
        <pc:picChg chg="del">
          <ac:chgData name="Emma Arnold" userId="8993a44a-1dde-43d4-879e-84867f47ccd8" providerId="ADAL" clId="{555EE0FA-4DC4-4405-8766-3507F8F1BD2D}" dt="2019-02-12T13:06:39.113" v="7718" actId="478"/>
          <ac:picMkLst>
            <pc:docMk/>
            <pc:sldMk cId="1596428832" sldId="296"/>
            <ac:picMk id="6" creationId="{F60B42F2-C671-46A8-9738-CC70FF6C28BB}"/>
          </ac:picMkLst>
        </pc:picChg>
      </pc:sldChg>
      <pc:sldMasterChg chg="modSldLayout">
        <pc:chgData name="Emma Arnold" userId="8993a44a-1dde-43d4-879e-84867f47ccd8" providerId="ADAL" clId="{555EE0FA-4DC4-4405-8766-3507F8F1BD2D}" dt="2019-02-11T17:05:37.403" v="6110" actId="20577"/>
        <pc:sldMasterMkLst>
          <pc:docMk/>
          <pc:sldMasterMk cId="1310585009" sldId="2147483648"/>
        </pc:sldMasterMkLst>
        <pc:sldLayoutChg chg="modSp">
          <pc:chgData name="Emma Arnold" userId="8993a44a-1dde-43d4-879e-84867f47ccd8" providerId="ADAL" clId="{555EE0FA-4DC4-4405-8766-3507F8F1BD2D}" dt="2019-02-11T17:05:37.403" v="6110" actId="20577"/>
          <pc:sldLayoutMkLst>
            <pc:docMk/>
            <pc:sldMasterMk cId="1310585009" sldId="2147483648"/>
            <pc:sldLayoutMk cId="1343773056" sldId="2147483656"/>
          </pc:sldLayoutMkLst>
          <pc:spChg chg="mod">
            <ac:chgData name="Emma Arnold" userId="8993a44a-1dde-43d4-879e-84867f47ccd8" providerId="ADAL" clId="{555EE0FA-4DC4-4405-8766-3507F8F1BD2D}" dt="2019-02-11T17:05:37.403" v="6110" actId="20577"/>
            <ac:spMkLst>
              <pc:docMk/>
              <pc:sldMasterMk cId="1310585009" sldId="2147483648"/>
              <pc:sldLayoutMk cId="1343773056" sldId="2147483656"/>
              <ac:spMk id="2" creationId="{00000000-0000-0000-0000-000000000000}"/>
            </ac:spMkLst>
          </pc:spChg>
        </pc:sldLayoutChg>
      </pc:sldMasterChg>
    </pc:docChg>
  </pc:docChgLst>
  <pc:docChgLst>
    <pc:chgData name="Jessica Webb" userId="116bfa15-fab5-4298-95a6-2aaa2e478e3d" providerId="ADAL" clId="{BDB0CB7C-42D3-4AD1-AC33-EA672661B968}"/>
    <pc:docChg chg="undo custSel addSld delSld modSld modMainMaster">
      <pc:chgData name="Jessica Webb" userId="116bfa15-fab5-4298-95a6-2aaa2e478e3d" providerId="ADAL" clId="{BDB0CB7C-42D3-4AD1-AC33-EA672661B968}" dt="2019-03-05T16:12:01.027" v="549" actId="14826"/>
      <pc:docMkLst>
        <pc:docMk/>
      </pc:docMkLst>
      <pc:sldChg chg="addSp delSp modSp">
        <pc:chgData name="Jessica Webb" userId="116bfa15-fab5-4298-95a6-2aaa2e478e3d" providerId="ADAL" clId="{BDB0CB7C-42D3-4AD1-AC33-EA672661B968}" dt="2019-03-05T16:07:13.342" v="548" actId="20577"/>
        <pc:sldMkLst>
          <pc:docMk/>
          <pc:sldMk cId="2819996977" sldId="257"/>
        </pc:sldMkLst>
        <pc:spChg chg="mod">
          <ac:chgData name="Jessica Webb" userId="116bfa15-fab5-4298-95a6-2aaa2e478e3d" providerId="ADAL" clId="{BDB0CB7C-42D3-4AD1-AC33-EA672661B968}" dt="2019-03-05T16:07:13.342" v="548" actId="20577"/>
          <ac:spMkLst>
            <pc:docMk/>
            <pc:sldMk cId="2819996977" sldId="257"/>
            <ac:spMk id="9" creationId="{9B940526-E652-49E9-80CD-519D5A66C408}"/>
          </ac:spMkLst>
        </pc:spChg>
        <pc:cxnChg chg="add del mod">
          <ac:chgData name="Jessica Webb" userId="116bfa15-fab5-4298-95a6-2aaa2e478e3d" providerId="ADAL" clId="{BDB0CB7C-42D3-4AD1-AC33-EA672661B968}" dt="2019-03-05T16:05:56.813" v="547" actId="478"/>
          <ac:cxnSpMkLst>
            <pc:docMk/>
            <pc:sldMk cId="2819996977" sldId="257"/>
            <ac:cxnSpMk id="3" creationId="{637BC9EC-D006-40E5-B83D-6968FCE34D94}"/>
          </ac:cxnSpMkLst>
        </pc:cxnChg>
      </pc:sldChg>
      <pc:sldChg chg="addSp delSp modSp del">
        <pc:chgData name="Jessica Webb" userId="116bfa15-fab5-4298-95a6-2aaa2e478e3d" providerId="ADAL" clId="{BDB0CB7C-42D3-4AD1-AC33-EA672661B968}" dt="2019-03-05T12:06:37.544" v="529" actId="2696"/>
        <pc:sldMkLst>
          <pc:docMk/>
          <pc:sldMk cId="3177019752" sldId="264"/>
        </pc:sldMkLst>
        <pc:spChg chg="mod">
          <ac:chgData name="Jessica Webb" userId="116bfa15-fab5-4298-95a6-2aaa2e478e3d" providerId="ADAL" clId="{BDB0CB7C-42D3-4AD1-AC33-EA672661B968}" dt="2019-02-28T13:05:18.436" v="44" actId="207"/>
          <ac:spMkLst>
            <pc:docMk/>
            <pc:sldMk cId="3177019752" sldId="264"/>
            <ac:spMk id="92" creationId="{00000000-0000-0000-0000-000000000000}"/>
          </ac:spMkLst>
        </pc:spChg>
        <pc:picChg chg="del">
          <ac:chgData name="Jessica Webb" userId="116bfa15-fab5-4298-95a6-2aaa2e478e3d" providerId="ADAL" clId="{BDB0CB7C-42D3-4AD1-AC33-EA672661B968}" dt="2019-02-28T13:04:31.472" v="32" actId="478"/>
          <ac:picMkLst>
            <pc:docMk/>
            <pc:sldMk cId="3177019752" sldId="264"/>
            <ac:picMk id="2" creationId="{CD15845F-0C55-4DE9-ACCC-1A20655F08A3}"/>
          </ac:picMkLst>
        </pc:picChg>
        <pc:picChg chg="add mod ord modCrop">
          <ac:chgData name="Jessica Webb" userId="116bfa15-fab5-4298-95a6-2aaa2e478e3d" providerId="ADAL" clId="{BDB0CB7C-42D3-4AD1-AC33-EA672661B968}" dt="2019-02-28T13:05:11.799" v="43" actId="1076"/>
          <ac:picMkLst>
            <pc:docMk/>
            <pc:sldMk cId="3177019752" sldId="264"/>
            <ac:picMk id="4" creationId="{FDD42CE2-EF5C-45FD-AB08-FB9E6F05EB81}"/>
          </ac:picMkLst>
        </pc:picChg>
      </pc:sldChg>
      <pc:sldChg chg="addSp delSp modSp">
        <pc:chgData name="Jessica Webb" userId="116bfa15-fab5-4298-95a6-2aaa2e478e3d" providerId="ADAL" clId="{BDB0CB7C-42D3-4AD1-AC33-EA672661B968}" dt="2019-02-28T15:51:35.710" v="388" actId="1076"/>
        <pc:sldMkLst>
          <pc:docMk/>
          <pc:sldMk cId="1975833073" sldId="265"/>
        </pc:sldMkLst>
        <pc:spChg chg="mod">
          <ac:chgData name="Jessica Webb" userId="116bfa15-fab5-4298-95a6-2aaa2e478e3d" providerId="ADAL" clId="{BDB0CB7C-42D3-4AD1-AC33-EA672661B968}" dt="2019-02-28T15:48:35.381" v="376" actId="20577"/>
          <ac:spMkLst>
            <pc:docMk/>
            <pc:sldMk cId="1975833073" sldId="265"/>
            <ac:spMk id="101" creationId="{00000000-0000-0000-0000-000000000000}"/>
          </ac:spMkLst>
        </pc:spChg>
        <pc:spChg chg="del">
          <ac:chgData name="Jessica Webb" userId="116bfa15-fab5-4298-95a6-2aaa2e478e3d" providerId="ADAL" clId="{BDB0CB7C-42D3-4AD1-AC33-EA672661B968}" dt="2019-02-28T15:47:33.768" v="364" actId="478"/>
          <ac:spMkLst>
            <pc:docMk/>
            <pc:sldMk cId="1975833073" sldId="265"/>
            <ac:spMk id="104" creationId="{00000000-0000-0000-0000-000000000000}"/>
          </ac:spMkLst>
        </pc:spChg>
        <pc:picChg chg="add del mod">
          <ac:chgData name="Jessica Webb" userId="116bfa15-fab5-4298-95a6-2aaa2e478e3d" providerId="ADAL" clId="{BDB0CB7C-42D3-4AD1-AC33-EA672661B968}" dt="2019-02-28T15:51:06.648" v="379" actId="478"/>
          <ac:picMkLst>
            <pc:docMk/>
            <pc:sldMk cId="1975833073" sldId="265"/>
            <ac:picMk id="3" creationId="{9CDDA138-39AE-4199-8916-83ABF14FF05F}"/>
          </ac:picMkLst>
        </pc:picChg>
        <pc:picChg chg="add mod">
          <ac:chgData name="Jessica Webb" userId="116bfa15-fab5-4298-95a6-2aaa2e478e3d" providerId="ADAL" clId="{BDB0CB7C-42D3-4AD1-AC33-EA672661B968}" dt="2019-02-28T15:51:35.710" v="388" actId="1076"/>
          <ac:picMkLst>
            <pc:docMk/>
            <pc:sldMk cId="1975833073" sldId="265"/>
            <ac:picMk id="5" creationId="{E7F9B50B-A787-4F29-89AA-FCD49C61D243}"/>
          </ac:picMkLst>
        </pc:picChg>
        <pc:picChg chg="del">
          <ac:chgData name="Jessica Webb" userId="116bfa15-fab5-4298-95a6-2aaa2e478e3d" providerId="ADAL" clId="{BDB0CB7C-42D3-4AD1-AC33-EA672661B968}" dt="2019-02-28T15:47:30.360" v="362" actId="478"/>
          <ac:picMkLst>
            <pc:docMk/>
            <pc:sldMk cId="1975833073" sldId="265"/>
            <ac:picMk id="102" creationId="{00000000-0000-0000-0000-000000000000}"/>
          </ac:picMkLst>
        </pc:picChg>
        <pc:picChg chg="del">
          <ac:chgData name="Jessica Webb" userId="116bfa15-fab5-4298-95a6-2aaa2e478e3d" providerId="ADAL" clId="{BDB0CB7C-42D3-4AD1-AC33-EA672661B968}" dt="2019-02-28T15:47:31.655" v="363" actId="478"/>
          <ac:picMkLst>
            <pc:docMk/>
            <pc:sldMk cId="1975833073" sldId="265"/>
            <ac:picMk id="1026" creationId="{C24AA88E-3ADA-4200-8A81-7A2CF304AAEE}"/>
          </ac:picMkLst>
        </pc:picChg>
      </pc:sldChg>
      <pc:sldChg chg="addSp delSp modSp">
        <pc:chgData name="Jessica Webb" userId="116bfa15-fab5-4298-95a6-2aaa2e478e3d" providerId="ADAL" clId="{BDB0CB7C-42D3-4AD1-AC33-EA672661B968}" dt="2019-02-28T14:01:07.447" v="97" actId="20577"/>
        <pc:sldMkLst>
          <pc:docMk/>
          <pc:sldMk cId="3211781794" sldId="268"/>
        </pc:sldMkLst>
        <pc:spChg chg="mod">
          <ac:chgData name="Jessica Webb" userId="116bfa15-fab5-4298-95a6-2aaa2e478e3d" providerId="ADAL" clId="{BDB0CB7C-42D3-4AD1-AC33-EA672661B968}" dt="2019-02-28T14:01:07.447" v="97" actId="20577"/>
          <ac:spMkLst>
            <pc:docMk/>
            <pc:sldMk cId="3211781794" sldId="268"/>
            <ac:spMk id="130" creationId="{00000000-0000-0000-0000-000000000000}"/>
          </ac:spMkLst>
        </pc:spChg>
        <pc:picChg chg="add mod ord">
          <ac:chgData name="Jessica Webb" userId="116bfa15-fab5-4298-95a6-2aaa2e478e3d" providerId="ADAL" clId="{BDB0CB7C-42D3-4AD1-AC33-EA672661B968}" dt="2019-02-28T14:00:54.828" v="95" actId="14100"/>
          <ac:picMkLst>
            <pc:docMk/>
            <pc:sldMk cId="3211781794" sldId="268"/>
            <ac:picMk id="3" creationId="{CBBD2F50-BB8D-41D5-A402-BDC80AC9F6BF}"/>
          </ac:picMkLst>
        </pc:picChg>
        <pc:picChg chg="del">
          <ac:chgData name="Jessica Webb" userId="116bfa15-fab5-4298-95a6-2aaa2e478e3d" providerId="ADAL" clId="{BDB0CB7C-42D3-4AD1-AC33-EA672661B968}" dt="2019-02-28T13:59:55.717" v="85" actId="478"/>
          <ac:picMkLst>
            <pc:docMk/>
            <pc:sldMk cId="3211781794" sldId="268"/>
            <ac:picMk id="5" creationId="{3F4D6E83-03E4-4AE6-8063-67AD7C00F643}"/>
          </ac:picMkLst>
        </pc:picChg>
        <pc:picChg chg="add del">
          <ac:chgData name="Jessica Webb" userId="116bfa15-fab5-4298-95a6-2aaa2e478e3d" providerId="ADAL" clId="{BDB0CB7C-42D3-4AD1-AC33-EA672661B968}" dt="2019-02-28T14:00:47.020" v="94" actId="478"/>
          <ac:picMkLst>
            <pc:docMk/>
            <pc:sldMk cId="3211781794" sldId="268"/>
            <ac:picMk id="7" creationId="{D85BE123-0BA5-4622-A4AF-59196F2604E1}"/>
          </ac:picMkLst>
        </pc:picChg>
      </pc:sldChg>
      <pc:sldChg chg="addSp delSp modSp">
        <pc:chgData name="Jessica Webb" userId="116bfa15-fab5-4298-95a6-2aaa2e478e3d" providerId="ADAL" clId="{BDB0CB7C-42D3-4AD1-AC33-EA672661B968}" dt="2019-02-28T14:41:48.490" v="341" actId="732"/>
        <pc:sldMkLst>
          <pc:docMk/>
          <pc:sldMk cId="4046501013" sldId="274"/>
        </pc:sldMkLst>
        <pc:picChg chg="add mod modCrop">
          <ac:chgData name="Jessica Webb" userId="116bfa15-fab5-4298-95a6-2aaa2e478e3d" providerId="ADAL" clId="{BDB0CB7C-42D3-4AD1-AC33-EA672661B968}" dt="2019-02-28T14:41:48.490" v="341" actId="732"/>
          <ac:picMkLst>
            <pc:docMk/>
            <pc:sldMk cId="4046501013" sldId="274"/>
            <ac:picMk id="3" creationId="{310CF7C5-87D6-424C-A3A6-7BB97B4EF5DC}"/>
          </ac:picMkLst>
        </pc:picChg>
        <pc:picChg chg="del">
          <ac:chgData name="Jessica Webb" userId="116bfa15-fab5-4298-95a6-2aaa2e478e3d" providerId="ADAL" clId="{BDB0CB7C-42D3-4AD1-AC33-EA672661B968}" dt="2019-02-28T14:41:09.102" v="331" actId="478"/>
          <ac:picMkLst>
            <pc:docMk/>
            <pc:sldMk cId="4046501013" sldId="274"/>
            <ac:picMk id="4" creationId="{BCCA835B-A370-4783-B9EC-B1F581A3CB07}"/>
          </ac:picMkLst>
        </pc:picChg>
      </pc:sldChg>
      <pc:sldChg chg="addSp delSp modSp">
        <pc:chgData name="Jessica Webb" userId="116bfa15-fab5-4298-95a6-2aaa2e478e3d" providerId="ADAL" clId="{BDB0CB7C-42D3-4AD1-AC33-EA672661B968}" dt="2019-02-28T14:45:11.547" v="361" actId="20577"/>
        <pc:sldMkLst>
          <pc:docMk/>
          <pc:sldMk cId="4155161549" sldId="276"/>
        </pc:sldMkLst>
        <pc:spChg chg="del">
          <ac:chgData name="Jessica Webb" userId="116bfa15-fab5-4298-95a6-2aaa2e478e3d" providerId="ADAL" clId="{BDB0CB7C-42D3-4AD1-AC33-EA672661B968}" dt="2019-02-28T14:25:48.790" v="233" actId="478"/>
          <ac:spMkLst>
            <pc:docMk/>
            <pc:sldMk cId="4155161549" sldId="276"/>
            <ac:spMk id="10" creationId="{BD7F4F60-CA40-4A90-BAD5-7A5D29F42CDD}"/>
          </ac:spMkLst>
        </pc:spChg>
        <pc:spChg chg="mod">
          <ac:chgData name="Jessica Webb" userId="116bfa15-fab5-4298-95a6-2aaa2e478e3d" providerId="ADAL" clId="{BDB0CB7C-42D3-4AD1-AC33-EA672661B968}" dt="2019-02-28T14:45:11.547" v="361" actId="20577"/>
          <ac:spMkLst>
            <pc:docMk/>
            <pc:sldMk cId="4155161549" sldId="276"/>
            <ac:spMk id="193" creationId="{00000000-0000-0000-0000-000000000000}"/>
          </ac:spMkLst>
        </pc:spChg>
        <pc:picChg chg="del">
          <ac:chgData name="Jessica Webb" userId="116bfa15-fab5-4298-95a6-2aaa2e478e3d" providerId="ADAL" clId="{BDB0CB7C-42D3-4AD1-AC33-EA672661B968}" dt="2019-02-28T14:25:45.352" v="232" actId="478"/>
          <ac:picMkLst>
            <pc:docMk/>
            <pc:sldMk cId="4155161549" sldId="276"/>
            <ac:picMk id="3" creationId="{02F8F0E9-F21E-488F-9CC8-2FBEC52D44E9}"/>
          </ac:picMkLst>
        </pc:picChg>
        <pc:picChg chg="add mod ord modCrop">
          <ac:chgData name="Jessica Webb" userId="116bfa15-fab5-4298-95a6-2aaa2e478e3d" providerId="ADAL" clId="{BDB0CB7C-42D3-4AD1-AC33-EA672661B968}" dt="2019-02-28T14:26:06.462" v="237" actId="14100"/>
          <ac:picMkLst>
            <pc:docMk/>
            <pc:sldMk cId="4155161549" sldId="276"/>
            <ac:picMk id="4" creationId="{B1725116-3F32-402A-AC95-18740FC47E8F}"/>
          </ac:picMkLst>
        </pc:picChg>
        <pc:picChg chg="add">
          <ac:chgData name="Jessica Webb" userId="116bfa15-fab5-4298-95a6-2aaa2e478e3d" providerId="ADAL" clId="{BDB0CB7C-42D3-4AD1-AC33-EA672661B968}" dt="2019-02-28T14:26:48.191" v="246"/>
          <ac:picMkLst>
            <pc:docMk/>
            <pc:sldMk cId="4155161549" sldId="276"/>
            <ac:picMk id="8" creationId="{430E128E-6D9C-4F08-8962-8C36CC0DDD95}"/>
          </ac:picMkLst>
        </pc:picChg>
      </pc:sldChg>
      <pc:sldChg chg="addSp delSp modSp">
        <pc:chgData name="Jessica Webb" userId="116bfa15-fab5-4298-95a6-2aaa2e478e3d" providerId="ADAL" clId="{BDB0CB7C-42D3-4AD1-AC33-EA672661B968}" dt="2019-02-28T14:34:38.147" v="299" actId="20577"/>
        <pc:sldMkLst>
          <pc:docMk/>
          <pc:sldMk cId="2785114772" sldId="277"/>
        </pc:sldMkLst>
        <pc:spChg chg="mod">
          <ac:chgData name="Jessica Webb" userId="116bfa15-fab5-4298-95a6-2aaa2e478e3d" providerId="ADAL" clId="{BDB0CB7C-42D3-4AD1-AC33-EA672661B968}" dt="2019-02-28T14:34:38.147" v="299" actId="20577"/>
          <ac:spMkLst>
            <pc:docMk/>
            <pc:sldMk cId="2785114772" sldId="277"/>
            <ac:spMk id="201" creationId="{00000000-0000-0000-0000-000000000000}"/>
          </ac:spMkLst>
        </pc:spChg>
        <pc:picChg chg="add del mod ord modCrop">
          <ac:chgData name="Jessica Webb" userId="116bfa15-fab5-4298-95a6-2aaa2e478e3d" providerId="ADAL" clId="{BDB0CB7C-42D3-4AD1-AC33-EA672661B968}" dt="2019-02-28T14:29:53.549" v="259" actId="478"/>
          <ac:picMkLst>
            <pc:docMk/>
            <pc:sldMk cId="2785114772" sldId="277"/>
            <ac:picMk id="3" creationId="{73CC8B92-6AC9-4EA9-9FD4-EA6649F19896}"/>
          </ac:picMkLst>
        </pc:picChg>
        <pc:picChg chg="add del mod">
          <ac:chgData name="Jessica Webb" userId="116bfa15-fab5-4298-95a6-2aaa2e478e3d" providerId="ADAL" clId="{BDB0CB7C-42D3-4AD1-AC33-EA672661B968}" dt="2019-02-28T14:30:04.474" v="261" actId="478"/>
          <ac:picMkLst>
            <pc:docMk/>
            <pc:sldMk cId="2785114772" sldId="277"/>
            <ac:picMk id="5" creationId="{9E478BFD-A807-4BFF-AC6A-7B81F760B4E8}"/>
          </ac:picMkLst>
        </pc:picChg>
        <pc:picChg chg="del">
          <ac:chgData name="Jessica Webb" userId="116bfa15-fab5-4298-95a6-2aaa2e478e3d" providerId="ADAL" clId="{BDB0CB7C-42D3-4AD1-AC33-EA672661B968}" dt="2019-02-28T14:26:52.225" v="247" actId="478"/>
          <ac:picMkLst>
            <pc:docMk/>
            <pc:sldMk cId="2785114772" sldId="277"/>
            <ac:picMk id="6" creationId="{988D3E41-E953-462E-9A12-FB46BB0E7D88}"/>
          </ac:picMkLst>
        </pc:picChg>
        <pc:picChg chg="add del mod ord modCrop">
          <ac:chgData name="Jessica Webb" userId="116bfa15-fab5-4298-95a6-2aaa2e478e3d" providerId="ADAL" clId="{BDB0CB7C-42D3-4AD1-AC33-EA672661B968}" dt="2019-02-28T14:32:06.136" v="274" actId="478"/>
          <ac:picMkLst>
            <pc:docMk/>
            <pc:sldMk cId="2785114772" sldId="277"/>
            <ac:picMk id="8" creationId="{97D06639-EF21-409D-9ECF-CC426224B88B}"/>
          </ac:picMkLst>
        </pc:picChg>
        <pc:picChg chg="add del mod ord modCrop">
          <ac:chgData name="Jessica Webb" userId="116bfa15-fab5-4298-95a6-2aaa2e478e3d" providerId="ADAL" clId="{BDB0CB7C-42D3-4AD1-AC33-EA672661B968}" dt="2019-02-28T14:33:07.439" v="280" actId="478"/>
          <ac:picMkLst>
            <pc:docMk/>
            <pc:sldMk cId="2785114772" sldId="277"/>
            <ac:picMk id="10" creationId="{D5609983-E8A2-42F8-AE43-69C1AFA0FA92}"/>
          </ac:picMkLst>
        </pc:picChg>
        <pc:picChg chg="add del mod ord modCrop">
          <ac:chgData name="Jessica Webb" userId="116bfa15-fab5-4298-95a6-2aaa2e478e3d" providerId="ADAL" clId="{BDB0CB7C-42D3-4AD1-AC33-EA672661B968}" dt="2019-02-28T14:33:39.179" v="284" actId="478"/>
          <ac:picMkLst>
            <pc:docMk/>
            <pc:sldMk cId="2785114772" sldId="277"/>
            <ac:picMk id="12" creationId="{F849A6FC-68B7-4C6F-9DB7-4A3A3EC2A2A5}"/>
          </ac:picMkLst>
        </pc:picChg>
        <pc:picChg chg="add">
          <ac:chgData name="Jessica Webb" userId="116bfa15-fab5-4298-95a6-2aaa2e478e3d" providerId="ADAL" clId="{BDB0CB7C-42D3-4AD1-AC33-EA672661B968}" dt="2019-02-28T14:32:35.715" v="279"/>
          <ac:picMkLst>
            <pc:docMk/>
            <pc:sldMk cId="2785114772" sldId="277"/>
            <ac:picMk id="13" creationId="{9A7BE6A6-C944-4656-AE88-330395098CE5}"/>
          </ac:picMkLst>
        </pc:picChg>
        <pc:picChg chg="add mod ord modCrop">
          <ac:chgData name="Jessica Webb" userId="116bfa15-fab5-4298-95a6-2aaa2e478e3d" providerId="ADAL" clId="{BDB0CB7C-42D3-4AD1-AC33-EA672661B968}" dt="2019-02-28T14:34:02.762" v="289" actId="14100"/>
          <ac:picMkLst>
            <pc:docMk/>
            <pc:sldMk cId="2785114772" sldId="277"/>
            <ac:picMk id="15" creationId="{8A4CFEE2-865B-4041-895A-E8FD5F9BDE04}"/>
          </ac:picMkLst>
        </pc:picChg>
      </pc:sldChg>
      <pc:sldChg chg="addSp delSp modSp">
        <pc:chgData name="Jessica Webb" userId="116bfa15-fab5-4298-95a6-2aaa2e478e3d" providerId="ADAL" clId="{BDB0CB7C-42D3-4AD1-AC33-EA672661B968}" dt="2019-02-28T14:37:06.059" v="318"/>
        <pc:sldMkLst>
          <pc:docMk/>
          <pc:sldMk cId="3132092172" sldId="278"/>
        </pc:sldMkLst>
        <pc:picChg chg="add mod ord modCrop">
          <ac:chgData name="Jessica Webb" userId="116bfa15-fab5-4298-95a6-2aaa2e478e3d" providerId="ADAL" clId="{BDB0CB7C-42D3-4AD1-AC33-EA672661B968}" dt="2019-02-28T14:35:59.843" v="315" actId="732"/>
          <ac:picMkLst>
            <pc:docMk/>
            <pc:sldMk cId="3132092172" sldId="278"/>
            <ac:picMk id="3" creationId="{E5D5B153-EDBC-48EE-84D4-34E9038EF770}"/>
          </ac:picMkLst>
        </pc:picChg>
        <pc:picChg chg="del">
          <ac:chgData name="Jessica Webb" userId="116bfa15-fab5-4298-95a6-2aaa2e478e3d" providerId="ADAL" clId="{BDB0CB7C-42D3-4AD1-AC33-EA672661B968}" dt="2019-02-28T14:34:53.436" v="300" actId="478"/>
          <ac:picMkLst>
            <pc:docMk/>
            <pc:sldMk cId="3132092172" sldId="278"/>
            <ac:picMk id="5" creationId="{27FBE233-C067-4567-9967-281B5A5D8AB9}"/>
          </ac:picMkLst>
        </pc:picChg>
        <pc:picChg chg="add del">
          <ac:chgData name="Jessica Webb" userId="116bfa15-fab5-4298-95a6-2aaa2e478e3d" providerId="ADAL" clId="{BDB0CB7C-42D3-4AD1-AC33-EA672661B968}" dt="2019-02-28T14:36:52.674" v="317" actId="478"/>
          <ac:picMkLst>
            <pc:docMk/>
            <pc:sldMk cId="3132092172" sldId="278"/>
            <ac:picMk id="7" creationId="{B4652024-E48B-42FD-9C36-5205C0A390C7}"/>
          </ac:picMkLst>
        </pc:picChg>
        <pc:picChg chg="add">
          <ac:chgData name="Jessica Webb" userId="116bfa15-fab5-4298-95a6-2aaa2e478e3d" providerId="ADAL" clId="{BDB0CB7C-42D3-4AD1-AC33-EA672661B968}" dt="2019-02-28T14:37:06.059" v="318"/>
          <ac:picMkLst>
            <pc:docMk/>
            <pc:sldMk cId="3132092172" sldId="278"/>
            <ac:picMk id="8" creationId="{5E5E5CEC-A5D6-447E-878C-9356BE78FC95}"/>
          </ac:picMkLst>
        </pc:picChg>
      </pc:sldChg>
      <pc:sldChg chg="addSp delSp modSp">
        <pc:chgData name="Jessica Webb" userId="116bfa15-fab5-4298-95a6-2aaa2e478e3d" providerId="ADAL" clId="{BDB0CB7C-42D3-4AD1-AC33-EA672661B968}" dt="2019-02-28T14:41:02.861" v="330"/>
        <pc:sldMkLst>
          <pc:docMk/>
          <pc:sldMk cId="2585508262" sldId="279"/>
        </pc:sldMkLst>
        <pc:spChg chg="del">
          <ac:chgData name="Jessica Webb" userId="116bfa15-fab5-4298-95a6-2aaa2e478e3d" providerId="ADAL" clId="{BDB0CB7C-42D3-4AD1-AC33-EA672661B968}" dt="2019-02-28T14:39:47.225" v="320" actId="478"/>
          <ac:spMkLst>
            <pc:docMk/>
            <pc:sldMk cId="2585508262" sldId="279"/>
            <ac:spMk id="3" creationId="{D11B3202-3D75-48CA-AE2C-11EDD7F61549}"/>
          </ac:spMkLst>
        </pc:spChg>
        <pc:picChg chg="del">
          <ac:chgData name="Jessica Webb" userId="116bfa15-fab5-4298-95a6-2aaa2e478e3d" providerId="ADAL" clId="{BDB0CB7C-42D3-4AD1-AC33-EA672661B968}" dt="2019-02-28T14:39:45.554" v="319" actId="478"/>
          <ac:picMkLst>
            <pc:docMk/>
            <pc:sldMk cId="2585508262" sldId="279"/>
            <ac:picMk id="2" creationId="{DCF98130-C47E-40AC-8245-EAD8070AAE6F}"/>
          </ac:picMkLst>
        </pc:picChg>
        <pc:picChg chg="add del mod ord modCrop">
          <ac:chgData name="Jessica Webb" userId="116bfa15-fab5-4298-95a6-2aaa2e478e3d" providerId="ADAL" clId="{BDB0CB7C-42D3-4AD1-AC33-EA672661B968}" dt="2019-02-28T14:40:36.990" v="325" actId="478"/>
          <ac:picMkLst>
            <pc:docMk/>
            <pc:sldMk cId="2585508262" sldId="279"/>
            <ac:picMk id="5" creationId="{3639F46C-243B-41D5-93CF-0168742DC3A0}"/>
          </ac:picMkLst>
        </pc:picChg>
        <pc:picChg chg="add mod ord modCrop">
          <ac:chgData name="Jessica Webb" userId="116bfa15-fab5-4298-95a6-2aaa2e478e3d" providerId="ADAL" clId="{BDB0CB7C-42D3-4AD1-AC33-EA672661B968}" dt="2019-02-28T14:40:51.658" v="329" actId="14100"/>
          <ac:picMkLst>
            <pc:docMk/>
            <pc:sldMk cId="2585508262" sldId="279"/>
            <ac:picMk id="7" creationId="{BF6DCA71-581E-4A86-943A-67D17398EBDA}"/>
          </ac:picMkLst>
        </pc:picChg>
        <pc:picChg chg="add">
          <ac:chgData name="Jessica Webb" userId="116bfa15-fab5-4298-95a6-2aaa2e478e3d" providerId="ADAL" clId="{BDB0CB7C-42D3-4AD1-AC33-EA672661B968}" dt="2019-02-28T14:41:02.861" v="330"/>
          <ac:picMkLst>
            <pc:docMk/>
            <pc:sldMk cId="2585508262" sldId="279"/>
            <ac:picMk id="10" creationId="{8938E1CC-D8F0-4803-9D40-5A7FCD83692A}"/>
          </ac:picMkLst>
        </pc:picChg>
      </pc:sldChg>
      <pc:sldChg chg="addSp delSp modSp">
        <pc:chgData name="Jessica Webb" userId="116bfa15-fab5-4298-95a6-2aaa2e478e3d" providerId="ADAL" clId="{BDB0CB7C-42D3-4AD1-AC33-EA672661B968}" dt="2019-02-28T14:43:06.602" v="356" actId="20577"/>
        <pc:sldMkLst>
          <pc:docMk/>
          <pc:sldMk cId="3543086150" sldId="281"/>
        </pc:sldMkLst>
        <pc:spChg chg="mod">
          <ac:chgData name="Jessica Webb" userId="116bfa15-fab5-4298-95a6-2aaa2e478e3d" providerId="ADAL" clId="{BDB0CB7C-42D3-4AD1-AC33-EA672661B968}" dt="2019-02-28T14:43:06.602" v="356" actId="20577"/>
          <ac:spMkLst>
            <pc:docMk/>
            <pc:sldMk cId="3543086150" sldId="281"/>
            <ac:spMk id="233" creationId="{00000000-0000-0000-0000-000000000000}"/>
          </ac:spMkLst>
        </pc:spChg>
        <pc:picChg chg="add mod ord modCrop">
          <ac:chgData name="Jessica Webb" userId="116bfa15-fab5-4298-95a6-2aaa2e478e3d" providerId="ADAL" clId="{BDB0CB7C-42D3-4AD1-AC33-EA672661B968}" dt="2019-02-28T14:42:38.299" v="353" actId="732"/>
          <ac:picMkLst>
            <pc:docMk/>
            <pc:sldMk cId="3543086150" sldId="281"/>
            <ac:picMk id="3" creationId="{35814564-0BCE-4A26-BC6D-09A04CE3362A}"/>
          </ac:picMkLst>
        </pc:picChg>
        <pc:picChg chg="del">
          <ac:chgData name="Jessica Webb" userId="116bfa15-fab5-4298-95a6-2aaa2e478e3d" providerId="ADAL" clId="{BDB0CB7C-42D3-4AD1-AC33-EA672661B968}" dt="2019-02-28T14:41:55.784" v="342" actId="478"/>
          <ac:picMkLst>
            <pc:docMk/>
            <pc:sldMk cId="3543086150" sldId="281"/>
            <ac:picMk id="1026" creationId="{81388AF4-98E7-4EFC-97F5-9A63B6E6C1DB}"/>
          </ac:picMkLst>
        </pc:picChg>
      </pc:sldChg>
      <pc:sldChg chg="addSp delSp modSp">
        <pc:chgData name="Jessica Webb" userId="116bfa15-fab5-4298-95a6-2aaa2e478e3d" providerId="ADAL" clId="{BDB0CB7C-42D3-4AD1-AC33-EA672661B968}" dt="2019-03-05T16:12:01.027" v="549" actId="14826"/>
        <pc:sldMkLst>
          <pc:docMk/>
          <pc:sldMk cId="2890192091" sldId="283"/>
        </pc:sldMkLst>
        <pc:spChg chg="del mod">
          <ac:chgData name="Jessica Webb" userId="116bfa15-fab5-4298-95a6-2aaa2e478e3d" providerId="ADAL" clId="{BDB0CB7C-42D3-4AD1-AC33-EA672661B968}" dt="2019-02-28T16:31:44.653" v="396" actId="478"/>
          <ac:spMkLst>
            <pc:docMk/>
            <pc:sldMk cId="2890192091" sldId="283"/>
            <ac:spMk id="10" creationId="{227F1E85-2702-4422-86D2-A08AAC416637}"/>
          </ac:spMkLst>
        </pc:spChg>
        <pc:spChg chg="del">
          <ac:chgData name="Jessica Webb" userId="116bfa15-fab5-4298-95a6-2aaa2e478e3d" providerId="ADAL" clId="{BDB0CB7C-42D3-4AD1-AC33-EA672661B968}" dt="2019-02-28T16:31:54.550" v="405" actId="478"/>
          <ac:spMkLst>
            <pc:docMk/>
            <pc:sldMk cId="2890192091" sldId="283"/>
            <ac:spMk id="13" creationId="{40205D43-AEF4-40C3-ACB0-81CEF6658702}"/>
          </ac:spMkLst>
        </pc:spChg>
        <pc:spChg chg="del mod">
          <ac:chgData name="Jessica Webb" userId="116bfa15-fab5-4298-95a6-2aaa2e478e3d" providerId="ADAL" clId="{BDB0CB7C-42D3-4AD1-AC33-EA672661B968}" dt="2019-02-28T16:31:53.494" v="404" actId="478"/>
          <ac:spMkLst>
            <pc:docMk/>
            <pc:sldMk cId="2890192091" sldId="283"/>
            <ac:spMk id="14" creationId="{C288429B-4D94-4256-A139-0ED31226C2D7}"/>
          </ac:spMkLst>
        </pc:spChg>
        <pc:spChg chg="del">
          <ac:chgData name="Jessica Webb" userId="116bfa15-fab5-4298-95a6-2aaa2e478e3d" providerId="ADAL" clId="{BDB0CB7C-42D3-4AD1-AC33-EA672661B968}" dt="2019-02-28T16:31:51.878" v="402" actId="478"/>
          <ac:spMkLst>
            <pc:docMk/>
            <pc:sldMk cId="2890192091" sldId="283"/>
            <ac:spMk id="15" creationId="{DA34CC36-8EA6-4DD7-A012-E05ADA327B9C}"/>
          </ac:spMkLst>
        </pc:spChg>
        <pc:spChg chg="del">
          <ac:chgData name="Jessica Webb" userId="116bfa15-fab5-4298-95a6-2aaa2e478e3d" providerId="ADAL" clId="{BDB0CB7C-42D3-4AD1-AC33-EA672661B968}" dt="2019-02-28T16:31:50.646" v="401" actId="478"/>
          <ac:spMkLst>
            <pc:docMk/>
            <pc:sldMk cId="2890192091" sldId="283"/>
            <ac:spMk id="16" creationId="{9E4AF174-0B06-45A6-884B-484CE44227E9}"/>
          </ac:spMkLst>
        </pc:spChg>
        <pc:spChg chg="del">
          <ac:chgData name="Jessica Webb" userId="116bfa15-fab5-4298-95a6-2aaa2e478e3d" providerId="ADAL" clId="{BDB0CB7C-42D3-4AD1-AC33-EA672661B968}" dt="2019-02-28T16:31:49.401" v="400" actId="478"/>
          <ac:spMkLst>
            <pc:docMk/>
            <pc:sldMk cId="2890192091" sldId="283"/>
            <ac:spMk id="17" creationId="{EF00316B-C434-4AEB-85A3-F97762167C43}"/>
          </ac:spMkLst>
        </pc:spChg>
        <pc:spChg chg="del">
          <ac:chgData name="Jessica Webb" userId="116bfa15-fab5-4298-95a6-2aaa2e478e3d" providerId="ADAL" clId="{BDB0CB7C-42D3-4AD1-AC33-EA672661B968}" dt="2019-02-28T16:31:48.309" v="399" actId="478"/>
          <ac:spMkLst>
            <pc:docMk/>
            <pc:sldMk cId="2890192091" sldId="283"/>
            <ac:spMk id="18" creationId="{4F945FA4-56C9-4B54-BB68-D651CC48B690}"/>
          </ac:spMkLst>
        </pc:spChg>
        <pc:spChg chg="del">
          <ac:chgData name="Jessica Webb" userId="116bfa15-fab5-4298-95a6-2aaa2e478e3d" providerId="ADAL" clId="{BDB0CB7C-42D3-4AD1-AC33-EA672661B968}" dt="2019-02-28T16:31:46.837" v="398" actId="478"/>
          <ac:spMkLst>
            <pc:docMk/>
            <pc:sldMk cId="2890192091" sldId="283"/>
            <ac:spMk id="19" creationId="{AF899A90-B91C-47F1-B109-6C35DD6539C6}"/>
          </ac:spMkLst>
        </pc:spChg>
        <pc:spChg chg="del">
          <ac:chgData name="Jessica Webb" userId="116bfa15-fab5-4298-95a6-2aaa2e478e3d" providerId="ADAL" clId="{BDB0CB7C-42D3-4AD1-AC33-EA672661B968}" dt="2019-02-28T16:31:45.605" v="397" actId="478"/>
          <ac:spMkLst>
            <pc:docMk/>
            <pc:sldMk cId="2890192091" sldId="283"/>
            <ac:spMk id="20" creationId="{474C72FC-A14D-4998-BE0A-389D29F05A64}"/>
          </ac:spMkLst>
        </pc:spChg>
        <pc:spChg chg="del">
          <ac:chgData name="Jessica Webb" userId="116bfa15-fab5-4298-95a6-2aaa2e478e3d" providerId="ADAL" clId="{BDB0CB7C-42D3-4AD1-AC33-EA672661B968}" dt="2019-02-28T16:31:55.494" v="406" actId="478"/>
          <ac:spMkLst>
            <pc:docMk/>
            <pc:sldMk cId="2890192091" sldId="283"/>
            <ac:spMk id="21" creationId="{1002D1D7-284F-47C3-9005-447CD7895F91}"/>
          </ac:spMkLst>
        </pc:spChg>
        <pc:spChg chg="del">
          <ac:chgData name="Jessica Webb" userId="116bfa15-fab5-4298-95a6-2aaa2e478e3d" providerId="ADAL" clId="{BDB0CB7C-42D3-4AD1-AC33-EA672661B968}" dt="2019-02-28T16:31:43.349" v="394" actId="478"/>
          <ac:spMkLst>
            <pc:docMk/>
            <pc:sldMk cId="2890192091" sldId="283"/>
            <ac:spMk id="22" creationId="{1D19C6DA-A794-4249-9708-29D23177BC06}"/>
          </ac:spMkLst>
        </pc:spChg>
        <pc:spChg chg="del">
          <ac:chgData name="Jessica Webb" userId="116bfa15-fab5-4298-95a6-2aaa2e478e3d" providerId="ADAL" clId="{BDB0CB7C-42D3-4AD1-AC33-EA672661B968}" dt="2019-02-28T16:31:31.638" v="389" actId="478"/>
          <ac:spMkLst>
            <pc:docMk/>
            <pc:sldMk cId="2890192091" sldId="283"/>
            <ac:spMk id="30" creationId="{178B9814-82D8-4F7B-BD2C-F249D0E49786}"/>
          </ac:spMkLst>
        </pc:spChg>
        <pc:picChg chg="del">
          <ac:chgData name="Jessica Webb" userId="116bfa15-fab5-4298-95a6-2aaa2e478e3d" providerId="ADAL" clId="{BDB0CB7C-42D3-4AD1-AC33-EA672661B968}" dt="2019-02-28T16:31:34.181" v="390" actId="478"/>
          <ac:picMkLst>
            <pc:docMk/>
            <pc:sldMk cId="2890192091" sldId="283"/>
            <ac:picMk id="2" creationId="{113E856B-1929-460D-A751-E116029391AA}"/>
          </ac:picMkLst>
        </pc:picChg>
        <pc:picChg chg="add del mod">
          <ac:chgData name="Jessica Webb" userId="116bfa15-fab5-4298-95a6-2aaa2e478e3d" providerId="ADAL" clId="{BDB0CB7C-42D3-4AD1-AC33-EA672661B968}" dt="2019-02-28T16:33:15.333" v="437" actId="478"/>
          <ac:picMkLst>
            <pc:docMk/>
            <pc:sldMk cId="2890192091" sldId="283"/>
            <ac:picMk id="5" creationId="{8DB4EE21-F6CE-410C-8520-47D08D05DE6E}"/>
          </ac:picMkLst>
        </pc:picChg>
        <pc:picChg chg="del">
          <ac:chgData name="Jessica Webb" userId="116bfa15-fab5-4298-95a6-2aaa2e478e3d" providerId="ADAL" clId="{BDB0CB7C-42D3-4AD1-AC33-EA672661B968}" dt="2019-02-28T16:31:39.365" v="393" actId="478"/>
          <ac:picMkLst>
            <pc:docMk/>
            <pc:sldMk cId="2890192091" sldId="283"/>
            <ac:picMk id="8" creationId="{8EA2183C-EEE8-410C-9F46-76103A249AA6}"/>
          </ac:picMkLst>
        </pc:picChg>
        <pc:picChg chg="del">
          <ac:chgData name="Jessica Webb" userId="116bfa15-fab5-4298-95a6-2aaa2e478e3d" providerId="ADAL" clId="{BDB0CB7C-42D3-4AD1-AC33-EA672661B968}" dt="2019-02-28T16:31:39.365" v="393" actId="478"/>
          <ac:picMkLst>
            <pc:docMk/>
            <pc:sldMk cId="2890192091" sldId="283"/>
            <ac:picMk id="11" creationId="{91990DEB-5D00-4353-9AA6-7BEE79132E0A}"/>
          </ac:picMkLst>
        </pc:picChg>
        <pc:picChg chg="del">
          <ac:chgData name="Jessica Webb" userId="116bfa15-fab5-4298-95a6-2aaa2e478e3d" providerId="ADAL" clId="{BDB0CB7C-42D3-4AD1-AC33-EA672661B968}" dt="2019-02-28T16:31:39.365" v="393" actId="478"/>
          <ac:picMkLst>
            <pc:docMk/>
            <pc:sldMk cId="2890192091" sldId="283"/>
            <ac:picMk id="12" creationId="{5FFA3E6D-9022-4B4F-A928-E5DBF04DDF27}"/>
          </ac:picMkLst>
        </pc:picChg>
        <pc:picChg chg="del">
          <ac:chgData name="Jessica Webb" userId="116bfa15-fab5-4298-95a6-2aaa2e478e3d" providerId="ADAL" clId="{BDB0CB7C-42D3-4AD1-AC33-EA672661B968}" dt="2019-02-28T16:31:39.365" v="393" actId="478"/>
          <ac:picMkLst>
            <pc:docMk/>
            <pc:sldMk cId="2890192091" sldId="283"/>
            <ac:picMk id="23" creationId="{533E05FB-29A1-4812-B32A-3DA6086C0CBE}"/>
          </ac:picMkLst>
        </pc:picChg>
        <pc:picChg chg="del">
          <ac:chgData name="Jessica Webb" userId="116bfa15-fab5-4298-95a6-2aaa2e478e3d" providerId="ADAL" clId="{BDB0CB7C-42D3-4AD1-AC33-EA672661B968}" dt="2019-02-28T16:31:39.365" v="393" actId="478"/>
          <ac:picMkLst>
            <pc:docMk/>
            <pc:sldMk cId="2890192091" sldId="283"/>
            <ac:picMk id="24" creationId="{5CA83B54-D2DD-4C88-86B0-271B662AA058}"/>
          </ac:picMkLst>
        </pc:picChg>
        <pc:picChg chg="del">
          <ac:chgData name="Jessica Webb" userId="116bfa15-fab5-4298-95a6-2aaa2e478e3d" providerId="ADAL" clId="{BDB0CB7C-42D3-4AD1-AC33-EA672661B968}" dt="2019-02-28T16:31:39.365" v="393" actId="478"/>
          <ac:picMkLst>
            <pc:docMk/>
            <pc:sldMk cId="2890192091" sldId="283"/>
            <ac:picMk id="25" creationId="{ABF80972-5A76-40E6-A00E-15C3B27812DC}"/>
          </ac:picMkLst>
        </pc:picChg>
        <pc:picChg chg="del">
          <ac:chgData name="Jessica Webb" userId="116bfa15-fab5-4298-95a6-2aaa2e478e3d" providerId="ADAL" clId="{BDB0CB7C-42D3-4AD1-AC33-EA672661B968}" dt="2019-02-28T16:31:39.365" v="393" actId="478"/>
          <ac:picMkLst>
            <pc:docMk/>
            <pc:sldMk cId="2890192091" sldId="283"/>
            <ac:picMk id="26" creationId="{0B771D31-36A6-452E-864B-E8DE9282E08E}"/>
          </ac:picMkLst>
        </pc:picChg>
        <pc:picChg chg="del">
          <ac:chgData name="Jessica Webb" userId="116bfa15-fab5-4298-95a6-2aaa2e478e3d" providerId="ADAL" clId="{BDB0CB7C-42D3-4AD1-AC33-EA672661B968}" dt="2019-02-28T16:31:39.365" v="393" actId="478"/>
          <ac:picMkLst>
            <pc:docMk/>
            <pc:sldMk cId="2890192091" sldId="283"/>
            <ac:picMk id="27" creationId="{E819C114-AD49-4D7E-BEAD-0EC2A62C95D7}"/>
          </ac:picMkLst>
        </pc:picChg>
        <pc:picChg chg="del">
          <ac:chgData name="Jessica Webb" userId="116bfa15-fab5-4298-95a6-2aaa2e478e3d" providerId="ADAL" clId="{BDB0CB7C-42D3-4AD1-AC33-EA672661B968}" dt="2019-02-28T16:31:39.365" v="393" actId="478"/>
          <ac:picMkLst>
            <pc:docMk/>
            <pc:sldMk cId="2890192091" sldId="283"/>
            <ac:picMk id="28" creationId="{B89D81F6-FA0D-4C77-8722-0E261BD1EA34}"/>
          </ac:picMkLst>
        </pc:picChg>
        <pc:picChg chg="del">
          <ac:chgData name="Jessica Webb" userId="116bfa15-fab5-4298-95a6-2aaa2e478e3d" providerId="ADAL" clId="{BDB0CB7C-42D3-4AD1-AC33-EA672661B968}" dt="2019-02-28T16:31:39.365" v="393" actId="478"/>
          <ac:picMkLst>
            <pc:docMk/>
            <pc:sldMk cId="2890192091" sldId="283"/>
            <ac:picMk id="29" creationId="{16C96964-79D7-456F-A825-C1895D8570B5}"/>
          </ac:picMkLst>
        </pc:picChg>
        <pc:picChg chg="add del mod">
          <ac:chgData name="Jessica Webb" userId="116bfa15-fab5-4298-95a6-2aaa2e478e3d" providerId="ADAL" clId="{BDB0CB7C-42D3-4AD1-AC33-EA672661B968}" dt="2019-02-28T16:39:39.302" v="473" actId="478"/>
          <ac:picMkLst>
            <pc:docMk/>
            <pc:sldMk cId="2890192091" sldId="283"/>
            <ac:picMk id="31" creationId="{9C479232-113C-436C-8819-15808D6BA054}"/>
          </ac:picMkLst>
        </pc:picChg>
        <pc:picChg chg="add mod">
          <ac:chgData name="Jessica Webb" userId="116bfa15-fab5-4298-95a6-2aaa2e478e3d" providerId="ADAL" clId="{BDB0CB7C-42D3-4AD1-AC33-EA672661B968}" dt="2019-03-05T16:12:01.027" v="549" actId="14826"/>
          <ac:picMkLst>
            <pc:docMk/>
            <pc:sldMk cId="2890192091" sldId="283"/>
            <ac:picMk id="193" creationId="{2AB65196-0027-49F0-A7D8-5F0488576CCF}"/>
          </ac:picMkLst>
        </pc:picChg>
        <pc:cxnChg chg="del mod">
          <ac:chgData name="Jessica Webb" userId="116bfa15-fab5-4298-95a6-2aaa2e478e3d" providerId="ADAL" clId="{BDB0CB7C-42D3-4AD1-AC33-EA672661B968}" dt="2019-02-28T16:31:39.365" v="393" actId="478"/>
          <ac:cxnSpMkLst>
            <pc:docMk/>
            <pc:sldMk cId="2890192091" sldId="283"/>
            <ac:cxnSpMk id="4" creationId="{82450C1F-A0C8-4DDE-978E-F1BF9208D3EE}"/>
          </ac:cxnSpMkLst>
        </pc:cxnChg>
        <pc:cxnChg chg="del">
          <ac:chgData name="Jessica Webb" userId="116bfa15-fab5-4298-95a6-2aaa2e478e3d" providerId="ADAL" clId="{BDB0CB7C-42D3-4AD1-AC33-EA672661B968}" dt="2019-02-28T16:31:36.550" v="392" actId="478"/>
          <ac:cxnSpMkLst>
            <pc:docMk/>
            <pc:sldMk cId="2890192091" sldId="283"/>
            <ac:cxnSpMk id="7" creationId="{9D083011-FC3F-4338-B7E3-2DA9550C8FBB}"/>
          </ac:cxnSpMkLst>
        </pc:cxnChg>
        <pc:cxnChg chg="del">
          <ac:chgData name="Jessica Webb" userId="116bfa15-fab5-4298-95a6-2aaa2e478e3d" providerId="ADAL" clId="{BDB0CB7C-42D3-4AD1-AC33-EA672661B968}" dt="2019-02-28T16:31:35.718" v="391" actId="478"/>
          <ac:cxnSpMkLst>
            <pc:docMk/>
            <pc:sldMk cId="2890192091" sldId="283"/>
            <ac:cxnSpMk id="9" creationId="{36BC1808-E6B8-450C-8E28-94FA69A67A5D}"/>
          </ac:cxnSpMkLst>
        </pc:cxnChg>
      </pc:sldChg>
      <pc:sldChg chg="addSp delSp modSp">
        <pc:chgData name="Jessica Webb" userId="116bfa15-fab5-4298-95a6-2aaa2e478e3d" providerId="ADAL" clId="{BDB0CB7C-42D3-4AD1-AC33-EA672661B968}" dt="2019-03-05T15:49:52.886" v="543" actId="207"/>
        <pc:sldMkLst>
          <pc:docMk/>
          <pc:sldMk cId="2189854268" sldId="286"/>
        </pc:sldMkLst>
        <pc:spChg chg="mod">
          <ac:chgData name="Jessica Webb" userId="116bfa15-fab5-4298-95a6-2aaa2e478e3d" providerId="ADAL" clId="{BDB0CB7C-42D3-4AD1-AC33-EA672661B968}" dt="2019-03-05T15:49:52.886" v="543" actId="207"/>
          <ac:spMkLst>
            <pc:docMk/>
            <pc:sldMk cId="2189854268" sldId="286"/>
            <ac:spMk id="76" creationId="{00000000-0000-0000-0000-000000000000}"/>
          </ac:spMkLst>
        </pc:spChg>
        <pc:picChg chg="del">
          <ac:chgData name="Jessica Webb" userId="116bfa15-fab5-4298-95a6-2aaa2e478e3d" providerId="ADAL" clId="{BDB0CB7C-42D3-4AD1-AC33-EA672661B968}" dt="2019-02-28T12:58:12.532" v="5" actId="478"/>
          <ac:picMkLst>
            <pc:docMk/>
            <pc:sldMk cId="2189854268" sldId="286"/>
            <ac:picMk id="2" creationId="{C036B017-938A-478B-83FA-D1699827B070}"/>
          </ac:picMkLst>
        </pc:picChg>
        <pc:picChg chg="del">
          <ac:chgData name="Jessica Webb" userId="116bfa15-fab5-4298-95a6-2aaa2e478e3d" providerId="ADAL" clId="{BDB0CB7C-42D3-4AD1-AC33-EA672661B968}" dt="2019-02-28T12:58:13.176" v="6" actId="478"/>
          <ac:picMkLst>
            <pc:docMk/>
            <pc:sldMk cId="2189854268" sldId="286"/>
            <ac:picMk id="3" creationId="{ABD0848C-9E2E-4E5C-A4AC-5189E33BBD86}"/>
          </ac:picMkLst>
        </pc:picChg>
        <pc:picChg chg="add mod ord modCrop">
          <ac:chgData name="Jessica Webb" userId="116bfa15-fab5-4298-95a6-2aaa2e478e3d" providerId="ADAL" clId="{BDB0CB7C-42D3-4AD1-AC33-EA672661B968}" dt="2019-02-28T12:59:29.330" v="18" actId="14100"/>
          <ac:picMkLst>
            <pc:docMk/>
            <pc:sldMk cId="2189854268" sldId="286"/>
            <ac:picMk id="5" creationId="{EDA73FC2-7DBF-414B-861B-3AF726B66D77}"/>
          </ac:picMkLst>
        </pc:picChg>
        <pc:picChg chg="add del">
          <ac:chgData name="Jessica Webb" userId="116bfa15-fab5-4298-95a6-2aaa2e478e3d" providerId="ADAL" clId="{BDB0CB7C-42D3-4AD1-AC33-EA672661B968}" dt="2019-02-28T13:06:29.860" v="47" actId="478"/>
          <ac:picMkLst>
            <pc:docMk/>
            <pc:sldMk cId="2189854268" sldId="286"/>
            <ac:picMk id="8" creationId="{688D13D9-BEAA-4108-B3F9-86BB49155414}"/>
          </ac:picMkLst>
        </pc:picChg>
        <pc:picChg chg="add del">
          <ac:chgData name="Jessica Webb" userId="116bfa15-fab5-4298-95a6-2aaa2e478e3d" providerId="ADAL" clId="{BDB0CB7C-42D3-4AD1-AC33-EA672661B968}" dt="2019-02-28T13:06:40.441" v="49" actId="478"/>
          <ac:picMkLst>
            <pc:docMk/>
            <pc:sldMk cId="2189854268" sldId="286"/>
            <ac:picMk id="9" creationId="{FF31D181-0ED3-48F2-A5E1-E37E90060D3C}"/>
          </ac:picMkLst>
        </pc:picChg>
      </pc:sldChg>
      <pc:sldChg chg="addSp delSp modSp">
        <pc:chgData name="Jessica Webb" userId="116bfa15-fab5-4298-95a6-2aaa2e478e3d" providerId="ADAL" clId="{BDB0CB7C-42D3-4AD1-AC33-EA672661B968}" dt="2019-02-28T13:59:42.091" v="84"/>
        <pc:sldMkLst>
          <pc:docMk/>
          <pc:sldMk cId="891699719" sldId="287"/>
        </pc:sldMkLst>
        <pc:spChg chg="mod">
          <ac:chgData name="Jessica Webb" userId="116bfa15-fab5-4298-95a6-2aaa2e478e3d" providerId="ADAL" clId="{BDB0CB7C-42D3-4AD1-AC33-EA672661B968}" dt="2019-02-28T13:59:07.557" v="81" actId="20577"/>
          <ac:spMkLst>
            <pc:docMk/>
            <pc:sldMk cId="891699719" sldId="287"/>
            <ac:spMk id="121" creationId="{00000000-0000-0000-0000-000000000000}"/>
          </ac:spMkLst>
        </pc:spChg>
        <pc:picChg chg="add mod modCrop">
          <ac:chgData name="Jessica Webb" userId="116bfa15-fab5-4298-95a6-2aaa2e478e3d" providerId="ADAL" clId="{BDB0CB7C-42D3-4AD1-AC33-EA672661B968}" dt="2019-02-28T13:59:24.644" v="83" actId="14100"/>
          <ac:picMkLst>
            <pc:docMk/>
            <pc:sldMk cId="891699719" sldId="287"/>
            <ac:picMk id="3" creationId="{60A0718B-F109-4A18-B804-FADB3DC77D78}"/>
          </ac:picMkLst>
        </pc:picChg>
        <pc:picChg chg="add">
          <ac:chgData name="Jessica Webb" userId="116bfa15-fab5-4298-95a6-2aaa2e478e3d" providerId="ADAL" clId="{BDB0CB7C-42D3-4AD1-AC33-EA672661B968}" dt="2019-02-28T13:59:42.091" v="84"/>
          <ac:picMkLst>
            <pc:docMk/>
            <pc:sldMk cId="891699719" sldId="287"/>
            <ac:picMk id="7" creationId="{7B7C08B2-0AE0-4361-9BA1-AD919CBC69B7}"/>
          </ac:picMkLst>
        </pc:picChg>
        <pc:picChg chg="del">
          <ac:chgData name="Jessica Webb" userId="116bfa15-fab5-4298-95a6-2aaa2e478e3d" providerId="ADAL" clId="{BDB0CB7C-42D3-4AD1-AC33-EA672661B968}" dt="2019-02-28T13:58:24.176" v="66" actId="478"/>
          <ac:picMkLst>
            <pc:docMk/>
            <pc:sldMk cId="891699719" sldId="287"/>
            <ac:picMk id="16" creationId="{9030273E-4AD3-408E-95B3-9E257953C6FC}"/>
          </ac:picMkLst>
        </pc:picChg>
      </pc:sldChg>
      <pc:sldChg chg="addSp delSp modSp">
        <pc:chgData name="Jessica Webb" userId="116bfa15-fab5-4298-95a6-2aaa2e478e3d" providerId="ADAL" clId="{BDB0CB7C-42D3-4AD1-AC33-EA672661B968}" dt="2019-02-28T14:15:56.603" v="176" actId="207"/>
        <pc:sldMkLst>
          <pc:docMk/>
          <pc:sldMk cId="2110515227" sldId="288"/>
        </pc:sldMkLst>
        <pc:spChg chg="mod">
          <ac:chgData name="Jessica Webb" userId="116bfa15-fab5-4298-95a6-2aaa2e478e3d" providerId="ADAL" clId="{BDB0CB7C-42D3-4AD1-AC33-EA672661B968}" dt="2019-02-28T14:09:19.739" v="141" actId="207"/>
          <ac:spMkLst>
            <pc:docMk/>
            <pc:sldMk cId="2110515227" sldId="288"/>
            <ac:spMk id="2" creationId="{0442004C-7E31-4059-99F4-112D676A3F90}"/>
          </ac:spMkLst>
        </pc:spChg>
        <pc:spChg chg="mod">
          <ac:chgData name="Jessica Webb" userId="116bfa15-fab5-4298-95a6-2aaa2e478e3d" providerId="ADAL" clId="{BDB0CB7C-42D3-4AD1-AC33-EA672661B968}" dt="2019-02-28T14:15:56.603" v="176" actId="207"/>
          <ac:spMkLst>
            <pc:docMk/>
            <pc:sldMk cId="2110515227" sldId="288"/>
            <ac:spMk id="3" creationId="{AFC00FEC-E02E-419C-8AE4-DB25BD84797E}"/>
          </ac:spMkLst>
        </pc:spChg>
        <pc:spChg chg="del">
          <ac:chgData name="Jessica Webb" userId="116bfa15-fab5-4298-95a6-2aaa2e478e3d" providerId="ADAL" clId="{BDB0CB7C-42D3-4AD1-AC33-EA672661B968}" dt="2019-02-28T14:09:05.271" v="136" actId="478"/>
          <ac:spMkLst>
            <pc:docMk/>
            <pc:sldMk cId="2110515227" sldId="288"/>
            <ac:spMk id="6" creationId="{B04FE1A6-09DA-4574-8C4D-4A2309BFFBE6}"/>
          </ac:spMkLst>
        </pc:spChg>
        <pc:picChg chg="del">
          <ac:chgData name="Jessica Webb" userId="116bfa15-fab5-4298-95a6-2aaa2e478e3d" providerId="ADAL" clId="{BDB0CB7C-42D3-4AD1-AC33-EA672661B968}" dt="2019-02-28T14:09:06.510" v="137" actId="478"/>
          <ac:picMkLst>
            <pc:docMk/>
            <pc:sldMk cId="2110515227" sldId="288"/>
            <ac:picMk id="5" creationId="{4A0AE9B4-8FAF-4771-92B0-B8E65FE7F99A}"/>
          </ac:picMkLst>
        </pc:picChg>
        <pc:picChg chg="add del mod ord">
          <ac:chgData name="Jessica Webb" userId="116bfa15-fab5-4298-95a6-2aaa2e478e3d" providerId="ADAL" clId="{BDB0CB7C-42D3-4AD1-AC33-EA672661B968}" dt="2019-02-28T14:12:27.898" v="143" actId="478"/>
          <ac:picMkLst>
            <pc:docMk/>
            <pc:sldMk cId="2110515227" sldId="288"/>
            <ac:picMk id="7" creationId="{93F63812-8E75-4D76-AC70-2EAC1CFDF12A}"/>
          </ac:picMkLst>
        </pc:picChg>
        <pc:picChg chg="add del mod ord modCrop">
          <ac:chgData name="Jessica Webb" userId="116bfa15-fab5-4298-95a6-2aaa2e478e3d" providerId="ADAL" clId="{BDB0CB7C-42D3-4AD1-AC33-EA672661B968}" dt="2019-02-28T14:13:56.856" v="149" actId="478"/>
          <ac:picMkLst>
            <pc:docMk/>
            <pc:sldMk cId="2110515227" sldId="288"/>
            <ac:picMk id="9" creationId="{F842F7AF-A462-4588-AE7C-A2498A2C9CDB}"/>
          </ac:picMkLst>
        </pc:picChg>
        <pc:picChg chg="add">
          <ac:chgData name="Jessica Webb" userId="116bfa15-fab5-4298-95a6-2aaa2e478e3d" providerId="ADAL" clId="{BDB0CB7C-42D3-4AD1-AC33-EA672661B968}" dt="2019-02-28T14:12:57.173" v="148"/>
          <ac:picMkLst>
            <pc:docMk/>
            <pc:sldMk cId="2110515227" sldId="288"/>
            <ac:picMk id="10" creationId="{4A50D93B-D6B0-4C95-9F73-B0C5BA4753AA}"/>
          </ac:picMkLst>
        </pc:picChg>
        <pc:picChg chg="add mod ord modCrop">
          <ac:chgData name="Jessica Webb" userId="116bfa15-fab5-4298-95a6-2aaa2e478e3d" providerId="ADAL" clId="{BDB0CB7C-42D3-4AD1-AC33-EA672661B968}" dt="2019-02-28T14:14:15.288" v="153" actId="14100"/>
          <ac:picMkLst>
            <pc:docMk/>
            <pc:sldMk cId="2110515227" sldId="288"/>
            <ac:picMk id="12" creationId="{AF3B0E50-B799-4F8D-A00A-E3F6BBAC8281}"/>
          </ac:picMkLst>
        </pc:picChg>
      </pc:sldChg>
      <pc:sldChg chg="addSp delSp modSp">
        <pc:chgData name="Jessica Webb" userId="116bfa15-fab5-4298-95a6-2aaa2e478e3d" providerId="ADAL" clId="{BDB0CB7C-42D3-4AD1-AC33-EA672661B968}" dt="2019-02-28T13:58:17.030" v="65" actId="14100"/>
        <pc:sldMkLst>
          <pc:docMk/>
          <pc:sldMk cId="3440778254" sldId="289"/>
        </pc:sldMkLst>
        <pc:spChg chg="mod">
          <ac:chgData name="Jessica Webb" userId="116bfa15-fab5-4298-95a6-2aaa2e478e3d" providerId="ADAL" clId="{BDB0CB7C-42D3-4AD1-AC33-EA672661B968}" dt="2019-02-28T13:06:53.467" v="50" actId="207"/>
          <ac:spMkLst>
            <pc:docMk/>
            <pc:sldMk cId="3440778254" sldId="289"/>
            <ac:spMk id="112" creationId="{00000000-0000-0000-0000-000000000000}"/>
          </ac:spMkLst>
        </pc:spChg>
        <pc:picChg chg="add del mod ord modCrop">
          <ac:chgData name="Jessica Webb" userId="116bfa15-fab5-4298-95a6-2aaa2e478e3d" providerId="ADAL" clId="{BDB0CB7C-42D3-4AD1-AC33-EA672661B968}" dt="2019-02-28T13:57:52.190" v="61" actId="478"/>
          <ac:picMkLst>
            <pc:docMk/>
            <pc:sldMk cId="3440778254" sldId="289"/>
            <ac:picMk id="3" creationId="{C091A1A6-3920-40F2-B593-693F7E936BAE}"/>
          </ac:picMkLst>
        </pc:picChg>
        <pc:picChg chg="add mod ord modCrop">
          <ac:chgData name="Jessica Webb" userId="116bfa15-fab5-4298-95a6-2aaa2e478e3d" providerId="ADAL" clId="{BDB0CB7C-42D3-4AD1-AC33-EA672661B968}" dt="2019-02-28T13:58:17.030" v="65" actId="14100"/>
          <ac:picMkLst>
            <pc:docMk/>
            <pc:sldMk cId="3440778254" sldId="289"/>
            <ac:picMk id="5" creationId="{A77C1976-2B76-4698-A81D-8B58487D05BF}"/>
          </ac:picMkLst>
        </pc:picChg>
        <pc:picChg chg="del">
          <ac:chgData name="Jessica Webb" userId="116bfa15-fab5-4298-95a6-2aaa2e478e3d" providerId="ADAL" clId="{BDB0CB7C-42D3-4AD1-AC33-EA672661B968}" dt="2019-02-28T13:06:55.134" v="51" actId="478"/>
          <ac:picMkLst>
            <pc:docMk/>
            <pc:sldMk cId="3440778254" sldId="289"/>
            <ac:picMk id="7" creationId="{06955D93-4233-4AE9-B5FC-F3C81A0538A3}"/>
          </ac:picMkLst>
        </pc:picChg>
      </pc:sldChg>
      <pc:sldChg chg="addSp delSp modSp">
        <pc:chgData name="Jessica Webb" userId="116bfa15-fab5-4298-95a6-2aaa2e478e3d" providerId="ADAL" clId="{BDB0CB7C-42D3-4AD1-AC33-EA672661B968}" dt="2019-02-28T14:02:10.586" v="113" actId="1035"/>
        <pc:sldMkLst>
          <pc:docMk/>
          <pc:sldMk cId="3916355196" sldId="290"/>
        </pc:sldMkLst>
        <pc:spChg chg="mod">
          <ac:chgData name="Jessica Webb" userId="116bfa15-fab5-4298-95a6-2aaa2e478e3d" providerId="ADAL" clId="{BDB0CB7C-42D3-4AD1-AC33-EA672661B968}" dt="2019-02-28T14:01:51.682" v="109" actId="20577"/>
          <ac:spMkLst>
            <pc:docMk/>
            <pc:sldMk cId="3916355196" sldId="290"/>
            <ac:spMk id="137" creationId="{00000000-0000-0000-0000-000000000000}"/>
          </ac:spMkLst>
        </pc:spChg>
        <pc:picChg chg="del">
          <ac:chgData name="Jessica Webb" userId="116bfa15-fab5-4298-95a6-2aaa2e478e3d" providerId="ADAL" clId="{BDB0CB7C-42D3-4AD1-AC33-EA672661B968}" dt="2019-02-28T14:01:17.589" v="98" actId="478"/>
          <ac:picMkLst>
            <pc:docMk/>
            <pc:sldMk cId="3916355196" sldId="290"/>
            <ac:picMk id="2" creationId="{3A70EC8D-7181-41DC-BFBD-4E191C53C10A}"/>
          </ac:picMkLst>
        </pc:picChg>
        <pc:picChg chg="add mod ord modCrop">
          <ac:chgData name="Jessica Webb" userId="116bfa15-fab5-4298-95a6-2aaa2e478e3d" providerId="ADAL" clId="{BDB0CB7C-42D3-4AD1-AC33-EA672661B968}" dt="2019-02-28T14:02:10.586" v="113" actId="1035"/>
          <ac:picMkLst>
            <pc:docMk/>
            <pc:sldMk cId="3916355196" sldId="290"/>
            <ac:picMk id="4" creationId="{17DFD450-AA58-4FBF-BE0C-BDA175DACABF}"/>
          </ac:picMkLst>
        </pc:picChg>
      </pc:sldChg>
      <pc:sldChg chg="addSp delSp modSp">
        <pc:chgData name="Jessica Webb" userId="116bfa15-fab5-4298-95a6-2aaa2e478e3d" providerId="ADAL" clId="{BDB0CB7C-42D3-4AD1-AC33-EA672661B968}" dt="2019-02-28T14:16:00.063" v="177" actId="207"/>
        <pc:sldMkLst>
          <pc:docMk/>
          <pc:sldMk cId="16469613" sldId="291"/>
        </pc:sldMkLst>
        <pc:spChg chg="mod">
          <ac:chgData name="Jessica Webb" userId="116bfa15-fab5-4298-95a6-2aaa2e478e3d" providerId="ADAL" clId="{BDB0CB7C-42D3-4AD1-AC33-EA672661B968}" dt="2019-02-28T14:16:00.063" v="177" actId="207"/>
          <ac:spMkLst>
            <pc:docMk/>
            <pc:sldMk cId="16469613" sldId="291"/>
            <ac:spMk id="137" creationId="{00000000-0000-0000-0000-000000000000}"/>
          </ac:spMkLst>
        </pc:spChg>
        <pc:picChg chg="del">
          <ac:chgData name="Jessica Webb" userId="116bfa15-fab5-4298-95a6-2aaa2e478e3d" providerId="ADAL" clId="{BDB0CB7C-42D3-4AD1-AC33-EA672661B968}" dt="2019-02-28T14:02:19.926" v="114" actId="478"/>
          <ac:picMkLst>
            <pc:docMk/>
            <pc:sldMk cId="16469613" sldId="291"/>
            <ac:picMk id="2" creationId="{CF1D48B8-5773-4EA0-9541-2EBAC033E1BE}"/>
          </ac:picMkLst>
        </pc:picChg>
        <pc:picChg chg="add mod ord modCrop">
          <ac:chgData name="Jessica Webb" userId="116bfa15-fab5-4298-95a6-2aaa2e478e3d" providerId="ADAL" clId="{BDB0CB7C-42D3-4AD1-AC33-EA672661B968}" dt="2019-02-28T14:03:28.226" v="134" actId="732"/>
          <ac:picMkLst>
            <pc:docMk/>
            <pc:sldMk cId="16469613" sldId="291"/>
            <ac:picMk id="5" creationId="{7E7E95E6-1DE0-4A76-BA28-EAE8269676CD}"/>
          </ac:picMkLst>
        </pc:picChg>
        <pc:picChg chg="add">
          <ac:chgData name="Jessica Webb" userId="116bfa15-fab5-4298-95a6-2aaa2e478e3d" providerId="ADAL" clId="{BDB0CB7C-42D3-4AD1-AC33-EA672661B968}" dt="2019-02-28T14:03:31.851" v="135"/>
          <ac:picMkLst>
            <pc:docMk/>
            <pc:sldMk cId="16469613" sldId="291"/>
            <ac:picMk id="8" creationId="{7FCB7140-C87D-4AA8-961C-6C289F4A99DC}"/>
          </ac:picMkLst>
        </pc:picChg>
      </pc:sldChg>
      <pc:sldChg chg="addSp delSp modSp">
        <pc:chgData name="Jessica Webb" userId="116bfa15-fab5-4298-95a6-2aaa2e478e3d" providerId="ADAL" clId="{BDB0CB7C-42D3-4AD1-AC33-EA672661B968}" dt="2019-02-28T13:06:25.352" v="45"/>
        <pc:sldMkLst>
          <pc:docMk/>
          <pc:sldMk cId="3677425741" sldId="292"/>
        </pc:sldMkLst>
        <pc:spChg chg="mod">
          <ac:chgData name="Jessica Webb" userId="116bfa15-fab5-4298-95a6-2aaa2e478e3d" providerId="ADAL" clId="{BDB0CB7C-42D3-4AD1-AC33-EA672661B968}" dt="2019-02-28T13:04:15.828" v="31" actId="207"/>
          <ac:spMkLst>
            <pc:docMk/>
            <pc:sldMk cId="3677425741" sldId="292"/>
            <ac:spMk id="84" creationId="{00000000-0000-0000-0000-000000000000}"/>
          </ac:spMkLst>
        </pc:spChg>
        <pc:picChg chg="del">
          <ac:chgData name="Jessica Webb" userId="116bfa15-fab5-4298-95a6-2aaa2e478e3d" providerId="ADAL" clId="{BDB0CB7C-42D3-4AD1-AC33-EA672661B968}" dt="2019-02-28T12:59:43.190" v="20" actId="478"/>
          <ac:picMkLst>
            <pc:docMk/>
            <pc:sldMk cId="3677425741" sldId="292"/>
            <ac:picMk id="2" creationId="{AAFBD00C-85C4-4563-BC48-D3CB0B7CBA7E}"/>
          </ac:picMkLst>
        </pc:picChg>
        <pc:picChg chg="del">
          <ac:chgData name="Jessica Webb" userId="116bfa15-fab5-4298-95a6-2aaa2e478e3d" providerId="ADAL" clId="{BDB0CB7C-42D3-4AD1-AC33-EA672661B968}" dt="2019-02-28T12:59:44.078" v="21" actId="478"/>
          <ac:picMkLst>
            <pc:docMk/>
            <pc:sldMk cId="3677425741" sldId="292"/>
            <ac:picMk id="3" creationId="{D95B4E92-9002-4566-B7D0-5723BB89BD24}"/>
          </ac:picMkLst>
        </pc:picChg>
        <pc:picChg chg="add del mod ord">
          <ac:chgData name="Jessica Webb" userId="116bfa15-fab5-4298-95a6-2aaa2e478e3d" providerId="ADAL" clId="{BDB0CB7C-42D3-4AD1-AC33-EA672661B968}" dt="2019-02-28T12:59:58.909" v="25" actId="478"/>
          <ac:picMkLst>
            <pc:docMk/>
            <pc:sldMk cId="3677425741" sldId="292"/>
            <ac:picMk id="5" creationId="{FEA8E97E-EC5C-43F2-AC6E-CFF805FB8F56}"/>
          </ac:picMkLst>
        </pc:picChg>
        <pc:picChg chg="add mod ord modCrop">
          <ac:chgData name="Jessica Webb" userId="116bfa15-fab5-4298-95a6-2aaa2e478e3d" providerId="ADAL" clId="{BDB0CB7C-42D3-4AD1-AC33-EA672661B968}" dt="2019-02-28T13:03:41.413" v="28" actId="732"/>
          <ac:picMkLst>
            <pc:docMk/>
            <pc:sldMk cId="3677425741" sldId="292"/>
            <ac:picMk id="7" creationId="{77EADF5A-885A-4354-BB91-7FB34070575C}"/>
          </ac:picMkLst>
        </pc:picChg>
        <pc:picChg chg="add">
          <ac:chgData name="Jessica Webb" userId="116bfa15-fab5-4298-95a6-2aaa2e478e3d" providerId="ADAL" clId="{BDB0CB7C-42D3-4AD1-AC33-EA672661B968}" dt="2019-02-28T13:06:25.352" v="45"/>
          <ac:picMkLst>
            <pc:docMk/>
            <pc:sldMk cId="3677425741" sldId="292"/>
            <ac:picMk id="10" creationId="{E346336E-E9CA-4E08-9ADA-B7F5AE6A8E19}"/>
          </ac:picMkLst>
        </pc:picChg>
      </pc:sldChg>
      <pc:sldChg chg="addSp delSp modSp">
        <pc:chgData name="Jessica Webb" userId="116bfa15-fab5-4298-95a6-2aaa2e478e3d" providerId="ADAL" clId="{BDB0CB7C-42D3-4AD1-AC33-EA672661B968}" dt="2019-02-28T14:21:32.686" v="225" actId="207"/>
        <pc:sldMkLst>
          <pc:docMk/>
          <pc:sldMk cId="3780310613" sldId="293"/>
        </pc:sldMkLst>
        <pc:spChg chg="mod">
          <ac:chgData name="Jessica Webb" userId="116bfa15-fab5-4298-95a6-2aaa2e478e3d" providerId="ADAL" clId="{BDB0CB7C-42D3-4AD1-AC33-EA672661B968}" dt="2019-02-28T14:21:32.686" v="225" actId="207"/>
          <ac:spMkLst>
            <pc:docMk/>
            <pc:sldMk cId="3780310613" sldId="293"/>
            <ac:spMk id="151" creationId="{00000000-0000-0000-0000-000000000000}"/>
          </ac:spMkLst>
        </pc:spChg>
        <pc:picChg chg="add mod ord modCrop">
          <ac:chgData name="Jessica Webb" userId="116bfa15-fab5-4298-95a6-2aaa2e478e3d" providerId="ADAL" clId="{BDB0CB7C-42D3-4AD1-AC33-EA672661B968}" dt="2019-02-28T14:21:22.152" v="224" actId="732"/>
          <ac:picMkLst>
            <pc:docMk/>
            <pc:sldMk cId="3780310613" sldId="293"/>
            <ac:picMk id="3" creationId="{46A02FCE-4FF2-42FB-B6CE-73AC88F546E9}"/>
          </ac:picMkLst>
        </pc:picChg>
        <pc:picChg chg="del">
          <ac:chgData name="Jessica Webb" userId="116bfa15-fab5-4298-95a6-2aaa2e478e3d" providerId="ADAL" clId="{BDB0CB7C-42D3-4AD1-AC33-EA672661B968}" dt="2019-02-28T14:20:27.578" v="208" actId="478"/>
          <ac:picMkLst>
            <pc:docMk/>
            <pc:sldMk cId="3780310613" sldId="293"/>
            <ac:picMk id="9" creationId="{207E0692-5D1F-48C3-A9B7-FFD8B0E94EAD}"/>
          </ac:picMkLst>
        </pc:picChg>
      </pc:sldChg>
      <pc:sldChg chg="addSp delSp modSp">
        <pc:chgData name="Jessica Webb" userId="116bfa15-fab5-4298-95a6-2aaa2e478e3d" providerId="ADAL" clId="{BDB0CB7C-42D3-4AD1-AC33-EA672661B968}" dt="2019-02-28T14:15:52.195" v="175" actId="207"/>
        <pc:sldMkLst>
          <pc:docMk/>
          <pc:sldMk cId="3141458470" sldId="294"/>
        </pc:sldMkLst>
        <pc:spChg chg="mod">
          <ac:chgData name="Jessica Webb" userId="116bfa15-fab5-4298-95a6-2aaa2e478e3d" providerId="ADAL" clId="{BDB0CB7C-42D3-4AD1-AC33-EA672661B968}" dt="2019-02-28T14:15:52.195" v="175" actId="207"/>
          <ac:spMkLst>
            <pc:docMk/>
            <pc:sldMk cId="3141458470" sldId="294"/>
            <ac:spMk id="160" creationId="{00000000-0000-0000-0000-000000000000}"/>
          </ac:spMkLst>
        </pc:spChg>
        <pc:picChg chg="add mod ord modCrop">
          <ac:chgData name="Jessica Webb" userId="116bfa15-fab5-4298-95a6-2aaa2e478e3d" providerId="ADAL" clId="{BDB0CB7C-42D3-4AD1-AC33-EA672661B968}" dt="2019-02-28T14:15:18.577" v="167" actId="732"/>
          <ac:picMkLst>
            <pc:docMk/>
            <pc:sldMk cId="3141458470" sldId="294"/>
            <ac:picMk id="3" creationId="{09187239-E3BE-40D6-9E8F-B124198A97CA}"/>
          </ac:picMkLst>
        </pc:picChg>
        <pc:picChg chg="del">
          <ac:chgData name="Jessica Webb" userId="116bfa15-fab5-4298-95a6-2aaa2e478e3d" providerId="ADAL" clId="{BDB0CB7C-42D3-4AD1-AC33-EA672661B968}" dt="2019-02-28T14:14:23.856" v="154" actId="478"/>
          <ac:picMkLst>
            <pc:docMk/>
            <pc:sldMk cId="3141458470" sldId="294"/>
            <ac:picMk id="8" creationId="{D0B914AE-BD08-4678-9CDC-0FF925F6DF41}"/>
          </ac:picMkLst>
        </pc:picChg>
      </pc:sldChg>
      <pc:sldChg chg="addSp delSp modSp">
        <pc:chgData name="Jessica Webb" userId="116bfa15-fab5-4298-95a6-2aaa2e478e3d" providerId="ADAL" clId="{BDB0CB7C-42D3-4AD1-AC33-EA672661B968}" dt="2019-02-28T14:26:45.500" v="245"/>
        <pc:sldMkLst>
          <pc:docMk/>
          <pc:sldMk cId="1596428832" sldId="296"/>
        </pc:sldMkLst>
        <pc:spChg chg="mod">
          <ac:chgData name="Jessica Webb" userId="116bfa15-fab5-4298-95a6-2aaa2e478e3d" providerId="ADAL" clId="{BDB0CB7C-42D3-4AD1-AC33-EA672661B968}" dt="2019-02-28T14:19:53.001" v="205" actId="20577"/>
          <ac:spMkLst>
            <pc:docMk/>
            <pc:sldMk cId="1596428832" sldId="296"/>
            <ac:spMk id="170" creationId="{00000000-0000-0000-0000-000000000000}"/>
          </ac:spMkLst>
        </pc:spChg>
        <pc:picChg chg="del">
          <ac:chgData name="Jessica Webb" userId="116bfa15-fab5-4298-95a6-2aaa2e478e3d" providerId="ADAL" clId="{BDB0CB7C-42D3-4AD1-AC33-EA672661B968}" dt="2019-02-28T14:16:13.604" v="178" actId="478"/>
          <ac:picMkLst>
            <pc:docMk/>
            <pc:sldMk cId="1596428832" sldId="296"/>
            <ac:picMk id="3" creationId="{4E8FDE19-A02E-47F1-B3CF-1E03CC8C182C}"/>
          </ac:picMkLst>
        </pc:picChg>
        <pc:picChg chg="add del mod">
          <ac:chgData name="Jessica Webb" userId="116bfa15-fab5-4298-95a6-2aaa2e478e3d" providerId="ADAL" clId="{BDB0CB7C-42D3-4AD1-AC33-EA672661B968}" dt="2019-02-28T14:17:06.824" v="194" actId="478"/>
          <ac:picMkLst>
            <pc:docMk/>
            <pc:sldMk cId="1596428832" sldId="296"/>
            <ac:picMk id="4" creationId="{844D5C7C-230D-454E-BF87-01B811D830DF}"/>
          </ac:picMkLst>
        </pc:picChg>
        <pc:picChg chg="add mod ord modCrop">
          <ac:chgData name="Jessica Webb" userId="116bfa15-fab5-4298-95a6-2aaa2e478e3d" providerId="ADAL" clId="{BDB0CB7C-42D3-4AD1-AC33-EA672661B968}" dt="2019-02-28T14:19:24.503" v="198" actId="14100"/>
          <ac:picMkLst>
            <pc:docMk/>
            <pc:sldMk cId="1596428832" sldId="296"/>
            <ac:picMk id="6" creationId="{082A4EC3-2B34-464E-B6A5-5C4B47DFA359}"/>
          </ac:picMkLst>
        </pc:picChg>
        <pc:picChg chg="add">
          <ac:chgData name="Jessica Webb" userId="116bfa15-fab5-4298-95a6-2aaa2e478e3d" providerId="ADAL" clId="{BDB0CB7C-42D3-4AD1-AC33-EA672661B968}" dt="2019-02-28T14:26:45.500" v="245"/>
          <ac:picMkLst>
            <pc:docMk/>
            <pc:sldMk cId="1596428832" sldId="296"/>
            <ac:picMk id="9" creationId="{036F49D7-5E61-4905-9975-B4E7FB1D1914}"/>
          </ac:picMkLst>
        </pc:picChg>
      </pc:sldChg>
      <pc:sldChg chg="add del">
        <pc:chgData name="Jessica Webb" userId="116bfa15-fab5-4298-95a6-2aaa2e478e3d" providerId="ADAL" clId="{BDB0CB7C-42D3-4AD1-AC33-EA672661B968}" dt="2019-03-05T12:08:41.517" v="541" actId="2696"/>
        <pc:sldMkLst>
          <pc:docMk/>
          <pc:sldMk cId="2821972816" sldId="297"/>
        </pc:sldMkLst>
      </pc:sldChg>
      <pc:sldChg chg="addSp modSp add">
        <pc:chgData name="Jessica Webb" userId="116bfa15-fab5-4298-95a6-2aaa2e478e3d" providerId="ADAL" clId="{BDB0CB7C-42D3-4AD1-AC33-EA672661B968}" dt="2019-03-05T12:08:37.066" v="540" actId="167"/>
        <pc:sldMkLst>
          <pc:docMk/>
          <pc:sldMk cId="3770865013" sldId="298"/>
        </pc:sldMkLst>
        <pc:spChg chg="mod">
          <ac:chgData name="Jessica Webb" userId="116bfa15-fab5-4298-95a6-2aaa2e478e3d" providerId="ADAL" clId="{BDB0CB7C-42D3-4AD1-AC33-EA672661B968}" dt="2019-03-05T12:08:21.850" v="537"/>
          <ac:spMkLst>
            <pc:docMk/>
            <pc:sldMk cId="3770865013" sldId="298"/>
            <ac:spMk id="2" creationId="{E4470A6B-93E3-4AC3-824B-D26A42CD65D6}"/>
          </ac:spMkLst>
        </pc:spChg>
        <pc:spChg chg="mod">
          <ac:chgData name="Jessica Webb" userId="116bfa15-fab5-4298-95a6-2aaa2e478e3d" providerId="ADAL" clId="{BDB0CB7C-42D3-4AD1-AC33-EA672661B968}" dt="2019-03-05T12:08:27.587" v="538"/>
          <ac:spMkLst>
            <pc:docMk/>
            <pc:sldMk cId="3770865013" sldId="298"/>
            <ac:spMk id="3" creationId="{EA0E77B1-FA2C-442E-93EA-D161867CFE60}"/>
          </ac:spMkLst>
        </pc:spChg>
        <pc:picChg chg="add ord">
          <ac:chgData name="Jessica Webb" userId="116bfa15-fab5-4298-95a6-2aaa2e478e3d" providerId="ADAL" clId="{BDB0CB7C-42D3-4AD1-AC33-EA672661B968}" dt="2019-03-05T12:08:37.066" v="540" actId="167"/>
          <ac:picMkLst>
            <pc:docMk/>
            <pc:sldMk cId="3770865013" sldId="298"/>
            <ac:picMk id="4" creationId="{890860E3-83BC-4730-8565-88A3E4420362}"/>
          </ac:picMkLst>
        </pc:picChg>
      </pc:sldChg>
      <pc:sldMasterChg chg="delSldLayout modSldLayout">
        <pc:chgData name="Jessica Webb" userId="116bfa15-fab5-4298-95a6-2aaa2e478e3d" providerId="ADAL" clId="{BDB0CB7C-42D3-4AD1-AC33-EA672661B968}" dt="2019-03-05T12:07:38.651" v="535" actId="692"/>
        <pc:sldMasterMkLst>
          <pc:docMk/>
          <pc:sldMasterMk cId="1310585009" sldId="2147483648"/>
        </pc:sldMasterMkLst>
        <pc:sldLayoutChg chg="modSp">
          <pc:chgData name="Jessica Webb" userId="116bfa15-fab5-4298-95a6-2aaa2e478e3d" providerId="ADAL" clId="{BDB0CB7C-42D3-4AD1-AC33-EA672661B968}" dt="2019-02-27T11:16:20.592" v="3" actId="692"/>
          <pc:sldLayoutMkLst>
            <pc:docMk/>
            <pc:sldMasterMk cId="1310585009" sldId="2147483648"/>
            <pc:sldLayoutMk cId="1510609416" sldId="2147483649"/>
          </pc:sldLayoutMkLst>
          <pc:cxnChg chg="mod">
            <ac:chgData name="Jessica Webb" userId="116bfa15-fab5-4298-95a6-2aaa2e478e3d" providerId="ADAL" clId="{BDB0CB7C-42D3-4AD1-AC33-EA672661B968}" dt="2019-02-27T11:16:20.592" v="3" actId="692"/>
            <ac:cxnSpMkLst>
              <pc:docMk/>
              <pc:sldMasterMk cId="1310585009" sldId="2147483648"/>
              <pc:sldLayoutMk cId="1510609416" sldId="2147483649"/>
              <ac:cxnSpMk id="11" creationId="{7EC38ABE-2AD2-4A85-A4E6-F7BFB7CD534B}"/>
            </ac:cxnSpMkLst>
          </pc:cxnChg>
        </pc:sldLayoutChg>
        <pc:sldLayoutChg chg="modSp">
          <pc:chgData name="Jessica Webb" userId="116bfa15-fab5-4298-95a6-2aaa2e478e3d" providerId="ADAL" clId="{BDB0CB7C-42D3-4AD1-AC33-EA672661B968}" dt="2019-02-28T12:50:23.648" v="4" actId="14100"/>
          <pc:sldLayoutMkLst>
            <pc:docMk/>
            <pc:sldMasterMk cId="1310585009" sldId="2147483648"/>
            <pc:sldLayoutMk cId="3599343734" sldId="2147483650"/>
          </pc:sldLayoutMkLst>
          <pc:cxnChg chg="mod">
            <ac:chgData name="Jessica Webb" userId="116bfa15-fab5-4298-95a6-2aaa2e478e3d" providerId="ADAL" clId="{BDB0CB7C-42D3-4AD1-AC33-EA672661B968}" dt="2019-02-28T12:50:23.648" v="4" actId="14100"/>
            <ac:cxnSpMkLst>
              <pc:docMk/>
              <pc:sldMasterMk cId="1310585009" sldId="2147483648"/>
              <pc:sldLayoutMk cId="3599343734" sldId="2147483650"/>
              <ac:cxnSpMk id="8" creationId="{00000000-0000-0000-0000-000000000000}"/>
            </ac:cxnSpMkLst>
          </pc:cxnChg>
        </pc:sldLayoutChg>
        <pc:sldLayoutChg chg="modSp">
          <pc:chgData name="Jessica Webb" userId="116bfa15-fab5-4298-95a6-2aaa2e478e3d" providerId="ADAL" clId="{BDB0CB7C-42D3-4AD1-AC33-EA672661B968}" dt="2019-03-05T12:07:38.651" v="535" actId="692"/>
          <pc:sldLayoutMkLst>
            <pc:docMk/>
            <pc:sldMasterMk cId="1310585009" sldId="2147483648"/>
            <pc:sldLayoutMk cId="1632537213" sldId="2147483651"/>
          </pc:sldLayoutMkLst>
          <pc:cxnChg chg="mod">
            <ac:chgData name="Jessica Webb" userId="116bfa15-fab5-4298-95a6-2aaa2e478e3d" providerId="ADAL" clId="{BDB0CB7C-42D3-4AD1-AC33-EA672661B968}" dt="2019-03-05T12:07:38.651" v="535" actId="692"/>
            <ac:cxnSpMkLst>
              <pc:docMk/>
              <pc:sldMasterMk cId="1310585009" sldId="2147483648"/>
              <pc:sldLayoutMk cId="1632537213" sldId="2147483651"/>
              <ac:cxnSpMk id="9" creationId="{00000000-0000-0000-0000-000000000000}"/>
            </ac:cxnSpMkLst>
          </pc:cxnChg>
        </pc:sldLayoutChg>
        <pc:sldLayoutChg chg="del">
          <pc:chgData name="Jessica Webb" userId="116bfa15-fab5-4298-95a6-2aaa2e478e3d" providerId="ADAL" clId="{BDB0CB7C-42D3-4AD1-AC33-EA672661B968}" dt="2019-03-05T12:07:22.259" v="530" actId="2696"/>
          <pc:sldLayoutMkLst>
            <pc:docMk/>
            <pc:sldMasterMk cId="1310585009" sldId="2147483648"/>
            <pc:sldLayoutMk cId="134339069" sldId="2147483658"/>
          </pc:sldLayoutMkLst>
        </pc:sldLayoutChg>
      </pc:sldMaster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6400" cy="4968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49688" y="0"/>
            <a:ext cx="2946400" cy="496888"/>
          </a:xfrm>
          <a:prstGeom prst="rect">
            <a:avLst/>
          </a:prstGeom>
        </p:spPr>
        <p:txBody>
          <a:bodyPr vert="horz" lIns="91440" tIns="45720" rIns="91440" bIns="45720" rtlCol="0"/>
          <a:lstStyle>
            <a:lvl1pPr algn="r">
              <a:defRPr sz="1200"/>
            </a:lvl1pPr>
          </a:lstStyle>
          <a:p>
            <a:fld id="{A591AC2D-FF80-4F6E-A24F-6ED62B3EF0D2}" type="datetimeFigureOut">
              <a:rPr lang="en-US" smtClean="0"/>
              <a:t>4/23/2020</a:t>
            </a:fld>
            <a:endParaRPr lang="en-US"/>
          </a:p>
        </p:txBody>
      </p:sp>
      <p:sp>
        <p:nvSpPr>
          <p:cNvPr id="4" name="Slide Image Placeholder 3"/>
          <p:cNvSpPr>
            <a:spLocks noGrp="1" noRot="1" noChangeAspect="1"/>
          </p:cNvSpPr>
          <p:nvPr>
            <p:ph type="sldImg" idx="2"/>
          </p:nvPr>
        </p:nvSpPr>
        <p:spPr>
          <a:xfrm>
            <a:off x="1165225" y="1241425"/>
            <a:ext cx="4467225" cy="3349625"/>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79450" y="4776788"/>
            <a:ext cx="5438775" cy="3908425"/>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429750"/>
            <a:ext cx="2946400" cy="496888"/>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49688" y="9429750"/>
            <a:ext cx="2946400" cy="496888"/>
          </a:xfrm>
          <a:prstGeom prst="rect">
            <a:avLst/>
          </a:prstGeom>
        </p:spPr>
        <p:txBody>
          <a:bodyPr vert="horz" lIns="91440" tIns="45720" rIns="91440" bIns="45720" rtlCol="0" anchor="b"/>
          <a:lstStyle>
            <a:lvl1pPr algn="r">
              <a:defRPr sz="1200"/>
            </a:lvl1pPr>
          </a:lstStyle>
          <a:p>
            <a:fld id="{D0169DF5-1076-41F9-AD7F-99C0E564EF6A}" type="slidenum">
              <a:rPr lang="en-US" smtClean="0"/>
              <a:t>‹#›</a:t>
            </a:fld>
            <a:endParaRPr lang="en-US"/>
          </a:p>
        </p:txBody>
      </p:sp>
    </p:spTree>
    <p:extLst>
      <p:ext uri="{BB962C8B-B14F-4D97-AF65-F5344CB8AC3E}">
        <p14:creationId xmlns:p14="http://schemas.microsoft.com/office/powerpoint/2010/main" val="77198703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
        <p:cNvGrpSpPr/>
        <p:nvPr/>
      </p:nvGrpSpPr>
      <p:grpSpPr>
        <a:xfrm>
          <a:off x="0" y="0"/>
          <a:ext cx="0" cy="0"/>
          <a:chOff x="0" y="0"/>
          <a:chExt cx="0" cy="0"/>
        </a:xfrm>
      </p:grpSpPr>
      <p:sp>
        <p:nvSpPr>
          <p:cNvPr id="59" name="Google Shape;59;p2:notes"/>
          <p:cNvSpPr txBox="1">
            <a:spLocks noGrp="1"/>
          </p:cNvSpPr>
          <p:nvPr>
            <p:ph type="body" idx="1"/>
          </p:nvPr>
        </p:nvSpPr>
        <p:spPr>
          <a:xfrm>
            <a:off x="679450" y="4776788"/>
            <a:ext cx="5438775" cy="3908425"/>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60" name="Google Shape;60;p2:notes"/>
          <p:cNvSpPr>
            <a:spLocks noGrp="1" noRot="1" noChangeAspect="1"/>
          </p:cNvSpPr>
          <p:nvPr>
            <p:ph type="sldImg" idx="2"/>
          </p:nvPr>
        </p:nvSpPr>
        <p:spPr>
          <a:xfrm>
            <a:off x="1165225" y="1241425"/>
            <a:ext cx="4467225" cy="334962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84008998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8"/>
        <p:cNvGrpSpPr/>
        <p:nvPr/>
      </p:nvGrpSpPr>
      <p:grpSpPr>
        <a:xfrm>
          <a:off x="0" y="0"/>
          <a:ext cx="0" cy="0"/>
          <a:chOff x="0" y="0"/>
          <a:chExt cx="0" cy="0"/>
        </a:xfrm>
      </p:grpSpPr>
      <p:sp>
        <p:nvSpPr>
          <p:cNvPr id="139" name="Google Shape;139;g49e988eeec_2_15:notes"/>
          <p:cNvSpPr>
            <a:spLocks noGrp="1" noRot="1" noChangeAspect="1"/>
          </p:cNvSpPr>
          <p:nvPr>
            <p:ph type="sldImg" idx="2"/>
          </p:nvPr>
        </p:nvSpPr>
        <p:spPr>
          <a:xfrm>
            <a:off x="1165225" y="1241425"/>
            <a:ext cx="4467225" cy="3349625"/>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0" name="Google Shape;140;g49e988eeec_2_15:notes"/>
          <p:cNvSpPr txBox="1">
            <a:spLocks noGrp="1"/>
          </p:cNvSpPr>
          <p:nvPr>
            <p:ph type="body" idx="1"/>
          </p:nvPr>
        </p:nvSpPr>
        <p:spPr>
          <a:xfrm>
            <a:off x="679450" y="4776788"/>
            <a:ext cx="5438700" cy="39084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41" name="Google Shape;141;g49e988eeec_2_15:notes"/>
          <p:cNvSpPr txBox="1">
            <a:spLocks noGrp="1"/>
          </p:cNvSpPr>
          <p:nvPr>
            <p:ph type="sldNum" idx="12"/>
          </p:nvPr>
        </p:nvSpPr>
        <p:spPr>
          <a:xfrm>
            <a:off x="3849688" y="9429750"/>
            <a:ext cx="2946300" cy="4968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GB"/>
              <a:t>13</a:t>
            </a:fld>
            <a:endParaRPr/>
          </a:p>
        </p:txBody>
      </p:sp>
    </p:spTree>
    <p:extLst>
      <p:ext uri="{BB962C8B-B14F-4D97-AF65-F5344CB8AC3E}">
        <p14:creationId xmlns:p14="http://schemas.microsoft.com/office/powerpoint/2010/main" val="32930159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Google Shape;154;g46bc1d8152_0_5:notes"/>
          <p:cNvSpPr txBox="1">
            <a:spLocks noGrp="1"/>
          </p:cNvSpPr>
          <p:nvPr>
            <p:ph type="body" idx="1"/>
          </p:nvPr>
        </p:nvSpPr>
        <p:spPr>
          <a:xfrm>
            <a:off x="679450" y="4776788"/>
            <a:ext cx="5438700" cy="39084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55" name="Google Shape;155;g46bc1d8152_0_5:notes"/>
          <p:cNvSpPr>
            <a:spLocks noGrp="1" noRot="1" noChangeAspect="1"/>
          </p:cNvSpPr>
          <p:nvPr>
            <p:ph type="sldImg" idx="2"/>
          </p:nvPr>
        </p:nvSpPr>
        <p:spPr>
          <a:xfrm>
            <a:off x="1165225" y="1241425"/>
            <a:ext cx="4467225" cy="334962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85843394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3"/>
        <p:cNvGrpSpPr/>
        <p:nvPr/>
      </p:nvGrpSpPr>
      <p:grpSpPr>
        <a:xfrm>
          <a:off x="0" y="0"/>
          <a:ext cx="0" cy="0"/>
          <a:chOff x="0" y="0"/>
          <a:chExt cx="0" cy="0"/>
        </a:xfrm>
      </p:grpSpPr>
      <p:sp>
        <p:nvSpPr>
          <p:cNvPr id="164" name="Google Shape;164;g444cd6f391_1_17:notes"/>
          <p:cNvSpPr txBox="1">
            <a:spLocks noGrp="1"/>
          </p:cNvSpPr>
          <p:nvPr>
            <p:ph type="body" idx="1"/>
          </p:nvPr>
        </p:nvSpPr>
        <p:spPr>
          <a:xfrm>
            <a:off x="679450" y="4776788"/>
            <a:ext cx="5438700" cy="39084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65" name="Google Shape;165;g444cd6f391_1_17:notes"/>
          <p:cNvSpPr>
            <a:spLocks noGrp="1" noRot="1" noChangeAspect="1"/>
          </p:cNvSpPr>
          <p:nvPr>
            <p:ph type="sldImg" idx="2"/>
          </p:nvPr>
        </p:nvSpPr>
        <p:spPr>
          <a:xfrm>
            <a:off x="1165225" y="1241425"/>
            <a:ext cx="4467225" cy="334962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76894128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5"/>
        <p:cNvGrpSpPr/>
        <p:nvPr/>
      </p:nvGrpSpPr>
      <p:grpSpPr>
        <a:xfrm>
          <a:off x="0" y="0"/>
          <a:ext cx="0" cy="0"/>
          <a:chOff x="0" y="0"/>
          <a:chExt cx="0" cy="0"/>
        </a:xfrm>
      </p:grpSpPr>
      <p:sp>
        <p:nvSpPr>
          <p:cNvPr id="146" name="Google Shape;146;g44273ab559_0_9:notes"/>
          <p:cNvSpPr txBox="1">
            <a:spLocks noGrp="1"/>
          </p:cNvSpPr>
          <p:nvPr>
            <p:ph type="body" idx="1"/>
          </p:nvPr>
        </p:nvSpPr>
        <p:spPr>
          <a:xfrm>
            <a:off x="679450" y="4776788"/>
            <a:ext cx="5438700" cy="39084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47" name="Google Shape;147;g44273ab559_0_9:notes"/>
          <p:cNvSpPr>
            <a:spLocks noGrp="1" noRot="1" noChangeAspect="1"/>
          </p:cNvSpPr>
          <p:nvPr>
            <p:ph type="sldImg" idx="2"/>
          </p:nvPr>
        </p:nvSpPr>
        <p:spPr>
          <a:xfrm>
            <a:off x="1165225" y="1241425"/>
            <a:ext cx="4467225" cy="334962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80755187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7"/>
        <p:cNvGrpSpPr/>
        <p:nvPr/>
      </p:nvGrpSpPr>
      <p:grpSpPr>
        <a:xfrm>
          <a:off x="0" y="0"/>
          <a:ext cx="0" cy="0"/>
          <a:chOff x="0" y="0"/>
          <a:chExt cx="0" cy="0"/>
        </a:xfrm>
      </p:grpSpPr>
      <p:sp>
        <p:nvSpPr>
          <p:cNvPr id="188" name="Google Shape;188;g444cd6f391_1_33:notes"/>
          <p:cNvSpPr txBox="1">
            <a:spLocks noGrp="1"/>
          </p:cNvSpPr>
          <p:nvPr>
            <p:ph type="body" idx="1"/>
          </p:nvPr>
        </p:nvSpPr>
        <p:spPr>
          <a:xfrm>
            <a:off x="679450" y="4776788"/>
            <a:ext cx="5438700" cy="39084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89" name="Google Shape;189;g444cd6f391_1_33:notes"/>
          <p:cNvSpPr>
            <a:spLocks noGrp="1" noRot="1" noChangeAspect="1"/>
          </p:cNvSpPr>
          <p:nvPr>
            <p:ph type="sldImg" idx="2"/>
          </p:nvPr>
        </p:nvSpPr>
        <p:spPr>
          <a:xfrm>
            <a:off x="1165225" y="1241425"/>
            <a:ext cx="4467225" cy="334962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68534920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4"/>
        <p:cNvGrpSpPr/>
        <p:nvPr/>
      </p:nvGrpSpPr>
      <p:grpSpPr>
        <a:xfrm>
          <a:off x="0" y="0"/>
          <a:ext cx="0" cy="0"/>
          <a:chOff x="0" y="0"/>
          <a:chExt cx="0" cy="0"/>
        </a:xfrm>
      </p:grpSpPr>
      <p:sp>
        <p:nvSpPr>
          <p:cNvPr id="195" name="Google Shape;195;g44273ab559_0_14:notes"/>
          <p:cNvSpPr txBox="1">
            <a:spLocks noGrp="1"/>
          </p:cNvSpPr>
          <p:nvPr>
            <p:ph type="body" idx="1"/>
          </p:nvPr>
        </p:nvSpPr>
        <p:spPr>
          <a:xfrm>
            <a:off x="679450" y="4776788"/>
            <a:ext cx="5438700" cy="39084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96" name="Google Shape;196;g44273ab559_0_14:notes"/>
          <p:cNvSpPr>
            <a:spLocks noGrp="1" noRot="1" noChangeAspect="1"/>
          </p:cNvSpPr>
          <p:nvPr>
            <p:ph type="sldImg" idx="2"/>
          </p:nvPr>
        </p:nvSpPr>
        <p:spPr>
          <a:xfrm>
            <a:off x="1165225" y="1241425"/>
            <a:ext cx="4467225" cy="334962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15837479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2"/>
        <p:cNvGrpSpPr/>
        <p:nvPr/>
      </p:nvGrpSpPr>
      <p:grpSpPr>
        <a:xfrm>
          <a:off x="0" y="0"/>
          <a:ext cx="0" cy="0"/>
          <a:chOff x="0" y="0"/>
          <a:chExt cx="0" cy="0"/>
        </a:xfrm>
      </p:grpSpPr>
      <p:sp>
        <p:nvSpPr>
          <p:cNvPr id="203" name="Google Shape;203;g46bc1d8152_0_10:notes"/>
          <p:cNvSpPr txBox="1">
            <a:spLocks noGrp="1"/>
          </p:cNvSpPr>
          <p:nvPr>
            <p:ph type="body" idx="1"/>
          </p:nvPr>
        </p:nvSpPr>
        <p:spPr>
          <a:xfrm>
            <a:off x="679450" y="4776788"/>
            <a:ext cx="5438700" cy="39084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04" name="Google Shape;204;g46bc1d8152_0_10:notes"/>
          <p:cNvSpPr>
            <a:spLocks noGrp="1" noRot="1" noChangeAspect="1"/>
          </p:cNvSpPr>
          <p:nvPr>
            <p:ph type="sldImg" idx="2"/>
          </p:nvPr>
        </p:nvSpPr>
        <p:spPr>
          <a:xfrm>
            <a:off x="1165225" y="1241425"/>
            <a:ext cx="4467225" cy="334962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58063854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2"/>
        <p:cNvGrpSpPr/>
        <p:nvPr/>
      </p:nvGrpSpPr>
      <p:grpSpPr>
        <a:xfrm>
          <a:off x="0" y="0"/>
          <a:ext cx="0" cy="0"/>
          <a:chOff x="0" y="0"/>
          <a:chExt cx="0" cy="0"/>
        </a:xfrm>
      </p:grpSpPr>
      <p:sp>
        <p:nvSpPr>
          <p:cNvPr id="203" name="Google Shape;203;g46bc1d8152_0_10:notes"/>
          <p:cNvSpPr txBox="1">
            <a:spLocks noGrp="1"/>
          </p:cNvSpPr>
          <p:nvPr>
            <p:ph type="body" idx="1"/>
          </p:nvPr>
        </p:nvSpPr>
        <p:spPr>
          <a:xfrm>
            <a:off x="679450" y="4776788"/>
            <a:ext cx="5438700" cy="39084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04" name="Google Shape;204;g46bc1d8152_0_10:notes"/>
          <p:cNvSpPr>
            <a:spLocks noGrp="1" noRot="1" noChangeAspect="1"/>
          </p:cNvSpPr>
          <p:nvPr>
            <p:ph type="sldImg" idx="2"/>
          </p:nvPr>
        </p:nvSpPr>
        <p:spPr>
          <a:xfrm>
            <a:off x="1165225" y="1241425"/>
            <a:ext cx="4467225" cy="334962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91168118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1"/>
        <p:cNvGrpSpPr/>
        <p:nvPr/>
      </p:nvGrpSpPr>
      <p:grpSpPr>
        <a:xfrm>
          <a:off x="0" y="0"/>
          <a:ext cx="0" cy="0"/>
          <a:chOff x="0" y="0"/>
          <a:chExt cx="0" cy="0"/>
        </a:xfrm>
      </p:grpSpPr>
      <p:sp>
        <p:nvSpPr>
          <p:cNvPr id="212" name="Google Shape;212;g46bc1d8152_0_0:notes"/>
          <p:cNvSpPr txBox="1">
            <a:spLocks noGrp="1"/>
          </p:cNvSpPr>
          <p:nvPr>
            <p:ph type="body" idx="1"/>
          </p:nvPr>
        </p:nvSpPr>
        <p:spPr>
          <a:xfrm>
            <a:off x="679450" y="4776788"/>
            <a:ext cx="5438700" cy="39084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13" name="Google Shape;213;g46bc1d8152_0_0:notes"/>
          <p:cNvSpPr>
            <a:spLocks noGrp="1" noRot="1" noChangeAspect="1"/>
          </p:cNvSpPr>
          <p:nvPr>
            <p:ph type="sldImg" idx="2"/>
          </p:nvPr>
        </p:nvSpPr>
        <p:spPr>
          <a:xfrm>
            <a:off x="1165225" y="1241425"/>
            <a:ext cx="4467225" cy="334962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6228377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2"/>
        <p:cNvGrpSpPr/>
        <p:nvPr/>
      </p:nvGrpSpPr>
      <p:grpSpPr>
        <a:xfrm>
          <a:off x="0" y="0"/>
          <a:ext cx="0" cy="0"/>
          <a:chOff x="0" y="0"/>
          <a:chExt cx="0" cy="0"/>
        </a:xfrm>
      </p:grpSpPr>
      <p:sp>
        <p:nvSpPr>
          <p:cNvPr id="173" name="Google Shape;173;g444cd6f391_1_25:notes"/>
          <p:cNvSpPr txBox="1">
            <a:spLocks noGrp="1"/>
          </p:cNvSpPr>
          <p:nvPr>
            <p:ph type="body" idx="1"/>
          </p:nvPr>
        </p:nvSpPr>
        <p:spPr>
          <a:xfrm>
            <a:off x="679450" y="4776788"/>
            <a:ext cx="5438700" cy="39084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74" name="Google Shape;174;g444cd6f391_1_25:notes"/>
          <p:cNvSpPr>
            <a:spLocks noGrp="1" noRot="1" noChangeAspect="1"/>
          </p:cNvSpPr>
          <p:nvPr>
            <p:ph type="sldImg" idx="2"/>
          </p:nvPr>
        </p:nvSpPr>
        <p:spPr>
          <a:xfrm>
            <a:off x="1165225" y="1241425"/>
            <a:ext cx="4467225" cy="334962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8547255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
        <p:cNvGrpSpPr/>
        <p:nvPr/>
      </p:nvGrpSpPr>
      <p:grpSpPr>
        <a:xfrm>
          <a:off x="0" y="0"/>
          <a:ext cx="0" cy="0"/>
          <a:chOff x="0" y="0"/>
          <a:chExt cx="0" cy="0"/>
        </a:xfrm>
      </p:grpSpPr>
      <p:sp>
        <p:nvSpPr>
          <p:cNvPr id="71" name="Google Shape;71;p3:notes"/>
          <p:cNvSpPr txBox="1">
            <a:spLocks noGrp="1"/>
          </p:cNvSpPr>
          <p:nvPr>
            <p:ph type="body" idx="1"/>
          </p:nvPr>
        </p:nvSpPr>
        <p:spPr>
          <a:xfrm>
            <a:off x="679450" y="4776788"/>
            <a:ext cx="5438775" cy="3908425"/>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72" name="Google Shape;72;p3:notes"/>
          <p:cNvSpPr>
            <a:spLocks noGrp="1" noRot="1" noChangeAspect="1"/>
          </p:cNvSpPr>
          <p:nvPr>
            <p:ph type="sldImg" idx="2"/>
          </p:nvPr>
        </p:nvSpPr>
        <p:spPr>
          <a:xfrm>
            <a:off x="1165225" y="1241425"/>
            <a:ext cx="4467225" cy="334962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90127245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9"/>
        <p:cNvGrpSpPr/>
        <p:nvPr/>
      </p:nvGrpSpPr>
      <p:grpSpPr>
        <a:xfrm>
          <a:off x="0" y="0"/>
          <a:ext cx="0" cy="0"/>
          <a:chOff x="0" y="0"/>
          <a:chExt cx="0" cy="0"/>
        </a:xfrm>
      </p:grpSpPr>
      <p:sp>
        <p:nvSpPr>
          <p:cNvPr id="220" name="Google Shape;220;g49e988eeec_2_27:notes"/>
          <p:cNvSpPr>
            <a:spLocks noGrp="1" noRot="1" noChangeAspect="1"/>
          </p:cNvSpPr>
          <p:nvPr>
            <p:ph type="sldImg" idx="2"/>
          </p:nvPr>
        </p:nvSpPr>
        <p:spPr>
          <a:xfrm>
            <a:off x="1165225" y="1241425"/>
            <a:ext cx="4467225" cy="3349625"/>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1" name="Google Shape;221;g49e988eeec_2_27:notes"/>
          <p:cNvSpPr txBox="1">
            <a:spLocks noGrp="1"/>
          </p:cNvSpPr>
          <p:nvPr>
            <p:ph type="body" idx="1"/>
          </p:nvPr>
        </p:nvSpPr>
        <p:spPr>
          <a:xfrm>
            <a:off x="679450" y="4776788"/>
            <a:ext cx="5438700" cy="39084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22" name="Google Shape;222;g49e988eeec_2_27:notes"/>
          <p:cNvSpPr txBox="1">
            <a:spLocks noGrp="1"/>
          </p:cNvSpPr>
          <p:nvPr>
            <p:ph type="sldNum" idx="12"/>
          </p:nvPr>
        </p:nvSpPr>
        <p:spPr>
          <a:xfrm>
            <a:off x="3849688" y="9429750"/>
            <a:ext cx="2946300" cy="4968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23</a:t>
            </a:fld>
            <a:endParaRPr/>
          </a:p>
        </p:txBody>
      </p:sp>
    </p:spTree>
    <p:extLst>
      <p:ext uri="{BB962C8B-B14F-4D97-AF65-F5344CB8AC3E}">
        <p14:creationId xmlns:p14="http://schemas.microsoft.com/office/powerpoint/2010/main" val="181115826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6"/>
        <p:cNvGrpSpPr/>
        <p:nvPr/>
      </p:nvGrpSpPr>
      <p:grpSpPr>
        <a:xfrm>
          <a:off x="0" y="0"/>
          <a:ext cx="0" cy="0"/>
          <a:chOff x="0" y="0"/>
          <a:chExt cx="0" cy="0"/>
        </a:xfrm>
      </p:grpSpPr>
      <p:sp>
        <p:nvSpPr>
          <p:cNvPr id="227" name="Google Shape;227;g47bb780dc0_0_0:notes"/>
          <p:cNvSpPr txBox="1">
            <a:spLocks noGrp="1"/>
          </p:cNvSpPr>
          <p:nvPr>
            <p:ph type="body" idx="1"/>
          </p:nvPr>
        </p:nvSpPr>
        <p:spPr>
          <a:xfrm>
            <a:off x="679450" y="4776788"/>
            <a:ext cx="5438700" cy="39084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28" name="Google Shape;228;g47bb780dc0_0_0:notes"/>
          <p:cNvSpPr>
            <a:spLocks noGrp="1" noRot="1" noChangeAspect="1"/>
          </p:cNvSpPr>
          <p:nvPr>
            <p:ph type="sldImg" idx="2"/>
          </p:nvPr>
        </p:nvSpPr>
        <p:spPr>
          <a:xfrm>
            <a:off x="1165225" y="1241425"/>
            <a:ext cx="4467225" cy="334962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82764382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8"/>
        <p:cNvGrpSpPr/>
        <p:nvPr/>
      </p:nvGrpSpPr>
      <p:grpSpPr>
        <a:xfrm>
          <a:off x="0" y="0"/>
          <a:ext cx="0" cy="0"/>
          <a:chOff x="0" y="0"/>
          <a:chExt cx="0" cy="0"/>
        </a:xfrm>
      </p:grpSpPr>
      <p:sp>
        <p:nvSpPr>
          <p:cNvPr id="79" name="Google Shape;79;g44273ab559_0_0:notes"/>
          <p:cNvSpPr txBox="1">
            <a:spLocks noGrp="1"/>
          </p:cNvSpPr>
          <p:nvPr>
            <p:ph type="body" idx="1"/>
          </p:nvPr>
        </p:nvSpPr>
        <p:spPr>
          <a:xfrm>
            <a:off x="679450" y="4776788"/>
            <a:ext cx="5438700" cy="39084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0" name="Google Shape;80;g44273ab559_0_0:notes"/>
          <p:cNvSpPr>
            <a:spLocks noGrp="1" noRot="1" noChangeAspect="1"/>
          </p:cNvSpPr>
          <p:nvPr>
            <p:ph type="sldImg" idx="2"/>
          </p:nvPr>
        </p:nvSpPr>
        <p:spPr>
          <a:xfrm>
            <a:off x="1165225" y="1241425"/>
            <a:ext cx="4467225" cy="334962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95300385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6"/>
        <p:cNvGrpSpPr/>
        <p:nvPr/>
      </p:nvGrpSpPr>
      <p:grpSpPr>
        <a:xfrm>
          <a:off x="0" y="0"/>
          <a:ext cx="0" cy="0"/>
          <a:chOff x="0" y="0"/>
          <a:chExt cx="0" cy="0"/>
        </a:xfrm>
      </p:grpSpPr>
      <p:sp>
        <p:nvSpPr>
          <p:cNvPr id="97" name="Google Shape;97;g49de914e9f_0_37:notes"/>
          <p:cNvSpPr txBox="1">
            <a:spLocks noGrp="1"/>
          </p:cNvSpPr>
          <p:nvPr>
            <p:ph type="body" idx="1"/>
          </p:nvPr>
        </p:nvSpPr>
        <p:spPr>
          <a:xfrm>
            <a:off x="679450" y="4776788"/>
            <a:ext cx="5438700" cy="39084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8" name="Google Shape;98;g49de914e9f_0_37:notes"/>
          <p:cNvSpPr>
            <a:spLocks noGrp="1" noRot="1" noChangeAspect="1"/>
          </p:cNvSpPr>
          <p:nvPr>
            <p:ph type="sldImg" idx="2"/>
          </p:nvPr>
        </p:nvSpPr>
        <p:spPr>
          <a:xfrm>
            <a:off x="1165225" y="1241425"/>
            <a:ext cx="4467225" cy="334962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88819068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5"/>
        <p:cNvGrpSpPr/>
        <p:nvPr/>
      </p:nvGrpSpPr>
      <p:grpSpPr>
        <a:xfrm>
          <a:off x="0" y="0"/>
          <a:ext cx="0" cy="0"/>
          <a:chOff x="0" y="0"/>
          <a:chExt cx="0" cy="0"/>
        </a:xfrm>
      </p:grpSpPr>
      <p:sp>
        <p:nvSpPr>
          <p:cNvPr id="106" name="Google Shape;106;g49de914e9f_0_43:notes"/>
          <p:cNvSpPr txBox="1">
            <a:spLocks noGrp="1"/>
          </p:cNvSpPr>
          <p:nvPr>
            <p:ph type="body" idx="1"/>
          </p:nvPr>
        </p:nvSpPr>
        <p:spPr>
          <a:xfrm>
            <a:off x="679450" y="4776788"/>
            <a:ext cx="5438700" cy="39084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07" name="Google Shape;107;g49de914e9f_0_43:notes"/>
          <p:cNvSpPr>
            <a:spLocks noGrp="1" noRot="1" noChangeAspect="1"/>
          </p:cNvSpPr>
          <p:nvPr>
            <p:ph type="sldImg" idx="2"/>
          </p:nvPr>
        </p:nvSpPr>
        <p:spPr>
          <a:xfrm>
            <a:off x="1165225" y="1241425"/>
            <a:ext cx="4467225" cy="334962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28046298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
        <p:cNvGrpSpPr/>
        <p:nvPr/>
      </p:nvGrpSpPr>
      <p:grpSpPr>
        <a:xfrm>
          <a:off x="0" y="0"/>
          <a:ext cx="0" cy="0"/>
          <a:chOff x="0" y="0"/>
          <a:chExt cx="0" cy="0"/>
        </a:xfrm>
      </p:grpSpPr>
      <p:sp>
        <p:nvSpPr>
          <p:cNvPr id="115" name="Google Shape;115;g49de914e9f_0_48:notes"/>
          <p:cNvSpPr txBox="1">
            <a:spLocks noGrp="1"/>
          </p:cNvSpPr>
          <p:nvPr>
            <p:ph type="body" idx="1"/>
          </p:nvPr>
        </p:nvSpPr>
        <p:spPr>
          <a:xfrm>
            <a:off x="679450" y="4776788"/>
            <a:ext cx="5438700" cy="39084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16" name="Google Shape;116;g49de914e9f_0_48:notes"/>
          <p:cNvSpPr>
            <a:spLocks noGrp="1" noRot="1" noChangeAspect="1"/>
          </p:cNvSpPr>
          <p:nvPr>
            <p:ph type="sldImg" idx="2"/>
          </p:nvPr>
        </p:nvSpPr>
        <p:spPr>
          <a:xfrm>
            <a:off x="1165225" y="1241425"/>
            <a:ext cx="4467225" cy="334962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18109100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2"/>
        <p:cNvGrpSpPr/>
        <p:nvPr/>
      </p:nvGrpSpPr>
      <p:grpSpPr>
        <a:xfrm>
          <a:off x="0" y="0"/>
          <a:ext cx="0" cy="0"/>
          <a:chOff x="0" y="0"/>
          <a:chExt cx="0" cy="0"/>
        </a:xfrm>
      </p:grpSpPr>
      <p:sp>
        <p:nvSpPr>
          <p:cNvPr id="123" name="Google Shape;123;g49de914e9f_0_53:notes"/>
          <p:cNvSpPr txBox="1">
            <a:spLocks noGrp="1"/>
          </p:cNvSpPr>
          <p:nvPr>
            <p:ph type="body" idx="1"/>
          </p:nvPr>
        </p:nvSpPr>
        <p:spPr>
          <a:xfrm>
            <a:off x="679450" y="4776788"/>
            <a:ext cx="5438700" cy="39084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24" name="Google Shape;124;g49de914e9f_0_53:notes"/>
          <p:cNvSpPr>
            <a:spLocks noGrp="1" noRot="1" noChangeAspect="1"/>
          </p:cNvSpPr>
          <p:nvPr>
            <p:ph type="sldImg" idx="2"/>
          </p:nvPr>
        </p:nvSpPr>
        <p:spPr>
          <a:xfrm>
            <a:off x="1165225" y="1241425"/>
            <a:ext cx="4467225" cy="334962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68742452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1"/>
        <p:cNvGrpSpPr/>
        <p:nvPr/>
      </p:nvGrpSpPr>
      <p:grpSpPr>
        <a:xfrm>
          <a:off x="0" y="0"/>
          <a:ext cx="0" cy="0"/>
          <a:chOff x="0" y="0"/>
          <a:chExt cx="0" cy="0"/>
        </a:xfrm>
      </p:grpSpPr>
      <p:sp>
        <p:nvSpPr>
          <p:cNvPr id="132" name="Google Shape;132;g49de914e9f_0_58:notes"/>
          <p:cNvSpPr txBox="1">
            <a:spLocks noGrp="1"/>
          </p:cNvSpPr>
          <p:nvPr>
            <p:ph type="body" idx="1"/>
          </p:nvPr>
        </p:nvSpPr>
        <p:spPr>
          <a:xfrm>
            <a:off x="679450" y="4776788"/>
            <a:ext cx="5438700" cy="39084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33" name="Google Shape;133;g49de914e9f_0_58:notes"/>
          <p:cNvSpPr>
            <a:spLocks noGrp="1" noRot="1" noChangeAspect="1"/>
          </p:cNvSpPr>
          <p:nvPr>
            <p:ph type="sldImg" idx="2"/>
          </p:nvPr>
        </p:nvSpPr>
        <p:spPr>
          <a:xfrm>
            <a:off x="1165225" y="1241425"/>
            <a:ext cx="4467225" cy="334962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08723088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1"/>
        <p:cNvGrpSpPr/>
        <p:nvPr/>
      </p:nvGrpSpPr>
      <p:grpSpPr>
        <a:xfrm>
          <a:off x="0" y="0"/>
          <a:ext cx="0" cy="0"/>
          <a:chOff x="0" y="0"/>
          <a:chExt cx="0" cy="0"/>
        </a:xfrm>
      </p:grpSpPr>
      <p:sp>
        <p:nvSpPr>
          <p:cNvPr id="132" name="Google Shape;132;g49de914e9f_0_58:notes"/>
          <p:cNvSpPr txBox="1">
            <a:spLocks noGrp="1"/>
          </p:cNvSpPr>
          <p:nvPr>
            <p:ph type="body" idx="1"/>
          </p:nvPr>
        </p:nvSpPr>
        <p:spPr>
          <a:xfrm>
            <a:off x="679450" y="4776788"/>
            <a:ext cx="5438700" cy="39084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33" name="Google Shape;133;g49de914e9f_0_58:notes"/>
          <p:cNvSpPr>
            <a:spLocks noGrp="1" noRot="1" noChangeAspect="1"/>
          </p:cNvSpPr>
          <p:nvPr>
            <p:ph type="sldImg" idx="2"/>
          </p:nvPr>
        </p:nvSpPr>
        <p:spPr>
          <a:xfrm>
            <a:off x="1165225" y="1241425"/>
            <a:ext cx="4467225" cy="334962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27006144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5.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0" y="0"/>
            <a:ext cx="9144000" cy="6858000"/>
          </a:xfrm>
          <a:prstGeom prst="rect">
            <a:avLst/>
          </a:prstGeom>
        </p:spPr>
      </p:pic>
      <p:pic>
        <p:nvPicPr>
          <p:cNvPr id="10" name="Picture 9" descr="Logo.ai">
            <a:extLst>
              <a:ext uri="{FF2B5EF4-FFF2-40B4-BE49-F238E27FC236}">
                <a16:creationId xmlns:a16="http://schemas.microsoft.com/office/drawing/2014/main" id="{7F029148-7B28-4DB7-93CD-9C0DC0F5B18F}"/>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5150685" y="4018819"/>
            <a:ext cx="2291515" cy="456997"/>
          </a:xfrm>
          <a:prstGeom prst="rect">
            <a:avLst/>
          </a:prstGeom>
        </p:spPr>
      </p:pic>
      <p:cxnSp>
        <p:nvCxnSpPr>
          <p:cNvPr id="11" name="Straight Connector 10">
            <a:extLst>
              <a:ext uri="{FF2B5EF4-FFF2-40B4-BE49-F238E27FC236}">
                <a16:creationId xmlns:a16="http://schemas.microsoft.com/office/drawing/2014/main" id="{7EC38ABE-2AD2-4A85-A4E6-F7BFB7CD534B}"/>
              </a:ext>
            </a:extLst>
          </p:cNvPr>
          <p:cNvCxnSpPr/>
          <p:nvPr userDrawn="1"/>
        </p:nvCxnSpPr>
        <p:spPr>
          <a:xfrm>
            <a:off x="4559300" y="1905000"/>
            <a:ext cx="0" cy="2551766"/>
          </a:xfrm>
          <a:prstGeom prst="line">
            <a:avLst/>
          </a:prstGeom>
          <a:ln w="25400">
            <a:solidFill>
              <a:schemeClr val="bg1"/>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51060941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4_Custom Layout">
    <p:bg>
      <p:bgPr>
        <a:solidFill>
          <a:srgbClr val="0F4A67"/>
        </a:solidFill>
        <a:effectLst/>
      </p:bgPr>
    </p:bg>
    <p:spTree>
      <p:nvGrpSpPr>
        <p:cNvPr id="1" name=""/>
        <p:cNvGrpSpPr/>
        <p:nvPr/>
      </p:nvGrpSpPr>
      <p:grpSpPr>
        <a:xfrm>
          <a:off x="0" y="0"/>
          <a:ext cx="0" cy="0"/>
          <a:chOff x="0" y="0"/>
          <a:chExt cx="0" cy="0"/>
        </a:xfrm>
      </p:grpSpPr>
      <p:cxnSp>
        <p:nvCxnSpPr>
          <p:cNvPr id="8" name="Straight Connector 7"/>
          <p:cNvCxnSpPr>
            <a:cxnSpLocks/>
          </p:cNvCxnSpPr>
          <p:nvPr userDrawn="1"/>
        </p:nvCxnSpPr>
        <p:spPr>
          <a:xfrm>
            <a:off x="584200" y="1702800"/>
            <a:ext cx="0" cy="2636444"/>
          </a:xfrm>
          <a:prstGeom prst="line">
            <a:avLst/>
          </a:prstGeom>
          <a:ln w="28575">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10" name="Text Placeholder 11"/>
          <p:cNvSpPr>
            <a:spLocks noGrp="1"/>
          </p:cNvSpPr>
          <p:nvPr>
            <p:ph type="body" sz="quarter" idx="14"/>
          </p:nvPr>
        </p:nvSpPr>
        <p:spPr>
          <a:xfrm>
            <a:off x="723600" y="1702799"/>
            <a:ext cx="7861300" cy="4918133"/>
          </a:xfrm>
          <a:prstGeom prst="rect">
            <a:avLst/>
          </a:prstGeom>
        </p:spPr>
        <p:txBody>
          <a:bodyPr vert="horz" lIns="0" tIns="0" rIns="0" bIns="0"/>
          <a:lstStyle>
            <a:lvl1pPr marL="271463" indent="-271463">
              <a:lnSpc>
                <a:spcPct val="100000"/>
              </a:lnSpc>
              <a:spcBef>
                <a:spcPts val="0"/>
              </a:spcBef>
              <a:spcAft>
                <a:spcPts val="1400"/>
              </a:spcAft>
              <a:buFont typeface="Arial"/>
              <a:buChar char="•"/>
              <a:defRPr sz="2500" b="0" cap="none" spc="0">
                <a:ln w="0"/>
                <a:solidFill>
                  <a:schemeClr val="bg1"/>
                </a:solidFill>
                <a:effectLst/>
                <a:latin typeface="Arial"/>
                <a:cs typeface="Arial"/>
              </a:defRPr>
            </a:lvl1pPr>
            <a:lvl2pPr marL="0" indent="0">
              <a:lnSpc>
                <a:spcPts val="2000"/>
              </a:lnSpc>
              <a:buNone/>
              <a:defRPr sz="2000">
                <a:solidFill>
                  <a:srgbClr val="9D9FA2"/>
                </a:solidFill>
                <a:latin typeface="Arial"/>
                <a:cs typeface="Arial"/>
              </a:defRPr>
            </a:lvl2pPr>
          </a:lstStyle>
          <a:p>
            <a:pPr lvl="0"/>
            <a:r>
              <a:rPr lang="en-US"/>
              <a:t>Click to edit Master text styles</a:t>
            </a:r>
          </a:p>
        </p:txBody>
      </p:sp>
      <p:sp>
        <p:nvSpPr>
          <p:cNvPr id="5" name="Text Placeholder 7"/>
          <p:cNvSpPr>
            <a:spLocks noGrp="1"/>
          </p:cNvSpPr>
          <p:nvPr>
            <p:ph type="body" sz="quarter" idx="13"/>
          </p:nvPr>
        </p:nvSpPr>
        <p:spPr>
          <a:xfrm>
            <a:off x="724280" y="906233"/>
            <a:ext cx="7816470" cy="670772"/>
          </a:xfrm>
          <a:prstGeom prst="rect">
            <a:avLst/>
          </a:prstGeom>
        </p:spPr>
        <p:txBody>
          <a:bodyPr lIns="0">
            <a:noAutofit/>
          </a:bodyPr>
          <a:lstStyle>
            <a:lvl1pPr marL="0" indent="0">
              <a:lnSpc>
                <a:spcPts val="3900"/>
              </a:lnSpc>
              <a:spcBef>
                <a:spcPts val="0"/>
              </a:spcBef>
              <a:spcAft>
                <a:spcPts val="1500"/>
              </a:spcAft>
              <a:buNone/>
              <a:defRPr sz="4000" b="1" i="0">
                <a:solidFill>
                  <a:schemeClr val="bg1"/>
                </a:solidFill>
                <a:latin typeface="Arial"/>
                <a:cs typeface="Arial"/>
              </a:defRPr>
            </a:lvl1pPr>
            <a:lvl2pPr marL="457200" indent="-457200">
              <a:lnSpc>
                <a:spcPts val="2500"/>
              </a:lnSpc>
              <a:spcBef>
                <a:spcPts val="0"/>
              </a:spcBef>
              <a:spcAft>
                <a:spcPts val="1000"/>
              </a:spcAft>
              <a:buNone/>
              <a:defRPr sz="4000" b="0">
                <a:solidFill>
                  <a:schemeClr val="tx1">
                    <a:lumMod val="50000"/>
                    <a:lumOff val="50000"/>
                  </a:schemeClr>
                </a:solidFill>
                <a:latin typeface="Arial"/>
                <a:cs typeface="Arial"/>
              </a:defRPr>
            </a:lvl2pPr>
            <a:lvl3pPr marL="0" indent="0">
              <a:lnSpc>
                <a:spcPts val="3600"/>
              </a:lnSpc>
              <a:spcBef>
                <a:spcPts val="0"/>
              </a:spcBef>
              <a:buNone/>
              <a:defRPr sz="3000">
                <a:solidFill>
                  <a:schemeClr val="tx1">
                    <a:lumMod val="50000"/>
                    <a:lumOff val="50000"/>
                  </a:schemeClr>
                </a:solidFill>
                <a:latin typeface="Arial"/>
                <a:cs typeface="Arial"/>
              </a:defRPr>
            </a:lvl3pPr>
          </a:lstStyle>
          <a:p>
            <a:pPr lvl="0"/>
            <a:r>
              <a:rPr lang="en-US"/>
              <a:t>Click to edit Master text styles</a:t>
            </a:r>
          </a:p>
        </p:txBody>
      </p:sp>
    </p:spTree>
    <p:extLst>
      <p:ext uri="{BB962C8B-B14F-4D97-AF65-F5344CB8AC3E}">
        <p14:creationId xmlns:p14="http://schemas.microsoft.com/office/powerpoint/2010/main" val="359934373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7_Custom Layout">
    <p:bg>
      <p:bgPr>
        <a:solidFill>
          <a:srgbClr val="E34413"/>
        </a:solidFill>
        <a:effectLst/>
      </p:bgPr>
    </p:bg>
    <p:spTree>
      <p:nvGrpSpPr>
        <p:cNvPr id="1" name=""/>
        <p:cNvGrpSpPr/>
        <p:nvPr/>
      </p:nvGrpSpPr>
      <p:grpSpPr>
        <a:xfrm>
          <a:off x="0" y="0"/>
          <a:ext cx="0" cy="0"/>
          <a:chOff x="0" y="0"/>
          <a:chExt cx="0" cy="0"/>
        </a:xfrm>
      </p:grpSpPr>
      <p:cxnSp>
        <p:nvCxnSpPr>
          <p:cNvPr id="9" name="Straight Connector 8"/>
          <p:cNvCxnSpPr/>
          <p:nvPr userDrawn="1"/>
        </p:nvCxnSpPr>
        <p:spPr>
          <a:xfrm>
            <a:off x="584200" y="1702800"/>
            <a:ext cx="0" cy="1714500"/>
          </a:xfrm>
          <a:prstGeom prst="line">
            <a:avLst/>
          </a:prstGeom>
          <a:ln w="28575">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6" name="Text Placeholder 7"/>
          <p:cNvSpPr>
            <a:spLocks noGrp="1"/>
          </p:cNvSpPr>
          <p:nvPr>
            <p:ph type="body" sz="quarter" idx="13"/>
          </p:nvPr>
        </p:nvSpPr>
        <p:spPr>
          <a:xfrm>
            <a:off x="724280" y="906233"/>
            <a:ext cx="7816470" cy="670772"/>
          </a:xfrm>
          <a:prstGeom prst="rect">
            <a:avLst/>
          </a:prstGeom>
        </p:spPr>
        <p:txBody>
          <a:bodyPr lIns="0">
            <a:noAutofit/>
          </a:bodyPr>
          <a:lstStyle>
            <a:lvl1pPr marL="0" indent="0">
              <a:lnSpc>
                <a:spcPts val="3900"/>
              </a:lnSpc>
              <a:spcBef>
                <a:spcPts val="0"/>
              </a:spcBef>
              <a:spcAft>
                <a:spcPts val="1500"/>
              </a:spcAft>
              <a:buNone/>
              <a:defRPr sz="4000" b="1" i="0">
                <a:solidFill>
                  <a:schemeClr val="tx1"/>
                </a:solidFill>
                <a:latin typeface="Arial"/>
                <a:cs typeface="Arial"/>
              </a:defRPr>
            </a:lvl1pPr>
            <a:lvl2pPr marL="457200" indent="-457200">
              <a:lnSpc>
                <a:spcPts val="2500"/>
              </a:lnSpc>
              <a:spcBef>
                <a:spcPts val="0"/>
              </a:spcBef>
              <a:spcAft>
                <a:spcPts val="1000"/>
              </a:spcAft>
              <a:buNone/>
              <a:defRPr sz="4000" b="0">
                <a:solidFill>
                  <a:schemeClr val="tx1">
                    <a:lumMod val="50000"/>
                    <a:lumOff val="50000"/>
                  </a:schemeClr>
                </a:solidFill>
                <a:latin typeface="Arial"/>
                <a:cs typeface="Arial"/>
              </a:defRPr>
            </a:lvl2pPr>
            <a:lvl3pPr marL="0" indent="0">
              <a:lnSpc>
                <a:spcPts val="3600"/>
              </a:lnSpc>
              <a:spcBef>
                <a:spcPts val="0"/>
              </a:spcBef>
              <a:buNone/>
              <a:defRPr sz="3000">
                <a:solidFill>
                  <a:schemeClr val="tx1">
                    <a:lumMod val="50000"/>
                    <a:lumOff val="50000"/>
                  </a:schemeClr>
                </a:solidFill>
                <a:latin typeface="Arial"/>
                <a:cs typeface="Arial"/>
              </a:defRPr>
            </a:lvl3pPr>
          </a:lstStyle>
          <a:p>
            <a:pPr lvl="0"/>
            <a:r>
              <a:rPr lang="en-US"/>
              <a:t>Click to edit Master text styles</a:t>
            </a:r>
          </a:p>
        </p:txBody>
      </p:sp>
      <p:sp>
        <p:nvSpPr>
          <p:cNvPr id="10" name="Text Placeholder 11"/>
          <p:cNvSpPr>
            <a:spLocks noGrp="1"/>
          </p:cNvSpPr>
          <p:nvPr>
            <p:ph type="body" sz="quarter" idx="14"/>
          </p:nvPr>
        </p:nvSpPr>
        <p:spPr>
          <a:xfrm>
            <a:off x="723600" y="1702799"/>
            <a:ext cx="7861300" cy="4918133"/>
          </a:xfrm>
          <a:prstGeom prst="rect">
            <a:avLst/>
          </a:prstGeom>
        </p:spPr>
        <p:txBody>
          <a:bodyPr vert="horz" lIns="0" tIns="0" rIns="0" bIns="0"/>
          <a:lstStyle>
            <a:lvl1pPr marL="271463" indent="-271463">
              <a:lnSpc>
                <a:spcPct val="100000"/>
              </a:lnSpc>
              <a:spcBef>
                <a:spcPts val="0"/>
              </a:spcBef>
              <a:spcAft>
                <a:spcPts val="1400"/>
              </a:spcAft>
              <a:buFont typeface="Arial"/>
              <a:buChar char="•"/>
              <a:defRPr sz="2500">
                <a:solidFill>
                  <a:schemeClr val="tx1"/>
                </a:solidFill>
                <a:latin typeface="Arial"/>
                <a:cs typeface="Arial"/>
              </a:defRPr>
            </a:lvl1pPr>
            <a:lvl2pPr marL="0" indent="0">
              <a:lnSpc>
                <a:spcPts val="2000"/>
              </a:lnSpc>
              <a:buNone/>
              <a:defRPr sz="2000">
                <a:solidFill>
                  <a:srgbClr val="9D9FA2"/>
                </a:solidFill>
                <a:latin typeface="Arial"/>
                <a:cs typeface="Arial"/>
              </a:defRPr>
            </a:lvl2pPr>
          </a:lstStyle>
          <a:p>
            <a:pPr lvl="0"/>
            <a:r>
              <a:rPr lang="en-US"/>
              <a:t>Click to edit Master text styles</a:t>
            </a:r>
          </a:p>
        </p:txBody>
      </p:sp>
    </p:spTree>
    <p:extLst>
      <p:ext uri="{BB962C8B-B14F-4D97-AF65-F5344CB8AC3E}">
        <p14:creationId xmlns:p14="http://schemas.microsoft.com/office/powerpoint/2010/main" val="163253721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D9C0E8DC-71A8-48E8-ADD9-4CDB2107CB5F}"/>
              </a:ext>
            </a:extLst>
          </p:cNvPr>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a:xfrm>
            <a:off x="0" y="0"/>
            <a:ext cx="9144000" cy="647700"/>
          </a:xfrm>
          <a:prstGeom prst="rect">
            <a:avLst/>
          </a:prstGeom>
        </p:spPr>
      </p:pic>
      <p:pic>
        <p:nvPicPr>
          <p:cNvPr id="3" name="Picture 2"/>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7266347" y="6310840"/>
            <a:ext cx="1431098" cy="338105"/>
          </a:xfrm>
          <a:prstGeom prst="rect">
            <a:avLst/>
          </a:prstGeom>
        </p:spPr>
      </p:pic>
      <p:sp>
        <p:nvSpPr>
          <p:cNvPr id="8" name="Text Placeholder 7"/>
          <p:cNvSpPr>
            <a:spLocks noGrp="1"/>
          </p:cNvSpPr>
          <p:nvPr>
            <p:ph type="body" sz="quarter" idx="13"/>
          </p:nvPr>
        </p:nvSpPr>
        <p:spPr>
          <a:xfrm>
            <a:off x="724280" y="906233"/>
            <a:ext cx="7816470" cy="670772"/>
          </a:xfrm>
          <a:prstGeom prst="rect">
            <a:avLst/>
          </a:prstGeom>
        </p:spPr>
        <p:txBody>
          <a:bodyPr lIns="0">
            <a:noAutofit/>
          </a:bodyPr>
          <a:lstStyle>
            <a:lvl1pPr marL="0" indent="0">
              <a:lnSpc>
                <a:spcPts val="3900"/>
              </a:lnSpc>
              <a:spcBef>
                <a:spcPts val="0"/>
              </a:spcBef>
              <a:spcAft>
                <a:spcPts val="1500"/>
              </a:spcAft>
              <a:buNone/>
              <a:defRPr sz="4000" b="1" i="0">
                <a:solidFill>
                  <a:schemeClr val="tx1"/>
                </a:solidFill>
                <a:latin typeface="Arial"/>
                <a:cs typeface="Arial"/>
              </a:defRPr>
            </a:lvl1pPr>
            <a:lvl2pPr marL="457200" indent="-457200">
              <a:lnSpc>
                <a:spcPts val="2500"/>
              </a:lnSpc>
              <a:spcBef>
                <a:spcPts val="0"/>
              </a:spcBef>
              <a:spcAft>
                <a:spcPts val="1000"/>
              </a:spcAft>
              <a:buNone/>
              <a:defRPr sz="4000" b="0">
                <a:solidFill>
                  <a:schemeClr val="tx1">
                    <a:lumMod val="50000"/>
                    <a:lumOff val="50000"/>
                  </a:schemeClr>
                </a:solidFill>
                <a:latin typeface="Arial"/>
                <a:cs typeface="Arial"/>
              </a:defRPr>
            </a:lvl2pPr>
            <a:lvl3pPr marL="0" indent="0">
              <a:lnSpc>
                <a:spcPts val="3600"/>
              </a:lnSpc>
              <a:spcBef>
                <a:spcPts val="0"/>
              </a:spcBef>
              <a:buNone/>
              <a:defRPr sz="3000">
                <a:solidFill>
                  <a:schemeClr val="tx1">
                    <a:lumMod val="50000"/>
                    <a:lumOff val="50000"/>
                  </a:schemeClr>
                </a:solidFill>
                <a:latin typeface="Arial"/>
                <a:cs typeface="Arial"/>
              </a:defRPr>
            </a:lvl3pPr>
          </a:lstStyle>
          <a:p>
            <a:pPr lvl="0"/>
            <a:r>
              <a:rPr lang="en-US"/>
              <a:t>Click to edit Master text styles</a:t>
            </a:r>
          </a:p>
        </p:txBody>
      </p:sp>
      <p:sp>
        <p:nvSpPr>
          <p:cNvPr id="9" name="Text Placeholder 11"/>
          <p:cNvSpPr>
            <a:spLocks noGrp="1"/>
          </p:cNvSpPr>
          <p:nvPr>
            <p:ph type="body" sz="quarter" idx="14"/>
          </p:nvPr>
        </p:nvSpPr>
        <p:spPr>
          <a:xfrm>
            <a:off x="724280" y="1704179"/>
            <a:ext cx="7797230" cy="3453607"/>
          </a:xfrm>
          <a:prstGeom prst="rect">
            <a:avLst/>
          </a:prstGeom>
        </p:spPr>
        <p:txBody>
          <a:bodyPr vert="horz" lIns="0" tIns="0"/>
          <a:lstStyle>
            <a:lvl1pPr marL="271463" indent="-271463">
              <a:lnSpc>
                <a:spcPct val="100000"/>
              </a:lnSpc>
              <a:spcBef>
                <a:spcPts val="0"/>
              </a:spcBef>
              <a:spcAft>
                <a:spcPts val="1400"/>
              </a:spcAft>
              <a:buFont typeface="Arial"/>
              <a:buChar char="•"/>
              <a:defRPr sz="2500">
                <a:solidFill>
                  <a:schemeClr val="tx1"/>
                </a:solidFill>
                <a:latin typeface="Arial"/>
                <a:cs typeface="Arial"/>
              </a:defRPr>
            </a:lvl1pPr>
            <a:lvl2pPr marL="723900" indent="-279400">
              <a:lnSpc>
                <a:spcPct val="100000"/>
              </a:lnSpc>
              <a:spcBef>
                <a:spcPts val="0"/>
              </a:spcBef>
              <a:spcAft>
                <a:spcPts val="1200"/>
              </a:spcAft>
              <a:buFont typeface="Arial"/>
              <a:buChar char="•"/>
              <a:defRPr sz="2000">
                <a:solidFill>
                  <a:srgbClr val="0F4A67"/>
                </a:solidFill>
                <a:latin typeface="Arial"/>
                <a:cs typeface="Arial"/>
              </a:defRPr>
            </a:lvl2pPr>
            <a:lvl3pPr marL="723900" indent="-279400">
              <a:lnSpc>
                <a:spcPct val="100000"/>
              </a:lnSpc>
              <a:buFont typeface="Arial"/>
              <a:buChar char="•"/>
              <a:defRPr lang="en-US" sz="2000" kern="1200" baseline="0" dirty="0" smtClean="0">
                <a:solidFill>
                  <a:srgbClr val="E34413"/>
                </a:solidFill>
                <a:latin typeface="Arial"/>
                <a:ea typeface="+mn-ea"/>
                <a:cs typeface="Arial"/>
              </a:defRPr>
            </a:lvl3pPr>
          </a:lstStyle>
          <a:p>
            <a:pPr lvl="0"/>
            <a:r>
              <a:rPr lang="en-US"/>
              <a:t>Click to edit Master text styles</a:t>
            </a:r>
          </a:p>
          <a:p>
            <a:pPr lvl="1"/>
            <a:r>
              <a:rPr lang="en-US"/>
              <a:t>Second level</a:t>
            </a:r>
          </a:p>
          <a:p>
            <a:pPr lvl="2"/>
            <a:r>
              <a:rPr lang="en-US"/>
              <a:t>Third level</a:t>
            </a:r>
          </a:p>
        </p:txBody>
      </p:sp>
      <p:sp>
        <p:nvSpPr>
          <p:cNvPr id="10" name="TextBox 9"/>
          <p:cNvSpPr txBox="1"/>
          <p:nvPr userDrawn="1"/>
        </p:nvSpPr>
        <p:spPr>
          <a:xfrm>
            <a:off x="752495" y="156700"/>
            <a:ext cx="8067635" cy="452432"/>
          </a:xfrm>
          <a:prstGeom prst="rect">
            <a:avLst/>
          </a:prstGeom>
          <a:noFill/>
        </p:spPr>
        <p:txBody>
          <a:bodyPr wrap="square" lIns="0" tIns="0" rIns="0" rtlCol="0">
            <a:noAutofit/>
          </a:bodyPr>
          <a:lstStyle/>
          <a:p>
            <a:pPr>
              <a:spcBef>
                <a:spcPts val="288"/>
              </a:spcBef>
            </a:pPr>
            <a:r>
              <a:rPr lang="en-GB" sz="1200" b="1">
                <a:solidFill>
                  <a:srgbClr val="FFFFFF"/>
                </a:solidFill>
                <a:effectLst>
                  <a:glow rad="228600">
                    <a:schemeClr val="tx1">
                      <a:alpha val="40000"/>
                    </a:schemeClr>
                  </a:glow>
                </a:effectLst>
                <a:latin typeface="Arial"/>
                <a:cs typeface="Arial"/>
              </a:rPr>
              <a:t>Testing and treatment of metals</a:t>
            </a:r>
          </a:p>
          <a:p>
            <a:pPr>
              <a:spcBef>
                <a:spcPts val="288"/>
              </a:spcBef>
            </a:pPr>
            <a:r>
              <a:rPr lang="en-GB" sz="1200" b="0">
                <a:solidFill>
                  <a:srgbClr val="FFFFFF"/>
                </a:solidFill>
                <a:effectLst>
                  <a:glow rad="228600">
                    <a:schemeClr val="tx1">
                      <a:alpha val="40000"/>
                    </a:schemeClr>
                  </a:glow>
                </a:effectLst>
                <a:latin typeface="Arial"/>
                <a:cs typeface="Arial"/>
              </a:rPr>
              <a:t>Unit 4 Performance characteristics of metals</a:t>
            </a:r>
            <a:endParaRPr lang="en-US" sz="1200" b="0">
              <a:solidFill>
                <a:srgbClr val="FFFFFF"/>
              </a:solidFill>
              <a:effectLst>
                <a:glow rad="228600">
                  <a:schemeClr val="tx1">
                    <a:alpha val="40000"/>
                  </a:schemeClr>
                </a:glow>
              </a:effectLst>
              <a:latin typeface="Arial"/>
              <a:cs typeface="Arial"/>
            </a:endParaRPr>
          </a:p>
        </p:txBody>
      </p:sp>
    </p:spTree>
    <p:extLst>
      <p:ext uri="{BB962C8B-B14F-4D97-AF65-F5344CB8AC3E}">
        <p14:creationId xmlns:p14="http://schemas.microsoft.com/office/powerpoint/2010/main" val="301886399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pic>
        <p:nvPicPr>
          <p:cNvPr id="6" name="Picture 5" descr="Untitled-1.pn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016500" y="901700"/>
            <a:ext cx="2979807" cy="3251200"/>
          </a:xfrm>
          <a:prstGeom prst="rect">
            <a:avLst/>
          </a:prstGeom>
        </p:spPr>
      </p:pic>
      <p:sp>
        <p:nvSpPr>
          <p:cNvPr id="15" name="Text Placeholder 7"/>
          <p:cNvSpPr>
            <a:spLocks noGrp="1"/>
          </p:cNvSpPr>
          <p:nvPr>
            <p:ph type="body" sz="quarter" idx="13"/>
          </p:nvPr>
        </p:nvSpPr>
        <p:spPr>
          <a:xfrm>
            <a:off x="724280" y="906233"/>
            <a:ext cx="7816470" cy="670772"/>
          </a:xfrm>
          <a:prstGeom prst="rect">
            <a:avLst/>
          </a:prstGeom>
        </p:spPr>
        <p:txBody>
          <a:bodyPr lIns="0">
            <a:noAutofit/>
          </a:bodyPr>
          <a:lstStyle>
            <a:lvl1pPr marL="0" indent="0">
              <a:lnSpc>
                <a:spcPts val="3900"/>
              </a:lnSpc>
              <a:spcBef>
                <a:spcPts val="0"/>
              </a:spcBef>
              <a:spcAft>
                <a:spcPts val="1500"/>
              </a:spcAft>
              <a:buNone/>
              <a:defRPr sz="4000" b="1" i="0">
                <a:solidFill>
                  <a:schemeClr val="tx1"/>
                </a:solidFill>
                <a:latin typeface="Arial"/>
                <a:cs typeface="Arial"/>
              </a:defRPr>
            </a:lvl1pPr>
            <a:lvl2pPr marL="457200" indent="-457200">
              <a:lnSpc>
                <a:spcPts val="2500"/>
              </a:lnSpc>
              <a:spcBef>
                <a:spcPts val="0"/>
              </a:spcBef>
              <a:spcAft>
                <a:spcPts val="1000"/>
              </a:spcAft>
              <a:buNone/>
              <a:defRPr sz="4000" b="0">
                <a:solidFill>
                  <a:schemeClr val="tx1">
                    <a:lumMod val="50000"/>
                    <a:lumOff val="50000"/>
                  </a:schemeClr>
                </a:solidFill>
                <a:latin typeface="Arial"/>
                <a:cs typeface="Arial"/>
              </a:defRPr>
            </a:lvl2pPr>
            <a:lvl3pPr marL="0" indent="0">
              <a:lnSpc>
                <a:spcPts val="3600"/>
              </a:lnSpc>
              <a:spcBef>
                <a:spcPts val="0"/>
              </a:spcBef>
              <a:buNone/>
              <a:defRPr sz="3000">
                <a:solidFill>
                  <a:schemeClr val="tx1">
                    <a:lumMod val="50000"/>
                    <a:lumOff val="50000"/>
                  </a:schemeClr>
                </a:solidFill>
                <a:latin typeface="Arial"/>
                <a:cs typeface="Arial"/>
              </a:defRPr>
            </a:lvl3pPr>
          </a:lstStyle>
          <a:p>
            <a:pPr lvl="0"/>
            <a:r>
              <a:rPr lang="en-US"/>
              <a:t>Click to edit Master text styles</a:t>
            </a:r>
          </a:p>
        </p:txBody>
      </p:sp>
      <p:sp>
        <p:nvSpPr>
          <p:cNvPr id="8" name="Text Placeholder 11"/>
          <p:cNvSpPr>
            <a:spLocks noGrp="1"/>
          </p:cNvSpPr>
          <p:nvPr>
            <p:ph type="body" sz="quarter" idx="14"/>
          </p:nvPr>
        </p:nvSpPr>
        <p:spPr>
          <a:xfrm>
            <a:off x="724280" y="1704179"/>
            <a:ext cx="7797230" cy="3453607"/>
          </a:xfrm>
          <a:prstGeom prst="rect">
            <a:avLst/>
          </a:prstGeom>
        </p:spPr>
        <p:txBody>
          <a:bodyPr vert="horz" lIns="0" tIns="0"/>
          <a:lstStyle>
            <a:lvl1pPr marL="271463" indent="-271463">
              <a:lnSpc>
                <a:spcPct val="100000"/>
              </a:lnSpc>
              <a:spcBef>
                <a:spcPts val="0"/>
              </a:spcBef>
              <a:spcAft>
                <a:spcPts val="1400"/>
              </a:spcAft>
              <a:buFont typeface="Arial"/>
              <a:buChar char="•"/>
              <a:defRPr sz="2500">
                <a:solidFill>
                  <a:schemeClr val="tx1"/>
                </a:solidFill>
                <a:latin typeface="Arial"/>
                <a:cs typeface="Arial"/>
              </a:defRPr>
            </a:lvl1pPr>
            <a:lvl2pPr marL="723900" indent="-279400">
              <a:lnSpc>
                <a:spcPct val="100000"/>
              </a:lnSpc>
              <a:spcBef>
                <a:spcPts val="0"/>
              </a:spcBef>
              <a:spcAft>
                <a:spcPts val="1200"/>
              </a:spcAft>
              <a:buFont typeface="Arial"/>
              <a:buChar char="•"/>
              <a:defRPr sz="2000">
                <a:solidFill>
                  <a:srgbClr val="0F4A67"/>
                </a:solidFill>
                <a:latin typeface="Arial"/>
                <a:cs typeface="Arial"/>
              </a:defRPr>
            </a:lvl2pPr>
            <a:lvl3pPr marL="723900" indent="-279400">
              <a:lnSpc>
                <a:spcPct val="100000"/>
              </a:lnSpc>
              <a:buFont typeface="Arial"/>
              <a:buChar char="•"/>
              <a:defRPr lang="en-US" sz="2000" kern="1200" baseline="0" dirty="0" smtClean="0">
                <a:solidFill>
                  <a:srgbClr val="E34413"/>
                </a:solidFill>
                <a:latin typeface="Arial"/>
                <a:ea typeface="+mn-ea"/>
                <a:cs typeface="Arial"/>
              </a:defRPr>
            </a:lvl3pPr>
          </a:lstStyle>
          <a:p>
            <a:pPr lvl="0"/>
            <a:r>
              <a:rPr lang="en-US"/>
              <a:t>Click to edit Master text styles</a:t>
            </a:r>
          </a:p>
          <a:p>
            <a:pPr lvl="1"/>
            <a:r>
              <a:rPr lang="en-US"/>
              <a:t>Second level</a:t>
            </a:r>
          </a:p>
          <a:p>
            <a:pPr lvl="2"/>
            <a:r>
              <a:rPr lang="en-US"/>
              <a:t>Third level</a:t>
            </a:r>
          </a:p>
        </p:txBody>
      </p:sp>
      <p:pic>
        <p:nvPicPr>
          <p:cNvPr id="10" name="Picture 9">
            <a:extLst>
              <a:ext uri="{FF2B5EF4-FFF2-40B4-BE49-F238E27FC236}">
                <a16:creationId xmlns:a16="http://schemas.microsoft.com/office/drawing/2014/main" id="{A6B3B3BA-2624-4534-9C8C-EDF28FD2A187}"/>
              </a:ext>
            </a:extLst>
          </p:cNvPr>
          <p:cNvPicPr>
            <a:picLocks noChangeAspect="1"/>
          </p:cNvPicPr>
          <p:nvPr userDrawn="1"/>
        </p:nvPicPr>
        <p:blipFill rotWithShape="1">
          <a:blip r:embed="rId3" cstate="print">
            <a:extLst>
              <a:ext uri="{28A0092B-C50C-407E-A947-70E740481C1C}">
                <a14:useLocalDpi xmlns:a14="http://schemas.microsoft.com/office/drawing/2010/main"/>
              </a:ext>
            </a:extLst>
          </a:blip>
          <a:srcRect/>
          <a:stretch/>
        </p:blipFill>
        <p:spPr>
          <a:xfrm>
            <a:off x="0" y="0"/>
            <a:ext cx="9144000" cy="647700"/>
          </a:xfrm>
          <a:prstGeom prst="rect">
            <a:avLst/>
          </a:prstGeom>
        </p:spPr>
      </p:pic>
      <p:pic>
        <p:nvPicPr>
          <p:cNvPr id="11" name="Picture 10">
            <a:extLst>
              <a:ext uri="{FF2B5EF4-FFF2-40B4-BE49-F238E27FC236}">
                <a16:creationId xmlns:a16="http://schemas.microsoft.com/office/drawing/2014/main" id="{9922B80A-EF56-4F3A-A1A4-FB268F507FC8}"/>
              </a:ext>
            </a:extLst>
          </p:cNvPr>
          <p:cNvPicPr>
            <a:picLocks noChangeAspect="1"/>
          </p:cNvPicPr>
          <p:nvPr userDrawn="1"/>
        </p:nvPicPr>
        <p:blipFill>
          <a:blip r:embed="rId4" cstate="print">
            <a:extLst>
              <a:ext uri="{28A0092B-C50C-407E-A947-70E740481C1C}">
                <a14:useLocalDpi xmlns:a14="http://schemas.microsoft.com/office/drawing/2010/main"/>
              </a:ext>
            </a:extLst>
          </a:blip>
          <a:stretch>
            <a:fillRect/>
          </a:stretch>
        </p:blipFill>
        <p:spPr>
          <a:xfrm>
            <a:off x="7266347" y="6310840"/>
            <a:ext cx="1431098" cy="338105"/>
          </a:xfrm>
          <a:prstGeom prst="rect">
            <a:avLst/>
          </a:prstGeom>
        </p:spPr>
      </p:pic>
      <p:sp>
        <p:nvSpPr>
          <p:cNvPr id="12" name="TextBox 11">
            <a:extLst>
              <a:ext uri="{FF2B5EF4-FFF2-40B4-BE49-F238E27FC236}">
                <a16:creationId xmlns:a16="http://schemas.microsoft.com/office/drawing/2014/main" id="{22E268C9-BCA6-4CDD-9FAC-A3EB40D2C31A}"/>
              </a:ext>
            </a:extLst>
          </p:cNvPr>
          <p:cNvSpPr txBox="1"/>
          <p:nvPr userDrawn="1"/>
        </p:nvSpPr>
        <p:spPr>
          <a:xfrm>
            <a:off x="752495" y="156700"/>
            <a:ext cx="8067635" cy="452432"/>
          </a:xfrm>
          <a:prstGeom prst="rect">
            <a:avLst/>
          </a:prstGeom>
          <a:noFill/>
        </p:spPr>
        <p:txBody>
          <a:bodyPr wrap="square" lIns="0" tIns="0" rIns="0" rtlCol="0">
            <a:noAutofit/>
          </a:bodyPr>
          <a:lstStyle/>
          <a:p>
            <a:pPr>
              <a:spcBef>
                <a:spcPts val="288"/>
              </a:spcBef>
            </a:pPr>
            <a:r>
              <a:rPr lang="en-GB" sz="1200" b="1">
                <a:solidFill>
                  <a:srgbClr val="FFFFFF"/>
                </a:solidFill>
                <a:effectLst>
                  <a:glow rad="228600">
                    <a:schemeClr val="tx1">
                      <a:alpha val="40000"/>
                    </a:schemeClr>
                  </a:glow>
                </a:effectLst>
                <a:latin typeface="Arial"/>
                <a:cs typeface="Arial"/>
              </a:rPr>
              <a:t>Testing and treatment of metals</a:t>
            </a:r>
          </a:p>
          <a:p>
            <a:pPr>
              <a:spcBef>
                <a:spcPts val="288"/>
              </a:spcBef>
            </a:pPr>
            <a:r>
              <a:rPr lang="en-GB" sz="1200" b="0">
                <a:solidFill>
                  <a:srgbClr val="FFFFFF"/>
                </a:solidFill>
                <a:effectLst>
                  <a:glow rad="228600">
                    <a:schemeClr val="tx1">
                      <a:alpha val="40000"/>
                    </a:schemeClr>
                  </a:glow>
                </a:effectLst>
                <a:latin typeface="Arial"/>
                <a:cs typeface="Arial"/>
              </a:rPr>
              <a:t>Unit 4 Performance characteristics of metals</a:t>
            </a:r>
            <a:endParaRPr lang="en-US" sz="1200" b="0">
              <a:solidFill>
                <a:srgbClr val="FFFFFF"/>
              </a:solidFill>
              <a:effectLst>
                <a:glow rad="228600">
                  <a:schemeClr val="tx1">
                    <a:alpha val="40000"/>
                  </a:schemeClr>
                </a:glow>
              </a:effectLst>
              <a:latin typeface="Arial"/>
              <a:cs typeface="Arial"/>
            </a:endParaRPr>
          </a:p>
        </p:txBody>
      </p:sp>
    </p:spTree>
    <p:extLst>
      <p:ext uri="{BB962C8B-B14F-4D97-AF65-F5344CB8AC3E}">
        <p14:creationId xmlns:p14="http://schemas.microsoft.com/office/powerpoint/2010/main" val="84219789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6_Custom Layout">
    <p:spTree>
      <p:nvGrpSpPr>
        <p:cNvPr id="1" name=""/>
        <p:cNvGrpSpPr/>
        <p:nvPr/>
      </p:nvGrpSpPr>
      <p:grpSpPr>
        <a:xfrm>
          <a:off x="0" y="0"/>
          <a:ext cx="0" cy="0"/>
          <a:chOff x="0" y="0"/>
          <a:chExt cx="0" cy="0"/>
        </a:xfrm>
      </p:grpSpPr>
      <p:sp>
        <p:nvSpPr>
          <p:cNvPr id="8" name="Text Placeholder 7"/>
          <p:cNvSpPr>
            <a:spLocks noGrp="1"/>
          </p:cNvSpPr>
          <p:nvPr>
            <p:ph type="body" sz="quarter" idx="13"/>
          </p:nvPr>
        </p:nvSpPr>
        <p:spPr>
          <a:xfrm>
            <a:off x="724280" y="906233"/>
            <a:ext cx="7816470" cy="670772"/>
          </a:xfrm>
          <a:prstGeom prst="rect">
            <a:avLst/>
          </a:prstGeom>
        </p:spPr>
        <p:txBody>
          <a:bodyPr lIns="0">
            <a:noAutofit/>
          </a:bodyPr>
          <a:lstStyle>
            <a:lvl1pPr marL="0" indent="0">
              <a:lnSpc>
                <a:spcPts val="3900"/>
              </a:lnSpc>
              <a:spcBef>
                <a:spcPts val="0"/>
              </a:spcBef>
              <a:spcAft>
                <a:spcPts val="1500"/>
              </a:spcAft>
              <a:buNone/>
              <a:defRPr sz="4000" b="1" i="0">
                <a:solidFill>
                  <a:schemeClr val="tx1"/>
                </a:solidFill>
                <a:latin typeface="Arial"/>
                <a:cs typeface="Arial"/>
              </a:defRPr>
            </a:lvl1pPr>
            <a:lvl2pPr marL="457200" indent="-457200">
              <a:lnSpc>
                <a:spcPts val="2500"/>
              </a:lnSpc>
              <a:spcBef>
                <a:spcPts val="0"/>
              </a:spcBef>
              <a:spcAft>
                <a:spcPts val="1000"/>
              </a:spcAft>
              <a:buNone/>
              <a:defRPr sz="4000" b="0">
                <a:solidFill>
                  <a:schemeClr val="tx1">
                    <a:lumMod val="50000"/>
                    <a:lumOff val="50000"/>
                  </a:schemeClr>
                </a:solidFill>
                <a:latin typeface="Arial"/>
                <a:cs typeface="Arial"/>
              </a:defRPr>
            </a:lvl2pPr>
            <a:lvl3pPr marL="0" indent="0">
              <a:lnSpc>
                <a:spcPts val="3600"/>
              </a:lnSpc>
              <a:spcBef>
                <a:spcPts val="0"/>
              </a:spcBef>
              <a:buNone/>
              <a:defRPr sz="3000">
                <a:solidFill>
                  <a:schemeClr val="tx1">
                    <a:lumMod val="50000"/>
                    <a:lumOff val="50000"/>
                  </a:schemeClr>
                </a:solidFill>
                <a:latin typeface="Arial"/>
                <a:cs typeface="Arial"/>
              </a:defRPr>
            </a:lvl3pPr>
          </a:lstStyle>
          <a:p>
            <a:pPr lvl="0"/>
            <a:r>
              <a:rPr lang="en-US"/>
              <a:t>Click to edit Master text styles</a:t>
            </a:r>
          </a:p>
        </p:txBody>
      </p:sp>
      <p:sp>
        <p:nvSpPr>
          <p:cNvPr id="9" name="Text Placeholder 11"/>
          <p:cNvSpPr>
            <a:spLocks noGrp="1"/>
          </p:cNvSpPr>
          <p:nvPr>
            <p:ph type="body" sz="quarter" idx="14"/>
          </p:nvPr>
        </p:nvSpPr>
        <p:spPr>
          <a:xfrm>
            <a:off x="724280" y="1704179"/>
            <a:ext cx="7797230" cy="3453607"/>
          </a:xfrm>
          <a:prstGeom prst="rect">
            <a:avLst/>
          </a:prstGeom>
        </p:spPr>
        <p:txBody>
          <a:bodyPr vert="horz" lIns="0" tIns="0"/>
          <a:lstStyle>
            <a:lvl1pPr marL="271463" indent="-271463">
              <a:lnSpc>
                <a:spcPct val="100000"/>
              </a:lnSpc>
              <a:spcBef>
                <a:spcPts val="0"/>
              </a:spcBef>
              <a:spcAft>
                <a:spcPts val="1400"/>
              </a:spcAft>
              <a:buFont typeface="Arial"/>
              <a:buChar char="•"/>
              <a:defRPr sz="2500">
                <a:solidFill>
                  <a:schemeClr val="tx1"/>
                </a:solidFill>
                <a:latin typeface="Arial"/>
                <a:cs typeface="Arial"/>
              </a:defRPr>
            </a:lvl1pPr>
            <a:lvl2pPr marL="723900" indent="-279400">
              <a:lnSpc>
                <a:spcPct val="100000"/>
              </a:lnSpc>
              <a:spcBef>
                <a:spcPts val="0"/>
              </a:spcBef>
              <a:spcAft>
                <a:spcPts val="1200"/>
              </a:spcAft>
              <a:buFont typeface="Arial"/>
              <a:buChar char="•"/>
              <a:defRPr sz="2000">
                <a:solidFill>
                  <a:srgbClr val="0F4A67"/>
                </a:solidFill>
                <a:latin typeface="Arial"/>
                <a:cs typeface="Arial"/>
              </a:defRPr>
            </a:lvl2pPr>
            <a:lvl3pPr marL="723900" indent="-279400">
              <a:lnSpc>
                <a:spcPct val="100000"/>
              </a:lnSpc>
              <a:buFont typeface="Arial"/>
              <a:buChar char="•"/>
              <a:defRPr lang="en-US" sz="2000" kern="1200" baseline="0" dirty="0" smtClean="0">
                <a:solidFill>
                  <a:srgbClr val="E34413"/>
                </a:solidFill>
                <a:latin typeface="Arial"/>
                <a:ea typeface="+mn-ea"/>
                <a:cs typeface="Arial"/>
              </a:defRPr>
            </a:lvl3pPr>
          </a:lstStyle>
          <a:p>
            <a:pPr lvl="0"/>
            <a:r>
              <a:rPr lang="en-US"/>
              <a:t>Click to edit Master text styles</a:t>
            </a:r>
          </a:p>
          <a:p>
            <a:pPr lvl="1"/>
            <a:r>
              <a:rPr lang="en-US"/>
              <a:t>Second level</a:t>
            </a:r>
          </a:p>
          <a:p>
            <a:pPr lvl="2"/>
            <a:r>
              <a:rPr lang="en-US"/>
              <a:t>Third level</a:t>
            </a:r>
          </a:p>
        </p:txBody>
      </p:sp>
      <p:pic>
        <p:nvPicPr>
          <p:cNvPr id="7" name="Picture 6">
            <a:extLst>
              <a:ext uri="{FF2B5EF4-FFF2-40B4-BE49-F238E27FC236}">
                <a16:creationId xmlns:a16="http://schemas.microsoft.com/office/drawing/2014/main" id="{36B341A1-FD89-4713-9228-8EA118F1E9CD}"/>
              </a:ext>
            </a:extLst>
          </p:cNvPr>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a:xfrm>
            <a:off x="0" y="0"/>
            <a:ext cx="9144000" cy="647700"/>
          </a:xfrm>
          <a:prstGeom prst="rect">
            <a:avLst/>
          </a:prstGeom>
        </p:spPr>
      </p:pic>
      <p:sp>
        <p:nvSpPr>
          <p:cNvPr id="12" name="TextBox 11">
            <a:extLst>
              <a:ext uri="{FF2B5EF4-FFF2-40B4-BE49-F238E27FC236}">
                <a16:creationId xmlns:a16="http://schemas.microsoft.com/office/drawing/2014/main" id="{26E328B8-2844-457A-B392-B5FDCD9A585C}"/>
              </a:ext>
            </a:extLst>
          </p:cNvPr>
          <p:cNvSpPr txBox="1"/>
          <p:nvPr userDrawn="1"/>
        </p:nvSpPr>
        <p:spPr>
          <a:xfrm>
            <a:off x="752495" y="156700"/>
            <a:ext cx="8067635" cy="452432"/>
          </a:xfrm>
          <a:prstGeom prst="rect">
            <a:avLst/>
          </a:prstGeom>
          <a:noFill/>
        </p:spPr>
        <p:txBody>
          <a:bodyPr wrap="square" lIns="0" tIns="0" rIns="0" rtlCol="0">
            <a:noAutofit/>
          </a:bodyPr>
          <a:lstStyle/>
          <a:p>
            <a:pPr>
              <a:spcBef>
                <a:spcPts val="288"/>
              </a:spcBef>
            </a:pPr>
            <a:r>
              <a:rPr lang="en-GB" sz="1200" b="1">
                <a:solidFill>
                  <a:srgbClr val="FFFFFF"/>
                </a:solidFill>
                <a:effectLst>
                  <a:glow rad="228600">
                    <a:schemeClr val="tx1">
                      <a:alpha val="40000"/>
                    </a:schemeClr>
                  </a:glow>
                </a:effectLst>
                <a:latin typeface="Arial"/>
                <a:cs typeface="Arial"/>
              </a:rPr>
              <a:t>Testing and treatment of metals</a:t>
            </a:r>
          </a:p>
          <a:p>
            <a:pPr>
              <a:spcBef>
                <a:spcPts val="288"/>
              </a:spcBef>
            </a:pPr>
            <a:r>
              <a:rPr lang="en-GB" sz="1200" b="0">
                <a:solidFill>
                  <a:srgbClr val="FFFFFF"/>
                </a:solidFill>
                <a:effectLst>
                  <a:glow rad="228600">
                    <a:schemeClr val="tx1">
                      <a:alpha val="40000"/>
                    </a:schemeClr>
                  </a:glow>
                </a:effectLst>
                <a:latin typeface="Arial"/>
                <a:cs typeface="Arial"/>
              </a:rPr>
              <a:t>Unit 4 Performance characteristics of metals</a:t>
            </a:r>
            <a:endParaRPr lang="en-US" sz="1200" b="0">
              <a:solidFill>
                <a:srgbClr val="FFFFFF"/>
              </a:solidFill>
              <a:effectLst>
                <a:glow rad="228600">
                  <a:schemeClr val="tx1">
                    <a:alpha val="40000"/>
                  </a:schemeClr>
                </a:glow>
              </a:effectLst>
              <a:latin typeface="Arial"/>
              <a:cs typeface="Arial"/>
            </a:endParaRPr>
          </a:p>
        </p:txBody>
      </p:sp>
    </p:spTree>
    <p:extLst>
      <p:ext uri="{BB962C8B-B14F-4D97-AF65-F5344CB8AC3E}">
        <p14:creationId xmlns:p14="http://schemas.microsoft.com/office/powerpoint/2010/main" val="302296601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5_Custom Layout">
    <p:spTree>
      <p:nvGrpSpPr>
        <p:cNvPr id="1" name=""/>
        <p:cNvGrpSpPr/>
        <p:nvPr/>
      </p:nvGrpSpPr>
      <p:grpSpPr>
        <a:xfrm>
          <a:off x="0" y="0"/>
          <a:ext cx="0" cy="0"/>
          <a:chOff x="0" y="0"/>
          <a:chExt cx="0" cy="0"/>
        </a:xfrm>
      </p:grpSpPr>
      <p:pic>
        <p:nvPicPr>
          <p:cNvPr id="10" name="Picture 9" descr="Untitled-1.pn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016500" y="901700"/>
            <a:ext cx="2979807" cy="3251200"/>
          </a:xfrm>
          <a:prstGeom prst="rect">
            <a:avLst/>
          </a:prstGeom>
        </p:spPr>
      </p:pic>
      <p:sp>
        <p:nvSpPr>
          <p:cNvPr id="9" name="Text Placeholder 7"/>
          <p:cNvSpPr>
            <a:spLocks noGrp="1"/>
          </p:cNvSpPr>
          <p:nvPr>
            <p:ph type="body" sz="quarter" idx="13"/>
          </p:nvPr>
        </p:nvSpPr>
        <p:spPr>
          <a:xfrm>
            <a:off x="724280" y="906233"/>
            <a:ext cx="7816470" cy="670772"/>
          </a:xfrm>
          <a:prstGeom prst="rect">
            <a:avLst/>
          </a:prstGeom>
        </p:spPr>
        <p:txBody>
          <a:bodyPr lIns="0">
            <a:noAutofit/>
          </a:bodyPr>
          <a:lstStyle>
            <a:lvl1pPr marL="0" indent="0">
              <a:lnSpc>
                <a:spcPts val="3900"/>
              </a:lnSpc>
              <a:spcBef>
                <a:spcPts val="0"/>
              </a:spcBef>
              <a:spcAft>
                <a:spcPts val="1500"/>
              </a:spcAft>
              <a:buNone/>
              <a:defRPr sz="4000" b="1" i="0">
                <a:solidFill>
                  <a:schemeClr val="tx1"/>
                </a:solidFill>
                <a:latin typeface="Arial"/>
                <a:cs typeface="Arial"/>
              </a:defRPr>
            </a:lvl1pPr>
            <a:lvl2pPr marL="457200" indent="-457200">
              <a:lnSpc>
                <a:spcPts val="2500"/>
              </a:lnSpc>
              <a:spcBef>
                <a:spcPts val="0"/>
              </a:spcBef>
              <a:spcAft>
                <a:spcPts val="1000"/>
              </a:spcAft>
              <a:buNone/>
              <a:defRPr sz="4000" b="0">
                <a:solidFill>
                  <a:schemeClr val="tx1">
                    <a:lumMod val="50000"/>
                    <a:lumOff val="50000"/>
                  </a:schemeClr>
                </a:solidFill>
                <a:latin typeface="Arial"/>
                <a:cs typeface="Arial"/>
              </a:defRPr>
            </a:lvl2pPr>
            <a:lvl3pPr marL="0" indent="0">
              <a:lnSpc>
                <a:spcPts val="3600"/>
              </a:lnSpc>
              <a:spcBef>
                <a:spcPts val="0"/>
              </a:spcBef>
              <a:buNone/>
              <a:defRPr sz="3000">
                <a:solidFill>
                  <a:schemeClr val="tx1">
                    <a:lumMod val="50000"/>
                    <a:lumOff val="50000"/>
                  </a:schemeClr>
                </a:solidFill>
                <a:latin typeface="Arial"/>
                <a:cs typeface="Arial"/>
              </a:defRPr>
            </a:lvl3pPr>
          </a:lstStyle>
          <a:p>
            <a:pPr lvl="0"/>
            <a:r>
              <a:rPr lang="en-US"/>
              <a:t>Click to edit Master text styles</a:t>
            </a:r>
          </a:p>
        </p:txBody>
      </p:sp>
      <p:sp>
        <p:nvSpPr>
          <p:cNvPr id="14" name="Text Placeholder 11"/>
          <p:cNvSpPr>
            <a:spLocks noGrp="1"/>
          </p:cNvSpPr>
          <p:nvPr>
            <p:ph type="body" sz="quarter" idx="14"/>
          </p:nvPr>
        </p:nvSpPr>
        <p:spPr>
          <a:xfrm>
            <a:off x="724280" y="1704179"/>
            <a:ext cx="7797230" cy="3453607"/>
          </a:xfrm>
          <a:prstGeom prst="rect">
            <a:avLst/>
          </a:prstGeom>
        </p:spPr>
        <p:txBody>
          <a:bodyPr vert="horz" lIns="0" tIns="0"/>
          <a:lstStyle>
            <a:lvl1pPr marL="271463" indent="-271463">
              <a:lnSpc>
                <a:spcPct val="100000"/>
              </a:lnSpc>
              <a:spcBef>
                <a:spcPts val="0"/>
              </a:spcBef>
              <a:spcAft>
                <a:spcPts val="1400"/>
              </a:spcAft>
              <a:buFont typeface="Arial"/>
              <a:buChar char="•"/>
              <a:defRPr sz="2500">
                <a:solidFill>
                  <a:schemeClr val="tx1"/>
                </a:solidFill>
                <a:latin typeface="Arial"/>
                <a:cs typeface="Arial"/>
              </a:defRPr>
            </a:lvl1pPr>
            <a:lvl2pPr marL="723900" indent="-279400">
              <a:lnSpc>
                <a:spcPct val="100000"/>
              </a:lnSpc>
              <a:spcBef>
                <a:spcPts val="0"/>
              </a:spcBef>
              <a:spcAft>
                <a:spcPts val="1200"/>
              </a:spcAft>
              <a:buFont typeface="Arial"/>
              <a:buChar char="•"/>
              <a:defRPr sz="2000">
                <a:solidFill>
                  <a:srgbClr val="0F4A67"/>
                </a:solidFill>
                <a:latin typeface="Arial"/>
                <a:cs typeface="Arial"/>
              </a:defRPr>
            </a:lvl2pPr>
            <a:lvl3pPr marL="723900" indent="-279400">
              <a:lnSpc>
                <a:spcPct val="100000"/>
              </a:lnSpc>
              <a:buFont typeface="Arial"/>
              <a:buChar char="•"/>
              <a:defRPr lang="en-US" sz="2000" kern="1200" baseline="0" dirty="0" smtClean="0">
                <a:solidFill>
                  <a:srgbClr val="E34413"/>
                </a:solidFill>
                <a:latin typeface="Arial"/>
                <a:ea typeface="+mn-ea"/>
                <a:cs typeface="Arial"/>
              </a:defRPr>
            </a:lvl3pPr>
          </a:lstStyle>
          <a:p>
            <a:pPr lvl="0"/>
            <a:r>
              <a:rPr lang="en-US"/>
              <a:t>Click to edit Master text styles</a:t>
            </a:r>
          </a:p>
          <a:p>
            <a:pPr lvl="1"/>
            <a:r>
              <a:rPr lang="en-US"/>
              <a:t>Second level</a:t>
            </a:r>
          </a:p>
          <a:p>
            <a:pPr lvl="2"/>
            <a:r>
              <a:rPr lang="en-US"/>
              <a:t>Third level</a:t>
            </a:r>
          </a:p>
        </p:txBody>
      </p:sp>
      <p:pic>
        <p:nvPicPr>
          <p:cNvPr id="8" name="Picture 7">
            <a:extLst>
              <a:ext uri="{FF2B5EF4-FFF2-40B4-BE49-F238E27FC236}">
                <a16:creationId xmlns:a16="http://schemas.microsoft.com/office/drawing/2014/main" id="{75638BD5-52B5-4EAC-A071-05BA65BE9A19}"/>
              </a:ext>
            </a:extLst>
          </p:cNvPr>
          <p:cNvPicPr>
            <a:picLocks noChangeAspect="1"/>
          </p:cNvPicPr>
          <p:nvPr userDrawn="1"/>
        </p:nvPicPr>
        <p:blipFill rotWithShape="1">
          <a:blip r:embed="rId3" cstate="print">
            <a:extLst>
              <a:ext uri="{28A0092B-C50C-407E-A947-70E740481C1C}">
                <a14:useLocalDpi xmlns:a14="http://schemas.microsoft.com/office/drawing/2010/main"/>
              </a:ext>
            </a:extLst>
          </a:blip>
          <a:srcRect/>
          <a:stretch/>
        </p:blipFill>
        <p:spPr>
          <a:xfrm>
            <a:off x="0" y="0"/>
            <a:ext cx="9144000" cy="647700"/>
          </a:xfrm>
          <a:prstGeom prst="rect">
            <a:avLst/>
          </a:prstGeom>
        </p:spPr>
      </p:pic>
      <p:sp>
        <p:nvSpPr>
          <p:cNvPr id="13" name="TextBox 12">
            <a:extLst>
              <a:ext uri="{FF2B5EF4-FFF2-40B4-BE49-F238E27FC236}">
                <a16:creationId xmlns:a16="http://schemas.microsoft.com/office/drawing/2014/main" id="{DB32DDB7-DE9D-44B7-A162-C3DAABDB74FA}"/>
              </a:ext>
            </a:extLst>
          </p:cNvPr>
          <p:cNvSpPr txBox="1"/>
          <p:nvPr userDrawn="1"/>
        </p:nvSpPr>
        <p:spPr>
          <a:xfrm>
            <a:off x="752495" y="156700"/>
            <a:ext cx="8067635" cy="452432"/>
          </a:xfrm>
          <a:prstGeom prst="rect">
            <a:avLst/>
          </a:prstGeom>
          <a:noFill/>
        </p:spPr>
        <p:txBody>
          <a:bodyPr wrap="square" lIns="0" tIns="0" rIns="0" rtlCol="0">
            <a:noAutofit/>
          </a:bodyPr>
          <a:lstStyle/>
          <a:p>
            <a:pPr>
              <a:spcBef>
                <a:spcPts val="288"/>
              </a:spcBef>
            </a:pPr>
            <a:r>
              <a:rPr lang="en-GB" sz="1200" b="1">
                <a:solidFill>
                  <a:srgbClr val="FFFFFF"/>
                </a:solidFill>
                <a:effectLst>
                  <a:glow rad="228600">
                    <a:schemeClr val="tx1">
                      <a:alpha val="40000"/>
                    </a:schemeClr>
                  </a:glow>
                </a:effectLst>
                <a:latin typeface="Arial"/>
                <a:cs typeface="Arial"/>
              </a:rPr>
              <a:t>Testing and treatment of metals</a:t>
            </a:r>
          </a:p>
          <a:p>
            <a:pPr>
              <a:spcBef>
                <a:spcPts val="288"/>
              </a:spcBef>
            </a:pPr>
            <a:r>
              <a:rPr lang="en-GB" sz="1200" b="0">
                <a:solidFill>
                  <a:srgbClr val="FFFFFF"/>
                </a:solidFill>
                <a:effectLst>
                  <a:glow rad="228600">
                    <a:schemeClr val="tx1">
                      <a:alpha val="40000"/>
                    </a:schemeClr>
                  </a:glow>
                </a:effectLst>
                <a:latin typeface="Arial"/>
                <a:cs typeface="Arial"/>
              </a:rPr>
              <a:t>Unit 4 Performance characteristics of metals</a:t>
            </a:r>
            <a:endParaRPr lang="en-US" sz="1200" b="0">
              <a:solidFill>
                <a:srgbClr val="FFFFFF"/>
              </a:solidFill>
              <a:effectLst>
                <a:glow rad="228600">
                  <a:schemeClr val="tx1">
                    <a:alpha val="40000"/>
                  </a:schemeClr>
                </a:glow>
              </a:effectLst>
              <a:latin typeface="Arial"/>
              <a:cs typeface="Arial"/>
            </a:endParaRPr>
          </a:p>
        </p:txBody>
      </p:sp>
    </p:spTree>
    <p:extLst>
      <p:ext uri="{BB962C8B-B14F-4D97-AF65-F5344CB8AC3E}">
        <p14:creationId xmlns:p14="http://schemas.microsoft.com/office/powerpoint/2010/main" val="327468718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8_Custom Layout">
    <p:bg>
      <p:bgPr>
        <a:solidFill>
          <a:schemeClr val="tx1"/>
        </a:solidFill>
        <a:effectLst/>
      </p:bgPr>
    </p:bg>
    <p:spTree>
      <p:nvGrpSpPr>
        <p:cNvPr id="1" name=""/>
        <p:cNvGrpSpPr/>
        <p:nvPr/>
      </p:nvGrpSpPr>
      <p:grpSpPr>
        <a:xfrm>
          <a:off x="0" y="0"/>
          <a:ext cx="0" cy="0"/>
          <a:chOff x="0" y="0"/>
          <a:chExt cx="0" cy="0"/>
        </a:xfrm>
      </p:grpSpPr>
      <p:sp>
        <p:nvSpPr>
          <p:cNvPr id="2" name="Rectangle 1"/>
          <p:cNvSpPr/>
          <p:nvPr userDrawn="1"/>
        </p:nvSpPr>
        <p:spPr>
          <a:xfrm>
            <a:off x="676274" y="1701461"/>
            <a:ext cx="7829551" cy="4555093"/>
          </a:xfrm>
          <a:prstGeom prst="rect">
            <a:avLst/>
          </a:prstGeom>
        </p:spPr>
        <p:txBody>
          <a:bodyPr wrap="square">
            <a:spAutoFit/>
          </a:bodyPr>
          <a:lstStyle/>
          <a:p>
            <a:pPr marL="0" marR="0" lvl="0" indent="0" algn="just" defTabSz="457200" rtl="0" eaLnBrk="1" fontAlgn="auto" latinLnBrk="0" hangingPunct="1">
              <a:lnSpc>
                <a:spcPct val="100000"/>
              </a:lnSpc>
              <a:spcBef>
                <a:spcPts val="0"/>
              </a:spcBef>
              <a:spcAft>
                <a:spcPts val="1400"/>
              </a:spcAft>
              <a:buClrTx/>
              <a:buSzTx/>
              <a:buFont typeface="Arial"/>
              <a:buNone/>
              <a:tabLst/>
              <a:defRPr/>
            </a:pPr>
            <a:r>
              <a:rPr kumimoji="0" lang="en-GB" sz="1400" b="1" i="0" u="none" strike="noStrike" kern="1200" cap="none" spc="0" normalizeH="0" baseline="0" noProof="0" dirty="0">
                <a:ln>
                  <a:noFill/>
                </a:ln>
                <a:solidFill>
                  <a:schemeClr val="bg1"/>
                </a:solidFill>
                <a:effectLst/>
                <a:uLnTx/>
                <a:uFillTx/>
                <a:latin typeface="Arial"/>
                <a:ea typeface="+mn-ea"/>
                <a:cs typeface="Arial"/>
              </a:rPr>
              <a:t>Copyright</a:t>
            </a:r>
            <a:endParaRPr kumimoji="0" lang="en-GB" sz="1200" b="1" i="0" u="none" strike="noStrike" kern="1200" cap="none" spc="0" normalizeH="0" baseline="0" noProof="0" dirty="0">
              <a:ln>
                <a:noFill/>
              </a:ln>
              <a:solidFill>
                <a:schemeClr val="bg1"/>
              </a:solidFill>
              <a:effectLst/>
              <a:uLnTx/>
              <a:uFillTx/>
              <a:latin typeface="Arial"/>
              <a:ea typeface="+mn-ea"/>
              <a:cs typeface="Arial"/>
            </a:endParaRPr>
          </a:p>
          <a:p>
            <a:pPr marL="0" marR="0" lvl="0" indent="0" algn="just" defTabSz="457200" rtl="0" eaLnBrk="1" fontAlgn="auto" latinLnBrk="0" hangingPunct="1">
              <a:lnSpc>
                <a:spcPct val="100000"/>
              </a:lnSpc>
              <a:spcBef>
                <a:spcPts val="0"/>
              </a:spcBef>
              <a:spcAft>
                <a:spcPts val="1400"/>
              </a:spcAft>
              <a:buClrTx/>
              <a:buSzTx/>
              <a:buFont typeface="Arial"/>
              <a:buNone/>
              <a:tabLst/>
              <a:defRPr/>
            </a:pPr>
            <a:r>
              <a:rPr kumimoji="0" lang="en-GB" sz="1200" b="0" i="0" u="none" strike="noStrike" kern="1200" cap="none" spc="0" normalizeH="0" baseline="0" noProof="0" dirty="0">
                <a:ln>
                  <a:noFill/>
                </a:ln>
                <a:solidFill>
                  <a:schemeClr val="bg1"/>
                </a:solidFill>
                <a:effectLst/>
                <a:uLnTx/>
                <a:uFillTx/>
                <a:latin typeface="Arial"/>
                <a:ea typeface="+mn-ea"/>
                <a:cs typeface="Arial"/>
              </a:rPr>
              <a:t>© 2019 PG Online Limited</a:t>
            </a:r>
          </a:p>
          <a:p>
            <a:pPr marL="0" marR="0" lvl="0" indent="0" algn="just" defTabSz="457200" rtl="0" eaLnBrk="1" fontAlgn="auto" latinLnBrk="0" hangingPunct="1">
              <a:lnSpc>
                <a:spcPct val="100000"/>
              </a:lnSpc>
              <a:spcBef>
                <a:spcPts val="0"/>
              </a:spcBef>
              <a:spcAft>
                <a:spcPts val="1400"/>
              </a:spcAft>
              <a:buClrTx/>
              <a:buSzTx/>
              <a:buFont typeface="Arial"/>
              <a:buNone/>
              <a:tabLst/>
              <a:defRPr/>
            </a:pPr>
            <a:r>
              <a:rPr kumimoji="0" lang="en-GB" sz="1200" b="0" i="0" u="none" strike="noStrike" kern="1200" cap="none" spc="0" normalizeH="0" baseline="0" noProof="0" dirty="0">
                <a:ln>
                  <a:noFill/>
                </a:ln>
                <a:solidFill>
                  <a:schemeClr val="bg1"/>
                </a:solidFill>
                <a:effectLst/>
                <a:uLnTx/>
                <a:uFillTx/>
                <a:latin typeface="Arial"/>
                <a:ea typeface="+mn-ea"/>
                <a:cs typeface="Arial"/>
              </a:rPr>
              <a:t>The contents of this unit are protected by copyright. </a:t>
            </a:r>
          </a:p>
          <a:p>
            <a:pPr marL="0" marR="0" lvl="0" indent="0" algn="just" defTabSz="457200" rtl="0" eaLnBrk="1" fontAlgn="auto" latinLnBrk="0" hangingPunct="1">
              <a:lnSpc>
                <a:spcPct val="100000"/>
              </a:lnSpc>
              <a:spcBef>
                <a:spcPts val="0"/>
              </a:spcBef>
              <a:spcAft>
                <a:spcPts val="1400"/>
              </a:spcAft>
              <a:buClrTx/>
              <a:buSzTx/>
              <a:buFont typeface="Arial"/>
              <a:buNone/>
              <a:tabLst/>
              <a:defRPr/>
            </a:pPr>
            <a:r>
              <a:rPr kumimoji="0" lang="en-GB" sz="1200" b="0" i="0" u="none" strike="noStrike" kern="1200" cap="none" spc="0" normalizeH="0" baseline="0" noProof="0" dirty="0">
                <a:ln>
                  <a:noFill/>
                </a:ln>
                <a:solidFill>
                  <a:schemeClr val="bg1"/>
                </a:solidFill>
                <a:effectLst/>
                <a:uLnTx/>
                <a:uFillTx/>
                <a:latin typeface="Arial"/>
                <a:ea typeface="+mn-ea"/>
                <a:cs typeface="Arial"/>
              </a:rPr>
              <a:t>This unit and all the worksheets, PowerPoint presentations, teaching guides and other associated files distributed with it are supplied to you by PG Online Limited under licence and may be used and copied by you only in accordance with the terms of the licence. Except as expressly permitted by the licence, no part of the materials distributed with this unit may be used, reproduced, stored in a retrieval system, or transmitted, in any form or by any means, electronic or otherwise, without the prior written permission of PG Online Limited.</a:t>
            </a:r>
          </a:p>
          <a:p>
            <a:pPr marL="0" marR="0" lvl="0" indent="0" algn="just" defTabSz="457200" rtl="0" eaLnBrk="1" fontAlgn="auto" latinLnBrk="0" hangingPunct="1">
              <a:lnSpc>
                <a:spcPct val="100000"/>
              </a:lnSpc>
              <a:spcBef>
                <a:spcPts val="0"/>
              </a:spcBef>
              <a:spcAft>
                <a:spcPts val="1400"/>
              </a:spcAft>
              <a:buClrTx/>
              <a:buSzTx/>
              <a:buFont typeface="Arial"/>
              <a:buNone/>
              <a:tabLst/>
              <a:defRPr/>
            </a:pPr>
            <a:r>
              <a:rPr kumimoji="0" lang="en-GB" sz="1400" b="1" i="0" u="none" strike="noStrike" kern="1200" cap="none" spc="0" normalizeH="0" baseline="0" noProof="0" dirty="0">
                <a:ln>
                  <a:noFill/>
                </a:ln>
                <a:solidFill>
                  <a:schemeClr val="bg1"/>
                </a:solidFill>
                <a:effectLst/>
                <a:uLnTx/>
                <a:uFillTx/>
                <a:latin typeface="Arial"/>
                <a:ea typeface="+mn-ea"/>
                <a:cs typeface="Arial"/>
              </a:rPr>
              <a:t>Licence agreement</a:t>
            </a:r>
          </a:p>
          <a:p>
            <a:pPr marL="0" marR="0" lvl="0" indent="0" algn="just" defTabSz="457200" rtl="0" eaLnBrk="1" fontAlgn="auto" latinLnBrk="0" hangingPunct="1">
              <a:lnSpc>
                <a:spcPct val="100000"/>
              </a:lnSpc>
              <a:spcBef>
                <a:spcPts val="0"/>
              </a:spcBef>
              <a:spcAft>
                <a:spcPts val="1400"/>
              </a:spcAft>
              <a:buClrTx/>
              <a:buSzTx/>
              <a:buFont typeface="Arial"/>
              <a:buNone/>
              <a:tabLst/>
              <a:defRPr/>
            </a:pPr>
            <a:r>
              <a:rPr kumimoji="0" lang="en-GB" sz="1200" b="0" i="0" u="none" strike="noStrike" kern="1200" cap="none" spc="0" normalizeH="0" baseline="0" noProof="0" dirty="0">
                <a:ln>
                  <a:noFill/>
                </a:ln>
                <a:solidFill>
                  <a:schemeClr val="bg1"/>
                </a:solidFill>
                <a:effectLst/>
                <a:uLnTx/>
                <a:uFillTx/>
                <a:latin typeface="Arial"/>
                <a:ea typeface="+mn-ea"/>
                <a:cs typeface="Arial"/>
              </a:rPr>
              <a:t>This is a legal agreement between you, the end user, and PG Online Limited. This unit and all the worksheets, PowerPoint presentations, teaching guides and other associated files distributed with it is licensed, not sold, to you by PG Online Limited for use under the terms of the licence.</a:t>
            </a:r>
          </a:p>
          <a:p>
            <a:pPr marL="0" marR="0" lvl="0" indent="0" algn="just" defTabSz="457200" rtl="0" eaLnBrk="1" fontAlgn="auto" latinLnBrk="0" hangingPunct="1">
              <a:lnSpc>
                <a:spcPct val="100000"/>
              </a:lnSpc>
              <a:spcBef>
                <a:spcPts val="0"/>
              </a:spcBef>
              <a:spcAft>
                <a:spcPts val="1400"/>
              </a:spcAft>
              <a:buClrTx/>
              <a:buSzTx/>
              <a:buFont typeface="Arial"/>
              <a:buNone/>
              <a:tabLst/>
              <a:defRPr/>
            </a:pPr>
            <a:r>
              <a:rPr kumimoji="0" lang="en-GB" sz="1200" b="0" i="0" u="none" strike="noStrike" kern="1200" cap="none" spc="0" normalizeH="0" baseline="0" noProof="0" dirty="0">
                <a:ln>
                  <a:noFill/>
                </a:ln>
                <a:solidFill>
                  <a:schemeClr val="bg1"/>
                </a:solidFill>
                <a:effectLst/>
                <a:uLnTx/>
                <a:uFillTx/>
                <a:latin typeface="Arial"/>
                <a:ea typeface="+mn-ea"/>
                <a:cs typeface="Arial"/>
              </a:rPr>
              <a:t>The materials distributed with this unit may be freely copied and used by members of a single institution on a single site only. You are not permitted to share in any way any of the materials or part of the materials with any third party, including users on another site or individuals who are members of a separate institution. You acknowledge that the materials must remain with you, the licencing institution, and no part of the materials may be transferred to another institution. You also agree not to procure, authorise, encourage, facilitate or enable any third party to reproduce these materials in whole or in part without the prior permission of PG Online Limited.</a:t>
            </a:r>
            <a:endParaRPr lang="en-GB" sz="1200" dirty="0">
              <a:solidFill>
                <a:schemeClr val="bg1"/>
              </a:solidFill>
            </a:endParaRPr>
          </a:p>
        </p:txBody>
      </p:sp>
      <p:pic>
        <p:nvPicPr>
          <p:cNvPr id="6" name="Picture 5">
            <a:extLst>
              <a:ext uri="{FF2B5EF4-FFF2-40B4-BE49-F238E27FC236}">
                <a16:creationId xmlns:a16="http://schemas.microsoft.com/office/drawing/2014/main" id="{27279F4C-3750-4954-9BDF-60E57A2D9B75}"/>
              </a:ext>
            </a:extLst>
          </p:cNvPr>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a:xfrm>
            <a:off x="0" y="0"/>
            <a:ext cx="9144000" cy="647700"/>
          </a:xfrm>
          <a:prstGeom prst="rect">
            <a:avLst/>
          </a:prstGeom>
        </p:spPr>
      </p:pic>
      <p:pic>
        <p:nvPicPr>
          <p:cNvPr id="7" name="Picture 6">
            <a:extLst>
              <a:ext uri="{FF2B5EF4-FFF2-40B4-BE49-F238E27FC236}">
                <a16:creationId xmlns:a16="http://schemas.microsoft.com/office/drawing/2014/main" id="{088152E8-D437-4E57-BF44-5AF63ABC304F}"/>
              </a:ext>
            </a:extLst>
          </p:cNvPr>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7266347" y="6310840"/>
            <a:ext cx="1431098" cy="338105"/>
          </a:xfrm>
          <a:prstGeom prst="rect">
            <a:avLst/>
          </a:prstGeom>
        </p:spPr>
      </p:pic>
      <p:sp>
        <p:nvSpPr>
          <p:cNvPr id="10" name="TextBox 9">
            <a:extLst>
              <a:ext uri="{FF2B5EF4-FFF2-40B4-BE49-F238E27FC236}">
                <a16:creationId xmlns:a16="http://schemas.microsoft.com/office/drawing/2014/main" id="{A8BA2C15-B5A5-4A99-885E-8EFD74311AA1}"/>
              </a:ext>
            </a:extLst>
          </p:cNvPr>
          <p:cNvSpPr txBox="1"/>
          <p:nvPr userDrawn="1"/>
        </p:nvSpPr>
        <p:spPr>
          <a:xfrm>
            <a:off x="752495" y="156700"/>
            <a:ext cx="8067635" cy="452432"/>
          </a:xfrm>
          <a:prstGeom prst="rect">
            <a:avLst/>
          </a:prstGeom>
          <a:noFill/>
        </p:spPr>
        <p:txBody>
          <a:bodyPr wrap="square" lIns="0" tIns="0" rIns="0" rtlCol="0">
            <a:noAutofit/>
          </a:bodyPr>
          <a:lstStyle/>
          <a:p>
            <a:pPr>
              <a:spcBef>
                <a:spcPts val="288"/>
              </a:spcBef>
            </a:pPr>
            <a:r>
              <a:rPr lang="en-GB" sz="1200" b="1">
                <a:solidFill>
                  <a:srgbClr val="FFFFFF"/>
                </a:solidFill>
                <a:effectLst>
                  <a:glow rad="228600">
                    <a:schemeClr val="tx1">
                      <a:alpha val="40000"/>
                    </a:schemeClr>
                  </a:glow>
                </a:effectLst>
                <a:latin typeface="Arial"/>
                <a:cs typeface="Arial"/>
              </a:rPr>
              <a:t>Testing and treatment of metals</a:t>
            </a:r>
          </a:p>
          <a:p>
            <a:pPr>
              <a:spcBef>
                <a:spcPts val="288"/>
              </a:spcBef>
            </a:pPr>
            <a:r>
              <a:rPr lang="en-GB" sz="1200" b="0">
                <a:solidFill>
                  <a:srgbClr val="FFFFFF"/>
                </a:solidFill>
                <a:effectLst>
                  <a:glow rad="228600">
                    <a:schemeClr val="tx1">
                      <a:alpha val="40000"/>
                    </a:schemeClr>
                  </a:glow>
                </a:effectLst>
                <a:latin typeface="Arial"/>
                <a:cs typeface="Arial"/>
              </a:rPr>
              <a:t>Unit 4 Performance characteristics of metals</a:t>
            </a:r>
            <a:endParaRPr lang="en-US" sz="1200" b="0">
              <a:solidFill>
                <a:srgbClr val="FFFFFF"/>
              </a:solidFill>
              <a:effectLst>
                <a:glow rad="228600">
                  <a:schemeClr val="tx1">
                    <a:alpha val="40000"/>
                  </a:schemeClr>
                </a:glow>
              </a:effectLst>
              <a:latin typeface="Arial"/>
              <a:cs typeface="Arial"/>
            </a:endParaRPr>
          </a:p>
        </p:txBody>
      </p:sp>
    </p:spTree>
    <p:extLst>
      <p:ext uri="{BB962C8B-B14F-4D97-AF65-F5344CB8AC3E}">
        <p14:creationId xmlns:p14="http://schemas.microsoft.com/office/powerpoint/2010/main" val="134377305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31058500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9.xml"/><Relationship Id="rId1" Type="http://schemas.openxmlformats.org/officeDocument/2006/relationships/slideLayout" Target="../slideLayouts/slideLayout4.xml"/><Relationship Id="rId5" Type="http://schemas.openxmlformats.org/officeDocument/2006/relationships/hyperlink" Target="https://www.youtube.com/watch?v=SNG_5lPe2a8" TargetMode="External"/><Relationship Id="rId4" Type="http://schemas.openxmlformats.org/officeDocument/2006/relationships/image" Target="../media/image4.png"/></Relationships>
</file>

<file path=ppt/slides/_rels/slide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6.jpe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2.xml"/><Relationship Id="rId1" Type="http://schemas.openxmlformats.org/officeDocument/2006/relationships/slideLayout" Target="../slideLayouts/slideLayout4.xml"/><Relationship Id="rId4" Type="http://schemas.openxmlformats.org/officeDocument/2006/relationships/image" Target="../media/image4.png"/></Relationships>
</file>

<file path=ppt/slides/_rels/slide16.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4.xml"/><Relationship Id="rId1" Type="http://schemas.openxmlformats.org/officeDocument/2006/relationships/slideLayout" Target="../slideLayouts/slideLayout4.xml"/><Relationship Id="rId4" Type="http://schemas.openxmlformats.org/officeDocument/2006/relationships/image" Target="../media/image4.png"/></Relationships>
</file>

<file path=ppt/slides/_rels/slide18.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5.xml"/><Relationship Id="rId1" Type="http://schemas.openxmlformats.org/officeDocument/2006/relationships/slideLayout" Target="../slideLayouts/slideLayout4.xml"/><Relationship Id="rId4" Type="http://schemas.openxmlformats.org/officeDocument/2006/relationships/image" Target="../media/image4.png"/></Relationships>
</file>

<file path=ppt/slides/_rels/slide19.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6.xml"/><Relationship Id="rId1" Type="http://schemas.openxmlformats.org/officeDocument/2006/relationships/slideLayout" Target="../slideLayouts/slideLayout4.xml"/><Relationship Id="rId4" Type="http://schemas.openxmlformats.org/officeDocument/2006/relationships/image" Target="../media/image8.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18.xml"/><Relationship Id="rId1" Type="http://schemas.openxmlformats.org/officeDocument/2006/relationships/slideLayout" Target="../slideLayouts/slideLayout4.xml"/><Relationship Id="rId4" Type="http://schemas.openxmlformats.org/officeDocument/2006/relationships/image" Target="../media/image4.png"/></Relationships>
</file>

<file path=ppt/slides/_rels/slide22.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21.xml"/><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3.xml"/><Relationship Id="rId1" Type="http://schemas.openxmlformats.org/officeDocument/2006/relationships/slideLayout" Target="../slideLayouts/slideLayout4.xml"/><Relationship Id="rId4" Type="http://schemas.openxmlformats.org/officeDocument/2006/relationships/image" Target="../media/image8.png"/></Relationships>
</file>

<file path=ppt/slides/_rels/slide5.xml.rels><?xml version="1.0" encoding="UTF-8" standalone="yes"?>
<Relationships xmlns="http://schemas.openxmlformats.org/package/2006/relationships"><Relationship Id="rId3" Type="http://schemas.openxmlformats.org/officeDocument/2006/relationships/hyperlink" Target="https://www.youtube.com/watch?v=D8U4G5kcpcM" TargetMode="External"/><Relationship Id="rId2" Type="http://schemas.openxmlformats.org/officeDocument/2006/relationships/image" Target="../media/image9.jpe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6.xml"/><Relationship Id="rId1" Type="http://schemas.openxmlformats.org/officeDocument/2006/relationships/slideLayout" Target="../slideLayouts/slideLayout4.xml"/><Relationship Id="rId5" Type="http://schemas.openxmlformats.org/officeDocument/2006/relationships/hyperlink" Target="https://www.youtube.com/watch?v=s5MUL_Q3bkM" TargetMode="External"/><Relationship Id="rId4" Type="http://schemas.openxmlformats.org/officeDocument/2006/relationships/image" Target="../media/image4.png"/></Relationships>
</file>

<file path=ppt/slides/_rels/slide9.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19">
            <a:extLst>
              <a:ext uri="{FF2B5EF4-FFF2-40B4-BE49-F238E27FC236}">
                <a16:creationId xmlns:a16="http://schemas.microsoft.com/office/drawing/2014/main" id="{77907B94-1681-4284-BE8A-013F27F465AC}"/>
              </a:ext>
            </a:extLst>
          </p:cNvPr>
          <p:cNvSpPr txBox="1">
            <a:spLocks/>
          </p:cNvSpPr>
          <p:nvPr/>
        </p:nvSpPr>
        <p:spPr>
          <a:xfrm>
            <a:off x="1767540" y="1841231"/>
            <a:ext cx="2813424" cy="2201863"/>
          </a:xfrm>
          <a:prstGeom prst="rect">
            <a:avLst/>
          </a:prstGeom>
        </p:spPr>
        <p:txBody>
          <a:bodyPr vert="horz" lIns="0"/>
          <a:lstStyle>
            <a:lvl1pPr marL="0" indent="0" algn="l" defTabSz="457200" rtl="0" eaLnBrk="1" latinLnBrk="0" hangingPunct="1">
              <a:lnSpc>
                <a:spcPts val="4800"/>
              </a:lnSpc>
              <a:spcBef>
                <a:spcPts val="0"/>
              </a:spcBef>
              <a:buFont typeface="Arial"/>
              <a:buNone/>
              <a:defRPr sz="4500" b="1" kern="0" spc="-140">
                <a:solidFill>
                  <a:schemeClr val="bg1"/>
                </a:solidFill>
                <a:latin typeface="Arial"/>
                <a:ea typeface="+mn-ea"/>
                <a:cs typeface="Arial"/>
              </a:defRPr>
            </a:lvl1pPr>
            <a:lvl2pPr marL="0" indent="0" algn="l" defTabSz="457200" rtl="0" eaLnBrk="1" latinLnBrk="0" hangingPunct="1">
              <a:lnSpc>
                <a:spcPts val="2500"/>
              </a:lnSpc>
              <a:spcBef>
                <a:spcPts val="0"/>
              </a:spcBef>
              <a:buFont typeface="Arial"/>
              <a:buNone/>
              <a:defRPr sz="2500" kern="0" spc="-140">
                <a:solidFill>
                  <a:schemeClr val="bg1"/>
                </a:solidFill>
                <a:latin typeface="Arial"/>
                <a:ea typeface="+mn-ea"/>
                <a:cs typeface="Arial"/>
              </a:defRPr>
            </a:lvl2pPr>
            <a:lvl3pPr marL="0" indent="0" algn="l" defTabSz="457200" rtl="0" eaLnBrk="1" latinLnBrk="0" hangingPunct="1">
              <a:lnSpc>
                <a:spcPts val="4800"/>
              </a:lnSpc>
              <a:spcBef>
                <a:spcPts val="0"/>
              </a:spcBef>
              <a:buFont typeface="Arial"/>
              <a:buNone/>
              <a:defRPr sz="4500" kern="1200">
                <a:solidFill>
                  <a:schemeClr val="bg1"/>
                </a:solidFill>
                <a:latin typeface="Arial"/>
                <a:ea typeface="+mn-ea"/>
                <a:cs typeface="Arial"/>
              </a:defRPr>
            </a:lvl3pPr>
            <a:lvl4pPr marL="0" indent="0" algn="l" defTabSz="457200" rtl="0" eaLnBrk="1" latinLnBrk="0" hangingPunct="1">
              <a:lnSpc>
                <a:spcPts val="2600"/>
              </a:lnSpc>
              <a:spcBef>
                <a:spcPts val="0"/>
              </a:spcBef>
              <a:buFont typeface="Arial"/>
              <a:buNone/>
              <a:defRPr sz="3000" kern="1200">
                <a:solidFill>
                  <a:srgbClr val="022BA7"/>
                </a:solidFill>
                <a:latin typeface="Arial"/>
                <a:ea typeface="+mn-ea"/>
                <a:cs typeface="Arial"/>
              </a:defRPr>
            </a:lvl4pPr>
            <a:lvl5pPr marL="1828800" indent="0" algn="l" defTabSz="457200" rtl="0" eaLnBrk="1" latinLnBrk="0" hangingPunct="1">
              <a:spcBef>
                <a:spcPct val="20000"/>
              </a:spcBef>
              <a:buFont typeface="Arial"/>
              <a:buNone/>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a:latin typeface="Museo 700" panose="02000000000000000000" pitchFamily="50" charset="0"/>
              </a:rPr>
              <a:t>AQA</a:t>
            </a:r>
            <a:endParaRPr lang="en-US" b="0">
              <a:latin typeface="Museo900-Regular"/>
              <a:cs typeface="Museo900-Regular"/>
            </a:endParaRPr>
          </a:p>
          <a:p>
            <a:pPr lvl="2"/>
            <a:r>
              <a:rPr lang="en-US">
                <a:latin typeface="Museo 500" panose="02000000000000000000" pitchFamily="50" charset="0"/>
              </a:rPr>
              <a:t>A Level</a:t>
            </a:r>
          </a:p>
          <a:p>
            <a:pPr lvl="3">
              <a:spcBef>
                <a:spcPts val="300"/>
              </a:spcBef>
            </a:pPr>
            <a:r>
              <a:rPr lang="en-US" sz="2500">
                <a:solidFill>
                  <a:schemeClr val="bg1"/>
                </a:solidFill>
                <a:latin typeface="Museo 100" panose="02000000000000000000" pitchFamily="50" charset="0"/>
              </a:rPr>
              <a:t>Product Design </a:t>
            </a:r>
            <a:r>
              <a:rPr lang="en-US" sz="2500">
                <a:solidFill>
                  <a:srgbClr val="0F4A67"/>
                </a:solidFill>
                <a:latin typeface="Museo 100" panose="02000000000000000000" pitchFamily="50" charset="0"/>
              </a:rPr>
              <a:t>7552</a:t>
            </a:r>
            <a:endParaRPr lang="en-GB">
              <a:solidFill>
                <a:srgbClr val="0F4A67"/>
              </a:solidFill>
            </a:endParaRPr>
          </a:p>
        </p:txBody>
      </p:sp>
      <p:sp>
        <p:nvSpPr>
          <p:cNvPr id="9" name="Text Placeholder 19">
            <a:extLst>
              <a:ext uri="{FF2B5EF4-FFF2-40B4-BE49-F238E27FC236}">
                <a16:creationId xmlns:a16="http://schemas.microsoft.com/office/drawing/2014/main" id="{9B940526-E652-49E9-80CD-519D5A66C408}"/>
              </a:ext>
            </a:extLst>
          </p:cNvPr>
          <p:cNvSpPr txBox="1">
            <a:spLocks/>
          </p:cNvSpPr>
          <p:nvPr/>
        </p:nvSpPr>
        <p:spPr>
          <a:xfrm>
            <a:off x="4800600" y="1849940"/>
            <a:ext cx="2724150" cy="2201863"/>
          </a:xfrm>
          <a:prstGeom prst="rect">
            <a:avLst/>
          </a:prstGeom>
        </p:spPr>
        <p:txBody>
          <a:bodyPr vert="horz" lIns="0"/>
          <a:lstStyle>
            <a:lvl1pPr marL="0" indent="0" algn="l" defTabSz="457200" rtl="0" eaLnBrk="1" latinLnBrk="0" hangingPunct="1">
              <a:lnSpc>
                <a:spcPts val="2600"/>
              </a:lnSpc>
              <a:spcBef>
                <a:spcPts val="0"/>
              </a:spcBef>
              <a:buFont typeface="Arial"/>
              <a:buNone/>
              <a:defRPr sz="2600" b="1" kern="0" spc="-60">
                <a:solidFill>
                  <a:schemeClr val="bg1"/>
                </a:solidFill>
                <a:latin typeface="Arial"/>
                <a:ea typeface="+mn-ea"/>
                <a:cs typeface="Arial"/>
              </a:defRPr>
            </a:lvl1pPr>
            <a:lvl2pPr marL="0" indent="0" algn="l" defTabSz="457200" rtl="0" eaLnBrk="1" latinLnBrk="0" hangingPunct="1">
              <a:lnSpc>
                <a:spcPts val="2000"/>
              </a:lnSpc>
              <a:spcBef>
                <a:spcPts val="500"/>
              </a:spcBef>
              <a:buFont typeface="Arial"/>
              <a:buNone/>
              <a:defRPr sz="1800" kern="1200">
                <a:solidFill>
                  <a:schemeClr val="bg1"/>
                </a:solidFill>
                <a:latin typeface="Arial"/>
                <a:ea typeface="+mn-ea"/>
                <a:cs typeface="Arial"/>
              </a:defRPr>
            </a:lvl2pPr>
            <a:lvl3pPr marL="0" indent="0" algn="l" defTabSz="457200" rtl="0" eaLnBrk="1" latinLnBrk="0" hangingPunct="1">
              <a:spcBef>
                <a:spcPct val="20000"/>
              </a:spcBef>
              <a:buFont typeface="Arial"/>
              <a:buNone/>
              <a:defRPr sz="3000" kern="1200">
                <a:solidFill>
                  <a:srgbClr val="ECCC7B"/>
                </a:solidFill>
                <a:latin typeface="Arial"/>
                <a:ea typeface="+mn-ea"/>
                <a:cs typeface="Arial"/>
              </a:defRPr>
            </a:lvl3pPr>
            <a:lvl4pPr marL="1371600" indent="0" algn="l" defTabSz="457200" rtl="0" eaLnBrk="1" latinLnBrk="0" hangingPunct="1">
              <a:spcBef>
                <a:spcPct val="20000"/>
              </a:spcBef>
              <a:buFont typeface="Arial"/>
              <a:buNone/>
              <a:defRPr sz="2000" kern="1200">
                <a:solidFill>
                  <a:schemeClr val="tx1"/>
                </a:solidFill>
                <a:latin typeface="+mn-lt"/>
                <a:ea typeface="+mn-ea"/>
                <a:cs typeface="+mn-cs"/>
              </a:defRPr>
            </a:lvl4pPr>
            <a:lvl5pPr marL="1828800" indent="0" algn="l" defTabSz="457200" rtl="0" eaLnBrk="1" latinLnBrk="0" hangingPunct="1">
              <a:spcBef>
                <a:spcPct val="20000"/>
              </a:spcBef>
              <a:buFont typeface="Arial"/>
              <a:buNone/>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GB" dirty="0">
                <a:latin typeface="Museo 900" panose="02000000000000000000" pitchFamily="2" charset="0"/>
              </a:rPr>
              <a:t>Testing and treatment of metals</a:t>
            </a:r>
          </a:p>
          <a:p>
            <a:pPr>
              <a:lnSpc>
                <a:spcPts val="2000"/>
              </a:lnSpc>
              <a:spcBef>
                <a:spcPts val="3100"/>
              </a:spcBef>
            </a:pPr>
            <a:r>
              <a:rPr lang="en-US" sz="2000" b="1" dirty="0">
                <a:latin typeface="Museo 100" panose="02000000000000000000" pitchFamily="2" charset="0"/>
              </a:rPr>
              <a:t>Unit 4 </a:t>
            </a:r>
            <a:r>
              <a:rPr lang="en-GB" sz="2000" dirty="0">
                <a:latin typeface="Museo 100" panose="02000000000000000000" pitchFamily="2" charset="0"/>
              </a:rPr>
              <a:t>Performance characteristics of metals</a:t>
            </a:r>
            <a:endParaRPr lang="en-US" sz="2000" dirty="0">
              <a:latin typeface="Museo 100" panose="02000000000000000000" pitchFamily="2" charset="0"/>
            </a:endParaRPr>
          </a:p>
        </p:txBody>
      </p:sp>
      <p:sp>
        <p:nvSpPr>
          <p:cNvPr id="5" name="Hexagon 4">
            <a:extLst>
              <a:ext uri="{FF2B5EF4-FFF2-40B4-BE49-F238E27FC236}">
                <a16:creationId xmlns:a16="http://schemas.microsoft.com/office/drawing/2014/main" id="{250BE2CA-369C-423F-951C-39A5281AF2AA}"/>
              </a:ext>
            </a:extLst>
          </p:cNvPr>
          <p:cNvSpPr/>
          <p:nvPr/>
        </p:nvSpPr>
        <p:spPr>
          <a:xfrm>
            <a:off x="1060200" y="4100382"/>
            <a:ext cx="1080000" cy="972000"/>
          </a:xfrm>
          <a:prstGeom prst="hexagon">
            <a:avLst/>
          </a:prstGeom>
          <a:noFill/>
          <a:ln w="114300">
            <a:solidFill>
              <a:srgbClr val="0F4A67"/>
            </a:solidFill>
            <a:miter lim="800000"/>
          </a:ln>
          <a:effectLst/>
        </p:spPr>
        <p:style>
          <a:lnRef idx="1">
            <a:schemeClr val="accent1"/>
          </a:lnRef>
          <a:fillRef idx="3">
            <a:schemeClr val="accent1"/>
          </a:fillRef>
          <a:effectRef idx="2">
            <a:schemeClr val="accent1"/>
          </a:effectRef>
          <a:fontRef idx="minor">
            <a:schemeClr val="lt1"/>
          </a:fontRef>
        </p:style>
        <p:txBody>
          <a:bodyPr wrap="none" lIns="0" tIns="0" rIns="0" bIns="0" rtlCol="0" anchor="ctr"/>
          <a:lstStyle/>
          <a:p>
            <a:pPr algn="ctr"/>
            <a:r>
              <a:rPr lang="en-US" sz="4500" b="1">
                <a:solidFill>
                  <a:srgbClr val="0F4A67"/>
                </a:solidFill>
                <a:latin typeface="Arial"/>
                <a:cs typeface="Arial"/>
              </a:rPr>
              <a:t>3</a:t>
            </a:r>
          </a:p>
        </p:txBody>
      </p:sp>
    </p:spTree>
    <p:extLst>
      <p:ext uri="{BB962C8B-B14F-4D97-AF65-F5344CB8AC3E}">
        <p14:creationId xmlns:p14="http://schemas.microsoft.com/office/powerpoint/2010/main" val="281999697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34"/>
        <p:cNvGrpSpPr/>
        <p:nvPr/>
      </p:nvGrpSpPr>
      <p:grpSpPr>
        <a:xfrm>
          <a:off x="0" y="0"/>
          <a:ext cx="0" cy="0"/>
          <a:chOff x="0" y="0"/>
          <a:chExt cx="0" cy="0"/>
        </a:xfrm>
      </p:grpSpPr>
      <p:pic>
        <p:nvPicPr>
          <p:cNvPr id="4" name="Picture 3">
            <a:extLst>
              <a:ext uri="{FF2B5EF4-FFF2-40B4-BE49-F238E27FC236}">
                <a16:creationId xmlns:a16="http://schemas.microsoft.com/office/drawing/2014/main" id="{17DFD450-AA58-4FBF-BE0C-BDA175DACABF}"/>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a:off x="5921829" y="2640623"/>
            <a:ext cx="2861133" cy="3563243"/>
          </a:xfrm>
          <a:prstGeom prst="rect">
            <a:avLst/>
          </a:prstGeom>
        </p:spPr>
      </p:pic>
      <p:sp>
        <p:nvSpPr>
          <p:cNvPr id="136" name="Google Shape;136;p19"/>
          <p:cNvSpPr txBox="1">
            <a:spLocks noGrp="1"/>
          </p:cNvSpPr>
          <p:nvPr>
            <p:ph type="body" sz="quarter" idx="13"/>
          </p:nvPr>
        </p:nvSpPr>
        <p:spPr/>
        <p:txBody>
          <a:bodyPr/>
          <a:lstStyle/>
          <a:p>
            <a:pPr lvl="0"/>
            <a:r>
              <a:rPr lang="en-GB" dirty="0"/>
              <a:t>Electrical conductivity testing </a:t>
            </a:r>
            <a:endParaRPr lang="en-GB" dirty="0">
              <a:sym typeface="Arial"/>
            </a:endParaRPr>
          </a:p>
        </p:txBody>
      </p:sp>
      <p:sp>
        <p:nvSpPr>
          <p:cNvPr id="137" name="Google Shape;137;p19"/>
          <p:cNvSpPr txBox="1">
            <a:spLocks noGrp="1"/>
          </p:cNvSpPr>
          <p:nvPr>
            <p:ph type="body" sz="quarter" idx="14"/>
          </p:nvPr>
        </p:nvSpPr>
        <p:spPr/>
        <p:txBody>
          <a:bodyPr/>
          <a:lstStyle/>
          <a:p>
            <a:pPr lvl="0"/>
            <a:r>
              <a:rPr lang="en-US" dirty="0"/>
              <a:t>Understanding the electrical conductivity of metals is extremely useful in the electronics industry</a:t>
            </a:r>
          </a:p>
          <a:p>
            <a:pPr lvl="1"/>
            <a:r>
              <a:rPr lang="en-US" dirty="0"/>
              <a:t>In the workshop a multimeter can be </a:t>
            </a:r>
            <a:br>
              <a:rPr lang="en-US" dirty="0"/>
            </a:br>
            <a:r>
              <a:rPr lang="en-US" dirty="0"/>
              <a:t>used to measure resistance</a:t>
            </a:r>
          </a:p>
          <a:p>
            <a:pPr lvl="1"/>
            <a:r>
              <a:rPr lang="en-US" dirty="0"/>
              <a:t>The lower the resistance the better </a:t>
            </a:r>
            <a:br>
              <a:rPr lang="en-US" dirty="0"/>
            </a:br>
            <a:r>
              <a:rPr lang="en-US" dirty="0"/>
              <a:t>the conductivity</a:t>
            </a:r>
          </a:p>
          <a:p>
            <a:pPr lvl="1"/>
            <a:r>
              <a:rPr lang="en-US" dirty="0"/>
              <a:t>In industry, a </a:t>
            </a:r>
            <a:r>
              <a:rPr lang="en-US" b="1" dirty="0"/>
              <a:t>four-point probe test </a:t>
            </a:r>
            <a:br>
              <a:rPr lang="en-US" b="1" dirty="0"/>
            </a:br>
            <a:r>
              <a:rPr lang="en-US" dirty="0"/>
              <a:t>is used; outer leads measure current </a:t>
            </a:r>
            <a:br>
              <a:rPr lang="en-US" dirty="0"/>
            </a:br>
            <a:r>
              <a:rPr lang="en-US" dirty="0"/>
              <a:t>and the inner leads measure voltage </a:t>
            </a:r>
            <a:br>
              <a:rPr lang="en-US" dirty="0"/>
            </a:br>
            <a:r>
              <a:rPr lang="en-US" dirty="0"/>
              <a:t>drop, giving an accurate result</a:t>
            </a:r>
          </a:p>
          <a:p>
            <a:pPr marL="0" lvl="0" indent="0">
              <a:buNone/>
            </a:pPr>
            <a:endParaRPr lang="en-US" dirty="0"/>
          </a:p>
          <a:p>
            <a:pPr lvl="0"/>
            <a:endParaRPr lang="en-US" dirty="0"/>
          </a:p>
          <a:p>
            <a:pPr lvl="0"/>
            <a:endParaRPr lang="en-US" dirty="0"/>
          </a:p>
        </p:txBody>
      </p:sp>
    </p:spTree>
    <p:extLst>
      <p:ext uri="{BB962C8B-B14F-4D97-AF65-F5344CB8AC3E}">
        <p14:creationId xmlns:p14="http://schemas.microsoft.com/office/powerpoint/2010/main" val="391635519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34"/>
        <p:cNvGrpSpPr/>
        <p:nvPr/>
      </p:nvGrpSpPr>
      <p:grpSpPr>
        <a:xfrm>
          <a:off x="0" y="0"/>
          <a:ext cx="0" cy="0"/>
          <a:chOff x="0" y="0"/>
          <a:chExt cx="0" cy="0"/>
        </a:xfrm>
      </p:grpSpPr>
      <p:pic>
        <p:nvPicPr>
          <p:cNvPr id="5" name="Picture 4">
            <a:extLst>
              <a:ext uri="{FF2B5EF4-FFF2-40B4-BE49-F238E27FC236}">
                <a16:creationId xmlns:a16="http://schemas.microsoft.com/office/drawing/2014/main" id="{7E7E95E6-1DE0-4A76-BA28-EAE8269676CD}"/>
              </a:ext>
            </a:extLst>
          </p:cNvPr>
          <p:cNvPicPr>
            <a:picLocks noChangeAspect="1"/>
          </p:cNvPicPr>
          <p:nvPr/>
        </p:nvPicPr>
        <p:blipFill rotWithShape="1">
          <a:blip r:embed="rId3" cstate="print">
            <a:alphaModFix/>
            <a:extLst>
              <a:ext uri="{28A0092B-C50C-407E-A947-70E740481C1C}">
                <a14:useLocalDpi xmlns:a14="http://schemas.microsoft.com/office/drawing/2010/main"/>
              </a:ext>
            </a:extLst>
          </a:blip>
          <a:srcRect/>
          <a:stretch/>
        </p:blipFill>
        <p:spPr>
          <a:xfrm flipH="1">
            <a:off x="5094513" y="1556985"/>
            <a:ext cx="4049487" cy="5301015"/>
          </a:xfrm>
          <a:prstGeom prst="rect">
            <a:avLst/>
          </a:prstGeom>
        </p:spPr>
      </p:pic>
      <p:sp>
        <p:nvSpPr>
          <p:cNvPr id="136" name="Google Shape;136;p19"/>
          <p:cNvSpPr txBox="1">
            <a:spLocks noGrp="1"/>
          </p:cNvSpPr>
          <p:nvPr>
            <p:ph type="body" sz="quarter" idx="13"/>
          </p:nvPr>
        </p:nvSpPr>
        <p:spPr/>
        <p:txBody>
          <a:bodyPr/>
          <a:lstStyle/>
          <a:p>
            <a:pPr lvl="0"/>
            <a:r>
              <a:rPr lang="en-GB"/>
              <a:t>Thermal conductivity testing </a:t>
            </a:r>
            <a:endParaRPr lang="en-GB">
              <a:sym typeface="Arial"/>
            </a:endParaRPr>
          </a:p>
        </p:txBody>
      </p:sp>
      <p:sp>
        <p:nvSpPr>
          <p:cNvPr id="137" name="Google Shape;137;p19"/>
          <p:cNvSpPr txBox="1">
            <a:spLocks noGrp="1"/>
          </p:cNvSpPr>
          <p:nvPr>
            <p:ph type="body" sz="quarter" idx="14"/>
          </p:nvPr>
        </p:nvSpPr>
        <p:spPr/>
        <p:txBody>
          <a:bodyPr/>
          <a:lstStyle/>
          <a:p>
            <a:pPr lvl="0"/>
            <a:r>
              <a:rPr lang="en-US" dirty="0"/>
              <a:t>In industry, a heat flow meter enables </a:t>
            </a:r>
            <a:br>
              <a:rPr lang="en-US" dirty="0"/>
            </a:br>
            <a:r>
              <a:rPr lang="en-US" dirty="0"/>
              <a:t>accurate testing with temperature </a:t>
            </a:r>
            <a:br>
              <a:rPr lang="en-US" dirty="0"/>
            </a:br>
            <a:r>
              <a:rPr lang="en-US" dirty="0"/>
              <a:t>control and flow sensors</a:t>
            </a:r>
          </a:p>
          <a:p>
            <a:pPr lvl="1"/>
            <a:r>
              <a:rPr lang="en-US" dirty="0"/>
              <a:t>In the workshop, metal samples can </a:t>
            </a:r>
            <a:br>
              <a:rPr lang="en-US" dirty="0"/>
            </a:br>
            <a:r>
              <a:rPr lang="en-US" dirty="0"/>
              <a:t>be tested by timing how long it takes </a:t>
            </a:r>
            <a:br>
              <a:rPr lang="en-US" dirty="0"/>
            </a:br>
            <a:r>
              <a:rPr lang="en-US" dirty="0"/>
              <a:t>heat to move down a metal sample</a:t>
            </a:r>
          </a:p>
          <a:p>
            <a:pPr lvl="1"/>
            <a:r>
              <a:rPr lang="en-US" dirty="0"/>
              <a:t>The longer it takes, the lower </a:t>
            </a:r>
            <a:br>
              <a:rPr lang="en-US" dirty="0"/>
            </a:br>
            <a:r>
              <a:rPr lang="en-US" dirty="0"/>
              <a:t>the thermal conductivity</a:t>
            </a:r>
          </a:p>
          <a:p>
            <a:pPr lvl="1"/>
            <a:r>
              <a:rPr lang="en-US" dirty="0">
                <a:solidFill>
                  <a:srgbClr val="E34413"/>
                </a:solidFill>
              </a:rPr>
              <a:t>How could this test be set up </a:t>
            </a:r>
            <a:br>
              <a:rPr lang="en-US" dirty="0">
                <a:solidFill>
                  <a:srgbClr val="E34413"/>
                </a:solidFill>
              </a:rPr>
            </a:br>
            <a:r>
              <a:rPr lang="en-US" dirty="0">
                <a:solidFill>
                  <a:srgbClr val="E34413"/>
                </a:solidFill>
              </a:rPr>
              <a:t>to ensure consistent results?</a:t>
            </a:r>
          </a:p>
          <a:p>
            <a:pPr marL="0" lvl="0" indent="0">
              <a:buNone/>
            </a:pPr>
            <a:endParaRPr lang="en-US" dirty="0"/>
          </a:p>
          <a:p>
            <a:pPr lvl="0"/>
            <a:endParaRPr lang="en-US" dirty="0"/>
          </a:p>
          <a:p>
            <a:pPr lvl="0"/>
            <a:endParaRPr lang="en-US" dirty="0"/>
          </a:p>
        </p:txBody>
      </p:sp>
      <p:sp>
        <p:nvSpPr>
          <p:cNvPr id="3" name="Rectangle 2">
            <a:extLst>
              <a:ext uri="{FF2B5EF4-FFF2-40B4-BE49-F238E27FC236}">
                <a16:creationId xmlns:a16="http://schemas.microsoft.com/office/drawing/2014/main" id="{95B95D53-1AFB-4833-A854-20772FB064CC}"/>
              </a:ext>
            </a:extLst>
          </p:cNvPr>
          <p:cNvSpPr/>
          <p:nvPr/>
        </p:nvSpPr>
        <p:spPr>
          <a:xfrm>
            <a:off x="9410330" y="3429000"/>
            <a:ext cx="1126412" cy="415498"/>
          </a:xfrm>
          <a:prstGeom prst="rect">
            <a:avLst/>
          </a:prstGeom>
        </p:spPr>
        <p:txBody>
          <a:bodyPr wrap="square">
            <a:spAutoFit/>
          </a:bodyPr>
          <a:lstStyle/>
          <a:p>
            <a:endParaRPr lang="en-GB" sz="1050" dirty="0"/>
          </a:p>
          <a:p>
            <a:endParaRPr lang="en-GB" sz="1050" dirty="0"/>
          </a:p>
        </p:txBody>
      </p:sp>
      <p:pic>
        <p:nvPicPr>
          <p:cNvPr id="8" name="Picture 7">
            <a:extLst>
              <a:ext uri="{FF2B5EF4-FFF2-40B4-BE49-F238E27FC236}">
                <a16:creationId xmlns:a16="http://schemas.microsoft.com/office/drawing/2014/main" id="{7FCB7140-C87D-4AA8-961C-6C289F4A99DC}"/>
              </a:ext>
            </a:extLst>
          </p:cNvPr>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7266347" y="6310840"/>
            <a:ext cx="1431098" cy="338105"/>
          </a:xfrm>
          <a:prstGeom prst="rect">
            <a:avLst/>
          </a:prstGeom>
        </p:spPr>
      </p:pic>
      <p:sp>
        <p:nvSpPr>
          <p:cNvPr id="2" name="Rectangle 1">
            <a:extLst>
              <a:ext uri="{FF2B5EF4-FFF2-40B4-BE49-F238E27FC236}">
                <a16:creationId xmlns:a16="http://schemas.microsoft.com/office/drawing/2014/main" id="{B3201AE5-0226-447C-A759-07C002F853C6}"/>
              </a:ext>
            </a:extLst>
          </p:cNvPr>
          <p:cNvSpPr/>
          <p:nvPr/>
        </p:nvSpPr>
        <p:spPr>
          <a:xfrm>
            <a:off x="0" y="6464279"/>
            <a:ext cx="6133720" cy="369332"/>
          </a:xfrm>
          <a:prstGeom prst="rect">
            <a:avLst/>
          </a:prstGeom>
        </p:spPr>
        <p:txBody>
          <a:bodyPr wrap="square">
            <a:spAutoFit/>
          </a:bodyPr>
          <a:lstStyle/>
          <a:p>
            <a:r>
              <a:rPr lang="en-GB" dirty="0">
                <a:hlinkClick r:id="rId5"/>
              </a:rPr>
              <a:t>https://www.youtube.com/watch?v=SNG_5lPe2a8</a:t>
            </a:r>
            <a:r>
              <a:rPr lang="en-GB" dirty="0"/>
              <a:t> </a:t>
            </a:r>
          </a:p>
        </p:txBody>
      </p:sp>
    </p:spTree>
    <p:extLst>
      <p:ext uri="{BB962C8B-B14F-4D97-AF65-F5344CB8AC3E}">
        <p14:creationId xmlns:p14="http://schemas.microsoft.com/office/powerpoint/2010/main" val="1646961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AF3B0E50-B799-4F8D-A00A-E3F6BBAC8281}"/>
              </a:ext>
            </a:extLst>
          </p:cNvPr>
          <p:cNvPicPr>
            <a:picLocks noChangeAspect="1"/>
          </p:cNvPicPr>
          <p:nvPr/>
        </p:nvPicPr>
        <p:blipFill rotWithShape="1">
          <a:blip r:embed="rId2" cstate="print">
            <a:extLst>
              <a:ext uri="{28A0092B-C50C-407E-A947-70E740481C1C}">
                <a14:useLocalDpi xmlns:a14="http://schemas.microsoft.com/office/drawing/2010/main"/>
              </a:ext>
            </a:extLst>
          </a:blip>
          <a:srcRect/>
          <a:stretch/>
        </p:blipFill>
        <p:spPr>
          <a:xfrm>
            <a:off x="0" y="644434"/>
            <a:ext cx="9144000" cy="6213566"/>
          </a:xfrm>
          <a:prstGeom prst="rect">
            <a:avLst/>
          </a:prstGeom>
        </p:spPr>
      </p:pic>
      <p:sp>
        <p:nvSpPr>
          <p:cNvPr id="2" name="Text Placeholder 1">
            <a:extLst>
              <a:ext uri="{FF2B5EF4-FFF2-40B4-BE49-F238E27FC236}">
                <a16:creationId xmlns:a16="http://schemas.microsoft.com/office/drawing/2014/main" id="{0442004C-7E31-4059-99F4-112D676A3F90}"/>
              </a:ext>
            </a:extLst>
          </p:cNvPr>
          <p:cNvSpPr>
            <a:spLocks noGrp="1"/>
          </p:cNvSpPr>
          <p:nvPr>
            <p:ph type="body" sz="quarter" idx="13"/>
          </p:nvPr>
        </p:nvSpPr>
        <p:spPr/>
        <p:txBody>
          <a:bodyPr/>
          <a:lstStyle/>
          <a:p>
            <a:r>
              <a:rPr lang="en-GB" dirty="0">
                <a:solidFill>
                  <a:schemeClr val="bg1"/>
                </a:solidFill>
              </a:rPr>
              <a:t>Non-destructive testing </a:t>
            </a:r>
          </a:p>
        </p:txBody>
      </p:sp>
      <p:sp>
        <p:nvSpPr>
          <p:cNvPr id="3" name="Text Placeholder 2">
            <a:extLst>
              <a:ext uri="{FF2B5EF4-FFF2-40B4-BE49-F238E27FC236}">
                <a16:creationId xmlns:a16="http://schemas.microsoft.com/office/drawing/2014/main" id="{AFC00FEC-E02E-419C-8AE4-DB25BD84797E}"/>
              </a:ext>
            </a:extLst>
          </p:cNvPr>
          <p:cNvSpPr>
            <a:spLocks noGrp="1"/>
          </p:cNvSpPr>
          <p:nvPr>
            <p:ph type="body" sz="quarter" idx="14"/>
          </p:nvPr>
        </p:nvSpPr>
        <p:spPr/>
        <p:txBody>
          <a:bodyPr/>
          <a:lstStyle/>
          <a:p>
            <a:r>
              <a:rPr lang="en-GB" dirty="0">
                <a:solidFill>
                  <a:schemeClr val="bg1"/>
                </a:solidFill>
              </a:rPr>
              <a:t>A range of tests can be carried </a:t>
            </a:r>
            <a:br>
              <a:rPr lang="en-GB" dirty="0">
                <a:solidFill>
                  <a:schemeClr val="bg1"/>
                </a:solidFill>
              </a:rPr>
            </a:br>
            <a:r>
              <a:rPr lang="en-GB" dirty="0">
                <a:solidFill>
                  <a:schemeClr val="bg1"/>
                </a:solidFill>
              </a:rPr>
              <a:t>out on existing metal products </a:t>
            </a:r>
            <a:br>
              <a:rPr lang="en-GB" dirty="0">
                <a:solidFill>
                  <a:schemeClr val="bg1"/>
                </a:solidFill>
              </a:rPr>
            </a:br>
            <a:r>
              <a:rPr lang="en-GB" dirty="0">
                <a:solidFill>
                  <a:schemeClr val="bg1"/>
                </a:solidFill>
              </a:rPr>
              <a:t>without causing damage</a:t>
            </a:r>
          </a:p>
          <a:p>
            <a:pPr lvl="1"/>
            <a:r>
              <a:rPr lang="en-GB" dirty="0">
                <a:solidFill>
                  <a:schemeClr val="bg1"/>
                </a:solidFill>
              </a:rPr>
              <a:t>Visual inspections</a:t>
            </a:r>
          </a:p>
          <a:p>
            <a:pPr lvl="1"/>
            <a:r>
              <a:rPr lang="en-GB" dirty="0">
                <a:solidFill>
                  <a:schemeClr val="bg1"/>
                </a:solidFill>
              </a:rPr>
              <a:t>X-rays</a:t>
            </a:r>
          </a:p>
          <a:p>
            <a:pPr lvl="1"/>
            <a:r>
              <a:rPr lang="en-GB" dirty="0">
                <a:solidFill>
                  <a:schemeClr val="bg1"/>
                </a:solidFill>
              </a:rPr>
              <a:t>Ultrasonic tests</a:t>
            </a:r>
          </a:p>
          <a:p>
            <a:pPr lvl="1"/>
            <a:r>
              <a:rPr lang="en-GB" dirty="0">
                <a:solidFill>
                  <a:schemeClr val="bg1"/>
                </a:solidFill>
              </a:rPr>
              <a:t>Liquid penetration tests</a:t>
            </a:r>
          </a:p>
          <a:p>
            <a:pPr lvl="2"/>
            <a:r>
              <a:rPr lang="en-GB" dirty="0"/>
              <a:t>Why are ultrasonic tests </a:t>
            </a:r>
            <a:br>
              <a:rPr lang="en-GB" dirty="0"/>
            </a:br>
            <a:r>
              <a:rPr lang="en-GB" dirty="0"/>
              <a:t>carried out on commercial </a:t>
            </a:r>
            <a:br>
              <a:rPr lang="en-GB" dirty="0"/>
            </a:br>
            <a:r>
              <a:rPr lang="en-GB" dirty="0"/>
              <a:t>pipe networks?</a:t>
            </a:r>
          </a:p>
        </p:txBody>
      </p:sp>
      <p:pic>
        <p:nvPicPr>
          <p:cNvPr id="10" name="Picture 9">
            <a:extLst>
              <a:ext uri="{FF2B5EF4-FFF2-40B4-BE49-F238E27FC236}">
                <a16:creationId xmlns:a16="http://schemas.microsoft.com/office/drawing/2014/main" id="{4A50D93B-D6B0-4C95-9F73-B0C5BA4753AA}"/>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7266347" y="6310840"/>
            <a:ext cx="1431098" cy="338105"/>
          </a:xfrm>
          <a:prstGeom prst="rect">
            <a:avLst/>
          </a:prstGeom>
        </p:spPr>
      </p:pic>
    </p:spTree>
    <p:extLst>
      <p:ext uri="{BB962C8B-B14F-4D97-AF65-F5344CB8AC3E}">
        <p14:creationId xmlns:p14="http://schemas.microsoft.com/office/powerpoint/2010/main" val="211051522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42"/>
        <p:cNvGrpSpPr/>
        <p:nvPr/>
      </p:nvGrpSpPr>
      <p:grpSpPr>
        <a:xfrm>
          <a:off x="0" y="0"/>
          <a:ext cx="0" cy="0"/>
          <a:chOff x="0" y="0"/>
          <a:chExt cx="0" cy="0"/>
        </a:xfrm>
      </p:grpSpPr>
      <p:sp>
        <p:nvSpPr>
          <p:cNvPr id="143" name="Google Shape;143;p20"/>
          <p:cNvSpPr txBox="1">
            <a:spLocks noGrp="1"/>
          </p:cNvSpPr>
          <p:nvPr>
            <p:ph type="body" sz="quarter" idx="13"/>
          </p:nvPr>
        </p:nvSpPr>
        <p:spPr/>
        <p:txBody>
          <a:bodyPr/>
          <a:lstStyle/>
          <a:p>
            <a:pPr lvl="0"/>
            <a:r>
              <a:rPr lang="en-GB"/>
              <a:t>Worksheet Task</a:t>
            </a:r>
          </a:p>
          <a:p>
            <a:pPr lvl="0"/>
            <a:endParaRPr lang="en-GB"/>
          </a:p>
        </p:txBody>
      </p:sp>
      <p:sp>
        <p:nvSpPr>
          <p:cNvPr id="144" name="Google Shape;144;p20"/>
          <p:cNvSpPr txBox="1">
            <a:spLocks noGrp="1"/>
          </p:cNvSpPr>
          <p:nvPr>
            <p:ph type="body" sz="quarter" idx="14"/>
          </p:nvPr>
        </p:nvSpPr>
        <p:spPr/>
        <p:txBody>
          <a:bodyPr/>
          <a:lstStyle/>
          <a:p>
            <a:pPr lvl="0"/>
            <a:r>
              <a:rPr lang="en-US" dirty="0"/>
              <a:t>Complete </a:t>
            </a:r>
            <a:r>
              <a:rPr lang="en-US" b="1" dirty="0"/>
              <a:t>Task 1</a:t>
            </a:r>
            <a:r>
              <a:rPr lang="en-US" dirty="0"/>
              <a:t> of </a:t>
            </a:r>
            <a:r>
              <a:rPr lang="en-US" b="1" dirty="0"/>
              <a:t>Worksheet 1</a:t>
            </a:r>
          </a:p>
          <a:p>
            <a:pPr lvl="0"/>
            <a:endParaRPr lang="en-US" dirty="0"/>
          </a:p>
        </p:txBody>
      </p:sp>
    </p:spTree>
    <p:extLst>
      <p:ext uri="{BB962C8B-B14F-4D97-AF65-F5344CB8AC3E}">
        <p14:creationId xmlns:p14="http://schemas.microsoft.com/office/powerpoint/2010/main" val="251717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56"/>
        <p:cNvGrpSpPr/>
        <p:nvPr/>
      </p:nvGrpSpPr>
      <p:grpSpPr>
        <a:xfrm>
          <a:off x="0" y="0"/>
          <a:ext cx="0" cy="0"/>
          <a:chOff x="0" y="0"/>
          <a:chExt cx="0" cy="0"/>
        </a:xfrm>
      </p:grpSpPr>
      <p:pic>
        <p:nvPicPr>
          <p:cNvPr id="3" name="Picture 2">
            <a:extLst>
              <a:ext uri="{FF2B5EF4-FFF2-40B4-BE49-F238E27FC236}">
                <a16:creationId xmlns:a16="http://schemas.microsoft.com/office/drawing/2014/main" id="{09187239-E3BE-40D6-9E8F-B124198A97CA}"/>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flipH="1">
            <a:off x="0" y="640080"/>
            <a:ext cx="9144000" cy="6217920"/>
          </a:xfrm>
          <a:prstGeom prst="rect">
            <a:avLst/>
          </a:prstGeom>
        </p:spPr>
      </p:pic>
      <p:sp>
        <p:nvSpPr>
          <p:cNvPr id="159" name="Google Shape;159;p22"/>
          <p:cNvSpPr txBox="1">
            <a:spLocks noGrp="1"/>
          </p:cNvSpPr>
          <p:nvPr>
            <p:ph type="body" sz="quarter" idx="13"/>
          </p:nvPr>
        </p:nvSpPr>
        <p:spPr/>
        <p:txBody>
          <a:bodyPr/>
          <a:lstStyle/>
          <a:p>
            <a:pPr lvl="0"/>
            <a:r>
              <a:rPr lang="en-GB"/>
              <a:t>Changing the structure</a:t>
            </a:r>
            <a:endParaRPr lang="en-GB" dirty="0">
              <a:sym typeface="Arial"/>
            </a:endParaRPr>
          </a:p>
        </p:txBody>
      </p:sp>
      <p:sp>
        <p:nvSpPr>
          <p:cNvPr id="160" name="Google Shape;160;p22"/>
          <p:cNvSpPr txBox="1">
            <a:spLocks noGrp="1"/>
          </p:cNvSpPr>
          <p:nvPr>
            <p:ph type="body" sz="quarter" idx="14"/>
          </p:nvPr>
        </p:nvSpPr>
        <p:spPr/>
        <p:txBody>
          <a:bodyPr/>
          <a:lstStyle/>
          <a:p>
            <a:pPr lvl="0"/>
            <a:r>
              <a:rPr lang="en-US" dirty="0"/>
              <a:t>Atoms in a metal exist in a regular </a:t>
            </a:r>
            <a:br>
              <a:rPr lang="en-US" dirty="0"/>
            </a:br>
            <a:r>
              <a:rPr lang="en-US" dirty="0"/>
              <a:t>lattice structure</a:t>
            </a:r>
          </a:p>
          <a:p>
            <a:pPr lvl="1"/>
            <a:r>
              <a:rPr lang="en-US" dirty="0"/>
              <a:t>However, when the metal is cold worked, </a:t>
            </a:r>
            <a:br>
              <a:rPr lang="en-US" dirty="0"/>
            </a:br>
            <a:r>
              <a:rPr lang="en-US" dirty="0"/>
              <a:t>faults known as dislocations are formed </a:t>
            </a:r>
            <a:br>
              <a:rPr lang="en-US" dirty="0"/>
            </a:br>
            <a:r>
              <a:rPr lang="en-US" dirty="0"/>
              <a:t>within the structure causing it to harden </a:t>
            </a:r>
            <a:br>
              <a:rPr lang="en-US" dirty="0"/>
            </a:br>
            <a:r>
              <a:rPr lang="en-US" dirty="0"/>
              <a:t>and eventually fracture</a:t>
            </a:r>
          </a:p>
          <a:p>
            <a:pPr lvl="1"/>
            <a:r>
              <a:rPr lang="en-US" dirty="0">
                <a:solidFill>
                  <a:srgbClr val="E34413"/>
                </a:solidFill>
              </a:rPr>
              <a:t>If you bend a paperclip back and </a:t>
            </a:r>
            <a:br>
              <a:rPr lang="en-US" dirty="0">
                <a:solidFill>
                  <a:srgbClr val="E34413"/>
                </a:solidFill>
              </a:rPr>
            </a:br>
            <a:r>
              <a:rPr lang="en-US" dirty="0">
                <a:solidFill>
                  <a:srgbClr val="E34413"/>
                </a:solidFill>
              </a:rPr>
              <a:t>forth repeatedly, what happens?</a:t>
            </a:r>
          </a:p>
          <a:p>
            <a:pPr lvl="0"/>
            <a:endParaRPr lang="en-US" dirty="0"/>
          </a:p>
        </p:txBody>
      </p:sp>
    </p:spTree>
    <p:extLst>
      <p:ext uri="{BB962C8B-B14F-4D97-AF65-F5344CB8AC3E}">
        <p14:creationId xmlns:p14="http://schemas.microsoft.com/office/powerpoint/2010/main" val="314145847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66"/>
        <p:cNvGrpSpPr/>
        <p:nvPr/>
      </p:nvGrpSpPr>
      <p:grpSpPr>
        <a:xfrm>
          <a:off x="0" y="0"/>
          <a:ext cx="0" cy="0"/>
          <a:chOff x="0" y="0"/>
          <a:chExt cx="0" cy="0"/>
        </a:xfrm>
      </p:grpSpPr>
      <p:pic>
        <p:nvPicPr>
          <p:cNvPr id="6" name="Picture 5">
            <a:extLst>
              <a:ext uri="{FF2B5EF4-FFF2-40B4-BE49-F238E27FC236}">
                <a16:creationId xmlns:a16="http://schemas.microsoft.com/office/drawing/2014/main" id="{082A4EC3-2B34-464E-B6A5-5C4B47DFA359}"/>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a:off x="0" y="644434"/>
            <a:ext cx="9144000" cy="6213565"/>
          </a:xfrm>
          <a:prstGeom prst="rect">
            <a:avLst/>
          </a:prstGeom>
        </p:spPr>
      </p:pic>
      <p:sp>
        <p:nvSpPr>
          <p:cNvPr id="167" name="Google Shape;167;p23"/>
          <p:cNvSpPr txBox="1">
            <a:spLocks noGrp="1"/>
          </p:cNvSpPr>
          <p:nvPr>
            <p:ph type="body" sz="quarter" idx="13"/>
          </p:nvPr>
        </p:nvSpPr>
        <p:spPr/>
        <p:txBody>
          <a:bodyPr/>
          <a:lstStyle/>
          <a:p>
            <a:pPr lvl="0"/>
            <a:r>
              <a:rPr lang="en-GB" dirty="0"/>
              <a:t>Cold working</a:t>
            </a:r>
            <a:endParaRPr lang="en-GB" dirty="0">
              <a:sym typeface="Arial"/>
            </a:endParaRPr>
          </a:p>
        </p:txBody>
      </p:sp>
      <p:sp>
        <p:nvSpPr>
          <p:cNvPr id="170" name="Google Shape;170;p23"/>
          <p:cNvSpPr txBox="1">
            <a:spLocks noGrp="1"/>
          </p:cNvSpPr>
          <p:nvPr>
            <p:ph type="body" sz="quarter" idx="14"/>
          </p:nvPr>
        </p:nvSpPr>
        <p:spPr/>
        <p:txBody>
          <a:bodyPr/>
          <a:lstStyle/>
          <a:p>
            <a:pPr lvl="0"/>
            <a:r>
              <a:rPr lang="en-US" dirty="0"/>
              <a:t>Metal is worked by hammering, </a:t>
            </a:r>
            <a:br>
              <a:rPr lang="en-US" dirty="0"/>
            </a:br>
            <a:r>
              <a:rPr lang="en-US" dirty="0"/>
              <a:t>bending and rolling </a:t>
            </a:r>
          </a:p>
          <a:p>
            <a:pPr lvl="1"/>
            <a:r>
              <a:rPr lang="en-US" dirty="0"/>
              <a:t>Stresses are introduced into </a:t>
            </a:r>
            <a:br>
              <a:rPr lang="en-US" dirty="0"/>
            </a:br>
            <a:r>
              <a:rPr lang="en-US" dirty="0"/>
              <a:t>the metal and it becomes </a:t>
            </a:r>
            <a:br>
              <a:rPr lang="en-US" dirty="0"/>
            </a:br>
            <a:r>
              <a:rPr lang="en-US" dirty="0"/>
              <a:t>work hardened</a:t>
            </a:r>
          </a:p>
          <a:p>
            <a:pPr lvl="1"/>
            <a:r>
              <a:rPr lang="en-US" dirty="0"/>
              <a:t>Heat treatment can be used to </a:t>
            </a:r>
            <a:br>
              <a:rPr lang="en-US" dirty="0"/>
            </a:br>
            <a:r>
              <a:rPr lang="en-US" dirty="0"/>
              <a:t>restore the original properties </a:t>
            </a:r>
            <a:br>
              <a:rPr lang="en-US" dirty="0"/>
            </a:br>
            <a:r>
              <a:rPr lang="en-US" dirty="0"/>
              <a:t>of the work hardened metal </a:t>
            </a:r>
          </a:p>
          <a:p>
            <a:pPr lvl="1"/>
            <a:r>
              <a:rPr lang="en-US" dirty="0"/>
              <a:t>Two treatments can be used </a:t>
            </a:r>
            <a:br>
              <a:rPr lang="en-US" dirty="0"/>
            </a:br>
            <a:r>
              <a:rPr lang="en-US" b="1" dirty="0"/>
              <a:t>annealing</a:t>
            </a:r>
            <a:r>
              <a:rPr lang="en-US" dirty="0"/>
              <a:t> and</a:t>
            </a:r>
            <a:r>
              <a:rPr lang="en-US" b="1" dirty="0"/>
              <a:t> normalising</a:t>
            </a:r>
            <a:endParaRPr lang="en-US" dirty="0"/>
          </a:p>
          <a:p>
            <a:pPr lvl="0"/>
            <a:endParaRPr lang="en-US" dirty="0"/>
          </a:p>
          <a:p>
            <a:pPr lvl="0"/>
            <a:endParaRPr lang="en-US" dirty="0"/>
          </a:p>
        </p:txBody>
      </p:sp>
      <p:pic>
        <p:nvPicPr>
          <p:cNvPr id="9" name="Picture 8">
            <a:extLst>
              <a:ext uri="{FF2B5EF4-FFF2-40B4-BE49-F238E27FC236}">
                <a16:creationId xmlns:a16="http://schemas.microsoft.com/office/drawing/2014/main" id="{036F49D7-5E61-4905-9975-B4E7FB1D1914}"/>
              </a:ext>
            </a:extLst>
          </p:cNvPr>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7266347" y="6310840"/>
            <a:ext cx="1431098" cy="338105"/>
          </a:xfrm>
          <a:prstGeom prst="rect">
            <a:avLst/>
          </a:prstGeom>
        </p:spPr>
      </p:pic>
    </p:spTree>
    <p:extLst>
      <p:ext uri="{BB962C8B-B14F-4D97-AF65-F5344CB8AC3E}">
        <p14:creationId xmlns:p14="http://schemas.microsoft.com/office/powerpoint/2010/main" val="159642883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48"/>
        <p:cNvGrpSpPr/>
        <p:nvPr/>
      </p:nvGrpSpPr>
      <p:grpSpPr>
        <a:xfrm>
          <a:off x="0" y="0"/>
          <a:ext cx="0" cy="0"/>
          <a:chOff x="0" y="0"/>
          <a:chExt cx="0" cy="0"/>
        </a:xfrm>
      </p:grpSpPr>
      <p:pic>
        <p:nvPicPr>
          <p:cNvPr id="3" name="Picture 2">
            <a:extLst>
              <a:ext uri="{FF2B5EF4-FFF2-40B4-BE49-F238E27FC236}">
                <a16:creationId xmlns:a16="http://schemas.microsoft.com/office/drawing/2014/main" id="{46A02FCE-4FF2-42FB-B6CE-73AC88F546E9}"/>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flipH="1">
            <a:off x="4929050" y="748937"/>
            <a:ext cx="4127862" cy="5286103"/>
          </a:xfrm>
          <a:prstGeom prst="rect">
            <a:avLst/>
          </a:prstGeom>
        </p:spPr>
      </p:pic>
      <p:sp>
        <p:nvSpPr>
          <p:cNvPr id="150" name="Google Shape;150;p21"/>
          <p:cNvSpPr txBox="1">
            <a:spLocks noGrp="1"/>
          </p:cNvSpPr>
          <p:nvPr>
            <p:ph type="body" sz="quarter" idx="13"/>
          </p:nvPr>
        </p:nvSpPr>
        <p:spPr/>
        <p:txBody>
          <a:bodyPr/>
          <a:lstStyle/>
          <a:p>
            <a:pPr lvl="0"/>
            <a:r>
              <a:rPr lang="en-GB" dirty="0"/>
              <a:t>Heat treatment</a:t>
            </a:r>
            <a:endParaRPr lang="en-GB" dirty="0">
              <a:sym typeface="Arial"/>
            </a:endParaRPr>
          </a:p>
        </p:txBody>
      </p:sp>
      <p:sp>
        <p:nvSpPr>
          <p:cNvPr id="151" name="Google Shape;151;p21"/>
          <p:cNvSpPr txBox="1">
            <a:spLocks noGrp="1"/>
          </p:cNvSpPr>
          <p:nvPr>
            <p:ph type="body" sz="quarter" idx="14"/>
          </p:nvPr>
        </p:nvSpPr>
        <p:spPr/>
        <p:txBody>
          <a:bodyPr/>
          <a:lstStyle/>
          <a:p>
            <a:pPr lvl="0"/>
            <a:r>
              <a:rPr lang="en-US" dirty="0"/>
              <a:t>You need to understand the </a:t>
            </a:r>
            <a:br>
              <a:rPr lang="en-US" dirty="0"/>
            </a:br>
            <a:r>
              <a:rPr lang="en-US" dirty="0"/>
              <a:t>application of the following </a:t>
            </a:r>
            <a:br>
              <a:rPr lang="en-US" dirty="0"/>
            </a:br>
            <a:r>
              <a:rPr lang="en-US" dirty="0"/>
              <a:t>heat treatments of metals:</a:t>
            </a:r>
          </a:p>
          <a:p>
            <a:pPr lvl="1"/>
            <a:r>
              <a:rPr lang="en-US" dirty="0"/>
              <a:t>Annealing</a:t>
            </a:r>
          </a:p>
          <a:p>
            <a:pPr lvl="1"/>
            <a:r>
              <a:rPr lang="en-US" dirty="0"/>
              <a:t>Hardening </a:t>
            </a:r>
          </a:p>
          <a:p>
            <a:pPr lvl="1"/>
            <a:r>
              <a:rPr lang="en-US" dirty="0"/>
              <a:t>Tempering</a:t>
            </a:r>
          </a:p>
          <a:p>
            <a:pPr lvl="1"/>
            <a:r>
              <a:rPr lang="en-US" dirty="0"/>
              <a:t>Case hardening</a:t>
            </a:r>
          </a:p>
          <a:p>
            <a:pPr lvl="0"/>
            <a:endParaRPr lang="en-US" dirty="0"/>
          </a:p>
        </p:txBody>
      </p:sp>
    </p:spTree>
    <p:extLst>
      <p:ext uri="{BB962C8B-B14F-4D97-AF65-F5344CB8AC3E}">
        <p14:creationId xmlns:p14="http://schemas.microsoft.com/office/powerpoint/2010/main" val="378031061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90"/>
        <p:cNvGrpSpPr/>
        <p:nvPr/>
      </p:nvGrpSpPr>
      <p:grpSpPr>
        <a:xfrm>
          <a:off x="0" y="0"/>
          <a:ext cx="0" cy="0"/>
          <a:chOff x="0" y="0"/>
          <a:chExt cx="0" cy="0"/>
        </a:xfrm>
      </p:grpSpPr>
      <p:pic>
        <p:nvPicPr>
          <p:cNvPr id="4" name="Picture 3">
            <a:extLst>
              <a:ext uri="{FF2B5EF4-FFF2-40B4-BE49-F238E27FC236}">
                <a16:creationId xmlns:a16="http://schemas.microsoft.com/office/drawing/2014/main" id="{B1725116-3F32-402A-AC95-18740FC47E8F}"/>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a:off x="0" y="644434"/>
            <a:ext cx="9144000" cy="6213566"/>
          </a:xfrm>
          <a:prstGeom prst="rect">
            <a:avLst/>
          </a:prstGeom>
        </p:spPr>
      </p:pic>
      <p:sp>
        <p:nvSpPr>
          <p:cNvPr id="192" name="Google Shape;192;p26"/>
          <p:cNvSpPr txBox="1">
            <a:spLocks noGrp="1"/>
          </p:cNvSpPr>
          <p:nvPr>
            <p:ph type="body" sz="quarter" idx="13"/>
          </p:nvPr>
        </p:nvSpPr>
        <p:spPr/>
        <p:txBody>
          <a:bodyPr/>
          <a:lstStyle/>
          <a:p>
            <a:pPr lvl="0"/>
            <a:r>
              <a:rPr lang="en-GB">
                <a:solidFill>
                  <a:schemeClr val="bg1"/>
                </a:solidFill>
              </a:rPr>
              <a:t>Annealing </a:t>
            </a:r>
            <a:endParaRPr lang="en-GB">
              <a:solidFill>
                <a:schemeClr val="bg1"/>
              </a:solidFill>
              <a:sym typeface="Arial"/>
            </a:endParaRPr>
          </a:p>
        </p:txBody>
      </p:sp>
      <p:sp>
        <p:nvSpPr>
          <p:cNvPr id="193" name="Google Shape;193;p26"/>
          <p:cNvSpPr txBox="1">
            <a:spLocks noGrp="1"/>
          </p:cNvSpPr>
          <p:nvPr>
            <p:ph type="body" sz="quarter" idx="14"/>
          </p:nvPr>
        </p:nvSpPr>
        <p:spPr/>
        <p:txBody>
          <a:bodyPr/>
          <a:lstStyle/>
          <a:p>
            <a:pPr lvl="0"/>
            <a:r>
              <a:rPr lang="en-US" dirty="0">
                <a:solidFill>
                  <a:schemeClr val="bg1"/>
                </a:solidFill>
              </a:rPr>
              <a:t>Annealing is the application of heat to relieve </a:t>
            </a:r>
            <a:br>
              <a:rPr lang="en-US" dirty="0">
                <a:solidFill>
                  <a:schemeClr val="bg1"/>
                </a:solidFill>
              </a:rPr>
            </a:br>
            <a:r>
              <a:rPr lang="en-US" dirty="0">
                <a:solidFill>
                  <a:schemeClr val="bg1"/>
                </a:solidFill>
              </a:rPr>
              <a:t>internal stresses making the metal more </a:t>
            </a:r>
            <a:br>
              <a:rPr lang="en-US" dirty="0">
                <a:solidFill>
                  <a:schemeClr val="bg1"/>
                </a:solidFill>
              </a:rPr>
            </a:br>
            <a:r>
              <a:rPr lang="en-US" dirty="0">
                <a:solidFill>
                  <a:schemeClr val="bg1"/>
                </a:solidFill>
              </a:rPr>
              <a:t>malleable and easier to work</a:t>
            </a:r>
          </a:p>
          <a:p>
            <a:pPr lvl="1"/>
            <a:r>
              <a:rPr lang="en-US" dirty="0">
                <a:solidFill>
                  <a:schemeClr val="bg1"/>
                </a:solidFill>
              </a:rPr>
              <a:t>Ferrous metals are heated to </a:t>
            </a:r>
            <a:br>
              <a:rPr lang="en-US" dirty="0">
                <a:solidFill>
                  <a:schemeClr val="bg1"/>
                </a:solidFill>
              </a:rPr>
            </a:br>
            <a:r>
              <a:rPr lang="en-US" dirty="0">
                <a:solidFill>
                  <a:schemeClr val="bg1"/>
                </a:solidFill>
              </a:rPr>
              <a:t>a cherry red (725°C) and </a:t>
            </a:r>
            <a:br>
              <a:rPr lang="en-US" dirty="0">
                <a:solidFill>
                  <a:schemeClr val="bg1"/>
                </a:solidFill>
              </a:rPr>
            </a:br>
            <a:r>
              <a:rPr lang="en-US" dirty="0">
                <a:solidFill>
                  <a:schemeClr val="bg1"/>
                </a:solidFill>
              </a:rPr>
              <a:t>allowed to cool slowly</a:t>
            </a:r>
          </a:p>
          <a:p>
            <a:pPr lvl="1"/>
            <a:r>
              <a:rPr lang="en-US" dirty="0">
                <a:solidFill>
                  <a:schemeClr val="bg1"/>
                </a:solidFill>
              </a:rPr>
              <a:t>Aluminium is heated to </a:t>
            </a:r>
            <a:br>
              <a:rPr lang="en-US" dirty="0">
                <a:solidFill>
                  <a:schemeClr val="bg1"/>
                </a:solidFill>
              </a:rPr>
            </a:br>
            <a:r>
              <a:rPr lang="en-US" dirty="0">
                <a:solidFill>
                  <a:schemeClr val="bg1"/>
                </a:solidFill>
              </a:rPr>
              <a:t>350-400°C and air cooled</a:t>
            </a:r>
          </a:p>
          <a:p>
            <a:pPr lvl="1"/>
            <a:r>
              <a:rPr lang="en-US" dirty="0">
                <a:solidFill>
                  <a:schemeClr val="bg1"/>
                </a:solidFill>
              </a:rPr>
              <a:t>Copper and brass are </a:t>
            </a:r>
            <a:br>
              <a:rPr lang="en-US" dirty="0">
                <a:solidFill>
                  <a:schemeClr val="bg1"/>
                </a:solidFill>
              </a:rPr>
            </a:br>
            <a:r>
              <a:rPr lang="en-US" dirty="0">
                <a:solidFill>
                  <a:schemeClr val="bg1"/>
                </a:solidFill>
              </a:rPr>
              <a:t>heated to dull red and </a:t>
            </a:r>
            <a:br>
              <a:rPr lang="en-US" dirty="0">
                <a:solidFill>
                  <a:schemeClr val="bg1"/>
                </a:solidFill>
              </a:rPr>
            </a:br>
            <a:r>
              <a:rPr lang="en-US" dirty="0">
                <a:solidFill>
                  <a:schemeClr val="bg1"/>
                </a:solidFill>
              </a:rPr>
              <a:t>allowed to air cool or </a:t>
            </a:r>
            <a:br>
              <a:rPr lang="en-US" dirty="0">
                <a:solidFill>
                  <a:schemeClr val="bg1"/>
                </a:solidFill>
              </a:rPr>
            </a:br>
            <a:r>
              <a:rPr lang="en-US" dirty="0">
                <a:solidFill>
                  <a:schemeClr val="bg1"/>
                </a:solidFill>
              </a:rPr>
              <a:t>are quenched</a:t>
            </a:r>
          </a:p>
          <a:p>
            <a:pPr lvl="0"/>
            <a:endParaRPr lang="en-US" dirty="0"/>
          </a:p>
          <a:p>
            <a:pPr lvl="0"/>
            <a:endParaRPr lang="en-US" dirty="0"/>
          </a:p>
        </p:txBody>
      </p:sp>
      <p:pic>
        <p:nvPicPr>
          <p:cNvPr id="8" name="Picture 7">
            <a:extLst>
              <a:ext uri="{FF2B5EF4-FFF2-40B4-BE49-F238E27FC236}">
                <a16:creationId xmlns:a16="http://schemas.microsoft.com/office/drawing/2014/main" id="{430E128E-6D9C-4F08-8962-8C36CC0DDD95}"/>
              </a:ext>
            </a:extLst>
          </p:cNvPr>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7266347" y="6310840"/>
            <a:ext cx="1431098" cy="338105"/>
          </a:xfrm>
          <a:prstGeom prst="rect">
            <a:avLst/>
          </a:prstGeom>
        </p:spPr>
      </p:pic>
    </p:spTree>
    <p:extLst>
      <p:ext uri="{BB962C8B-B14F-4D97-AF65-F5344CB8AC3E}">
        <p14:creationId xmlns:p14="http://schemas.microsoft.com/office/powerpoint/2010/main" val="415516154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97"/>
        <p:cNvGrpSpPr/>
        <p:nvPr/>
      </p:nvGrpSpPr>
      <p:grpSpPr>
        <a:xfrm>
          <a:off x="0" y="0"/>
          <a:ext cx="0" cy="0"/>
          <a:chOff x="0" y="0"/>
          <a:chExt cx="0" cy="0"/>
        </a:xfrm>
      </p:grpSpPr>
      <p:pic>
        <p:nvPicPr>
          <p:cNvPr id="15" name="Picture 14">
            <a:extLst>
              <a:ext uri="{FF2B5EF4-FFF2-40B4-BE49-F238E27FC236}">
                <a16:creationId xmlns:a16="http://schemas.microsoft.com/office/drawing/2014/main" id="{8A4CFEE2-865B-4041-895A-E8FD5F9BDE04}"/>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a:off x="0" y="653143"/>
            <a:ext cx="9144000" cy="6204857"/>
          </a:xfrm>
          <a:prstGeom prst="rect">
            <a:avLst/>
          </a:prstGeom>
        </p:spPr>
      </p:pic>
      <p:sp>
        <p:nvSpPr>
          <p:cNvPr id="200" name="Google Shape;200;p27"/>
          <p:cNvSpPr txBox="1">
            <a:spLocks noGrp="1"/>
          </p:cNvSpPr>
          <p:nvPr>
            <p:ph type="body" sz="quarter" idx="13"/>
          </p:nvPr>
        </p:nvSpPr>
        <p:spPr/>
        <p:txBody>
          <a:bodyPr/>
          <a:lstStyle/>
          <a:p>
            <a:pPr lvl="0"/>
            <a:r>
              <a:rPr lang="en-GB"/>
              <a:t>Hardening</a:t>
            </a:r>
            <a:endParaRPr lang="en-GB">
              <a:sym typeface="Arial"/>
            </a:endParaRPr>
          </a:p>
        </p:txBody>
      </p:sp>
      <p:sp>
        <p:nvSpPr>
          <p:cNvPr id="201" name="Google Shape;201;p27"/>
          <p:cNvSpPr txBox="1">
            <a:spLocks noGrp="1"/>
          </p:cNvSpPr>
          <p:nvPr>
            <p:ph type="body" sz="quarter" idx="14"/>
          </p:nvPr>
        </p:nvSpPr>
        <p:spPr/>
        <p:txBody>
          <a:bodyPr/>
          <a:lstStyle/>
          <a:p>
            <a:pPr lvl="0"/>
            <a:r>
              <a:rPr lang="en-US" dirty="0"/>
              <a:t>Steel is hardened by heating it </a:t>
            </a:r>
            <a:br>
              <a:rPr lang="en-US" dirty="0"/>
            </a:br>
            <a:r>
              <a:rPr lang="en-US" dirty="0"/>
              <a:t>to a red heat and quenching </a:t>
            </a:r>
            <a:br>
              <a:rPr lang="en-US" dirty="0"/>
            </a:br>
            <a:r>
              <a:rPr lang="en-US" dirty="0"/>
              <a:t>(cooling) it in water or oil</a:t>
            </a:r>
          </a:p>
          <a:p>
            <a:pPr lvl="1"/>
            <a:r>
              <a:rPr lang="en-US" dirty="0"/>
              <a:t>The degree of hardness depends </a:t>
            </a:r>
            <a:br>
              <a:rPr lang="en-US" dirty="0"/>
            </a:br>
            <a:r>
              <a:rPr lang="en-US" dirty="0"/>
              <a:t>on the carbon content of the steel </a:t>
            </a:r>
            <a:br>
              <a:rPr lang="en-US" dirty="0"/>
            </a:br>
            <a:r>
              <a:rPr lang="en-US" dirty="0"/>
              <a:t>(min 0.4%)</a:t>
            </a:r>
          </a:p>
          <a:p>
            <a:pPr lvl="1"/>
            <a:r>
              <a:rPr lang="en-US" dirty="0"/>
              <a:t>A steel that is too brittle is tempered </a:t>
            </a:r>
            <a:br>
              <a:rPr lang="en-US" dirty="0"/>
            </a:br>
            <a:r>
              <a:rPr lang="en-US" dirty="0"/>
              <a:t>to make it tougher</a:t>
            </a:r>
          </a:p>
          <a:p>
            <a:pPr lvl="2"/>
            <a:r>
              <a:rPr lang="en-US" dirty="0"/>
              <a:t>Why would a manufacturer harden steel </a:t>
            </a:r>
            <a:br>
              <a:rPr lang="en-US" dirty="0"/>
            </a:br>
            <a:r>
              <a:rPr lang="en-US" dirty="0"/>
              <a:t>blades like kitchen knives or scissors?</a:t>
            </a:r>
          </a:p>
          <a:p>
            <a:pPr lvl="0"/>
            <a:endParaRPr lang="en-US" dirty="0"/>
          </a:p>
        </p:txBody>
      </p:sp>
      <p:pic>
        <p:nvPicPr>
          <p:cNvPr id="13" name="Picture 12">
            <a:extLst>
              <a:ext uri="{FF2B5EF4-FFF2-40B4-BE49-F238E27FC236}">
                <a16:creationId xmlns:a16="http://schemas.microsoft.com/office/drawing/2014/main" id="{9A7BE6A6-C944-4656-AE88-330395098CE5}"/>
              </a:ext>
            </a:extLst>
          </p:cNvPr>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7266347" y="6310840"/>
            <a:ext cx="1431098" cy="338105"/>
          </a:xfrm>
          <a:prstGeom prst="rect">
            <a:avLst/>
          </a:prstGeom>
        </p:spPr>
      </p:pic>
    </p:spTree>
    <p:extLst>
      <p:ext uri="{BB962C8B-B14F-4D97-AF65-F5344CB8AC3E}">
        <p14:creationId xmlns:p14="http://schemas.microsoft.com/office/powerpoint/2010/main" val="278511477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05"/>
        <p:cNvGrpSpPr/>
        <p:nvPr/>
      </p:nvGrpSpPr>
      <p:grpSpPr>
        <a:xfrm>
          <a:off x="0" y="0"/>
          <a:ext cx="0" cy="0"/>
          <a:chOff x="0" y="0"/>
          <a:chExt cx="0" cy="0"/>
        </a:xfrm>
      </p:grpSpPr>
      <p:pic>
        <p:nvPicPr>
          <p:cNvPr id="3" name="Picture 2">
            <a:extLst>
              <a:ext uri="{FF2B5EF4-FFF2-40B4-BE49-F238E27FC236}">
                <a16:creationId xmlns:a16="http://schemas.microsoft.com/office/drawing/2014/main" id="{E5D5B153-EDBC-48EE-84D4-34E9038EF770}"/>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a:off x="539932" y="644434"/>
            <a:ext cx="8604068" cy="6213566"/>
          </a:xfrm>
          <a:prstGeom prst="rect">
            <a:avLst/>
          </a:prstGeom>
        </p:spPr>
      </p:pic>
      <p:sp>
        <p:nvSpPr>
          <p:cNvPr id="206" name="Google Shape;206;p28"/>
          <p:cNvSpPr txBox="1">
            <a:spLocks noGrp="1"/>
          </p:cNvSpPr>
          <p:nvPr>
            <p:ph type="body" sz="quarter" idx="13"/>
          </p:nvPr>
        </p:nvSpPr>
        <p:spPr/>
        <p:txBody>
          <a:bodyPr/>
          <a:lstStyle/>
          <a:p>
            <a:pPr lvl="0"/>
            <a:r>
              <a:rPr lang="en-GB"/>
              <a:t>Tempering</a:t>
            </a:r>
            <a:endParaRPr lang="en-GB">
              <a:sym typeface="Arial"/>
            </a:endParaRPr>
          </a:p>
        </p:txBody>
      </p:sp>
      <p:sp>
        <p:nvSpPr>
          <p:cNvPr id="208" name="Google Shape;208;p28"/>
          <p:cNvSpPr txBox="1">
            <a:spLocks noGrp="1"/>
          </p:cNvSpPr>
          <p:nvPr>
            <p:ph type="body" sz="quarter" idx="14"/>
          </p:nvPr>
        </p:nvSpPr>
        <p:spPr/>
        <p:txBody>
          <a:bodyPr/>
          <a:lstStyle/>
          <a:p>
            <a:pPr lvl="0"/>
            <a:r>
              <a:rPr lang="en-US" dirty="0"/>
              <a:t>Tempering is used to reduce brittleness </a:t>
            </a:r>
            <a:br>
              <a:rPr lang="en-US" dirty="0"/>
            </a:br>
            <a:r>
              <a:rPr lang="en-US" dirty="0"/>
              <a:t>and increase toughness after metal </a:t>
            </a:r>
            <a:br>
              <a:rPr lang="en-US" dirty="0"/>
            </a:br>
            <a:r>
              <a:rPr lang="en-US" dirty="0"/>
              <a:t>has been hardened</a:t>
            </a:r>
          </a:p>
          <a:p>
            <a:pPr lvl="1"/>
            <a:r>
              <a:rPr lang="en-US" dirty="0"/>
              <a:t>Medium or high carbon steel is heated</a:t>
            </a:r>
            <a:br>
              <a:rPr lang="en-US" dirty="0"/>
            </a:br>
            <a:r>
              <a:rPr lang="en-US" dirty="0"/>
              <a:t>to a critical temperature depending on </a:t>
            </a:r>
            <a:br>
              <a:rPr lang="en-US" dirty="0"/>
            </a:br>
            <a:r>
              <a:rPr lang="en-US" dirty="0"/>
              <a:t>its intended application</a:t>
            </a:r>
          </a:p>
          <a:p>
            <a:pPr lvl="1"/>
            <a:r>
              <a:rPr lang="en-US" dirty="0"/>
              <a:t>The temperature may be judged </a:t>
            </a:r>
            <a:br>
              <a:rPr lang="en-US" dirty="0"/>
            </a:br>
            <a:r>
              <a:rPr lang="en-US" dirty="0"/>
              <a:t>by the colour of the oxide layer</a:t>
            </a:r>
          </a:p>
          <a:p>
            <a:pPr lvl="1"/>
            <a:r>
              <a:rPr lang="en-US" dirty="0"/>
              <a:t>Once the desired toughness is </a:t>
            </a:r>
            <a:br>
              <a:rPr lang="en-US" dirty="0"/>
            </a:br>
            <a:r>
              <a:rPr lang="en-US" dirty="0"/>
              <a:t>reached the piece is air cooled</a:t>
            </a:r>
          </a:p>
          <a:p>
            <a:pPr lvl="2"/>
            <a:r>
              <a:rPr lang="en-US" dirty="0"/>
              <a:t>How does the colour change </a:t>
            </a:r>
            <a:br>
              <a:rPr lang="en-US" dirty="0"/>
            </a:br>
            <a:r>
              <a:rPr lang="en-US" dirty="0"/>
              <a:t>as the temperature increases?</a:t>
            </a:r>
          </a:p>
          <a:p>
            <a:pPr lvl="0"/>
            <a:endParaRPr lang="en-US" dirty="0"/>
          </a:p>
          <a:p>
            <a:pPr lvl="0"/>
            <a:endParaRPr lang="en-US" dirty="0"/>
          </a:p>
        </p:txBody>
      </p:sp>
      <p:pic>
        <p:nvPicPr>
          <p:cNvPr id="8" name="Picture 7">
            <a:extLst>
              <a:ext uri="{FF2B5EF4-FFF2-40B4-BE49-F238E27FC236}">
                <a16:creationId xmlns:a16="http://schemas.microsoft.com/office/drawing/2014/main" id="{5E5E5CEC-A5D6-447E-878C-9356BE78FC95}"/>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7200383" y="6260463"/>
            <a:ext cx="1578539" cy="437426"/>
          </a:xfrm>
          <a:prstGeom prst="rect">
            <a:avLst/>
          </a:prstGeom>
        </p:spPr>
      </p:pic>
    </p:spTree>
    <p:extLst>
      <p:ext uri="{BB962C8B-B14F-4D97-AF65-F5344CB8AC3E}">
        <p14:creationId xmlns:p14="http://schemas.microsoft.com/office/powerpoint/2010/main" val="313209217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61"/>
        <p:cNvGrpSpPr/>
        <p:nvPr/>
      </p:nvGrpSpPr>
      <p:grpSpPr>
        <a:xfrm>
          <a:off x="0" y="0"/>
          <a:ext cx="0" cy="0"/>
          <a:chOff x="0" y="0"/>
          <a:chExt cx="0" cy="0"/>
        </a:xfrm>
      </p:grpSpPr>
      <p:sp>
        <p:nvSpPr>
          <p:cNvPr id="63" name="Google Shape;63;p11"/>
          <p:cNvSpPr txBox="1">
            <a:spLocks noGrp="1"/>
          </p:cNvSpPr>
          <p:nvPr>
            <p:ph type="body" sz="quarter" idx="14"/>
          </p:nvPr>
        </p:nvSpPr>
        <p:spPr/>
        <p:txBody>
          <a:bodyPr/>
          <a:lstStyle/>
          <a:p>
            <a:pPr lvl="0"/>
            <a:r>
              <a:rPr lang="en-US" dirty="0">
                <a:sym typeface="Arial"/>
              </a:rPr>
              <a:t>I</a:t>
            </a:r>
            <a:r>
              <a:rPr lang="en-US" dirty="0"/>
              <a:t>dentify different workshop and industrial tests that are carried out on metals</a:t>
            </a:r>
          </a:p>
          <a:p>
            <a:pPr lvl="0"/>
            <a:r>
              <a:rPr lang="en-US" dirty="0"/>
              <a:t>Describe how tests are set-up, what is tested, measured and compared</a:t>
            </a:r>
          </a:p>
          <a:p>
            <a:pPr lvl="0"/>
            <a:r>
              <a:rPr lang="en-US" dirty="0"/>
              <a:t>Explain how the heat treatment of metals enhances their properties</a:t>
            </a:r>
          </a:p>
          <a:p>
            <a:pPr lvl="0"/>
            <a:endParaRPr lang="en-GB" dirty="0"/>
          </a:p>
        </p:txBody>
      </p:sp>
      <p:sp>
        <p:nvSpPr>
          <p:cNvPr id="62" name="Google Shape;62;p11"/>
          <p:cNvSpPr txBox="1">
            <a:spLocks noGrp="1"/>
          </p:cNvSpPr>
          <p:nvPr>
            <p:ph type="body" sz="quarter" idx="13"/>
          </p:nvPr>
        </p:nvSpPr>
        <p:spPr/>
        <p:txBody>
          <a:bodyPr/>
          <a:lstStyle/>
          <a:p>
            <a:pPr lvl="0"/>
            <a:r>
              <a:rPr lang="en-GB" dirty="0">
                <a:sym typeface="Arial"/>
              </a:rPr>
              <a:t>Objectives</a:t>
            </a:r>
            <a:endParaRPr lang="en-US" dirty="0"/>
          </a:p>
        </p:txBody>
      </p:sp>
    </p:spTree>
    <p:extLst>
      <p:ext uri="{BB962C8B-B14F-4D97-AF65-F5344CB8AC3E}">
        <p14:creationId xmlns:p14="http://schemas.microsoft.com/office/powerpoint/2010/main" val="367766914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05"/>
        <p:cNvGrpSpPr/>
        <p:nvPr/>
      </p:nvGrpSpPr>
      <p:grpSpPr>
        <a:xfrm>
          <a:off x="0" y="0"/>
          <a:ext cx="0" cy="0"/>
          <a:chOff x="0" y="0"/>
          <a:chExt cx="0" cy="0"/>
        </a:xfrm>
      </p:grpSpPr>
      <p:sp>
        <p:nvSpPr>
          <p:cNvPr id="206" name="Google Shape;206;p28"/>
          <p:cNvSpPr txBox="1">
            <a:spLocks noGrp="1"/>
          </p:cNvSpPr>
          <p:nvPr>
            <p:ph type="body" sz="quarter" idx="13"/>
          </p:nvPr>
        </p:nvSpPr>
        <p:spPr/>
        <p:txBody>
          <a:bodyPr/>
          <a:lstStyle/>
          <a:p>
            <a:pPr lvl="0"/>
            <a:r>
              <a:rPr lang="en-GB"/>
              <a:t>Tempering colours</a:t>
            </a:r>
            <a:endParaRPr lang="en-GB">
              <a:sym typeface="Arial"/>
            </a:endParaRPr>
          </a:p>
        </p:txBody>
      </p:sp>
      <p:pic>
        <p:nvPicPr>
          <p:cNvPr id="193" name="Picture 192">
            <a:extLst>
              <a:ext uri="{FF2B5EF4-FFF2-40B4-BE49-F238E27FC236}">
                <a16:creationId xmlns:a16="http://schemas.microsoft.com/office/drawing/2014/main" id="{2AB65196-0027-49F0-A7D8-5F0488576CCF}"/>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550996" y="1585654"/>
            <a:ext cx="6332958" cy="5137363"/>
          </a:xfrm>
          <a:prstGeom prst="rect">
            <a:avLst/>
          </a:prstGeom>
        </p:spPr>
      </p:pic>
    </p:spTree>
    <p:extLst>
      <p:ext uri="{BB962C8B-B14F-4D97-AF65-F5344CB8AC3E}">
        <p14:creationId xmlns:p14="http://schemas.microsoft.com/office/powerpoint/2010/main" val="289019209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14"/>
        <p:cNvGrpSpPr/>
        <p:nvPr/>
      </p:nvGrpSpPr>
      <p:grpSpPr>
        <a:xfrm>
          <a:off x="0" y="0"/>
          <a:ext cx="0" cy="0"/>
          <a:chOff x="0" y="0"/>
          <a:chExt cx="0" cy="0"/>
        </a:xfrm>
      </p:grpSpPr>
      <p:pic>
        <p:nvPicPr>
          <p:cNvPr id="7" name="Picture 6">
            <a:extLst>
              <a:ext uri="{FF2B5EF4-FFF2-40B4-BE49-F238E27FC236}">
                <a16:creationId xmlns:a16="http://schemas.microsoft.com/office/drawing/2014/main" id="{BF6DCA71-581E-4A86-943A-67D17398EBDA}"/>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a:off x="0" y="644434"/>
            <a:ext cx="9144000" cy="6213565"/>
          </a:xfrm>
          <a:prstGeom prst="rect">
            <a:avLst/>
          </a:prstGeom>
        </p:spPr>
      </p:pic>
      <p:sp>
        <p:nvSpPr>
          <p:cNvPr id="217" name="Google Shape;217;p29"/>
          <p:cNvSpPr txBox="1">
            <a:spLocks noGrp="1"/>
          </p:cNvSpPr>
          <p:nvPr>
            <p:ph type="body" sz="quarter" idx="13"/>
          </p:nvPr>
        </p:nvSpPr>
        <p:spPr/>
        <p:txBody>
          <a:bodyPr/>
          <a:lstStyle/>
          <a:p>
            <a:pPr lvl="0"/>
            <a:r>
              <a:rPr lang="en-GB">
                <a:solidFill>
                  <a:schemeClr val="bg1"/>
                </a:solidFill>
              </a:rPr>
              <a:t>Case hardening</a:t>
            </a:r>
            <a:endParaRPr lang="en-GB">
              <a:solidFill>
                <a:schemeClr val="bg1"/>
              </a:solidFill>
              <a:sym typeface="Arial"/>
            </a:endParaRPr>
          </a:p>
        </p:txBody>
      </p:sp>
      <p:sp>
        <p:nvSpPr>
          <p:cNvPr id="218" name="Google Shape;218;p29"/>
          <p:cNvSpPr txBox="1">
            <a:spLocks noGrp="1"/>
          </p:cNvSpPr>
          <p:nvPr>
            <p:ph type="body" sz="quarter" idx="14"/>
          </p:nvPr>
        </p:nvSpPr>
        <p:spPr/>
        <p:txBody>
          <a:bodyPr/>
          <a:lstStyle/>
          <a:p>
            <a:pPr lvl="0"/>
            <a:r>
              <a:rPr lang="en-US" dirty="0">
                <a:solidFill>
                  <a:schemeClr val="bg1"/>
                </a:solidFill>
              </a:rPr>
              <a:t>Case hardening is used to </a:t>
            </a:r>
            <a:br>
              <a:rPr lang="en-US" dirty="0">
                <a:solidFill>
                  <a:schemeClr val="bg1"/>
                </a:solidFill>
              </a:rPr>
            </a:br>
            <a:r>
              <a:rPr lang="en-US" dirty="0">
                <a:solidFill>
                  <a:schemeClr val="bg1"/>
                </a:solidFill>
              </a:rPr>
              <a:t>harden the outer layer of steel </a:t>
            </a:r>
            <a:br>
              <a:rPr lang="en-US" dirty="0">
                <a:solidFill>
                  <a:schemeClr val="bg1"/>
                </a:solidFill>
              </a:rPr>
            </a:br>
            <a:r>
              <a:rPr lang="en-US" dirty="0">
                <a:solidFill>
                  <a:schemeClr val="bg1"/>
                </a:solidFill>
              </a:rPr>
              <a:t>while maintaining a ‘soft’ core </a:t>
            </a:r>
          </a:p>
          <a:p>
            <a:pPr lvl="1"/>
            <a:r>
              <a:rPr lang="en-US" dirty="0">
                <a:solidFill>
                  <a:schemeClr val="bg1"/>
                </a:solidFill>
              </a:rPr>
              <a:t>This technique is used for steels </a:t>
            </a:r>
            <a:br>
              <a:rPr lang="en-US" dirty="0">
                <a:solidFill>
                  <a:schemeClr val="bg1"/>
                </a:solidFill>
              </a:rPr>
            </a:br>
            <a:r>
              <a:rPr lang="en-US" dirty="0">
                <a:solidFill>
                  <a:schemeClr val="bg1"/>
                </a:solidFill>
              </a:rPr>
              <a:t>with a lower carbon content</a:t>
            </a:r>
          </a:p>
          <a:p>
            <a:pPr lvl="1"/>
            <a:r>
              <a:rPr lang="en-US" dirty="0">
                <a:solidFill>
                  <a:schemeClr val="bg1"/>
                </a:solidFill>
              </a:rPr>
              <a:t>A steel part is ‘carburised’, dipped </a:t>
            </a:r>
            <a:br>
              <a:rPr lang="en-US" dirty="0">
                <a:solidFill>
                  <a:schemeClr val="bg1"/>
                </a:solidFill>
              </a:rPr>
            </a:br>
            <a:r>
              <a:rPr lang="en-US" dirty="0">
                <a:solidFill>
                  <a:schemeClr val="bg1"/>
                </a:solidFill>
              </a:rPr>
              <a:t>in carbon powder and heated</a:t>
            </a:r>
          </a:p>
          <a:p>
            <a:pPr lvl="1"/>
            <a:r>
              <a:rPr lang="en-US" dirty="0">
                <a:solidFill>
                  <a:schemeClr val="bg1"/>
                </a:solidFill>
              </a:rPr>
              <a:t>After heating, the part is quenched</a:t>
            </a:r>
          </a:p>
          <a:p>
            <a:pPr lvl="2"/>
            <a:r>
              <a:rPr lang="en-US" dirty="0"/>
              <a:t>What processing factor would affect </a:t>
            </a:r>
            <a:br>
              <a:rPr lang="en-US" dirty="0"/>
            </a:br>
            <a:r>
              <a:rPr lang="en-US" dirty="0"/>
              <a:t>the thickness of the carbon layer?</a:t>
            </a:r>
          </a:p>
          <a:p>
            <a:pPr lvl="2"/>
            <a:r>
              <a:rPr lang="en-US" dirty="0"/>
              <a:t>Why is this an appropriate heat </a:t>
            </a:r>
            <a:br>
              <a:rPr lang="en-US" dirty="0"/>
            </a:br>
            <a:r>
              <a:rPr lang="en-US" dirty="0"/>
              <a:t>treatment for gears?</a:t>
            </a:r>
          </a:p>
          <a:p>
            <a:pPr lvl="0"/>
            <a:endParaRPr lang="en-US" dirty="0"/>
          </a:p>
          <a:p>
            <a:pPr lvl="0"/>
            <a:endParaRPr lang="en-US" dirty="0"/>
          </a:p>
          <a:p>
            <a:pPr lvl="0"/>
            <a:endParaRPr lang="en-US" dirty="0"/>
          </a:p>
        </p:txBody>
      </p:sp>
      <p:pic>
        <p:nvPicPr>
          <p:cNvPr id="10" name="Picture 9">
            <a:extLst>
              <a:ext uri="{FF2B5EF4-FFF2-40B4-BE49-F238E27FC236}">
                <a16:creationId xmlns:a16="http://schemas.microsoft.com/office/drawing/2014/main" id="{8938E1CC-D8F0-4803-9D40-5A7FCD83692A}"/>
              </a:ext>
            </a:extLst>
          </p:cNvPr>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7266347" y="6310840"/>
            <a:ext cx="1431098" cy="338105"/>
          </a:xfrm>
          <a:prstGeom prst="rect">
            <a:avLst/>
          </a:prstGeom>
        </p:spPr>
      </p:pic>
    </p:spTree>
    <p:extLst>
      <p:ext uri="{BB962C8B-B14F-4D97-AF65-F5344CB8AC3E}">
        <p14:creationId xmlns:p14="http://schemas.microsoft.com/office/powerpoint/2010/main" val="258550826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175"/>
        <p:cNvGrpSpPr/>
        <p:nvPr/>
      </p:nvGrpSpPr>
      <p:grpSpPr>
        <a:xfrm>
          <a:off x="0" y="0"/>
          <a:ext cx="0" cy="0"/>
          <a:chOff x="0" y="0"/>
          <a:chExt cx="0" cy="0"/>
        </a:xfrm>
      </p:grpSpPr>
      <p:sp>
        <p:nvSpPr>
          <p:cNvPr id="177" name="Google Shape;177;p24"/>
          <p:cNvSpPr txBox="1">
            <a:spLocks noGrp="1"/>
          </p:cNvSpPr>
          <p:nvPr>
            <p:ph type="body" sz="quarter" idx="13"/>
          </p:nvPr>
        </p:nvSpPr>
        <p:spPr/>
        <p:txBody>
          <a:bodyPr/>
          <a:lstStyle/>
          <a:p>
            <a:pPr lvl="0"/>
            <a:r>
              <a:rPr lang="en-GB" dirty="0"/>
              <a:t>Normalising</a:t>
            </a:r>
            <a:endParaRPr lang="en-GB" dirty="0">
              <a:sym typeface="Arial"/>
            </a:endParaRPr>
          </a:p>
        </p:txBody>
      </p:sp>
      <p:sp>
        <p:nvSpPr>
          <p:cNvPr id="178" name="Google Shape;178;p24"/>
          <p:cNvSpPr txBox="1">
            <a:spLocks noGrp="1"/>
          </p:cNvSpPr>
          <p:nvPr>
            <p:ph type="body" sz="quarter" idx="14"/>
          </p:nvPr>
        </p:nvSpPr>
        <p:spPr/>
        <p:txBody>
          <a:bodyPr/>
          <a:lstStyle/>
          <a:p>
            <a:r>
              <a:rPr lang="en-US" dirty="0"/>
              <a:t>Normalising is a form of annealing for ferrous metals which has a faster cooling time</a:t>
            </a:r>
          </a:p>
          <a:p>
            <a:pPr lvl="1"/>
            <a:r>
              <a:rPr lang="en-US" dirty="0"/>
              <a:t>Normalising removes internal stresses and improves overall strength, hardness and structure, avoiding too much softening</a:t>
            </a:r>
          </a:p>
          <a:p>
            <a:pPr lvl="1"/>
            <a:r>
              <a:rPr lang="en-US" dirty="0"/>
              <a:t>It involves heating to between 700-900°C and holding or ‘soaking’ it at this temperature before air or gas cooling </a:t>
            </a:r>
          </a:p>
          <a:p>
            <a:pPr lvl="1"/>
            <a:endParaRPr lang="en-US" dirty="0"/>
          </a:p>
          <a:p>
            <a:pPr lvl="0"/>
            <a:endParaRPr lang="en-US" dirty="0"/>
          </a:p>
          <a:p>
            <a:pPr lvl="0"/>
            <a:endParaRPr lang="en-US" dirty="0"/>
          </a:p>
        </p:txBody>
      </p:sp>
      <p:pic>
        <p:nvPicPr>
          <p:cNvPr id="3" name="Picture 2">
            <a:extLst>
              <a:ext uri="{FF2B5EF4-FFF2-40B4-BE49-F238E27FC236}">
                <a16:creationId xmlns:a16="http://schemas.microsoft.com/office/drawing/2014/main" id="{310CF7C5-87D6-424C-A3A6-7BB97B4EF5DC}"/>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a:off x="2638252" y="4512243"/>
            <a:ext cx="3988526" cy="1801472"/>
          </a:xfrm>
          <a:prstGeom prst="rect">
            <a:avLst/>
          </a:prstGeom>
        </p:spPr>
      </p:pic>
    </p:spTree>
    <p:extLst>
      <p:ext uri="{BB962C8B-B14F-4D97-AF65-F5344CB8AC3E}">
        <p14:creationId xmlns:p14="http://schemas.microsoft.com/office/powerpoint/2010/main" val="404650101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23"/>
        <p:cNvGrpSpPr/>
        <p:nvPr/>
      </p:nvGrpSpPr>
      <p:grpSpPr>
        <a:xfrm>
          <a:off x="0" y="0"/>
          <a:ext cx="0" cy="0"/>
          <a:chOff x="0" y="0"/>
          <a:chExt cx="0" cy="0"/>
        </a:xfrm>
      </p:grpSpPr>
      <p:sp>
        <p:nvSpPr>
          <p:cNvPr id="224" name="Google Shape;224;p30"/>
          <p:cNvSpPr txBox="1">
            <a:spLocks noGrp="1"/>
          </p:cNvSpPr>
          <p:nvPr>
            <p:ph type="body" sz="quarter" idx="13"/>
          </p:nvPr>
        </p:nvSpPr>
        <p:spPr/>
        <p:txBody>
          <a:bodyPr/>
          <a:lstStyle/>
          <a:p>
            <a:pPr lvl="0"/>
            <a:r>
              <a:rPr lang="en-GB"/>
              <a:t>Worksheet Task</a:t>
            </a:r>
          </a:p>
          <a:p>
            <a:pPr lvl="0"/>
            <a:endParaRPr lang="en-GB"/>
          </a:p>
        </p:txBody>
      </p:sp>
      <p:sp>
        <p:nvSpPr>
          <p:cNvPr id="225" name="Google Shape;225;p30"/>
          <p:cNvSpPr txBox="1">
            <a:spLocks noGrp="1"/>
          </p:cNvSpPr>
          <p:nvPr>
            <p:ph type="body" sz="quarter" idx="14"/>
          </p:nvPr>
        </p:nvSpPr>
        <p:spPr/>
        <p:txBody>
          <a:bodyPr/>
          <a:lstStyle/>
          <a:p>
            <a:pPr lvl="0"/>
            <a:r>
              <a:rPr lang="en-US" dirty="0"/>
              <a:t>Complete </a:t>
            </a:r>
            <a:r>
              <a:rPr lang="en-US" b="1" dirty="0"/>
              <a:t>Task 2</a:t>
            </a:r>
            <a:r>
              <a:rPr lang="en-US" dirty="0"/>
              <a:t> and </a:t>
            </a:r>
            <a:r>
              <a:rPr lang="en-US" b="1" dirty="0"/>
              <a:t>3</a:t>
            </a:r>
            <a:r>
              <a:rPr lang="en-US" dirty="0"/>
              <a:t> of your </a:t>
            </a:r>
            <a:r>
              <a:rPr lang="en-US" b="1" dirty="0"/>
              <a:t>Worksheet</a:t>
            </a:r>
          </a:p>
          <a:p>
            <a:pPr lvl="0"/>
            <a:endParaRPr lang="en-US" dirty="0"/>
          </a:p>
        </p:txBody>
      </p:sp>
    </p:spTree>
    <p:extLst>
      <p:ext uri="{BB962C8B-B14F-4D97-AF65-F5344CB8AC3E}">
        <p14:creationId xmlns:p14="http://schemas.microsoft.com/office/powerpoint/2010/main" val="370872220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229"/>
        <p:cNvGrpSpPr/>
        <p:nvPr/>
      </p:nvGrpSpPr>
      <p:grpSpPr>
        <a:xfrm>
          <a:off x="0" y="0"/>
          <a:ext cx="0" cy="0"/>
          <a:chOff x="0" y="0"/>
          <a:chExt cx="0" cy="0"/>
        </a:xfrm>
      </p:grpSpPr>
      <p:pic>
        <p:nvPicPr>
          <p:cNvPr id="3" name="Picture 2">
            <a:extLst>
              <a:ext uri="{FF2B5EF4-FFF2-40B4-BE49-F238E27FC236}">
                <a16:creationId xmlns:a16="http://schemas.microsoft.com/office/drawing/2014/main" id="{35814564-0BCE-4A26-BC6D-09A04CE3362A}"/>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a:off x="3341733" y="906234"/>
            <a:ext cx="5199017" cy="5302978"/>
          </a:xfrm>
          <a:prstGeom prst="rect">
            <a:avLst/>
          </a:prstGeom>
        </p:spPr>
      </p:pic>
      <p:sp>
        <p:nvSpPr>
          <p:cNvPr id="232" name="Google Shape;232;p31"/>
          <p:cNvSpPr txBox="1">
            <a:spLocks noGrp="1"/>
          </p:cNvSpPr>
          <p:nvPr>
            <p:ph type="body" sz="quarter" idx="13"/>
          </p:nvPr>
        </p:nvSpPr>
        <p:spPr/>
        <p:txBody>
          <a:bodyPr/>
          <a:lstStyle/>
          <a:p>
            <a:pPr lvl="0"/>
            <a:r>
              <a:rPr lang="en-GB"/>
              <a:t>Plenary</a:t>
            </a:r>
            <a:endParaRPr lang="en-GB">
              <a:sym typeface="Arial"/>
            </a:endParaRPr>
          </a:p>
        </p:txBody>
      </p:sp>
      <p:sp>
        <p:nvSpPr>
          <p:cNvPr id="233" name="Google Shape;233;p31"/>
          <p:cNvSpPr txBox="1">
            <a:spLocks noGrp="1"/>
          </p:cNvSpPr>
          <p:nvPr>
            <p:ph type="body" sz="quarter" idx="14"/>
          </p:nvPr>
        </p:nvSpPr>
        <p:spPr/>
        <p:txBody>
          <a:bodyPr/>
          <a:lstStyle/>
          <a:p>
            <a:pPr lvl="0"/>
            <a:r>
              <a:rPr lang="en-US" dirty="0"/>
              <a:t>Discuss in pairs which workshop </a:t>
            </a:r>
            <a:br>
              <a:rPr lang="en-US" dirty="0"/>
            </a:br>
            <a:r>
              <a:rPr lang="en-US" dirty="0"/>
              <a:t>tests you would use on the </a:t>
            </a:r>
            <a:br>
              <a:rPr lang="en-US" dirty="0"/>
            </a:br>
            <a:r>
              <a:rPr lang="en-US" dirty="0"/>
              <a:t>metal components for use </a:t>
            </a:r>
            <a:br>
              <a:rPr lang="en-US" dirty="0"/>
            </a:br>
            <a:r>
              <a:rPr lang="en-US" dirty="0"/>
              <a:t>in a child’s scooter</a:t>
            </a:r>
          </a:p>
          <a:p>
            <a:pPr lvl="0"/>
            <a:endParaRPr lang="en-US" dirty="0"/>
          </a:p>
          <a:p>
            <a:pPr lvl="0"/>
            <a:endParaRPr lang="en-US" dirty="0"/>
          </a:p>
          <a:p>
            <a:pPr lvl="0"/>
            <a:endParaRPr lang="en-US" dirty="0"/>
          </a:p>
        </p:txBody>
      </p:sp>
    </p:spTree>
    <p:extLst>
      <p:ext uri="{BB962C8B-B14F-4D97-AF65-F5344CB8AC3E}">
        <p14:creationId xmlns:p14="http://schemas.microsoft.com/office/powerpoint/2010/main" val="354308615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4387626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73"/>
        <p:cNvGrpSpPr/>
        <p:nvPr/>
      </p:nvGrpSpPr>
      <p:grpSpPr>
        <a:xfrm>
          <a:off x="0" y="0"/>
          <a:ext cx="0" cy="0"/>
          <a:chOff x="0" y="0"/>
          <a:chExt cx="0" cy="0"/>
        </a:xfrm>
      </p:grpSpPr>
      <p:pic>
        <p:nvPicPr>
          <p:cNvPr id="5" name="Picture 4">
            <a:extLst>
              <a:ext uri="{FF2B5EF4-FFF2-40B4-BE49-F238E27FC236}">
                <a16:creationId xmlns:a16="http://schemas.microsoft.com/office/drawing/2014/main" id="{EDA73FC2-7DBF-414B-861B-3AF726B66D77}"/>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a:off x="0" y="644434"/>
            <a:ext cx="9144000" cy="6213566"/>
          </a:xfrm>
          <a:prstGeom prst="rect">
            <a:avLst/>
          </a:prstGeom>
        </p:spPr>
      </p:pic>
      <p:sp>
        <p:nvSpPr>
          <p:cNvPr id="75" name="Google Shape;75;p12"/>
          <p:cNvSpPr txBox="1">
            <a:spLocks noGrp="1"/>
          </p:cNvSpPr>
          <p:nvPr>
            <p:ph type="body" sz="quarter" idx="13"/>
          </p:nvPr>
        </p:nvSpPr>
        <p:spPr/>
        <p:txBody>
          <a:bodyPr/>
          <a:lstStyle/>
          <a:p>
            <a:pPr lvl="0"/>
            <a:r>
              <a:rPr lang="en-GB" dirty="0">
                <a:solidFill>
                  <a:schemeClr val="bg1"/>
                </a:solidFill>
              </a:rPr>
              <a:t>Starter</a:t>
            </a:r>
            <a:endParaRPr lang="en-GB" dirty="0">
              <a:solidFill>
                <a:schemeClr val="bg1"/>
              </a:solidFill>
              <a:sym typeface="Arial"/>
            </a:endParaRPr>
          </a:p>
        </p:txBody>
      </p:sp>
      <p:sp>
        <p:nvSpPr>
          <p:cNvPr id="76" name="Google Shape;76;p12"/>
          <p:cNvSpPr txBox="1">
            <a:spLocks noGrp="1"/>
          </p:cNvSpPr>
          <p:nvPr>
            <p:ph type="body" sz="quarter" idx="14"/>
          </p:nvPr>
        </p:nvSpPr>
        <p:spPr/>
        <p:txBody>
          <a:bodyPr/>
          <a:lstStyle/>
          <a:p>
            <a:pPr lvl="0"/>
            <a:r>
              <a:rPr lang="en-US" dirty="0">
                <a:solidFill>
                  <a:srgbClr val="0F4A67"/>
                </a:solidFill>
              </a:rPr>
              <a:t>Identify the working properties </a:t>
            </a:r>
            <a:br>
              <a:rPr lang="en-US" dirty="0">
                <a:solidFill>
                  <a:srgbClr val="0F4A67"/>
                </a:solidFill>
              </a:rPr>
            </a:br>
            <a:r>
              <a:rPr lang="en-US" dirty="0">
                <a:solidFill>
                  <a:srgbClr val="0F4A67"/>
                </a:solidFill>
              </a:rPr>
              <a:t>required for the metal </a:t>
            </a:r>
            <a:br>
              <a:rPr lang="en-US" dirty="0">
                <a:solidFill>
                  <a:srgbClr val="0F4A67"/>
                </a:solidFill>
              </a:rPr>
            </a:br>
            <a:r>
              <a:rPr lang="en-US" dirty="0">
                <a:solidFill>
                  <a:srgbClr val="0F4A67"/>
                </a:solidFill>
              </a:rPr>
              <a:t>components of this </a:t>
            </a:r>
            <a:br>
              <a:rPr lang="en-US" dirty="0">
                <a:solidFill>
                  <a:srgbClr val="0F4A67"/>
                </a:solidFill>
              </a:rPr>
            </a:br>
            <a:r>
              <a:rPr lang="en-US" dirty="0">
                <a:solidFill>
                  <a:srgbClr val="0F4A67"/>
                </a:solidFill>
              </a:rPr>
              <a:t>fairground ride</a:t>
            </a:r>
          </a:p>
          <a:p>
            <a:r>
              <a:rPr lang="en-US" dirty="0">
                <a:solidFill>
                  <a:srgbClr val="E34413"/>
                </a:solidFill>
              </a:rPr>
              <a:t>How could you test </a:t>
            </a:r>
            <a:br>
              <a:rPr lang="en-US" dirty="0">
                <a:solidFill>
                  <a:srgbClr val="E34413"/>
                </a:solidFill>
              </a:rPr>
            </a:br>
            <a:r>
              <a:rPr lang="en-US" dirty="0">
                <a:solidFill>
                  <a:srgbClr val="E34413"/>
                </a:solidFill>
              </a:rPr>
              <a:t>for these properties?</a:t>
            </a:r>
          </a:p>
          <a:p>
            <a:pPr lvl="0"/>
            <a:endParaRPr lang="en-US" dirty="0"/>
          </a:p>
        </p:txBody>
      </p:sp>
    </p:spTree>
    <p:extLst>
      <p:ext uri="{BB962C8B-B14F-4D97-AF65-F5344CB8AC3E}">
        <p14:creationId xmlns:p14="http://schemas.microsoft.com/office/powerpoint/2010/main" val="218985426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81"/>
        <p:cNvGrpSpPr/>
        <p:nvPr/>
      </p:nvGrpSpPr>
      <p:grpSpPr>
        <a:xfrm>
          <a:off x="0" y="0"/>
          <a:ext cx="0" cy="0"/>
          <a:chOff x="0" y="0"/>
          <a:chExt cx="0" cy="0"/>
        </a:xfrm>
      </p:grpSpPr>
      <p:pic>
        <p:nvPicPr>
          <p:cNvPr id="7" name="Picture 6">
            <a:extLst>
              <a:ext uri="{FF2B5EF4-FFF2-40B4-BE49-F238E27FC236}">
                <a16:creationId xmlns:a16="http://schemas.microsoft.com/office/drawing/2014/main" id="{77EADF5A-885A-4354-BB91-7FB34070575C}"/>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a:off x="0" y="670560"/>
            <a:ext cx="9144000" cy="6187440"/>
          </a:xfrm>
          <a:prstGeom prst="rect">
            <a:avLst/>
          </a:prstGeom>
        </p:spPr>
      </p:pic>
      <p:sp>
        <p:nvSpPr>
          <p:cNvPr id="83" name="Google Shape;83;p13"/>
          <p:cNvSpPr txBox="1">
            <a:spLocks noGrp="1"/>
          </p:cNvSpPr>
          <p:nvPr>
            <p:ph type="body" sz="quarter" idx="13"/>
          </p:nvPr>
        </p:nvSpPr>
        <p:spPr/>
        <p:txBody>
          <a:bodyPr/>
          <a:lstStyle/>
          <a:p>
            <a:pPr lvl="0"/>
            <a:r>
              <a:rPr lang="en-GB"/>
              <a:t>Testing metals</a:t>
            </a:r>
            <a:endParaRPr lang="en-GB">
              <a:sym typeface="Arial"/>
            </a:endParaRPr>
          </a:p>
        </p:txBody>
      </p:sp>
      <p:sp>
        <p:nvSpPr>
          <p:cNvPr id="84" name="Google Shape;84;p13"/>
          <p:cNvSpPr txBox="1">
            <a:spLocks noGrp="1"/>
          </p:cNvSpPr>
          <p:nvPr>
            <p:ph type="body" sz="quarter" idx="14"/>
          </p:nvPr>
        </p:nvSpPr>
        <p:spPr/>
        <p:txBody>
          <a:bodyPr/>
          <a:lstStyle/>
          <a:p>
            <a:pPr lvl="0"/>
            <a:r>
              <a:rPr lang="en-US" dirty="0"/>
              <a:t>You need to know how to test the </a:t>
            </a:r>
            <a:br>
              <a:rPr lang="en-US" dirty="0"/>
            </a:br>
            <a:r>
              <a:rPr lang="en-US" dirty="0"/>
              <a:t>following working properties of metals:</a:t>
            </a:r>
          </a:p>
          <a:p>
            <a:pPr lvl="1"/>
            <a:r>
              <a:rPr lang="en-US" dirty="0"/>
              <a:t>Tensile strength</a:t>
            </a:r>
          </a:p>
          <a:p>
            <a:pPr lvl="1"/>
            <a:r>
              <a:rPr lang="en-US" dirty="0"/>
              <a:t>Toughness</a:t>
            </a:r>
          </a:p>
          <a:p>
            <a:pPr lvl="1"/>
            <a:r>
              <a:rPr lang="en-US" dirty="0"/>
              <a:t>Hardness</a:t>
            </a:r>
          </a:p>
          <a:p>
            <a:pPr lvl="1"/>
            <a:r>
              <a:rPr lang="en-US" dirty="0"/>
              <a:t>Malleability</a:t>
            </a:r>
          </a:p>
          <a:p>
            <a:pPr lvl="1"/>
            <a:r>
              <a:rPr lang="en-US" dirty="0"/>
              <a:t>Corrosion</a:t>
            </a:r>
          </a:p>
          <a:p>
            <a:pPr lvl="1"/>
            <a:r>
              <a:rPr lang="en-US" dirty="0"/>
              <a:t>Conductivity</a:t>
            </a:r>
          </a:p>
          <a:p>
            <a:pPr lvl="0"/>
            <a:endParaRPr lang="en-US" dirty="0"/>
          </a:p>
        </p:txBody>
      </p:sp>
      <p:pic>
        <p:nvPicPr>
          <p:cNvPr id="10" name="Picture 9">
            <a:extLst>
              <a:ext uri="{FF2B5EF4-FFF2-40B4-BE49-F238E27FC236}">
                <a16:creationId xmlns:a16="http://schemas.microsoft.com/office/drawing/2014/main" id="{E346336E-E9CA-4E08-9ADA-B7F5AE6A8E19}"/>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7200383" y="6260463"/>
            <a:ext cx="1578539" cy="437426"/>
          </a:xfrm>
          <a:prstGeom prst="rect">
            <a:avLst/>
          </a:prstGeom>
        </p:spPr>
      </p:pic>
    </p:spTree>
    <p:extLst>
      <p:ext uri="{BB962C8B-B14F-4D97-AF65-F5344CB8AC3E}">
        <p14:creationId xmlns:p14="http://schemas.microsoft.com/office/powerpoint/2010/main" val="367742574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890860E3-83BC-4730-8565-88A3E4420362}"/>
              </a:ext>
            </a:extLst>
          </p:cNvPr>
          <p:cNvPicPr>
            <a:picLocks noChangeAspect="1"/>
          </p:cNvPicPr>
          <p:nvPr/>
        </p:nvPicPr>
        <p:blipFill rotWithShape="1">
          <a:blip r:embed="rId2" cstate="print">
            <a:extLst>
              <a:ext uri="{28A0092B-C50C-407E-A947-70E740481C1C}">
                <a14:useLocalDpi xmlns:a14="http://schemas.microsoft.com/office/drawing/2010/main"/>
              </a:ext>
            </a:extLst>
          </a:blip>
          <a:srcRect/>
          <a:stretch/>
        </p:blipFill>
        <p:spPr>
          <a:xfrm>
            <a:off x="4578350" y="3378895"/>
            <a:ext cx="4245602" cy="2572872"/>
          </a:xfrm>
          <a:prstGeom prst="rect">
            <a:avLst/>
          </a:prstGeom>
        </p:spPr>
      </p:pic>
      <p:sp>
        <p:nvSpPr>
          <p:cNvPr id="2" name="Text Placeholder 1">
            <a:extLst>
              <a:ext uri="{FF2B5EF4-FFF2-40B4-BE49-F238E27FC236}">
                <a16:creationId xmlns:a16="http://schemas.microsoft.com/office/drawing/2014/main" id="{E4470A6B-93E3-4AC3-824B-D26A42CD65D6}"/>
              </a:ext>
            </a:extLst>
          </p:cNvPr>
          <p:cNvSpPr>
            <a:spLocks noGrp="1"/>
          </p:cNvSpPr>
          <p:nvPr>
            <p:ph type="body" sz="quarter" idx="13"/>
          </p:nvPr>
        </p:nvSpPr>
        <p:spPr/>
        <p:txBody>
          <a:bodyPr/>
          <a:lstStyle/>
          <a:p>
            <a:r>
              <a:rPr lang="en-GB" dirty="0"/>
              <a:t>Tensile strength tests</a:t>
            </a:r>
            <a:endParaRPr lang="en-GB" dirty="0">
              <a:sym typeface="Arial"/>
            </a:endParaRPr>
          </a:p>
          <a:p>
            <a:endParaRPr lang="en-GB" dirty="0"/>
          </a:p>
        </p:txBody>
      </p:sp>
      <p:sp>
        <p:nvSpPr>
          <p:cNvPr id="3" name="Text Placeholder 2">
            <a:extLst>
              <a:ext uri="{FF2B5EF4-FFF2-40B4-BE49-F238E27FC236}">
                <a16:creationId xmlns:a16="http://schemas.microsoft.com/office/drawing/2014/main" id="{EA0E77B1-FA2C-442E-93EA-D161867CFE60}"/>
              </a:ext>
            </a:extLst>
          </p:cNvPr>
          <p:cNvSpPr>
            <a:spLocks noGrp="1"/>
          </p:cNvSpPr>
          <p:nvPr>
            <p:ph type="body" sz="quarter" idx="14"/>
          </p:nvPr>
        </p:nvSpPr>
        <p:spPr/>
        <p:txBody>
          <a:bodyPr/>
          <a:lstStyle/>
          <a:p>
            <a:pPr lvl="0"/>
            <a:r>
              <a:rPr lang="en-US" dirty="0"/>
              <a:t>Testing for tensile strength can be done in the workshop and on an industrial level</a:t>
            </a:r>
          </a:p>
          <a:p>
            <a:pPr lvl="1"/>
            <a:r>
              <a:rPr lang="en-US" dirty="0"/>
              <a:t>In the workshop, clamp samples to the end of bench, apply a load and measure the amount of deflection</a:t>
            </a:r>
          </a:p>
          <a:p>
            <a:pPr lvl="1"/>
            <a:r>
              <a:rPr lang="en-US" dirty="0"/>
              <a:t>In industry tensile strength is </a:t>
            </a:r>
            <a:br>
              <a:rPr lang="en-US" dirty="0"/>
            </a:br>
            <a:r>
              <a:rPr lang="en-US" dirty="0"/>
              <a:t>tested with a tensometer</a:t>
            </a:r>
          </a:p>
          <a:p>
            <a:pPr lvl="1"/>
            <a:r>
              <a:rPr lang="en-US" dirty="0"/>
              <a:t>This determines the </a:t>
            </a:r>
            <a:br>
              <a:rPr lang="en-US" dirty="0"/>
            </a:br>
            <a:r>
              <a:rPr lang="en-US" dirty="0"/>
              <a:t>pulling forces the </a:t>
            </a:r>
            <a:br>
              <a:rPr lang="en-US" dirty="0"/>
            </a:br>
            <a:r>
              <a:rPr lang="en-US" dirty="0"/>
              <a:t>metal can resist</a:t>
            </a:r>
          </a:p>
          <a:p>
            <a:pPr lvl="1"/>
            <a:r>
              <a:rPr lang="en-US" dirty="0">
                <a:solidFill>
                  <a:srgbClr val="E34413"/>
                </a:solidFill>
              </a:rPr>
              <a:t>Give an example where testing </a:t>
            </a:r>
            <a:br>
              <a:rPr lang="en-US" dirty="0">
                <a:solidFill>
                  <a:srgbClr val="E34413"/>
                </a:solidFill>
              </a:rPr>
            </a:br>
            <a:r>
              <a:rPr lang="en-US" dirty="0">
                <a:solidFill>
                  <a:srgbClr val="E34413"/>
                </a:solidFill>
              </a:rPr>
              <a:t>the tensile strength of metals is vital</a:t>
            </a:r>
          </a:p>
          <a:p>
            <a:endParaRPr lang="en-GB" dirty="0"/>
          </a:p>
        </p:txBody>
      </p:sp>
      <p:sp>
        <p:nvSpPr>
          <p:cNvPr id="5" name="Rectangle 4">
            <a:extLst>
              <a:ext uri="{FF2B5EF4-FFF2-40B4-BE49-F238E27FC236}">
                <a16:creationId xmlns:a16="http://schemas.microsoft.com/office/drawing/2014/main" id="{4AB34B1D-9381-482E-9587-58CAD0D93E12}"/>
              </a:ext>
            </a:extLst>
          </p:cNvPr>
          <p:cNvSpPr/>
          <p:nvPr/>
        </p:nvSpPr>
        <p:spPr>
          <a:xfrm>
            <a:off x="0" y="6463170"/>
            <a:ext cx="5856514" cy="369332"/>
          </a:xfrm>
          <a:prstGeom prst="rect">
            <a:avLst/>
          </a:prstGeom>
        </p:spPr>
        <p:txBody>
          <a:bodyPr wrap="square">
            <a:spAutoFit/>
          </a:bodyPr>
          <a:lstStyle/>
          <a:p>
            <a:r>
              <a:rPr lang="en-GB" dirty="0">
                <a:hlinkClick r:id="rId3"/>
              </a:rPr>
              <a:t>https://www.youtube.com/watch?v=D8U4G5kcpcM</a:t>
            </a:r>
            <a:r>
              <a:rPr lang="en-GB" dirty="0"/>
              <a:t> </a:t>
            </a:r>
          </a:p>
        </p:txBody>
      </p:sp>
    </p:spTree>
    <p:extLst>
      <p:ext uri="{BB962C8B-B14F-4D97-AF65-F5344CB8AC3E}">
        <p14:creationId xmlns:p14="http://schemas.microsoft.com/office/powerpoint/2010/main" val="377086501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99"/>
        <p:cNvGrpSpPr/>
        <p:nvPr/>
      </p:nvGrpSpPr>
      <p:grpSpPr>
        <a:xfrm>
          <a:off x="0" y="0"/>
          <a:ext cx="0" cy="0"/>
          <a:chOff x="0" y="0"/>
          <a:chExt cx="0" cy="0"/>
        </a:xfrm>
      </p:grpSpPr>
      <p:sp>
        <p:nvSpPr>
          <p:cNvPr id="100" name="Google Shape;100;p15"/>
          <p:cNvSpPr txBox="1">
            <a:spLocks noGrp="1"/>
          </p:cNvSpPr>
          <p:nvPr>
            <p:ph type="body" sz="quarter" idx="13"/>
          </p:nvPr>
        </p:nvSpPr>
        <p:spPr/>
        <p:txBody>
          <a:bodyPr/>
          <a:lstStyle/>
          <a:p>
            <a:pPr lvl="0"/>
            <a:r>
              <a:rPr lang="en-GB"/>
              <a:t>Toughness testing </a:t>
            </a:r>
            <a:endParaRPr lang="en-GB">
              <a:sym typeface="Arial"/>
            </a:endParaRPr>
          </a:p>
        </p:txBody>
      </p:sp>
      <p:sp>
        <p:nvSpPr>
          <p:cNvPr id="101" name="Google Shape;101;p15"/>
          <p:cNvSpPr txBox="1">
            <a:spLocks noGrp="1"/>
          </p:cNvSpPr>
          <p:nvPr>
            <p:ph type="body" sz="quarter" idx="14"/>
          </p:nvPr>
        </p:nvSpPr>
        <p:spPr/>
        <p:txBody>
          <a:bodyPr/>
          <a:lstStyle/>
          <a:p>
            <a:pPr lvl="0"/>
            <a:r>
              <a:rPr lang="en-US" dirty="0"/>
              <a:t>Testing for toughness in metals uses a moving </a:t>
            </a:r>
            <a:br>
              <a:rPr lang="en-US" dirty="0"/>
            </a:br>
            <a:r>
              <a:rPr lang="en-US" dirty="0"/>
              <a:t>load to hit a metal sample with force</a:t>
            </a:r>
          </a:p>
          <a:p>
            <a:pPr lvl="1"/>
            <a:r>
              <a:rPr lang="en-US" dirty="0"/>
              <a:t>In industry the Izod impact test is used</a:t>
            </a:r>
          </a:p>
          <a:p>
            <a:pPr lvl="1"/>
            <a:r>
              <a:rPr lang="en-US" dirty="0"/>
              <a:t>A pivoted arm is raised to a set </a:t>
            </a:r>
            <a:br>
              <a:rPr lang="en-US" dirty="0"/>
            </a:br>
            <a:r>
              <a:rPr lang="en-US" dirty="0"/>
              <a:t>height and then released</a:t>
            </a:r>
          </a:p>
          <a:p>
            <a:pPr lvl="1"/>
            <a:r>
              <a:rPr lang="en-US" dirty="0"/>
              <a:t>The arm swings and hits a </a:t>
            </a:r>
            <a:br>
              <a:rPr lang="en-US" dirty="0"/>
            </a:br>
            <a:r>
              <a:rPr lang="en-US" dirty="0"/>
              <a:t>notched sample, breaking it</a:t>
            </a:r>
          </a:p>
          <a:p>
            <a:pPr lvl="1"/>
            <a:r>
              <a:rPr lang="en-US" dirty="0"/>
              <a:t>The amount of swing after </a:t>
            </a:r>
            <a:br>
              <a:rPr lang="en-US" dirty="0"/>
            </a:br>
            <a:r>
              <a:rPr lang="en-US" dirty="0"/>
              <a:t>breaking indicates the </a:t>
            </a:r>
            <a:br>
              <a:rPr lang="en-US" dirty="0"/>
            </a:br>
            <a:r>
              <a:rPr lang="en-US" dirty="0"/>
              <a:t>amount of energy absorbed</a:t>
            </a:r>
          </a:p>
          <a:p>
            <a:pPr lvl="2"/>
            <a:r>
              <a:rPr lang="en-US" dirty="0"/>
              <a:t>Would the arm swing lower or higher </a:t>
            </a:r>
            <a:br>
              <a:rPr lang="en-US" dirty="0"/>
            </a:br>
            <a:r>
              <a:rPr lang="en-US" dirty="0"/>
              <a:t>if a metal with poor toughness was tested?</a:t>
            </a:r>
          </a:p>
          <a:p>
            <a:pPr lvl="0"/>
            <a:endParaRPr lang="en-US" dirty="0"/>
          </a:p>
          <a:p>
            <a:pPr lvl="0"/>
            <a:endParaRPr lang="en-US" dirty="0"/>
          </a:p>
          <a:p>
            <a:pPr lvl="0"/>
            <a:endParaRPr lang="en-US" dirty="0"/>
          </a:p>
        </p:txBody>
      </p:sp>
      <p:pic>
        <p:nvPicPr>
          <p:cNvPr id="5" name="Picture 4">
            <a:extLst>
              <a:ext uri="{FF2B5EF4-FFF2-40B4-BE49-F238E27FC236}">
                <a16:creationId xmlns:a16="http://schemas.microsoft.com/office/drawing/2014/main" id="{E7F9B50B-A787-4F29-89AA-FCD49C61D243}"/>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5669279" y="2694003"/>
            <a:ext cx="3317966" cy="3257764"/>
          </a:xfrm>
          <a:prstGeom prst="rect">
            <a:avLst/>
          </a:prstGeom>
        </p:spPr>
      </p:pic>
    </p:spTree>
    <p:extLst>
      <p:ext uri="{BB962C8B-B14F-4D97-AF65-F5344CB8AC3E}">
        <p14:creationId xmlns:p14="http://schemas.microsoft.com/office/powerpoint/2010/main" val="197583307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08"/>
        <p:cNvGrpSpPr/>
        <p:nvPr/>
      </p:nvGrpSpPr>
      <p:grpSpPr>
        <a:xfrm>
          <a:off x="0" y="0"/>
          <a:ext cx="0" cy="0"/>
          <a:chOff x="0" y="0"/>
          <a:chExt cx="0" cy="0"/>
        </a:xfrm>
      </p:grpSpPr>
      <p:pic>
        <p:nvPicPr>
          <p:cNvPr id="5" name="Picture 4">
            <a:extLst>
              <a:ext uri="{FF2B5EF4-FFF2-40B4-BE49-F238E27FC236}">
                <a16:creationId xmlns:a16="http://schemas.microsoft.com/office/drawing/2014/main" id="{A77C1976-2B76-4698-A81D-8B58487D05BF}"/>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a:off x="0" y="644434"/>
            <a:ext cx="9144000" cy="6213566"/>
          </a:xfrm>
          <a:prstGeom prst="rect">
            <a:avLst/>
          </a:prstGeom>
        </p:spPr>
      </p:pic>
      <p:sp>
        <p:nvSpPr>
          <p:cNvPr id="111" name="Google Shape;111;p16"/>
          <p:cNvSpPr txBox="1">
            <a:spLocks noGrp="1"/>
          </p:cNvSpPr>
          <p:nvPr>
            <p:ph type="body" sz="quarter" idx="13"/>
          </p:nvPr>
        </p:nvSpPr>
        <p:spPr/>
        <p:txBody>
          <a:bodyPr/>
          <a:lstStyle/>
          <a:p>
            <a:pPr lvl="0"/>
            <a:r>
              <a:rPr lang="en-GB"/>
              <a:t>Hardness testing </a:t>
            </a:r>
            <a:endParaRPr lang="en-GB" dirty="0">
              <a:sym typeface="Arial"/>
            </a:endParaRPr>
          </a:p>
        </p:txBody>
      </p:sp>
      <p:sp>
        <p:nvSpPr>
          <p:cNvPr id="112" name="Google Shape;112;p16"/>
          <p:cNvSpPr txBox="1">
            <a:spLocks noGrp="1"/>
          </p:cNvSpPr>
          <p:nvPr>
            <p:ph type="body" sz="quarter" idx="14"/>
          </p:nvPr>
        </p:nvSpPr>
        <p:spPr/>
        <p:txBody>
          <a:bodyPr/>
          <a:lstStyle/>
          <a:p>
            <a:pPr lvl="0"/>
            <a:r>
              <a:rPr lang="en-US" dirty="0"/>
              <a:t>There are three main tests for </a:t>
            </a:r>
            <a:br>
              <a:rPr lang="en-US" dirty="0"/>
            </a:br>
            <a:r>
              <a:rPr lang="en-US" dirty="0"/>
              <a:t>hardness in industry: Rockwell, </a:t>
            </a:r>
            <a:br>
              <a:rPr lang="en-US" dirty="0"/>
            </a:br>
            <a:r>
              <a:rPr lang="en-US" dirty="0"/>
              <a:t>Brinell and Vickers</a:t>
            </a:r>
          </a:p>
          <a:p>
            <a:pPr lvl="1"/>
            <a:r>
              <a:rPr lang="en-US" dirty="0"/>
              <a:t>The Rockwell test uses a diamond indenter to break </a:t>
            </a:r>
            <a:br>
              <a:rPr lang="en-US" dirty="0"/>
            </a:br>
            <a:r>
              <a:rPr lang="en-US" dirty="0"/>
              <a:t>the surface, additional load is applied then released</a:t>
            </a:r>
          </a:p>
          <a:p>
            <a:pPr lvl="1"/>
            <a:r>
              <a:rPr lang="en-US" dirty="0"/>
              <a:t>The Brinell test uses a steel ball to indent the surface</a:t>
            </a:r>
          </a:p>
          <a:p>
            <a:pPr lvl="1"/>
            <a:r>
              <a:rPr lang="en-US" dirty="0"/>
              <a:t>The Vickers pyramid test uses a diamond square </a:t>
            </a:r>
            <a:br>
              <a:rPr lang="en-US" dirty="0"/>
            </a:br>
            <a:r>
              <a:rPr lang="en-US" dirty="0"/>
              <a:t>based pyramid to indent the surface</a:t>
            </a:r>
          </a:p>
          <a:p>
            <a:pPr lvl="1"/>
            <a:r>
              <a:rPr lang="en-US" dirty="0">
                <a:solidFill>
                  <a:srgbClr val="E34413"/>
                </a:solidFill>
              </a:rPr>
              <a:t>In each case, the depth of the indentation </a:t>
            </a:r>
            <a:br>
              <a:rPr lang="en-US" dirty="0">
                <a:solidFill>
                  <a:srgbClr val="E34413"/>
                </a:solidFill>
              </a:rPr>
            </a:br>
            <a:r>
              <a:rPr lang="en-US" dirty="0">
                <a:solidFill>
                  <a:srgbClr val="E34413"/>
                </a:solidFill>
              </a:rPr>
              <a:t>or diameter of the mark made is measured</a:t>
            </a:r>
          </a:p>
          <a:p>
            <a:pPr lvl="0"/>
            <a:endParaRPr lang="en-US" dirty="0"/>
          </a:p>
          <a:p>
            <a:pPr lvl="0"/>
            <a:endParaRPr lang="en-US" dirty="0"/>
          </a:p>
          <a:p>
            <a:pPr lvl="0"/>
            <a:endParaRPr lang="en-US" dirty="0"/>
          </a:p>
        </p:txBody>
      </p:sp>
    </p:spTree>
    <p:extLst>
      <p:ext uri="{BB962C8B-B14F-4D97-AF65-F5344CB8AC3E}">
        <p14:creationId xmlns:p14="http://schemas.microsoft.com/office/powerpoint/2010/main" val="344077825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17"/>
        <p:cNvGrpSpPr/>
        <p:nvPr/>
      </p:nvGrpSpPr>
      <p:grpSpPr>
        <a:xfrm>
          <a:off x="0" y="0"/>
          <a:ext cx="0" cy="0"/>
          <a:chOff x="0" y="0"/>
          <a:chExt cx="0" cy="0"/>
        </a:xfrm>
      </p:grpSpPr>
      <p:sp>
        <p:nvSpPr>
          <p:cNvPr id="120" name="Google Shape;120;p17"/>
          <p:cNvSpPr txBox="1">
            <a:spLocks noGrp="1"/>
          </p:cNvSpPr>
          <p:nvPr>
            <p:ph type="body" sz="quarter" idx="13"/>
          </p:nvPr>
        </p:nvSpPr>
        <p:spPr/>
        <p:txBody>
          <a:bodyPr/>
          <a:lstStyle/>
          <a:p>
            <a:pPr lvl="0"/>
            <a:r>
              <a:rPr lang="en-GB"/>
              <a:t>Malleability testing </a:t>
            </a:r>
            <a:endParaRPr lang="en-GB">
              <a:sym typeface="Arial"/>
            </a:endParaRPr>
          </a:p>
        </p:txBody>
      </p:sp>
      <p:sp>
        <p:nvSpPr>
          <p:cNvPr id="121" name="Google Shape;121;p17"/>
          <p:cNvSpPr txBox="1">
            <a:spLocks noGrp="1"/>
          </p:cNvSpPr>
          <p:nvPr>
            <p:ph type="body" sz="quarter" idx="14"/>
          </p:nvPr>
        </p:nvSpPr>
        <p:spPr/>
        <p:txBody>
          <a:bodyPr/>
          <a:lstStyle/>
          <a:p>
            <a:pPr lvl="0"/>
            <a:r>
              <a:rPr lang="en-US" dirty="0"/>
              <a:t>Testing the malleability of metals uses a bend test </a:t>
            </a:r>
          </a:p>
          <a:p>
            <a:pPr lvl="1"/>
            <a:r>
              <a:rPr lang="en-US" dirty="0"/>
              <a:t>Metal samples are placed into a bend test machine and bent in one continuous bend</a:t>
            </a:r>
          </a:p>
          <a:p>
            <a:pPr lvl="1"/>
            <a:r>
              <a:rPr lang="en-US" dirty="0"/>
              <a:t>Once the sample is bent, the </a:t>
            </a:r>
            <a:br>
              <a:rPr lang="en-US" dirty="0"/>
            </a:br>
            <a:r>
              <a:rPr lang="en-US" dirty="0"/>
              <a:t>amount of cracking or fracturing </a:t>
            </a:r>
            <a:br>
              <a:rPr lang="en-US" dirty="0"/>
            </a:br>
            <a:r>
              <a:rPr lang="en-US" dirty="0"/>
              <a:t>is measured</a:t>
            </a:r>
          </a:p>
          <a:p>
            <a:pPr lvl="1"/>
            <a:r>
              <a:rPr lang="en-US" dirty="0"/>
              <a:t>The fewer cracks on the inside of </a:t>
            </a:r>
            <a:br>
              <a:rPr lang="en-US" dirty="0"/>
            </a:br>
            <a:r>
              <a:rPr lang="en-US" dirty="0"/>
              <a:t>the bend, the more malleable </a:t>
            </a:r>
            <a:br>
              <a:rPr lang="en-US" dirty="0"/>
            </a:br>
            <a:r>
              <a:rPr lang="en-US" dirty="0"/>
              <a:t>the metal</a:t>
            </a:r>
          </a:p>
          <a:p>
            <a:pPr lvl="2"/>
            <a:r>
              <a:rPr lang="en-US" dirty="0"/>
              <a:t>What other property would the </a:t>
            </a:r>
            <a:br>
              <a:rPr lang="en-US" dirty="0"/>
            </a:br>
            <a:r>
              <a:rPr lang="en-US" dirty="0"/>
              <a:t>cracks on the outside of the </a:t>
            </a:r>
            <a:br>
              <a:rPr lang="en-US" dirty="0"/>
            </a:br>
            <a:r>
              <a:rPr lang="en-US" dirty="0"/>
              <a:t>bend indicate?</a:t>
            </a:r>
          </a:p>
          <a:p>
            <a:pPr lvl="0"/>
            <a:endParaRPr lang="en-US" dirty="0"/>
          </a:p>
          <a:p>
            <a:pPr lvl="0"/>
            <a:endParaRPr lang="en-US" dirty="0"/>
          </a:p>
          <a:p>
            <a:pPr lvl="0"/>
            <a:endParaRPr lang="en-US" dirty="0"/>
          </a:p>
        </p:txBody>
      </p:sp>
      <p:pic>
        <p:nvPicPr>
          <p:cNvPr id="3" name="Picture 2">
            <a:extLst>
              <a:ext uri="{FF2B5EF4-FFF2-40B4-BE49-F238E27FC236}">
                <a16:creationId xmlns:a16="http://schemas.microsoft.com/office/drawing/2014/main" id="{60A0718B-F109-4A18-B804-FADB3DC77D78}"/>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flipH="1">
            <a:off x="5468982" y="2712127"/>
            <a:ext cx="3675015" cy="4145874"/>
          </a:xfrm>
          <a:prstGeom prst="rect">
            <a:avLst/>
          </a:prstGeom>
        </p:spPr>
      </p:pic>
      <p:pic>
        <p:nvPicPr>
          <p:cNvPr id="7" name="Picture 6">
            <a:extLst>
              <a:ext uri="{FF2B5EF4-FFF2-40B4-BE49-F238E27FC236}">
                <a16:creationId xmlns:a16="http://schemas.microsoft.com/office/drawing/2014/main" id="{7B7C08B2-0AE0-4361-9BA1-AD919CBC69B7}"/>
              </a:ext>
            </a:extLst>
          </p:cNvPr>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7266347" y="6310840"/>
            <a:ext cx="1431098" cy="338105"/>
          </a:xfrm>
          <a:prstGeom prst="rect">
            <a:avLst/>
          </a:prstGeom>
        </p:spPr>
      </p:pic>
      <p:sp>
        <p:nvSpPr>
          <p:cNvPr id="2" name="Rectangle 1">
            <a:extLst>
              <a:ext uri="{FF2B5EF4-FFF2-40B4-BE49-F238E27FC236}">
                <a16:creationId xmlns:a16="http://schemas.microsoft.com/office/drawing/2014/main" id="{C12EF07A-126C-4B84-AFA5-C0ACEFF1E65C}"/>
              </a:ext>
            </a:extLst>
          </p:cNvPr>
          <p:cNvSpPr/>
          <p:nvPr/>
        </p:nvSpPr>
        <p:spPr>
          <a:xfrm>
            <a:off x="0" y="6488668"/>
            <a:ext cx="5543006" cy="369332"/>
          </a:xfrm>
          <a:prstGeom prst="rect">
            <a:avLst/>
          </a:prstGeom>
        </p:spPr>
        <p:txBody>
          <a:bodyPr wrap="square">
            <a:spAutoFit/>
          </a:bodyPr>
          <a:lstStyle/>
          <a:p>
            <a:r>
              <a:rPr lang="en-GB" dirty="0">
                <a:hlinkClick r:id="rId5"/>
              </a:rPr>
              <a:t>https://www.youtube.com/watch?v=s5MUL_Q3bkM</a:t>
            </a:r>
            <a:r>
              <a:rPr lang="en-GB" dirty="0"/>
              <a:t> </a:t>
            </a:r>
          </a:p>
        </p:txBody>
      </p:sp>
    </p:spTree>
    <p:extLst>
      <p:ext uri="{BB962C8B-B14F-4D97-AF65-F5344CB8AC3E}">
        <p14:creationId xmlns:p14="http://schemas.microsoft.com/office/powerpoint/2010/main" val="89169971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25"/>
        <p:cNvGrpSpPr/>
        <p:nvPr/>
      </p:nvGrpSpPr>
      <p:grpSpPr>
        <a:xfrm>
          <a:off x="0" y="0"/>
          <a:ext cx="0" cy="0"/>
          <a:chOff x="0" y="0"/>
          <a:chExt cx="0" cy="0"/>
        </a:xfrm>
      </p:grpSpPr>
      <p:pic>
        <p:nvPicPr>
          <p:cNvPr id="3" name="Picture 2">
            <a:extLst>
              <a:ext uri="{FF2B5EF4-FFF2-40B4-BE49-F238E27FC236}">
                <a16:creationId xmlns:a16="http://schemas.microsoft.com/office/drawing/2014/main" id="{CBBD2F50-BB8D-41D5-A402-BDC80AC9F6BF}"/>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flipH="1">
            <a:off x="5050970" y="707275"/>
            <a:ext cx="4089577" cy="6150725"/>
          </a:xfrm>
          <a:prstGeom prst="rect">
            <a:avLst/>
          </a:prstGeom>
        </p:spPr>
      </p:pic>
      <p:sp>
        <p:nvSpPr>
          <p:cNvPr id="129" name="Google Shape;129;p18"/>
          <p:cNvSpPr txBox="1">
            <a:spLocks noGrp="1"/>
          </p:cNvSpPr>
          <p:nvPr>
            <p:ph type="body" sz="quarter" idx="13"/>
          </p:nvPr>
        </p:nvSpPr>
        <p:spPr/>
        <p:txBody>
          <a:bodyPr/>
          <a:lstStyle/>
          <a:p>
            <a:pPr lvl="0"/>
            <a:r>
              <a:rPr lang="en-GB"/>
              <a:t>Corrosion testing </a:t>
            </a:r>
            <a:endParaRPr lang="en-GB">
              <a:sym typeface="Arial"/>
            </a:endParaRPr>
          </a:p>
        </p:txBody>
      </p:sp>
      <p:sp>
        <p:nvSpPr>
          <p:cNvPr id="130" name="Google Shape;130;p18"/>
          <p:cNvSpPr txBox="1">
            <a:spLocks noGrp="1"/>
          </p:cNvSpPr>
          <p:nvPr>
            <p:ph type="body" sz="quarter" idx="14"/>
          </p:nvPr>
        </p:nvSpPr>
        <p:spPr/>
        <p:txBody>
          <a:bodyPr/>
          <a:lstStyle/>
          <a:p>
            <a:pPr lvl="0"/>
            <a:r>
              <a:rPr lang="en-US" dirty="0"/>
              <a:t>Different environments are used in </a:t>
            </a:r>
            <a:br>
              <a:rPr lang="en-US" dirty="0"/>
            </a:br>
            <a:r>
              <a:rPr lang="en-US" dirty="0"/>
              <a:t>industrial tests for corrosion </a:t>
            </a:r>
            <a:br>
              <a:rPr lang="en-US" dirty="0"/>
            </a:br>
            <a:r>
              <a:rPr lang="en-US" dirty="0"/>
              <a:t>resistance in metals</a:t>
            </a:r>
          </a:p>
          <a:p>
            <a:pPr lvl="1"/>
            <a:r>
              <a:rPr lang="en-US" dirty="0"/>
              <a:t>Salt spray testing which accelerates </a:t>
            </a:r>
            <a:br>
              <a:rPr lang="en-US" dirty="0"/>
            </a:br>
            <a:r>
              <a:rPr lang="en-US" dirty="0"/>
              <a:t>corrosive attack is used to test </a:t>
            </a:r>
            <a:br>
              <a:rPr lang="en-US" dirty="0"/>
            </a:br>
            <a:r>
              <a:rPr lang="en-US" dirty="0"/>
              <a:t>finishes on metals as well as </a:t>
            </a:r>
            <a:br>
              <a:rPr lang="en-US" dirty="0"/>
            </a:br>
            <a:r>
              <a:rPr lang="en-US" dirty="0"/>
              <a:t>self-finishing alloys</a:t>
            </a:r>
          </a:p>
          <a:p>
            <a:pPr lvl="1"/>
            <a:r>
              <a:rPr lang="en-US" dirty="0"/>
              <a:t>Humidity testing is particularly </a:t>
            </a:r>
            <a:br>
              <a:rPr lang="en-US" dirty="0"/>
            </a:br>
            <a:r>
              <a:rPr lang="en-US" dirty="0"/>
              <a:t>important for metals used in </a:t>
            </a:r>
            <a:br>
              <a:rPr lang="en-US" dirty="0"/>
            </a:br>
            <a:r>
              <a:rPr lang="en-US" dirty="0"/>
              <a:t>bridges and construction works </a:t>
            </a:r>
          </a:p>
          <a:p>
            <a:pPr lvl="2"/>
            <a:r>
              <a:rPr lang="en-US" dirty="0"/>
              <a:t>How could you test for corrosion </a:t>
            </a:r>
            <a:br>
              <a:rPr lang="en-US" dirty="0"/>
            </a:br>
            <a:r>
              <a:rPr lang="en-US" dirty="0"/>
              <a:t>resistance in a workshop?</a:t>
            </a:r>
          </a:p>
          <a:p>
            <a:pPr lvl="0"/>
            <a:endParaRPr lang="en-US" dirty="0"/>
          </a:p>
          <a:p>
            <a:pPr lvl="0"/>
            <a:endParaRPr lang="en-US" dirty="0"/>
          </a:p>
        </p:txBody>
      </p:sp>
    </p:spTree>
    <p:extLst>
      <p:ext uri="{BB962C8B-B14F-4D97-AF65-F5344CB8AC3E}">
        <p14:creationId xmlns:p14="http://schemas.microsoft.com/office/powerpoint/2010/main" val="3211781794"/>
      </p:ext>
    </p:extLst>
  </p:cSld>
  <p:clrMapOvr>
    <a:masterClrMapping/>
  </p:clrMapOvr>
</p:sld>
</file>

<file path=ppt/theme/theme1.xml><?xml version="1.0" encoding="utf-8"?>
<a:theme xmlns:a="http://schemas.openxmlformats.org/drawingml/2006/main" name="Office Theme">
  <a:themeElements>
    <a:clrScheme name="Custom 1">
      <a:dk1>
        <a:sysClr val="windowText" lastClr="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24951742A866DD4C8563BF4DFAFD4423" ma:contentTypeVersion="10" ma:contentTypeDescription="Create a new document." ma:contentTypeScope="" ma:versionID="c4b9e2c0e455e51b0b5566c8c481736b">
  <xsd:schema xmlns:xsd="http://www.w3.org/2001/XMLSchema" xmlns:xs="http://www.w3.org/2001/XMLSchema" xmlns:p="http://schemas.microsoft.com/office/2006/metadata/properties" xmlns:ns2="1ef05dc5-97a2-498b-bf7c-bd189143a1ff" xmlns:ns3="94dce8ab-38ff-4714-b1ed-1fc5e4d9abd1" targetNamespace="http://schemas.microsoft.com/office/2006/metadata/properties" ma:root="true" ma:fieldsID="7e2b83479773afbe70a8cda7143781fe" ns2:_="" ns3:_="">
    <xsd:import namespace="1ef05dc5-97a2-498b-bf7c-bd189143a1ff"/>
    <xsd:import namespace="94dce8ab-38ff-4714-b1ed-1fc5e4d9abd1"/>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AutoTags" minOccurs="0"/>
                <xsd:element ref="ns3:MediaServiceOCR" minOccurs="0"/>
                <xsd:element ref="ns3:MediaServiceDateTaken" minOccurs="0"/>
                <xsd:element ref="ns3:MediaServiceLocation" minOccurs="0"/>
                <xsd:element ref="ns3:MediaServiceEventHashCode" minOccurs="0"/>
                <xsd:element ref="ns3:MediaServiceGenerationTim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ef05dc5-97a2-498b-bf7c-bd189143a1ff"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94dce8ab-38ff-4714-b1ed-1fc5e4d9abd1"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AutoTags" ma:index="12" nillable="true" ma:displayName="MediaServiceAutoTags" ma:internalName="MediaServiceAutoTags" ma:readOnly="true">
      <xsd:simpleType>
        <xsd:restriction base="dms:Text"/>
      </xsd:simpleType>
    </xsd:element>
    <xsd:element name="MediaServiceOCR" ma:index="13" nillable="true" ma:displayName="MediaServiceOCR" ma:internalName="MediaServiceOCR" ma:readOnly="true">
      <xsd:simpleType>
        <xsd:restriction base="dms:Note">
          <xsd:maxLength value="255"/>
        </xsd:restriction>
      </xsd:simpleType>
    </xsd:element>
    <xsd:element name="MediaServiceDateTaken" ma:index="14" nillable="true" ma:displayName="MediaServiceDateTaken" ma:hidden="true" ma:internalName="MediaServiceDateTaken" ma:readOnly="true">
      <xsd:simpleType>
        <xsd:restriction base="dms:Text"/>
      </xsd:simpleType>
    </xsd:element>
    <xsd:element name="MediaServiceLocation" ma:index="15" nillable="true" ma:displayName="MediaServiceLocation" ma:internalName="MediaServiceLocation"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GenerationTime" ma:index="17" nillable="true" ma:displayName="MediaServiceGenerationTime" ma:hidden="true" ma:internalName="MediaServiceGenerationTime"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EAD18783-0A8C-4759-AB00-4A2689E1576B}">
  <ds:schemaRefs>
    <ds:schemaRef ds:uri="http://schemas.microsoft.com/sharepoint/v3/contenttype/forms"/>
  </ds:schemaRefs>
</ds:datastoreItem>
</file>

<file path=customXml/itemProps2.xml><?xml version="1.0" encoding="utf-8"?>
<ds:datastoreItem xmlns:ds="http://schemas.openxmlformats.org/officeDocument/2006/customXml" ds:itemID="{87FDEB2E-4220-4715-B8F5-5530F6213391}">
  <ds:schemaRefs>
    <ds:schemaRef ds:uri="http://purl.org/dc/dcmitype/"/>
    <ds:schemaRef ds:uri="http://www.w3.org/XML/1998/namespace"/>
    <ds:schemaRef ds:uri="http://schemas.microsoft.com/office/2006/documentManagement/types"/>
    <ds:schemaRef ds:uri="http://purl.org/dc/elements/1.1/"/>
    <ds:schemaRef ds:uri="http://schemas.microsoft.com/office/infopath/2007/PartnerControls"/>
    <ds:schemaRef ds:uri="1ef05dc5-97a2-498b-bf7c-bd189143a1ff"/>
    <ds:schemaRef ds:uri="94dce8ab-38ff-4714-b1ed-1fc5e4d9abd1"/>
    <ds:schemaRef ds:uri="http://schemas.openxmlformats.org/package/2006/metadata/core-properties"/>
    <ds:schemaRef ds:uri="http://schemas.microsoft.com/office/2006/metadata/properties"/>
    <ds:schemaRef ds:uri="http://purl.org/dc/terms/"/>
  </ds:schemaRefs>
</ds:datastoreItem>
</file>

<file path=customXml/itemProps3.xml><?xml version="1.0" encoding="utf-8"?>
<ds:datastoreItem xmlns:ds="http://schemas.openxmlformats.org/officeDocument/2006/customXml" ds:itemID="{C7B2EA49-0723-4329-9DA6-D7FDE2B27AB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1ef05dc5-97a2-498b-bf7c-bd189143a1ff"/>
    <ds:schemaRef ds:uri="94dce8ab-38ff-4714-b1ed-1fc5e4d9abd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664</TotalTime>
  <Words>1221</Words>
  <Application>Microsoft Office PowerPoint</Application>
  <PresentationFormat>On-screen Show (4:3)</PresentationFormat>
  <Paragraphs>130</Paragraphs>
  <Slides>25</Slides>
  <Notes>21</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25</vt:i4>
      </vt:variant>
    </vt:vector>
  </HeadingPairs>
  <TitlesOfParts>
    <vt:vector size="33" baseType="lpstr">
      <vt:lpstr>Arial</vt:lpstr>
      <vt:lpstr>Calibri</vt:lpstr>
      <vt:lpstr>Museo 700</vt:lpstr>
      <vt:lpstr>Museo 900</vt:lpstr>
      <vt:lpstr>Museo900-Regular</vt:lpstr>
      <vt:lpstr>Museo 100</vt:lpstr>
      <vt:lpstr>Museo 500</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PG Online Ltd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PG Online Ltd</dc:creator>
  <cp:lastModifiedBy>Simon Rossiter</cp:lastModifiedBy>
  <cp:revision>7</cp:revision>
  <cp:lastPrinted>2016-07-07T15:33:43Z</cp:lastPrinted>
  <dcterms:created xsi:type="dcterms:W3CDTF">2016-07-06T09:17:47Z</dcterms:created>
  <dcterms:modified xsi:type="dcterms:W3CDTF">2020-04-23T10:43:06Z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0x01010024951742A866DD4C8563BF4DFAFD4423</vt:lpwstr>
  </property>
  <property fmtid="{D5CDD505-2E9C-101B-9397-08002B2CF9AE}" pid="3" name="AuthorIds_UIVersion_5120">
    <vt:lpwstr>275</vt:lpwstr>
  </property>
</Properties>
</file>