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8" r:id="rId2"/>
    <p:sldId id="311" r:id="rId3"/>
    <p:sldId id="313" r:id="rId4"/>
    <p:sldId id="314" r:id="rId5"/>
    <p:sldId id="315" r:id="rId6"/>
    <p:sldId id="316" r:id="rId7"/>
    <p:sldId id="318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Inputs and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1" y="1541369"/>
            <a:ext cx="822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python, to display a message on the screen </a:t>
            </a:r>
            <a:r>
              <a:rPr lang="en-GB" b="1" dirty="0" smtClean="0"/>
              <a:t>and wait for the user to type in a response to the message</a:t>
            </a:r>
            <a:r>
              <a:rPr lang="en-GB" dirty="0" smtClean="0"/>
              <a:t>, we use the input statement: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09357" y="2202960"/>
            <a:ext cx="1813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i</a:t>
            </a:r>
            <a:r>
              <a:rPr lang="en-GB" sz="4000" b="1" dirty="0" smtClean="0"/>
              <a:t>nput()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9571" y="544522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 we also need to store what the user types in, otherwise the input will be lost.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00262"/>
            <a:ext cx="5544616" cy="16393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855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 programming, inputs and data are stored in something called a variable</a:t>
            </a:r>
          </a:p>
          <a:p>
            <a:r>
              <a:rPr lang="en-GB" sz="2800" dirty="0" smtClean="0"/>
              <a:t>It can simply be thought of as a storage box.</a:t>
            </a:r>
          </a:p>
          <a:p>
            <a:r>
              <a:rPr lang="en-GB" sz="2800" dirty="0" smtClean="0"/>
              <a:t>The box may be given a name, and it may hold various different things.</a:t>
            </a:r>
          </a:p>
          <a:p>
            <a:endParaRPr lang="en-GB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6631" y="4825807"/>
            <a:ext cx="2430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Variable called ‘ANSWER’</a:t>
            </a:r>
            <a:endParaRPr lang="en-GB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2125" y="4772390"/>
            <a:ext cx="2895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Contents is anything we type in</a:t>
            </a:r>
            <a:endParaRPr lang="en-GB" sz="1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07868"/>
            <a:ext cx="2999492" cy="132904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902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065" y="4735987"/>
            <a:ext cx="1567430" cy="1141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951" y="2984178"/>
            <a:ext cx="853153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Problem with the above is that whatever the user types in, it doesn’t actually go anywhere</a:t>
            </a:r>
          </a:p>
          <a:p>
            <a:endParaRPr lang="en-GB" sz="1050" dirty="0"/>
          </a:p>
          <a:p>
            <a:r>
              <a:rPr lang="en-GB" dirty="0" smtClean="0"/>
              <a:t>We need to STORE IT…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029617"/>
            <a:ext cx="8566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answer</a:t>
            </a:r>
            <a:r>
              <a:rPr lang="en-GB" sz="3600" b="1" dirty="0" smtClean="0"/>
              <a:t> = input(</a:t>
            </a:r>
            <a:r>
              <a:rPr lang="en-GB" sz="3600" b="1" dirty="0" smtClean="0">
                <a:solidFill>
                  <a:srgbClr val="FF0000"/>
                </a:solidFill>
              </a:rPr>
              <a:t>“</a:t>
            </a:r>
            <a:r>
              <a:rPr lang="en-GB" sz="3600" b="1" dirty="0" smtClean="0"/>
              <a:t>what is your name?</a:t>
            </a:r>
            <a:r>
              <a:rPr lang="en-GB" sz="3600" b="1" dirty="0" smtClean="0">
                <a:solidFill>
                  <a:srgbClr val="FF0000"/>
                </a:solidFill>
              </a:rPr>
              <a:t>”</a:t>
            </a:r>
            <a:r>
              <a:rPr lang="en-GB" sz="3600" b="1" dirty="0" smtClean="0"/>
              <a:t>)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2726" y="5937311"/>
            <a:ext cx="79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Now, whatever’s typed in is now stored in a variable called answer.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1913" y="5335926"/>
            <a:ext cx="125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10" name="Circular Arrow 9"/>
          <p:cNvSpPr/>
          <p:nvPr/>
        </p:nvSpPr>
        <p:spPr>
          <a:xfrm flipH="1">
            <a:off x="2222807" y="4735987"/>
            <a:ext cx="1401831" cy="853163"/>
          </a:xfrm>
          <a:prstGeom prst="circularArrow">
            <a:avLst>
              <a:gd name="adj1" fmla="val 6258"/>
              <a:gd name="adj2" fmla="val 1142319"/>
              <a:gd name="adj3" fmla="val 19450444"/>
              <a:gd name="adj4" fmla="val 10800000"/>
              <a:gd name="adj5" fmla="val 15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638" y="5162568"/>
            <a:ext cx="459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the user types in (e.g. their name)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8" y="1284745"/>
            <a:ext cx="5544616" cy="16393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19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522" y="1408559"/>
            <a:ext cx="8098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 of </a:t>
            </a:r>
            <a:r>
              <a:rPr lang="en-GB" dirty="0" smtClean="0"/>
              <a:t>an </a:t>
            </a:r>
            <a:r>
              <a:rPr lang="en-GB" dirty="0" smtClean="0"/>
              <a:t>input followed by the outputting of what was typed in: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r="61167" b="74315"/>
          <a:stretch>
            <a:fillRect/>
          </a:stretch>
        </p:blipFill>
        <p:spPr bwMode="auto">
          <a:xfrm>
            <a:off x="3958259" y="4404314"/>
            <a:ext cx="4845307" cy="16189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82816" y="1916832"/>
            <a:ext cx="4104456" cy="2257451"/>
            <a:chOff x="982816" y="1916832"/>
            <a:chExt cx="4104456" cy="225745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7096" t="6575" r="56602" b="75342"/>
            <a:stretch>
              <a:fillRect/>
            </a:stretch>
          </p:blipFill>
          <p:spPr bwMode="auto">
            <a:xfrm>
              <a:off x="982816" y="1916832"/>
              <a:ext cx="4104456" cy="225745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1259632" y="2852936"/>
              <a:ext cx="792088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Right Arrow 5"/>
          <p:cNvSpPr/>
          <p:nvPr/>
        </p:nvSpPr>
        <p:spPr>
          <a:xfrm rot="1085557">
            <a:off x="3520010" y="4037272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9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3502" t="8238" r="60809" b="88301"/>
          <a:stretch/>
        </p:blipFill>
        <p:spPr bwMode="auto">
          <a:xfrm>
            <a:off x="2122719" y="4137853"/>
            <a:ext cx="3232169" cy="5703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376372">
            <a:off x="5268552" y="3077857"/>
            <a:ext cx="3558917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INPUT</a:t>
            </a:r>
            <a:r>
              <a:rPr lang="en-GB" sz="2800" b="1" dirty="0" smtClean="0"/>
              <a:t> Displays a message and waits for a user input!</a:t>
            </a:r>
            <a:endParaRPr lang="en-US" sz="2800" b="1" dirty="0"/>
          </a:p>
        </p:txBody>
      </p:sp>
      <p:sp>
        <p:nvSpPr>
          <p:cNvPr id="10" name="Down Arrow 9"/>
          <p:cNvSpPr/>
          <p:nvPr/>
        </p:nvSpPr>
        <p:spPr>
          <a:xfrm>
            <a:off x="6063612" y="4402136"/>
            <a:ext cx="379587" cy="30610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21111" y="1580248"/>
            <a:ext cx="3316988" cy="1653464"/>
            <a:chOff x="621111" y="1580248"/>
            <a:chExt cx="3316988" cy="165346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7765" t="8328" r="61426" b="78705"/>
            <a:stretch/>
          </p:blipFill>
          <p:spPr bwMode="auto">
            <a:xfrm>
              <a:off x="621111" y="1580248"/>
              <a:ext cx="3316988" cy="165346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789361" y="1988237"/>
              <a:ext cx="79208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22719" y="4856934"/>
            <a:ext cx="3942189" cy="1452386"/>
            <a:chOff x="2051720" y="4603878"/>
            <a:chExt cx="3942189" cy="145238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7096" t="6575" r="56602" b="81312"/>
            <a:stretch/>
          </p:blipFill>
          <p:spPr bwMode="auto">
            <a:xfrm>
              <a:off x="2051720" y="4603878"/>
              <a:ext cx="3942189" cy="145238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339752" y="5548441"/>
              <a:ext cx="79208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 rot="376372">
            <a:off x="5861673" y="4798373"/>
            <a:ext cx="3046358" cy="1200329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So, it needs to equal a variable if we want to store what the user types in…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 rot="376372">
            <a:off x="3401918" y="1273727"/>
            <a:ext cx="254619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PRINT</a:t>
            </a:r>
            <a:r>
              <a:rPr lang="en-GB" sz="2800" b="1" dirty="0" smtClean="0"/>
              <a:t> Just displays a message!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96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9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911" y="2204864"/>
            <a:ext cx="5832648" cy="3240360"/>
            <a:chOff x="397911" y="2204864"/>
            <a:chExt cx="5832648" cy="32403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60" b="187"/>
            <a:stretch>
              <a:fillRect/>
            </a:stretch>
          </p:blipFill>
          <p:spPr bwMode="auto">
            <a:xfrm>
              <a:off x="397911" y="2204864"/>
              <a:ext cx="5832648" cy="324036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827584" y="4869160"/>
              <a:ext cx="79208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98111" y="1268760"/>
            <a:ext cx="691888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/>
              <a:t>This input statement asks the user a question and waits for their input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9879" y="1700808"/>
            <a:ext cx="471956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/>
              <a:t>The input is then stored in a variable called </a:t>
            </a:r>
            <a:r>
              <a:rPr lang="en-GB" sz="1600" b="1" dirty="0" err="1" smtClean="0">
                <a:solidFill>
                  <a:srgbClr val="FF0000"/>
                </a:solidFill>
              </a:rPr>
              <a:t>ict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26303" y="1628800"/>
            <a:ext cx="26642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117998" y="2060848"/>
            <a:ext cx="36003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62607" y="2636912"/>
            <a:ext cx="186503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This is repeated for the other subjects</a:t>
            </a:r>
            <a:endParaRPr lang="en-GB" sz="1600" dirty="0"/>
          </a:p>
        </p:txBody>
      </p:sp>
      <p:sp>
        <p:nvSpPr>
          <p:cNvPr id="14" name="Right Brace 13"/>
          <p:cNvSpPr/>
          <p:nvPr/>
        </p:nvSpPr>
        <p:spPr>
          <a:xfrm>
            <a:off x="6086543" y="2708920"/>
            <a:ext cx="576064" cy="72008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942527" y="3933056"/>
            <a:ext cx="28083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Finally each print statement outputs different lines of text</a:t>
            </a:r>
            <a:endParaRPr lang="en-GB" sz="1600" dirty="0"/>
          </a:p>
        </p:txBody>
      </p:sp>
      <p:sp>
        <p:nvSpPr>
          <p:cNvPr id="16" name="Right Brace 15"/>
          <p:cNvSpPr/>
          <p:nvPr/>
        </p:nvSpPr>
        <p:spPr>
          <a:xfrm>
            <a:off x="5510479" y="3501008"/>
            <a:ext cx="432048" cy="1584176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478031" y="5157192"/>
            <a:ext cx="734481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Here the text in speech marks is output… and the contents in variables too!</a:t>
            </a:r>
          </a:p>
          <a:p>
            <a:r>
              <a:rPr lang="en-GB" sz="1600" dirty="0" smtClean="0"/>
              <a:t>Speech marks aren’t needed here otherwise it would output the text ‘</a:t>
            </a:r>
            <a:r>
              <a:rPr lang="en-GB" sz="1600" dirty="0" err="1" smtClean="0"/>
              <a:t>ict</a:t>
            </a:r>
            <a:r>
              <a:rPr lang="en-GB" sz="1600" dirty="0" smtClean="0"/>
              <a:t>’ instead of the variables contents.</a:t>
            </a:r>
            <a:endParaRPr lang="en-GB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926303" y="4149080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3710279" y="3861048"/>
            <a:ext cx="144016" cy="576064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Inputs and Variables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223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308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Inputs and Variables</vt:lpstr>
      <vt:lpstr>Inputs and Variables</vt:lpstr>
      <vt:lpstr>Inputs and Variables</vt:lpstr>
      <vt:lpstr>Inputs and Variables</vt:lpstr>
      <vt:lpstr>Inputs and Variables</vt:lpstr>
      <vt:lpstr>Inputs and Variables</vt:lpstr>
      <vt:lpstr>Inputs and Variables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167</cp:revision>
  <cp:lastPrinted>2016-10-18T07:43:41Z</cp:lastPrinted>
  <dcterms:created xsi:type="dcterms:W3CDTF">2013-09-11T18:04:43Z</dcterms:created>
  <dcterms:modified xsi:type="dcterms:W3CDTF">2017-07-02T10:29:01Z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