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08" r:id="rId2"/>
    <p:sldId id="311" r:id="rId3"/>
    <p:sldId id="313" r:id="rId4"/>
    <p:sldId id="314" r:id="rId5"/>
    <p:sldId id="315" r:id="rId6"/>
    <p:sldId id="316" r:id="rId7"/>
    <p:sldId id="318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32389-8BD6-4FCC-986C-9E9347F9D2F4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7B6002-47FB-4F16-92AE-F4D25294AF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8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C2631-AC97-4A73-A4D6-CCA7F3D957B9}" type="datetimeFigureOut">
              <a:rPr lang="en-GB" smtClean="0"/>
              <a:t>02/07/2017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790A5-5373-421F-B283-144185A24A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04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A542007-3461-492F-A1ED-27AA84CC7805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242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EDD028-DD0F-48B0-89A0-8436BACC50C0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12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402776-0597-4EC5-A018-01C983640902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4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88AB1A-2AF4-4F78-856A-A1E9C2C913DD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7791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684C2C5-E0AB-4EC9-B852-64272493510B}" type="datetime1">
              <a:rPr lang="en-GB" smtClean="0"/>
              <a:t>02/07/2017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31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0D7BF7-BF03-4117-BB3D-2B571D9D551B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858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4C65E5-D413-4D66-A2BE-FD040A3F55DC}" type="datetime1">
              <a:rPr lang="en-GB" smtClean="0"/>
              <a:t>02/07/2017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AFFC85D-6DDD-439A-9A41-7C453475944F}" type="datetime1">
              <a:rPr lang="en-GB" smtClean="0"/>
              <a:t>02/07/2017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217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967DDC9-B874-412E-9B84-CF91310AA155}" type="datetime1">
              <a:rPr lang="en-GB" smtClean="0"/>
              <a:t>02/07/2017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66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13B1AAB-404A-4254-84D5-F92932EC4990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76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C831FEF-999A-4878-A247-FF26C1AFC5D6}" type="datetime1">
              <a:rPr lang="en-GB" smtClean="0"/>
              <a:t>02/07/2017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3886AFE-0FBB-4873-A1FF-B81B921E1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458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212" y="358165"/>
            <a:ext cx="8229600" cy="8549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268760"/>
            <a:ext cx="8496944" cy="5170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23528" cy="6858000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5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5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 Box 7"/>
          <p:cNvSpPr txBox="1">
            <a:spLocks noChangeArrowheads="1"/>
          </p:cNvSpPr>
          <p:nvPr userDrawn="1"/>
        </p:nvSpPr>
        <p:spPr bwMode="auto">
          <a:xfrm>
            <a:off x="1223628" y="-27384"/>
            <a:ext cx="6696744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GB" sz="1800" b="1" u="sng" kern="1200" dirty="0" err="1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ComputerScienceUK</a:t>
            </a:r>
            <a:r>
              <a:rPr lang="en-GB" sz="1800" b="1" u="sng" kern="1200" baseline="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GB" sz="1800" b="1" u="sng" kern="1200" dirty="0" smtClean="0">
                <a:solidFill>
                  <a:schemeClr val="bg1">
                    <a:lumMod val="85000"/>
                  </a:schemeClr>
                </a:solidFill>
                <a:latin typeface="Arial" charset="0"/>
                <a:ea typeface="+mn-ea"/>
                <a:cs typeface="+mn-cs"/>
              </a:rPr>
              <a:t>Programming Guide - Python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52" y="6430957"/>
            <a:ext cx="1522512" cy="377582"/>
          </a:xfrm>
          <a:prstGeom prst="rect">
            <a:avLst/>
          </a:prstGeom>
        </p:spPr>
      </p:pic>
      <p:sp>
        <p:nvSpPr>
          <p:cNvPr id="10" name="TextBox 8"/>
          <p:cNvSpPr txBox="1"/>
          <p:nvPr userDrawn="1"/>
        </p:nvSpPr>
        <p:spPr>
          <a:xfrm>
            <a:off x="6019578" y="6520507"/>
            <a:ext cx="28729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 smtClean="0"/>
              <a:t>www.computerscienceuk.com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521074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99" y="2708920"/>
            <a:ext cx="7772400" cy="1063898"/>
          </a:xfrm>
        </p:spPr>
        <p:txBody>
          <a:bodyPr>
            <a:normAutofit/>
          </a:bodyPr>
          <a:lstStyle/>
          <a:p>
            <a:r>
              <a:rPr lang="en-GB" dirty="0" smtClean="0"/>
              <a:t>Inputs and Variables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4221088"/>
            <a:ext cx="7128792" cy="1752600"/>
          </a:xfrm>
        </p:spPr>
        <p:txBody>
          <a:bodyPr/>
          <a:lstStyle/>
          <a:p>
            <a:r>
              <a:rPr lang="en-GB" dirty="0" smtClean="0"/>
              <a:t>Programming Guides</a:t>
            </a:r>
            <a:endParaRPr lang="en-GB" dirty="0"/>
          </a:p>
        </p:txBody>
      </p:sp>
      <p:pic>
        <p:nvPicPr>
          <p:cNvPr id="1026" name="Picture 2" descr="https://revisecomputerscience.com/wp-content/uploads/2016/10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4107" y="1102350"/>
            <a:ext cx="1656184" cy="138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6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65211" y="1541369"/>
            <a:ext cx="8229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 python, to display a message on the screen </a:t>
            </a:r>
            <a:r>
              <a:rPr lang="en-GB" b="1" dirty="0" smtClean="0"/>
              <a:t>and wait for the user to type in a response to the message</a:t>
            </a:r>
            <a:r>
              <a:rPr lang="en-GB" dirty="0" smtClean="0"/>
              <a:t>, we use the input statement: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809357" y="2202960"/>
            <a:ext cx="18133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b="1" dirty="0"/>
              <a:t>i</a:t>
            </a:r>
            <a:r>
              <a:rPr lang="en-GB" sz="4000" b="1" dirty="0" smtClean="0"/>
              <a:t>nput()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19571" y="5445224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But we also need to store what the user types in, otherwise the input will be lost.</a:t>
            </a:r>
          </a:p>
        </p:txBody>
      </p:sp>
      <p:pic>
        <p:nvPicPr>
          <p:cNvPr id="8" name="Picture 7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100262"/>
            <a:ext cx="5544616" cy="163939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58554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In programming, inputs and data are stored in something called a variable</a:t>
            </a:r>
          </a:p>
          <a:p>
            <a:r>
              <a:rPr lang="en-GB" sz="2800" dirty="0" smtClean="0"/>
              <a:t>It can simply be thought of as a storage box.</a:t>
            </a:r>
          </a:p>
          <a:p>
            <a:r>
              <a:rPr lang="en-GB" sz="2800" dirty="0" smtClean="0"/>
              <a:t>The box may be given a name, and it may hold various different things.</a:t>
            </a:r>
          </a:p>
          <a:p>
            <a:endParaRPr lang="en-GB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1466631" y="4825807"/>
            <a:ext cx="24304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 smtClean="0"/>
              <a:t>Variable called ‘ANSWER’</a:t>
            </a:r>
            <a:endParaRPr lang="en-GB" sz="1400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282125" y="4772390"/>
            <a:ext cx="28953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 smtClean="0"/>
              <a:t>Contents is anything we type in</a:t>
            </a:r>
            <a:endParaRPr lang="en-GB" sz="14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4107868"/>
            <a:ext cx="2999492" cy="1329043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0902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065" y="4735987"/>
            <a:ext cx="1567430" cy="114128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2951" y="2984178"/>
            <a:ext cx="8531537" cy="1123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Problem with the above is that whatever the user types in, it doesn’t actually go anywhere</a:t>
            </a:r>
          </a:p>
          <a:p>
            <a:endParaRPr lang="en-GB" sz="1050" dirty="0"/>
          </a:p>
          <a:p>
            <a:r>
              <a:rPr lang="en-GB" dirty="0" smtClean="0"/>
              <a:t>We need to STORE IT…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67544" y="4029617"/>
            <a:ext cx="85667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>
                <a:solidFill>
                  <a:srgbClr val="FF0000"/>
                </a:solidFill>
              </a:rPr>
              <a:t>answer</a:t>
            </a:r>
            <a:r>
              <a:rPr lang="en-GB" sz="3600" b="1" dirty="0" smtClean="0"/>
              <a:t> = input(</a:t>
            </a:r>
            <a:r>
              <a:rPr lang="en-GB" sz="3600" b="1" dirty="0" smtClean="0">
                <a:solidFill>
                  <a:srgbClr val="FF0000"/>
                </a:solidFill>
              </a:rPr>
              <a:t>“</a:t>
            </a:r>
            <a:r>
              <a:rPr lang="en-GB" sz="3600" b="1" dirty="0" smtClean="0"/>
              <a:t>what is your name?</a:t>
            </a:r>
            <a:r>
              <a:rPr lang="en-GB" sz="3600" b="1" dirty="0" smtClean="0">
                <a:solidFill>
                  <a:srgbClr val="FF0000"/>
                </a:solidFill>
              </a:rPr>
              <a:t>”</a:t>
            </a:r>
            <a:r>
              <a:rPr lang="en-GB" sz="3600" b="1" dirty="0" smtClean="0"/>
              <a:t>)</a:t>
            </a:r>
            <a:endParaRPr lang="en-US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702726" y="5937311"/>
            <a:ext cx="7991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Now, whatever’s typed in is now stored in a variable called answer.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41913" y="5335926"/>
            <a:ext cx="1255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ANSWER</a:t>
            </a:r>
            <a:endParaRPr lang="en-GB" dirty="0"/>
          </a:p>
        </p:txBody>
      </p:sp>
      <p:sp>
        <p:nvSpPr>
          <p:cNvPr id="10" name="Circular Arrow 9"/>
          <p:cNvSpPr/>
          <p:nvPr/>
        </p:nvSpPr>
        <p:spPr>
          <a:xfrm flipH="1">
            <a:off x="2222807" y="4735987"/>
            <a:ext cx="1401831" cy="853163"/>
          </a:xfrm>
          <a:prstGeom prst="circularArrow">
            <a:avLst>
              <a:gd name="adj1" fmla="val 6258"/>
              <a:gd name="adj2" fmla="val 1142319"/>
              <a:gd name="adj3" fmla="val 19450444"/>
              <a:gd name="adj4" fmla="val 10800000"/>
              <a:gd name="adj5" fmla="val 156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24638" y="5162568"/>
            <a:ext cx="4594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What the user types in (e.g. their name)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708" y="1284745"/>
            <a:ext cx="5544616" cy="1639394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01925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7522" y="1408559"/>
            <a:ext cx="8098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Example of </a:t>
            </a:r>
            <a:r>
              <a:rPr lang="en-GB" dirty="0" smtClean="0"/>
              <a:t>an </a:t>
            </a:r>
            <a:r>
              <a:rPr lang="en-GB" dirty="0" smtClean="0"/>
              <a:t>input followed by the outputting of what was typed in:</a:t>
            </a:r>
            <a:endParaRPr lang="en-GB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 r="61167" b="74315"/>
          <a:stretch>
            <a:fillRect/>
          </a:stretch>
        </p:blipFill>
        <p:spPr bwMode="auto">
          <a:xfrm>
            <a:off x="3958259" y="4404314"/>
            <a:ext cx="4845307" cy="1618926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982816" y="1916832"/>
            <a:ext cx="4104456" cy="2257451"/>
            <a:chOff x="982816" y="1916832"/>
            <a:chExt cx="4104456" cy="2257451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7096" t="6575" r="56602" b="75342"/>
            <a:stretch>
              <a:fillRect/>
            </a:stretch>
          </p:blipFill>
          <p:spPr bwMode="auto">
            <a:xfrm>
              <a:off x="982816" y="1916832"/>
              <a:ext cx="4104456" cy="2257451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0" name="Rectangle 9"/>
            <p:cNvSpPr/>
            <p:nvPr/>
          </p:nvSpPr>
          <p:spPr>
            <a:xfrm>
              <a:off x="1259632" y="2852936"/>
              <a:ext cx="792088" cy="3600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" name="Right Arrow 5"/>
          <p:cNvSpPr/>
          <p:nvPr/>
        </p:nvSpPr>
        <p:spPr>
          <a:xfrm rot="1085557">
            <a:off x="3520010" y="4037272"/>
            <a:ext cx="50405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193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l="23502" t="8238" r="60809" b="88301"/>
          <a:stretch/>
        </p:blipFill>
        <p:spPr bwMode="auto">
          <a:xfrm>
            <a:off x="2122719" y="4137853"/>
            <a:ext cx="3232169" cy="57038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 rot="376372">
            <a:off x="5268552" y="3077857"/>
            <a:ext cx="3558917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INPUT</a:t>
            </a:r>
            <a:r>
              <a:rPr lang="en-GB" sz="2800" b="1" dirty="0" smtClean="0"/>
              <a:t> Displays a message and waits for a user input!</a:t>
            </a:r>
            <a:endParaRPr lang="en-US" sz="2800" b="1" dirty="0"/>
          </a:p>
        </p:txBody>
      </p:sp>
      <p:sp>
        <p:nvSpPr>
          <p:cNvPr id="10" name="Down Arrow 9"/>
          <p:cNvSpPr/>
          <p:nvPr/>
        </p:nvSpPr>
        <p:spPr>
          <a:xfrm>
            <a:off x="6063612" y="4402136"/>
            <a:ext cx="379587" cy="306101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621111" y="1580248"/>
            <a:ext cx="3316988" cy="1653464"/>
            <a:chOff x="621111" y="1580248"/>
            <a:chExt cx="3316988" cy="1653464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3" cstate="print"/>
            <a:srcRect l="17765" t="8328" r="61426" b="78705"/>
            <a:stretch/>
          </p:blipFill>
          <p:spPr bwMode="auto">
            <a:xfrm>
              <a:off x="621111" y="1580248"/>
              <a:ext cx="3316988" cy="1653464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789361" y="1988237"/>
              <a:ext cx="79208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122719" y="4856934"/>
            <a:ext cx="3942189" cy="1452386"/>
            <a:chOff x="2051720" y="4603878"/>
            <a:chExt cx="3942189" cy="1452386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 rotWithShape="1">
            <a:blip r:embed="rId2" cstate="print"/>
            <a:srcRect l="17096" t="6575" r="56602" b="81312"/>
            <a:stretch/>
          </p:blipFill>
          <p:spPr bwMode="auto">
            <a:xfrm>
              <a:off x="2051720" y="4603878"/>
              <a:ext cx="3942189" cy="1452386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13" name="Rectangle 12"/>
            <p:cNvSpPr/>
            <p:nvPr/>
          </p:nvSpPr>
          <p:spPr>
            <a:xfrm>
              <a:off x="2339752" y="5548441"/>
              <a:ext cx="79208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Box 8"/>
          <p:cNvSpPr txBox="1"/>
          <p:nvPr/>
        </p:nvSpPr>
        <p:spPr>
          <a:xfrm rot="376372">
            <a:off x="5861673" y="4798373"/>
            <a:ext cx="3046358" cy="1200329"/>
          </a:xfrm>
          <a:prstGeom prst="rect">
            <a:avLst/>
          </a:prstGeom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b="1" dirty="0" smtClean="0"/>
              <a:t>So, it needs to equal a variable if we want to store what the user types in…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 rot="376372">
            <a:off x="3401918" y="1273727"/>
            <a:ext cx="2546192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PRINT</a:t>
            </a:r>
            <a:r>
              <a:rPr lang="en-GB" sz="2800" b="1" dirty="0" smtClean="0"/>
              <a:t> Just displays a message!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43960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0" grpId="0" animBg="1"/>
      <p:bldP spid="9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397911" y="2204864"/>
            <a:ext cx="5832648" cy="3240360"/>
            <a:chOff x="397911" y="2204864"/>
            <a:chExt cx="5832648" cy="324036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r="60" b="187"/>
            <a:stretch>
              <a:fillRect/>
            </a:stretch>
          </p:blipFill>
          <p:spPr bwMode="auto">
            <a:xfrm>
              <a:off x="397911" y="2204864"/>
              <a:ext cx="5832648" cy="3240360"/>
            </a:xfrm>
            <a:prstGeom prst="rect">
              <a:avLst/>
            </a:prstGeom>
            <a:noFill/>
            <a:ln w="9525">
              <a:solidFill>
                <a:schemeClr val="accent1"/>
              </a:solidFill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827584" y="4869160"/>
              <a:ext cx="792088" cy="3600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2198111" y="1268760"/>
            <a:ext cx="6918882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600" dirty="0" smtClean="0"/>
              <a:t>This input statement asks the user a question and waits for their input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9879" y="1700808"/>
            <a:ext cx="4719562" cy="33855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GB" sz="1600" dirty="0" smtClean="0"/>
              <a:t>The input is then stored in a variable called </a:t>
            </a:r>
            <a:r>
              <a:rPr lang="en-GB" sz="1600" b="1" dirty="0" err="1" smtClean="0">
                <a:solidFill>
                  <a:srgbClr val="FF0000"/>
                </a:solidFill>
              </a:rPr>
              <a:t>ict</a:t>
            </a:r>
            <a:endParaRPr lang="en-GB" sz="16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926303" y="1628800"/>
            <a:ext cx="266429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1117998" y="2060848"/>
            <a:ext cx="360033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62607" y="2636912"/>
            <a:ext cx="186503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 smtClean="0"/>
              <a:t>This is repeated for the other subjects</a:t>
            </a:r>
            <a:endParaRPr lang="en-GB" sz="1600" dirty="0"/>
          </a:p>
        </p:txBody>
      </p:sp>
      <p:sp>
        <p:nvSpPr>
          <p:cNvPr id="14" name="Right Brace 13"/>
          <p:cNvSpPr/>
          <p:nvPr/>
        </p:nvSpPr>
        <p:spPr>
          <a:xfrm>
            <a:off x="6086543" y="2708920"/>
            <a:ext cx="576064" cy="72008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5942527" y="3933056"/>
            <a:ext cx="2808312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 smtClean="0"/>
              <a:t>Finally each print statement outputs different lines of text</a:t>
            </a:r>
            <a:endParaRPr lang="en-GB" sz="1600" dirty="0"/>
          </a:p>
        </p:txBody>
      </p:sp>
      <p:sp>
        <p:nvSpPr>
          <p:cNvPr id="16" name="Right Brace 15"/>
          <p:cNvSpPr/>
          <p:nvPr/>
        </p:nvSpPr>
        <p:spPr>
          <a:xfrm>
            <a:off x="5510479" y="3501008"/>
            <a:ext cx="432048" cy="1584176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1478031" y="5157192"/>
            <a:ext cx="7344816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dirty="0" smtClean="0"/>
              <a:t>Here the text in speech marks is output… and the contents in variables too!</a:t>
            </a:r>
          </a:p>
          <a:p>
            <a:r>
              <a:rPr lang="en-GB" sz="1600" dirty="0" smtClean="0"/>
              <a:t>Speech marks aren’t needed here otherwise it would output the text ‘</a:t>
            </a:r>
            <a:r>
              <a:rPr lang="en-GB" sz="1600" dirty="0" err="1" smtClean="0"/>
              <a:t>ict</a:t>
            </a:r>
            <a:r>
              <a:rPr lang="en-GB" sz="1600" dirty="0" smtClean="0"/>
              <a:t>’ instead of the variables contents.</a:t>
            </a:r>
            <a:endParaRPr lang="en-GB" sz="16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3926303" y="4149080"/>
            <a:ext cx="1008112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ight Brace 19"/>
          <p:cNvSpPr/>
          <p:nvPr/>
        </p:nvSpPr>
        <p:spPr>
          <a:xfrm>
            <a:off x="3710279" y="3861048"/>
            <a:ext cx="144016" cy="576064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467544" y="358165"/>
            <a:ext cx="8496944" cy="854968"/>
          </a:xfr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3600" dirty="0" smtClean="0"/>
              <a:t>Inputs and Variables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32230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1455</TotalTime>
  <Words>308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Century Gothic</vt:lpstr>
      <vt:lpstr>Office Theme</vt:lpstr>
      <vt:lpstr>Inputs and Variables</vt:lpstr>
      <vt:lpstr>Inputs and Variables</vt:lpstr>
      <vt:lpstr>Inputs and Variables</vt:lpstr>
      <vt:lpstr>Inputs and Variables</vt:lpstr>
      <vt:lpstr>Inputs and Variables</vt:lpstr>
      <vt:lpstr>Inputs and Variables</vt:lpstr>
      <vt:lpstr>Inputs and Variables</vt:lpstr>
    </vt:vector>
  </TitlesOfParts>
  <Company>Sidmouth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</dc:creator>
  <cp:lastModifiedBy>Sam Wickins</cp:lastModifiedBy>
  <cp:revision>167</cp:revision>
  <cp:lastPrinted>2016-10-18T07:43:41Z</cp:lastPrinted>
  <dcterms:created xsi:type="dcterms:W3CDTF">2013-09-11T18:04:43Z</dcterms:created>
  <dcterms:modified xsi:type="dcterms:W3CDTF">2017-07-02T10:29:01Z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167548</vt:lpwstr>
  </property>
  <property fmtid="{D5CDD505-2E9C-101B-9397-08002B2CF9AE}" pid="3" name="NXPowerLiteSettings">
    <vt:lpwstr>C74006B004C800</vt:lpwstr>
  </property>
  <property fmtid="{D5CDD505-2E9C-101B-9397-08002B2CF9AE}" pid="4" name="NXPowerLiteVersion">
    <vt:lpwstr>S7.0.8</vt:lpwstr>
  </property>
</Properties>
</file>