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DD671-E263-120E-D6FF-35DB522EB4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Powerpoint</a:t>
            </a:r>
            <a:r>
              <a:rPr lang="en-GB" dirty="0"/>
              <a:t> Stories L3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B8404-17EC-333B-FA35-A2EE884C0E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Mr Thorne | Warminster School</a:t>
            </a:r>
          </a:p>
        </p:txBody>
      </p:sp>
    </p:spTree>
    <p:extLst>
      <p:ext uri="{BB962C8B-B14F-4D97-AF65-F5344CB8AC3E}">
        <p14:creationId xmlns:p14="http://schemas.microsoft.com/office/powerpoint/2010/main" val="112040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C7C90-DCCC-CDD1-C0B9-D5802B5A2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2C6AE-C87B-A4D6-86EE-B419F72D8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1076787"/>
          </a:xfrm>
        </p:spPr>
        <p:txBody>
          <a:bodyPr/>
          <a:lstStyle/>
          <a:p>
            <a:r>
              <a:rPr lang="en-GB" dirty="0"/>
              <a:t>Think back to when we started our stories… what were the key things we wanted to be able to do with PowerPoint?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D0764B-2D41-33B9-CD51-D9FDB5F7EDC1}"/>
              </a:ext>
            </a:extLst>
          </p:cNvPr>
          <p:cNvSpPr txBox="1">
            <a:spLocks/>
          </p:cNvSpPr>
          <p:nvPr/>
        </p:nvSpPr>
        <p:spPr>
          <a:xfrm>
            <a:off x="804334" y="2593513"/>
            <a:ext cx="8596668" cy="2775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Give choices to the player</a:t>
            </a:r>
          </a:p>
          <a:p>
            <a:r>
              <a:rPr lang="en-GB" dirty="0"/>
              <a:t>Follow our flow charts and plan</a:t>
            </a:r>
          </a:p>
          <a:p>
            <a:r>
              <a:rPr lang="en-GB" dirty="0"/>
              <a:t>Use animations</a:t>
            </a:r>
          </a:p>
          <a:p>
            <a:r>
              <a:rPr lang="en-GB" dirty="0"/>
              <a:t>Make it fun an engaging with pictures</a:t>
            </a:r>
          </a:p>
          <a:p>
            <a:r>
              <a:rPr lang="en-GB" dirty="0"/>
              <a:t>These are what we call “</a:t>
            </a:r>
            <a:r>
              <a:rPr lang="en-GB" b="1" dirty="0"/>
              <a:t>success criteria</a:t>
            </a:r>
            <a:r>
              <a:rPr lang="en-GB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128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CBA1-D3B6-D4C4-4417-0C02AB8B3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DD6C1-A058-6EEE-A37D-1E63C9F96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complete our familiarisation with Power Point</a:t>
            </a:r>
          </a:p>
          <a:p>
            <a:r>
              <a:rPr lang="en-GB" dirty="0"/>
              <a:t>To be able to review work based on a set of success criteria and give feedback to help people improve it. (This is called peer review, analysis and evaluation.)</a:t>
            </a:r>
          </a:p>
          <a:p>
            <a:r>
              <a:rPr lang="en-GB" dirty="0"/>
              <a:t>These are the “lesson success criteria”</a:t>
            </a:r>
          </a:p>
        </p:txBody>
      </p:sp>
    </p:spTree>
    <p:extLst>
      <p:ext uri="{BB962C8B-B14F-4D97-AF65-F5344CB8AC3E}">
        <p14:creationId xmlns:p14="http://schemas.microsoft.com/office/powerpoint/2010/main" val="236952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B788F-D968-4BE8-3973-4F80ADE7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1: Finish your slides (5/10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E1E0B-62C0-6063-A1CF-6E5466512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Get into your pairs from last lesson.</a:t>
            </a:r>
          </a:p>
          <a:p>
            <a:r>
              <a:rPr lang="en-GB" dirty="0"/>
              <a:t>Open your PowerPoint stories.</a:t>
            </a:r>
          </a:p>
          <a:p>
            <a:r>
              <a:rPr lang="en-GB" dirty="0"/>
              <a:t>You have 5 minutes to finish off your slides ready for assessment!</a:t>
            </a:r>
          </a:p>
          <a:p>
            <a:r>
              <a:rPr lang="en-GB" dirty="0"/>
              <a:t>Remember our criteria:</a:t>
            </a:r>
          </a:p>
          <a:p>
            <a:pPr lvl="1"/>
            <a:r>
              <a:rPr lang="en-GB" dirty="0"/>
              <a:t>Text &amp; Pictures</a:t>
            </a:r>
          </a:p>
          <a:p>
            <a:pPr lvl="1"/>
            <a:r>
              <a:rPr lang="en-GB" dirty="0"/>
              <a:t>Decisions</a:t>
            </a:r>
          </a:p>
          <a:p>
            <a:pPr lvl="1"/>
            <a:r>
              <a:rPr lang="en-GB" dirty="0"/>
              <a:t>Animations</a:t>
            </a:r>
          </a:p>
          <a:p>
            <a:pPr lvl="1"/>
            <a:r>
              <a:rPr lang="en-GB" dirty="0"/>
              <a:t>It has to work!</a:t>
            </a:r>
          </a:p>
        </p:txBody>
      </p:sp>
    </p:spTree>
    <p:extLst>
      <p:ext uri="{BB962C8B-B14F-4D97-AF65-F5344CB8AC3E}">
        <p14:creationId xmlns:p14="http://schemas.microsoft.com/office/powerpoint/2010/main" val="406345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FE57-6827-AAD8-9EC2-8496A577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2 : Peer Assessment (10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CFCF6-1A44-F061-D017-70F75638F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Set your presentation going.</a:t>
            </a:r>
          </a:p>
          <a:p>
            <a:r>
              <a:rPr lang="en-GB" dirty="0"/>
              <a:t>Swap with a group.</a:t>
            </a:r>
          </a:p>
          <a:p>
            <a:r>
              <a:rPr lang="en-GB" dirty="0"/>
              <a:t>Use the Worksheet to ASSESS their presentation. Remember to write their(s) and your(s) names at the top!</a:t>
            </a:r>
          </a:p>
          <a:p>
            <a:r>
              <a:rPr lang="en-GB" dirty="0"/>
              <a:t>Run through their story and complete the worksheet.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658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259F9-2909-46C2-2D71-0662F9FB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3: Review Feedback (10 mins)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C1920-0F56-BA71-070B-2A23751DA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Leave your worksheet at the PC you assessed.</a:t>
            </a:r>
          </a:p>
          <a:p>
            <a:r>
              <a:rPr lang="en-GB" dirty="0"/>
              <a:t>Swap back to your PCs</a:t>
            </a:r>
          </a:p>
          <a:p>
            <a:r>
              <a:rPr lang="en-GB" dirty="0"/>
              <a:t>Do you think the feedback is fair?</a:t>
            </a:r>
          </a:p>
          <a:p>
            <a:r>
              <a:rPr lang="en-GB" dirty="0"/>
              <a:t>At your own PC, look over the assessment of your work, and implement some of the feedback given to see how your story/game improves.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28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69B9-BA50-C309-683E-9CDF1B1F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Unit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D87B5-0DF2-09B1-3FFD-B0EE6AC50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9889"/>
            <a:ext cx="8596668" cy="3880773"/>
          </a:xfrm>
        </p:spPr>
        <p:txBody>
          <a:bodyPr/>
          <a:lstStyle/>
          <a:p>
            <a:r>
              <a:rPr lang="en-GB" dirty="0"/>
              <a:t>Time for a </a:t>
            </a:r>
            <a:r>
              <a:rPr lang="en-GB" dirty="0" err="1"/>
              <a:t>Quizziz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72486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F513-2D0A-4828-DB9B-BF530247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2C1A-2F47-0A79-F6A0-60508E812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we say we know how to use </a:t>
            </a:r>
            <a:r>
              <a:rPr lang="en-GB" dirty="0" err="1"/>
              <a:t>Powerpoint</a:t>
            </a:r>
            <a:r>
              <a:rPr lang="en-GB" dirty="0"/>
              <a:t>?</a:t>
            </a:r>
          </a:p>
          <a:p>
            <a:r>
              <a:rPr lang="en-GB" dirty="0"/>
              <a:t>Can we look at others work and assess based on “success criteria”.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931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8571B-0EBD-0829-817D-DEC62B2AC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C1AA2-2DA7-5B88-1E59-B5D3D42CC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now run through one or two games on the projector!</a:t>
            </a:r>
          </a:p>
        </p:txBody>
      </p:sp>
    </p:spTree>
    <p:extLst>
      <p:ext uri="{BB962C8B-B14F-4D97-AF65-F5344CB8AC3E}">
        <p14:creationId xmlns:p14="http://schemas.microsoft.com/office/powerpoint/2010/main" val="14981332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324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Powerpoint Stories L3</vt:lpstr>
      <vt:lpstr>Starter</vt:lpstr>
      <vt:lpstr>Learning Objectives</vt:lpstr>
      <vt:lpstr>Activity 1: Finish your slides (5/10 mins)</vt:lpstr>
      <vt:lpstr>Activity 2 : Peer Assessment (10 mins)</vt:lpstr>
      <vt:lpstr>Activity 3: Review Feedback (10 mins)</vt:lpstr>
      <vt:lpstr>End of Unit Assessment</vt:lpstr>
      <vt:lpstr>Plenary</vt:lpstr>
      <vt:lpstr>Demo!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Stories L3</dc:title>
  <dc:creator>Matt Thorne</dc:creator>
  <cp:lastModifiedBy>Matt Thorne</cp:lastModifiedBy>
  <cp:revision>3</cp:revision>
  <dcterms:created xsi:type="dcterms:W3CDTF">2023-12-05T13:27:54Z</dcterms:created>
  <dcterms:modified xsi:type="dcterms:W3CDTF">2023-12-07T09:19:37Z</dcterms:modified>
</cp:coreProperties>
</file>