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57" r:id="rId5"/>
    <p:sldId id="262" r:id="rId6"/>
    <p:sldId id="263" r:id="rId7"/>
    <p:sldId id="264" r:id="rId8"/>
    <p:sldId id="265" r:id="rId9"/>
    <p:sldId id="269" r:id="rId10"/>
    <p:sldId id="299" r:id="rId11"/>
    <p:sldId id="276" r:id="rId12"/>
    <p:sldId id="300" r:id="rId13"/>
    <p:sldId id="274" r:id="rId14"/>
    <p:sldId id="306" r:id="rId15"/>
    <p:sldId id="291" r:id="rId16"/>
    <p:sldId id="272" r:id="rId17"/>
    <p:sldId id="295" r:id="rId18"/>
    <p:sldId id="297" r:id="rId19"/>
    <p:sldId id="261" r:id="rId20"/>
    <p:sldId id="296" r:id="rId21"/>
    <p:sldId id="258" r:id="rId22"/>
    <p:sldId id="298" r:id="rId23"/>
    <p:sldId id="302" r:id="rId24"/>
    <p:sldId id="285" r:id="rId25"/>
    <p:sldId id="301" r:id="rId26"/>
    <p:sldId id="288" r:id="rId27"/>
    <p:sldId id="286" r:id="rId28"/>
    <p:sldId id="287" r:id="rId29"/>
    <p:sldId id="304" r:id="rId30"/>
    <p:sldId id="294" r:id="rId31"/>
    <p:sldId id="259" r:id="rId32"/>
  </p:sldIdLst>
  <p:sldSz cx="9144000" cy="6858000" type="screen4x3"/>
  <p:notesSz cx="6797675" cy="9926638"/>
  <p:embeddedFontLst>
    <p:embeddedFont>
      <p:font typeface="Calibri" panose="020F0502020204030204" pitchFamily="34" charset="0"/>
      <p:regular r:id="rId34"/>
      <p:bold r:id="rId35"/>
      <p:italic r:id="rId36"/>
      <p:boldItalic r:id="rId37"/>
    </p:embeddedFont>
    <p:embeddedFont>
      <p:font typeface="Museo 100" panose="02000000000000000000" pitchFamily="2" charset="0"/>
      <p:regular r:id="rId38"/>
    </p:embeddedFont>
    <p:embeddedFont>
      <p:font typeface="Museo 500" panose="02000000000000000000" pitchFamily="2" charset="0"/>
      <p:regular r:id="rId39"/>
    </p:embeddedFont>
    <p:embeddedFont>
      <p:font typeface="Museo 700" panose="02000000000000000000" pitchFamily="2" charset="0"/>
      <p:bold r:id="rId40"/>
    </p:embeddedFont>
    <p:embeddedFont>
      <p:font typeface="Museo 900" panose="02000000000000000000" pitchFamily="2" charset="0"/>
      <p:bold r:id="rId41"/>
    </p:embeddedFont>
    <p:embeddedFont>
      <p:font typeface="Museo900-Regular" panose="02000000000000000000" pitchFamily="2" charset="0"/>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247393"/>
    <a:srgbClr val="DB7617"/>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0" autoAdjust="0"/>
  </p:normalViewPr>
  <p:slideViewPr>
    <p:cSldViewPr snapToGrid="0">
      <p:cViewPr varScale="1">
        <p:scale>
          <a:sx n="159" d="100"/>
          <a:sy n="159" d="100"/>
        </p:scale>
        <p:origin x="1770"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7295086E-FA80-4629-BFA5-DB7D16814844}"/>
    <pc:docChg chg="custSel modSld">
      <pc:chgData name="Leonora Sheppard" userId="3688f6d8-1f97-408e-a4fe-cc859c551ddb" providerId="ADAL" clId="{7295086E-FA80-4629-BFA5-DB7D16814844}" dt="2019-08-22T11:27:51.945" v="99" actId="20577"/>
      <pc:docMkLst>
        <pc:docMk/>
      </pc:docMkLst>
      <pc:sldChg chg="modSp">
        <pc:chgData name="Leonora Sheppard" userId="3688f6d8-1f97-408e-a4fe-cc859c551ddb" providerId="ADAL" clId="{7295086E-FA80-4629-BFA5-DB7D16814844}" dt="2019-08-22T11:25:09.454" v="81" actId="14100"/>
        <pc:sldMkLst>
          <pc:docMk/>
          <pc:sldMk cId="3537446628" sldId="258"/>
        </pc:sldMkLst>
        <pc:spChg chg="mod">
          <ac:chgData name="Leonora Sheppard" userId="3688f6d8-1f97-408e-a4fe-cc859c551ddb" providerId="ADAL" clId="{7295086E-FA80-4629-BFA5-DB7D16814844}" dt="2019-08-22T11:25:09.454" v="81" actId="14100"/>
          <ac:spMkLst>
            <pc:docMk/>
            <pc:sldMk cId="3537446628" sldId="258"/>
            <ac:spMk id="3" creationId="{65C6CC6E-CA45-48A3-9A29-460C42D75F15}"/>
          </ac:spMkLst>
        </pc:spChg>
      </pc:sldChg>
      <pc:sldChg chg="modSp">
        <pc:chgData name="Leonora Sheppard" userId="3688f6d8-1f97-408e-a4fe-cc859c551ddb" providerId="ADAL" clId="{7295086E-FA80-4629-BFA5-DB7D16814844}" dt="2019-08-22T11:15:13.074" v="1" actId="20577"/>
        <pc:sldMkLst>
          <pc:docMk/>
          <pc:sldMk cId="1941998594" sldId="263"/>
        </pc:sldMkLst>
        <pc:spChg chg="mod">
          <ac:chgData name="Leonora Sheppard" userId="3688f6d8-1f97-408e-a4fe-cc859c551ddb" providerId="ADAL" clId="{7295086E-FA80-4629-BFA5-DB7D16814844}" dt="2019-08-22T11:15:13.074" v="1" actId="20577"/>
          <ac:spMkLst>
            <pc:docMk/>
            <pc:sldMk cId="1941998594" sldId="263"/>
            <ac:spMk id="2" creationId="{C4FB2D57-F0BE-4835-8184-BEFBC9DFEC29}"/>
          </ac:spMkLst>
        </pc:spChg>
      </pc:sldChg>
      <pc:sldChg chg="modSp">
        <pc:chgData name="Leonora Sheppard" userId="3688f6d8-1f97-408e-a4fe-cc859c551ddb" providerId="ADAL" clId="{7295086E-FA80-4629-BFA5-DB7D16814844}" dt="2019-08-22T11:15:30.231" v="2" actId="20577"/>
        <pc:sldMkLst>
          <pc:docMk/>
          <pc:sldMk cId="3602408577" sldId="264"/>
        </pc:sldMkLst>
        <pc:spChg chg="mod">
          <ac:chgData name="Leonora Sheppard" userId="3688f6d8-1f97-408e-a4fe-cc859c551ddb" providerId="ADAL" clId="{7295086E-FA80-4629-BFA5-DB7D16814844}" dt="2019-08-22T11:15:30.231" v="2" actId="20577"/>
          <ac:spMkLst>
            <pc:docMk/>
            <pc:sldMk cId="3602408577" sldId="264"/>
            <ac:spMk id="2" creationId="{00000000-0000-0000-0000-000000000000}"/>
          </ac:spMkLst>
        </pc:spChg>
      </pc:sldChg>
      <pc:sldChg chg="modSp">
        <pc:chgData name="Leonora Sheppard" userId="3688f6d8-1f97-408e-a4fe-cc859c551ddb" providerId="ADAL" clId="{7295086E-FA80-4629-BFA5-DB7D16814844}" dt="2019-08-22T11:16:31.593" v="7" actId="20577"/>
        <pc:sldMkLst>
          <pc:docMk/>
          <pc:sldMk cId="3171702775" sldId="265"/>
        </pc:sldMkLst>
        <pc:spChg chg="mod">
          <ac:chgData name="Leonora Sheppard" userId="3688f6d8-1f97-408e-a4fe-cc859c551ddb" providerId="ADAL" clId="{7295086E-FA80-4629-BFA5-DB7D16814844}" dt="2019-08-22T11:16:31.593" v="7" actId="20577"/>
          <ac:spMkLst>
            <pc:docMk/>
            <pc:sldMk cId="3171702775" sldId="265"/>
            <ac:spMk id="3" creationId="{00000000-0000-0000-0000-000000000000}"/>
          </ac:spMkLst>
        </pc:spChg>
      </pc:sldChg>
      <pc:sldChg chg="modSp">
        <pc:chgData name="Leonora Sheppard" userId="3688f6d8-1f97-408e-a4fe-cc859c551ddb" providerId="ADAL" clId="{7295086E-FA80-4629-BFA5-DB7D16814844}" dt="2019-08-22T11:17:29.876" v="14" actId="20577"/>
        <pc:sldMkLst>
          <pc:docMk/>
          <pc:sldMk cId="1914168014" sldId="269"/>
        </pc:sldMkLst>
        <pc:spChg chg="mod">
          <ac:chgData name="Leonora Sheppard" userId="3688f6d8-1f97-408e-a4fe-cc859c551ddb" providerId="ADAL" clId="{7295086E-FA80-4629-BFA5-DB7D16814844}" dt="2019-08-22T11:17:29.876" v="14" actId="20577"/>
          <ac:spMkLst>
            <pc:docMk/>
            <pc:sldMk cId="1914168014" sldId="269"/>
            <ac:spMk id="3" creationId="{00000000-0000-0000-0000-000000000000}"/>
          </ac:spMkLst>
        </pc:spChg>
      </pc:sldChg>
      <pc:sldChg chg="modSp">
        <pc:chgData name="Leonora Sheppard" userId="3688f6d8-1f97-408e-a4fe-cc859c551ddb" providerId="ADAL" clId="{7295086E-FA80-4629-BFA5-DB7D16814844}" dt="2019-08-22T11:21:45.603" v="47" actId="313"/>
        <pc:sldMkLst>
          <pc:docMk/>
          <pc:sldMk cId="2633103479" sldId="272"/>
        </pc:sldMkLst>
        <pc:spChg chg="mod">
          <ac:chgData name="Leonora Sheppard" userId="3688f6d8-1f97-408e-a4fe-cc859c551ddb" providerId="ADAL" clId="{7295086E-FA80-4629-BFA5-DB7D16814844}" dt="2019-08-22T11:21:45.603" v="47" actId="313"/>
          <ac:spMkLst>
            <pc:docMk/>
            <pc:sldMk cId="2633103479" sldId="272"/>
            <ac:spMk id="3" creationId="{00000000-0000-0000-0000-000000000000}"/>
          </ac:spMkLst>
        </pc:spChg>
      </pc:sldChg>
      <pc:sldChg chg="modSp">
        <pc:chgData name="Leonora Sheppard" userId="3688f6d8-1f97-408e-a4fe-cc859c551ddb" providerId="ADAL" clId="{7295086E-FA80-4629-BFA5-DB7D16814844}" dt="2019-08-22T11:18:30.183" v="20" actId="20577"/>
        <pc:sldMkLst>
          <pc:docMk/>
          <pc:sldMk cId="3828327416" sldId="276"/>
        </pc:sldMkLst>
        <pc:spChg chg="mod">
          <ac:chgData name="Leonora Sheppard" userId="3688f6d8-1f97-408e-a4fe-cc859c551ddb" providerId="ADAL" clId="{7295086E-FA80-4629-BFA5-DB7D16814844}" dt="2019-08-22T11:18:07.285" v="16" actId="20577"/>
          <ac:spMkLst>
            <pc:docMk/>
            <pc:sldMk cId="3828327416" sldId="276"/>
            <ac:spMk id="2" creationId="{00000000-0000-0000-0000-000000000000}"/>
          </ac:spMkLst>
        </pc:spChg>
        <pc:spChg chg="mod">
          <ac:chgData name="Leonora Sheppard" userId="3688f6d8-1f97-408e-a4fe-cc859c551ddb" providerId="ADAL" clId="{7295086E-FA80-4629-BFA5-DB7D16814844}" dt="2019-08-22T11:18:30.183" v="20" actId="20577"/>
          <ac:spMkLst>
            <pc:docMk/>
            <pc:sldMk cId="3828327416" sldId="276"/>
            <ac:spMk id="3" creationId="{00000000-0000-0000-0000-000000000000}"/>
          </ac:spMkLst>
        </pc:spChg>
      </pc:sldChg>
      <pc:sldChg chg="modSp">
        <pc:chgData name="Leonora Sheppard" userId="3688f6d8-1f97-408e-a4fe-cc859c551ddb" providerId="ADAL" clId="{7295086E-FA80-4629-BFA5-DB7D16814844}" dt="2019-08-22T11:25:45.667" v="82" actId="20577"/>
        <pc:sldMkLst>
          <pc:docMk/>
          <pc:sldMk cId="2692353560" sldId="285"/>
        </pc:sldMkLst>
        <pc:spChg chg="mod">
          <ac:chgData name="Leonora Sheppard" userId="3688f6d8-1f97-408e-a4fe-cc859c551ddb" providerId="ADAL" clId="{7295086E-FA80-4629-BFA5-DB7D16814844}" dt="2019-08-22T11:25:45.667" v="82" actId="20577"/>
          <ac:spMkLst>
            <pc:docMk/>
            <pc:sldMk cId="2692353560" sldId="285"/>
            <ac:spMk id="3" creationId="{00000000-0000-0000-0000-000000000000}"/>
          </ac:spMkLst>
        </pc:spChg>
      </pc:sldChg>
      <pc:sldChg chg="modSp">
        <pc:chgData name="Leonora Sheppard" userId="3688f6d8-1f97-408e-a4fe-cc859c551ddb" providerId="ADAL" clId="{7295086E-FA80-4629-BFA5-DB7D16814844}" dt="2019-08-22T11:27:21.519" v="94" actId="20577"/>
        <pc:sldMkLst>
          <pc:docMk/>
          <pc:sldMk cId="920873561" sldId="286"/>
        </pc:sldMkLst>
        <pc:spChg chg="mod">
          <ac:chgData name="Leonora Sheppard" userId="3688f6d8-1f97-408e-a4fe-cc859c551ddb" providerId="ADAL" clId="{7295086E-FA80-4629-BFA5-DB7D16814844}" dt="2019-08-22T11:27:21.519" v="94" actId="20577"/>
          <ac:spMkLst>
            <pc:docMk/>
            <pc:sldMk cId="920873561" sldId="286"/>
            <ac:spMk id="3" creationId="{00000000-0000-0000-0000-000000000000}"/>
          </ac:spMkLst>
        </pc:spChg>
      </pc:sldChg>
      <pc:sldChg chg="modSp">
        <pc:chgData name="Leonora Sheppard" userId="3688f6d8-1f97-408e-a4fe-cc859c551ddb" providerId="ADAL" clId="{7295086E-FA80-4629-BFA5-DB7D16814844}" dt="2019-08-22T11:27:51.945" v="99" actId="20577"/>
        <pc:sldMkLst>
          <pc:docMk/>
          <pc:sldMk cId="1302993710" sldId="287"/>
        </pc:sldMkLst>
        <pc:spChg chg="mod">
          <ac:chgData name="Leonora Sheppard" userId="3688f6d8-1f97-408e-a4fe-cc859c551ddb" providerId="ADAL" clId="{7295086E-FA80-4629-BFA5-DB7D16814844}" dt="2019-08-22T11:27:51.945" v="99" actId="20577"/>
          <ac:spMkLst>
            <pc:docMk/>
            <pc:sldMk cId="1302993710" sldId="287"/>
            <ac:spMk id="3" creationId="{00000000-0000-0000-0000-000000000000}"/>
          </ac:spMkLst>
        </pc:spChg>
      </pc:sldChg>
      <pc:sldChg chg="modSp">
        <pc:chgData name="Leonora Sheppard" userId="3688f6d8-1f97-408e-a4fe-cc859c551ddb" providerId="ADAL" clId="{7295086E-FA80-4629-BFA5-DB7D16814844}" dt="2019-08-22T11:22:25.945" v="50" actId="20577"/>
        <pc:sldMkLst>
          <pc:docMk/>
          <pc:sldMk cId="2418451653" sldId="295"/>
        </pc:sldMkLst>
        <pc:spChg chg="mod">
          <ac:chgData name="Leonora Sheppard" userId="3688f6d8-1f97-408e-a4fe-cc859c551ddb" providerId="ADAL" clId="{7295086E-FA80-4629-BFA5-DB7D16814844}" dt="2019-08-22T11:22:25.945" v="50" actId="20577"/>
          <ac:spMkLst>
            <pc:docMk/>
            <pc:sldMk cId="2418451653" sldId="295"/>
            <ac:spMk id="3" creationId="{AA5ABC0A-100C-4AD0-82F4-59B05D3256DA}"/>
          </ac:spMkLst>
        </pc:spChg>
      </pc:sldChg>
      <pc:sldChg chg="modSp">
        <pc:chgData name="Leonora Sheppard" userId="3688f6d8-1f97-408e-a4fe-cc859c551ddb" providerId="ADAL" clId="{7295086E-FA80-4629-BFA5-DB7D16814844}" dt="2019-08-22T11:24:29.145" v="79" actId="20577"/>
        <pc:sldMkLst>
          <pc:docMk/>
          <pc:sldMk cId="2558818922" sldId="296"/>
        </pc:sldMkLst>
        <pc:spChg chg="mod">
          <ac:chgData name="Leonora Sheppard" userId="3688f6d8-1f97-408e-a4fe-cc859c551ddb" providerId="ADAL" clId="{7295086E-FA80-4629-BFA5-DB7D16814844}" dt="2019-08-22T11:24:29.145" v="79" actId="20577"/>
          <ac:spMkLst>
            <pc:docMk/>
            <pc:sldMk cId="2558818922" sldId="296"/>
            <ac:spMk id="3" creationId="{D7E2FB1C-7A53-42B5-A1F0-3741345F75A4}"/>
          </ac:spMkLst>
        </pc:spChg>
      </pc:sldChg>
      <pc:sldChg chg="modSp">
        <pc:chgData name="Leonora Sheppard" userId="3688f6d8-1f97-408e-a4fe-cc859c551ddb" providerId="ADAL" clId="{7295086E-FA80-4629-BFA5-DB7D16814844}" dt="2019-08-22T11:23:13.711" v="71" actId="14100"/>
        <pc:sldMkLst>
          <pc:docMk/>
          <pc:sldMk cId="3647455132" sldId="297"/>
        </pc:sldMkLst>
        <pc:spChg chg="mod">
          <ac:chgData name="Leonora Sheppard" userId="3688f6d8-1f97-408e-a4fe-cc859c551ddb" providerId="ADAL" clId="{7295086E-FA80-4629-BFA5-DB7D16814844}" dt="2019-08-22T11:23:13.711" v="71" actId="14100"/>
          <ac:spMkLst>
            <pc:docMk/>
            <pc:sldMk cId="3647455132" sldId="297"/>
            <ac:spMk id="3" creationId="{EA7CEB07-B62E-413E-85FF-1B6443BE9DC0}"/>
          </ac:spMkLst>
        </pc:spChg>
        <pc:picChg chg="mod">
          <ac:chgData name="Leonora Sheppard" userId="3688f6d8-1f97-408e-a4fe-cc859c551ddb" providerId="ADAL" clId="{7295086E-FA80-4629-BFA5-DB7D16814844}" dt="2019-08-22T11:22:55.853" v="69" actId="1036"/>
          <ac:picMkLst>
            <pc:docMk/>
            <pc:sldMk cId="3647455132" sldId="297"/>
            <ac:picMk id="6" creationId="{AD25AFF0-1B07-464C-83A1-3DE085BBD0CC}"/>
          </ac:picMkLst>
        </pc:picChg>
      </pc:sldChg>
      <pc:sldChg chg="modSp">
        <pc:chgData name="Leonora Sheppard" userId="3688f6d8-1f97-408e-a4fe-cc859c551ddb" providerId="ADAL" clId="{7295086E-FA80-4629-BFA5-DB7D16814844}" dt="2019-08-22T11:17:57.057" v="15" actId="20577"/>
        <pc:sldMkLst>
          <pc:docMk/>
          <pc:sldMk cId="3148222110" sldId="299"/>
        </pc:sldMkLst>
        <pc:spChg chg="mod">
          <ac:chgData name="Leonora Sheppard" userId="3688f6d8-1f97-408e-a4fe-cc859c551ddb" providerId="ADAL" clId="{7295086E-FA80-4629-BFA5-DB7D16814844}" dt="2019-08-22T11:17:57.057" v="15" actId="20577"/>
          <ac:spMkLst>
            <pc:docMk/>
            <pc:sldMk cId="3148222110" sldId="299"/>
            <ac:spMk id="3" creationId="{A7DB229D-5F46-4A29-B38A-C09BB8E5A84F}"/>
          </ac:spMkLst>
        </pc:spChg>
      </pc:sldChg>
      <pc:sldChg chg="modSp">
        <pc:chgData name="Leonora Sheppard" userId="3688f6d8-1f97-408e-a4fe-cc859c551ddb" providerId="ADAL" clId="{7295086E-FA80-4629-BFA5-DB7D16814844}" dt="2019-08-22T11:19:22.709" v="32" actId="6549"/>
        <pc:sldMkLst>
          <pc:docMk/>
          <pc:sldMk cId="64529468" sldId="300"/>
        </pc:sldMkLst>
        <pc:spChg chg="mod">
          <ac:chgData name="Leonora Sheppard" userId="3688f6d8-1f97-408e-a4fe-cc859c551ddb" providerId="ADAL" clId="{7295086E-FA80-4629-BFA5-DB7D16814844}" dt="2019-08-22T11:19:22.709" v="32" actId="6549"/>
          <ac:spMkLst>
            <pc:docMk/>
            <pc:sldMk cId="64529468" sldId="300"/>
            <ac:spMk id="3" creationId="{9AF5D2C6-C47A-4C9B-82DC-08504FF007E4}"/>
          </ac:spMkLst>
        </pc:spChg>
      </pc:sldChg>
      <pc:sldChg chg="modSp">
        <pc:chgData name="Leonora Sheppard" userId="3688f6d8-1f97-408e-a4fe-cc859c551ddb" providerId="ADAL" clId="{7295086E-FA80-4629-BFA5-DB7D16814844}" dt="2019-08-22T11:26:21.224" v="92" actId="20577"/>
        <pc:sldMkLst>
          <pc:docMk/>
          <pc:sldMk cId="1967128706" sldId="301"/>
        </pc:sldMkLst>
        <pc:spChg chg="mod">
          <ac:chgData name="Leonora Sheppard" userId="3688f6d8-1f97-408e-a4fe-cc859c551ddb" providerId="ADAL" clId="{7295086E-FA80-4629-BFA5-DB7D16814844}" dt="2019-08-22T11:26:21.224" v="92" actId="20577"/>
          <ac:spMkLst>
            <pc:docMk/>
            <pc:sldMk cId="1967128706" sldId="301"/>
            <ac:spMk id="3" creationId="{23C82D36-076C-4F6D-9B30-97803EC8C1A5}"/>
          </ac:spMkLst>
        </pc:spChg>
      </pc:sldChg>
      <pc:sldChg chg="modSp">
        <pc:chgData name="Leonora Sheppard" userId="3688f6d8-1f97-408e-a4fe-cc859c551ddb" providerId="ADAL" clId="{7295086E-FA80-4629-BFA5-DB7D16814844}" dt="2019-08-22T11:21:08.656" v="38" actId="20577"/>
        <pc:sldMkLst>
          <pc:docMk/>
          <pc:sldMk cId="4145615084" sldId="306"/>
        </pc:sldMkLst>
        <pc:spChg chg="mod">
          <ac:chgData name="Leonora Sheppard" userId="3688f6d8-1f97-408e-a4fe-cc859c551ddb" providerId="ADAL" clId="{7295086E-FA80-4629-BFA5-DB7D16814844}" dt="2019-08-22T11:21:08.656" v="38" actId="20577"/>
          <ac:spMkLst>
            <pc:docMk/>
            <pc:sldMk cId="4145615084" sldId="306"/>
            <ac:spMk id="3" creationId="{A9AF78C8-AF19-4763-800B-A6CA3FE16F78}"/>
          </ac:spMkLst>
        </pc:spChg>
      </pc:sldChg>
    </pc:docChg>
  </pc:docChgLst>
  <pc:docChgLst>
    <pc:chgData name="Emma Arnold" userId="S::emma.arnold@pgonline.co.uk::8993a44a-1dde-43d4-879e-84867f47ccd8" providerId="AD" clId="Web-{6C29FCAC-E636-0A15-B600-96B9383098AE}"/>
    <pc:docChg chg="modSld">
      <pc:chgData name="Emma Arnold" userId="S::emma.arnold@pgonline.co.uk::8993a44a-1dde-43d4-879e-84867f47ccd8" providerId="AD" clId="Web-{6C29FCAC-E636-0A15-B600-96B9383098AE}" dt="2019-08-01T13:53:06.824" v="3"/>
      <pc:docMkLst>
        <pc:docMk/>
      </pc:docMkLst>
      <pc:sldChg chg="delSp">
        <pc:chgData name="Emma Arnold" userId="S::emma.arnold@pgonline.co.uk::8993a44a-1dde-43d4-879e-84867f47ccd8" providerId="AD" clId="Web-{6C29FCAC-E636-0A15-B600-96B9383098AE}" dt="2019-08-01T13:36:21.128" v="0"/>
        <pc:sldMkLst>
          <pc:docMk/>
          <pc:sldMk cId="3851662309" sldId="262"/>
        </pc:sldMkLst>
        <pc:picChg chg="del">
          <ac:chgData name="Emma Arnold" userId="S::emma.arnold@pgonline.co.uk::8993a44a-1dde-43d4-879e-84867f47ccd8" providerId="AD" clId="Web-{6C29FCAC-E636-0A15-B600-96B9383098AE}" dt="2019-08-01T13:36:21.128" v="0"/>
          <ac:picMkLst>
            <pc:docMk/>
            <pc:sldMk cId="3851662309" sldId="262"/>
            <ac:picMk id="2" creationId="{00000000-0000-0000-0000-000000000000}"/>
          </ac:picMkLst>
        </pc:picChg>
      </pc:sldChg>
      <pc:sldChg chg="delSp">
        <pc:chgData name="Emma Arnold" userId="S::emma.arnold@pgonline.co.uk::8993a44a-1dde-43d4-879e-84867f47ccd8" providerId="AD" clId="Web-{6C29FCAC-E636-0A15-B600-96B9383098AE}" dt="2019-08-01T13:46:59.670" v="1"/>
        <pc:sldMkLst>
          <pc:docMk/>
          <pc:sldMk cId="1914168014" sldId="269"/>
        </pc:sldMkLst>
        <pc:picChg chg="del">
          <ac:chgData name="Emma Arnold" userId="S::emma.arnold@pgonline.co.uk::8993a44a-1dde-43d4-879e-84867f47ccd8" providerId="AD" clId="Web-{6C29FCAC-E636-0A15-B600-96B9383098AE}" dt="2019-08-01T13:46:59.670" v="1"/>
          <ac:picMkLst>
            <pc:docMk/>
            <pc:sldMk cId="1914168014" sldId="269"/>
            <ac:picMk id="4" creationId="{43A95652-DD6F-4F21-B0BB-D96B39C0CB67}"/>
          </ac:picMkLst>
        </pc:picChg>
      </pc:sldChg>
      <pc:sldChg chg="delSp">
        <pc:chgData name="Emma Arnold" userId="S::emma.arnold@pgonline.co.uk::8993a44a-1dde-43d4-879e-84867f47ccd8" providerId="AD" clId="Web-{6C29FCAC-E636-0A15-B600-96B9383098AE}" dt="2019-08-01T13:53:06.824" v="3"/>
        <pc:sldMkLst>
          <pc:docMk/>
          <pc:sldMk cId="3828327416" sldId="276"/>
        </pc:sldMkLst>
        <pc:picChg chg="del">
          <ac:chgData name="Emma Arnold" userId="S::emma.arnold@pgonline.co.uk::8993a44a-1dde-43d4-879e-84867f47ccd8" providerId="AD" clId="Web-{6C29FCAC-E636-0A15-B600-96B9383098AE}" dt="2019-08-01T13:53:06.824" v="3"/>
          <ac:picMkLst>
            <pc:docMk/>
            <pc:sldMk cId="3828327416" sldId="276"/>
            <ac:picMk id="7" creationId="{23E28851-9559-4A7C-9734-0D89A26943E0}"/>
          </ac:picMkLst>
        </pc:picChg>
      </pc:sldChg>
      <pc:sldChg chg="delSp">
        <pc:chgData name="Emma Arnold" userId="S::emma.arnold@pgonline.co.uk::8993a44a-1dde-43d4-879e-84867f47ccd8" providerId="AD" clId="Web-{6C29FCAC-E636-0A15-B600-96B9383098AE}" dt="2019-08-01T13:50:43.403" v="2"/>
        <pc:sldMkLst>
          <pc:docMk/>
          <pc:sldMk cId="3148222110" sldId="299"/>
        </pc:sldMkLst>
        <pc:picChg chg="del">
          <ac:chgData name="Emma Arnold" userId="S::emma.arnold@pgonline.co.uk::8993a44a-1dde-43d4-879e-84867f47ccd8" providerId="AD" clId="Web-{6C29FCAC-E636-0A15-B600-96B9383098AE}" dt="2019-08-01T13:50:43.403" v="2"/>
          <ac:picMkLst>
            <pc:docMk/>
            <pc:sldMk cId="3148222110" sldId="299"/>
            <ac:picMk id="4" creationId="{D8F25E29-7D92-4B1C-AE94-8C653BB2DF7E}"/>
          </ac:picMkLst>
        </pc:picChg>
      </pc:sldChg>
    </pc:docChg>
  </pc:docChgLst>
  <pc:docChgLst>
    <pc:chgData name="Emma Arnold" userId="8993a44a-1dde-43d4-879e-84867f47ccd8" providerId="ADAL" clId="{4ACAFE76-FC39-4F08-9C0C-1352712F536B}"/>
    <pc:docChg chg="custSel modSld">
      <pc:chgData name="Emma Arnold" userId="8993a44a-1dde-43d4-879e-84867f47ccd8" providerId="ADAL" clId="{4ACAFE76-FC39-4F08-9C0C-1352712F536B}" dt="2019-08-01T14:54:37.055" v="280" actId="20577"/>
      <pc:docMkLst>
        <pc:docMk/>
      </pc:docMkLst>
      <pc:sldChg chg="modSp">
        <pc:chgData name="Emma Arnold" userId="8993a44a-1dde-43d4-879e-84867f47ccd8" providerId="ADAL" clId="{4ACAFE76-FC39-4F08-9C0C-1352712F536B}" dt="2019-08-01T14:17:50.317" v="33" actId="207"/>
        <pc:sldMkLst>
          <pc:docMk/>
          <pc:sldMk cId="3518739187" sldId="261"/>
        </pc:sldMkLst>
        <pc:spChg chg="mod">
          <ac:chgData name="Emma Arnold" userId="8993a44a-1dde-43d4-879e-84867f47ccd8" providerId="ADAL" clId="{4ACAFE76-FC39-4F08-9C0C-1352712F536B}" dt="2019-08-01T14:17:50.317" v="33" actId="207"/>
          <ac:spMkLst>
            <pc:docMk/>
            <pc:sldMk cId="3518739187" sldId="261"/>
            <ac:spMk id="3" creationId="{A8613CD5-C441-4EC2-BEC3-737033DF6AA3}"/>
          </ac:spMkLst>
        </pc:spChg>
      </pc:sldChg>
      <pc:sldChg chg="addSp delSp">
        <pc:chgData name="Emma Arnold" userId="8993a44a-1dde-43d4-879e-84867f47ccd8" providerId="ADAL" clId="{4ACAFE76-FC39-4F08-9C0C-1352712F536B}" dt="2019-08-01T14:05:45.770" v="32"/>
        <pc:sldMkLst>
          <pc:docMk/>
          <pc:sldMk cId="4132408898" sldId="274"/>
        </pc:sldMkLst>
        <pc:spChg chg="del">
          <ac:chgData name="Emma Arnold" userId="8993a44a-1dde-43d4-879e-84867f47ccd8" providerId="ADAL" clId="{4ACAFE76-FC39-4F08-9C0C-1352712F536B}" dt="2019-08-01T14:02:06.222" v="0"/>
          <ac:spMkLst>
            <pc:docMk/>
            <pc:sldMk cId="4132408898" sldId="274"/>
            <ac:spMk id="6" creationId="{CF366A5F-0ACC-4296-B907-14D686753A43}"/>
          </ac:spMkLst>
        </pc:spChg>
        <pc:spChg chg="add">
          <ac:chgData name="Emma Arnold" userId="8993a44a-1dde-43d4-879e-84867f47ccd8" providerId="ADAL" clId="{4ACAFE76-FC39-4F08-9C0C-1352712F536B}" dt="2019-08-01T14:05:45.770" v="32"/>
          <ac:spMkLst>
            <pc:docMk/>
            <pc:sldMk cId="4132408898" sldId="274"/>
            <ac:spMk id="8" creationId="{0D5B430F-9F23-4284-9B77-FE9A3B3DAA22}"/>
          </ac:spMkLst>
        </pc:spChg>
      </pc:sldChg>
      <pc:sldChg chg="delSp">
        <pc:chgData name="Emma Arnold" userId="8993a44a-1dde-43d4-879e-84867f47ccd8" providerId="ADAL" clId="{4ACAFE76-FC39-4F08-9C0C-1352712F536B}" dt="2019-08-01T14:28:37.665" v="69" actId="478"/>
        <pc:sldMkLst>
          <pc:docMk/>
          <pc:sldMk cId="2692353560" sldId="285"/>
        </pc:sldMkLst>
        <pc:picChg chg="del">
          <ac:chgData name="Emma Arnold" userId="8993a44a-1dde-43d4-879e-84867f47ccd8" providerId="ADAL" clId="{4ACAFE76-FC39-4F08-9C0C-1352712F536B}" dt="2019-08-01T14:28:37.665" v="69" actId="478"/>
          <ac:picMkLst>
            <pc:docMk/>
            <pc:sldMk cId="2692353560" sldId="285"/>
            <ac:picMk id="4" creationId="{4A43D362-8AE6-490D-8822-72DF4F3DEB1C}"/>
          </ac:picMkLst>
        </pc:picChg>
      </pc:sldChg>
      <pc:sldChg chg="modSp">
        <pc:chgData name="Emma Arnold" userId="8993a44a-1dde-43d4-879e-84867f47ccd8" providerId="ADAL" clId="{4ACAFE76-FC39-4F08-9C0C-1352712F536B}" dt="2019-08-01T14:45:08.810" v="180" actId="20577"/>
        <pc:sldMkLst>
          <pc:docMk/>
          <pc:sldMk cId="920873561" sldId="286"/>
        </pc:sldMkLst>
        <pc:spChg chg="mod">
          <ac:chgData name="Emma Arnold" userId="8993a44a-1dde-43d4-879e-84867f47ccd8" providerId="ADAL" clId="{4ACAFE76-FC39-4F08-9C0C-1352712F536B}" dt="2019-08-01T14:45:08.810" v="180" actId="20577"/>
          <ac:spMkLst>
            <pc:docMk/>
            <pc:sldMk cId="920873561" sldId="286"/>
            <ac:spMk id="3" creationId="{00000000-0000-0000-0000-000000000000}"/>
          </ac:spMkLst>
        </pc:spChg>
      </pc:sldChg>
      <pc:sldChg chg="delSp">
        <pc:chgData name="Emma Arnold" userId="8993a44a-1dde-43d4-879e-84867f47ccd8" providerId="ADAL" clId="{4ACAFE76-FC39-4F08-9C0C-1352712F536B}" dt="2019-08-01T14:48:29.016" v="181" actId="478"/>
        <pc:sldMkLst>
          <pc:docMk/>
          <pc:sldMk cId="1302993710" sldId="287"/>
        </pc:sldMkLst>
        <pc:picChg chg="del">
          <ac:chgData name="Emma Arnold" userId="8993a44a-1dde-43d4-879e-84867f47ccd8" providerId="ADAL" clId="{4ACAFE76-FC39-4F08-9C0C-1352712F536B}" dt="2019-08-01T14:48:29.016" v="181" actId="478"/>
          <ac:picMkLst>
            <pc:docMk/>
            <pc:sldMk cId="1302993710" sldId="287"/>
            <ac:picMk id="6" creationId="{E68071E5-3C43-4709-A0E1-B87F9DCFAACF}"/>
          </ac:picMkLst>
        </pc:picChg>
      </pc:sldChg>
      <pc:sldChg chg="delSp modSp">
        <pc:chgData name="Emma Arnold" userId="8993a44a-1dde-43d4-879e-84867f47ccd8" providerId="ADAL" clId="{4ACAFE76-FC39-4F08-9C0C-1352712F536B}" dt="2019-08-01T14:34:33.103" v="74" actId="20577"/>
        <pc:sldMkLst>
          <pc:docMk/>
          <pc:sldMk cId="1719165382" sldId="288"/>
        </pc:sldMkLst>
        <pc:spChg chg="mod">
          <ac:chgData name="Emma Arnold" userId="8993a44a-1dde-43d4-879e-84867f47ccd8" providerId="ADAL" clId="{4ACAFE76-FC39-4F08-9C0C-1352712F536B}" dt="2019-08-01T14:34:33.103" v="74" actId="20577"/>
          <ac:spMkLst>
            <pc:docMk/>
            <pc:sldMk cId="1719165382" sldId="288"/>
            <ac:spMk id="3" creationId="{00000000-0000-0000-0000-000000000000}"/>
          </ac:spMkLst>
        </pc:spChg>
        <pc:picChg chg="del">
          <ac:chgData name="Emma Arnold" userId="8993a44a-1dde-43d4-879e-84867f47ccd8" providerId="ADAL" clId="{4ACAFE76-FC39-4F08-9C0C-1352712F536B}" dt="2019-08-01T14:33:54.055" v="70" actId="478"/>
          <ac:picMkLst>
            <pc:docMk/>
            <pc:sldMk cId="1719165382" sldId="288"/>
            <ac:picMk id="4" creationId="{BE2AAAD2-C9DB-4F71-9980-49E0A8AF698C}"/>
          </ac:picMkLst>
        </pc:picChg>
      </pc:sldChg>
      <pc:sldChg chg="addSp modSp">
        <pc:chgData name="Emma Arnold" userId="8993a44a-1dde-43d4-879e-84867f47ccd8" providerId="ADAL" clId="{4ACAFE76-FC39-4F08-9C0C-1352712F536B}" dt="2019-08-01T14:54:37.055" v="280" actId="20577"/>
        <pc:sldMkLst>
          <pc:docMk/>
          <pc:sldMk cId="2562368522" sldId="294"/>
        </pc:sldMkLst>
        <pc:spChg chg="mod">
          <ac:chgData name="Emma Arnold" userId="8993a44a-1dde-43d4-879e-84867f47ccd8" providerId="ADAL" clId="{4ACAFE76-FC39-4F08-9C0C-1352712F536B}" dt="2019-08-01T14:54:37.055" v="280" actId="20577"/>
          <ac:spMkLst>
            <pc:docMk/>
            <pc:sldMk cId="2562368522" sldId="294"/>
            <ac:spMk id="3" creationId="{00000000-0000-0000-0000-000000000000}"/>
          </ac:spMkLst>
        </pc:spChg>
        <pc:spChg chg="add mod">
          <ac:chgData name="Emma Arnold" userId="8993a44a-1dde-43d4-879e-84867f47ccd8" providerId="ADAL" clId="{4ACAFE76-FC39-4F08-9C0C-1352712F536B}" dt="2019-08-01T14:53:45.383" v="205" actId="20577"/>
          <ac:spMkLst>
            <pc:docMk/>
            <pc:sldMk cId="2562368522" sldId="294"/>
            <ac:spMk id="4" creationId="{9F8AD935-2977-41FB-BCCC-B7C0BB353816}"/>
          </ac:spMkLst>
        </pc:spChg>
      </pc:sldChg>
      <pc:sldChg chg="modSp">
        <pc:chgData name="Emma Arnold" userId="8993a44a-1dde-43d4-879e-84867f47ccd8" providerId="ADAL" clId="{4ACAFE76-FC39-4F08-9C0C-1352712F536B}" dt="2019-08-01T14:24:43.801" v="68" actId="20577"/>
        <pc:sldMkLst>
          <pc:docMk/>
          <pc:sldMk cId="2558818922" sldId="296"/>
        </pc:sldMkLst>
        <pc:spChg chg="mod">
          <ac:chgData name="Emma Arnold" userId="8993a44a-1dde-43d4-879e-84867f47ccd8" providerId="ADAL" clId="{4ACAFE76-FC39-4F08-9C0C-1352712F536B}" dt="2019-08-01T14:24:43.801" v="68" actId="20577"/>
          <ac:spMkLst>
            <pc:docMk/>
            <pc:sldMk cId="2558818922" sldId="296"/>
            <ac:spMk id="3" creationId="{D7E2FB1C-7A53-42B5-A1F0-3741345F75A4}"/>
          </ac:spMkLst>
        </pc:spChg>
      </pc:sldChg>
      <pc:sldChg chg="addSp delSp modSp">
        <pc:chgData name="Emma Arnold" userId="8993a44a-1dde-43d4-879e-84867f47ccd8" providerId="ADAL" clId="{4ACAFE76-FC39-4F08-9C0C-1352712F536B}" dt="2019-08-01T14:05:40.003" v="31"/>
        <pc:sldMkLst>
          <pc:docMk/>
          <pc:sldMk cId="4145615084" sldId="306"/>
        </pc:sldMkLst>
        <pc:spChg chg="add del mod">
          <ac:chgData name="Emma Arnold" userId="8993a44a-1dde-43d4-879e-84867f47ccd8" providerId="ADAL" clId="{4ACAFE76-FC39-4F08-9C0C-1352712F536B}" dt="2019-08-01T14:05:40.003" v="31"/>
          <ac:spMkLst>
            <pc:docMk/>
            <pc:sldMk cId="4145615084" sldId="306"/>
            <ac:spMk id="7" creationId="{D03FD702-14B6-4066-85F7-4AF0F9D73F2F}"/>
          </ac:spMkLst>
        </pc:spChg>
      </pc:sldChg>
    </pc:docChg>
  </pc:docChgLst>
  <pc:docChgLst>
    <pc:chgData name="Andy Gray" userId="3900aca3-aa6e-4813-b4e0-c02f9e48a0aa" providerId="ADAL" clId="{F4E58D2E-2818-4246-8A32-4DE073647BE6}"/>
    <pc:docChg chg="undo custSel addSld delSld modSld">
      <pc:chgData name="Andy Gray" userId="3900aca3-aa6e-4813-b4e0-c02f9e48a0aa" providerId="ADAL" clId="{F4E58D2E-2818-4246-8A32-4DE073647BE6}" dt="2019-08-28T08:39:07.726" v="319" actId="948"/>
      <pc:docMkLst>
        <pc:docMk/>
      </pc:docMkLst>
      <pc:sldChg chg="modSp">
        <pc:chgData name="Andy Gray" userId="3900aca3-aa6e-4813-b4e0-c02f9e48a0aa" providerId="ADAL" clId="{F4E58D2E-2818-4246-8A32-4DE073647BE6}" dt="2019-08-28T08:39:07.726" v="319" actId="948"/>
        <pc:sldMkLst>
          <pc:docMk/>
          <pc:sldMk cId="2819996977" sldId="257"/>
        </pc:sldMkLst>
        <pc:spChg chg="mod">
          <ac:chgData name="Andy Gray" userId="3900aca3-aa6e-4813-b4e0-c02f9e48a0aa" providerId="ADAL" clId="{F4E58D2E-2818-4246-8A32-4DE073647BE6}" dt="2019-08-28T08:39:07.726" v="319" actId="948"/>
          <ac:spMkLst>
            <pc:docMk/>
            <pc:sldMk cId="2819996977" sldId="257"/>
            <ac:spMk id="9" creationId="{9B940526-E652-49E9-80CD-519D5A66C408}"/>
          </ac:spMkLst>
        </pc:spChg>
      </pc:sldChg>
      <pc:sldChg chg="addSp delSp modSp">
        <pc:chgData name="Andy Gray" userId="3900aca3-aa6e-4813-b4e0-c02f9e48a0aa" providerId="ADAL" clId="{F4E58D2E-2818-4246-8A32-4DE073647BE6}" dt="2019-08-22T09:34:55.938" v="175" actId="1076"/>
        <pc:sldMkLst>
          <pc:docMk/>
          <pc:sldMk cId="3537446628" sldId="258"/>
        </pc:sldMkLst>
        <pc:picChg chg="add mod ord">
          <ac:chgData name="Andy Gray" userId="3900aca3-aa6e-4813-b4e0-c02f9e48a0aa" providerId="ADAL" clId="{F4E58D2E-2818-4246-8A32-4DE073647BE6}" dt="2019-08-22T09:34:55.938" v="175" actId="1076"/>
          <ac:picMkLst>
            <pc:docMk/>
            <pc:sldMk cId="3537446628" sldId="258"/>
            <ac:picMk id="5" creationId="{040EBDEC-7AF9-43D8-99A9-8A0B82E65465}"/>
          </ac:picMkLst>
        </pc:picChg>
        <pc:picChg chg="del mod modCrop">
          <ac:chgData name="Andy Gray" userId="3900aca3-aa6e-4813-b4e0-c02f9e48a0aa" providerId="ADAL" clId="{F4E58D2E-2818-4246-8A32-4DE073647BE6}" dt="2019-08-22T09:34:52.497" v="174" actId="478"/>
          <ac:picMkLst>
            <pc:docMk/>
            <pc:sldMk cId="3537446628" sldId="258"/>
            <ac:picMk id="9" creationId="{16C5D6C0-A93B-4BA9-9F9F-8FF18DE8A7C1}"/>
          </ac:picMkLst>
        </pc:picChg>
      </pc:sldChg>
      <pc:sldChg chg="addSp delSp modSp">
        <pc:chgData name="Andy Gray" userId="3900aca3-aa6e-4813-b4e0-c02f9e48a0aa" providerId="ADAL" clId="{F4E58D2E-2818-4246-8A32-4DE073647BE6}" dt="2019-08-22T09:32:07.328" v="150"/>
        <pc:sldMkLst>
          <pc:docMk/>
          <pc:sldMk cId="3518739187" sldId="261"/>
        </pc:sldMkLst>
        <pc:spChg chg="add del">
          <ac:chgData name="Andy Gray" userId="3900aca3-aa6e-4813-b4e0-c02f9e48a0aa" providerId="ADAL" clId="{F4E58D2E-2818-4246-8A32-4DE073647BE6}" dt="2019-08-22T09:30:54.296" v="146"/>
          <ac:spMkLst>
            <pc:docMk/>
            <pc:sldMk cId="3518739187" sldId="261"/>
            <ac:spMk id="7" creationId="{C41C806B-B9B3-4398-AA3C-88AA95CCEF70}"/>
          </ac:spMkLst>
        </pc:spChg>
        <pc:picChg chg="del mod modCrop">
          <ac:chgData name="Andy Gray" userId="3900aca3-aa6e-4813-b4e0-c02f9e48a0aa" providerId="ADAL" clId="{F4E58D2E-2818-4246-8A32-4DE073647BE6}" dt="2019-08-22T09:30:49.576" v="144" actId="478"/>
          <ac:picMkLst>
            <pc:docMk/>
            <pc:sldMk cId="3518739187" sldId="261"/>
            <ac:picMk id="4" creationId="{A5F57003-B9A3-4EBF-B0B1-6119E96B50C4}"/>
          </ac:picMkLst>
        </pc:picChg>
        <pc:picChg chg="add mod ord">
          <ac:chgData name="Andy Gray" userId="3900aca3-aa6e-4813-b4e0-c02f9e48a0aa" providerId="ADAL" clId="{F4E58D2E-2818-4246-8A32-4DE073647BE6}" dt="2019-08-22T09:30:47.919" v="143" actId="167"/>
          <ac:picMkLst>
            <pc:docMk/>
            <pc:sldMk cId="3518739187" sldId="261"/>
            <ac:picMk id="6" creationId="{E07B4F53-1EB8-4BF7-AF62-8D910E398934}"/>
          </ac:picMkLst>
        </pc:picChg>
        <pc:picChg chg="add del">
          <ac:chgData name="Andy Gray" userId="3900aca3-aa6e-4813-b4e0-c02f9e48a0aa" providerId="ADAL" clId="{F4E58D2E-2818-4246-8A32-4DE073647BE6}" dt="2019-08-22T09:32:07.328" v="150"/>
          <ac:picMkLst>
            <pc:docMk/>
            <pc:sldMk cId="3518739187" sldId="261"/>
            <ac:picMk id="8" creationId="{9D36C719-8629-40A6-9167-9D047B5FD237}"/>
          </ac:picMkLst>
        </pc:picChg>
      </pc:sldChg>
      <pc:sldChg chg="addSp delSp modSp">
        <pc:chgData name="Andy Gray" userId="3900aca3-aa6e-4813-b4e0-c02f9e48a0aa" providerId="ADAL" clId="{F4E58D2E-2818-4246-8A32-4DE073647BE6}" dt="2019-08-22T09:05:47.528" v="13" actId="1076"/>
        <pc:sldMkLst>
          <pc:docMk/>
          <pc:sldMk cId="1941998594" sldId="263"/>
        </pc:sldMkLst>
        <pc:picChg chg="add mod ord modCrop">
          <ac:chgData name="Andy Gray" userId="3900aca3-aa6e-4813-b4e0-c02f9e48a0aa" providerId="ADAL" clId="{F4E58D2E-2818-4246-8A32-4DE073647BE6}" dt="2019-08-22T09:05:47.528" v="13" actId="1076"/>
          <ac:picMkLst>
            <pc:docMk/>
            <pc:sldMk cId="1941998594" sldId="263"/>
            <ac:picMk id="5" creationId="{AA69FE9F-2AF3-4A83-B577-C59C3C09724D}"/>
          </ac:picMkLst>
        </pc:picChg>
        <pc:picChg chg="del">
          <ac:chgData name="Andy Gray" userId="3900aca3-aa6e-4813-b4e0-c02f9e48a0aa" providerId="ADAL" clId="{F4E58D2E-2818-4246-8A32-4DE073647BE6}" dt="2019-08-22T09:05:30.639" v="8" actId="478"/>
          <ac:picMkLst>
            <pc:docMk/>
            <pc:sldMk cId="1941998594" sldId="263"/>
            <ac:picMk id="1030" creationId="{00000000-0000-0000-0000-000000000000}"/>
          </ac:picMkLst>
        </pc:picChg>
      </pc:sldChg>
      <pc:sldChg chg="addSp delSp modSp">
        <pc:chgData name="Andy Gray" userId="3900aca3-aa6e-4813-b4e0-c02f9e48a0aa" providerId="ADAL" clId="{F4E58D2E-2818-4246-8A32-4DE073647BE6}" dt="2019-08-27T13:48:53.810" v="315" actId="14100"/>
        <pc:sldMkLst>
          <pc:docMk/>
          <pc:sldMk cId="3602408577" sldId="264"/>
        </pc:sldMkLst>
        <pc:picChg chg="add mod ord modCrop">
          <ac:chgData name="Andy Gray" userId="3900aca3-aa6e-4813-b4e0-c02f9e48a0aa" providerId="ADAL" clId="{F4E58D2E-2818-4246-8A32-4DE073647BE6}" dt="2019-08-27T13:48:53.810" v="315" actId="14100"/>
          <ac:picMkLst>
            <pc:docMk/>
            <pc:sldMk cId="3602408577" sldId="264"/>
            <ac:picMk id="5" creationId="{D0F02253-A3F4-481A-A037-28C6697C2AEA}"/>
          </ac:picMkLst>
        </pc:picChg>
        <pc:picChg chg="del">
          <ac:chgData name="Andy Gray" userId="3900aca3-aa6e-4813-b4e0-c02f9e48a0aa" providerId="ADAL" clId="{F4E58D2E-2818-4246-8A32-4DE073647BE6}" dt="2019-08-22T09:06:10.932" v="21" actId="478"/>
          <ac:picMkLst>
            <pc:docMk/>
            <pc:sldMk cId="3602408577" sldId="264"/>
            <ac:picMk id="6" creationId="{5DCB768E-4A9D-4304-B26D-481198CF87DA}"/>
          </ac:picMkLst>
        </pc:picChg>
        <pc:picChg chg="add del">
          <ac:chgData name="Andy Gray" userId="3900aca3-aa6e-4813-b4e0-c02f9e48a0aa" providerId="ADAL" clId="{F4E58D2E-2818-4246-8A32-4DE073647BE6}" dt="2019-08-27T13:48:43.738" v="314" actId="478"/>
          <ac:picMkLst>
            <pc:docMk/>
            <pc:sldMk cId="3602408577" sldId="264"/>
            <ac:picMk id="6" creationId="{5ED960BA-B546-4941-B7BF-73DAD29BB48C}"/>
          </ac:picMkLst>
        </pc:picChg>
      </pc:sldChg>
      <pc:sldChg chg="addSp delSp modSp">
        <pc:chgData name="Andy Gray" userId="3900aca3-aa6e-4813-b4e0-c02f9e48a0aa" providerId="ADAL" clId="{F4E58D2E-2818-4246-8A32-4DE073647BE6}" dt="2019-08-22T09:07:05.541" v="35" actId="732"/>
        <pc:sldMkLst>
          <pc:docMk/>
          <pc:sldMk cId="3171702775" sldId="265"/>
        </pc:sldMkLst>
        <pc:picChg chg="add mod ord modCrop">
          <ac:chgData name="Andy Gray" userId="3900aca3-aa6e-4813-b4e0-c02f9e48a0aa" providerId="ADAL" clId="{F4E58D2E-2818-4246-8A32-4DE073647BE6}" dt="2019-08-22T09:07:05.541" v="35" actId="732"/>
          <ac:picMkLst>
            <pc:docMk/>
            <pc:sldMk cId="3171702775" sldId="265"/>
            <ac:picMk id="5" creationId="{EA33293C-5220-46C7-BF60-4F4A4A83D7DB}"/>
          </ac:picMkLst>
        </pc:picChg>
        <pc:picChg chg="del">
          <ac:chgData name="Andy Gray" userId="3900aca3-aa6e-4813-b4e0-c02f9e48a0aa" providerId="ADAL" clId="{F4E58D2E-2818-4246-8A32-4DE073647BE6}" dt="2019-08-22T09:07:01.413" v="34" actId="478"/>
          <ac:picMkLst>
            <pc:docMk/>
            <pc:sldMk cId="3171702775" sldId="265"/>
            <ac:picMk id="9" creationId="{CA307291-520C-46A1-B566-7957559BDFCB}"/>
          </ac:picMkLst>
        </pc:picChg>
      </pc:sldChg>
      <pc:sldChg chg="addSp delSp modSp">
        <pc:chgData name="Andy Gray" userId="3900aca3-aa6e-4813-b4e0-c02f9e48a0aa" providerId="ADAL" clId="{F4E58D2E-2818-4246-8A32-4DE073647BE6}" dt="2019-08-22T09:07:43.054" v="44" actId="1076"/>
        <pc:sldMkLst>
          <pc:docMk/>
          <pc:sldMk cId="1914168014" sldId="269"/>
        </pc:sldMkLst>
        <pc:picChg chg="add mod ord modCrop">
          <ac:chgData name="Andy Gray" userId="3900aca3-aa6e-4813-b4e0-c02f9e48a0aa" providerId="ADAL" clId="{F4E58D2E-2818-4246-8A32-4DE073647BE6}" dt="2019-08-22T09:07:43.054" v="44" actId="1076"/>
          <ac:picMkLst>
            <pc:docMk/>
            <pc:sldMk cId="1914168014" sldId="269"/>
            <ac:picMk id="5" creationId="{0540A036-007C-4D83-A981-D513C6D71A72}"/>
          </ac:picMkLst>
        </pc:picChg>
        <pc:picChg chg="del">
          <ac:chgData name="Andy Gray" userId="3900aca3-aa6e-4813-b4e0-c02f9e48a0aa" providerId="ADAL" clId="{F4E58D2E-2818-4246-8A32-4DE073647BE6}" dt="2019-08-22T09:07:34.099" v="42" actId="478"/>
          <ac:picMkLst>
            <pc:docMk/>
            <pc:sldMk cId="1914168014" sldId="269"/>
            <ac:picMk id="11" creationId="{2741D0AD-1728-48DD-B351-52A040D92324}"/>
          </ac:picMkLst>
        </pc:picChg>
      </pc:sldChg>
      <pc:sldChg chg="addSp delSp modSp">
        <pc:chgData name="Andy Gray" userId="3900aca3-aa6e-4813-b4e0-c02f9e48a0aa" providerId="ADAL" clId="{F4E58D2E-2818-4246-8A32-4DE073647BE6}" dt="2019-08-22T09:23:57.601" v="106"/>
        <pc:sldMkLst>
          <pc:docMk/>
          <pc:sldMk cId="2633103479" sldId="272"/>
        </pc:sldMkLst>
        <pc:picChg chg="add mod ord modCrop">
          <ac:chgData name="Andy Gray" userId="3900aca3-aa6e-4813-b4e0-c02f9e48a0aa" providerId="ADAL" clId="{F4E58D2E-2818-4246-8A32-4DE073647BE6}" dt="2019-08-22T09:23:52.680" v="105" actId="1076"/>
          <ac:picMkLst>
            <pc:docMk/>
            <pc:sldMk cId="2633103479" sldId="272"/>
            <ac:picMk id="5" creationId="{72881DD4-9269-4630-8743-D0810E179013}"/>
          </ac:picMkLst>
        </pc:picChg>
        <pc:picChg chg="del mod modCrop">
          <ac:chgData name="Andy Gray" userId="3900aca3-aa6e-4813-b4e0-c02f9e48a0aa" providerId="ADAL" clId="{F4E58D2E-2818-4246-8A32-4DE073647BE6}" dt="2019-08-22T09:23:40.213" v="103" actId="478"/>
          <ac:picMkLst>
            <pc:docMk/>
            <pc:sldMk cId="2633103479" sldId="272"/>
            <ac:picMk id="6" creationId="{2A57E3DB-0BE9-48AB-86D1-07C7508FE5CA}"/>
          </ac:picMkLst>
        </pc:picChg>
        <pc:picChg chg="add">
          <ac:chgData name="Andy Gray" userId="3900aca3-aa6e-4813-b4e0-c02f9e48a0aa" providerId="ADAL" clId="{F4E58D2E-2818-4246-8A32-4DE073647BE6}" dt="2019-08-22T09:23:57.601" v="106"/>
          <ac:picMkLst>
            <pc:docMk/>
            <pc:sldMk cId="2633103479" sldId="272"/>
            <ac:picMk id="7" creationId="{39E5E1FB-8242-4617-B862-EB6CE61E5FC8}"/>
          </ac:picMkLst>
        </pc:picChg>
      </pc:sldChg>
      <pc:sldChg chg="addSp delSp modSp">
        <pc:chgData name="Andy Gray" userId="3900aca3-aa6e-4813-b4e0-c02f9e48a0aa" providerId="ADAL" clId="{F4E58D2E-2818-4246-8A32-4DE073647BE6}" dt="2019-08-22T09:22:53.693" v="93"/>
        <pc:sldMkLst>
          <pc:docMk/>
          <pc:sldMk cId="4132408898" sldId="274"/>
        </pc:sldMkLst>
        <pc:spChg chg="mod">
          <ac:chgData name="Andy Gray" userId="3900aca3-aa6e-4813-b4e0-c02f9e48a0aa" providerId="ADAL" clId="{F4E58D2E-2818-4246-8A32-4DE073647BE6}" dt="2019-08-22T09:20:08.760" v="89" actId="1076"/>
          <ac:spMkLst>
            <pc:docMk/>
            <pc:sldMk cId="4132408898" sldId="274"/>
            <ac:spMk id="10" creationId="{D623D3DA-6490-4E3C-A9BC-BFA0AD161CB4}"/>
          </ac:spMkLst>
        </pc:spChg>
        <pc:spChg chg="mod">
          <ac:chgData name="Andy Gray" userId="3900aca3-aa6e-4813-b4e0-c02f9e48a0aa" providerId="ADAL" clId="{F4E58D2E-2818-4246-8A32-4DE073647BE6}" dt="2019-08-22T09:20:01.791" v="88" actId="1076"/>
          <ac:spMkLst>
            <pc:docMk/>
            <pc:sldMk cId="4132408898" sldId="274"/>
            <ac:spMk id="11" creationId="{6A4C6350-5966-4977-9B3B-C026B56F9848}"/>
          </ac:spMkLst>
        </pc:spChg>
        <pc:picChg chg="add mod ord modCrop">
          <ac:chgData name="Andy Gray" userId="3900aca3-aa6e-4813-b4e0-c02f9e48a0aa" providerId="ADAL" clId="{F4E58D2E-2818-4246-8A32-4DE073647BE6}" dt="2019-08-22T09:19:41.385" v="87" actId="732"/>
          <ac:picMkLst>
            <pc:docMk/>
            <pc:sldMk cId="4132408898" sldId="274"/>
            <ac:picMk id="5" creationId="{9575AA69-8613-4E81-A8FF-A6E9EDC19BC8}"/>
          </ac:picMkLst>
        </pc:picChg>
        <pc:picChg chg="del mod modCrop">
          <ac:chgData name="Andy Gray" userId="3900aca3-aa6e-4813-b4e0-c02f9e48a0aa" providerId="ADAL" clId="{F4E58D2E-2818-4246-8A32-4DE073647BE6}" dt="2019-08-22T09:19:10.375" v="80" actId="478"/>
          <ac:picMkLst>
            <pc:docMk/>
            <pc:sldMk cId="4132408898" sldId="274"/>
            <ac:picMk id="9" creationId="{49FE0435-9B8C-4AD1-9350-7153E8281C91}"/>
          </ac:picMkLst>
        </pc:picChg>
        <pc:picChg chg="add del">
          <ac:chgData name="Andy Gray" userId="3900aca3-aa6e-4813-b4e0-c02f9e48a0aa" providerId="ADAL" clId="{F4E58D2E-2818-4246-8A32-4DE073647BE6}" dt="2019-08-22T09:22:53.693" v="93"/>
          <ac:picMkLst>
            <pc:docMk/>
            <pc:sldMk cId="4132408898" sldId="274"/>
            <ac:picMk id="12" creationId="{3C31C1A2-43A1-47BF-B7FD-FB18A2C012EF}"/>
          </ac:picMkLst>
        </pc:picChg>
      </pc:sldChg>
      <pc:sldChg chg="addSp delSp modSp">
        <pc:chgData name="Andy Gray" userId="3900aca3-aa6e-4813-b4e0-c02f9e48a0aa" providerId="ADAL" clId="{F4E58D2E-2818-4246-8A32-4DE073647BE6}" dt="2019-08-22T09:09:49.133" v="63" actId="1076"/>
        <pc:sldMkLst>
          <pc:docMk/>
          <pc:sldMk cId="3828327416" sldId="276"/>
        </pc:sldMkLst>
        <pc:picChg chg="add mod ord modCrop">
          <ac:chgData name="Andy Gray" userId="3900aca3-aa6e-4813-b4e0-c02f9e48a0aa" providerId="ADAL" clId="{F4E58D2E-2818-4246-8A32-4DE073647BE6}" dt="2019-08-22T09:09:49.133" v="63" actId="1076"/>
          <ac:picMkLst>
            <pc:docMk/>
            <pc:sldMk cId="3828327416" sldId="276"/>
            <ac:picMk id="5" creationId="{925F7173-EBAB-43D6-A60D-48A9E436BAFD}"/>
          </ac:picMkLst>
        </pc:picChg>
        <pc:picChg chg="del">
          <ac:chgData name="Andy Gray" userId="3900aca3-aa6e-4813-b4e0-c02f9e48a0aa" providerId="ADAL" clId="{F4E58D2E-2818-4246-8A32-4DE073647BE6}" dt="2019-08-22T09:08:36.961" v="56" actId="478"/>
          <ac:picMkLst>
            <pc:docMk/>
            <pc:sldMk cId="3828327416" sldId="276"/>
            <ac:picMk id="6" creationId="{1078CD60-F134-4B83-96FD-3C8E1E0F8416}"/>
          </ac:picMkLst>
        </pc:picChg>
        <pc:picChg chg="add">
          <ac:chgData name="Andy Gray" userId="3900aca3-aa6e-4813-b4e0-c02f9e48a0aa" providerId="ADAL" clId="{F4E58D2E-2818-4246-8A32-4DE073647BE6}" dt="2019-08-22T09:09:17.938" v="61"/>
          <ac:picMkLst>
            <pc:docMk/>
            <pc:sldMk cId="3828327416" sldId="276"/>
            <ac:picMk id="7" creationId="{1A90CE70-10C4-42B3-9FAC-AC09925CE7D5}"/>
          </ac:picMkLst>
        </pc:picChg>
      </pc:sldChg>
      <pc:sldChg chg="addSp delSp modSp">
        <pc:chgData name="Andy Gray" userId="3900aca3-aa6e-4813-b4e0-c02f9e48a0aa" providerId="ADAL" clId="{F4E58D2E-2818-4246-8A32-4DE073647BE6}" dt="2019-08-22T09:38:26.639" v="205" actId="732"/>
        <pc:sldMkLst>
          <pc:docMk/>
          <pc:sldMk cId="2692353560" sldId="285"/>
        </pc:sldMkLst>
        <pc:picChg chg="add mod ord modCrop">
          <ac:chgData name="Andy Gray" userId="3900aca3-aa6e-4813-b4e0-c02f9e48a0aa" providerId="ADAL" clId="{F4E58D2E-2818-4246-8A32-4DE073647BE6}" dt="2019-08-22T09:38:26.639" v="205" actId="732"/>
          <ac:picMkLst>
            <pc:docMk/>
            <pc:sldMk cId="2692353560" sldId="285"/>
            <ac:picMk id="5" creationId="{281A16E3-B4EB-4D2F-8D4F-9EF14B8ED77B}"/>
          </ac:picMkLst>
        </pc:picChg>
        <pc:picChg chg="del mod modCrop">
          <ac:chgData name="Andy Gray" userId="3900aca3-aa6e-4813-b4e0-c02f9e48a0aa" providerId="ADAL" clId="{F4E58D2E-2818-4246-8A32-4DE073647BE6}" dt="2019-08-22T09:38:17.653" v="203" actId="478"/>
          <ac:picMkLst>
            <pc:docMk/>
            <pc:sldMk cId="2692353560" sldId="285"/>
            <ac:picMk id="9" creationId="{D67AAC8F-ED83-41AD-A590-FAD312A945B3}"/>
          </ac:picMkLst>
        </pc:picChg>
      </pc:sldChg>
      <pc:sldChg chg="addSp delSp modSp setBg">
        <pc:chgData name="Andy Gray" userId="3900aca3-aa6e-4813-b4e0-c02f9e48a0aa" providerId="ADAL" clId="{F4E58D2E-2818-4246-8A32-4DE073647BE6}" dt="2019-08-22T09:45:34.058" v="258" actId="14100"/>
        <pc:sldMkLst>
          <pc:docMk/>
          <pc:sldMk cId="920873561" sldId="286"/>
        </pc:sldMkLst>
        <pc:picChg chg="add mod ord modCrop">
          <ac:chgData name="Andy Gray" userId="3900aca3-aa6e-4813-b4e0-c02f9e48a0aa" providerId="ADAL" clId="{F4E58D2E-2818-4246-8A32-4DE073647BE6}" dt="2019-08-22T09:45:34.058" v="258" actId="14100"/>
          <ac:picMkLst>
            <pc:docMk/>
            <pc:sldMk cId="920873561" sldId="286"/>
            <ac:picMk id="5" creationId="{D5CE5D3C-C9FF-4D1D-9746-F814E505C1EA}"/>
          </ac:picMkLst>
        </pc:picChg>
        <pc:picChg chg="del mod modCrop">
          <ac:chgData name="Andy Gray" userId="3900aca3-aa6e-4813-b4e0-c02f9e48a0aa" providerId="ADAL" clId="{F4E58D2E-2818-4246-8A32-4DE073647BE6}" dt="2019-08-22T09:44:57.087" v="251" actId="478"/>
          <ac:picMkLst>
            <pc:docMk/>
            <pc:sldMk cId="920873561" sldId="286"/>
            <ac:picMk id="7" creationId="{CFFB19B2-4F50-4A98-B50A-B1409AD18B24}"/>
          </ac:picMkLst>
        </pc:picChg>
      </pc:sldChg>
      <pc:sldChg chg="addSp delSp modSp">
        <pc:chgData name="Andy Gray" userId="3900aca3-aa6e-4813-b4e0-c02f9e48a0aa" providerId="ADAL" clId="{F4E58D2E-2818-4246-8A32-4DE073647BE6}" dt="2019-08-22T09:48:40.225" v="278"/>
        <pc:sldMkLst>
          <pc:docMk/>
          <pc:sldMk cId="1302993710" sldId="287"/>
        </pc:sldMkLst>
        <pc:spChg chg="add del">
          <ac:chgData name="Andy Gray" userId="3900aca3-aa6e-4813-b4e0-c02f9e48a0aa" providerId="ADAL" clId="{F4E58D2E-2818-4246-8A32-4DE073647BE6}" dt="2019-08-22T09:47:23.674" v="274"/>
          <ac:spMkLst>
            <pc:docMk/>
            <pc:sldMk cId="1302993710" sldId="287"/>
            <ac:spMk id="7" creationId="{7DBD2E6E-6EE7-4F8B-8BB0-D1D919C3597A}"/>
          </ac:spMkLst>
        </pc:spChg>
        <pc:picChg chg="add mod ord modCrop">
          <ac:chgData name="Andy Gray" userId="3900aca3-aa6e-4813-b4e0-c02f9e48a0aa" providerId="ADAL" clId="{F4E58D2E-2818-4246-8A32-4DE073647BE6}" dt="2019-08-22T09:47:15.657" v="272" actId="732"/>
          <ac:picMkLst>
            <pc:docMk/>
            <pc:sldMk cId="1302993710" sldId="287"/>
            <ac:picMk id="5" creationId="{A09AB8E0-7ABD-40A5-B709-B4C3F5CFB367}"/>
          </ac:picMkLst>
        </pc:picChg>
        <pc:picChg chg="add del">
          <ac:chgData name="Andy Gray" userId="3900aca3-aa6e-4813-b4e0-c02f9e48a0aa" providerId="ADAL" clId="{F4E58D2E-2818-4246-8A32-4DE073647BE6}" dt="2019-08-22T09:48:40.225" v="278"/>
          <ac:picMkLst>
            <pc:docMk/>
            <pc:sldMk cId="1302993710" sldId="287"/>
            <ac:picMk id="8" creationId="{A703F1FA-194C-4DB4-A4C9-42B6A954CA69}"/>
          </ac:picMkLst>
        </pc:picChg>
        <pc:picChg chg="del mod">
          <ac:chgData name="Andy Gray" userId="3900aca3-aa6e-4813-b4e0-c02f9e48a0aa" providerId="ADAL" clId="{F4E58D2E-2818-4246-8A32-4DE073647BE6}" dt="2019-08-22T09:46:58.807" v="267" actId="478"/>
          <ac:picMkLst>
            <pc:docMk/>
            <pc:sldMk cId="1302993710" sldId="287"/>
            <ac:picMk id="2054" creationId="{00000000-0000-0000-0000-000000000000}"/>
          </ac:picMkLst>
        </pc:picChg>
      </pc:sldChg>
      <pc:sldChg chg="addSp delSp modSp">
        <pc:chgData name="Andy Gray" userId="3900aca3-aa6e-4813-b4e0-c02f9e48a0aa" providerId="ADAL" clId="{F4E58D2E-2818-4246-8A32-4DE073647BE6}" dt="2019-08-22T09:43:27.940" v="243" actId="167"/>
        <pc:sldMkLst>
          <pc:docMk/>
          <pc:sldMk cId="1719165382" sldId="288"/>
        </pc:sldMkLst>
        <pc:spChg chg="mod">
          <ac:chgData name="Andy Gray" userId="3900aca3-aa6e-4813-b4e0-c02f9e48a0aa" providerId="ADAL" clId="{F4E58D2E-2818-4246-8A32-4DE073647BE6}" dt="2019-08-22T09:42:37.985" v="236" actId="20577"/>
          <ac:spMkLst>
            <pc:docMk/>
            <pc:sldMk cId="1719165382" sldId="288"/>
            <ac:spMk id="3" creationId="{00000000-0000-0000-0000-000000000000}"/>
          </ac:spMkLst>
        </pc:spChg>
        <pc:spChg chg="add mod ord">
          <ac:chgData name="Andy Gray" userId="3900aca3-aa6e-4813-b4e0-c02f9e48a0aa" providerId="ADAL" clId="{F4E58D2E-2818-4246-8A32-4DE073647BE6}" dt="2019-08-22T09:43:24.132" v="242" actId="167"/>
          <ac:spMkLst>
            <pc:docMk/>
            <pc:sldMk cId="1719165382" sldId="288"/>
            <ac:spMk id="8" creationId="{5821B8D8-D3FA-44E8-A0E5-C7B76FA66035}"/>
          </ac:spMkLst>
        </pc:spChg>
        <pc:picChg chg="add mod ord modCrop">
          <ac:chgData name="Andy Gray" userId="3900aca3-aa6e-4813-b4e0-c02f9e48a0aa" providerId="ADAL" clId="{F4E58D2E-2818-4246-8A32-4DE073647BE6}" dt="2019-08-22T09:43:27.940" v="243" actId="167"/>
          <ac:picMkLst>
            <pc:docMk/>
            <pc:sldMk cId="1719165382" sldId="288"/>
            <ac:picMk id="5" creationId="{096A3471-4E7B-49B4-B172-88CB41F5867E}"/>
          </ac:picMkLst>
        </pc:picChg>
        <pc:picChg chg="del mod modCrop">
          <ac:chgData name="Andy Gray" userId="3900aca3-aa6e-4813-b4e0-c02f9e48a0aa" providerId="ADAL" clId="{F4E58D2E-2818-4246-8A32-4DE073647BE6}" dt="2019-08-22T09:42:10.596" v="231" actId="478"/>
          <ac:picMkLst>
            <pc:docMk/>
            <pc:sldMk cId="1719165382" sldId="288"/>
            <ac:picMk id="7" creationId="{8E4EB1B4-8B07-4C4D-8491-A290DC427183}"/>
          </ac:picMkLst>
        </pc:picChg>
      </pc:sldChg>
      <pc:sldChg chg="addSp delSp modSp">
        <pc:chgData name="Andy Gray" userId="3900aca3-aa6e-4813-b4e0-c02f9e48a0aa" providerId="ADAL" clId="{F4E58D2E-2818-4246-8A32-4DE073647BE6}" dt="2019-08-22T09:49:17.548" v="291" actId="1076"/>
        <pc:sldMkLst>
          <pc:docMk/>
          <pc:sldMk cId="2562368522" sldId="294"/>
        </pc:sldMkLst>
        <pc:picChg chg="add mod ord">
          <ac:chgData name="Andy Gray" userId="3900aca3-aa6e-4813-b4e0-c02f9e48a0aa" providerId="ADAL" clId="{F4E58D2E-2818-4246-8A32-4DE073647BE6}" dt="2019-08-22T09:49:17.548" v="291" actId="1076"/>
          <ac:picMkLst>
            <pc:docMk/>
            <pc:sldMk cId="2562368522" sldId="294"/>
            <ac:picMk id="5" creationId="{2FFA833F-26C2-449D-8051-3E37BB3E2C96}"/>
          </ac:picMkLst>
        </pc:picChg>
        <pc:picChg chg="del mod modCrop">
          <ac:chgData name="Andy Gray" userId="3900aca3-aa6e-4813-b4e0-c02f9e48a0aa" providerId="ADAL" clId="{F4E58D2E-2818-4246-8A32-4DE073647BE6}" dt="2019-08-22T09:49:02.160" v="286" actId="478"/>
          <ac:picMkLst>
            <pc:docMk/>
            <pc:sldMk cId="2562368522" sldId="294"/>
            <ac:picMk id="6" creationId="{EF68E091-43D4-4F57-A874-3950915A498A}"/>
          </ac:picMkLst>
        </pc:picChg>
      </pc:sldChg>
      <pc:sldChg chg="addSp delSp modSp">
        <pc:chgData name="Andy Gray" userId="3900aca3-aa6e-4813-b4e0-c02f9e48a0aa" providerId="ADAL" clId="{F4E58D2E-2818-4246-8A32-4DE073647BE6}" dt="2019-08-22T09:25:37.650" v="119" actId="14100"/>
        <pc:sldMkLst>
          <pc:docMk/>
          <pc:sldMk cId="2418451653" sldId="295"/>
        </pc:sldMkLst>
        <pc:picChg chg="add mod ord modCrop">
          <ac:chgData name="Andy Gray" userId="3900aca3-aa6e-4813-b4e0-c02f9e48a0aa" providerId="ADAL" clId="{F4E58D2E-2818-4246-8A32-4DE073647BE6}" dt="2019-08-22T09:25:37.650" v="119" actId="14100"/>
          <ac:picMkLst>
            <pc:docMk/>
            <pc:sldMk cId="2418451653" sldId="295"/>
            <ac:picMk id="5" creationId="{2365D966-C2F5-4FE9-89EB-25EC0E0AAC4D}"/>
          </ac:picMkLst>
        </pc:picChg>
        <pc:picChg chg="del mod modCrop">
          <ac:chgData name="Andy Gray" userId="3900aca3-aa6e-4813-b4e0-c02f9e48a0aa" providerId="ADAL" clId="{F4E58D2E-2818-4246-8A32-4DE073647BE6}" dt="2019-08-22T09:25:28.040" v="118" actId="478"/>
          <ac:picMkLst>
            <pc:docMk/>
            <pc:sldMk cId="2418451653" sldId="295"/>
            <ac:picMk id="6" creationId="{F333EBB6-71E8-4BF3-BD2F-77BA2DDD8A3F}"/>
          </ac:picMkLst>
        </pc:picChg>
      </pc:sldChg>
      <pc:sldChg chg="addSp delSp modSp">
        <pc:chgData name="Andy Gray" userId="3900aca3-aa6e-4813-b4e0-c02f9e48a0aa" providerId="ADAL" clId="{F4E58D2E-2818-4246-8A32-4DE073647BE6}" dt="2019-08-22T09:33:13" v="164"/>
        <pc:sldMkLst>
          <pc:docMk/>
          <pc:sldMk cId="2558818922" sldId="296"/>
        </pc:sldMkLst>
        <pc:spChg chg="mod">
          <ac:chgData name="Andy Gray" userId="3900aca3-aa6e-4813-b4e0-c02f9e48a0aa" providerId="ADAL" clId="{F4E58D2E-2818-4246-8A32-4DE073647BE6}" dt="2019-08-22T09:33:08.726" v="163" actId="1076"/>
          <ac:spMkLst>
            <pc:docMk/>
            <pc:sldMk cId="2558818922" sldId="296"/>
            <ac:spMk id="3" creationId="{D7E2FB1C-7A53-42B5-A1F0-3741345F75A4}"/>
          </ac:spMkLst>
        </pc:spChg>
        <pc:picChg chg="add mod ord modCrop">
          <ac:chgData name="Andy Gray" userId="3900aca3-aa6e-4813-b4e0-c02f9e48a0aa" providerId="ADAL" clId="{F4E58D2E-2818-4246-8A32-4DE073647BE6}" dt="2019-08-22T09:33:08.726" v="163" actId="1076"/>
          <ac:picMkLst>
            <pc:docMk/>
            <pc:sldMk cId="2558818922" sldId="296"/>
            <ac:picMk id="5" creationId="{73B1BB7C-9376-47DC-B764-0FCF12018E25}"/>
          </ac:picMkLst>
        </pc:picChg>
        <pc:picChg chg="add">
          <ac:chgData name="Andy Gray" userId="3900aca3-aa6e-4813-b4e0-c02f9e48a0aa" providerId="ADAL" clId="{F4E58D2E-2818-4246-8A32-4DE073647BE6}" dt="2019-08-22T09:33:13" v="164"/>
          <ac:picMkLst>
            <pc:docMk/>
            <pc:sldMk cId="2558818922" sldId="296"/>
            <ac:picMk id="7" creationId="{2402119F-26A4-4563-805E-F95F18DA82FD}"/>
          </ac:picMkLst>
        </pc:picChg>
        <pc:picChg chg="del mod modCrop">
          <ac:chgData name="Andy Gray" userId="3900aca3-aa6e-4813-b4e0-c02f9e48a0aa" providerId="ADAL" clId="{F4E58D2E-2818-4246-8A32-4DE073647BE6}" dt="2019-08-22T09:32:46.880" v="158" actId="478"/>
          <ac:picMkLst>
            <pc:docMk/>
            <pc:sldMk cId="2558818922" sldId="296"/>
            <ac:picMk id="9" creationId="{0D537D44-6A97-4A09-A27F-36D47ACA0CFD}"/>
          </ac:picMkLst>
        </pc:picChg>
      </pc:sldChg>
      <pc:sldChg chg="addSp delSp modSp">
        <pc:chgData name="Andy Gray" userId="3900aca3-aa6e-4813-b4e0-c02f9e48a0aa" providerId="ADAL" clId="{F4E58D2E-2818-4246-8A32-4DE073647BE6}" dt="2019-08-22T09:28:18.283" v="131" actId="732"/>
        <pc:sldMkLst>
          <pc:docMk/>
          <pc:sldMk cId="3647455132" sldId="297"/>
        </pc:sldMkLst>
        <pc:picChg chg="del mod modCrop">
          <ac:chgData name="Andy Gray" userId="3900aca3-aa6e-4813-b4e0-c02f9e48a0aa" providerId="ADAL" clId="{F4E58D2E-2818-4246-8A32-4DE073647BE6}" dt="2019-08-22T09:27:59.590" v="128" actId="478"/>
          <ac:picMkLst>
            <pc:docMk/>
            <pc:sldMk cId="3647455132" sldId="297"/>
            <ac:picMk id="4" creationId="{B802A98E-90A8-4C29-93D0-67169EE091AC}"/>
          </ac:picMkLst>
        </pc:picChg>
        <pc:picChg chg="add mod ord modCrop">
          <ac:chgData name="Andy Gray" userId="3900aca3-aa6e-4813-b4e0-c02f9e48a0aa" providerId="ADAL" clId="{F4E58D2E-2818-4246-8A32-4DE073647BE6}" dt="2019-08-22T09:28:18.283" v="131" actId="732"/>
          <ac:picMkLst>
            <pc:docMk/>
            <pc:sldMk cId="3647455132" sldId="297"/>
            <ac:picMk id="6" creationId="{AD25AFF0-1B07-464C-83A1-3DE085BBD0CC}"/>
          </ac:picMkLst>
        </pc:picChg>
      </pc:sldChg>
      <pc:sldChg chg="addSp delSp modSp">
        <pc:chgData name="Andy Gray" userId="3900aca3-aa6e-4813-b4e0-c02f9e48a0aa" providerId="ADAL" clId="{F4E58D2E-2818-4246-8A32-4DE073647BE6}" dt="2019-08-22T09:36:34.641" v="191" actId="1076"/>
        <pc:sldMkLst>
          <pc:docMk/>
          <pc:sldMk cId="3874587827" sldId="298"/>
        </pc:sldMkLst>
        <pc:picChg chg="add mod ord">
          <ac:chgData name="Andy Gray" userId="3900aca3-aa6e-4813-b4e0-c02f9e48a0aa" providerId="ADAL" clId="{F4E58D2E-2818-4246-8A32-4DE073647BE6}" dt="2019-08-22T09:36:34.641" v="191" actId="1076"/>
          <ac:picMkLst>
            <pc:docMk/>
            <pc:sldMk cId="3874587827" sldId="298"/>
            <ac:picMk id="5" creationId="{9DBF917C-2963-4A95-9368-A61975B659D7}"/>
          </ac:picMkLst>
        </pc:picChg>
        <pc:picChg chg="del mod modCrop">
          <ac:chgData name="Andy Gray" userId="3900aca3-aa6e-4813-b4e0-c02f9e48a0aa" providerId="ADAL" clId="{F4E58D2E-2818-4246-8A32-4DE073647BE6}" dt="2019-08-22T09:36:29.196" v="189" actId="478"/>
          <ac:picMkLst>
            <pc:docMk/>
            <pc:sldMk cId="3874587827" sldId="298"/>
            <ac:picMk id="7" creationId="{3620BC2A-0DBA-4F88-9CED-2A88C09726FF}"/>
          </ac:picMkLst>
        </pc:picChg>
      </pc:sldChg>
      <pc:sldChg chg="modSp">
        <pc:chgData name="Andy Gray" userId="3900aca3-aa6e-4813-b4e0-c02f9e48a0aa" providerId="ADAL" clId="{F4E58D2E-2818-4246-8A32-4DE073647BE6}" dt="2019-08-22T14:02:45.343" v="292" actId="1076"/>
        <pc:sldMkLst>
          <pc:docMk/>
          <pc:sldMk cId="64529468" sldId="300"/>
        </pc:sldMkLst>
        <pc:spChg chg="mod">
          <ac:chgData name="Andy Gray" userId="3900aca3-aa6e-4813-b4e0-c02f9e48a0aa" providerId="ADAL" clId="{F4E58D2E-2818-4246-8A32-4DE073647BE6}" dt="2019-08-22T14:02:45.343" v="292" actId="1076"/>
          <ac:spMkLst>
            <pc:docMk/>
            <pc:sldMk cId="64529468" sldId="300"/>
            <ac:spMk id="7" creationId="{F4568B28-5316-4B9C-8872-CE78D9EF5B19}"/>
          </ac:spMkLst>
        </pc:spChg>
      </pc:sldChg>
      <pc:sldChg chg="addSp delSp modSp">
        <pc:chgData name="Andy Gray" userId="3900aca3-aa6e-4813-b4e0-c02f9e48a0aa" providerId="ADAL" clId="{F4E58D2E-2818-4246-8A32-4DE073647BE6}" dt="2019-08-22T09:40:37.183" v="220" actId="732"/>
        <pc:sldMkLst>
          <pc:docMk/>
          <pc:sldMk cId="1967128706" sldId="301"/>
        </pc:sldMkLst>
        <pc:picChg chg="del mod modCrop">
          <ac:chgData name="Andy Gray" userId="3900aca3-aa6e-4813-b4e0-c02f9e48a0aa" providerId="ADAL" clId="{F4E58D2E-2818-4246-8A32-4DE073647BE6}" dt="2019-08-22T09:40:08.044" v="216" actId="478"/>
          <ac:picMkLst>
            <pc:docMk/>
            <pc:sldMk cId="1967128706" sldId="301"/>
            <ac:picMk id="5" creationId="{136F517A-A3B1-4098-9B19-695099BCEF62}"/>
          </ac:picMkLst>
        </pc:picChg>
        <pc:picChg chg="add mod ord modCrop">
          <ac:chgData name="Andy Gray" userId="3900aca3-aa6e-4813-b4e0-c02f9e48a0aa" providerId="ADAL" clId="{F4E58D2E-2818-4246-8A32-4DE073647BE6}" dt="2019-08-22T09:40:37.183" v="220" actId="732"/>
          <ac:picMkLst>
            <pc:docMk/>
            <pc:sldMk cId="1967128706" sldId="301"/>
            <ac:picMk id="6" creationId="{7B8B5E0C-14F8-4E77-885C-8337F5F082B8}"/>
          </ac:picMkLst>
        </pc:picChg>
      </pc:sldChg>
      <pc:sldChg chg="modSp add del">
        <pc:chgData name="Andy Gray" userId="3900aca3-aa6e-4813-b4e0-c02f9e48a0aa" providerId="ADAL" clId="{F4E58D2E-2818-4246-8A32-4DE073647BE6}" dt="2019-08-27T14:04:59.789" v="316" actId="2696"/>
        <pc:sldMkLst>
          <pc:docMk/>
          <pc:sldMk cId="761566275" sldId="307"/>
        </pc:sldMkLst>
        <pc:spChg chg="mod">
          <ac:chgData name="Andy Gray" userId="3900aca3-aa6e-4813-b4e0-c02f9e48a0aa" providerId="ADAL" clId="{F4E58D2E-2818-4246-8A32-4DE073647BE6}" dt="2019-08-27T13:44:59.177" v="298" actId="20577"/>
          <ac:spMkLst>
            <pc:docMk/>
            <pc:sldMk cId="761566275" sldId="307"/>
            <ac:spMk id="7" creationId="{C260AA86-96E8-47F8-B4C4-FEAE1A358404}"/>
          </ac:spMkLst>
        </pc:spChg>
        <pc:spChg chg="mod">
          <ac:chgData name="Andy Gray" userId="3900aca3-aa6e-4813-b4e0-c02f9e48a0aa" providerId="ADAL" clId="{F4E58D2E-2818-4246-8A32-4DE073647BE6}" dt="2019-08-27T13:45:41.232" v="307" actId="20577"/>
          <ac:spMkLst>
            <pc:docMk/>
            <pc:sldMk cId="761566275" sldId="307"/>
            <ac:spMk id="9" creationId="{9B940526-E652-49E9-80CD-519D5A66C408}"/>
          </ac:spMkLst>
        </pc:spChg>
      </pc:sldChg>
    </pc:docChg>
  </pc:docChgLst>
  <pc:docChgLst>
    <pc:chgData name="Emma Arnold" userId="S::emma.arnold@pgonline.co.uk::8993a44a-1dde-43d4-879e-84867f47ccd8" providerId="AD" clId="Web-{AF890D02-A85E-ED71-BD6D-72A0ED28EAA4}"/>
    <pc:docChg chg="modSld">
      <pc:chgData name="Emma Arnold" userId="S::emma.arnold@pgonline.co.uk::8993a44a-1dde-43d4-879e-84867f47ccd8" providerId="AD" clId="Web-{AF890D02-A85E-ED71-BD6D-72A0ED28EAA4}" dt="2019-08-02T11:28:00.396" v="4"/>
      <pc:docMkLst>
        <pc:docMk/>
      </pc:docMkLst>
      <pc:sldChg chg="delSp">
        <pc:chgData name="Emma Arnold" userId="S::emma.arnold@pgonline.co.uk::8993a44a-1dde-43d4-879e-84867f47ccd8" providerId="AD" clId="Web-{AF890D02-A85E-ED71-BD6D-72A0ED28EAA4}" dt="2019-08-02T11:26:47.068" v="1"/>
        <pc:sldMkLst>
          <pc:docMk/>
          <pc:sldMk cId="2633103479" sldId="272"/>
        </pc:sldMkLst>
        <pc:spChg chg="del">
          <ac:chgData name="Emma Arnold" userId="S::emma.arnold@pgonline.co.uk::8993a44a-1dde-43d4-879e-84867f47ccd8" providerId="AD" clId="Web-{AF890D02-A85E-ED71-BD6D-72A0ED28EAA4}" dt="2019-08-02T11:26:47.068" v="1"/>
          <ac:spMkLst>
            <pc:docMk/>
            <pc:sldMk cId="2633103479" sldId="272"/>
            <ac:spMk id="7" creationId="{A6D07941-C889-4B70-A0BF-C0EDF87B1F58}"/>
          </ac:spMkLst>
        </pc:spChg>
      </pc:sldChg>
      <pc:sldChg chg="delSp">
        <pc:chgData name="Emma Arnold" userId="S::emma.arnold@pgonline.co.uk::8993a44a-1dde-43d4-879e-84867f47ccd8" providerId="AD" clId="Web-{AF890D02-A85E-ED71-BD6D-72A0ED28EAA4}" dt="2019-08-02T11:25:55.522" v="0"/>
        <pc:sldMkLst>
          <pc:docMk/>
          <pc:sldMk cId="4132408898" sldId="274"/>
        </pc:sldMkLst>
        <pc:spChg chg="del">
          <ac:chgData name="Emma Arnold" userId="S::emma.arnold@pgonline.co.uk::8993a44a-1dde-43d4-879e-84867f47ccd8" providerId="AD" clId="Web-{AF890D02-A85E-ED71-BD6D-72A0ED28EAA4}" dt="2019-08-02T11:25:55.522" v="0"/>
          <ac:spMkLst>
            <pc:docMk/>
            <pc:sldMk cId="4132408898" sldId="274"/>
            <ac:spMk id="8" creationId="{0D5B430F-9F23-4284-9B77-FE9A3B3DAA22}"/>
          </ac:spMkLst>
        </pc:spChg>
      </pc:sldChg>
      <pc:sldChg chg="delSp modSp">
        <pc:chgData name="Emma Arnold" userId="S::emma.arnold@pgonline.co.uk::8993a44a-1dde-43d4-879e-84867f47ccd8" providerId="AD" clId="Web-{AF890D02-A85E-ED71-BD6D-72A0ED28EAA4}" dt="2019-08-02T11:28:00.396" v="4"/>
        <pc:sldMkLst>
          <pc:docMk/>
          <pc:sldMk cId="2562368522" sldId="294"/>
        </pc:sldMkLst>
        <pc:spChg chg="del mod">
          <ac:chgData name="Emma Arnold" userId="S::emma.arnold@pgonline.co.uk::8993a44a-1dde-43d4-879e-84867f47ccd8" providerId="AD" clId="Web-{AF890D02-A85E-ED71-BD6D-72A0ED28EAA4}" dt="2019-08-02T11:28:00.396" v="4"/>
          <ac:spMkLst>
            <pc:docMk/>
            <pc:sldMk cId="2562368522" sldId="294"/>
            <ac:spMk id="4" creationId="{9F8AD935-2977-41FB-BCCC-B7C0BB353816}"/>
          </ac:spMkLst>
        </pc:spChg>
      </pc:sldChg>
    </pc:docChg>
  </pc:docChgLst>
  <pc:docChgLst>
    <pc:chgData name="Emma Arnold" userId="8993a44a-1dde-43d4-879e-84867f47ccd8" providerId="ADAL" clId="{C2495640-B193-4FF6-A505-3190EE4F8E87}"/>
    <pc:docChg chg="undo custSel addSld delSld modSld sldOrd modMainMaster">
      <pc:chgData name="Emma Arnold" userId="8993a44a-1dde-43d4-879e-84867f47ccd8" providerId="ADAL" clId="{C2495640-B193-4FF6-A505-3190EE4F8E87}" dt="2019-07-16T10:30:14.695" v="7498" actId="2696"/>
      <pc:docMkLst>
        <pc:docMk/>
      </pc:docMkLst>
      <pc:sldChg chg="addSp delSp modSp">
        <pc:chgData name="Emma Arnold" userId="8993a44a-1dde-43d4-879e-84867f47ccd8" providerId="ADAL" clId="{C2495640-B193-4FF6-A505-3190EE4F8E87}" dt="2019-07-15T15:05:36.841" v="3737" actId="1076"/>
        <pc:sldMkLst>
          <pc:docMk/>
          <pc:sldMk cId="3537446628" sldId="258"/>
        </pc:sldMkLst>
        <pc:spChg chg="ord">
          <ac:chgData name="Emma Arnold" userId="8993a44a-1dde-43d4-879e-84867f47ccd8" providerId="ADAL" clId="{C2495640-B193-4FF6-A505-3190EE4F8E87}" dt="2019-07-15T14:59:07.015" v="3708" actId="167"/>
          <ac:spMkLst>
            <pc:docMk/>
            <pc:sldMk cId="3537446628" sldId="258"/>
            <ac:spMk id="3" creationId="{65C6CC6E-CA45-48A3-9A29-460C42D75F15}"/>
          </ac:spMkLst>
        </pc:spChg>
        <pc:spChg chg="add del mod">
          <ac:chgData name="Emma Arnold" userId="8993a44a-1dde-43d4-879e-84867f47ccd8" providerId="ADAL" clId="{C2495640-B193-4FF6-A505-3190EE4F8E87}" dt="2019-07-15T15:02:16.619" v="3722"/>
          <ac:spMkLst>
            <pc:docMk/>
            <pc:sldMk cId="3537446628" sldId="258"/>
            <ac:spMk id="7" creationId="{FED713D1-637C-4806-BB23-2A8FEEE9D22F}"/>
          </ac:spMkLst>
        </pc:spChg>
        <pc:spChg chg="add del mod">
          <ac:chgData name="Emma Arnold" userId="8993a44a-1dde-43d4-879e-84867f47ccd8" providerId="ADAL" clId="{C2495640-B193-4FF6-A505-3190EE4F8E87}" dt="2019-07-15T15:02:16.619" v="3722"/>
          <ac:spMkLst>
            <pc:docMk/>
            <pc:sldMk cId="3537446628" sldId="258"/>
            <ac:spMk id="8" creationId="{3701FAB1-B3CD-4482-B1EB-662A261044D0}"/>
          </ac:spMkLst>
        </pc:spChg>
        <pc:picChg chg="del mod">
          <ac:chgData name="Emma Arnold" userId="8993a44a-1dde-43d4-879e-84867f47ccd8" providerId="ADAL" clId="{C2495640-B193-4FF6-A505-3190EE4F8E87}" dt="2019-07-15T15:01:00.776" v="3711" actId="478"/>
          <ac:picMkLst>
            <pc:docMk/>
            <pc:sldMk cId="3537446628" sldId="258"/>
            <ac:picMk id="4" creationId="{12B7D328-7261-46C2-BA27-8B716906D4DF}"/>
          </ac:picMkLst>
        </pc:picChg>
        <pc:picChg chg="add del mod ord">
          <ac:chgData name="Emma Arnold" userId="8993a44a-1dde-43d4-879e-84867f47ccd8" providerId="ADAL" clId="{C2495640-B193-4FF6-A505-3190EE4F8E87}" dt="2019-07-15T15:01:14.013" v="3716" actId="478"/>
          <ac:picMkLst>
            <pc:docMk/>
            <pc:sldMk cId="3537446628" sldId="258"/>
            <ac:picMk id="5" creationId="{6460DA62-C02A-4576-AE7B-8F8282D31B29}"/>
          </ac:picMkLst>
        </pc:picChg>
        <pc:picChg chg="add del mod ord modCrop">
          <ac:chgData name="Emma Arnold" userId="8993a44a-1dde-43d4-879e-84867f47ccd8" providerId="ADAL" clId="{C2495640-B193-4FF6-A505-3190EE4F8E87}" dt="2019-07-15T15:02:25.674" v="3724" actId="478"/>
          <ac:picMkLst>
            <pc:docMk/>
            <pc:sldMk cId="3537446628" sldId="258"/>
            <ac:picMk id="6" creationId="{0B334D3D-2317-4559-873D-EA1BB36E4B03}"/>
          </ac:picMkLst>
        </pc:picChg>
        <pc:picChg chg="add mod ord modCrop">
          <ac:chgData name="Emma Arnold" userId="8993a44a-1dde-43d4-879e-84867f47ccd8" providerId="ADAL" clId="{C2495640-B193-4FF6-A505-3190EE4F8E87}" dt="2019-07-15T15:05:36.841" v="3737" actId="1076"/>
          <ac:picMkLst>
            <pc:docMk/>
            <pc:sldMk cId="3537446628" sldId="258"/>
            <ac:picMk id="9" creationId="{16C5D6C0-A93B-4BA9-9F9F-8FF18DE8A7C1}"/>
          </ac:picMkLst>
        </pc:picChg>
      </pc:sldChg>
      <pc:sldChg chg="addSp delSp modSp">
        <pc:chgData name="Emma Arnold" userId="8993a44a-1dde-43d4-879e-84867f47ccd8" providerId="ADAL" clId="{C2495640-B193-4FF6-A505-3190EE4F8E87}" dt="2019-07-15T14:57:52.920" v="3700"/>
        <pc:sldMkLst>
          <pc:docMk/>
          <pc:sldMk cId="3518739187" sldId="261"/>
        </pc:sldMkLst>
        <pc:spChg chg="add del mod">
          <ac:chgData name="Emma Arnold" userId="8993a44a-1dde-43d4-879e-84867f47ccd8" providerId="ADAL" clId="{C2495640-B193-4FF6-A505-3190EE4F8E87}" dt="2019-07-15T14:57:52.920" v="3700"/>
          <ac:spMkLst>
            <pc:docMk/>
            <pc:sldMk cId="3518739187" sldId="261"/>
            <ac:spMk id="5" creationId="{FB2A1AA8-99E3-46DB-9F24-80F0A2E738CF}"/>
          </ac:spMkLst>
        </pc:spChg>
        <pc:spChg chg="add del mod">
          <ac:chgData name="Emma Arnold" userId="8993a44a-1dde-43d4-879e-84867f47ccd8" providerId="ADAL" clId="{C2495640-B193-4FF6-A505-3190EE4F8E87}" dt="2019-07-15T14:57:52.920" v="3700"/>
          <ac:spMkLst>
            <pc:docMk/>
            <pc:sldMk cId="3518739187" sldId="261"/>
            <ac:spMk id="6" creationId="{EDBCF968-2111-4846-B530-62ECBD6CB59A}"/>
          </ac:spMkLst>
        </pc:spChg>
        <pc:picChg chg="mod">
          <ac:chgData name="Emma Arnold" userId="8993a44a-1dde-43d4-879e-84867f47ccd8" providerId="ADAL" clId="{C2495640-B193-4FF6-A505-3190EE4F8E87}" dt="2019-07-15T14:57:46.674" v="3699" actId="14100"/>
          <ac:picMkLst>
            <pc:docMk/>
            <pc:sldMk cId="3518739187" sldId="261"/>
            <ac:picMk id="4" creationId="{A5F57003-B9A3-4EBF-B0B1-6119E96B50C4}"/>
          </ac:picMkLst>
        </pc:picChg>
      </pc:sldChg>
      <pc:sldChg chg="modSp">
        <pc:chgData name="Emma Arnold" userId="8993a44a-1dde-43d4-879e-84867f47ccd8" providerId="ADAL" clId="{C2495640-B193-4FF6-A505-3190EE4F8E87}" dt="2019-07-15T08:34:01.752" v="119" actId="20577"/>
        <pc:sldMkLst>
          <pc:docMk/>
          <pc:sldMk cId="3851662309" sldId="262"/>
        </pc:sldMkLst>
        <pc:spChg chg="mod">
          <ac:chgData name="Emma Arnold" userId="8993a44a-1dde-43d4-879e-84867f47ccd8" providerId="ADAL" clId="{C2495640-B193-4FF6-A505-3190EE4F8E87}" dt="2019-07-15T08:34:01.752" v="119" actId="20577"/>
          <ac:spMkLst>
            <pc:docMk/>
            <pc:sldMk cId="3851662309" sldId="262"/>
            <ac:spMk id="4" creationId="{245A97A3-DD2B-451A-8609-3F837D622E99}"/>
          </ac:spMkLst>
        </pc:spChg>
      </pc:sldChg>
      <pc:sldChg chg="addSp delSp modSp">
        <pc:chgData name="Emma Arnold" userId="8993a44a-1dde-43d4-879e-84867f47ccd8" providerId="ADAL" clId="{C2495640-B193-4FF6-A505-3190EE4F8E87}" dt="2019-07-15T08:37:47.471" v="208" actId="20577"/>
        <pc:sldMkLst>
          <pc:docMk/>
          <pc:sldMk cId="1941998594" sldId="263"/>
        </pc:sldMkLst>
        <pc:spChg chg="mod">
          <ac:chgData name="Emma Arnold" userId="8993a44a-1dde-43d4-879e-84867f47ccd8" providerId="ADAL" clId="{C2495640-B193-4FF6-A505-3190EE4F8E87}" dt="2019-07-15T08:37:47.471" v="208" actId="20577"/>
          <ac:spMkLst>
            <pc:docMk/>
            <pc:sldMk cId="1941998594" sldId="263"/>
            <ac:spMk id="3" creationId="{76AB8E7A-A6C2-450A-9E27-9038DD65D762}"/>
          </ac:spMkLst>
        </pc:spChg>
        <pc:spChg chg="add del mod">
          <ac:chgData name="Emma Arnold" userId="8993a44a-1dde-43d4-879e-84867f47ccd8" providerId="ADAL" clId="{C2495640-B193-4FF6-A505-3190EE4F8E87}" dt="2019-07-15T08:36:18.008" v="121"/>
          <ac:spMkLst>
            <pc:docMk/>
            <pc:sldMk cId="1941998594" sldId="263"/>
            <ac:spMk id="4" creationId="{C311E4E4-2722-40CF-9121-7A09A23787C9}"/>
          </ac:spMkLst>
        </pc:spChg>
        <pc:spChg chg="add del mod">
          <ac:chgData name="Emma Arnold" userId="8993a44a-1dde-43d4-879e-84867f47ccd8" providerId="ADAL" clId="{C2495640-B193-4FF6-A505-3190EE4F8E87}" dt="2019-07-15T08:36:18.008" v="121"/>
          <ac:spMkLst>
            <pc:docMk/>
            <pc:sldMk cId="1941998594" sldId="263"/>
            <ac:spMk id="5" creationId="{9E9FC3E8-C956-4A73-AA42-F46066FAACAD}"/>
          </ac:spMkLst>
        </pc:spChg>
        <pc:picChg chg="mod modCrop">
          <ac:chgData name="Emma Arnold" userId="8993a44a-1dde-43d4-879e-84867f47ccd8" providerId="ADAL" clId="{C2495640-B193-4FF6-A505-3190EE4F8E87}" dt="2019-07-15T08:37:43.716" v="200" actId="1076"/>
          <ac:picMkLst>
            <pc:docMk/>
            <pc:sldMk cId="1941998594" sldId="263"/>
            <ac:picMk id="1030" creationId="{00000000-0000-0000-0000-000000000000}"/>
          </ac:picMkLst>
        </pc:picChg>
      </pc:sldChg>
      <pc:sldChg chg="addSp delSp modSp">
        <pc:chgData name="Emma Arnold" userId="8993a44a-1dde-43d4-879e-84867f47ccd8" providerId="ADAL" clId="{C2495640-B193-4FF6-A505-3190EE4F8E87}" dt="2019-07-15T08:52:14.087" v="588" actId="20577"/>
        <pc:sldMkLst>
          <pc:docMk/>
          <pc:sldMk cId="3602408577" sldId="264"/>
        </pc:sldMkLst>
        <pc:spChg chg="mod">
          <ac:chgData name="Emma Arnold" userId="8993a44a-1dde-43d4-879e-84867f47ccd8" providerId="ADAL" clId="{C2495640-B193-4FF6-A505-3190EE4F8E87}" dt="2019-07-15T08:52:14.087" v="588" actId="20577"/>
          <ac:spMkLst>
            <pc:docMk/>
            <pc:sldMk cId="3602408577" sldId="264"/>
            <ac:spMk id="3" creationId="{00000000-0000-0000-0000-000000000000}"/>
          </ac:spMkLst>
        </pc:spChg>
        <pc:spChg chg="add del mod">
          <ac:chgData name="Emma Arnold" userId="8993a44a-1dde-43d4-879e-84867f47ccd8" providerId="ADAL" clId="{C2495640-B193-4FF6-A505-3190EE4F8E87}" dt="2019-07-15T08:37:56.020" v="209"/>
          <ac:spMkLst>
            <pc:docMk/>
            <pc:sldMk cId="3602408577" sldId="264"/>
            <ac:spMk id="4" creationId="{1ADD459A-CEA4-4F77-84B2-332B12766EFA}"/>
          </ac:spMkLst>
        </pc:spChg>
        <pc:spChg chg="add del mod">
          <ac:chgData name="Emma Arnold" userId="8993a44a-1dde-43d4-879e-84867f47ccd8" providerId="ADAL" clId="{C2495640-B193-4FF6-A505-3190EE4F8E87}" dt="2019-07-15T08:37:56.020" v="209"/>
          <ac:spMkLst>
            <pc:docMk/>
            <pc:sldMk cId="3602408577" sldId="264"/>
            <ac:spMk id="5" creationId="{DFB30C18-5F3C-41D8-8551-562129343427}"/>
          </ac:spMkLst>
        </pc:spChg>
        <pc:picChg chg="add mod ord modCrop">
          <ac:chgData name="Emma Arnold" userId="8993a44a-1dde-43d4-879e-84867f47ccd8" providerId="ADAL" clId="{C2495640-B193-4FF6-A505-3190EE4F8E87}" dt="2019-07-15T08:48:58.761" v="413" actId="1076"/>
          <ac:picMkLst>
            <pc:docMk/>
            <pc:sldMk cId="3602408577" sldId="264"/>
            <ac:picMk id="6" creationId="{5DCB768E-4A9D-4304-B26D-481198CF87DA}"/>
          </ac:picMkLst>
        </pc:picChg>
        <pc:picChg chg="del mod modCrop">
          <ac:chgData name="Emma Arnold" userId="8993a44a-1dde-43d4-879e-84867f47ccd8" providerId="ADAL" clId="{C2495640-B193-4FF6-A505-3190EE4F8E87}" dt="2019-07-15T08:48:35.595" v="405" actId="478"/>
          <ac:picMkLst>
            <pc:docMk/>
            <pc:sldMk cId="3602408577" sldId="264"/>
            <ac:picMk id="2060" creationId="{00000000-0000-0000-0000-000000000000}"/>
          </ac:picMkLst>
        </pc:picChg>
        <pc:picChg chg="del mod modCrop">
          <ac:chgData name="Emma Arnold" userId="8993a44a-1dde-43d4-879e-84867f47ccd8" providerId="ADAL" clId="{C2495640-B193-4FF6-A505-3190EE4F8E87}" dt="2019-07-15T08:48:36.165" v="406" actId="478"/>
          <ac:picMkLst>
            <pc:docMk/>
            <pc:sldMk cId="3602408577" sldId="264"/>
            <ac:picMk id="2064" creationId="{00000000-0000-0000-0000-000000000000}"/>
          </ac:picMkLst>
        </pc:picChg>
        <pc:picChg chg="del mod ord modCrop">
          <ac:chgData name="Emma Arnold" userId="8993a44a-1dde-43d4-879e-84867f47ccd8" providerId="ADAL" clId="{C2495640-B193-4FF6-A505-3190EE4F8E87}" dt="2019-07-15T08:48:34.699" v="404" actId="478"/>
          <ac:picMkLst>
            <pc:docMk/>
            <pc:sldMk cId="3602408577" sldId="264"/>
            <ac:picMk id="2066" creationId="{00000000-0000-0000-0000-000000000000}"/>
          </ac:picMkLst>
        </pc:picChg>
      </pc:sldChg>
      <pc:sldChg chg="addSp delSp modSp">
        <pc:chgData name="Emma Arnold" userId="8993a44a-1dde-43d4-879e-84867f47ccd8" providerId="ADAL" clId="{C2495640-B193-4FF6-A505-3190EE4F8E87}" dt="2019-07-15T09:03:36.612" v="768" actId="15"/>
        <pc:sldMkLst>
          <pc:docMk/>
          <pc:sldMk cId="3171702775" sldId="265"/>
        </pc:sldMkLst>
        <pc:spChg chg="mod">
          <ac:chgData name="Emma Arnold" userId="8993a44a-1dde-43d4-879e-84867f47ccd8" providerId="ADAL" clId="{C2495640-B193-4FF6-A505-3190EE4F8E87}" dt="2019-07-15T09:03:36.612" v="768" actId="15"/>
          <ac:spMkLst>
            <pc:docMk/>
            <pc:sldMk cId="3171702775" sldId="265"/>
            <ac:spMk id="3" creationId="{00000000-0000-0000-0000-000000000000}"/>
          </ac:spMkLst>
        </pc:spChg>
        <pc:spChg chg="del">
          <ac:chgData name="Emma Arnold" userId="8993a44a-1dde-43d4-879e-84867f47ccd8" providerId="ADAL" clId="{C2495640-B193-4FF6-A505-3190EE4F8E87}" dt="2019-07-15T08:53:17.208" v="590" actId="478"/>
          <ac:spMkLst>
            <pc:docMk/>
            <pc:sldMk cId="3171702775" sldId="265"/>
            <ac:spMk id="4" creationId="{00000000-0000-0000-0000-000000000000}"/>
          </ac:spMkLst>
        </pc:spChg>
        <pc:spChg chg="add del mod">
          <ac:chgData name="Emma Arnold" userId="8993a44a-1dde-43d4-879e-84867f47ccd8" providerId="ADAL" clId="{C2495640-B193-4FF6-A505-3190EE4F8E87}" dt="2019-07-15T08:53:11.943" v="589"/>
          <ac:spMkLst>
            <pc:docMk/>
            <pc:sldMk cId="3171702775" sldId="265"/>
            <ac:spMk id="5" creationId="{51B7A7F6-DD2A-4DC6-B90B-79D08C13F259}"/>
          </ac:spMkLst>
        </pc:spChg>
        <pc:spChg chg="add del mod">
          <ac:chgData name="Emma Arnold" userId="8993a44a-1dde-43d4-879e-84867f47ccd8" providerId="ADAL" clId="{C2495640-B193-4FF6-A505-3190EE4F8E87}" dt="2019-07-15T08:53:11.943" v="589"/>
          <ac:spMkLst>
            <pc:docMk/>
            <pc:sldMk cId="3171702775" sldId="265"/>
            <ac:spMk id="6" creationId="{A60F0288-F4A8-4387-8125-A9A477EFC8FE}"/>
          </ac:spMkLst>
        </pc:spChg>
        <pc:spChg chg="add del mod">
          <ac:chgData name="Emma Arnold" userId="8993a44a-1dde-43d4-879e-84867f47ccd8" providerId="ADAL" clId="{C2495640-B193-4FF6-A505-3190EE4F8E87}" dt="2019-07-15T08:56:21.402" v="592"/>
          <ac:spMkLst>
            <pc:docMk/>
            <pc:sldMk cId="3171702775" sldId="265"/>
            <ac:spMk id="7" creationId="{BC73A747-4001-458F-BC6B-CC6FFB9B53F4}"/>
          </ac:spMkLst>
        </pc:spChg>
        <pc:spChg chg="add del mod">
          <ac:chgData name="Emma Arnold" userId="8993a44a-1dde-43d4-879e-84867f47ccd8" providerId="ADAL" clId="{C2495640-B193-4FF6-A505-3190EE4F8E87}" dt="2019-07-15T08:56:21.402" v="592"/>
          <ac:spMkLst>
            <pc:docMk/>
            <pc:sldMk cId="3171702775" sldId="265"/>
            <ac:spMk id="8" creationId="{260AB9C4-D171-4776-A1B2-A170D990E01D}"/>
          </ac:spMkLst>
        </pc:spChg>
        <pc:picChg chg="add mod ord modCrop">
          <ac:chgData name="Emma Arnold" userId="8993a44a-1dde-43d4-879e-84867f47ccd8" providerId="ADAL" clId="{C2495640-B193-4FF6-A505-3190EE4F8E87}" dt="2019-07-15T09:03:34.891" v="767" actId="1076"/>
          <ac:picMkLst>
            <pc:docMk/>
            <pc:sldMk cId="3171702775" sldId="265"/>
            <ac:picMk id="9" creationId="{CA307291-520C-46A1-B566-7957559BDFCB}"/>
          </ac:picMkLst>
        </pc:picChg>
        <pc:picChg chg="del">
          <ac:chgData name="Emma Arnold" userId="8993a44a-1dde-43d4-879e-84867f47ccd8" providerId="ADAL" clId="{C2495640-B193-4FF6-A505-3190EE4F8E87}" dt="2019-07-15T08:56:25.101" v="593" actId="478"/>
          <ac:picMkLst>
            <pc:docMk/>
            <pc:sldMk cId="3171702775" sldId="265"/>
            <ac:picMk id="3074" creationId="{00000000-0000-0000-0000-000000000000}"/>
          </ac:picMkLst>
        </pc:picChg>
      </pc:sldChg>
      <pc:sldChg chg="addSp delSp modSp">
        <pc:chgData name="Emma Arnold" userId="8993a44a-1dde-43d4-879e-84867f47ccd8" providerId="ADAL" clId="{C2495640-B193-4FF6-A505-3190EE4F8E87}" dt="2019-07-15T10:30:55.921" v="2082" actId="732"/>
        <pc:sldMkLst>
          <pc:docMk/>
          <pc:sldMk cId="1914168014" sldId="269"/>
        </pc:sldMkLst>
        <pc:spChg chg="mod">
          <ac:chgData name="Emma Arnold" userId="8993a44a-1dde-43d4-879e-84867f47ccd8" providerId="ADAL" clId="{C2495640-B193-4FF6-A505-3190EE4F8E87}" dt="2019-07-15T09:07:15.035" v="843" actId="20577"/>
          <ac:spMkLst>
            <pc:docMk/>
            <pc:sldMk cId="1914168014" sldId="269"/>
            <ac:spMk id="2" creationId="{00000000-0000-0000-0000-000000000000}"/>
          </ac:spMkLst>
        </pc:spChg>
        <pc:spChg chg="mod">
          <ac:chgData name="Emma Arnold" userId="8993a44a-1dde-43d4-879e-84867f47ccd8" providerId="ADAL" clId="{C2495640-B193-4FF6-A505-3190EE4F8E87}" dt="2019-07-15T10:25:18.471" v="2049" actId="20577"/>
          <ac:spMkLst>
            <pc:docMk/>
            <pc:sldMk cId="1914168014" sldId="269"/>
            <ac:spMk id="3" creationId="{00000000-0000-0000-0000-000000000000}"/>
          </ac:spMkLst>
        </pc:spChg>
        <pc:spChg chg="add del mod">
          <ac:chgData name="Emma Arnold" userId="8993a44a-1dde-43d4-879e-84867f47ccd8" providerId="ADAL" clId="{C2495640-B193-4FF6-A505-3190EE4F8E87}" dt="2019-07-15T09:08:37.363" v="935"/>
          <ac:spMkLst>
            <pc:docMk/>
            <pc:sldMk cId="1914168014" sldId="269"/>
            <ac:spMk id="5" creationId="{3DD55A8F-B288-4F2D-A054-9B7622528149}"/>
          </ac:spMkLst>
        </pc:spChg>
        <pc:spChg chg="add del mod">
          <ac:chgData name="Emma Arnold" userId="8993a44a-1dde-43d4-879e-84867f47ccd8" providerId="ADAL" clId="{C2495640-B193-4FF6-A505-3190EE4F8E87}" dt="2019-07-15T09:08:37.363" v="935"/>
          <ac:spMkLst>
            <pc:docMk/>
            <pc:sldMk cId="1914168014" sldId="269"/>
            <ac:spMk id="6" creationId="{89D2A8A9-0F88-4374-8C36-36115BDAF1C8}"/>
          </ac:spMkLst>
        </pc:spChg>
        <pc:picChg chg="add mod">
          <ac:chgData name="Emma Arnold" userId="8993a44a-1dde-43d4-879e-84867f47ccd8" providerId="ADAL" clId="{C2495640-B193-4FF6-A505-3190EE4F8E87}" dt="2019-07-15T09:30:51.351" v="1378" actId="1076"/>
          <ac:picMkLst>
            <pc:docMk/>
            <pc:sldMk cId="1914168014" sldId="269"/>
            <ac:picMk id="4" creationId="{43A95652-DD6F-4F21-B0BB-D96B39C0CB67}"/>
          </ac:picMkLst>
        </pc:picChg>
        <pc:picChg chg="add del mod ord modCrop">
          <ac:chgData name="Emma Arnold" userId="8993a44a-1dde-43d4-879e-84867f47ccd8" providerId="ADAL" clId="{C2495640-B193-4FF6-A505-3190EE4F8E87}" dt="2019-07-15T10:20:08.228" v="2033" actId="478"/>
          <ac:picMkLst>
            <pc:docMk/>
            <pc:sldMk cId="1914168014" sldId="269"/>
            <ac:picMk id="7" creationId="{A9E22DCA-B47B-4709-9234-59130D19C743}"/>
          </ac:picMkLst>
        </pc:picChg>
        <pc:picChg chg="add del mod ord modCrop">
          <ac:chgData name="Emma Arnold" userId="8993a44a-1dde-43d4-879e-84867f47ccd8" providerId="ADAL" clId="{C2495640-B193-4FF6-A505-3190EE4F8E87}" dt="2019-07-15T10:25:23.960" v="2057"/>
          <ac:picMkLst>
            <pc:docMk/>
            <pc:sldMk cId="1914168014" sldId="269"/>
            <ac:picMk id="8" creationId="{77CA603A-84F0-4026-952E-77A6B4C6D36A}"/>
          </ac:picMkLst>
        </pc:picChg>
        <pc:picChg chg="add del mod ord modCrop">
          <ac:chgData name="Emma Arnold" userId="8993a44a-1dde-43d4-879e-84867f47ccd8" providerId="ADAL" clId="{C2495640-B193-4FF6-A505-3190EE4F8E87}" dt="2019-07-15T10:29:01.318" v="2064" actId="478"/>
          <ac:picMkLst>
            <pc:docMk/>
            <pc:sldMk cId="1914168014" sldId="269"/>
            <ac:picMk id="9" creationId="{0B7F4656-5ED4-4D54-923D-8D05564D0A60}"/>
          </ac:picMkLst>
        </pc:picChg>
        <pc:picChg chg="add del mod ord modCrop">
          <ac:chgData name="Emma Arnold" userId="8993a44a-1dde-43d4-879e-84867f47ccd8" providerId="ADAL" clId="{C2495640-B193-4FF6-A505-3190EE4F8E87}" dt="2019-07-15T10:30:25.478" v="2073" actId="478"/>
          <ac:picMkLst>
            <pc:docMk/>
            <pc:sldMk cId="1914168014" sldId="269"/>
            <ac:picMk id="10" creationId="{AA270490-B27E-45A7-A019-CF1D54A85D27}"/>
          </ac:picMkLst>
        </pc:picChg>
        <pc:picChg chg="add mod ord modCrop">
          <ac:chgData name="Emma Arnold" userId="8993a44a-1dde-43d4-879e-84867f47ccd8" providerId="ADAL" clId="{C2495640-B193-4FF6-A505-3190EE4F8E87}" dt="2019-07-15T10:30:55.921" v="2082" actId="732"/>
          <ac:picMkLst>
            <pc:docMk/>
            <pc:sldMk cId="1914168014" sldId="269"/>
            <ac:picMk id="11" creationId="{2741D0AD-1728-48DD-B351-52A040D92324}"/>
          </ac:picMkLst>
        </pc:picChg>
        <pc:picChg chg="del mod">
          <ac:chgData name="Emma Arnold" userId="8993a44a-1dde-43d4-879e-84867f47ccd8" providerId="ADAL" clId="{C2495640-B193-4FF6-A505-3190EE4F8E87}" dt="2019-07-15T09:08:43.212" v="937" actId="478"/>
          <ac:picMkLst>
            <pc:docMk/>
            <pc:sldMk cId="1914168014" sldId="269"/>
            <ac:picMk id="1028" creationId="{00000000-0000-0000-0000-000000000000}"/>
          </ac:picMkLst>
        </pc:picChg>
      </pc:sldChg>
      <pc:sldChg chg="addSp delSp modSp">
        <pc:chgData name="Emma Arnold" userId="8993a44a-1dde-43d4-879e-84867f47ccd8" providerId="ADAL" clId="{C2495640-B193-4FF6-A505-3190EE4F8E87}" dt="2019-07-16T06:49:34.545" v="4421" actId="1076"/>
        <pc:sldMkLst>
          <pc:docMk/>
          <pc:sldMk cId="2633103479" sldId="272"/>
        </pc:sldMkLst>
        <pc:spChg chg="mod">
          <ac:chgData name="Emma Arnold" userId="8993a44a-1dde-43d4-879e-84867f47ccd8" providerId="ADAL" clId="{C2495640-B193-4FF6-A505-3190EE4F8E87}" dt="2019-07-15T14:56:03.202" v="3692" actId="313"/>
          <ac:spMkLst>
            <pc:docMk/>
            <pc:sldMk cId="2633103479" sldId="272"/>
            <ac:spMk id="2" creationId="{00000000-0000-0000-0000-000000000000}"/>
          </ac:spMkLst>
        </pc:spChg>
        <pc:spChg chg="mod">
          <ac:chgData name="Emma Arnold" userId="8993a44a-1dde-43d4-879e-84867f47ccd8" providerId="ADAL" clId="{C2495640-B193-4FF6-A505-3190EE4F8E87}" dt="2019-07-15T16:00:05.018" v="4323" actId="20577"/>
          <ac:spMkLst>
            <pc:docMk/>
            <pc:sldMk cId="2633103479" sldId="272"/>
            <ac:spMk id="3" creationId="{00000000-0000-0000-0000-000000000000}"/>
          </ac:spMkLst>
        </pc:spChg>
        <pc:spChg chg="add del mod">
          <ac:chgData name="Emma Arnold" userId="8993a44a-1dde-43d4-879e-84867f47ccd8" providerId="ADAL" clId="{C2495640-B193-4FF6-A505-3190EE4F8E87}" dt="2019-07-15T14:56:08.656" v="3693"/>
          <ac:spMkLst>
            <pc:docMk/>
            <pc:sldMk cId="2633103479" sldId="272"/>
            <ac:spMk id="4" creationId="{28BF9198-C788-4F4B-8D26-0CB596E916F4}"/>
          </ac:spMkLst>
        </pc:spChg>
        <pc:spChg chg="add del mod">
          <ac:chgData name="Emma Arnold" userId="8993a44a-1dde-43d4-879e-84867f47ccd8" providerId="ADAL" clId="{C2495640-B193-4FF6-A505-3190EE4F8E87}" dt="2019-07-15T14:56:08.656" v="3693"/>
          <ac:spMkLst>
            <pc:docMk/>
            <pc:sldMk cId="2633103479" sldId="272"/>
            <ac:spMk id="5" creationId="{798E4DE3-333D-4353-ADC9-C16578E5880F}"/>
          </ac:spMkLst>
        </pc:spChg>
        <pc:spChg chg="add mod">
          <ac:chgData name="Emma Arnold" userId="8993a44a-1dde-43d4-879e-84867f47ccd8" providerId="ADAL" clId="{C2495640-B193-4FF6-A505-3190EE4F8E87}" dt="2019-07-15T16:02:08.791" v="4354" actId="20577"/>
          <ac:spMkLst>
            <pc:docMk/>
            <pc:sldMk cId="2633103479" sldId="272"/>
            <ac:spMk id="7" creationId="{A6D07941-C889-4B70-A0BF-C0EDF87B1F58}"/>
          </ac:spMkLst>
        </pc:spChg>
        <pc:picChg chg="add mod ord modCrop">
          <ac:chgData name="Emma Arnold" userId="8993a44a-1dde-43d4-879e-84867f47ccd8" providerId="ADAL" clId="{C2495640-B193-4FF6-A505-3190EE4F8E87}" dt="2019-07-16T06:49:34.545" v="4421" actId="1076"/>
          <ac:picMkLst>
            <pc:docMk/>
            <pc:sldMk cId="2633103479" sldId="272"/>
            <ac:picMk id="6" creationId="{2A57E3DB-0BE9-48AB-86D1-07C7508FE5CA}"/>
          </ac:picMkLst>
        </pc:picChg>
        <pc:picChg chg="del">
          <ac:chgData name="Emma Arnold" userId="8993a44a-1dde-43d4-879e-84867f47ccd8" providerId="ADAL" clId="{C2495640-B193-4FF6-A505-3190EE4F8E87}" dt="2019-07-15T15:27:02.620" v="3760" actId="478"/>
          <ac:picMkLst>
            <pc:docMk/>
            <pc:sldMk cId="2633103479" sldId="272"/>
            <ac:picMk id="3076" creationId="{00000000-0000-0000-0000-000000000000}"/>
          </ac:picMkLst>
        </pc:picChg>
        <pc:picChg chg="del">
          <ac:chgData name="Emma Arnold" userId="8993a44a-1dde-43d4-879e-84867f47ccd8" providerId="ADAL" clId="{C2495640-B193-4FF6-A505-3190EE4F8E87}" dt="2019-07-15T15:27:03.592" v="3761" actId="478"/>
          <ac:picMkLst>
            <pc:docMk/>
            <pc:sldMk cId="2633103479" sldId="272"/>
            <ac:picMk id="3078" creationId="{00000000-0000-0000-0000-000000000000}"/>
          </ac:picMkLst>
        </pc:picChg>
        <pc:picChg chg="del">
          <ac:chgData name="Emma Arnold" userId="8993a44a-1dde-43d4-879e-84867f47ccd8" providerId="ADAL" clId="{C2495640-B193-4FF6-A505-3190EE4F8E87}" dt="2019-07-15T15:27:04.186" v="3762" actId="478"/>
          <ac:picMkLst>
            <pc:docMk/>
            <pc:sldMk cId="2633103479" sldId="272"/>
            <ac:picMk id="3080" creationId="{00000000-0000-0000-0000-000000000000}"/>
          </ac:picMkLst>
        </pc:picChg>
      </pc:sldChg>
      <pc:sldChg chg="addSp delSp modSp ord">
        <pc:chgData name="Emma Arnold" userId="8993a44a-1dde-43d4-879e-84867f47ccd8" providerId="ADAL" clId="{C2495640-B193-4FF6-A505-3190EE4F8E87}" dt="2019-07-16T10:13:58.827" v="7497" actId="20577"/>
        <pc:sldMkLst>
          <pc:docMk/>
          <pc:sldMk cId="4132408898" sldId="274"/>
        </pc:sldMkLst>
        <pc:spChg chg="mod">
          <ac:chgData name="Emma Arnold" userId="8993a44a-1dde-43d4-879e-84867f47ccd8" providerId="ADAL" clId="{C2495640-B193-4FF6-A505-3190EE4F8E87}" dt="2019-07-15T13:55:40.431" v="2905" actId="20577"/>
          <ac:spMkLst>
            <pc:docMk/>
            <pc:sldMk cId="4132408898" sldId="274"/>
            <ac:spMk id="2" creationId="{00000000-0000-0000-0000-000000000000}"/>
          </ac:spMkLst>
        </pc:spChg>
        <pc:spChg chg="mod">
          <ac:chgData name="Emma Arnold" userId="8993a44a-1dde-43d4-879e-84867f47ccd8" providerId="ADAL" clId="{C2495640-B193-4FF6-A505-3190EE4F8E87}" dt="2019-07-16T10:13:58.827" v="7497" actId="20577"/>
          <ac:spMkLst>
            <pc:docMk/>
            <pc:sldMk cId="4132408898" sldId="274"/>
            <ac:spMk id="3" creationId="{00000000-0000-0000-0000-000000000000}"/>
          </ac:spMkLst>
        </pc:spChg>
        <pc:spChg chg="add del mod">
          <ac:chgData name="Emma Arnold" userId="8993a44a-1dde-43d4-879e-84867f47ccd8" providerId="ADAL" clId="{C2495640-B193-4FF6-A505-3190EE4F8E87}" dt="2019-07-15T12:54:05.413" v="2114"/>
          <ac:spMkLst>
            <pc:docMk/>
            <pc:sldMk cId="4132408898" sldId="274"/>
            <ac:spMk id="4" creationId="{628D28EA-8BD0-4ED8-8FDC-CA22C1B146EE}"/>
          </ac:spMkLst>
        </pc:spChg>
        <pc:spChg chg="add del mod">
          <ac:chgData name="Emma Arnold" userId="8993a44a-1dde-43d4-879e-84867f47ccd8" providerId="ADAL" clId="{C2495640-B193-4FF6-A505-3190EE4F8E87}" dt="2019-07-15T12:54:05.413" v="2114"/>
          <ac:spMkLst>
            <pc:docMk/>
            <pc:sldMk cId="4132408898" sldId="274"/>
            <ac:spMk id="5" creationId="{4F6AB4AD-ACC8-49B8-9B94-D4BB4740FC8E}"/>
          </ac:spMkLst>
        </pc:spChg>
        <pc:spChg chg="add mod">
          <ac:chgData name="Emma Arnold" userId="8993a44a-1dde-43d4-879e-84867f47ccd8" providerId="ADAL" clId="{C2495640-B193-4FF6-A505-3190EE4F8E87}" dt="2019-07-15T12:54:35.923" v="2118" actId="1076"/>
          <ac:spMkLst>
            <pc:docMk/>
            <pc:sldMk cId="4132408898" sldId="274"/>
            <ac:spMk id="6" creationId="{CF366A5F-0ACC-4296-B907-14D686753A43}"/>
          </ac:spMkLst>
        </pc:spChg>
        <pc:spChg chg="del">
          <ac:chgData name="Emma Arnold" userId="8993a44a-1dde-43d4-879e-84867f47ccd8" providerId="ADAL" clId="{C2495640-B193-4FF6-A505-3190EE4F8E87}" dt="2019-07-15T14:05:43.926" v="3409" actId="478"/>
          <ac:spMkLst>
            <pc:docMk/>
            <pc:sldMk cId="4132408898" sldId="274"/>
            <ac:spMk id="7" creationId="{00000000-0000-0000-0000-000000000000}"/>
          </ac:spMkLst>
        </pc:spChg>
        <pc:spChg chg="add mod ord">
          <ac:chgData name="Emma Arnold" userId="8993a44a-1dde-43d4-879e-84867f47ccd8" providerId="ADAL" clId="{C2495640-B193-4FF6-A505-3190EE4F8E87}" dt="2019-07-15T14:17:29.186" v="3455" actId="171"/>
          <ac:spMkLst>
            <pc:docMk/>
            <pc:sldMk cId="4132408898" sldId="274"/>
            <ac:spMk id="10" creationId="{D623D3DA-6490-4E3C-A9BC-BFA0AD161CB4}"/>
          </ac:spMkLst>
        </pc:spChg>
        <pc:spChg chg="add mod ord">
          <ac:chgData name="Emma Arnold" userId="8993a44a-1dde-43d4-879e-84867f47ccd8" providerId="ADAL" clId="{C2495640-B193-4FF6-A505-3190EE4F8E87}" dt="2019-07-15T14:18:47.668" v="3520" actId="171"/>
          <ac:spMkLst>
            <pc:docMk/>
            <pc:sldMk cId="4132408898" sldId="274"/>
            <ac:spMk id="11" creationId="{6A4C6350-5966-4977-9B3B-C026B56F9848}"/>
          </ac:spMkLst>
        </pc:spChg>
        <pc:picChg chg="del">
          <ac:chgData name="Emma Arnold" userId="8993a44a-1dde-43d4-879e-84867f47ccd8" providerId="ADAL" clId="{C2495640-B193-4FF6-A505-3190EE4F8E87}" dt="2019-07-15T14:05:50.908" v="3411" actId="478"/>
          <ac:picMkLst>
            <pc:docMk/>
            <pc:sldMk cId="4132408898" sldId="274"/>
            <ac:picMk id="8" creationId="{00000000-0000-0000-0000-000000000000}"/>
          </ac:picMkLst>
        </pc:picChg>
        <pc:picChg chg="add mod ord modCrop">
          <ac:chgData name="Emma Arnold" userId="8993a44a-1dde-43d4-879e-84867f47ccd8" providerId="ADAL" clId="{C2495640-B193-4FF6-A505-3190EE4F8E87}" dt="2019-07-15T14:15:58.053" v="3415" actId="167"/>
          <ac:picMkLst>
            <pc:docMk/>
            <pc:sldMk cId="4132408898" sldId="274"/>
            <ac:picMk id="9" creationId="{49FE0435-9B8C-4AD1-9350-7153E8281C91}"/>
          </ac:picMkLst>
        </pc:picChg>
        <pc:picChg chg="del">
          <ac:chgData name="Emma Arnold" userId="8993a44a-1dde-43d4-879e-84867f47ccd8" providerId="ADAL" clId="{C2495640-B193-4FF6-A505-3190EE4F8E87}" dt="2019-07-15T14:05:38.947" v="3406" actId="478"/>
          <ac:picMkLst>
            <pc:docMk/>
            <pc:sldMk cId="4132408898" sldId="274"/>
            <ac:picMk id="2050" creationId="{00000000-0000-0000-0000-000000000000}"/>
          </ac:picMkLst>
        </pc:picChg>
        <pc:picChg chg="del mod">
          <ac:chgData name="Emma Arnold" userId="8993a44a-1dde-43d4-879e-84867f47ccd8" providerId="ADAL" clId="{C2495640-B193-4FF6-A505-3190EE4F8E87}" dt="2019-07-15T14:05:39.686" v="3408" actId="478"/>
          <ac:picMkLst>
            <pc:docMk/>
            <pc:sldMk cId="4132408898" sldId="274"/>
            <ac:picMk id="2052" creationId="{00000000-0000-0000-0000-000000000000}"/>
          </ac:picMkLst>
        </pc:picChg>
        <pc:picChg chg="del mod">
          <ac:chgData name="Emma Arnold" userId="8993a44a-1dde-43d4-879e-84867f47ccd8" providerId="ADAL" clId="{C2495640-B193-4FF6-A505-3190EE4F8E87}" dt="2019-07-15T14:05:46.653" v="3410" actId="478"/>
          <ac:picMkLst>
            <pc:docMk/>
            <pc:sldMk cId="4132408898" sldId="274"/>
            <ac:picMk id="4098" creationId="{00000000-0000-0000-0000-000000000000}"/>
          </ac:picMkLst>
        </pc:picChg>
      </pc:sldChg>
      <pc:sldChg chg="addSp delSp modSp ord">
        <pc:chgData name="Emma Arnold" userId="8993a44a-1dde-43d4-879e-84867f47ccd8" providerId="ADAL" clId="{C2495640-B193-4FF6-A505-3190EE4F8E87}" dt="2019-07-15T12:41:59.580" v="2087" actId="15"/>
        <pc:sldMkLst>
          <pc:docMk/>
          <pc:sldMk cId="3828327416" sldId="276"/>
        </pc:sldMkLst>
        <pc:spChg chg="mod">
          <ac:chgData name="Emma Arnold" userId="8993a44a-1dde-43d4-879e-84867f47ccd8" providerId="ADAL" clId="{C2495640-B193-4FF6-A505-3190EE4F8E87}" dt="2019-07-15T12:41:59.580" v="2087" actId="15"/>
          <ac:spMkLst>
            <pc:docMk/>
            <pc:sldMk cId="3828327416" sldId="276"/>
            <ac:spMk id="3" creationId="{00000000-0000-0000-0000-000000000000}"/>
          </ac:spMkLst>
        </pc:spChg>
        <pc:spChg chg="add del mod">
          <ac:chgData name="Emma Arnold" userId="8993a44a-1dde-43d4-879e-84867f47ccd8" providerId="ADAL" clId="{C2495640-B193-4FF6-A505-3190EE4F8E87}" dt="2019-07-15T09:46:19.740" v="1886"/>
          <ac:spMkLst>
            <pc:docMk/>
            <pc:sldMk cId="3828327416" sldId="276"/>
            <ac:spMk id="4" creationId="{17E453ED-5E8E-4EE9-ABF5-B467DBA521E2}"/>
          </ac:spMkLst>
        </pc:spChg>
        <pc:spChg chg="add del mod">
          <ac:chgData name="Emma Arnold" userId="8993a44a-1dde-43d4-879e-84867f47ccd8" providerId="ADAL" clId="{C2495640-B193-4FF6-A505-3190EE4F8E87}" dt="2019-07-15T09:46:19.740" v="1886"/>
          <ac:spMkLst>
            <pc:docMk/>
            <pc:sldMk cId="3828327416" sldId="276"/>
            <ac:spMk id="5" creationId="{172E6251-24BF-4146-9909-82C2BEF3FC23}"/>
          </ac:spMkLst>
        </pc:spChg>
        <pc:picChg chg="add mod ord modCrop">
          <ac:chgData name="Emma Arnold" userId="8993a44a-1dde-43d4-879e-84867f47ccd8" providerId="ADAL" clId="{C2495640-B193-4FF6-A505-3190EE4F8E87}" dt="2019-07-15T10:18:36.561" v="2032" actId="732"/>
          <ac:picMkLst>
            <pc:docMk/>
            <pc:sldMk cId="3828327416" sldId="276"/>
            <ac:picMk id="6" creationId="{1078CD60-F134-4B83-96FD-3C8E1E0F8416}"/>
          </ac:picMkLst>
        </pc:picChg>
        <pc:picChg chg="add mod">
          <ac:chgData name="Emma Arnold" userId="8993a44a-1dde-43d4-879e-84867f47ccd8" providerId="ADAL" clId="{C2495640-B193-4FF6-A505-3190EE4F8E87}" dt="2019-07-15T12:41:24.709" v="2085" actId="14100"/>
          <ac:picMkLst>
            <pc:docMk/>
            <pc:sldMk cId="3828327416" sldId="276"/>
            <ac:picMk id="7" creationId="{23E28851-9559-4A7C-9734-0D89A26943E0}"/>
          </ac:picMkLst>
        </pc:picChg>
        <pc:picChg chg="del mod">
          <ac:chgData name="Emma Arnold" userId="8993a44a-1dde-43d4-879e-84867f47ccd8" providerId="ADAL" clId="{C2495640-B193-4FF6-A505-3190EE4F8E87}" dt="2019-07-15T10:17:38.661" v="2019" actId="478"/>
          <ac:picMkLst>
            <pc:docMk/>
            <pc:sldMk cId="3828327416" sldId="276"/>
            <ac:picMk id="3078" creationId="{00000000-0000-0000-0000-000000000000}"/>
          </ac:picMkLst>
        </pc:picChg>
      </pc:sldChg>
      <pc:sldChg chg="addSp delSp modSp">
        <pc:chgData name="Emma Arnold" userId="8993a44a-1dde-43d4-879e-84867f47ccd8" providerId="ADAL" clId="{C2495640-B193-4FF6-A505-3190EE4F8E87}" dt="2019-07-16T06:58:50.216" v="4702" actId="1076"/>
        <pc:sldMkLst>
          <pc:docMk/>
          <pc:sldMk cId="2692353560" sldId="285"/>
        </pc:sldMkLst>
        <pc:spChg chg="mod">
          <ac:chgData name="Emma Arnold" userId="8993a44a-1dde-43d4-879e-84867f47ccd8" providerId="ADAL" clId="{C2495640-B193-4FF6-A505-3190EE4F8E87}" dt="2019-07-16T06:56:24.984" v="4693" actId="20577"/>
          <ac:spMkLst>
            <pc:docMk/>
            <pc:sldMk cId="2692353560" sldId="285"/>
            <ac:spMk id="3" creationId="{00000000-0000-0000-0000-000000000000}"/>
          </ac:spMkLst>
        </pc:spChg>
        <pc:spChg chg="add del mod">
          <ac:chgData name="Emma Arnold" userId="8993a44a-1dde-43d4-879e-84867f47ccd8" providerId="ADAL" clId="{C2495640-B193-4FF6-A505-3190EE4F8E87}" dt="2019-07-16T06:50:10.790" v="4426"/>
          <ac:spMkLst>
            <pc:docMk/>
            <pc:sldMk cId="2692353560" sldId="285"/>
            <ac:spMk id="5" creationId="{E66532FC-5534-4BF0-8D70-CD1A570E298B}"/>
          </ac:spMkLst>
        </pc:spChg>
        <pc:spChg chg="add del mod">
          <ac:chgData name="Emma Arnold" userId="8993a44a-1dde-43d4-879e-84867f47ccd8" providerId="ADAL" clId="{C2495640-B193-4FF6-A505-3190EE4F8E87}" dt="2019-07-16T06:50:10.790" v="4426"/>
          <ac:spMkLst>
            <pc:docMk/>
            <pc:sldMk cId="2692353560" sldId="285"/>
            <ac:spMk id="6" creationId="{A303E5BF-B0F0-48EA-8167-D98FF6B179E1}"/>
          </ac:spMkLst>
        </pc:spChg>
        <pc:spChg chg="add del mod">
          <ac:chgData name="Emma Arnold" userId="8993a44a-1dde-43d4-879e-84867f47ccd8" providerId="ADAL" clId="{C2495640-B193-4FF6-A505-3190EE4F8E87}" dt="2019-07-16T06:55:17.541" v="4661"/>
          <ac:spMkLst>
            <pc:docMk/>
            <pc:sldMk cId="2692353560" sldId="285"/>
            <ac:spMk id="7" creationId="{502CB06B-08BF-4A20-B4BA-5164CE9ABDA0}"/>
          </ac:spMkLst>
        </pc:spChg>
        <pc:spChg chg="add del mod">
          <ac:chgData name="Emma Arnold" userId="8993a44a-1dde-43d4-879e-84867f47ccd8" providerId="ADAL" clId="{C2495640-B193-4FF6-A505-3190EE4F8E87}" dt="2019-07-16T06:55:17.541" v="4661"/>
          <ac:spMkLst>
            <pc:docMk/>
            <pc:sldMk cId="2692353560" sldId="285"/>
            <ac:spMk id="8" creationId="{F98639D5-0D36-4153-93CD-0CCE9D99235F}"/>
          </ac:spMkLst>
        </pc:spChg>
        <pc:picChg chg="add mod">
          <ac:chgData name="Emma Arnold" userId="8993a44a-1dde-43d4-879e-84867f47ccd8" providerId="ADAL" clId="{C2495640-B193-4FF6-A505-3190EE4F8E87}" dt="2019-07-16T06:50:02.565" v="4425" actId="1076"/>
          <ac:picMkLst>
            <pc:docMk/>
            <pc:sldMk cId="2692353560" sldId="285"/>
            <ac:picMk id="4" creationId="{4A43D362-8AE6-490D-8822-72DF4F3DEB1C}"/>
          </ac:picMkLst>
        </pc:picChg>
        <pc:picChg chg="add mod ord modCrop">
          <ac:chgData name="Emma Arnold" userId="8993a44a-1dde-43d4-879e-84867f47ccd8" providerId="ADAL" clId="{C2495640-B193-4FF6-A505-3190EE4F8E87}" dt="2019-07-16T06:58:50.216" v="4702" actId="1076"/>
          <ac:picMkLst>
            <pc:docMk/>
            <pc:sldMk cId="2692353560" sldId="285"/>
            <ac:picMk id="9" creationId="{D67AAC8F-ED83-41AD-A590-FAD312A945B3}"/>
          </ac:picMkLst>
        </pc:picChg>
        <pc:picChg chg="del">
          <ac:chgData name="Emma Arnold" userId="8993a44a-1dde-43d4-879e-84867f47ccd8" providerId="ADAL" clId="{C2495640-B193-4FF6-A505-3190EE4F8E87}" dt="2019-07-16T06:56:34.876" v="4694" actId="478"/>
          <ac:picMkLst>
            <pc:docMk/>
            <pc:sldMk cId="2692353560" sldId="285"/>
            <ac:picMk id="1026" creationId="{00000000-0000-0000-0000-000000000000}"/>
          </ac:picMkLst>
        </pc:picChg>
      </pc:sldChg>
      <pc:sldChg chg="addSp delSp modSp">
        <pc:chgData name="Emma Arnold" userId="8993a44a-1dde-43d4-879e-84867f47ccd8" providerId="ADAL" clId="{C2495640-B193-4FF6-A505-3190EE4F8E87}" dt="2019-07-16T07:49:58.421" v="6214" actId="1076"/>
        <pc:sldMkLst>
          <pc:docMk/>
          <pc:sldMk cId="920873561" sldId="286"/>
        </pc:sldMkLst>
        <pc:spChg chg="mod">
          <ac:chgData name="Emma Arnold" userId="8993a44a-1dde-43d4-879e-84867f47ccd8" providerId="ADAL" clId="{C2495640-B193-4FF6-A505-3190EE4F8E87}" dt="2019-07-16T07:45:24.609" v="6187" actId="20577"/>
          <ac:spMkLst>
            <pc:docMk/>
            <pc:sldMk cId="920873561" sldId="286"/>
            <ac:spMk id="3" creationId="{00000000-0000-0000-0000-000000000000}"/>
          </ac:spMkLst>
        </pc:spChg>
        <pc:spChg chg="add del mod">
          <ac:chgData name="Emma Arnold" userId="8993a44a-1dde-43d4-879e-84867f47ccd8" providerId="ADAL" clId="{C2495640-B193-4FF6-A505-3190EE4F8E87}" dt="2019-07-16T07:32:49.062" v="5855"/>
          <ac:spMkLst>
            <pc:docMk/>
            <pc:sldMk cId="920873561" sldId="286"/>
            <ac:spMk id="4" creationId="{C63DB5D1-45EA-4213-92F2-6CCB4EA7BA69}"/>
          </ac:spMkLst>
        </pc:spChg>
        <pc:spChg chg="add del mod">
          <ac:chgData name="Emma Arnold" userId="8993a44a-1dde-43d4-879e-84867f47ccd8" providerId="ADAL" clId="{C2495640-B193-4FF6-A505-3190EE4F8E87}" dt="2019-07-16T07:32:49.062" v="5855"/>
          <ac:spMkLst>
            <pc:docMk/>
            <pc:sldMk cId="920873561" sldId="286"/>
            <ac:spMk id="5" creationId="{A1734B46-0928-4ECC-8CBD-E92A022A2375}"/>
          </ac:spMkLst>
        </pc:spChg>
        <pc:picChg chg="add del mod ord modCrop">
          <ac:chgData name="Emma Arnold" userId="8993a44a-1dde-43d4-879e-84867f47ccd8" providerId="ADAL" clId="{C2495640-B193-4FF6-A505-3190EE4F8E87}" dt="2019-07-16T07:48:50.093" v="6202" actId="478"/>
          <ac:picMkLst>
            <pc:docMk/>
            <pc:sldMk cId="920873561" sldId="286"/>
            <ac:picMk id="6" creationId="{B3F01006-158A-47B6-B86C-8939D4A32DAF}"/>
          </ac:picMkLst>
        </pc:picChg>
        <pc:picChg chg="add mod modCrop">
          <ac:chgData name="Emma Arnold" userId="8993a44a-1dde-43d4-879e-84867f47ccd8" providerId="ADAL" clId="{C2495640-B193-4FF6-A505-3190EE4F8E87}" dt="2019-07-16T07:49:58.421" v="6214" actId="1076"/>
          <ac:picMkLst>
            <pc:docMk/>
            <pc:sldMk cId="920873561" sldId="286"/>
            <ac:picMk id="7" creationId="{CFFB19B2-4F50-4A98-B50A-B1409AD18B24}"/>
          </ac:picMkLst>
        </pc:picChg>
        <pc:picChg chg="del mod">
          <ac:chgData name="Emma Arnold" userId="8993a44a-1dde-43d4-879e-84867f47ccd8" providerId="ADAL" clId="{C2495640-B193-4FF6-A505-3190EE4F8E87}" dt="2019-07-16T07:48:05.387" v="6189" actId="478"/>
          <ac:picMkLst>
            <pc:docMk/>
            <pc:sldMk cId="920873561" sldId="286"/>
            <ac:picMk id="2052" creationId="{00000000-0000-0000-0000-000000000000}"/>
          </ac:picMkLst>
        </pc:picChg>
      </pc:sldChg>
      <pc:sldChg chg="addSp delSp modSp">
        <pc:chgData name="Emma Arnold" userId="8993a44a-1dde-43d4-879e-84867f47ccd8" providerId="ADAL" clId="{C2495640-B193-4FF6-A505-3190EE4F8E87}" dt="2019-07-16T08:06:26.271" v="6652" actId="20577"/>
        <pc:sldMkLst>
          <pc:docMk/>
          <pc:sldMk cId="1302993710" sldId="287"/>
        </pc:sldMkLst>
        <pc:spChg chg="mod">
          <ac:chgData name="Emma Arnold" userId="8993a44a-1dde-43d4-879e-84867f47ccd8" providerId="ADAL" clId="{C2495640-B193-4FF6-A505-3190EE4F8E87}" dt="2019-07-16T07:50:28.565" v="6235" actId="20577"/>
          <ac:spMkLst>
            <pc:docMk/>
            <pc:sldMk cId="1302993710" sldId="287"/>
            <ac:spMk id="2" creationId="{00000000-0000-0000-0000-000000000000}"/>
          </ac:spMkLst>
        </pc:spChg>
        <pc:spChg chg="mod">
          <ac:chgData name="Emma Arnold" userId="8993a44a-1dde-43d4-879e-84867f47ccd8" providerId="ADAL" clId="{C2495640-B193-4FF6-A505-3190EE4F8E87}" dt="2019-07-16T08:06:26.271" v="6652" actId="20577"/>
          <ac:spMkLst>
            <pc:docMk/>
            <pc:sldMk cId="1302993710" sldId="287"/>
            <ac:spMk id="3" creationId="{00000000-0000-0000-0000-000000000000}"/>
          </ac:spMkLst>
        </pc:spChg>
        <pc:spChg chg="add del mod">
          <ac:chgData name="Emma Arnold" userId="8993a44a-1dde-43d4-879e-84867f47ccd8" providerId="ADAL" clId="{C2495640-B193-4FF6-A505-3190EE4F8E87}" dt="2019-07-16T07:50:19.145" v="6215"/>
          <ac:spMkLst>
            <pc:docMk/>
            <pc:sldMk cId="1302993710" sldId="287"/>
            <ac:spMk id="4" creationId="{AAEB6FB0-4408-45AB-9F86-A1A5F493F602}"/>
          </ac:spMkLst>
        </pc:spChg>
        <pc:spChg chg="add del mod">
          <ac:chgData name="Emma Arnold" userId="8993a44a-1dde-43d4-879e-84867f47ccd8" providerId="ADAL" clId="{C2495640-B193-4FF6-A505-3190EE4F8E87}" dt="2019-07-16T07:50:19.145" v="6215"/>
          <ac:spMkLst>
            <pc:docMk/>
            <pc:sldMk cId="1302993710" sldId="287"/>
            <ac:spMk id="5" creationId="{2D2663A5-72D6-4010-8B94-2B7BE1E8E263}"/>
          </ac:spMkLst>
        </pc:spChg>
        <pc:picChg chg="add mod">
          <ac:chgData name="Emma Arnold" userId="8993a44a-1dde-43d4-879e-84867f47ccd8" providerId="ADAL" clId="{C2495640-B193-4FF6-A505-3190EE4F8E87}" dt="2019-07-16T07:51:07.674" v="6237" actId="1076"/>
          <ac:picMkLst>
            <pc:docMk/>
            <pc:sldMk cId="1302993710" sldId="287"/>
            <ac:picMk id="6" creationId="{E68071E5-3C43-4709-A0E1-B87F9DCFAACF}"/>
          </ac:picMkLst>
        </pc:picChg>
        <pc:picChg chg="mod modCrop">
          <ac:chgData name="Emma Arnold" userId="8993a44a-1dde-43d4-879e-84867f47ccd8" providerId="ADAL" clId="{C2495640-B193-4FF6-A505-3190EE4F8E87}" dt="2019-07-16T08:04:48.114" v="6587" actId="1076"/>
          <ac:picMkLst>
            <pc:docMk/>
            <pc:sldMk cId="1302993710" sldId="287"/>
            <ac:picMk id="2054" creationId="{00000000-0000-0000-0000-000000000000}"/>
          </ac:picMkLst>
        </pc:picChg>
      </pc:sldChg>
      <pc:sldChg chg="addSp delSp modSp">
        <pc:chgData name="Emma Arnold" userId="8993a44a-1dde-43d4-879e-84867f47ccd8" providerId="ADAL" clId="{C2495640-B193-4FF6-A505-3190EE4F8E87}" dt="2019-07-16T07:31:45.921" v="5853" actId="20577"/>
        <pc:sldMkLst>
          <pc:docMk/>
          <pc:sldMk cId="1719165382" sldId="288"/>
        </pc:sldMkLst>
        <pc:spChg chg="mod">
          <ac:chgData name="Emma Arnold" userId="8993a44a-1dde-43d4-879e-84867f47ccd8" providerId="ADAL" clId="{C2495640-B193-4FF6-A505-3190EE4F8E87}" dt="2019-07-16T07:31:04.766" v="5843" actId="20577"/>
          <ac:spMkLst>
            <pc:docMk/>
            <pc:sldMk cId="1719165382" sldId="288"/>
            <ac:spMk id="2" creationId="{00000000-0000-0000-0000-000000000000}"/>
          </ac:spMkLst>
        </pc:spChg>
        <pc:spChg chg="mod">
          <ac:chgData name="Emma Arnold" userId="8993a44a-1dde-43d4-879e-84867f47ccd8" providerId="ADAL" clId="{C2495640-B193-4FF6-A505-3190EE4F8E87}" dt="2019-07-16T07:31:45.921" v="5853" actId="20577"/>
          <ac:spMkLst>
            <pc:docMk/>
            <pc:sldMk cId="1719165382" sldId="288"/>
            <ac:spMk id="3" creationId="{00000000-0000-0000-0000-000000000000}"/>
          </ac:spMkLst>
        </pc:spChg>
        <pc:picChg chg="add mod">
          <ac:chgData name="Emma Arnold" userId="8993a44a-1dde-43d4-879e-84867f47ccd8" providerId="ADAL" clId="{C2495640-B193-4FF6-A505-3190EE4F8E87}" dt="2019-07-16T06:59:26.541" v="4704" actId="1076"/>
          <ac:picMkLst>
            <pc:docMk/>
            <pc:sldMk cId="1719165382" sldId="288"/>
            <ac:picMk id="4" creationId="{BE2AAAD2-C9DB-4F71-9980-49E0A8AF698C}"/>
          </ac:picMkLst>
        </pc:picChg>
        <pc:picChg chg="add del mod ord">
          <ac:chgData name="Emma Arnold" userId="8993a44a-1dde-43d4-879e-84867f47ccd8" providerId="ADAL" clId="{C2495640-B193-4FF6-A505-3190EE4F8E87}" dt="2019-07-16T07:28:37.860" v="5807" actId="478"/>
          <ac:picMkLst>
            <pc:docMk/>
            <pc:sldMk cId="1719165382" sldId="288"/>
            <ac:picMk id="5" creationId="{B75B0518-1942-4B19-A583-52E5F4457A1D}"/>
          </ac:picMkLst>
        </pc:picChg>
        <pc:picChg chg="add del mod ord">
          <ac:chgData name="Emma Arnold" userId="8993a44a-1dde-43d4-879e-84867f47ccd8" providerId="ADAL" clId="{C2495640-B193-4FF6-A505-3190EE4F8E87}" dt="2019-07-16T07:29:11.230" v="5814" actId="478"/>
          <ac:picMkLst>
            <pc:docMk/>
            <pc:sldMk cId="1719165382" sldId="288"/>
            <ac:picMk id="6" creationId="{5A0790A1-A3E4-4E6E-A238-D9B71C3BDED5}"/>
          </ac:picMkLst>
        </pc:picChg>
        <pc:picChg chg="add mod ord modCrop">
          <ac:chgData name="Emma Arnold" userId="8993a44a-1dde-43d4-879e-84867f47ccd8" providerId="ADAL" clId="{C2495640-B193-4FF6-A505-3190EE4F8E87}" dt="2019-07-16T07:30:15.355" v="5825" actId="14100"/>
          <ac:picMkLst>
            <pc:docMk/>
            <pc:sldMk cId="1719165382" sldId="288"/>
            <ac:picMk id="7" creationId="{8E4EB1B4-8B07-4C4D-8491-A290DC427183}"/>
          </ac:picMkLst>
        </pc:picChg>
        <pc:picChg chg="del mod modCrop">
          <ac:chgData name="Emma Arnold" userId="8993a44a-1dde-43d4-879e-84867f47ccd8" providerId="ADAL" clId="{C2495640-B193-4FF6-A505-3190EE4F8E87}" dt="2019-07-16T07:28:23.078" v="5802" actId="478"/>
          <ac:picMkLst>
            <pc:docMk/>
            <pc:sldMk cId="1719165382" sldId="288"/>
            <ac:picMk id="1034" creationId="{00000000-0000-0000-0000-000000000000}"/>
          </ac:picMkLst>
        </pc:picChg>
      </pc:sldChg>
      <pc:sldChg chg="addSp delSp modSp">
        <pc:chgData name="Emma Arnold" userId="8993a44a-1dde-43d4-879e-84867f47ccd8" providerId="ADAL" clId="{C2495640-B193-4FF6-A505-3190EE4F8E87}" dt="2019-07-16T08:22:34.157" v="6900" actId="20577"/>
        <pc:sldMkLst>
          <pc:docMk/>
          <pc:sldMk cId="2411571331" sldId="291"/>
        </pc:sldMkLst>
        <pc:spChg chg="mod">
          <ac:chgData name="Emma Arnold" userId="8993a44a-1dde-43d4-879e-84867f47ccd8" providerId="ADAL" clId="{C2495640-B193-4FF6-A505-3190EE4F8E87}" dt="2019-07-16T08:22:34.157" v="6900" actId="20577"/>
          <ac:spMkLst>
            <pc:docMk/>
            <pc:sldMk cId="2411571331" sldId="291"/>
            <ac:spMk id="3" creationId="{00000000-0000-0000-0000-000000000000}"/>
          </ac:spMkLst>
        </pc:spChg>
        <pc:spChg chg="add del mod">
          <ac:chgData name="Emma Arnold" userId="8993a44a-1dde-43d4-879e-84867f47ccd8" providerId="ADAL" clId="{C2495640-B193-4FF6-A505-3190EE4F8E87}" dt="2019-07-15T14:54:38.336" v="3652"/>
          <ac:spMkLst>
            <pc:docMk/>
            <pc:sldMk cId="2411571331" sldId="291"/>
            <ac:spMk id="4" creationId="{5351C4CC-6648-45DA-866C-53F6983E29B9}"/>
          </ac:spMkLst>
        </pc:spChg>
        <pc:spChg chg="add del mod">
          <ac:chgData name="Emma Arnold" userId="8993a44a-1dde-43d4-879e-84867f47ccd8" providerId="ADAL" clId="{C2495640-B193-4FF6-A505-3190EE4F8E87}" dt="2019-07-15T14:54:38.336" v="3652"/>
          <ac:spMkLst>
            <pc:docMk/>
            <pc:sldMk cId="2411571331" sldId="291"/>
            <ac:spMk id="5" creationId="{9D1E4563-CDA7-4BB5-B38F-8B5137EB5F35}"/>
          </ac:spMkLst>
        </pc:spChg>
      </pc:sldChg>
      <pc:sldChg chg="addSp delSp modSp">
        <pc:chgData name="Emma Arnold" userId="8993a44a-1dde-43d4-879e-84867f47ccd8" providerId="ADAL" clId="{C2495640-B193-4FF6-A505-3190EE4F8E87}" dt="2019-07-16T08:21:36.518" v="6880" actId="1076"/>
        <pc:sldMkLst>
          <pc:docMk/>
          <pc:sldMk cId="2562368522" sldId="294"/>
        </pc:sldMkLst>
        <pc:spChg chg="mod">
          <ac:chgData name="Emma Arnold" userId="8993a44a-1dde-43d4-879e-84867f47ccd8" providerId="ADAL" clId="{C2495640-B193-4FF6-A505-3190EE4F8E87}" dt="2019-07-16T08:08:23.646" v="6709" actId="20577"/>
          <ac:spMkLst>
            <pc:docMk/>
            <pc:sldMk cId="2562368522" sldId="294"/>
            <ac:spMk id="2" creationId="{00000000-0000-0000-0000-000000000000}"/>
          </ac:spMkLst>
        </pc:spChg>
        <pc:spChg chg="mod">
          <ac:chgData name="Emma Arnold" userId="8993a44a-1dde-43d4-879e-84867f47ccd8" providerId="ADAL" clId="{C2495640-B193-4FF6-A505-3190EE4F8E87}" dt="2019-07-16T08:21:31.925" v="6879" actId="20577"/>
          <ac:spMkLst>
            <pc:docMk/>
            <pc:sldMk cId="2562368522" sldId="294"/>
            <ac:spMk id="3" creationId="{00000000-0000-0000-0000-000000000000}"/>
          </ac:spMkLst>
        </pc:spChg>
        <pc:spChg chg="add del mod">
          <ac:chgData name="Emma Arnold" userId="8993a44a-1dde-43d4-879e-84867f47ccd8" providerId="ADAL" clId="{C2495640-B193-4FF6-A505-3190EE4F8E87}" dt="2019-07-16T08:08:10.576" v="6655"/>
          <ac:spMkLst>
            <pc:docMk/>
            <pc:sldMk cId="2562368522" sldId="294"/>
            <ac:spMk id="4" creationId="{AD05409D-3F60-4F52-8AC3-AD01FCB8D379}"/>
          </ac:spMkLst>
        </pc:spChg>
        <pc:spChg chg="add del mod">
          <ac:chgData name="Emma Arnold" userId="8993a44a-1dde-43d4-879e-84867f47ccd8" providerId="ADAL" clId="{C2495640-B193-4FF6-A505-3190EE4F8E87}" dt="2019-07-16T08:08:10.576" v="6655"/>
          <ac:spMkLst>
            <pc:docMk/>
            <pc:sldMk cId="2562368522" sldId="294"/>
            <ac:spMk id="5" creationId="{82AC83E8-6BB6-4EDA-82FB-6C7D2EF5FF2B}"/>
          </ac:spMkLst>
        </pc:spChg>
        <pc:spChg chg="add del mod">
          <ac:chgData name="Emma Arnold" userId="8993a44a-1dde-43d4-879e-84867f47ccd8" providerId="ADAL" clId="{C2495640-B193-4FF6-A505-3190EE4F8E87}" dt="2019-07-16T08:19:55.688" v="6811"/>
          <ac:spMkLst>
            <pc:docMk/>
            <pc:sldMk cId="2562368522" sldId="294"/>
            <ac:spMk id="7" creationId="{86E77ACB-F967-4C09-A6B3-87C64AC40042}"/>
          </ac:spMkLst>
        </pc:spChg>
        <pc:spChg chg="add del mod">
          <ac:chgData name="Emma Arnold" userId="8993a44a-1dde-43d4-879e-84867f47ccd8" providerId="ADAL" clId="{C2495640-B193-4FF6-A505-3190EE4F8E87}" dt="2019-07-16T08:19:55.688" v="6811"/>
          <ac:spMkLst>
            <pc:docMk/>
            <pc:sldMk cId="2562368522" sldId="294"/>
            <ac:spMk id="8" creationId="{3EFE488A-B7C1-4B0B-815D-09A8C858DB19}"/>
          </ac:spMkLst>
        </pc:spChg>
        <pc:picChg chg="add mod ord modCrop">
          <ac:chgData name="Emma Arnold" userId="8993a44a-1dde-43d4-879e-84867f47ccd8" providerId="ADAL" clId="{C2495640-B193-4FF6-A505-3190EE4F8E87}" dt="2019-07-16T08:21:36.518" v="6880" actId="1076"/>
          <ac:picMkLst>
            <pc:docMk/>
            <pc:sldMk cId="2562368522" sldId="294"/>
            <ac:picMk id="6" creationId="{EF68E091-43D4-4F57-A874-3950915A498A}"/>
          </ac:picMkLst>
        </pc:picChg>
        <pc:picChg chg="del">
          <ac:chgData name="Emma Arnold" userId="8993a44a-1dde-43d4-879e-84867f47ccd8" providerId="ADAL" clId="{C2495640-B193-4FF6-A505-3190EE4F8E87}" dt="2019-07-16T08:07:49.041" v="6654" actId="478"/>
          <ac:picMkLst>
            <pc:docMk/>
            <pc:sldMk cId="2562368522" sldId="294"/>
            <ac:picMk id="1028" creationId="{00000000-0000-0000-0000-000000000000}"/>
          </ac:picMkLst>
        </pc:picChg>
      </pc:sldChg>
      <pc:sldChg chg="addSp delSp modSp">
        <pc:chgData name="Emma Arnold" userId="8993a44a-1dde-43d4-879e-84867f47ccd8" providerId="ADAL" clId="{C2495640-B193-4FF6-A505-3190EE4F8E87}" dt="2019-07-15T14:57:33.883" v="3697" actId="14100"/>
        <pc:sldMkLst>
          <pc:docMk/>
          <pc:sldMk cId="2418451653" sldId="295"/>
        </pc:sldMkLst>
        <pc:spChg chg="ord">
          <ac:chgData name="Emma Arnold" userId="8993a44a-1dde-43d4-879e-84867f47ccd8" providerId="ADAL" clId="{C2495640-B193-4FF6-A505-3190EE4F8E87}" dt="2019-07-15T14:57:19.707" v="3694" actId="167"/>
          <ac:spMkLst>
            <pc:docMk/>
            <pc:sldMk cId="2418451653" sldId="295"/>
            <ac:spMk id="3" creationId="{AA5ABC0A-100C-4AD0-82F4-59B05D3256DA}"/>
          </ac:spMkLst>
        </pc:spChg>
        <pc:spChg chg="add del mod">
          <ac:chgData name="Emma Arnold" userId="8993a44a-1dde-43d4-879e-84867f47ccd8" providerId="ADAL" clId="{C2495640-B193-4FF6-A505-3190EE4F8E87}" dt="2019-07-15T08:55:27.975" v="591"/>
          <ac:spMkLst>
            <pc:docMk/>
            <pc:sldMk cId="2418451653" sldId="295"/>
            <ac:spMk id="4" creationId="{B068E3F7-2935-4D94-9170-DA8D77BBD16F}"/>
          </ac:spMkLst>
        </pc:spChg>
        <pc:spChg chg="add del mod">
          <ac:chgData name="Emma Arnold" userId="8993a44a-1dde-43d4-879e-84867f47ccd8" providerId="ADAL" clId="{C2495640-B193-4FF6-A505-3190EE4F8E87}" dt="2019-07-15T08:55:27.975" v="591"/>
          <ac:spMkLst>
            <pc:docMk/>
            <pc:sldMk cId="2418451653" sldId="295"/>
            <ac:spMk id="5" creationId="{B2908DD2-55A5-4847-BDC4-2779DC6F4E97}"/>
          </ac:spMkLst>
        </pc:spChg>
        <pc:picChg chg="mod ord">
          <ac:chgData name="Emma Arnold" userId="8993a44a-1dde-43d4-879e-84867f47ccd8" providerId="ADAL" clId="{C2495640-B193-4FF6-A505-3190EE4F8E87}" dt="2019-07-15T14:57:33.883" v="3697" actId="14100"/>
          <ac:picMkLst>
            <pc:docMk/>
            <pc:sldMk cId="2418451653" sldId="295"/>
            <ac:picMk id="6" creationId="{F333EBB6-71E8-4BF3-BD2F-77BA2DDD8A3F}"/>
          </ac:picMkLst>
        </pc:picChg>
      </pc:sldChg>
      <pc:sldChg chg="addSp delSp modSp">
        <pc:chgData name="Emma Arnold" userId="8993a44a-1dde-43d4-879e-84867f47ccd8" providerId="ADAL" clId="{C2495640-B193-4FF6-A505-3190EE4F8E87}" dt="2019-07-16T06:49:19.636" v="4419" actId="20577"/>
        <pc:sldMkLst>
          <pc:docMk/>
          <pc:sldMk cId="2558818922" sldId="296"/>
        </pc:sldMkLst>
        <pc:spChg chg="mod ord">
          <ac:chgData name="Emma Arnold" userId="8993a44a-1dde-43d4-879e-84867f47ccd8" providerId="ADAL" clId="{C2495640-B193-4FF6-A505-3190EE4F8E87}" dt="2019-07-16T06:49:19.636" v="4419" actId="20577"/>
          <ac:spMkLst>
            <pc:docMk/>
            <pc:sldMk cId="2558818922" sldId="296"/>
            <ac:spMk id="3" creationId="{D7E2FB1C-7A53-42B5-A1F0-3741345F75A4}"/>
          </ac:spMkLst>
        </pc:spChg>
        <pc:spChg chg="del">
          <ac:chgData name="Emma Arnold" userId="8993a44a-1dde-43d4-879e-84867f47ccd8" providerId="ADAL" clId="{C2495640-B193-4FF6-A505-3190EE4F8E87}" dt="2019-07-15T14:58:16.809" v="3703" actId="478"/>
          <ac:spMkLst>
            <pc:docMk/>
            <pc:sldMk cId="2558818922" sldId="296"/>
            <ac:spMk id="8" creationId="{158E3EF3-7AD0-430C-A531-CC42ED6F1878}"/>
          </ac:spMkLst>
        </pc:spChg>
        <pc:picChg chg="add del mod ord modCrop">
          <ac:chgData name="Emma Arnold" userId="8993a44a-1dde-43d4-879e-84867f47ccd8" providerId="ADAL" clId="{C2495640-B193-4FF6-A505-3190EE4F8E87}" dt="2019-07-16T06:38:49.505" v="4355" actId="478"/>
          <ac:picMkLst>
            <pc:docMk/>
            <pc:sldMk cId="2558818922" sldId="296"/>
            <ac:picMk id="4" creationId="{72EB64F9-38A7-4B1F-A407-DF0479B21406}"/>
          </ac:picMkLst>
        </pc:picChg>
        <pc:picChg chg="add del mod ord modCrop">
          <ac:chgData name="Emma Arnold" userId="8993a44a-1dde-43d4-879e-84867f47ccd8" providerId="ADAL" clId="{C2495640-B193-4FF6-A505-3190EE4F8E87}" dt="2019-07-16T06:40:23.507" v="4374" actId="478"/>
          <ac:picMkLst>
            <pc:docMk/>
            <pc:sldMk cId="2558818922" sldId="296"/>
            <ac:picMk id="5" creationId="{B24CC981-3A05-4875-A627-06610DA78465}"/>
          </ac:picMkLst>
        </pc:picChg>
        <pc:picChg chg="add del mod ord modCrop">
          <ac:chgData name="Emma Arnold" userId="8993a44a-1dde-43d4-879e-84867f47ccd8" providerId="ADAL" clId="{C2495640-B193-4FF6-A505-3190EE4F8E87}" dt="2019-07-16T06:42:42.721" v="4383" actId="478"/>
          <ac:picMkLst>
            <pc:docMk/>
            <pc:sldMk cId="2558818922" sldId="296"/>
            <ac:picMk id="6" creationId="{FD25C1CC-52EF-4B89-96BC-0386B715E50E}"/>
          </ac:picMkLst>
        </pc:picChg>
        <pc:picChg chg="del">
          <ac:chgData name="Emma Arnold" userId="8993a44a-1dde-43d4-879e-84867f47ccd8" providerId="ADAL" clId="{C2495640-B193-4FF6-A505-3190EE4F8E87}" dt="2019-07-15T14:58:15.860" v="3702" actId="478"/>
          <ac:picMkLst>
            <pc:docMk/>
            <pc:sldMk cId="2558818922" sldId="296"/>
            <ac:picMk id="7" creationId="{D1160876-A471-4911-A79F-FAC8F30FBBCA}"/>
          </ac:picMkLst>
        </pc:picChg>
        <pc:picChg chg="add mod ord modCrop">
          <ac:chgData name="Emma Arnold" userId="8993a44a-1dde-43d4-879e-84867f47ccd8" providerId="ADAL" clId="{C2495640-B193-4FF6-A505-3190EE4F8E87}" dt="2019-07-16T06:43:26.030" v="4394" actId="1076"/>
          <ac:picMkLst>
            <pc:docMk/>
            <pc:sldMk cId="2558818922" sldId="296"/>
            <ac:picMk id="9" creationId="{0D537D44-6A97-4A09-A27F-36D47ACA0CFD}"/>
          </ac:picMkLst>
        </pc:picChg>
      </pc:sldChg>
      <pc:sldChg chg="modSp ord">
        <pc:chgData name="Emma Arnold" userId="8993a44a-1dde-43d4-879e-84867f47ccd8" providerId="ADAL" clId="{C2495640-B193-4FF6-A505-3190EE4F8E87}" dt="2019-07-16T08:19:26.083" v="6807"/>
        <pc:sldMkLst>
          <pc:docMk/>
          <pc:sldMk cId="3647455132" sldId="297"/>
        </pc:sldMkLst>
        <pc:spChg chg="ord">
          <ac:chgData name="Emma Arnold" userId="8993a44a-1dde-43d4-879e-84867f47ccd8" providerId="ADAL" clId="{C2495640-B193-4FF6-A505-3190EE4F8E87}" dt="2019-07-15T14:58:47.062" v="3704" actId="167"/>
          <ac:spMkLst>
            <pc:docMk/>
            <pc:sldMk cId="3647455132" sldId="297"/>
            <ac:spMk id="3" creationId="{EA7CEB07-B62E-413E-85FF-1B6443BE9DC0}"/>
          </ac:spMkLst>
        </pc:spChg>
        <pc:picChg chg="mod">
          <ac:chgData name="Emma Arnold" userId="8993a44a-1dde-43d4-879e-84867f47ccd8" providerId="ADAL" clId="{C2495640-B193-4FF6-A505-3190EE4F8E87}" dt="2019-07-15T14:58:53.857" v="3707" actId="1076"/>
          <ac:picMkLst>
            <pc:docMk/>
            <pc:sldMk cId="3647455132" sldId="297"/>
            <ac:picMk id="4" creationId="{B802A98E-90A8-4C29-93D0-67169EE091AC}"/>
          </ac:picMkLst>
        </pc:picChg>
      </pc:sldChg>
      <pc:sldChg chg="addSp delSp modSp">
        <pc:chgData name="Emma Arnold" userId="8993a44a-1dde-43d4-879e-84867f47ccd8" providerId="ADAL" clId="{C2495640-B193-4FF6-A505-3190EE4F8E87}" dt="2019-07-15T15:06:05.728" v="3742" actId="14100"/>
        <pc:sldMkLst>
          <pc:docMk/>
          <pc:sldMk cId="3874587827" sldId="298"/>
        </pc:sldMkLst>
        <pc:spChg chg="ord">
          <ac:chgData name="Emma Arnold" userId="8993a44a-1dde-43d4-879e-84867f47ccd8" providerId="ADAL" clId="{C2495640-B193-4FF6-A505-3190EE4F8E87}" dt="2019-07-15T15:05:55.091" v="3739" actId="167"/>
          <ac:spMkLst>
            <pc:docMk/>
            <pc:sldMk cId="3874587827" sldId="298"/>
            <ac:spMk id="3" creationId="{AF1518FC-5A4D-4896-BB19-8550FC0A738C}"/>
          </ac:spMkLst>
        </pc:spChg>
        <pc:spChg chg="add del mod">
          <ac:chgData name="Emma Arnold" userId="8993a44a-1dde-43d4-879e-84867f47ccd8" providerId="ADAL" clId="{C2495640-B193-4FF6-A505-3190EE4F8E87}" dt="2019-07-15T15:05:46.493" v="3738"/>
          <ac:spMkLst>
            <pc:docMk/>
            <pc:sldMk cId="3874587827" sldId="298"/>
            <ac:spMk id="4" creationId="{228A3C5F-55CE-497E-8BC8-079B1A4CAFCD}"/>
          </ac:spMkLst>
        </pc:spChg>
        <pc:spChg chg="add del mod">
          <ac:chgData name="Emma Arnold" userId="8993a44a-1dde-43d4-879e-84867f47ccd8" providerId="ADAL" clId="{C2495640-B193-4FF6-A505-3190EE4F8E87}" dt="2019-07-15T15:05:46.493" v="3738"/>
          <ac:spMkLst>
            <pc:docMk/>
            <pc:sldMk cId="3874587827" sldId="298"/>
            <ac:spMk id="5" creationId="{D67F9507-CBAB-4A5A-9851-F606A4640BD1}"/>
          </ac:spMkLst>
        </pc:spChg>
        <pc:picChg chg="mod ord">
          <ac:chgData name="Emma Arnold" userId="8993a44a-1dde-43d4-879e-84867f47ccd8" providerId="ADAL" clId="{C2495640-B193-4FF6-A505-3190EE4F8E87}" dt="2019-07-15T15:06:05.728" v="3742" actId="14100"/>
          <ac:picMkLst>
            <pc:docMk/>
            <pc:sldMk cId="3874587827" sldId="298"/>
            <ac:picMk id="7" creationId="{3620BC2A-0DBA-4F88-9CED-2A88C09726FF}"/>
          </ac:picMkLst>
        </pc:picChg>
      </pc:sldChg>
      <pc:sldChg chg="addSp modSp add">
        <pc:chgData name="Emma Arnold" userId="8993a44a-1dde-43d4-879e-84867f47ccd8" providerId="ADAL" clId="{C2495640-B193-4FF6-A505-3190EE4F8E87}" dt="2019-07-15T09:44:54.776" v="1884" actId="313"/>
        <pc:sldMkLst>
          <pc:docMk/>
          <pc:sldMk cId="3148222110" sldId="299"/>
        </pc:sldMkLst>
        <pc:spChg chg="mod">
          <ac:chgData name="Emma Arnold" userId="8993a44a-1dde-43d4-879e-84867f47ccd8" providerId="ADAL" clId="{C2495640-B193-4FF6-A505-3190EE4F8E87}" dt="2019-07-15T09:34:02.495" v="1409" actId="20577"/>
          <ac:spMkLst>
            <pc:docMk/>
            <pc:sldMk cId="3148222110" sldId="299"/>
            <ac:spMk id="2" creationId="{720AB1E2-D033-40BE-941A-2BAAD52B419E}"/>
          </ac:spMkLst>
        </pc:spChg>
        <pc:spChg chg="mod">
          <ac:chgData name="Emma Arnold" userId="8993a44a-1dde-43d4-879e-84867f47ccd8" providerId="ADAL" clId="{C2495640-B193-4FF6-A505-3190EE4F8E87}" dt="2019-07-15T09:44:54.776" v="1884" actId="313"/>
          <ac:spMkLst>
            <pc:docMk/>
            <pc:sldMk cId="3148222110" sldId="299"/>
            <ac:spMk id="3" creationId="{A7DB229D-5F46-4A29-B38A-C09BB8E5A84F}"/>
          </ac:spMkLst>
        </pc:spChg>
        <pc:picChg chg="add mod modCrop">
          <ac:chgData name="Emma Arnold" userId="8993a44a-1dde-43d4-879e-84867f47ccd8" providerId="ADAL" clId="{C2495640-B193-4FF6-A505-3190EE4F8E87}" dt="2019-07-15T09:33:13.755" v="1388" actId="1076"/>
          <ac:picMkLst>
            <pc:docMk/>
            <pc:sldMk cId="3148222110" sldId="299"/>
            <ac:picMk id="4" creationId="{D8F25E29-7D92-4B1C-AE94-8C653BB2DF7E}"/>
          </ac:picMkLst>
        </pc:picChg>
      </pc:sldChg>
      <pc:sldChg chg="addSp delSp modSp add">
        <pc:chgData name="Emma Arnold" userId="8993a44a-1dde-43d4-879e-84867f47ccd8" providerId="ADAL" clId="{C2495640-B193-4FF6-A505-3190EE4F8E87}" dt="2019-07-15T13:59:51.272" v="3049" actId="20577"/>
        <pc:sldMkLst>
          <pc:docMk/>
          <pc:sldMk cId="64529468" sldId="300"/>
        </pc:sldMkLst>
        <pc:spChg chg="mod">
          <ac:chgData name="Emma Arnold" userId="8993a44a-1dde-43d4-879e-84867f47ccd8" providerId="ADAL" clId="{C2495640-B193-4FF6-A505-3190EE4F8E87}" dt="2019-07-15T12:55:27.598" v="2147" actId="313"/>
          <ac:spMkLst>
            <pc:docMk/>
            <pc:sldMk cId="64529468" sldId="300"/>
            <ac:spMk id="2" creationId="{9CBAA631-72B5-41AD-BA17-919405C3E774}"/>
          </ac:spMkLst>
        </pc:spChg>
        <pc:spChg chg="mod">
          <ac:chgData name="Emma Arnold" userId="8993a44a-1dde-43d4-879e-84867f47ccd8" providerId="ADAL" clId="{C2495640-B193-4FF6-A505-3190EE4F8E87}" dt="2019-07-15T13:59:51.272" v="3049" actId="20577"/>
          <ac:spMkLst>
            <pc:docMk/>
            <pc:sldMk cId="64529468" sldId="300"/>
            <ac:spMk id="3" creationId="{9AF5D2C6-C47A-4C9B-82DC-08504FF007E4}"/>
          </ac:spMkLst>
        </pc:spChg>
        <pc:spChg chg="add mod">
          <ac:chgData name="Emma Arnold" userId="8993a44a-1dde-43d4-879e-84867f47ccd8" providerId="ADAL" clId="{C2495640-B193-4FF6-A505-3190EE4F8E87}" dt="2019-07-15T13:50:33.522" v="2782" actId="20577"/>
          <ac:spMkLst>
            <pc:docMk/>
            <pc:sldMk cId="64529468" sldId="300"/>
            <ac:spMk id="7" creationId="{F4568B28-5316-4B9C-8872-CE78D9EF5B19}"/>
          </ac:spMkLst>
        </pc:spChg>
        <pc:picChg chg="add del mod modCrop">
          <ac:chgData name="Emma Arnold" userId="8993a44a-1dde-43d4-879e-84867f47ccd8" providerId="ADAL" clId="{C2495640-B193-4FF6-A505-3190EE4F8E87}" dt="2019-07-15T13:44:02.350" v="2706" actId="478"/>
          <ac:picMkLst>
            <pc:docMk/>
            <pc:sldMk cId="64529468" sldId="300"/>
            <ac:picMk id="4" creationId="{8B1096C0-0364-4B0F-A27F-B756DA32B6F2}"/>
          </ac:picMkLst>
        </pc:picChg>
        <pc:picChg chg="add del mod">
          <ac:chgData name="Emma Arnold" userId="8993a44a-1dde-43d4-879e-84867f47ccd8" providerId="ADAL" clId="{C2495640-B193-4FF6-A505-3190EE4F8E87}" dt="2019-07-15T13:49:52.777" v="2759" actId="478"/>
          <ac:picMkLst>
            <pc:docMk/>
            <pc:sldMk cId="64529468" sldId="300"/>
            <ac:picMk id="5" creationId="{52CB0EBE-298C-4BC4-9745-33A6F078CD46}"/>
          </ac:picMkLst>
        </pc:picChg>
        <pc:picChg chg="add mod">
          <ac:chgData name="Emma Arnold" userId="8993a44a-1dde-43d4-879e-84867f47ccd8" providerId="ADAL" clId="{C2495640-B193-4FF6-A505-3190EE4F8E87}" dt="2019-07-15T13:53:15.808" v="2893" actId="1076"/>
          <ac:picMkLst>
            <pc:docMk/>
            <pc:sldMk cId="64529468" sldId="300"/>
            <ac:picMk id="6" creationId="{33DA7D0B-264D-412A-9B16-09CEACBD8BEE}"/>
          </ac:picMkLst>
        </pc:picChg>
        <pc:picChg chg="add del mod">
          <ac:chgData name="Emma Arnold" userId="8993a44a-1dde-43d4-879e-84867f47ccd8" providerId="ADAL" clId="{C2495640-B193-4FF6-A505-3190EE4F8E87}" dt="2019-07-15T13:54:05.452" v="2896" actId="478"/>
          <ac:picMkLst>
            <pc:docMk/>
            <pc:sldMk cId="64529468" sldId="300"/>
            <ac:picMk id="8" creationId="{E61AF374-D3A2-4F96-92FD-75C6F0A4A563}"/>
          </ac:picMkLst>
        </pc:picChg>
      </pc:sldChg>
      <pc:sldChg chg="addSp delSp modSp add">
        <pc:chgData name="Emma Arnold" userId="8993a44a-1dde-43d4-879e-84867f47ccd8" providerId="ADAL" clId="{C2495640-B193-4FF6-A505-3190EE4F8E87}" dt="2019-07-16T07:13:45.856" v="5353" actId="20577"/>
        <pc:sldMkLst>
          <pc:docMk/>
          <pc:sldMk cId="1967128706" sldId="301"/>
        </pc:sldMkLst>
        <pc:spChg chg="mod">
          <ac:chgData name="Emma Arnold" userId="8993a44a-1dde-43d4-879e-84867f47ccd8" providerId="ADAL" clId="{C2495640-B193-4FF6-A505-3190EE4F8E87}" dt="2019-07-16T07:02:39.197" v="4735" actId="313"/>
          <ac:spMkLst>
            <pc:docMk/>
            <pc:sldMk cId="1967128706" sldId="301"/>
            <ac:spMk id="2" creationId="{367B02C6-0618-4DE8-A030-0620EEFA6CC7}"/>
          </ac:spMkLst>
        </pc:spChg>
        <pc:spChg chg="mod">
          <ac:chgData name="Emma Arnold" userId="8993a44a-1dde-43d4-879e-84867f47ccd8" providerId="ADAL" clId="{C2495640-B193-4FF6-A505-3190EE4F8E87}" dt="2019-07-16T07:13:45.856" v="5353" actId="20577"/>
          <ac:spMkLst>
            <pc:docMk/>
            <pc:sldMk cId="1967128706" sldId="301"/>
            <ac:spMk id="3" creationId="{23C82D36-076C-4F6D-9B30-97803EC8C1A5}"/>
          </ac:spMkLst>
        </pc:spChg>
        <pc:picChg chg="add del mod modCrop">
          <ac:chgData name="Emma Arnold" userId="8993a44a-1dde-43d4-879e-84867f47ccd8" providerId="ADAL" clId="{C2495640-B193-4FF6-A505-3190EE4F8E87}" dt="2019-07-16T07:03:51.489" v="4741" actId="478"/>
          <ac:picMkLst>
            <pc:docMk/>
            <pc:sldMk cId="1967128706" sldId="301"/>
            <ac:picMk id="4" creationId="{44FCFBD0-8EE0-4AC6-98EC-83C7D469FC7C}"/>
          </ac:picMkLst>
        </pc:picChg>
        <pc:picChg chg="add mod ord modCrop">
          <ac:chgData name="Emma Arnold" userId="8993a44a-1dde-43d4-879e-84867f47ccd8" providerId="ADAL" clId="{C2495640-B193-4FF6-A505-3190EE4F8E87}" dt="2019-07-16T07:07:21.349" v="4885" actId="14100"/>
          <ac:picMkLst>
            <pc:docMk/>
            <pc:sldMk cId="1967128706" sldId="301"/>
            <ac:picMk id="5" creationId="{136F517A-A3B1-4098-9B19-695099BCEF62}"/>
          </ac:picMkLst>
        </pc:picChg>
      </pc:sldChg>
      <pc:sldChg chg="modSp">
        <pc:chgData name="Emma Arnold" userId="8993a44a-1dde-43d4-879e-84867f47ccd8" providerId="ADAL" clId="{C2495640-B193-4FF6-A505-3190EE4F8E87}" dt="2019-07-16T08:42:29.322" v="6906" actId="20577"/>
        <pc:sldMkLst>
          <pc:docMk/>
          <pc:sldMk cId="1002519279" sldId="302"/>
        </pc:sldMkLst>
        <pc:spChg chg="mod">
          <ac:chgData name="Emma Arnold" userId="8993a44a-1dde-43d4-879e-84867f47ccd8" providerId="ADAL" clId="{C2495640-B193-4FF6-A505-3190EE4F8E87}" dt="2019-07-16T08:42:29.322" v="6906" actId="20577"/>
          <ac:spMkLst>
            <pc:docMk/>
            <pc:sldMk cId="1002519279" sldId="302"/>
            <ac:spMk id="3" creationId="{00000000-0000-0000-0000-000000000000}"/>
          </ac:spMkLst>
        </pc:spChg>
      </pc:sldChg>
      <pc:sldChg chg="modSp">
        <pc:chgData name="Emma Arnold" userId="8993a44a-1dde-43d4-879e-84867f47ccd8" providerId="ADAL" clId="{C2495640-B193-4FF6-A505-3190EE4F8E87}" dt="2019-07-16T09:06:00.848" v="6911" actId="20577"/>
        <pc:sldMkLst>
          <pc:docMk/>
          <pc:sldMk cId="2163085836" sldId="304"/>
        </pc:sldMkLst>
        <pc:spChg chg="mod">
          <ac:chgData name="Emma Arnold" userId="8993a44a-1dde-43d4-879e-84867f47ccd8" providerId="ADAL" clId="{C2495640-B193-4FF6-A505-3190EE4F8E87}" dt="2019-07-16T09:06:00.848" v="6911" actId="20577"/>
          <ac:spMkLst>
            <pc:docMk/>
            <pc:sldMk cId="2163085836" sldId="304"/>
            <ac:spMk id="3" creationId="{00000000-0000-0000-0000-000000000000}"/>
          </ac:spMkLst>
        </pc:spChg>
      </pc:sldChg>
      <pc:sldChg chg="addSp modSp add">
        <pc:chgData name="Emma Arnold" userId="8993a44a-1dde-43d4-879e-84867f47ccd8" providerId="ADAL" clId="{C2495640-B193-4FF6-A505-3190EE4F8E87}" dt="2019-07-16T09:47:33.500" v="7486" actId="20577"/>
        <pc:sldMkLst>
          <pc:docMk/>
          <pc:sldMk cId="4145615084" sldId="306"/>
        </pc:sldMkLst>
        <pc:spChg chg="mod">
          <ac:chgData name="Emma Arnold" userId="8993a44a-1dde-43d4-879e-84867f47ccd8" providerId="ADAL" clId="{C2495640-B193-4FF6-A505-3190EE4F8E87}" dt="2019-07-16T09:35:59.284" v="6939" actId="20577"/>
          <ac:spMkLst>
            <pc:docMk/>
            <pc:sldMk cId="4145615084" sldId="306"/>
            <ac:spMk id="2" creationId="{B22B372E-175B-437A-B910-2F6945152626}"/>
          </ac:spMkLst>
        </pc:spChg>
        <pc:spChg chg="mod">
          <ac:chgData name="Emma Arnold" userId="8993a44a-1dde-43d4-879e-84867f47ccd8" providerId="ADAL" clId="{C2495640-B193-4FF6-A505-3190EE4F8E87}" dt="2019-07-16T09:47:33.500" v="7486" actId="20577"/>
          <ac:spMkLst>
            <pc:docMk/>
            <pc:sldMk cId="4145615084" sldId="306"/>
            <ac:spMk id="3" creationId="{A9AF78C8-AF19-4763-800B-A6CA3FE16F78}"/>
          </ac:spMkLst>
        </pc:spChg>
        <pc:spChg chg="add mod ord">
          <ac:chgData name="Emma Arnold" userId="8993a44a-1dde-43d4-879e-84867f47ccd8" providerId="ADAL" clId="{C2495640-B193-4FF6-A505-3190EE4F8E87}" dt="2019-07-16T09:45:42.449" v="7314" actId="171"/>
          <ac:spMkLst>
            <pc:docMk/>
            <pc:sldMk cId="4145615084" sldId="306"/>
            <ac:spMk id="5" creationId="{602F40D4-7B82-49CF-AACC-7D807145C16D}"/>
          </ac:spMkLst>
        </pc:spChg>
        <pc:spChg chg="add mod ord">
          <ac:chgData name="Emma Arnold" userId="8993a44a-1dde-43d4-879e-84867f47ccd8" providerId="ADAL" clId="{C2495640-B193-4FF6-A505-3190EE4F8E87}" dt="2019-07-16T09:47:14.102" v="7482" actId="171"/>
          <ac:spMkLst>
            <pc:docMk/>
            <pc:sldMk cId="4145615084" sldId="306"/>
            <ac:spMk id="6" creationId="{4F3D7BEF-057B-4F6B-B815-D4AAF64930BC}"/>
          </ac:spMkLst>
        </pc:spChg>
        <pc:picChg chg="add mod ord modCrop">
          <ac:chgData name="Emma Arnold" userId="8993a44a-1dde-43d4-879e-84867f47ccd8" providerId="ADAL" clId="{C2495640-B193-4FF6-A505-3190EE4F8E87}" dt="2019-07-16T09:44:39.060" v="7268" actId="732"/>
          <ac:picMkLst>
            <pc:docMk/>
            <pc:sldMk cId="4145615084" sldId="306"/>
            <ac:picMk id="4" creationId="{43E28207-12C4-4DB7-AE81-358F649C3B6C}"/>
          </ac:picMkLst>
        </pc:picChg>
      </pc:sldChg>
      <pc:sldMasterChg chg="modSldLayout">
        <pc:chgData name="Emma Arnold" userId="8993a44a-1dde-43d4-879e-84867f47ccd8" providerId="ADAL" clId="{C2495640-B193-4FF6-A505-3190EE4F8E87}" dt="2019-07-16T08:22:01.406" v="6887" actId="20577"/>
        <pc:sldMasterMkLst>
          <pc:docMk/>
          <pc:sldMasterMk cId="1310585009" sldId="2147483648"/>
        </pc:sldMasterMkLst>
        <pc:sldLayoutChg chg="modSp">
          <pc:chgData name="Emma Arnold" userId="8993a44a-1dde-43d4-879e-84867f47ccd8" providerId="ADAL" clId="{C2495640-B193-4FF6-A505-3190EE4F8E87}" dt="2019-07-15T08:34:32.042" v="120" actId="14100"/>
          <pc:sldLayoutMkLst>
            <pc:docMk/>
            <pc:sldMasterMk cId="1310585009" sldId="2147483648"/>
            <pc:sldLayoutMk cId="3599343734" sldId="2147483650"/>
          </pc:sldLayoutMkLst>
          <pc:cxnChg chg="mod">
            <ac:chgData name="Emma Arnold" userId="8993a44a-1dde-43d4-879e-84867f47ccd8" providerId="ADAL" clId="{C2495640-B193-4FF6-A505-3190EE4F8E87}" dt="2019-07-15T08:34:32.042" v="120"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C2495640-B193-4FF6-A505-3190EE4F8E87}" dt="2019-07-16T08:22:01.406" v="6887" actId="20577"/>
          <pc:sldLayoutMkLst>
            <pc:docMk/>
            <pc:sldMasterMk cId="1310585009" sldId="2147483648"/>
            <pc:sldLayoutMk cId="1343773056" sldId="2147483656"/>
          </pc:sldLayoutMkLst>
          <pc:spChg chg="mod">
            <ac:chgData name="Emma Arnold" userId="8993a44a-1dde-43d4-879e-84867f47ccd8" providerId="ADAL" clId="{C2495640-B193-4FF6-A505-3190EE4F8E87}" dt="2019-07-16T08:22:01.406" v="6887" actId="20577"/>
            <ac:spMkLst>
              <pc:docMk/>
              <pc:sldMasterMk cId="1310585009" sldId="2147483648"/>
              <pc:sldLayoutMk cId="1343773056" sldId="2147483656"/>
              <ac:spMk id="2" creationId="{00000000-0000-0000-0000-000000000000}"/>
            </ac:spMkLst>
          </pc:spChg>
        </pc:sldLayoutChg>
      </pc:sldMasterChg>
    </pc:docChg>
  </pc:docChgLst>
  <pc:docChgLst>
    <pc:chgData name="Mike Ross" userId="7954c944-6085-4b08-be0b-82a8f61afa5b" providerId="ADAL" clId="{FA408F37-1DDB-401C-B328-06B255604552}"/>
    <pc:docChg chg="undo custSel modSld modMainMaster">
      <pc:chgData name="Mike Ross" userId="7954c944-6085-4b08-be0b-82a8f61afa5b" providerId="ADAL" clId="{FA408F37-1DDB-401C-B328-06B255604552}" dt="2019-08-27T11:48:15.570" v="596" actId="20577"/>
      <pc:docMkLst>
        <pc:docMk/>
      </pc:docMkLst>
      <pc:sldChg chg="modSp">
        <pc:chgData name="Mike Ross" userId="7954c944-6085-4b08-be0b-82a8f61afa5b" providerId="ADAL" clId="{FA408F37-1DDB-401C-B328-06B255604552}" dt="2019-08-19T13:15:42.875" v="446" actId="20577"/>
        <pc:sldMkLst>
          <pc:docMk/>
          <pc:sldMk cId="3537446628" sldId="258"/>
        </pc:sldMkLst>
        <pc:spChg chg="mod">
          <ac:chgData name="Mike Ross" userId="7954c944-6085-4b08-be0b-82a8f61afa5b" providerId="ADAL" clId="{FA408F37-1DDB-401C-B328-06B255604552}" dt="2019-08-19T13:15:42.875" v="446" actId="20577"/>
          <ac:spMkLst>
            <pc:docMk/>
            <pc:sldMk cId="3537446628" sldId="258"/>
            <ac:spMk id="3" creationId="{65C6CC6E-CA45-48A3-9A29-460C42D75F15}"/>
          </ac:spMkLst>
        </pc:spChg>
        <pc:picChg chg="mod">
          <ac:chgData name="Mike Ross" userId="7954c944-6085-4b08-be0b-82a8f61afa5b" providerId="ADAL" clId="{FA408F37-1DDB-401C-B328-06B255604552}" dt="2019-08-19T13:15:36.306" v="444" actId="1076"/>
          <ac:picMkLst>
            <pc:docMk/>
            <pc:sldMk cId="3537446628" sldId="258"/>
            <ac:picMk id="9" creationId="{16C5D6C0-A93B-4BA9-9F9F-8FF18DE8A7C1}"/>
          </ac:picMkLst>
        </pc:picChg>
      </pc:sldChg>
      <pc:sldChg chg="modSp">
        <pc:chgData name="Mike Ross" userId="7954c944-6085-4b08-be0b-82a8f61afa5b" providerId="ADAL" clId="{FA408F37-1DDB-401C-B328-06B255604552}" dt="2019-08-19T13:09:15.742" v="363" actId="20577"/>
        <pc:sldMkLst>
          <pc:docMk/>
          <pc:sldMk cId="3518739187" sldId="261"/>
        </pc:sldMkLst>
        <pc:spChg chg="mod">
          <ac:chgData name="Mike Ross" userId="7954c944-6085-4b08-be0b-82a8f61afa5b" providerId="ADAL" clId="{FA408F37-1DDB-401C-B328-06B255604552}" dt="2019-08-19T13:09:15.742" v="363" actId="20577"/>
          <ac:spMkLst>
            <pc:docMk/>
            <pc:sldMk cId="3518739187" sldId="261"/>
            <ac:spMk id="3" creationId="{A8613CD5-C441-4EC2-BEC3-737033DF6AA3}"/>
          </ac:spMkLst>
        </pc:spChg>
      </pc:sldChg>
      <pc:sldChg chg="addSp delSp modSp">
        <pc:chgData name="Mike Ross" userId="7954c944-6085-4b08-be0b-82a8f61afa5b" providerId="ADAL" clId="{FA408F37-1DDB-401C-B328-06B255604552}" dt="2019-08-27T11:46:51.802" v="587" actId="478"/>
        <pc:sldMkLst>
          <pc:docMk/>
          <pc:sldMk cId="3851662309" sldId="262"/>
        </pc:sldMkLst>
        <pc:spChg chg="mod">
          <ac:chgData name="Mike Ross" userId="7954c944-6085-4b08-be0b-82a8f61afa5b" providerId="ADAL" clId="{FA408F37-1DDB-401C-B328-06B255604552}" dt="2019-08-19T11:09:59.352" v="163" actId="20577"/>
          <ac:spMkLst>
            <pc:docMk/>
            <pc:sldMk cId="3851662309" sldId="262"/>
            <ac:spMk id="4" creationId="{245A97A3-DD2B-451A-8609-3F837D622E99}"/>
          </ac:spMkLst>
        </pc:spChg>
        <pc:picChg chg="add del mod">
          <ac:chgData name="Mike Ross" userId="7954c944-6085-4b08-be0b-82a8f61afa5b" providerId="ADAL" clId="{FA408F37-1DDB-401C-B328-06B255604552}" dt="2019-08-27T11:46:51.802" v="587" actId="478"/>
          <ac:picMkLst>
            <pc:docMk/>
            <pc:sldMk cId="3851662309" sldId="262"/>
            <ac:picMk id="2" creationId="{DEE7F448-6715-49CF-9D72-1C2D875876DA}"/>
          </ac:picMkLst>
        </pc:picChg>
      </pc:sldChg>
      <pc:sldChg chg="modSp">
        <pc:chgData name="Mike Ross" userId="7954c944-6085-4b08-be0b-82a8f61afa5b" providerId="ADAL" clId="{FA408F37-1DDB-401C-B328-06B255604552}" dt="2019-08-19T11:13:04.516" v="172" actId="1076"/>
        <pc:sldMkLst>
          <pc:docMk/>
          <pc:sldMk cId="1941998594" sldId="263"/>
        </pc:sldMkLst>
        <pc:picChg chg="mod">
          <ac:chgData name="Mike Ross" userId="7954c944-6085-4b08-be0b-82a8f61afa5b" providerId="ADAL" clId="{FA408F37-1DDB-401C-B328-06B255604552}" dt="2019-08-19T11:13:04.516" v="172" actId="1076"/>
          <ac:picMkLst>
            <pc:docMk/>
            <pc:sldMk cId="1941998594" sldId="263"/>
            <ac:picMk id="1030" creationId="{00000000-0000-0000-0000-000000000000}"/>
          </ac:picMkLst>
        </pc:picChg>
      </pc:sldChg>
      <pc:sldChg chg="modSp">
        <pc:chgData name="Mike Ross" userId="7954c944-6085-4b08-be0b-82a8f61afa5b" providerId="ADAL" clId="{FA408F37-1DDB-401C-B328-06B255604552}" dt="2019-08-19T11:18:53.194" v="175" actId="20577"/>
        <pc:sldMkLst>
          <pc:docMk/>
          <pc:sldMk cId="3602408577" sldId="264"/>
        </pc:sldMkLst>
        <pc:spChg chg="mod">
          <ac:chgData name="Mike Ross" userId="7954c944-6085-4b08-be0b-82a8f61afa5b" providerId="ADAL" clId="{FA408F37-1DDB-401C-B328-06B255604552}" dt="2019-08-19T11:18:53.194" v="175" actId="20577"/>
          <ac:spMkLst>
            <pc:docMk/>
            <pc:sldMk cId="3602408577" sldId="264"/>
            <ac:spMk id="3" creationId="{00000000-0000-0000-0000-000000000000}"/>
          </ac:spMkLst>
        </pc:spChg>
      </pc:sldChg>
      <pc:sldChg chg="modSp">
        <pc:chgData name="Mike Ross" userId="7954c944-6085-4b08-be0b-82a8f61afa5b" providerId="ADAL" clId="{FA408F37-1DDB-401C-B328-06B255604552}" dt="2019-08-06T14:18:23.688" v="5" actId="1076"/>
        <pc:sldMkLst>
          <pc:docMk/>
          <pc:sldMk cId="3171702775" sldId="265"/>
        </pc:sldMkLst>
        <pc:spChg chg="mod">
          <ac:chgData name="Mike Ross" userId="7954c944-6085-4b08-be0b-82a8f61afa5b" providerId="ADAL" clId="{FA408F37-1DDB-401C-B328-06B255604552}" dt="2019-08-06T14:18:21.161" v="4" actId="207"/>
          <ac:spMkLst>
            <pc:docMk/>
            <pc:sldMk cId="3171702775" sldId="265"/>
            <ac:spMk id="3" creationId="{00000000-0000-0000-0000-000000000000}"/>
          </ac:spMkLst>
        </pc:spChg>
        <pc:picChg chg="mod">
          <ac:chgData name="Mike Ross" userId="7954c944-6085-4b08-be0b-82a8f61afa5b" providerId="ADAL" clId="{FA408F37-1DDB-401C-B328-06B255604552}" dt="2019-08-06T14:18:23.688" v="5" actId="1076"/>
          <ac:picMkLst>
            <pc:docMk/>
            <pc:sldMk cId="3171702775" sldId="265"/>
            <ac:picMk id="9" creationId="{CA307291-520C-46A1-B566-7957559BDFCB}"/>
          </ac:picMkLst>
        </pc:picChg>
      </pc:sldChg>
      <pc:sldChg chg="modSp">
        <pc:chgData name="Mike Ross" userId="7954c944-6085-4b08-be0b-82a8f61afa5b" providerId="ADAL" clId="{FA408F37-1DDB-401C-B328-06B255604552}" dt="2019-08-19T11:34:18.693" v="176" actId="207"/>
        <pc:sldMkLst>
          <pc:docMk/>
          <pc:sldMk cId="1914168014" sldId="269"/>
        </pc:sldMkLst>
        <pc:spChg chg="mod">
          <ac:chgData name="Mike Ross" userId="7954c944-6085-4b08-be0b-82a8f61afa5b" providerId="ADAL" clId="{FA408F37-1DDB-401C-B328-06B255604552}" dt="2019-08-19T11:34:18.693" v="176" actId="207"/>
          <ac:spMkLst>
            <pc:docMk/>
            <pc:sldMk cId="1914168014" sldId="269"/>
            <ac:spMk id="3" creationId="{00000000-0000-0000-0000-000000000000}"/>
          </ac:spMkLst>
        </pc:spChg>
      </pc:sldChg>
      <pc:sldChg chg="modSp">
        <pc:chgData name="Mike Ross" userId="7954c944-6085-4b08-be0b-82a8f61afa5b" providerId="ADAL" clId="{FA408F37-1DDB-401C-B328-06B255604552}" dt="2019-08-19T12:02:20.666" v="345" actId="20577"/>
        <pc:sldMkLst>
          <pc:docMk/>
          <pc:sldMk cId="2633103479" sldId="272"/>
        </pc:sldMkLst>
        <pc:spChg chg="mod">
          <ac:chgData name="Mike Ross" userId="7954c944-6085-4b08-be0b-82a8f61afa5b" providerId="ADAL" clId="{FA408F37-1DDB-401C-B328-06B255604552}" dt="2019-08-19T12:02:20.666" v="345" actId="20577"/>
          <ac:spMkLst>
            <pc:docMk/>
            <pc:sldMk cId="2633103479" sldId="272"/>
            <ac:spMk id="3" creationId="{00000000-0000-0000-0000-000000000000}"/>
          </ac:spMkLst>
        </pc:spChg>
        <pc:picChg chg="mod">
          <ac:chgData name="Mike Ross" userId="7954c944-6085-4b08-be0b-82a8f61afa5b" providerId="ADAL" clId="{FA408F37-1DDB-401C-B328-06B255604552}" dt="2019-08-19T12:00:24.828" v="335" actId="1076"/>
          <ac:picMkLst>
            <pc:docMk/>
            <pc:sldMk cId="2633103479" sldId="272"/>
            <ac:picMk id="6" creationId="{2A57E3DB-0BE9-48AB-86D1-07C7508FE5CA}"/>
          </ac:picMkLst>
        </pc:picChg>
      </pc:sldChg>
      <pc:sldChg chg="modSp">
        <pc:chgData name="Mike Ross" userId="7954c944-6085-4b08-be0b-82a8f61afa5b" providerId="ADAL" clId="{FA408F37-1DDB-401C-B328-06B255604552}" dt="2019-08-19T11:42:10.163" v="227" actId="14100"/>
        <pc:sldMkLst>
          <pc:docMk/>
          <pc:sldMk cId="4132408898" sldId="274"/>
        </pc:sldMkLst>
        <pc:spChg chg="mod">
          <ac:chgData name="Mike Ross" userId="7954c944-6085-4b08-be0b-82a8f61afa5b" providerId="ADAL" clId="{FA408F37-1DDB-401C-B328-06B255604552}" dt="2019-08-06T14:19:29.037" v="13" actId="207"/>
          <ac:spMkLst>
            <pc:docMk/>
            <pc:sldMk cId="4132408898" sldId="274"/>
            <ac:spMk id="3" creationId="{00000000-0000-0000-0000-000000000000}"/>
          </ac:spMkLst>
        </pc:spChg>
        <pc:spChg chg="mod">
          <ac:chgData name="Mike Ross" userId="7954c944-6085-4b08-be0b-82a8f61afa5b" providerId="ADAL" clId="{FA408F37-1DDB-401C-B328-06B255604552}" dt="2019-08-19T11:41:53.382" v="223" actId="14100"/>
          <ac:spMkLst>
            <pc:docMk/>
            <pc:sldMk cId="4132408898" sldId="274"/>
            <ac:spMk id="10" creationId="{D623D3DA-6490-4E3C-A9BC-BFA0AD161CB4}"/>
          </ac:spMkLst>
        </pc:spChg>
        <pc:spChg chg="mod">
          <ac:chgData name="Mike Ross" userId="7954c944-6085-4b08-be0b-82a8f61afa5b" providerId="ADAL" clId="{FA408F37-1DDB-401C-B328-06B255604552}" dt="2019-08-19T11:42:10.163" v="227" actId="14100"/>
          <ac:spMkLst>
            <pc:docMk/>
            <pc:sldMk cId="4132408898" sldId="274"/>
            <ac:spMk id="11" creationId="{6A4C6350-5966-4977-9B3B-C026B56F9848}"/>
          </ac:spMkLst>
        </pc:spChg>
      </pc:sldChg>
      <pc:sldChg chg="modSp">
        <pc:chgData name="Mike Ross" userId="7954c944-6085-4b08-be0b-82a8f61afa5b" providerId="ADAL" clId="{FA408F37-1DDB-401C-B328-06B255604552}" dt="2019-08-19T11:37:55.973" v="205" actId="20577"/>
        <pc:sldMkLst>
          <pc:docMk/>
          <pc:sldMk cId="3828327416" sldId="276"/>
        </pc:sldMkLst>
        <pc:spChg chg="mod">
          <ac:chgData name="Mike Ross" userId="7954c944-6085-4b08-be0b-82a8f61afa5b" providerId="ADAL" clId="{FA408F37-1DDB-401C-B328-06B255604552}" dt="2019-08-19T11:37:55.973" v="205" actId="20577"/>
          <ac:spMkLst>
            <pc:docMk/>
            <pc:sldMk cId="3828327416" sldId="276"/>
            <ac:spMk id="3" creationId="{00000000-0000-0000-0000-000000000000}"/>
          </ac:spMkLst>
        </pc:spChg>
      </pc:sldChg>
      <pc:sldChg chg="modSp">
        <pc:chgData name="Mike Ross" userId="7954c944-6085-4b08-be0b-82a8f61afa5b" providerId="ADAL" clId="{FA408F37-1DDB-401C-B328-06B255604552}" dt="2019-08-19T13:19:58.626" v="506" actId="20577"/>
        <pc:sldMkLst>
          <pc:docMk/>
          <pc:sldMk cId="2692353560" sldId="285"/>
        </pc:sldMkLst>
        <pc:spChg chg="mod">
          <ac:chgData name="Mike Ross" userId="7954c944-6085-4b08-be0b-82a8f61afa5b" providerId="ADAL" clId="{FA408F37-1DDB-401C-B328-06B255604552}" dt="2019-08-19T13:19:58.626" v="506" actId="20577"/>
          <ac:spMkLst>
            <pc:docMk/>
            <pc:sldMk cId="2692353560" sldId="285"/>
            <ac:spMk id="3" creationId="{00000000-0000-0000-0000-000000000000}"/>
          </ac:spMkLst>
        </pc:spChg>
      </pc:sldChg>
      <pc:sldChg chg="modSp modNotesTx">
        <pc:chgData name="Mike Ross" userId="7954c944-6085-4b08-be0b-82a8f61afa5b" providerId="ADAL" clId="{FA408F37-1DDB-401C-B328-06B255604552}" dt="2019-08-19T13:41:13.669" v="538" actId="6549"/>
        <pc:sldMkLst>
          <pc:docMk/>
          <pc:sldMk cId="920873561" sldId="286"/>
        </pc:sldMkLst>
        <pc:spChg chg="mod">
          <ac:chgData name="Mike Ross" userId="7954c944-6085-4b08-be0b-82a8f61afa5b" providerId="ADAL" clId="{FA408F37-1DDB-401C-B328-06B255604552}" dt="2019-08-19T13:41:13.669" v="538" actId="6549"/>
          <ac:spMkLst>
            <pc:docMk/>
            <pc:sldMk cId="920873561" sldId="286"/>
            <ac:spMk id="3" creationId="{00000000-0000-0000-0000-000000000000}"/>
          </ac:spMkLst>
        </pc:spChg>
      </pc:sldChg>
      <pc:sldChg chg="modSp">
        <pc:chgData name="Mike Ross" userId="7954c944-6085-4b08-be0b-82a8f61afa5b" providerId="ADAL" clId="{FA408F37-1DDB-401C-B328-06B255604552}" dt="2019-08-19T13:52:25.619" v="566" actId="20577"/>
        <pc:sldMkLst>
          <pc:docMk/>
          <pc:sldMk cId="1302993710" sldId="287"/>
        </pc:sldMkLst>
        <pc:spChg chg="mod">
          <ac:chgData name="Mike Ross" userId="7954c944-6085-4b08-be0b-82a8f61afa5b" providerId="ADAL" clId="{FA408F37-1DDB-401C-B328-06B255604552}" dt="2019-08-19T13:52:25.619" v="566" actId="20577"/>
          <ac:spMkLst>
            <pc:docMk/>
            <pc:sldMk cId="1302993710" sldId="287"/>
            <ac:spMk id="3" creationId="{00000000-0000-0000-0000-000000000000}"/>
          </ac:spMkLst>
        </pc:spChg>
      </pc:sldChg>
      <pc:sldChg chg="modSp">
        <pc:chgData name="Mike Ross" userId="7954c944-6085-4b08-be0b-82a8f61afa5b" providerId="ADAL" clId="{FA408F37-1DDB-401C-B328-06B255604552}" dt="2019-08-19T13:28:39.914" v="515" actId="20577"/>
        <pc:sldMkLst>
          <pc:docMk/>
          <pc:sldMk cId="1719165382" sldId="288"/>
        </pc:sldMkLst>
        <pc:spChg chg="mod">
          <ac:chgData name="Mike Ross" userId="7954c944-6085-4b08-be0b-82a8f61afa5b" providerId="ADAL" clId="{FA408F37-1DDB-401C-B328-06B255604552}" dt="2019-08-19T13:28:39.914" v="515" actId="20577"/>
          <ac:spMkLst>
            <pc:docMk/>
            <pc:sldMk cId="1719165382" sldId="288"/>
            <ac:spMk id="3" creationId="{00000000-0000-0000-0000-000000000000}"/>
          </ac:spMkLst>
        </pc:spChg>
      </pc:sldChg>
      <pc:sldChg chg="modSp">
        <pc:chgData name="Mike Ross" userId="7954c944-6085-4b08-be0b-82a8f61afa5b" providerId="ADAL" clId="{FA408F37-1DDB-401C-B328-06B255604552}" dt="2019-08-06T14:19:51.069" v="20" actId="20577"/>
        <pc:sldMkLst>
          <pc:docMk/>
          <pc:sldMk cId="2411571331" sldId="291"/>
        </pc:sldMkLst>
        <pc:spChg chg="mod">
          <ac:chgData name="Mike Ross" userId="7954c944-6085-4b08-be0b-82a8f61afa5b" providerId="ADAL" clId="{FA408F37-1DDB-401C-B328-06B255604552}" dt="2019-08-06T14:19:51.069" v="20" actId="20577"/>
          <ac:spMkLst>
            <pc:docMk/>
            <pc:sldMk cId="2411571331" sldId="291"/>
            <ac:spMk id="2" creationId="{00000000-0000-0000-0000-000000000000}"/>
          </ac:spMkLst>
        </pc:spChg>
        <pc:spChg chg="mod">
          <ac:chgData name="Mike Ross" userId="7954c944-6085-4b08-be0b-82a8f61afa5b" providerId="ADAL" clId="{FA408F37-1DDB-401C-B328-06B255604552}" dt="2019-08-06T14:19:46.965" v="19" actId="20577"/>
          <ac:spMkLst>
            <pc:docMk/>
            <pc:sldMk cId="2411571331" sldId="291"/>
            <ac:spMk id="3" creationId="{00000000-0000-0000-0000-000000000000}"/>
          </ac:spMkLst>
        </pc:spChg>
      </pc:sldChg>
      <pc:sldChg chg="modSp">
        <pc:chgData name="Mike Ross" userId="7954c944-6085-4b08-be0b-82a8f61afa5b" providerId="ADAL" clId="{FA408F37-1DDB-401C-B328-06B255604552}" dt="2019-08-19T13:59:53.923" v="586" actId="20577"/>
        <pc:sldMkLst>
          <pc:docMk/>
          <pc:sldMk cId="2562368522" sldId="294"/>
        </pc:sldMkLst>
        <pc:spChg chg="mod">
          <ac:chgData name="Mike Ross" userId="7954c944-6085-4b08-be0b-82a8f61afa5b" providerId="ADAL" clId="{FA408F37-1DDB-401C-B328-06B255604552}" dt="2019-08-19T13:59:53.923" v="586" actId="20577"/>
          <ac:spMkLst>
            <pc:docMk/>
            <pc:sldMk cId="2562368522" sldId="294"/>
            <ac:spMk id="3" creationId="{00000000-0000-0000-0000-000000000000}"/>
          </ac:spMkLst>
        </pc:spChg>
        <pc:picChg chg="mod">
          <ac:chgData name="Mike Ross" userId="7954c944-6085-4b08-be0b-82a8f61afa5b" providerId="ADAL" clId="{FA408F37-1DDB-401C-B328-06B255604552}" dt="2019-08-19T13:54:26.042" v="568" actId="14100"/>
          <ac:picMkLst>
            <pc:docMk/>
            <pc:sldMk cId="2562368522" sldId="294"/>
            <ac:picMk id="6" creationId="{EF68E091-43D4-4F57-A874-3950915A498A}"/>
          </ac:picMkLst>
        </pc:picChg>
      </pc:sldChg>
      <pc:sldChg chg="modSp">
        <pc:chgData name="Mike Ross" userId="7954c944-6085-4b08-be0b-82a8f61afa5b" providerId="ADAL" clId="{FA408F37-1DDB-401C-B328-06B255604552}" dt="2019-08-19T12:56:32.061" v="350" actId="14"/>
        <pc:sldMkLst>
          <pc:docMk/>
          <pc:sldMk cId="2418451653" sldId="295"/>
        </pc:sldMkLst>
        <pc:spChg chg="mod">
          <ac:chgData name="Mike Ross" userId="7954c944-6085-4b08-be0b-82a8f61afa5b" providerId="ADAL" clId="{FA408F37-1DDB-401C-B328-06B255604552}" dt="2019-08-19T12:56:32.061" v="350" actId="14"/>
          <ac:spMkLst>
            <pc:docMk/>
            <pc:sldMk cId="2418451653" sldId="295"/>
            <ac:spMk id="3" creationId="{AA5ABC0A-100C-4AD0-82F4-59B05D3256DA}"/>
          </ac:spMkLst>
        </pc:spChg>
      </pc:sldChg>
      <pc:sldChg chg="modSp">
        <pc:chgData name="Mike Ross" userId="7954c944-6085-4b08-be0b-82a8f61afa5b" providerId="ADAL" clId="{FA408F37-1DDB-401C-B328-06B255604552}" dt="2019-08-19T13:13:11.731" v="417" actId="20577"/>
        <pc:sldMkLst>
          <pc:docMk/>
          <pc:sldMk cId="2558818922" sldId="296"/>
        </pc:sldMkLst>
        <pc:spChg chg="mod">
          <ac:chgData name="Mike Ross" userId="7954c944-6085-4b08-be0b-82a8f61afa5b" providerId="ADAL" clId="{FA408F37-1DDB-401C-B328-06B255604552}" dt="2019-08-19T13:13:11.731" v="417" actId="20577"/>
          <ac:spMkLst>
            <pc:docMk/>
            <pc:sldMk cId="2558818922" sldId="296"/>
            <ac:spMk id="3" creationId="{D7E2FB1C-7A53-42B5-A1F0-3741345F75A4}"/>
          </ac:spMkLst>
        </pc:spChg>
        <pc:picChg chg="mod">
          <ac:chgData name="Mike Ross" userId="7954c944-6085-4b08-be0b-82a8f61afa5b" providerId="ADAL" clId="{FA408F37-1DDB-401C-B328-06B255604552}" dt="2019-08-19T13:11:47.381" v="383" actId="1076"/>
          <ac:picMkLst>
            <pc:docMk/>
            <pc:sldMk cId="2558818922" sldId="296"/>
            <ac:picMk id="9" creationId="{0D537D44-6A97-4A09-A27F-36D47ACA0CFD}"/>
          </ac:picMkLst>
        </pc:picChg>
      </pc:sldChg>
      <pc:sldChg chg="addSp delSp modSp">
        <pc:chgData name="Mike Ross" userId="7954c944-6085-4b08-be0b-82a8f61afa5b" providerId="ADAL" clId="{FA408F37-1DDB-401C-B328-06B255604552}" dt="2019-08-19T13:08:24.267" v="362"/>
        <pc:sldMkLst>
          <pc:docMk/>
          <pc:sldMk cId="3647455132" sldId="297"/>
        </pc:sldMkLst>
        <pc:spChg chg="mod">
          <ac:chgData name="Mike Ross" userId="7954c944-6085-4b08-be0b-82a8f61afa5b" providerId="ADAL" clId="{FA408F37-1DDB-401C-B328-06B255604552}" dt="2019-08-19T12:58:04.906" v="359" actId="20577"/>
          <ac:spMkLst>
            <pc:docMk/>
            <pc:sldMk cId="3647455132" sldId="297"/>
            <ac:spMk id="3" creationId="{EA7CEB07-B62E-413E-85FF-1B6443BE9DC0}"/>
          </ac:spMkLst>
        </pc:spChg>
        <pc:spChg chg="add del mod">
          <ac:chgData name="Mike Ross" userId="7954c944-6085-4b08-be0b-82a8f61afa5b" providerId="ADAL" clId="{FA408F37-1DDB-401C-B328-06B255604552}" dt="2019-08-19T13:08:24.267" v="362"/>
          <ac:spMkLst>
            <pc:docMk/>
            <pc:sldMk cId="3647455132" sldId="297"/>
            <ac:spMk id="5" creationId="{DE1F73AC-78C2-4D62-9221-C9181FCB71B1}"/>
          </ac:spMkLst>
        </pc:spChg>
        <pc:spChg chg="add del mod">
          <ac:chgData name="Mike Ross" userId="7954c944-6085-4b08-be0b-82a8f61afa5b" providerId="ADAL" clId="{FA408F37-1DDB-401C-B328-06B255604552}" dt="2019-08-19T13:08:24.267" v="362"/>
          <ac:spMkLst>
            <pc:docMk/>
            <pc:sldMk cId="3647455132" sldId="297"/>
            <ac:spMk id="6" creationId="{CF9FB4F0-9FE9-41A0-BC10-13CC87377805}"/>
          </ac:spMkLst>
        </pc:spChg>
        <pc:picChg chg="ord">
          <ac:chgData name="Mike Ross" userId="7954c944-6085-4b08-be0b-82a8f61afa5b" providerId="ADAL" clId="{FA408F37-1DDB-401C-B328-06B255604552}" dt="2019-08-19T12:58:08.949" v="360" actId="167"/>
          <ac:picMkLst>
            <pc:docMk/>
            <pc:sldMk cId="3647455132" sldId="297"/>
            <ac:picMk id="4" creationId="{B802A98E-90A8-4C29-93D0-67169EE091AC}"/>
          </ac:picMkLst>
        </pc:picChg>
      </pc:sldChg>
      <pc:sldChg chg="modSp">
        <pc:chgData name="Mike Ross" userId="7954c944-6085-4b08-be0b-82a8f61afa5b" providerId="ADAL" clId="{FA408F37-1DDB-401C-B328-06B255604552}" dt="2019-08-19T13:17:10.726" v="454" actId="207"/>
        <pc:sldMkLst>
          <pc:docMk/>
          <pc:sldMk cId="3874587827" sldId="298"/>
        </pc:sldMkLst>
        <pc:spChg chg="mod">
          <ac:chgData name="Mike Ross" userId="7954c944-6085-4b08-be0b-82a8f61afa5b" providerId="ADAL" clId="{FA408F37-1DDB-401C-B328-06B255604552}" dt="2019-08-19T13:17:10.726" v="454" actId="207"/>
          <ac:spMkLst>
            <pc:docMk/>
            <pc:sldMk cId="3874587827" sldId="298"/>
            <ac:spMk id="3" creationId="{AF1518FC-5A4D-4896-BB19-8550FC0A738C}"/>
          </ac:spMkLst>
        </pc:spChg>
      </pc:sldChg>
      <pc:sldChg chg="modSp">
        <pc:chgData name="Mike Ross" userId="7954c944-6085-4b08-be0b-82a8f61afa5b" providerId="ADAL" clId="{FA408F37-1DDB-401C-B328-06B255604552}" dt="2019-08-19T11:36:14.715" v="201" actId="207"/>
        <pc:sldMkLst>
          <pc:docMk/>
          <pc:sldMk cId="3148222110" sldId="299"/>
        </pc:sldMkLst>
        <pc:spChg chg="mod">
          <ac:chgData name="Mike Ross" userId="7954c944-6085-4b08-be0b-82a8f61afa5b" providerId="ADAL" clId="{FA408F37-1DDB-401C-B328-06B255604552}" dt="2019-08-19T11:36:14.715" v="201" actId="207"/>
          <ac:spMkLst>
            <pc:docMk/>
            <pc:sldMk cId="3148222110" sldId="299"/>
            <ac:spMk id="3" creationId="{A7DB229D-5F46-4A29-B38A-C09BB8E5A84F}"/>
          </ac:spMkLst>
        </pc:spChg>
      </pc:sldChg>
      <pc:sldChg chg="delSp modSp">
        <pc:chgData name="Mike Ross" userId="7954c944-6085-4b08-be0b-82a8f61afa5b" providerId="ADAL" clId="{FA408F37-1DDB-401C-B328-06B255604552}" dt="2019-08-27T11:47:17.097" v="588" actId="478"/>
        <pc:sldMkLst>
          <pc:docMk/>
          <pc:sldMk cId="64529468" sldId="300"/>
        </pc:sldMkLst>
        <pc:spChg chg="mod">
          <ac:chgData name="Mike Ross" userId="7954c944-6085-4b08-be0b-82a8f61afa5b" providerId="ADAL" clId="{FA408F37-1DDB-401C-B328-06B255604552}" dt="2019-08-19T11:39:38.267" v="221" actId="207"/>
          <ac:spMkLst>
            <pc:docMk/>
            <pc:sldMk cId="64529468" sldId="300"/>
            <ac:spMk id="3" creationId="{9AF5D2C6-C47A-4C9B-82DC-08504FF007E4}"/>
          </ac:spMkLst>
        </pc:spChg>
        <pc:spChg chg="del mod">
          <ac:chgData name="Mike Ross" userId="7954c944-6085-4b08-be0b-82a8f61afa5b" providerId="ADAL" clId="{FA408F37-1DDB-401C-B328-06B255604552}" dt="2019-08-27T11:47:17.097" v="588" actId="478"/>
          <ac:spMkLst>
            <pc:docMk/>
            <pc:sldMk cId="64529468" sldId="300"/>
            <ac:spMk id="7" creationId="{F4568B28-5316-4B9C-8872-CE78D9EF5B19}"/>
          </ac:spMkLst>
        </pc:spChg>
        <pc:picChg chg="mod">
          <ac:chgData name="Mike Ross" userId="7954c944-6085-4b08-be0b-82a8f61afa5b" providerId="ADAL" clId="{FA408F37-1DDB-401C-B328-06B255604552}" dt="2019-08-19T11:39:20.937" v="218" actId="1076"/>
          <ac:picMkLst>
            <pc:docMk/>
            <pc:sldMk cId="64529468" sldId="300"/>
            <ac:picMk id="6" creationId="{33DA7D0B-264D-412A-9B16-09CEACBD8BEE}"/>
          </ac:picMkLst>
        </pc:picChg>
      </pc:sldChg>
      <pc:sldChg chg="modSp">
        <pc:chgData name="Mike Ross" userId="7954c944-6085-4b08-be0b-82a8f61afa5b" providerId="ADAL" clId="{FA408F37-1DDB-401C-B328-06B255604552}" dt="2019-08-06T14:21:18.213" v="39" actId="207"/>
        <pc:sldMkLst>
          <pc:docMk/>
          <pc:sldMk cId="1967128706" sldId="301"/>
        </pc:sldMkLst>
        <pc:spChg chg="mod">
          <ac:chgData name="Mike Ross" userId="7954c944-6085-4b08-be0b-82a8f61afa5b" providerId="ADAL" clId="{FA408F37-1DDB-401C-B328-06B255604552}" dt="2019-08-06T14:21:18.213" v="39" actId="207"/>
          <ac:spMkLst>
            <pc:docMk/>
            <pc:sldMk cId="1967128706" sldId="301"/>
            <ac:spMk id="3" creationId="{23C82D36-076C-4F6D-9B30-97803EC8C1A5}"/>
          </ac:spMkLst>
        </pc:spChg>
      </pc:sldChg>
      <pc:sldChg chg="modSp">
        <pc:chgData name="Mike Ross" userId="7954c944-6085-4b08-be0b-82a8f61afa5b" providerId="ADAL" clId="{FA408F37-1DDB-401C-B328-06B255604552}" dt="2019-08-06T14:21:00.285" v="35" actId="20577"/>
        <pc:sldMkLst>
          <pc:docMk/>
          <pc:sldMk cId="1002519279" sldId="302"/>
        </pc:sldMkLst>
        <pc:spChg chg="mod">
          <ac:chgData name="Mike Ross" userId="7954c944-6085-4b08-be0b-82a8f61afa5b" providerId="ADAL" clId="{FA408F37-1DDB-401C-B328-06B255604552}" dt="2019-08-06T14:21:00.285" v="35" actId="20577"/>
          <ac:spMkLst>
            <pc:docMk/>
            <pc:sldMk cId="1002519279" sldId="302"/>
            <ac:spMk id="2" creationId="{00000000-0000-0000-0000-000000000000}"/>
          </ac:spMkLst>
        </pc:spChg>
      </pc:sldChg>
      <pc:sldChg chg="modSp">
        <pc:chgData name="Mike Ross" userId="7954c944-6085-4b08-be0b-82a8f61afa5b" providerId="ADAL" clId="{FA408F37-1DDB-401C-B328-06B255604552}" dt="2019-08-06T14:22:14.021" v="62" actId="20577"/>
        <pc:sldMkLst>
          <pc:docMk/>
          <pc:sldMk cId="2163085836" sldId="304"/>
        </pc:sldMkLst>
        <pc:spChg chg="mod">
          <ac:chgData name="Mike Ross" userId="7954c944-6085-4b08-be0b-82a8f61afa5b" providerId="ADAL" clId="{FA408F37-1DDB-401C-B328-06B255604552}" dt="2019-08-06T14:22:03.407" v="55" actId="20577"/>
          <ac:spMkLst>
            <pc:docMk/>
            <pc:sldMk cId="2163085836" sldId="304"/>
            <ac:spMk id="2" creationId="{00000000-0000-0000-0000-000000000000}"/>
          </ac:spMkLst>
        </pc:spChg>
        <pc:spChg chg="mod">
          <ac:chgData name="Mike Ross" userId="7954c944-6085-4b08-be0b-82a8f61afa5b" providerId="ADAL" clId="{FA408F37-1DDB-401C-B328-06B255604552}" dt="2019-08-06T14:22:14.021" v="62" actId="20577"/>
          <ac:spMkLst>
            <pc:docMk/>
            <pc:sldMk cId="2163085836" sldId="304"/>
            <ac:spMk id="3" creationId="{00000000-0000-0000-0000-000000000000}"/>
          </ac:spMkLst>
        </pc:spChg>
      </pc:sldChg>
      <pc:sldChg chg="delSp modSp">
        <pc:chgData name="Mike Ross" userId="7954c944-6085-4b08-be0b-82a8f61afa5b" providerId="ADAL" clId="{FA408F37-1DDB-401C-B328-06B255604552}" dt="2019-08-27T11:48:15.570" v="596" actId="20577"/>
        <pc:sldMkLst>
          <pc:docMk/>
          <pc:sldMk cId="4145615084" sldId="306"/>
        </pc:sldMkLst>
        <pc:spChg chg="mod">
          <ac:chgData name="Mike Ross" userId="7954c944-6085-4b08-be0b-82a8f61afa5b" providerId="ADAL" clId="{FA408F37-1DDB-401C-B328-06B255604552}" dt="2019-08-27T11:48:15.570" v="596" actId="20577"/>
          <ac:spMkLst>
            <pc:docMk/>
            <pc:sldMk cId="4145615084" sldId="306"/>
            <ac:spMk id="3" creationId="{A9AF78C8-AF19-4763-800B-A6CA3FE16F78}"/>
          </ac:spMkLst>
        </pc:spChg>
        <pc:spChg chg="del">
          <ac:chgData name="Mike Ross" userId="7954c944-6085-4b08-be0b-82a8f61afa5b" providerId="ADAL" clId="{FA408F37-1DDB-401C-B328-06B255604552}" dt="2019-08-19T11:49:24.523" v="228" actId="478"/>
          <ac:spMkLst>
            <pc:docMk/>
            <pc:sldMk cId="4145615084" sldId="306"/>
            <ac:spMk id="5" creationId="{602F40D4-7B82-49CF-AACC-7D807145C16D}"/>
          </ac:spMkLst>
        </pc:spChg>
        <pc:spChg chg="del">
          <ac:chgData name="Mike Ross" userId="7954c944-6085-4b08-be0b-82a8f61afa5b" providerId="ADAL" clId="{FA408F37-1DDB-401C-B328-06B255604552}" dt="2019-08-19T11:49:29.987" v="230" actId="478"/>
          <ac:spMkLst>
            <pc:docMk/>
            <pc:sldMk cId="4145615084" sldId="306"/>
            <ac:spMk id="6" creationId="{4F3D7BEF-057B-4F6B-B815-D4AAF64930BC}"/>
          </ac:spMkLst>
        </pc:spChg>
        <pc:picChg chg="del">
          <ac:chgData name="Mike Ross" userId="7954c944-6085-4b08-be0b-82a8f61afa5b" providerId="ADAL" clId="{FA408F37-1DDB-401C-B328-06B255604552}" dt="2019-08-19T11:49:27.323" v="229" actId="478"/>
          <ac:picMkLst>
            <pc:docMk/>
            <pc:sldMk cId="4145615084" sldId="306"/>
            <ac:picMk id="4" creationId="{43E28207-12C4-4DB7-AE81-358F649C3B6C}"/>
          </ac:picMkLst>
        </pc:picChg>
      </pc:sldChg>
      <pc:sldMasterChg chg="modSldLayout">
        <pc:chgData name="Mike Ross" userId="7954c944-6085-4b08-be0b-82a8f61afa5b" providerId="ADAL" clId="{FA408F37-1DDB-401C-B328-06B255604552}" dt="2019-08-19T11:08:39.404" v="155" actId="14100"/>
        <pc:sldMasterMkLst>
          <pc:docMk/>
          <pc:sldMasterMk cId="1310585009" sldId="2147483648"/>
        </pc:sldMasterMkLst>
        <pc:sldLayoutChg chg="modSp">
          <pc:chgData name="Mike Ross" userId="7954c944-6085-4b08-be0b-82a8f61afa5b" providerId="ADAL" clId="{FA408F37-1DDB-401C-B328-06B255604552}" dt="2019-08-19T11:08:39.404" v="155" actId="14100"/>
          <pc:sldLayoutMkLst>
            <pc:docMk/>
            <pc:sldMasterMk cId="1310585009" sldId="2147483648"/>
            <pc:sldLayoutMk cId="3599343734" sldId="2147483650"/>
          </pc:sldLayoutMkLst>
          <pc:cxnChg chg="mod">
            <ac:chgData name="Mike Ross" userId="7954c944-6085-4b08-be0b-82a8f61afa5b" providerId="ADAL" clId="{FA408F37-1DDB-401C-B328-06B255604552}" dt="2019-08-19T11:08:39.404" v="155"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10</a:t>
            </a:fld>
            <a:endParaRPr lang="en-US"/>
          </a:p>
        </p:txBody>
      </p:sp>
    </p:spTree>
    <p:extLst>
      <p:ext uri="{BB962C8B-B14F-4D97-AF65-F5344CB8AC3E}">
        <p14:creationId xmlns:p14="http://schemas.microsoft.com/office/powerpoint/2010/main" val="301552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418767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24</a:t>
            </a:fld>
            <a:endParaRPr lang="en-US"/>
          </a:p>
        </p:txBody>
      </p:sp>
    </p:spTree>
    <p:extLst>
      <p:ext uri="{BB962C8B-B14F-4D97-AF65-F5344CB8AC3E}">
        <p14:creationId xmlns:p14="http://schemas.microsoft.com/office/powerpoint/2010/main" val="634005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39063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Manufacture, repair, maintenance and disposal</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Manufacture, repair, maintenance and disposal</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Manufacture, repair, maintenance and disposal</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Manufacture, repair, maintenance and disposal</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Manufacture, repair, maintenance and disposal</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5</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749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Manufacture, repair, maintenance </a:t>
            </a:r>
            <a:br>
              <a:rPr lang="en-GB" b="0" spc="0" dirty="0">
                <a:latin typeface="Museo 900" panose="02000000000000000000" pitchFamily="2" charset="0"/>
              </a:rPr>
            </a:br>
            <a:r>
              <a:rPr lang="en-GB" b="0" spc="0" dirty="0">
                <a:latin typeface="Museo 900" panose="02000000000000000000" pitchFamily="2" charset="0"/>
              </a:rPr>
              <a:t>and disposal</a:t>
            </a:r>
          </a:p>
          <a:p>
            <a:pPr>
              <a:lnSpc>
                <a:spcPts val="2000"/>
              </a:lnSpc>
              <a:spcBef>
                <a:spcPts val="18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ttle, table, next, water&#10;&#10;Description automatically generated">
            <a:extLst>
              <a:ext uri="{FF2B5EF4-FFF2-40B4-BE49-F238E27FC236}">
                <a16:creationId xmlns:a16="http://schemas.microsoft.com/office/drawing/2014/main" id="{9575AA69-8613-4E81-A8FF-A6E9EDC19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7633" y="788743"/>
            <a:ext cx="6046367" cy="6069256"/>
          </a:xfrm>
          <a:prstGeom prst="rect">
            <a:avLst/>
          </a:prstGeom>
        </p:spPr>
      </p:pic>
      <p:sp>
        <p:nvSpPr>
          <p:cNvPr id="11" name="Rectangle 10">
            <a:extLst>
              <a:ext uri="{FF2B5EF4-FFF2-40B4-BE49-F238E27FC236}">
                <a16:creationId xmlns:a16="http://schemas.microsoft.com/office/drawing/2014/main" id="{6A4C6350-5966-4977-9B3B-C026B56F9848}"/>
              </a:ext>
            </a:extLst>
          </p:cNvPr>
          <p:cNvSpPr/>
          <p:nvPr/>
        </p:nvSpPr>
        <p:spPr>
          <a:xfrm>
            <a:off x="1123055" y="725765"/>
            <a:ext cx="8020945" cy="6132235"/>
          </a:xfrm>
          <a:prstGeom prst="rect">
            <a:avLst/>
          </a:prstGeom>
          <a:gradFill flip="none" rotWithShape="1">
            <a:gsLst>
              <a:gs pos="11000">
                <a:schemeClr val="bg1"/>
              </a:gs>
              <a:gs pos="50000">
                <a:schemeClr val="bg1">
                  <a:alpha val="38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623D3DA-6490-4E3C-A9BC-BFA0AD161CB4}"/>
              </a:ext>
            </a:extLst>
          </p:cNvPr>
          <p:cNvSpPr/>
          <p:nvPr/>
        </p:nvSpPr>
        <p:spPr>
          <a:xfrm>
            <a:off x="0" y="729872"/>
            <a:ext cx="7459579" cy="6132235"/>
          </a:xfrm>
          <a:prstGeom prst="rect">
            <a:avLst/>
          </a:prstGeom>
          <a:gradFill flip="none" rotWithShape="1">
            <a:gsLst>
              <a:gs pos="0">
                <a:schemeClr val="bg1"/>
              </a:gs>
              <a:gs pos="5300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Recycling codes</a:t>
            </a:r>
          </a:p>
        </p:txBody>
      </p:sp>
      <p:sp>
        <p:nvSpPr>
          <p:cNvPr id="3" name="Text Placeholder 2"/>
          <p:cNvSpPr>
            <a:spLocks noGrp="1"/>
          </p:cNvSpPr>
          <p:nvPr>
            <p:ph type="body" sz="quarter" idx="14"/>
          </p:nvPr>
        </p:nvSpPr>
        <p:spPr/>
        <p:txBody>
          <a:bodyPr/>
          <a:lstStyle/>
          <a:p>
            <a:r>
              <a:rPr lang="en-GB" dirty="0"/>
              <a:t>Numerical recycling codes are used to help identify the specific material or group of materials used</a:t>
            </a:r>
          </a:p>
          <a:p>
            <a:pPr lvl="1"/>
            <a:r>
              <a:rPr lang="en-GB" dirty="0"/>
              <a:t>Each code is illustrated as a triangle, either complete or </a:t>
            </a:r>
            <a:br>
              <a:rPr lang="en-GB" dirty="0"/>
            </a:br>
            <a:r>
              <a:rPr lang="en-GB" dirty="0"/>
              <a:t>made up of three chasing lines with a number inside </a:t>
            </a:r>
          </a:p>
          <a:p>
            <a:pPr lvl="1"/>
            <a:r>
              <a:rPr lang="en-GB" dirty="0"/>
              <a:t>Some also feature letters underneath </a:t>
            </a:r>
            <a:br>
              <a:rPr lang="en-GB" dirty="0"/>
            </a:br>
            <a:r>
              <a:rPr lang="en-GB" dirty="0"/>
              <a:t>which indicate the material</a:t>
            </a:r>
          </a:p>
          <a:p>
            <a:pPr lvl="1"/>
            <a:r>
              <a:rPr lang="en-GB" dirty="0"/>
              <a:t>The best known of these are the resin </a:t>
            </a:r>
            <a:br>
              <a:rPr lang="en-GB" dirty="0"/>
            </a:br>
            <a:r>
              <a:rPr lang="en-GB" dirty="0"/>
              <a:t>identification codes (RIC) used </a:t>
            </a:r>
            <a:br>
              <a:rPr lang="en-GB" dirty="0"/>
            </a:br>
            <a:r>
              <a:rPr lang="en-GB" dirty="0"/>
              <a:t>on polymer products</a:t>
            </a:r>
          </a:p>
          <a:p>
            <a:pPr lvl="1"/>
            <a:r>
              <a:rPr lang="en-GB" dirty="0">
                <a:solidFill>
                  <a:srgbClr val="247393"/>
                </a:solidFill>
              </a:rPr>
              <a:t>Do these marks specifically </a:t>
            </a:r>
            <a:br>
              <a:rPr lang="en-GB" dirty="0">
                <a:solidFill>
                  <a:srgbClr val="247393"/>
                </a:solidFill>
              </a:rPr>
            </a:br>
            <a:r>
              <a:rPr lang="en-GB" dirty="0">
                <a:solidFill>
                  <a:srgbClr val="247393"/>
                </a:solidFill>
              </a:rPr>
              <a:t>indicate recyclability?</a:t>
            </a:r>
          </a:p>
        </p:txBody>
      </p:sp>
    </p:spTree>
    <p:extLst>
      <p:ext uri="{BB962C8B-B14F-4D97-AF65-F5344CB8AC3E}">
        <p14:creationId xmlns:p14="http://schemas.microsoft.com/office/powerpoint/2010/main" val="413240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B372E-175B-437A-B910-2F6945152626}"/>
              </a:ext>
            </a:extLst>
          </p:cNvPr>
          <p:cNvSpPr>
            <a:spLocks noGrp="1"/>
          </p:cNvSpPr>
          <p:nvPr>
            <p:ph type="body" sz="quarter" idx="13"/>
          </p:nvPr>
        </p:nvSpPr>
        <p:spPr/>
        <p:txBody>
          <a:bodyPr/>
          <a:lstStyle/>
          <a:p>
            <a:r>
              <a:rPr lang="en-GB" dirty="0"/>
              <a:t>Government guidance</a:t>
            </a:r>
          </a:p>
        </p:txBody>
      </p:sp>
      <p:sp>
        <p:nvSpPr>
          <p:cNvPr id="3" name="Text Placeholder 2">
            <a:extLst>
              <a:ext uri="{FF2B5EF4-FFF2-40B4-BE49-F238E27FC236}">
                <a16:creationId xmlns:a16="http://schemas.microsoft.com/office/drawing/2014/main" id="{A9AF78C8-AF19-4763-800B-A6CA3FE16F78}"/>
              </a:ext>
            </a:extLst>
          </p:cNvPr>
          <p:cNvSpPr>
            <a:spLocks noGrp="1"/>
          </p:cNvSpPr>
          <p:nvPr>
            <p:ph type="body" sz="quarter" idx="14"/>
          </p:nvPr>
        </p:nvSpPr>
        <p:spPr/>
        <p:txBody>
          <a:bodyPr/>
          <a:lstStyle/>
          <a:p>
            <a:r>
              <a:rPr lang="en-GB" dirty="0"/>
              <a:t>In 2014 the government has issued guidance and introduced legislation for companies creating, using and providing packaging products</a:t>
            </a:r>
          </a:p>
          <a:p>
            <a:pPr lvl="1"/>
            <a:r>
              <a:rPr lang="en-US"/>
              <a:t>This </a:t>
            </a:r>
            <a:r>
              <a:rPr lang="en-US" dirty="0"/>
              <a:t>outlined their duty to reduce the amount of packaging used, reduce what goes to landfill and increase what can </a:t>
            </a:r>
            <a:br>
              <a:rPr lang="en-US" dirty="0"/>
            </a:br>
            <a:r>
              <a:rPr lang="en-US" dirty="0"/>
              <a:t>be recycled </a:t>
            </a:r>
            <a:endParaRPr lang="en-GB" dirty="0"/>
          </a:p>
          <a:p>
            <a:pPr lvl="1"/>
            <a:r>
              <a:rPr lang="en-GB" dirty="0">
                <a:solidFill>
                  <a:srgbClr val="247393"/>
                </a:solidFill>
              </a:rPr>
              <a:t>Since 2015, large retailers have been obliged to charge for single use carrier bags</a:t>
            </a:r>
          </a:p>
          <a:p>
            <a:pPr lvl="1"/>
            <a:r>
              <a:rPr lang="en-GB" dirty="0">
                <a:solidFill>
                  <a:srgbClr val="247393"/>
                </a:solidFill>
              </a:rPr>
              <a:t>What effect has this had?</a:t>
            </a:r>
          </a:p>
          <a:p>
            <a:pPr lvl="1"/>
            <a:endParaRPr lang="en-GB" dirty="0"/>
          </a:p>
        </p:txBody>
      </p:sp>
    </p:spTree>
    <p:extLst>
      <p:ext uri="{BB962C8B-B14F-4D97-AF65-F5344CB8AC3E}">
        <p14:creationId xmlns:p14="http://schemas.microsoft.com/office/powerpoint/2010/main" val="414561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a:t>
            </a:r>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and</a:t>
            </a:r>
            <a:r>
              <a:rPr lang="en-GB" b="1" dirty="0"/>
              <a:t> 2</a:t>
            </a:r>
            <a:r>
              <a:rPr lang="en-GB" dirty="0"/>
              <a:t> of </a:t>
            </a:r>
            <a:r>
              <a:rPr lang="en-GB" b="1" dirty="0"/>
              <a:t>Worksheet 5</a:t>
            </a:r>
          </a:p>
        </p:txBody>
      </p:sp>
    </p:spTree>
    <p:extLst>
      <p:ext uri="{BB962C8B-B14F-4D97-AF65-F5344CB8AC3E}">
        <p14:creationId xmlns:p14="http://schemas.microsoft.com/office/powerpoint/2010/main" val="24115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r&#10;&#10;Description automatically generated">
            <a:extLst>
              <a:ext uri="{FF2B5EF4-FFF2-40B4-BE49-F238E27FC236}">
                <a16:creationId xmlns:a16="http://schemas.microsoft.com/office/drawing/2014/main" id="{72881DD4-9269-4630-8743-D0810E179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90492" y="2724789"/>
            <a:ext cx="5053508" cy="3978905"/>
          </a:xfrm>
          <a:prstGeom prst="rect">
            <a:avLst/>
          </a:prstGeom>
        </p:spPr>
      </p:pic>
      <p:sp>
        <p:nvSpPr>
          <p:cNvPr id="2" name="Text Placeholder 1"/>
          <p:cNvSpPr>
            <a:spLocks noGrp="1"/>
          </p:cNvSpPr>
          <p:nvPr>
            <p:ph type="body" sz="quarter" idx="13"/>
          </p:nvPr>
        </p:nvSpPr>
        <p:spPr/>
        <p:txBody>
          <a:bodyPr/>
          <a:lstStyle/>
          <a:p>
            <a:r>
              <a:rPr lang="en-GB" dirty="0"/>
              <a:t>Strategies for sustainability</a:t>
            </a:r>
          </a:p>
        </p:txBody>
      </p:sp>
      <p:sp>
        <p:nvSpPr>
          <p:cNvPr id="3" name="Text Placeholder 2"/>
          <p:cNvSpPr>
            <a:spLocks noGrp="1"/>
          </p:cNvSpPr>
          <p:nvPr>
            <p:ph type="body" sz="quarter" idx="14"/>
          </p:nvPr>
        </p:nvSpPr>
        <p:spPr/>
        <p:txBody>
          <a:bodyPr/>
          <a:lstStyle/>
          <a:p>
            <a:r>
              <a:rPr lang="en-GB" dirty="0"/>
              <a:t>Analysing a product’s lifecycle and focusing on end of life of options, allows designers to invent better and more sustainable design solutions</a:t>
            </a:r>
          </a:p>
          <a:p>
            <a:pPr lvl="1"/>
            <a:r>
              <a:rPr lang="en-GB" dirty="0"/>
              <a:t>Using the ‘Six Rs’ is a good starting place</a:t>
            </a:r>
          </a:p>
          <a:p>
            <a:pPr lvl="1"/>
            <a:r>
              <a:rPr lang="en-GB" dirty="0">
                <a:solidFill>
                  <a:srgbClr val="247393"/>
                </a:solidFill>
              </a:rPr>
              <a:t>What are the Six Rs of </a:t>
            </a:r>
            <a:br>
              <a:rPr lang="en-GB" dirty="0">
                <a:solidFill>
                  <a:srgbClr val="247393"/>
                </a:solidFill>
              </a:rPr>
            </a:br>
            <a:r>
              <a:rPr lang="en-GB" dirty="0">
                <a:solidFill>
                  <a:srgbClr val="247393"/>
                </a:solidFill>
              </a:rPr>
              <a:t>sustainability and </a:t>
            </a:r>
            <a:br>
              <a:rPr lang="en-GB" dirty="0">
                <a:solidFill>
                  <a:srgbClr val="247393"/>
                </a:solidFill>
              </a:rPr>
            </a:br>
            <a:r>
              <a:rPr lang="en-GB" dirty="0">
                <a:solidFill>
                  <a:srgbClr val="247393"/>
                </a:solidFill>
              </a:rPr>
              <a:t>how can we use </a:t>
            </a:r>
            <a:br>
              <a:rPr lang="en-GB" dirty="0">
                <a:solidFill>
                  <a:srgbClr val="247393"/>
                </a:solidFill>
              </a:rPr>
            </a:br>
            <a:r>
              <a:rPr lang="en-GB" dirty="0">
                <a:solidFill>
                  <a:srgbClr val="247393"/>
                </a:solidFill>
              </a:rPr>
              <a:t>them to inform design?</a:t>
            </a:r>
          </a:p>
          <a:p>
            <a:pPr lvl="1"/>
            <a:r>
              <a:rPr lang="en-GB" dirty="0">
                <a:solidFill>
                  <a:srgbClr val="247393"/>
                </a:solidFill>
              </a:rPr>
              <a:t>Is the scrapheap the </a:t>
            </a:r>
            <a:br>
              <a:rPr lang="en-GB" dirty="0">
                <a:solidFill>
                  <a:srgbClr val="247393"/>
                </a:solidFill>
              </a:rPr>
            </a:br>
            <a:r>
              <a:rPr lang="en-GB" dirty="0">
                <a:solidFill>
                  <a:srgbClr val="247393"/>
                </a:solidFill>
              </a:rPr>
              <a:t>only option for vehicles </a:t>
            </a:r>
            <a:br>
              <a:rPr lang="en-GB" dirty="0">
                <a:solidFill>
                  <a:srgbClr val="247393"/>
                </a:solidFill>
              </a:rPr>
            </a:br>
            <a:r>
              <a:rPr lang="en-GB" dirty="0">
                <a:solidFill>
                  <a:srgbClr val="247393"/>
                </a:solidFill>
              </a:rPr>
              <a:t>at the end of their lives?</a:t>
            </a:r>
          </a:p>
          <a:p>
            <a:pPr lvl="1"/>
            <a:endParaRPr lang="en-GB" dirty="0"/>
          </a:p>
        </p:txBody>
      </p:sp>
      <p:pic>
        <p:nvPicPr>
          <p:cNvPr id="7" name="Picture 6">
            <a:extLst>
              <a:ext uri="{FF2B5EF4-FFF2-40B4-BE49-F238E27FC236}">
                <a16:creationId xmlns:a16="http://schemas.microsoft.com/office/drawing/2014/main" id="{39E5E1FB-8242-4617-B862-EB6CE61E5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63310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on the back of a bicycle&#10;&#10;Description automatically generated">
            <a:extLst>
              <a:ext uri="{FF2B5EF4-FFF2-40B4-BE49-F238E27FC236}">
                <a16:creationId xmlns:a16="http://schemas.microsoft.com/office/drawing/2014/main" id="{2365D966-C2F5-4FE9-89EB-25EC0E0AAC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75647" y="2929255"/>
            <a:ext cx="5468353" cy="3928745"/>
          </a:xfrm>
          <a:prstGeom prst="rect">
            <a:avLst/>
          </a:prstGeom>
        </p:spPr>
      </p:pic>
      <p:sp>
        <p:nvSpPr>
          <p:cNvPr id="3" name="Text Placeholder 2">
            <a:extLst>
              <a:ext uri="{FF2B5EF4-FFF2-40B4-BE49-F238E27FC236}">
                <a16:creationId xmlns:a16="http://schemas.microsoft.com/office/drawing/2014/main" id="{AA5ABC0A-100C-4AD0-82F4-59B05D3256DA}"/>
              </a:ext>
            </a:extLst>
          </p:cNvPr>
          <p:cNvSpPr>
            <a:spLocks noGrp="1"/>
          </p:cNvSpPr>
          <p:nvPr>
            <p:ph type="body" sz="quarter" idx="14"/>
          </p:nvPr>
        </p:nvSpPr>
        <p:spPr/>
        <p:txBody>
          <a:bodyPr/>
          <a:lstStyle/>
          <a:p>
            <a:r>
              <a:rPr lang="en-GB" dirty="0"/>
              <a:t>Small reductions in all areas of manufacture over a period of time and the number of products can make a big difference to consumption including:</a:t>
            </a:r>
          </a:p>
          <a:p>
            <a:pPr lvl="1"/>
            <a:r>
              <a:rPr lang="en-GB" dirty="0"/>
              <a:t>Raw materials</a:t>
            </a:r>
          </a:p>
          <a:p>
            <a:pPr lvl="1"/>
            <a:r>
              <a:rPr lang="en-GB" dirty="0"/>
              <a:t>Energy usage</a:t>
            </a:r>
          </a:p>
          <a:p>
            <a:pPr lvl="1"/>
            <a:r>
              <a:rPr lang="en-GB" dirty="0"/>
              <a:t>Resources</a:t>
            </a:r>
          </a:p>
          <a:p>
            <a:pPr lvl="1"/>
            <a:r>
              <a:rPr lang="en-GB" dirty="0"/>
              <a:t>Packaging</a:t>
            </a:r>
          </a:p>
          <a:p>
            <a:pPr lvl="1"/>
            <a:r>
              <a:rPr lang="en-GB" dirty="0"/>
              <a:t>Product miles</a:t>
            </a:r>
          </a:p>
          <a:p>
            <a:pPr lvl="1"/>
            <a:r>
              <a:rPr lang="en-GB" dirty="0">
                <a:solidFill>
                  <a:srgbClr val="247393"/>
                </a:solidFill>
              </a:rPr>
              <a:t>How might a UK manufacturer </a:t>
            </a:r>
            <a:br>
              <a:rPr lang="en-GB" dirty="0">
                <a:solidFill>
                  <a:srgbClr val="247393"/>
                </a:solidFill>
              </a:rPr>
            </a:br>
            <a:r>
              <a:rPr lang="en-GB" dirty="0">
                <a:solidFill>
                  <a:srgbClr val="247393"/>
                </a:solidFill>
              </a:rPr>
              <a:t>look at reducing product miles?</a:t>
            </a:r>
          </a:p>
          <a:p>
            <a:pPr lvl="1"/>
            <a:endParaRPr lang="en-GB" dirty="0"/>
          </a:p>
        </p:txBody>
      </p:sp>
      <p:sp>
        <p:nvSpPr>
          <p:cNvPr id="2" name="Text Placeholder 1">
            <a:extLst>
              <a:ext uri="{FF2B5EF4-FFF2-40B4-BE49-F238E27FC236}">
                <a16:creationId xmlns:a16="http://schemas.microsoft.com/office/drawing/2014/main" id="{3FE94437-A018-4DE1-8AA6-1696607E5FC7}"/>
              </a:ext>
            </a:extLst>
          </p:cNvPr>
          <p:cNvSpPr>
            <a:spLocks noGrp="1"/>
          </p:cNvSpPr>
          <p:nvPr>
            <p:ph type="body" sz="quarter" idx="13"/>
          </p:nvPr>
        </p:nvSpPr>
        <p:spPr/>
        <p:txBody>
          <a:bodyPr/>
          <a:lstStyle/>
          <a:p>
            <a:r>
              <a:rPr lang="en-GB"/>
              <a:t>Reduce</a:t>
            </a:r>
            <a:endParaRPr lang="en-GB" dirty="0"/>
          </a:p>
        </p:txBody>
      </p:sp>
    </p:spTree>
    <p:extLst>
      <p:ext uri="{BB962C8B-B14F-4D97-AF65-F5344CB8AC3E}">
        <p14:creationId xmlns:p14="http://schemas.microsoft.com/office/powerpoint/2010/main" val="241845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child, sitting, indoor&#10;&#10;Description automatically generated">
            <a:extLst>
              <a:ext uri="{FF2B5EF4-FFF2-40B4-BE49-F238E27FC236}">
                <a16:creationId xmlns:a16="http://schemas.microsoft.com/office/drawing/2014/main" id="{AD25AFF0-1B07-464C-83A1-3DE085BBD0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97"/>
          <a:stretch/>
        </p:blipFill>
        <p:spPr>
          <a:xfrm>
            <a:off x="5390147" y="2574541"/>
            <a:ext cx="3416500" cy="3912258"/>
          </a:xfrm>
          <a:prstGeom prst="rect">
            <a:avLst/>
          </a:prstGeom>
        </p:spPr>
      </p:pic>
      <p:sp>
        <p:nvSpPr>
          <p:cNvPr id="3" name="Text Placeholder 2">
            <a:extLst>
              <a:ext uri="{FF2B5EF4-FFF2-40B4-BE49-F238E27FC236}">
                <a16:creationId xmlns:a16="http://schemas.microsoft.com/office/drawing/2014/main" id="{EA7CEB07-B62E-413E-85FF-1B6443BE9DC0}"/>
              </a:ext>
            </a:extLst>
          </p:cNvPr>
          <p:cNvSpPr>
            <a:spLocks noGrp="1"/>
          </p:cNvSpPr>
          <p:nvPr>
            <p:ph type="body" sz="quarter" idx="14"/>
          </p:nvPr>
        </p:nvSpPr>
        <p:spPr>
          <a:xfrm>
            <a:off x="724280" y="1704179"/>
            <a:ext cx="7797230" cy="4583410"/>
          </a:xfrm>
        </p:spPr>
        <p:txBody>
          <a:bodyPr/>
          <a:lstStyle/>
          <a:p>
            <a:r>
              <a:rPr lang="en-GB" dirty="0"/>
              <a:t>In recent decades we have become a nation that would rather throw away a broken product and replace it, rather than repair it </a:t>
            </a:r>
            <a:r>
              <a:rPr lang="en-GB" dirty="0">
                <a:solidFill>
                  <a:srgbClr val="247393"/>
                </a:solidFill>
              </a:rPr>
              <a:t>– Why is this?</a:t>
            </a:r>
          </a:p>
          <a:p>
            <a:pPr lvl="1"/>
            <a:r>
              <a:rPr lang="en-GB" dirty="0"/>
              <a:t>Many manufacturers build</a:t>
            </a:r>
            <a:br>
              <a:rPr lang="en-GB" dirty="0"/>
            </a:br>
            <a:r>
              <a:rPr lang="en-GB" dirty="0"/>
              <a:t>obsolescence into a product</a:t>
            </a:r>
          </a:p>
          <a:p>
            <a:pPr lvl="1"/>
            <a:r>
              <a:rPr lang="en-GB" dirty="0">
                <a:solidFill>
                  <a:srgbClr val="247393"/>
                </a:solidFill>
              </a:rPr>
              <a:t>If you invested more in a product </a:t>
            </a:r>
            <a:br>
              <a:rPr lang="en-GB" dirty="0">
                <a:solidFill>
                  <a:srgbClr val="247393"/>
                </a:solidFill>
              </a:rPr>
            </a:br>
            <a:r>
              <a:rPr lang="en-GB" dirty="0">
                <a:solidFill>
                  <a:srgbClr val="247393"/>
                </a:solidFill>
              </a:rPr>
              <a:t>initially, would you be more likely </a:t>
            </a:r>
            <a:br>
              <a:rPr lang="en-GB" dirty="0">
                <a:solidFill>
                  <a:srgbClr val="247393"/>
                </a:solidFill>
              </a:rPr>
            </a:br>
            <a:r>
              <a:rPr lang="en-GB" dirty="0">
                <a:solidFill>
                  <a:srgbClr val="247393"/>
                </a:solidFill>
              </a:rPr>
              <a:t>to repair it?</a:t>
            </a:r>
          </a:p>
          <a:p>
            <a:pPr lvl="1"/>
            <a:r>
              <a:rPr lang="en-GB" dirty="0">
                <a:solidFill>
                  <a:srgbClr val="247393"/>
                </a:solidFill>
              </a:rPr>
              <a:t>What are the benefits to the </a:t>
            </a:r>
            <a:br>
              <a:rPr lang="en-GB" dirty="0">
                <a:solidFill>
                  <a:srgbClr val="247393"/>
                </a:solidFill>
              </a:rPr>
            </a:br>
            <a:r>
              <a:rPr lang="en-GB" dirty="0">
                <a:solidFill>
                  <a:srgbClr val="247393"/>
                </a:solidFill>
              </a:rPr>
              <a:t>manufacturer of making a</a:t>
            </a:r>
            <a:br>
              <a:rPr lang="en-GB" dirty="0">
                <a:solidFill>
                  <a:srgbClr val="247393"/>
                </a:solidFill>
              </a:rPr>
            </a:br>
            <a:r>
              <a:rPr lang="en-GB" dirty="0">
                <a:solidFill>
                  <a:srgbClr val="247393"/>
                </a:solidFill>
              </a:rPr>
              <a:t>product which is repairable?</a:t>
            </a:r>
          </a:p>
        </p:txBody>
      </p:sp>
      <p:sp>
        <p:nvSpPr>
          <p:cNvPr id="2" name="Text Placeholder 1">
            <a:extLst>
              <a:ext uri="{FF2B5EF4-FFF2-40B4-BE49-F238E27FC236}">
                <a16:creationId xmlns:a16="http://schemas.microsoft.com/office/drawing/2014/main" id="{E0F50E35-34ED-41FE-B342-0FA9810AFAB3}"/>
              </a:ext>
            </a:extLst>
          </p:cNvPr>
          <p:cNvSpPr>
            <a:spLocks noGrp="1"/>
          </p:cNvSpPr>
          <p:nvPr>
            <p:ph type="body" sz="quarter" idx="13"/>
          </p:nvPr>
        </p:nvSpPr>
        <p:spPr/>
        <p:txBody>
          <a:bodyPr/>
          <a:lstStyle/>
          <a:p>
            <a:r>
              <a:rPr lang="en-GB" dirty="0"/>
              <a:t>Repair</a:t>
            </a:r>
          </a:p>
        </p:txBody>
      </p:sp>
    </p:spTree>
    <p:extLst>
      <p:ext uri="{BB962C8B-B14F-4D97-AF65-F5344CB8AC3E}">
        <p14:creationId xmlns:p14="http://schemas.microsoft.com/office/powerpoint/2010/main" val="364745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indoor, table&#10;&#10;Description automatically generated">
            <a:extLst>
              <a:ext uri="{FF2B5EF4-FFF2-40B4-BE49-F238E27FC236}">
                <a16:creationId xmlns:a16="http://schemas.microsoft.com/office/drawing/2014/main" id="{E07B4F53-1EB8-4BF7-AF62-8D910E398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572000" y="3943189"/>
            <a:ext cx="4370034" cy="2914812"/>
          </a:xfrm>
          <a:prstGeom prst="rect">
            <a:avLst/>
          </a:prstGeom>
        </p:spPr>
      </p:pic>
      <p:sp>
        <p:nvSpPr>
          <p:cNvPr id="2" name="Text Placeholder 1">
            <a:extLst>
              <a:ext uri="{FF2B5EF4-FFF2-40B4-BE49-F238E27FC236}">
                <a16:creationId xmlns:a16="http://schemas.microsoft.com/office/drawing/2014/main" id="{F8DE873A-F2E8-463C-B45A-23696D1CC6F7}"/>
              </a:ext>
            </a:extLst>
          </p:cNvPr>
          <p:cNvSpPr>
            <a:spLocks noGrp="1"/>
          </p:cNvSpPr>
          <p:nvPr>
            <p:ph type="body" sz="quarter" idx="13"/>
          </p:nvPr>
        </p:nvSpPr>
        <p:spPr/>
        <p:txBody>
          <a:bodyPr/>
          <a:lstStyle/>
          <a:p>
            <a:r>
              <a:rPr lang="en-GB"/>
              <a:t>Reuse</a:t>
            </a:r>
            <a:endParaRPr lang="en-GB" dirty="0"/>
          </a:p>
        </p:txBody>
      </p:sp>
      <p:sp>
        <p:nvSpPr>
          <p:cNvPr id="3" name="Text Placeholder 2">
            <a:extLst>
              <a:ext uri="{FF2B5EF4-FFF2-40B4-BE49-F238E27FC236}">
                <a16:creationId xmlns:a16="http://schemas.microsoft.com/office/drawing/2014/main" id="{A8613CD5-C441-4EC2-BEC3-737033DF6AA3}"/>
              </a:ext>
            </a:extLst>
          </p:cNvPr>
          <p:cNvSpPr>
            <a:spLocks noGrp="1"/>
          </p:cNvSpPr>
          <p:nvPr>
            <p:ph type="body" sz="quarter" idx="14"/>
          </p:nvPr>
        </p:nvSpPr>
        <p:spPr/>
        <p:txBody>
          <a:bodyPr/>
          <a:lstStyle/>
          <a:p>
            <a:r>
              <a:rPr lang="en-GB" dirty="0"/>
              <a:t>Historically household items including furniture, valuables and even clothes were handed down through families </a:t>
            </a:r>
          </a:p>
          <a:p>
            <a:pPr lvl="1"/>
            <a:r>
              <a:rPr lang="en-GB" dirty="0">
                <a:solidFill>
                  <a:srgbClr val="247393"/>
                </a:solidFill>
              </a:rPr>
              <a:t>What factors have caused this to be </a:t>
            </a:r>
            <a:br>
              <a:rPr lang="en-GB" dirty="0">
                <a:solidFill>
                  <a:srgbClr val="247393"/>
                </a:solidFill>
              </a:rPr>
            </a:br>
            <a:r>
              <a:rPr lang="en-GB" dirty="0">
                <a:solidFill>
                  <a:srgbClr val="247393"/>
                </a:solidFill>
              </a:rPr>
              <a:t>less common in recent years?</a:t>
            </a:r>
          </a:p>
          <a:p>
            <a:r>
              <a:rPr lang="en-GB" dirty="0"/>
              <a:t>Reusing, refilling, repurposing or upcycling a product at the end of its life can make savings including:</a:t>
            </a:r>
          </a:p>
          <a:p>
            <a:pPr lvl="1"/>
            <a:r>
              <a:rPr lang="en-GB" dirty="0"/>
              <a:t>Manufacturing costs</a:t>
            </a:r>
          </a:p>
          <a:p>
            <a:pPr lvl="1"/>
            <a:r>
              <a:rPr lang="en-GB" dirty="0"/>
              <a:t>Replacement costs</a:t>
            </a:r>
          </a:p>
          <a:p>
            <a:pPr lvl="1"/>
            <a:r>
              <a:rPr lang="en-GB" dirty="0"/>
              <a:t>Waste disposal costs</a:t>
            </a:r>
          </a:p>
        </p:txBody>
      </p:sp>
    </p:spTree>
    <p:extLst>
      <p:ext uri="{BB962C8B-B14F-4D97-AF65-F5344CB8AC3E}">
        <p14:creationId xmlns:p14="http://schemas.microsoft.com/office/powerpoint/2010/main" val="351873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10;&#10;Description automatically generated">
            <a:extLst>
              <a:ext uri="{FF2B5EF4-FFF2-40B4-BE49-F238E27FC236}">
                <a16:creationId xmlns:a16="http://schemas.microsoft.com/office/drawing/2014/main" id="{73B1BB7C-9376-47DC-B764-0FCF12018E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7958" y="2816135"/>
            <a:ext cx="3573379" cy="4020899"/>
          </a:xfrm>
          <a:prstGeom prst="rect">
            <a:avLst/>
          </a:prstGeom>
        </p:spPr>
      </p:pic>
      <p:sp>
        <p:nvSpPr>
          <p:cNvPr id="3" name="Text Placeholder 2">
            <a:extLst>
              <a:ext uri="{FF2B5EF4-FFF2-40B4-BE49-F238E27FC236}">
                <a16:creationId xmlns:a16="http://schemas.microsoft.com/office/drawing/2014/main" id="{D7E2FB1C-7A53-42B5-A1F0-3741345F75A4}"/>
              </a:ext>
            </a:extLst>
          </p:cNvPr>
          <p:cNvSpPr>
            <a:spLocks noGrp="1"/>
          </p:cNvSpPr>
          <p:nvPr>
            <p:ph type="body" sz="quarter" idx="14"/>
          </p:nvPr>
        </p:nvSpPr>
        <p:spPr>
          <a:xfrm>
            <a:off x="724280" y="1683213"/>
            <a:ext cx="7797230" cy="3453607"/>
          </a:xfrm>
        </p:spPr>
        <p:txBody>
          <a:bodyPr/>
          <a:lstStyle/>
          <a:p>
            <a:r>
              <a:rPr lang="en-GB" dirty="0"/>
              <a:t>Many materials can be recycled, but how often this can be done depends on the material</a:t>
            </a:r>
          </a:p>
          <a:p>
            <a:pPr lvl="1"/>
            <a:r>
              <a:rPr lang="en-GB" dirty="0"/>
              <a:t>Glass and most metals can be recycled almost</a:t>
            </a:r>
            <a:br>
              <a:rPr lang="en-GB" dirty="0"/>
            </a:br>
            <a:r>
              <a:rPr lang="en-GB" dirty="0"/>
              <a:t>infinitely without losing their integrity </a:t>
            </a:r>
          </a:p>
          <a:p>
            <a:pPr lvl="1"/>
            <a:r>
              <a:rPr lang="en-GB" dirty="0"/>
              <a:t>Paper loses quality after it is recycled </a:t>
            </a:r>
            <a:br>
              <a:rPr lang="en-GB" dirty="0"/>
            </a:br>
            <a:r>
              <a:rPr lang="en-GB" dirty="0"/>
              <a:t>just a few times</a:t>
            </a:r>
          </a:p>
          <a:p>
            <a:pPr lvl="1"/>
            <a:r>
              <a:rPr lang="en-GB" dirty="0">
                <a:solidFill>
                  <a:srgbClr val="247393"/>
                </a:solidFill>
              </a:rPr>
              <a:t>Although many plastics can be </a:t>
            </a:r>
            <a:br>
              <a:rPr lang="en-GB" dirty="0">
                <a:solidFill>
                  <a:srgbClr val="247393"/>
                </a:solidFill>
              </a:rPr>
            </a:br>
            <a:r>
              <a:rPr lang="en-GB" dirty="0">
                <a:solidFill>
                  <a:srgbClr val="247393"/>
                </a:solidFill>
              </a:rPr>
              <a:t>recycled and repurposed, single </a:t>
            </a:r>
            <a:br>
              <a:rPr lang="en-GB" dirty="0">
                <a:solidFill>
                  <a:srgbClr val="247393"/>
                </a:solidFill>
              </a:rPr>
            </a:br>
            <a:r>
              <a:rPr lang="en-GB" dirty="0">
                <a:solidFill>
                  <a:srgbClr val="247393"/>
                </a:solidFill>
              </a:rPr>
              <a:t>use PET bottles are considered </a:t>
            </a:r>
            <a:br>
              <a:rPr lang="en-GB" dirty="0">
                <a:solidFill>
                  <a:srgbClr val="247393"/>
                </a:solidFill>
              </a:rPr>
            </a:br>
            <a:r>
              <a:rPr lang="en-GB" dirty="0">
                <a:solidFill>
                  <a:srgbClr val="247393"/>
                </a:solidFill>
              </a:rPr>
              <a:t>unsuitable for ongoing reuse –</a:t>
            </a:r>
            <a:br>
              <a:rPr lang="en-GB" dirty="0">
                <a:solidFill>
                  <a:srgbClr val="247393"/>
                </a:solidFill>
              </a:rPr>
            </a:br>
            <a:r>
              <a:rPr lang="en-GB" dirty="0">
                <a:solidFill>
                  <a:srgbClr val="247393"/>
                </a:solidFill>
              </a:rPr>
              <a:t>Why do you think this is? </a:t>
            </a:r>
          </a:p>
          <a:p>
            <a:pPr marL="333375" lvl="1" indent="0">
              <a:buNone/>
            </a:pPr>
            <a:endParaRPr lang="en-GB" dirty="0"/>
          </a:p>
        </p:txBody>
      </p:sp>
      <p:sp>
        <p:nvSpPr>
          <p:cNvPr id="2" name="Text Placeholder 1">
            <a:extLst>
              <a:ext uri="{FF2B5EF4-FFF2-40B4-BE49-F238E27FC236}">
                <a16:creationId xmlns:a16="http://schemas.microsoft.com/office/drawing/2014/main" id="{411F8296-04F3-4400-8C92-E0098F096291}"/>
              </a:ext>
            </a:extLst>
          </p:cNvPr>
          <p:cNvSpPr>
            <a:spLocks noGrp="1"/>
          </p:cNvSpPr>
          <p:nvPr>
            <p:ph type="body" sz="quarter" idx="13"/>
          </p:nvPr>
        </p:nvSpPr>
        <p:spPr/>
        <p:txBody>
          <a:bodyPr/>
          <a:lstStyle/>
          <a:p>
            <a:r>
              <a:rPr lang="en-GB" dirty="0"/>
              <a:t>Recycle</a:t>
            </a:r>
          </a:p>
        </p:txBody>
      </p:sp>
      <p:pic>
        <p:nvPicPr>
          <p:cNvPr id="7" name="Picture 6">
            <a:extLst>
              <a:ext uri="{FF2B5EF4-FFF2-40B4-BE49-F238E27FC236}">
                <a16:creationId xmlns:a16="http://schemas.microsoft.com/office/drawing/2014/main" id="{2402119F-26A4-4563-805E-F95F18DA82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55881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up, indoor, sitting, table&#10;&#10;Description automatically generated">
            <a:extLst>
              <a:ext uri="{FF2B5EF4-FFF2-40B4-BE49-F238E27FC236}">
                <a16:creationId xmlns:a16="http://schemas.microsoft.com/office/drawing/2014/main" id="{040EBDEC-7AF9-43D8-99A9-8A0B82E654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2239" y="2202280"/>
            <a:ext cx="3185350" cy="4099549"/>
          </a:xfrm>
          <a:prstGeom prst="rect">
            <a:avLst/>
          </a:prstGeom>
        </p:spPr>
      </p:pic>
      <p:sp>
        <p:nvSpPr>
          <p:cNvPr id="2" name="Text Placeholder 1">
            <a:extLst>
              <a:ext uri="{FF2B5EF4-FFF2-40B4-BE49-F238E27FC236}">
                <a16:creationId xmlns:a16="http://schemas.microsoft.com/office/drawing/2014/main" id="{AF0F628C-4312-4239-8681-951A560E674A}"/>
              </a:ext>
            </a:extLst>
          </p:cNvPr>
          <p:cNvSpPr>
            <a:spLocks noGrp="1"/>
          </p:cNvSpPr>
          <p:nvPr>
            <p:ph type="body" sz="quarter" idx="13"/>
          </p:nvPr>
        </p:nvSpPr>
        <p:spPr/>
        <p:txBody>
          <a:bodyPr/>
          <a:lstStyle/>
          <a:p>
            <a:r>
              <a:rPr lang="en-GB"/>
              <a:t>Refuse</a:t>
            </a:r>
            <a:endParaRPr lang="en-GB" dirty="0"/>
          </a:p>
        </p:txBody>
      </p:sp>
      <p:sp>
        <p:nvSpPr>
          <p:cNvPr id="3" name="Text Placeholder 2">
            <a:extLst>
              <a:ext uri="{FF2B5EF4-FFF2-40B4-BE49-F238E27FC236}">
                <a16:creationId xmlns:a16="http://schemas.microsoft.com/office/drawing/2014/main" id="{65C6CC6E-CA45-48A3-9A29-460C42D75F15}"/>
              </a:ext>
            </a:extLst>
          </p:cNvPr>
          <p:cNvSpPr>
            <a:spLocks noGrp="1"/>
          </p:cNvSpPr>
          <p:nvPr>
            <p:ph type="body" sz="quarter" idx="14"/>
          </p:nvPr>
        </p:nvSpPr>
        <p:spPr>
          <a:xfrm>
            <a:off x="724280" y="1704179"/>
            <a:ext cx="7797230" cy="4731455"/>
          </a:xfrm>
        </p:spPr>
        <p:txBody>
          <a:bodyPr/>
          <a:lstStyle/>
          <a:p>
            <a:r>
              <a:rPr lang="en-GB" dirty="0"/>
              <a:t>In some instances it is more effective to change our behaviour, refusing certain products and materials</a:t>
            </a:r>
          </a:p>
          <a:p>
            <a:pPr lvl="1"/>
            <a:r>
              <a:rPr lang="en-GB" dirty="0"/>
              <a:t>Limiting our consumption and choosing </a:t>
            </a:r>
            <a:br>
              <a:rPr lang="en-GB" dirty="0"/>
            </a:br>
            <a:r>
              <a:rPr lang="en-GB" dirty="0"/>
              <a:t>more sustainable alternatives that may </a:t>
            </a:r>
            <a:br>
              <a:rPr lang="en-GB" dirty="0"/>
            </a:br>
            <a:r>
              <a:rPr lang="en-GB" dirty="0"/>
              <a:t>be more hardwearing and robust and </a:t>
            </a:r>
            <a:br>
              <a:rPr lang="en-GB" dirty="0"/>
            </a:br>
            <a:r>
              <a:rPr lang="en-GB" dirty="0"/>
              <a:t>repeatedly reusable</a:t>
            </a:r>
          </a:p>
          <a:p>
            <a:pPr lvl="1"/>
            <a:r>
              <a:rPr lang="en-GB" dirty="0">
                <a:solidFill>
                  <a:srgbClr val="247393"/>
                </a:solidFill>
              </a:rPr>
              <a:t>Thinking about products and materials </a:t>
            </a:r>
            <a:br>
              <a:rPr lang="en-GB" dirty="0">
                <a:solidFill>
                  <a:srgbClr val="247393"/>
                </a:solidFill>
              </a:rPr>
            </a:br>
            <a:r>
              <a:rPr lang="en-GB" dirty="0">
                <a:solidFill>
                  <a:srgbClr val="247393"/>
                </a:solidFill>
              </a:rPr>
              <a:t>that you use daily, what could you </a:t>
            </a:r>
            <a:br>
              <a:rPr lang="en-GB" dirty="0">
                <a:solidFill>
                  <a:srgbClr val="247393"/>
                </a:solidFill>
              </a:rPr>
            </a:br>
            <a:r>
              <a:rPr lang="en-GB" dirty="0">
                <a:solidFill>
                  <a:srgbClr val="247393"/>
                </a:solidFill>
              </a:rPr>
              <a:t>refuse to buy or use, in order to limit </a:t>
            </a:r>
            <a:br>
              <a:rPr lang="en-GB" dirty="0">
                <a:solidFill>
                  <a:srgbClr val="247393"/>
                </a:solidFill>
              </a:rPr>
            </a:br>
            <a:r>
              <a:rPr lang="en-GB" dirty="0">
                <a:solidFill>
                  <a:srgbClr val="247393"/>
                </a:solidFill>
              </a:rPr>
              <a:t>waste and lower your consumption </a:t>
            </a:r>
            <a:br>
              <a:rPr lang="en-GB" dirty="0">
                <a:solidFill>
                  <a:srgbClr val="247393"/>
                </a:solidFill>
              </a:rPr>
            </a:br>
            <a:r>
              <a:rPr lang="en-GB" dirty="0">
                <a:solidFill>
                  <a:srgbClr val="247393"/>
                </a:solidFill>
              </a:rPr>
              <a:t>of unsustainable materials?</a:t>
            </a:r>
          </a:p>
        </p:txBody>
      </p:sp>
    </p:spTree>
    <p:extLst>
      <p:ext uri="{BB962C8B-B14F-4D97-AF65-F5344CB8AC3E}">
        <p14:creationId xmlns:p14="http://schemas.microsoft.com/office/powerpoint/2010/main" val="353744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rush, tool&#10;&#10;Description automatically generated">
            <a:extLst>
              <a:ext uri="{FF2B5EF4-FFF2-40B4-BE49-F238E27FC236}">
                <a16:creationId xmlns:a16="http://schemas.microsoft.com/office/drawing/2014/main" id="{9DBF917C-2963-4A95-9368-A61975B659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5614" y="2246074"/>
            <a:ext cx="4878386" cy="3253883"/>
          </a:xfrm>
          <a:prstGeom prst="rect">
            <a:avLst/>
          </a:prstGeom>
        </p:spPr>
      </p:pic>
      <p:sp>
        <p:nvSpPr>
          <p:cNvPr id="3" name="Text Placeholder 2">
            <a:extLst>
              <a:ext uri="{FF2B5EF4-FFF2-40B4-BE49-F238E27FC236}">
                <a16:creationId xmlns:a16="http://schemas.microsoft.com/office/drawing/2014/main" id="{AF1518FC-5A4D-4896-BB19-8550FC0A738C}"/>
              </a:ext>
            </a:extLst>
          </p:cNvPr>
          <p:cNvSpPr>
            <a:spLocks noGrp="1"/>
          </p:cNvSpPr>
          <p:nvPr>
            <p:ph type="body" sz="quarter" idx="14"/>
          </p:nvPr>
        </p:nvSpPr>
        <p:spPr>
          <a:xfrm>
            <a:off x="724279" y="1704179"/>
            <a:ext cx="7902885" cy="3453607"/>
          </a:xfrm>
        </p:spPr>
        <p:txBody>
          <a:bodyPr/>
          <a:lstStyle/>
          <a:p>
            <a:r>
              <a:rPr lang="en-GB" dirty="0"/>
              <a:t>Manufacturers, retailers and consumers could rethink the way products are made and consumed</a:t>
            </a:r>
          </a:p>
          <a:p>
            <a:r>
              <a:rPr lang="en-GB" dirty="0"/>
              <a:t>Products can be designed to be:</a:t>
            </a:r>
          </a:p>
          <a:p>
            <a:pPr lvl="1"/>
            <a:r>
              <a:rPr lang="en-GB" dirty="0"/>
              <a:t>Longer lasting</a:t>
            </a:r>
          </a:p>
          <a:p>
            <a:pPr lvl="1"/>
            <a:r>
              <a:rPr lang="en-GB" dirty="0"/>
              <a:t>More easily mended</a:t>
            </a:r>
          </a:p>
          <a:p>
            <a:pPr lvl="1"/>
            <a:r>
              <a:rPr lang="en-GB" dirty="0"/>
              <a:t>Sold in less packaging</a:t>
            </a:r>
          </a:p>
          <a:p>
            <a:pPr lvl="1"/>
            <a:r>
              <a:rPr lang="en-GB" dirty="0"/>
              <a:t>Made from fewer materials</a:t>
            </a:r>
          </a:p>
          <a:p>
            <a:pPr lvl="1"/>
            <a:r>
              <a:rPr lang="en-GB" dirty="0"/>
              <a:t>Recyclable, reusable or biodegradable</a:t>
            </a:r>
          </a:p>
          <a:p>
            <a:pPr lvl="1"/>
            <a:r>
              <a:rPr lang="en-GB" dirty="0">
                <a:solidFill>
                  <a:srgbClr val="247393"/>
                </a:solidFill>
              </a:rPr>
              <a:t>What incentives could retailers provide to </a:t>
            </a:r>
            <a:br>
              <a:rPr lang="en-GB" dirty="0">
                <a:solidFill>
                  <a:srgbClr val="247393"/>
                </a:solidFill>
              </a:rPr>
            </a:br>
            <a:r>
              <a:rPr lang="en-GB" dirty="0">
                <a:solidFill>
                  <a:srgbClr val="247393"/>
                </a:solidFill>
              </a:rPr>
              <a:t>encourage consumers to rethink their behaviours?</a:t>
            </a:r>
          </a:p>
        </p:txBody>
      </p:sp>
      <p:sp>
        <p:nvSpPr>
          <p:cNvPr id="2" name="Text Placeholder 1">
            <a:extLst>
              <a:ext uri="{FF2B5EF4-FFF2-40B4-BE49-F238E27FC236}">
                <a16:creationId xmlns:a16="http://schemas.microsoft.com/office/drawing/2014/main" id="{17EC1173-01C6-4F28-BF29-FE3EB91A14F6}"/>
              </a:ext>
            </a:extLst>
          </p:cNvPr>
          <p:cNvSpPr>
            <a:spLocks noGrp="1"/>
          </p:cNvSpPr>
          <p:nvPr>
            <p:ph type="body" sz="quarter" idx="13"/>
          </p:nvPr>
        </p:nvSpPr>
        <p:spPr/>
        <p:txBody>
          <a:bodyPr/>
          <a:lstStyle/>
          <a:p>
            <a:r>
              <a:rPr lang="en-GB"/>
              <a:t>Rethink</a:t>
            </a:r>
            <a:endParaRPr lang="en-GB" dirty="0"/>
          </a:p>
        </p:txBody>
      </p:sp>
    </p:spTree>
    <p:extLst>
      <p:ext uri="{BB962C8B-B14F-4D97-AF65-F5344CB8AC3E}">
        <p14:creationId xmlns:p14="http://schemas.microsoft.com/office/powerpoint/2010/main" val="387458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45A97A3-DD2B-451A-8609-3F837D622E99}"/>
              </a:ext>
            </a:extLst>
          </p:cNvPr>
          <p:cNvSpPr>
            <a:spLocks noGrp="1"/>
          </p:cNvSpPr>
          <p:nvPr>
            <p:ph type="body" sz="quarter" idx="14"/>
          </p:nvPr>
        </p:nvSpPr>
        <p:spPr>
          <a:xfrm>
            <a:off x="723600" y="1702799"/>
            <a:ext cx="7861300" cy="4918133"/>
          </a:xfrm>
        </p:spPr>
        <p:txBody>
          <a:bodyPr/>
          <a:lstStyle/>
          <a:p>
            <a:r>
              <a:rPr lang="en-GB" dirty="0"/>
              <a:t>Be aware of the need to modify designs making them more efficient to manufacture</a:t>
            </a:r>
          </a:p>
          <a:p>
            <a:r>
              <a:rPr lang="en-GB" dirty="0"/>
              <a:t>Understand how the choice of materials affects the use, care and disposal of products</a:t>
            </a:r>
          </a:p>
          <a:p>
            <a:r>
              <a:rPr lang="en-GB" dirty="0"/>
              <a:t>Be able to apply the six Rs of sustainability </a:t>
            </a:r>
          </a:p>
          <a:p>
            <a:r>
              <a:rPr lang="en-GB" dirty="0"/>
              <a:t>Understand the way products are maintained, serviced, repaired and replaced</a:t>
            </a:r>
          </a:p>
        </p:txBody>
      </p:sp>
      <p:sp>
        <p:nvSpPr>
          <p:cNvPr id="5" name="Text Placeholder 2">
            <a:extLst>
              <a:ext uri="{FF2B5EF4-FFF2-40B4-BE49-F238E27FC236}">
                <a16:creationId xmlns:a16="http://schemas.microsoft.com/office/drawing/2014/main" id="{0379E05F-9F3E-4922-B26C-296FDB8E6EE7}"/>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385166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 </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of </a:t>
            </a:r>
            <a:r>
              <a:rPr lang="en-GB" b="1" dirty="0"/>
              <a:t>Worksheet 5</a:t>
            </a:r>
          </a:p>
        </p:txBody>
      </p:sp>
    </p:spTree>
    <p:extLst>
      <p:ext uri="{BB962C8B-B14F-4D97-AF65-F5344CB8AC3E}">
        <p14:creationId xmlns:p14="http://schemas.microsoft.com/office/powerpoint/2010/main" val="100251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ol&#10;&#10;Description automatically generated">
            <a:extLst>
              <a:ext uri="{FF2B5EF4-FFF2-40B4-BE49-F238E27FC236}">
                <a16:creationId xmlns:a16="http://schemas.microsoft.com/office/drawing/2014/main" id="{281A16E3-B4EB-4D2F-8D4F-9EF14B8ED7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632" y="3429000"/>
            <a:ext cx="4140368" cy="2851484"/>
          </a:xfrm>
          <a:prstGeom prst="rect">
            <a:avLst/>
          </a:prstGeom>
        </p:spPr>
      </p:pic>
      <p:sp>
        <p:nvSpPr>
          <p:cNvPr id="2" name="Text Placeholder 1"/>
          <p:cNvSpPr>
            <a:spLocks noGrp="1"/>
          </p:cNvSpPr>
          <p:nvPr>
            <p:ph type="body" sz="quarter" idx="13"/>
          </p:nvPr>
        </p:nvSpPr>
        <p:spPr/>
        <p:txBody>
          <a:bodyPr/>
          <a:lstStyle/>
          <a:p>
            <a:r>
              <a:rPr lang="en-GB"/>
              <a:t>Maintenance </a:t>
            </a:r>
            <a:endParaRPr lang="en-GB" dirty="0"/>
          </a:p>
        </p:txBody>
      </p:sp>
      <p:sp>
        <p:nvSpPr>
          <p:cNvPr id="3" name="Text Placeholder 2"/>
          <p:cNvSpPr>
            <a:spLocks noGrp="1"/>
          </p:cNvSpPr>
          <p:nvPr>
            <p:ph type="body" sz="quarter" idx="14"/>
          </p:nvPr>
        </p:nvSpPr>
        <p:spPr/>
        <p:txBody>
          <a:bodyPr/>
          <a:lstStyle/>
          <a:p>
            <a:r>
              <a:rPr lang="en-GB" dirty="0"/>
              <a:t>In a workshop or industrial facility, it is important to ensure optimal working conditions and prolong </a:t>
            </a:r>
            <a:br>
              <a:rPr lang="en-GB" dirty="0"/>
            </a:br>
            <a:r>
              <a:rPr lang="en-GB" dirty="0"/>
              <a:t>the lifespan of machines and equipment</a:t>
            </a:r>
          </a:p>
          <a:p>
            <a:pPr lvl="1"/>
            <a:r>
              <a:rPr lang="en-GB" dirty="0"/>
              <a:t>Regular or scheduled maintenance improves performance</a:t>
            </a:r>
          </a:p>
          <a:p>
            <a:pPr lvl="1"/>
            <a:r>
              <a:rPr lang="en-GB" dirty="0"/>
              <a:t>It ensures machinery is operating safely and efficiently</a:t>
            </a:r>
          </a:p>
          <a:p>
            <a:pPr lvl="1"/>
            <a:r>
              <a:rPr lang="en-GB" dirty="0"/>
              <a:t>It reduces the risk of breakdowns and costly repairs </a:t>
            </a:r>
          </a:p>
          <a:p>
            <a:pPr lvl="1"/>
            <a:r>
              <a:rPr lang="en-GB" dirty="0">
                <a:solidFill>
                  <a:srgbClr val="247393"/>
                </a:solidFill>
              </a:rPr>
              <a:t>Discuss how the domestic machines </a:t>
            </a:r>
            <a:br>
              <a:rPr lang="en-GB" dirty="0">
                <a:solidFill>
                  <a:srgbClr val="247393"/>
                </a:solidFill>
              </a:rPr>
            </a:br>
            <a:r>
              <a:rPr lang="en-GB" dirty="0">
                <a:solidFill>
                  <a:srgbClr val="247393"/>
                </a:solidFill>
              </a:rPr>
              <a:t>and equipment we use everyday</a:t>
            </a:r>
            <a:br>
              <a:rPr lang="en-GB" dirty="0">
                <a:solidFill>
                  <a:srgbClr val="247393"/>
                </a:solidFill>
              </a:rPr>
            </a:br>
            <a:r>
              <a:rPr lang="en-GB" dirty="0">
                <a:solidFill>
                  <a:srgbClr val="247393"/>
                </a:solidFill>
              </a:rPr>
              <a:t>are usually maintained</a:t>
            </a:r>
          </a:p>
        </p:txBody>
      </p:sp>
    </p:spTree>
    <p:extLst>
      <p:ext uri="{BB962C8B-B14F-4D97-AF65-F5344CB8AC3E}">
        <p14:creationId xmlns:p14="http://schemas.microsoft.com/office/powerpoint/2010/main" val="269235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etalware&#10;&#10;Description automatically generated">
            <a:extLst>
              <a:ext uri="{FF2B5EF4-FFF2-40B4-BE49-F238E27FC236}">
                <a16:creationId xmlns:a16="http://schemas.microsoft.com/office/drawing/2014/main" id="{7B8B5E0C-14F8-4E77-885C-8337F5F082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1476" y="2933838"/>
            <a:ext cx="4212524" cy="3316033"/>
          </a:xfrm>
          <a:prstGeom prst="rect">
            <a:avLst/>
          </a:prstGeom>
        </p:spPr>
      </p:pic>
      <p:sp>
        <p:nvSpPr>
          <p:cNvPr id="2" name="Text Placeholder 1">
            <a:extLst>
              <a:ext uri="{FF2B5EF4-FFF2-40B4-BE49-F238E27FC236}">
                <a16:creationId xmlns:a16="http://schemas.microsoft.com/office/drawing/2014/main" id="{367B02C6-0618-4DE8-A030-0620EEFA6CC7}"/>
              </a:ext>
            </a:extLst>
          </p:cNvPr>
          <p:cNvSpPr>
            <a:spLocks noGrp="1"/>
          </p:cNvSpPr>
          <p:nvPr>
            <p:ph type="body" sz="quarter" idx="13"/>
          </p:nvPr>
        </p:nvSpPr>
        <p:spPr/>
        <p:txBody>
          <a:bodyPr/>
          <a:lstStyle/>
          <a:p>
            <a:r>
              <a:rPr lang="en-GB" dirty="0"/>
              <a:t>Have you read the manual?</a:t>
            </a:r>
          </a:p>
        </p:txBody>
      </p:sp>
      <p:sp>
        <p:nvSpPr>
          <p:cNvPr id="3" name="Text Placeholder 2">
            <a:extLst>
              <a:ext uri="{FF2B5EF4-FFF2-40B4-BE49-F238E27FC236}">
                <a16:creationId xmlns:a16="http://schemas.microsoft.com/office/drawing/2014/main" id="{23C82D36-076C-4F6D-9B30-97803EC8C1A5}"/>
              </a:ext>
            </a:extLst>
          </p:cNvPr>
          <p:cNvSpPr>
            <a:spLocks noGrp="1"/>
          </p:cNvSpPr>
          <p:nvPr>
            <p:ph type="body" sz="quarter" idx="14"/>
          </p:nvPr>
        </p:nvSpPr>
        <p:spPr/>
        <p:txBody>
          <a:bodyPr/>
          <a:lstStyle/>
          <a:p>
            <a:r>
              <a:rPr lang="en-GB" dirty="0"/>
              <a:t>Products from electric toothbrushes to washing machines and even cars come with an instruction manual giving maintenance information</a:t>
            </a:r>
          </a:p>
          <a:p>
            <a:pPr lvl="1"/>
            <a:r>
              <a:rPr lang="en-GB" dirty="0"/>
              <a:t>Often this will be simple, regular attention such as checking batteries, cleaning parts, cleaning/replacing filters</a:t>
            </a:r>
          </a:p>
          <a:p>
            <a:pPr lvl="1"/>
            <a:r>
              <a:rPr lang="en-GB" dirty="0"/>
              <a:t>Some processes may be more technical </a:t>
            </a:r>
            <a:br>
              <a:rPr lang="en-GB" dirty="0"/>
            </a:br>
            <a:r>
              <a:rPr lang="en-GB" dirty="0"/>
              <a:t>and we may not feel confident in </a:t>
            </a:r>
            <a:br>
              <a:rPr lang="en-GB" dirty="0"/>
            </a:br>
            <a:r>
              <a:rPr lang="en-GB" dirty="0"/>
              <a:t>carrying these out ourselves</a:t>
            </a:r>
          </a:p>
          <a:p>
            <a:pPr lvl="1"/>
            <a:r>
              <a:rPr lang="en-GB" dirty="0">
                <a:solidFill>
                  <a:srgbClr val="247393"/>
                </a:solidFill>
              </a:rPr>
              <a:t>In a modern vehicle, how would you go </a:t>
            </a:r>
            <a:br>
              <a:rPr lang="en-GB" dirty="0">
                <a:solidFill>
                  <a:srgbClr val="247393"/>
                </a:solidFill>
              </a:rPr>
            </a:br>
            <a:r>
              <a:rPr lang="en-GB" dirty="0">
                <a:solidFill>
                  <a:srgbClr val="247393"/>
                </a:solidFill>
              </a:rPr>
              <a:t>about diagnosing a problem with the engine?</a:t>
            </a:r>
          </a:p>
        </p:txBody>
      </p:sp>
    </p:spTree>
    <p:extLst>
      <p:ext uri="{BB962C8B-B14F-4D97-AF65-F5344CB8AC3E}">
        <p14:creationId xmlns:p14="http://schemas.microsoft.com/office/powerpoint/2010/main" val="196712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electronics&#10;&#10;Description automatically generated">
            <a:extLst>
              <a:ext uri="{FF2B5EF4-FFF2-40B4-BE49-F238E27FC236}">
                <a16:creationId xmlns:a16="http://schemas.microsoft.com/office/drawing/2014/main" id="{096A3471-4E7B-49B4-B172-88CB41F586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83143" y="2874157"/>
            <a:ext cx="5660858" cy="3983843"/>
          </a:xfrm>
          <a:prstGeom prst="rect">
            <a:avLst/>
          </a:prstGeom>
        </p:spPr>
      </p:pic>
      <p:sp>
        <p:nvSpPr>
          <p:cNvPr id="8" name="Rectangle 7">
            <a:extLst>
              <a:ext uri="{FF2B5EF4-FFF2-40B4-BE49-F238E27FC236}">
                <a16:creationId xmlns:a16="http://schemas.microsoft.com/office/drawing/2014/main" id="{5821B8D8-D3FA-44E8-A0E5-C7B76FA66035}"/>
              </a:ext>
            </a:extLst>
          </p:cNvPr>
          <p:cNvSpPr/>
          <p:nvPr/>
        </p:nvSpPr>
        <p:spPr>
          <a:xfrm>
            <a:off x="-1" y="729872"/>
            <a:ext cx="7176837" cy="6132235"/>
          </a:xfrm>
          <a:prstGeom prst="rect">
            <a:avLst/>
          </a:prstGeom>
          <a:gradFill flip="none" rotWithShape="1">
            <a:gsLst>
              <a:gs pos="0">
                <a:schemeClr val="bg1"/>
              </a:gs>
              <a:gs pos="5300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Ease of access</a:t>
            </a:r>
          </a:p>
        </p:txBody>
      </p:sp>
      <p:sp>
        <p:nvSpPr>
          <p:cNvPr id="3" name="Text Placeholder 2"/>
          <p:cNvSpPr>
            <a:spLocks noGrp="1"/>
          </p:cNvSpPr>
          <p:nvPr>
            <p:ph type="body" sz="quarter" idx="14"/>
          </p:nvPr>
        </p:nvSpPr>
        <p:spPr/>
        <p:txBody>
          <a:bodyPr/>
          <a:lstStyle/>
          <a:p>
            <a:r>
              <a:rPr lang="en-GB" dirty="0"/>
              <a:t>In many domestic products, integral fixings provide access to batteries and other compartments </a:t>
            </a:r>
            <a:br>
              <a:rPr lang="en-GB" dirty="0"/>
            </a:br>
            <a:r>
              <a:rPr lang="en-GB" dirty="0"/>
              <a:t>without the need for specialist tools</a:t>
            </a:r>
          </a:p>
          <a:p>
            <a:pPr lvl="1"/>
            <a:r>
              <a:rPr lang="en-GB" dirty="0"/>
              <a:t>Snap, clip and crimped fittings are examples of integral fixings </a:t>
            </a:r>
          </a:p>
          <a:p>
            <a:pPr lvl="1"/>
            <a:r>
              <a:rPr lang="en-GB" dirty="0"/>
              <a:t>These make maintenance easier and reduce the </a:t>
            </a:r>
            <a:br>
              <a:rPr lang="en-GB" dirty="0"/>
            </a:br>
            <a:r>
              <a:rPr lang="en-GB" dirty="0"/>
              <a:t>risk of damaging the product</a:t>
            </a:r>
          </a:p>
          <a:p>
            <a:pPr lvl="1"/>
            <a:r>
              <a:rPr lang="en-GB" dirty="0"/>
              <a:t>Temporary fixings like nuts, screws, washers </a:t>
            </a:r>
            <a:br>
              <a:rPr lang="en-GB" dirty="0"/>
            </a:br>
            <a:r>
              <a:rPr lang="en-GB" dirty="0"/>
              <a:t>and other joining mechanisms may, </a:t>
            </a:r>
            <a:br>
              <a:rPr lang="en-GB" dirty="0"/>
            </a:br>
            <a:r>
              <a:rPr lang="en-GB" dirty="0"/>
              <a:t>overtime, fail or get lost </a:t>
            </a:r>
          </a:p>
          <a:p>
            <a:pPr lvl="1"/>
            <a:r>
              <a:rPr lang="en-GB" dirty="0">
                <a:solidFill>
                  <a:srgbClr val="247393"/>
                </a:solidFill>
              </a:rPr>
              <a:t>Why are temporary fixings usually </a:t>
            </a:r>
            <a:br>
              <a:rPr lang="en-GB" dirty="0">
                <a:solidFill>
                  <a:srgbClr val="247393"/>
                </a:solidFill>
              </a:rPr>
            </a:br>
            <a:r>
              <a:rPr lang="en-GB" dirty="0">
                <a:solidFill>
                  <a:srgbClr val="247393"/>
                </a:solidFill>
              </a:rPr>
              <a:t>more easily replaced? </a:t>
            </a:r>
          </a:p>
        </p:txBody>
      </p:sp>
    </p:spTree>
    <p:extLst>
      <p:ext uri="{BB962C8B-B14F-4D97-AF65-F5344CB8AC3E}">
        <p14:creationId xmlns:p14="http://schemas.microsoft.com/office/powerpoint/2010/main" val="171916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5" name="Picture 4" descr="A picture containing sky, table, object&#10;&#10;Description automatically generated">
            <a:extLst>
              <a:ext uri="{FF2B5EF4-FFF2-40B4-BE49-F238E27FC236}">
                <a16:creationId xmlns:a16="http://schemas.microsoft.com/office/drawing/2014/main" id="{D5CE5D3C-C9FF-4D1D-9746-F814E505C1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5175" y="3302668"/>
            <a:ext cx="3328825" cy="2965785"/>
          </a:xfrm>
          <a:prstGeom prst="rect">
            <a:avLst/>
          </a:prstGeom>
        </p:spPr>
      </p:pic>
      <p:sp>
        <p:nvSpPr>
          <p:cNvPr id="2" name="Text Placeholder 1"/>
          <p:cNvSpPr>
            <a:spLocks noGrp="1"/>
          </p:cNvSpPr>
          <p:nvPr>
            <p:ph type="body" sz="quarter" idx="13"/>
          </p:nvPr>
        </p:nvSpPr>
        <p:spPr/>
        <p:txBody>
          <a:bodyPr/>
          <a:lstStyle/>
          <a:p>
            <a:r>
              <a:rPr lang="en-GB"/>
              <a:t>Standardised Parts</a:t>
            </a:r>
            <a:endParaRPr lang="en-GB" dirty="0"/>
          </a:p>
        </p:txBody>
      </p:sp>
      <p:sp>
        <p:nvSpPr>
          <p:cNvPr id="3" name="Text Placeholder 2"/>
          <p:cNvSpPr>
            <a:spLocks noGrp="1"/>
          </p:cNvSpPr>
          <p:nvPr>
            <p:ph type="body" sz="quarter" idx="14"/>
          </p:nvPr>
        </p:nvSpPr>
        <p:spPr/>
        <p:txBody>
          <a:bodyPr/>
          <a:lstStyle/>
          <a:p>
            <a:r>
              <a:rPr lang="en-GB" dirty="0"/>
              <a:t>Fittings and fixtures are usually mass produced and are available in standardised sizes </a:t>
            </a:r>
          </a:p>
          <a:p>
            <a:pPr lvl="1"/>
            <a:r>
              <a:rPr lang="en-GB" dirty="0"/>
              <a:t>These include, nuts, bolts, washers, locks, zips, screws, buttons, and threaded lids</a:t>
            </a:r>
          </a:p>
          <a:p>
            <a:pPr lvl="1"/>
            <a:r>
              <a:rPr lang="en-GB" dirty="0"/>
              <a:t>Standardised fittings and fixtures are preferable to bespoke made parts as they are easier and cheaper to source</a:t>
            </a:r>
          </a:p>
          <a:p>
            <a:pPr lvl="1"/>
            <a:r>
              <a:rPr lang="en-GB" dirty="0"/>
              <a:t>Using standardised parts means that even </a:t>
            </a:r>
            <a:br>
              <a:rPr lang="en-GB" dirty="0"/>
            </a:br>
            <a:r>
              <a:rPr lang="en-GB" dirty="0"/>
              <a:t>products sold globally, should be easier </a:t>
            </a:r>
            <a:br>
              <a:rPr lang="en-GB" dirty="0"/>
            </a:br>
            <a:r>
              <a:rPr lang="en-GB" dirty="0"/>
              <a:t>to repair and maintain</a:t>
            </a:r>
          </a:p>
          <a:p>
            <a:pPr lvl="1"/>
            <a:r>
              <a:rPr lang="en-GB" dirty="0">
                <a:solidFill>
                  <a:srgbClr val="247393"/>
                </a:solidFill>
              </a:rPr>
              <a:t>Not all countries use the metric system – </a:t>
            </a:r>
            <a:br>
              <a:rPr lang="en-GB" dirty="0">
                <a:solidFill>
                  <a:srgbClr val="247393"/>
                </a:solidFill>
              </a:rPr>
            </a:br>
            <a:r>
              <a:rPr lang="en-GB" dirty="0">
                <a:solidFill>
                  <a:srgbClr val="247393"/>
                </a:solidFill>
              </a:rPr>
              <a:t>give an example of one that does not</a:t>
            </a:r>
          </a:p>
          <a:p>
            <a:endParaRPr lang="en-GB" dirty="0"/>
          </a:p>
        </p:txBody>
      </p:sp>
    </p:spTree>
    <p:extLst>
      <p:ext uri="{BB962C8B-B14F-4D97-AF65-F5344CB8AC3E}">
        <p14:creationId xmlns:p14="http://schemas.microsoft.com/office/powerpoint/2010/main" val="92087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of a cell phone&#10;&#10;Description automatically generated">
            <a:extLst>
              <a:ext uri="{FF2B5EF4-FFF2-40B4-BE49-F238E27FC236}">
                <a16:creationId xmlns:a16="http://schemas.microsoft.com/office/drawing/2014/main" id="{A09AB8E0-7ABD-40A5-B709-B4C3F5CFB3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2178" y="3892216"/>
            <a:ext cx="3741821" cy="2965784"/>
          </a:xfrm>
          <a:prstGeom prst="rect">
            <a:avLst/>
          </a:prstGeom>
        </p:spPr>
      </p:pic>
      <p:sp>
        <p:nvSpPr>
          <p:cNvPr id="2" name="Text Placeholder 1"/>
          <p:cNvSpPr>
            <a:spLocks noGrp="1"/>
          </p:cNvSpPr>
          <p:nvPr>
            <p:ph type="body" sz="quarter" idx="13"/>
          </p:nvPr>
        </p:nvSpPr>
        <p:spPr/>
        <p:txBody>
          <a:bodyPr/>
          <a:lstStyle/>
          <a:p>
            <a:r>
              <a:rPr lang="en-GB" dirty="0"/>
              <a:t>Ready for an upgrade</a:t>
            </a:r>
          </a:p>
        </p:txBody>
      </p:sp>
      <p:sp>
        <p:nvSpPr>
          <p:cNvPr id="3" name="Text Placeholder 2"/>
          <p:cNvSpPr>
            <a:spLocks noGrp="1"/>
          </p:cNvSpPr>
          <p:nvPr>
            <p:ph type="body" sz="quarter" idx="14"/>
          </p:nvPr>
        </p:nvSpPr>
        <p:spPr>
          <a:xfrm>
            <a:off x="724279" y="1704179"/>
            <a:ext cx="7949203" cy="3453607"/>
          </a:xfrm>
        </p:spPr>
        <p:txBody>
          <a:bodyPr/>
          <a:lstStyle/>
          <a:p>
            <a:r>
              <a:rPr lang="en-GB" dirty="0"/>
              <a:t>A product that can be maintained or upgraded is more ‘future proofed’ than one with built-in obsolescence </a:t>
            </a:r>
          </a:p>
          <a:p>
            <a:pPr lvl="1"/>
            <a:r>
              <a:rPr lang="en-GB" dirty="0"/>
              <a:t>Products with access to free software updates are attractive to consumers who don’t want to keep buying new hardware</a:t>
            </a:r>
          </a:p>
          <a:p>
            <a:pPr lvl="1"/>
            <a:r>
              <a:rPr lang="en-GB" dirty="0"/>
              <a:t>They postpone obsolescence by keeping the product up to date, making new features and services </a:t>
            </a:r>
            <a:br>
              <a:rPr lang="en-GB" dirty="0"/>
            </a:br>
            <a:r>
              <a:rPr lang="en-GB" dirty="0"/>
              <a:t>available and improving performance</a:t>
            </a:r>
          </a:p>
          <a:p>
            <a:pPr lvl="1"/>
            <a:r>
              <a:rPr lang="en-GB" dirty="0">
                <a:solidFill>
                  <a:srgbClr val="247393"/>
                </a:solidFill>
              </a:rPr>
              <a:t>New software releases allow the latest </a:t>
            </a:r>
            <a:br>
              <a:rPr lang="en-GB" dirty="0">
                <a:solidFill>
                  <a:srgbClr val="247393"/>
                </a:solidFill>
              </a:rPr>
            </a:br>
            <a:r>
              <a:rPr lang="en-GB" dirty="0">
                <a:solidFill>
                  <a:srgbClr val="247393"/>
                </a:solidFill>
              </a:rPr>
              <a:t>operating systems to run and can </a:t>
            </a:r>
            <a:br>
              <a:rPr lang="en-GB" dirty="0">
                <a:solidFill>
                  <a:srgbClr val="247393"/>
                </a:solidFill>
              </a:rPr>
            </a:br>
            <a:r>
              <a:rPr lang="en-GB" dirty="0">
                <a:solidFill>
                  <a:srgbClr val="247393"/>
                </a:solidFill>
              </a:rPr>
              <a:t>improve security</a:t>
            </a:r>
          </a:p>
          <a:p>
            <a:pPr lvl="1"/>
            <a:r>
              <a:rPr lang="en-GB" dirty="0">
                <a:solidFill>
                  <a:srgbClr val="247393"/>
                </a:solidFill>
              </a:rPr>
              <a:t>Are these always advantageous?</a:t>
            </a:r>
          </a:p>
        </p:txBody>
      </p:sp>
    </p:spTree>
    <p:extLst>
      <p:ext uri="{BB962C8B-B14F-4D97-AF65-F5344CB8AC3E}">
        <p14:creationId xmlns:p14="http://schemas.microsoft.com/office/powerpoint/2010/main" val="130299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Complete </a:t>
            </a:r>
            <a:r>
              <a:rPr lang="en-GB" b="1" dirty="0"/>
              <a:t>Task 4 </a:t>
            </a:r>
            <a:r>
              <a:rPr lang="en-GB" dirty="0"/>
              <a:t>and</a:t>
            </a:r>
            <a:r>
              <a:rPr lang="en-GB" b="1" dirty="0"/>
              <a:t> 5</a:t>
            </a:r>
            <a:r>
              <a:rPr lang="en-GB" dirty="0"/>
              <a:t> of your </a:t>
            </a:r>
            <a:r>
              <a:rPr lang="en-GB" b="1" dirty="0"/>
              <a:t>Worksheet</a:t>
            </a:r>
          </a:p>
        </p:txBody>
      </p:sp>
    </p:spTree>
    <p:extLst>
      <p:ext uri="{BB962C8B-B14F-4D97-AF65-F5344CB8AC3E}">
        <p14:creationId xmlns:p14="http://schemas.microsoft.com/office/powerpoint/2010/main" val="216308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t in the background&#10;&#10;Description automatically generated">
            <a:extLst>
              <a:ext uri="{FF2B5EF4-FFF2-40B4-BE49-F238E27FC236}">
                <a16:creationId xmlns:a16="http://schemas.microsoft.com/office/drawing/2014/main" id="{2FFA833F-26C2-449D-8051-3E37BB3E2C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1821" y="2309068"/>
            <a:ext cx="5402179" cy="3516818"/>
          </a:xfrm>
          <a:prstGeom prst="rect">
            <a:avLst/>
          </a:prstGeom>
        </p:spPr>
      </p:pic>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p:txBody>
          <a:bodyPr/>
          <a:lstStyle/>
          <a:p>
            <a:r>
              <a:rPr lang="en-GB" dirty="0"/>
              <a:t>Discuss the sustainability of the inexpensive </a:t>
            </a:r>
            <a:br>
              <a:rPr lang="en-GB" dirty="0"/>
            </a:br>
            <a:r>
              <a:rPr lang="en-GB" dirty="0"/>
              <a:t>‘pop-up’ tent in terms of the Six Rs</a:t>
            </a:r>
          </a:p>
          <a:p>
            <a:pPr lvl="2"/>
            <a:r>
              <a:rPr lang="en-GB" dirty="0">
                <a:solidFill>
                  <a:srgbClr val="DB7617"/>
                </a:solidFill>
              </a:rPr>
              <a:t>Reduce</a:t>
            </a:r>
          </a:p>
          <a:p>
            <a:pPr lvl="2"/>
            <a:r>
              <a:rPr lang="en-GB" dirty="0">
                <a:solidFill>
                  <a:srgbClr val="DB7617"/>
                </a:solidFill>
              </a:rPr>
              <a:t>Repair</a:t>
            </a:r>
          </a:p>
          <a:p>
            <a:pPr lvl="2"/>
            <a:r>
              <a:rPr lang="en-GB" dirty="0">
                <a:solidFill>
                  <a:srgbClr val="DB7617"/>
                </a:solidFill>
              </a:rPr>
              <a:t>Reuse</a:t>
            </a:r>
          </a:p>
          <a:p>
            <a:pPr lvl="2"/>
            <a:r>
              <a:rPr lang="en-GB" dirty="0">
                <a:solidFill>
                  <a:srgbClr val="DB7617"/>
                </a:solidFill>
              </a:rPr>
              <a:t>Recycle</a:t>
            </a:r>
          </a:p>
          <a:p>
            <a:pPr lvl="2"/>
            <a:r>
              <a:rPr lang="en-GB" dirty="0">
                <a:solidFill>
                  <a:srgbClr val="DB7617"/>
                </a:solidFill>
              </a:rPr>
              <a:t>Refuse</a:t>
            </a:r>
          </a:p>
          <a:p>
            <a:pPr lvl="2"/>
            <a:r>
              <a:rPr lang="en-GB" dirty="0">
                <a:solidFill>
                  <a:srgbClr val="DB7617"/>
                </a:solidFill>
              </a:rPr>
              <a:t>Rethink</a:t>
            </a:r>
          </a:p>
          <a:p>
            <a:pPr lvl="2"/>
            <a:endParaRPr lang="en-GB" dirty="0">
              <a:solidFill>
                <a:srgbClr val="DB7617"/>
              </a:solidFill>
            </a:endParaRPr>
          </a:p>
          <a:p>
            <a:pPr lvl="2"/>
            <a:r>
              <a:rPr lang="en-GB" dirty="0"/>
              <a:t>Discuss more sustainable </a:t>
            </a:r>
            <a:br>
              <a:rPr lang="en-GB" dirty="0"/>
            </a:br>
            <a:r>
              <a:rPr lang="en-GB" dirty="0"/>
              <a:t>alternatives for an inexpensive festival tent</a:t>
            </a:r>
          </a:p>
          <a:p>
            <a:pPr lvl="1"/>
            <a:endParaRPr lang="en-GB" dirty="0"/>
          </a:p>
        </p:txBody>
      </p:sp>
    </p:spTree>
    <p:extLst>
      <p:ext uri="{BB962C8B-B14F-4D97-AF65-F5344CB8AC3E}">
        <p14:creationId xmlns:p14="http://schemas.microsoft.com/office/powerpoint/2010/main" val="256236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ce of food on a plate&#10;&#10;Description automatically generated">
            <a:extLst>
              <a:ext uri="{FF2B5EF4-FFF2-40B4-BE49-F238E27FC236}">
                <a16:creationId xmlns:a16="http://schemas.microsoft.com/office/drawing/2014/main" id="{AA69FE9F-2AF3-4A83-B577-C59C3C0972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17725" y="2957462"/>
            <a:ext cx="4908550" cy="349275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Choice of materials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What factors would influence the choice of materials when designing suitable packaging for on-the-go food products like those pictured below?</a:t>
            </a:r>
          </a:p>
        </p:txBody>
      </p:sp>
    </p:spTree>
    <p:extLst>
      <p:ext uri="{BB962C8B-B14F-4D97-AF65-F5344CB8AC3E}">
        <p14:creationId xmlns:p14="http://schemas.microsoft.com/office/powerpoint/2010/main" val="19419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ttle&#10;&#10;Description automatically generated">
            <a:extLst>
              <a:ext uri="{FF2B5EF4-FFF2-40B4-BE49-F238E27FC236}">
                <a16:creationId xmlns:a16="http://schemas.microsoft.com/office/drawing/2014/main" id="{D0F02253-A3F4-481A-A037-28C6697C2A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679" r="-230"/>
          <a:stretch/>
        </p:blipFill>
        <p:spPr>
          <a:xfrm flipH="1">
            <a:off x="3471110" y="1903142"/>
            <a:ext cx="5576635" cy="4954858"/>
          </a:xfrm>
          <a:prstGeom prst="rect">
            <a:avLst/>
          </a:prstGeom>
        </p:spPr>
      </p:pic>
      <p:sp>
        <p:nvSpPr>
          <p:cNvPr id="2" name="Text Placeholder 1"/>
          <p:cNvSpPr>
            <a:spLocks noGrp="1"/>
          </p:cNvSpPr>
          <p:nvPr>
            <p:ph type="body" sz="quarter" idx="13"/>
          </p:nvPr>
        </p:nvSpPr>
        <p:spPr/>
        <p:txBody>
          <a:bodyPr/>
          <a:lstStyle/>
          <a:p>
            <a:r>
              <a:rPr lang="en-GB" dirty="0"/>
              <a:t>Effective use of materials</a:t>
            </a:r>
          </a:p>
        </p:txBody>
      </p:sp>
      <p:sp>
        <p:nvSpPr>
          <p:cNvPr id="3" name="Text Placeholder 2"/>
          <p:cNvSpPr>
            <a:spLocks noGrp="1"/>
          </p:cNvSpPr>
          <p:nvPr>
            <p:ph type="body" sz="quarter" idx="14"/>
          </p:nvPr>
        </p:nvSpPr>
        <p:spPr/>
        <p:txBody>
          <a:bodyPr/>
          <a:lstStyle/>
          <a:p>
            <a:r>
              <a:rPr lang="en-GB" dirty="0"/>
              <a:t>Material considerations are informed by, and </a:t>
            </a:r>
            <a:br>
              <a:rPr lang="en-GB" dirty="0"/>
            </a:br>
            <a:r>
              <a:rPr lang="en-GB" dirty="0"/>
              <a:t>inform, design decisions</a:t>
            </a:r>
          </a:p>
          <a:p>
            <a:pPr lvl="1"/>
            <a:r>
              <a:rPr lang="en-GB" dirty="0"/>
              <a:t>In designing new products, designers identify </a:t>
            </a:r>
            <a:br>
              <a:rPr lang="en-GB" dirty="0"/>
            </a:br>
            <a:r>
              <a:rPr lang="en-GB" dirty="0"/>
              <a:t>suitable materials based on various factors </a:t>
            </a:r>
            <a:br>
              <a:rPr lang="en-GB" dirty="0"/>
            </a:br>
            <a:r>
              <a:rPr lang="en-GB" dirty="0"/>
              <a:t>that ensure they are fit for purpose</a:t>
            </a:r>
          </a:p>
          <a:p>
            <a:pPr lvl="1"/>
            <a:r>
              <a:rPr lang="en-GB" dirty="0"/>
              <a:t>Form, function, manufacturing methods and </a:t>
            </a:r>
            <a:br>
              <a:rPr lang="en-GB" dirty="0"/>
            </a:br>
            <a:r>
              <a:rPr lang="en-GB" dirty="0"/>
              <a:t>consumer needs all affect material choice</a:t>
            </a:r>
          </a:p>
          <a:p>
            <a:pPr lvl="1"/>
            <a:r>
              <a:rPr lang="en-GB" dirty="0">
                <a:solidFill>
                  <a:srgbClr val="247393"/>
                </a:solidFill>
              </a:rPr>
              <a:t>In what ways do longevity and the </a:t>
            </a:r>
            <a:br>
              <a:rPr lang="en-GB" dirty="0">
                <a:solidFill>
                  <a:srgbClr val="247393"/>
                </a:solidFill>
              </a:rPr>
            </a:br>
            <a:r>
              <a:rPr lang="en-GB" dirty="0">
                <a:solidFill>
                  <a:srgbClr val="247393"/>
                </a:solidFill>
              </a:rPr>
              <a:t>ultimate cost of the product also </a:t>
            </a:r>
            <a:br>
              <a:rPr lang="en-GB" dirty="0">
                <a:solidFill>
                  <a:srgbClr val="247393"/>
                </a:solidFill>
              </a:rPr>
            </a:br>
            <a:r>
              <a:rPr lang="en-GB" dirty="0">
                <a:solidFill>
                  <a:srgbClr val="247393"/>
                </a:solidFill>
              </a:rPr>
              <a:t>inform material choices?</a:t>
            </a:r>
          </a:p>
        </p:txBody>
      </p:sp>
    </p:spTree>
    <p:extLst>
      <p:ext uri="{BB962C8B-B14F-4D97-AF65-F5344CB8AC3E}">
        <p14:creationId xmlns:p14="http://schemas.microsoft.com/office/powerpoint/2010/main" val="360240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3293C-5220-46C7-BF60-4F4A4A83D7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2257" y="1700214"/>
            <a:ext cx="3711743" cy="3801009"/>
          </a:xfrm>
          <a:prstGeom prst="rect">
            <a:avLst/>
          </a:prstGeom>
        </p:spPr>
      </p:pic>
      <p:sp>
        <p:nvSpPr>
          <p:cNvPr id="2" name="Text Placeholder 1"/>
          <p:cNvSpPr>
            <a:spLocks noGrp="1"/>
          </p:cNvSpPr>
          <p:nvPr>
            <p:ph type="body" sz="quarter" idx="13"/>
          </p:nvPr>
        </p:nvSpPr>
        <p:spPr/>
        <p:txBody>
          <a:bodyPr/>
          <a:lstStyle/>
          <a:p>
            <a:r>
              <a:rPr lang="en-GB"/>
              <a:t>Sustainability</a:t>
            </a:r>
            <a:endParaRPr lang="en-GB" dirty="0"/>
          </a:p>
        </p:txBody>
      </p:sp>
      <p:sp>
        <p:nvSpPr>
          <p:cNvPr id="3" name="Text Placeholder 2"/>
          <p:cNvSpPr>
            <a:spLocks noGrp="1"/>
          </p:cNvSpPr>
          <p:nvPr>
            <p:ph type="body" sz="quarter" idx="14"/>
          </p:nvPr>
        </p:nvSpPr>
        <p:spPr/>
        <p:txBody>
          <a:bodyPr/>
          <a:lstStyle/>
          <a:p>
            <a:r>
              <a:rPr lang="en-GB" dirty="0"/>
              <a:t>Maintaining planets resources without damaging </a:t>
            </a:r>
            <a:br>
              <a:rPr lang="en-GB" dirty="0"/>
            </a:br>
            <a:r>
              <a:rPr lang="en-GB" dirty="0"/>
              <a:t>the environment now or in the future is a key consideration for all designers</a:t>
            </a:r>
          </a:p>
          <a:p>
            <a:pPr lvl="1"/>
            <a:r>
              <a:rPr lang="en-GB" dirty="0"/>
              <a:t>One way of perceiving sustainability, is </a:t>
            </a:r>
            <a:br>
              <a:rPr lang="en-GB" dirty="0"/>
            </a:br>
            <a:r>
              <a:rPr lang="en-GB" dirty="0"/>
              <a:t>as a catalyst for innovation and as an </a:t>
            </a:r>
            <a:br>
              <a:rPr lang="en-GB" dirty="0"/>
            </a:br>
            <a:r>
              <a:rPr lang="en-GB" dirty="0"/>
              <a:t>opportunity and not a problem</a:t>
            </a:r>
          </a:p>
          <a:p>
            <a:pPr lvl="1"/>
            <a:r>
              <a:rPr lang="en-GB" dirty="0"/>
              <a:t>Designers are responsible for the </a:t>
            </a:r>
            <a:br>
              <a:rPr lang="en-GB" dirty="0"/>
            </a:br>
            <a:r>
              <a:rPr lang="en-GB" dirty="0"/>
              <a:t>products they create and the impact </a:t>
            </a:r>
            <a:br>
              <a:rPr lang="en-GB" dirty="0"/>
            </a:br>
            <a:r>
              <a:rPr lang="en-GB" dirty="0"/>
              <a:t>of the product on the environment</a:t>
            </a:r>
          </a:p>
          <a:p>
            <a:pPr lvl="1"/>
            <a:r>
              <a:rPr lang="en-GB" dirty="0">
                <a:solidFill>
                  <a:srgbClr val="247393"/>
                </a:solidFill>
              </a:rPr>
              <a:t>Have you bought or used any products recently </a:t>
            </a:r>
            <a:br>
              <a:rPr lang="en-GB" dirty="0">
                <a:solidFill>
                  <a:srgbClr val="247393"/>
                </a:solidFill>
              </a:rPr>
            </a:br>
            <a:r>
              <a:rPr lang="en-GB" dirty="0">
                <a:solidFill>
                  <a:srgbClr val="247393"/>
                </a:solidFill>
              </a:rPr>
              <a:t>in which the designer has re-thought material usage?</a:t>
            </a:r>
          </a:p>
          <a:p>
            <a:endParaRPr lang="en-GB" dirty="0"/>
          </a:p>
        </p:txBody>
      </p:sp>
    </p:spTree>
    <p:extLst>
      <p:ext uri="{BB962C8B-B14F-4D97-AF65-F5344CB8AC3E}">
        <p14:creationId xmlns:p14="http://schemas.microsoft.com/office/powerpoint/2010/main" val="317170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ble&#10;&#10;Description automatically generated">
            <a:extLst>
              <a:ext uri="{FF2B5EF4-FFF2-40B4-BE49-F238E27FC236}">
                <a16:creationId xmlns:a16="http://schemas.microsoft.com/office/drawing/2014/main" id="{0540A036-007C-4D83-A981-D513C6D71A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9429" y="3073658"/>
            <a:ext cx="3824571" cy="3111911"/>
          </a:xfrm>
          <a:prstGeom prst="rect">
            <a:avLst/>
          </a:prstGeom>
        </p:spPr>
      </p:pic>
      <p:sp>
        <p:nvSpPr>
          <p:cNvPr id="2" name="Text Placeholder 1"/>
          <p:cNvSpPr>
            <a:spLocks noGrp="1"/>
          </p:cNvSpPr>
          <p:nvPr>
            <p:ph type="body" sz="quarter" idx="13"/>
          </p:nvPr>
        </p:nvSpPr>
        <p:spPr/>
        <p:txBody>
          <a:bodyPr/>
          <a:lstStyle/>
          <a:p>
            <a:r>
              <a:rPr lang="en-GB"/>
              <a:t>A numbers game</a:t>
            </a:r>
            <a:endParaRPr lang="en-GB" dirty="0"/>
          </a:p>
        </p:txBody>
      </p:sp>
      <p:sp>
        <p:nvSpPr>
          <p:cNvPr id="3" name="Text Placeholder 2"/>
          <p:cNvSpPr>
            <a:spLocks noGrp="1"/>
          </p:cNvSpPr>
          <p:nvPr>
            <p:ph type="body" sz="quarter" idx="14"/>
          </p:nvPr>
        </p:nvSpPr>
        <p:spPr/>
        <p:txBody>
          <a:bodyPr/>
          <a:lstStyle/>
          <a:p>
            <a:r>
              <a:rPr lang="en-GB" dirty="0"/>
              <a:t>Numbers are important consideration in the sustainability of a product. For example -</a:t>
            </a:r>
          </a:p>
          <a:p>
            <a:pPr lvl="1"/>
            <a:r>
              <a:rPr lang="en-GB" dirty="0"/>
              <a:t>How many manufacturing processes are needed?</a:t>
            </a:r>
          </a:p>
          <a:p>
            <a:pPr lvl="1"/>
            <a:r>
              <a:rPr lang="en-GB" dirty="0"/>
              <a:t>How many different materials are used?</a:t>
            </a:r>
          </a:p>
          <a:p>
            <a:pPr lvl="1"/>
            <a:r>
              <a:rPr lang="en-GB" dirty="0">
                <a:solidFill>
                  <a:srgbClr val="247393"/>
                </a:solidFill>
              </a:rPr>
              <a:t>In what way does the number of </a:t>
            </a:r>
            <a:br>
              <a:rPr lang="en-GB" dirty="0">
                <a:solidFill>
                  <a:srgbClr val="247393"/>
                </a:solidFill>
              </a:rPr>
            </a:br>
            <a:r>
              <a:rPr lang="en-GB" dirty="0">
                <a:solidFill>
                  <a:srgbClr val="247393"/>
                </a:solidFill>
              </a:rPr>
              <a:t>manufacturing processes used </a:t>
            </a:r>
            <a:br>
              <a:rPr lang="en-GB" dirty="0">
                <a:solidFill>
                  <a:srgbClr val="247393"/>
                </a:solidFill>
              </a:rPr>
            </a:br>
            <a:r>
              <a:rPr lang="en-GB" dirty="0">
                <a:solidFill>
                  <a:srgbClr val="247393"/>
                </a:solidFill>
              </a:rPr>
              <a:t>affect the efficiency of production?</a:t>
            </a:r>
          </a:p>
          <a:p>
            <a:pPr lvl="1"/>
            <a:r>
              <a:rPr lang="en-GB" dirty="0">
                <a:solidFill>
                  <a:srgbClr val="247393"/>
                </a:solidFill>
              </a:rPr>
              <a:t>How does the number of materials </a:t>
            </a:r>
            <a:br>
              <a:rPr lang="en-GB" dirty="0">
                <a:solidFill>
                  <a:srgbClr val="247393"/>
                </a:solidFill>
              </a:rPr>
            </a:br>
            <a:r>
              <a:rPr lang="en-GB" dirty="0">
                <a:solidFill>
                  <a:srgbClr val="247393"/>
                </a:solidFill>
              </a:rPr>
              <a:t>used in one product impact the </a:t>
            </a:r>
            <a:br>
              <a:rPr lang="en-GB" dirty="0">
                <a:solidFill>
                  <a:srgbClr val="247393"/>
                </a:solidFill>
              </a:rPr>
            </a:br>
            <a:r>
              <a:rPr lang="en-GB" dirty="0">
                <a:solidFill>
                  <a:srgbClr val="247393"/>
                </a:solidFill>
              </a:rPr>
              <a:t>sustainability of that product?</a:t>
            </a:r>
          </a:p>
          <a:p>
            <a:pPr lvl="1"/>
            <a:endParaRPr lang="en-GB" dirty="0"/>
          </a:p>
        </p:txBody>
      </p:sp>
    </p:spTree>
    <p:extLst>
      <p:ext uri="{BB962C8B-B14F-4D97-AF65-F5344CB8AC3E}">
        <p14:creationId xmlns:p14="http://schemas.microsoft.com/office/powerpoint/2010/main" val="191416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AB1E2-D033-40BE-941A-2BAAD52B419E}"/>
              </a:ext>
            </a:extLst>
          </p:cNvPr>
          <p:cNvSpPr>
            <a:spLocks noGrp="1"/>
          </p:cNvSpPr>
          <p:nvPr>
            <p:ph type="body" sz="quarter" idx="13"/>
          </p:nvPr>
        </p:nvSpPr>
        <p:spPr/>
        <p:txBody>
          <a:bodyPr/>
          <a:lstStyle/>
          <a:p>
            <a:r>
              <a:rPr lang="en-GB" dirty="0"/>
              <a:t>Efficient manufacture</a:t>
            </a:r>
          </a:p>
        </p:txBody>
      </p:sp>
      <p:sp>
        <p:nvSpPr>
          <p:cNvPr id="3" name="Text Placeholder 2">
            <a:extLst>
              <a:ext uri="{FF2B5EF4-FFF2-40B4-BE49-F238E27FC236}">
                <a16:creationId xmlns:a16="http://schemas.microsoft.com/office/drawing/2014/main" id="{A7DB229D-5F46-4A29-B38A-C09BB8E5A84F}"/>
              </a:ext>
            </a:extLst>
          </p:cNvPr>
          <p:cNvSpPr>
            <a:spLocks noGrp="1"/>
          </p:cNvSpPr>
          <p:nvPr>
            <p:ph type="body" sz="quarter" idx="14"/>
          </p:nvPr>
        </p:nvSpPr>
        <p:spPr/>
        <p:txBody>
          <a:bodyPr/>
          <a:lstStyle/>
          <a:p>
            <a:r>
              <a:rPr lang="en-GB" dirty="0"/>
              <a:t>With appropriate systems and strategies in place </a:t>
            </a:r>
            <a:br>
              <a:rPr lang="en-GB" dirty="0"/>
            </a:br>
            <a:r>
              <a:rPr lang="en-GB" dirty="0"/>
              <a:t>the efficiency of manufacture can be increased </a:t>
            </a:r>
          </a:p>
          <a:p>
            <a:pPr lvl="1"/>
            <a:r>
              <a:rPr lang="en-GB" dirty="0"/>
              <a:t>Stringent planning for manufacture</a:t>
            </a:r>
          </a:p>
          <a:p>
            <a:pPr lvl="1"/>
            <a:r>
              <a:rPr lang="en-GB" dirty="0"/>
              <a:t>Use of production and assembly lines</a:t>
            </a:r>
          </a:p>
          <a:p>
            <a:pPr lvl="1"/>
            <a:r>
              <a:rPr lang="en-GB" dirty="0"/>
              <a:t>Reducing the number of processes needed</a:t>
            </a:r>
          </a:p>
          <a:p>
            <a:pPr lvl="1"/>
            <a:r>
              <a:rPr lang="en-GB" dirty="0"/>
              <a:t>Use of sub-assembled and bought-in components</a:t>
            </a:r>
          </a:p>
          <a:p>
            <a:pPr lvl="1"/>
            <a:r>
              <a:rPr lang="en-GB" dirty="0"/>
              <a:t>Integrating quality assurance and quality control</a:t>
            </a:r>
          </a:p>
          <a:p>
            <a:pPr lvl="1"/>
            <a:r>
              <a:rPr lang="en-GB" dirty="0">
                <a:solidFill>
                  <a:srgbClr val="247393"/>
                </a:solidFill>
              </a:rPr>
              <a:t>What other measures could be taken to increase efficiency?</a:t>
            </a:r>
          </a:p>
        </p:txBody>
      </p:sp>
    </p:spTree>
    <p:extLst>
      <p:ext uri="{BB962C8B-B14F-4D97-AF65-F5344CB8AC3E}">
        <p14:creationId xmlns:p14="http://schemas.microsoft.com/office/powerpoint/2010/main" val="314822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ance, iron&#10;&#10;Description automatically generated">
            <a:extLst>
              <a:ext uri="{FF2B5EF4-FFF2-40B4-BE49-F238E27FC236}">
                <a16:creationId xmlns:a16="http://schemas.microsoft.com/office/drawing/2014/main" id="{925F7173-EBAB-43D6-A60D-48A9E436BA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942" y="2982832"/>
            <a:ext cx="3531269" cy="3666112"/>
          </a:xfrm>
          <a:prstGeom prst="rect">
            <a:avLst/>
          </a:prstGeom>
        </p:spPr>
      </p:pic>
      <p:sp>
        <p:nvSpPr>
          <p:cNvPr id="2" name="Text Placeholder 1"/>
          <p:cNvSpPr>
            <a:spLocks noGrp="1"/>
          </p:cNvSpPr>
          <p:nvPr>
            <p:ph type="body" sz="quarter" idx="13"/>
          </p:nvPr>
        </p:nvSpPr>
        <p:spPr/>
        <p:txBody>
          <a:bodyPr/>
          <a:lstStyle/>
          <a:p>
            <a:r>
              <a:rPr lang="en-GB" dirty="0"/>
              <a:t>Disassembly of products</a:t>
            </a:r>
          </a:p>
        </p:txBody>
      </p:sp>
      <p:sp>
        <p:nvSpPr>
          <p:cNvPr id="3" name="Text Placeholder 2"/>
          <p:cNvSpPr>
            <a:spLocks noGrp="1"/>
          </p:cNvSpPr>
          <p:nvPr>
            <p:ph type="body" sz="quarter" idx="14"/>
          </p:nvPr>
        </p:nvSpPr>
        <p:spPr/>
        <p:txBody>
          <a:bodyPr/>
          <a:lstStyle/>
          <a:p>
            <a:r>
              <a:rPr lang="en-GB" dirty="0"/>
              <a:t>The more materials and components integrated into a product, the more important it is for products to be disassembled or separated with ease </a:t>
            </a:r>
          </a:p>
          <a:p>
            <a:pPr lvl="1"/>
            <a:r>
              <a:rPr lang="en-GB" dirty="0"/>
              <a:t>This allows parts to be replaced, reused or recycled</a:t>
            </a:r>
          </a:p>
          <a:p>
            <a:pPr lvl="1"/>
            <a:r>
              <a:rPr lang="en-GB" dirty="0"/>
              <a:t>In 2006, the </a:t>
            </a:r>
            <a:r>
              <a:rPr lang="en-US" dirty="0"/>
              <a:t>Waste Electrical and Electronic </a:t>
            </a:r>
            <a:br>
              <a:rPr lang="en-US" dirty="0"/>
            </a:br>
            <a:r>
              <a:rPr lang="en-US" dirty="0"/>
              <a:t>Equipment (</a:t>
            </a:r>
            <a:r>
              <a:rPr lang="en-GB" dirty="0"/>
              <a:t>WEEE) regulation came into </a:t>
            </a:r>
            <a:br>
              <a:rPr lang="en-GB" dirty="0"/>
            </a:br>
            <a:r>
              <a:rPr lang="en-GB" dirty="0"/>
              <a:t>force to promote recycling, minimise </a:t>
            </a:r>
            <a:br>
              <a:rPr lang="en-GB" dirty="0"/>
            </a:br>
            <a:r>
              <a:rPr lang="en-GB" dirty="0"/>
              <a:t>waste and to promote development </a:t>
            </a:r>
            <a:br>
              <a:rPr lang="en-GB" dirty="0"/>
            </a:br>
            <a:r>
              <a:rPr lang="en-GB" dirty="0"/>
              <a:t>of environmentally friendly products</a:t>
            </a:r>
          </a:p>
          <a:p>
            <a:pPr lvl="2"/>
            <a:endParaRPr lang="en-GB" dirty="0"/>
          </a:p>
        </p:txBody>
      </p:sp>
      <p:pic>
        <p:nvPicPr>
          <p:cNvPr id="7" name="Picture 6">
            <a:extLst>
              <a:ext uri="{FF2B5EF4-FFF2-40B4-BE49-F238E27FC236}">
                <a16:creationId xmlns:a16="http://schemas.microsoft.com/office/drawing/2014/main" id="{1A90CE70-10C4-42B3-9FAC-AC09925CE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82832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BAA631-72B5-41AD-BA17-919405C3E774}"/>
              </a:ext>
            </a:extLst>
          </p:cNvPr>
          <p:cNvSpPr>
            <a:spLocks noGrp="1"/>
          </p:cNvSpPr>
          <p:nvPr>
            <p:ph type="body" sz="quarter" idx="13"/>
          </p:nvPr>
        </p:nvSpPr>
        <p:spPr/>
        <p:txBody>
          <a:bodyPr/>
          <a:lstStyle/>
          <a:p>
            <a:r>
              <a:rPr lang="en-GB" dirty="0"/>
              <a:t>Separation for recycling</a:t>
            </a:r>
          </a:p>
        </p:txBody>
      </p:sp>
      <p:sp>
        <p:nvSpPr>
          <p:cNvPr id="3" name="Text Placeholder 2">
            <a:extLst>
              <a:ext uri="{FF2B5EF4-FFF2-40B4-BE49-F238E27FC236}">
                <a16:creationId xmlns:a16="http://schemas.microsoft.com/office/drawing/2014/main" id="{9AF5D2C6-C47A-4C9B-82DC-08504FF007E4}"/>
              </a:ext>
            </a:extLst>
          </p:cNvPr>
          <p:cNvSpPr>
            <a:spLocks noGrp="1"/>
          </p:cNvSpPr>
          <p:nvPr>
            <p:ph type="body" sz="quarter" idx="14"/>
          </p:nvPr>
        </p:nvSpPr>
        <p:spPr>
          <a:xfrm>
            <a:off x="724280" y="1704179"/>
            <a:ext cx="7816470" cy="3453607"/>
          </a:xfrm>
        </p:spPr>
        <p:txBody>
          <a:bodyPr/>
          <a:lstStyle/>
          <a:p>
            <a:r>
              <a:rPr lang="en-GB" dirty="0"/>
              <a:t>Manufacturers can use a range of symbols to identify the material used in a product and indicate whether it may be recycled</a:t>
            </a:r>
          </a:p>
          <a:p>
            <a:pPr lvl="1"/>
            <a:r>
              <a:rPr lang="en-GB" dirty="0"/>
              <a:t>The On-Pack Recycling Label scheme </a:t>
            </a:r>
            <a:br>
              <a:rPr lang="en-GB" dirty="0"/>
            </a:br>
            <a:r>
              <a:rPr lang="en-GB" dirty="0"/>
              <a:t>(OPRL) was </a:t>
            </a:r>
            <a:r>
              <a:rPr lang="en-US" dirty="0"/>
              <a:t>launched by the British </a:t>
            </a:r>
            <a:br>
              <a:rPr lang="en-US" dirty="0"/>
            </a:br>
            <a:r>
              <a:rPr lang="en-US" dirty="0"/>
              <a:t>retail consortium in 2009</a:t>
            </a:r>
          </a:p>
          <a:p>
            <a:pPr lvl="1"/>
            <a:r>
              <a:rPr lang="en-US" dirty="0"/>
              <a:t>The labels help householders better </a:t>
            </a:r>
            <a:br>
              <a:rPr lang="en-US" dirty="0"/>
            </a:br>
            <a:r>
              <a:rPr lang="en-US" dirty="0"/>
              <a:t>separate packaging and reduce the </a:t>
            </a:r>
            <a:br>
              <a:rPr lang="en-US" dirty="0"/>
            </a:br>
            <a:r>
              <a:rPr lang="en-US" dirty="0"/>
              <a:t>amount that goes to landfill</a:t>
            </a:r>
          </a:p>
          <a:p>
            <a:pPr lvl="1"/>
            <a:r>
              <a:rPr lang="en-US" dirty="0">
                <a:solidFill>
                  <a:srgbClr val="247393"/>
                </a:solidFill>
              </a:rPr>
              <a:t>Are there any symbols that offer more </a:t>
            </a:r>
            <a:br>
              <a:rPr lang="en-US" dirty="0">
                <a:solidFill>
                  <a:srgbClr val="247393"/>
                </a:solidFill>
              </a:rPr>
            </a:br>
            <a:r>
              <a:rPr lang="en-US" dirty="0">
                <a:solidFill>
                  <a:srgbClr val="247393"/>
                </a:solidFill>
              </a:rPr>
              <a:t>information on ease of recycling?</a:t>
            </a:r>
            <a:endParaRPr lang="en-GB" dirty="0">
              <a:solidFill>
                <a:srgbClr val="247393"/>
              </a:solidFill>
            </a:endParaRPr>
          </a:p>
        </p:txBody>
      </p:sp>
      <p:pic>
        <p:nvPicPr>
          <p:cNvPr id="6" name="Picture 5">
            <a:extLst>
              <a:ext uri="{FF2B5EF4-FFF2-40B4-BE49-F238E27FC236}">
                <a16:creationId xmlns:a16="http://schemas.microsoft.com/office/drawing/2014/main" id="{33DA7D0B-264D-412A-9B16-09CEACBD8BEE}"/>
              </a:ext>
            </a:extLst>
          </p:cNvPr>
          <p:cNvPicPr>
            <a:picLocks noChangeAspect="1"/>
          </p:cNvPicPr>
          <p:nvPr/>
        </p:nvPicPr>
        <p:blipFill>
          <a:blip r:embed="rId2"/>
          <a:stretch>
            <a:fillRect/>
          </a:stretch>
        </p:blipFill>
        <p:spPr>
          <a:xfrm>
            <a:off x="6679305" y="2942917"/>
            <a:ext cx="1556084" cy="2955305"/>
          </a:xfrm>
          <a:prstGeom prst="rect">
            <a:avLst/>
          </a:prstGeom>
        </p:spPr>
      </p:pic>
    </p:spTree>
    <p:extLst>
      <p:ext uri="{BB962C8B-B14F-4D97-AF65-F5344CB8AC3E}">
        <p14:creationId xmlns:p14="http://schemas.microsoft.com/office/powerpoint/2010/main" val="6452946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773821-0E2A-4F0C-833E-43E734B8AA01}">
  <ds:schemaRefs>
    <ds:schemaRef ds:uri="http://schemas.microsoft.com/sharepoint/v3/contenttype/forms"/>
  </ds:schemaRefs>
</ds:datastoreItem>
</file>

<file path=customXml/itemProps2.xml><?xml version="1.0" encoding="utf-8"?>
<ds:datastoreItem xmlns:ds="http://schemas.openxmlformats.org/officeDocument/2006/customXml" ds:itemID="{D1D96562-798D-453C-8EF8-2AF7C788E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A496EB-4F11-4B92-B6D1-723664044EB6}">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1ef05dc5-97a2-498b-bf7c-bd189143a1f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3035</TotalTime>
  <Words>771</Words>
  <Application>Microsoft Office PowerPoint</Application>
  <PresentationFormat>On-screen Show (4:3)</PresentationFormat>
  <Paragraphs>148</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Museo 500</vt:lpstr>
      <vt:lpstr>Calibri</vt:lpstr>
      <vt:lpstr>Museo900-Regular</vt:lpstr>
      <vt:lpstr>Museo 700</vt:lpstr>
      <vt:lpstr>Museo 100</vt:lpstr>
      <vt:lpstr>Arial</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244</cp:revision>
  <cp:lastPrinted>2016-07-07T15:33:43Z</cp:lastPrinted>
  <dcterms:created xsi:type="dcterms:W3CDTF">2016-07-06T09:17:47Z</dcterms:created>
  <dcterms:modified xsi:type="dcterms:W3CDTF">2019-08-28T08:44:58Z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