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sldIdLst>
    <p:sldId id="256" r:id="rId5"/>
    <p:sldId id="257" r:id="rId6"/>
    <p:sldId id="408" r:id="rId7"/>
    <p:sldId id="457" r:id="rId8"/>
    <p:sldId id="409" r:id="rId9"/>
    <p:sldId id="410" r:id="rId10"/>
    <p:sldId id="411" r:id="rId11"/>
    <p:sldId id="458" r:id="rId12"/>
    <p:sldId id="412" r:id="rId13"/>
    <p:sldId id="421" r:id="rId14"/>
    <p:sldId id="414" r:id="rId15"/>
    <p:sldId id="481" r:id="rId16"/>
    <p:sldId id="482" r:id="rId17"/>
    <p:sldId id="422" r:id="rId18"/>
    <p:sldId id="461" r:id="rId19"/>
    <p:sldId id="423" r:id="rId20"/>
    <p:sldId id="430" r:id="rId21"/>
    <p:sldId id="425" r:id="rId22"/>
    <p:sldId id="431" r:id="rId23"/>
    <p:sldId id="426" r:id="rId24"/>
    <p:sldId id="432" r:id="rId25"/>
    <p:sldId id="484" r:id="rId26"/>
    <p:sldId id="443" r:id="rId27"/>
    <p:sldId id="444" r:id="rId28"/>
    <p:sldId id="440" r:id="rId29"/>
    <p:sldId id="445" r:id="rId30"/>
    <p:sldId id="453" r:id="rId31"/>
    <p:sldId id="454" r:id="rId32"/>
    <p:sldId id="462" r:id="rId33"/>
    <p:sldId id="438" r:id="rId34"/>
    <p:sldId id="434" r:id="rId35"/>
    <p:sldId id="472" r:id="rId36"/>
    <p:sldId id="446" r:id="rId37"/>
    <p:sldId id="419" r:id="rId38"/>
    <p:sldId id="447" r:id="rId39"/>
    <p:sldId id="474" r:id="rId40"/>
    <p:sldId id="475" r:id="rId41"/>
    <p:sldId id="485" r:id="rId42"/>
    <p:sldId id="486" r:id="rId43"/>
    <p:sldId id="433" r:id="rId44"/>
    <p:sldId id="424" r:id="rId45"/>
    <p:sldId id="451" r:id="rId46"/>
    <p:sldId id="420" r:id="rId47"/>
    <p:sldId id="478" r:id="rId48"/>
    <p:sldId id="479" r:id="rId49"/>
    <p:sldId id="406" r:id="rId50"/>
  </p:sldIdLst>
  <p:sldSz cx="9144000" cy="6858000" type="screen4x3"/>
  <p:notesSz cx="6858000" cy="9144000"/>
  <p:embeddedFontLst>
    <p:embeddedFont>
      <p:font typeface="Museo 700" panose="02000000000000000000" pitchFamily="2" charset="0"/>
      <p:bold r:id="rId51"/>
    </p:embeddedFont>
    <p:embeddedFont>
      <p:font typeface="Cambria Math" panose="02040503050406030204" pitchFamily="18" charset="0"/>
      <p:regular r:id="rId52"/>
    </p:embeddedFont>
    <p:embeddedFont>
      <p:font typeface="Museo 500" panose="02000000000000000000" pitchFamily="2" charset="0"/>
      <p:regular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457" userDrawn="1">
          <p15:clr>
            <a:srgbClr val="A4A3A4"/>
          </p15:clr>
        </p15:guide>
        <p15:guide id="3" orient="horz" pos="5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King" initials="RK" lastIdx="11" clrIdx="0">
    <p:extLst>
      <p:ext uri="{19B8F6BF-5375-455C-9EA6-DF929625EA0E}">
        <p15:presenceInfo xmlns:p15="http://schemas.microsoft.com/office/powerpoint/2012/main" userId="S-1-12-1-1417116784-1192807002-2876445336-646609810" providerId="AD"/>
      </p:ext>
    </p:extLst>
  </p:cmAuthor>
  <p:cmAuthor id="2" name="Rob King" initials="RK [2]" lastIdx="3" clrIdx="1">
    <p:extLst>
      <p:ext uri="{19B8F6BF-5375-455C-9EA6-DF929625EA0E}">
        <p15:presenceInfo xmlns:p15="http://schemas.microsoft.com/office/powerpoint/2012/main" userId="S-1-5-21-1757981266-1202660629-1343024091-2474" providerId="AD"/>
      </p:ext>
    </p:extLst>
  </p:cmAuthor>
  <p:cmAuthor id="3" name="Rob King" initials="RK [3]" lastIdx="8" clrIdx="2">
    <p:extLst>
      <p:ext uri="{19B8F6BF-5375-455C-9EA6-DF929625EA0E}">
        <p15:presenceInfo xmlns:p15="http://schemas.microsoft.com/office/powerpoint/2012/main" userId="S::robk@pgonline.co.uk::54777c70-ca5a-4718-9812-73ab927b8a26" providerId="AD"/>
      </p:ext>
    </p:extLst>
  </p:cmAuthor>
  <p:cmAuthor id="4" name="Mike Ross" initials="MR" lastIdx="13" clrIdx="3">
    <p:extLst>
      <p:ext uri="{19B8F6BF-5375-455C-9EA6-DF929625EA0E}">
        <p15:presenceInfo xmlns:p15="http://schemas.microsoft.com/office/powerpoint/2012/main" userId="S::mike@pgonline.co.uk::7954c944-6085-4b08-be0b-82a8f61afa5b" providerId="AD"/>
      </p:ext>
    </p:extLst>
  </p:cmAuthor>
  <p:cmAuthor id="5" name="Nicola Cologne-Brookes" initials="NC" lastIdx="1" clrIdx="4">
    <p:extLst>
      <p:ext uri="{19B8F6BF-5375-455C-9EA6-DF929625EA0E}">
        <p15:presenceInfo xmlns:p15="http://schemas.microsoft.com/office/powerpoint/2012/main" userId="S::nicki@pgonline.co.uk::71a1fab4-7599-4000-a677-91b066db2762" providerId="AD"/>
      </p:ext>
    </p:extLst>
  </p:cmAuthor>
  <p:cmAuthor id="6" name="Mike Bloys" initials="MB" lastIdx="7" clrIdx="5">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655"/>
    <a:srgbClr val="55D6FF"/>
    <a:srgbClr val="55BEB4"/>
    <a:srgbClr val="F495E5"/>
    <a:srgbClr val="F545F9"/>
    <a:srgbClr val="5B9BD5"/>
    <a:srgbClr val="9ED6E6"/>
    <a:srgbClr val="030102"/>
    <a:srgbClr val="070B0E"/>
    <a:srgbClr val="FFF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8EE7E-026B-467A-B096-226287DC9B50}" v="4" dt="2019-04-02T11:26:49.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06" autoAdjust="0"/>
    <p:restoredTop sz="94660"/>
  </p:normalViewPr>
  <p:slideViewPr>
    <p:cSldViewPr snapToGrid="0">
      <p:cViewPr varScale="1">
        <p:scale>
          <a:sx n="111" d="100"/>
          <a:sy n="111" d="100"/>
        </p:scale>
        <p:origin x="1134" y="102"/>
      </p:cViewPr>
      <p:guideLst>
        <p:guide pos="2880"/>
        <p:guide orient="horz" pos="1457"/>
        <p:guide orient="horz" pos="595"/>
      </p:guideLst>
    </p:cSldViewPr>
  </p:slideViewPr>
  <p:notesTextViewPr>
    <p:cViewPr>
      <p:scale>
        <a:sx n="3" d="2"/>
        <a:sy n="3" d="2"/>
      </p:scale>
      <p:origin x="0" y="0"/>
    </p:cViewPr>
  </p:notesTextViewPr>
  <p:sorterViewPr>
    <p:cViewPr>
      <p:scale>
        <a:sx n="100" d="100"/>
        <a:sy n="100" d="100"/>
      </p:scale>
      <p:origin x="0" y="-6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0D09B41D-EC22-4624-8035-EE6416ADD55E}"/>
    <pc:docChg chg="undo redo custSel addSld delSld modSld sldOrd modMainMaster">
      <pc:chgData name="Mike Ross" userId="7954c944-6085-4b08-be0b-82a8f61afa5b" providerId="ADAL" clId="{0D09B41D-EC22-4624-8035-EE6416ADD55E}" dt="2019-03-29T14:39:20.189" v="4684" actId="20577"/>
      <pc:docMkLst>
        <pc:docMk/>
      </pc:docMkLst>
      <pc:sldChg chg="modSp delCm">
        <pc:chgData name="Mike Ross" userId="7954c944-6085-4b08-be0b-82a8f61afa5b" providerId="ADAL" clId="{0D09B41D-EC22-4624-8035-EE6416ADD55E}" dt="2019-03-19T14:34:55.929" v="2790" actId="1592"/>
        <pc:sldMkLst>
          <pc:docMk/>
          <pc:sldMk cId="197434005" sldId="256"/>
        </pc:sldMkLst>
        <pc:spChg chg="mod">
          <ac:chgData name="Mike Ross" userId="7954c944-6085-4b08-be0b-82a8f61afa5b" providerId="ADAL" clId="{0D09B41D-EC22-4624-8035-EE6416ADD55E}" dt="2019-03-14T08:53:38.480" v="318" actId="20577"/>
          <ac:spMkLst>
            <pc:docMk/>
            <pc:sldMk cId="197434005" sldId="256"/>
            <ac:spMk id="5" creationId="{00000000-0000-0000-0000-000000000000}"/>
          </ac:spMkLst>
        </pc:spChg>
        <pc:spChg chg="mod">
          <ac:chgData name="Mike Ross" userId="7954c944-6085-4b08-be0b-82a8f61afa5b" providerId="ADAL" clId="{0D09B41D-EC22-4624-8035-EE6416ADD55E}" dt="2019-03-19T14:34:53.651" v="2789" actId="20577"/>
          <ac:spMkLst>
            <pc:docMk/>
            <pc:sldMk cId="197434005" sldId="256"/>
            <ac:spMk id="6" creationId="{00000000-0000-0000-0000-000000000000}"/>
          </ac:spMkLst>
        </pc:spChg>
      </pc:sldChg>
      <pc:sldChg chg="modSp">
        <pc:chgData name="Mike Ross" userId="7954c944-6085-4b08-be0b-82a8f61afa5b" providerId="ADAL" clId="{0D09B41D-EC22-4624-8035-EE6416ADD55E}" dt="2019-03-19T14:27:12.624" v="2742" actId="20577"/>
        <pc:sldMkLst>
          <pc:docMk/>
          <pc:sldMk cId="3854168581" sldId="257"/>
        </pc:sldMkLst>
        <pc:spChg chg="mod">
          <ac:chgData name="Mike Ross" userId="7954c944-6085-4b08-be0b-82a8f61afa5b" providerId="ADAL" clId="{0D09B41D-EC22-4624-8035-EE6416ADD55E}" dt="2019-03-19T14:27:12.624" v="2742" actId="20577"/>
          <ac:spMkLst>
            <pc:docMk/>
            <pc:sldMk cId="3854168581" sldId="257"/>
            <ac:spMk id="18" creationId="{275F0528-05B4-44EE-9986-1EACAAB5A2F1}"/>
          </ac:spMkLst>
        </pc:spChg>
      </pc:sldChg>
      <pc:sldChg chg="addSp delSp modSp">
        <pc:chgData name="Mike Ross" userId="7954c944-6085-4b08-be0b-82a8f61afa5b" providerId="ADAL" clId="{0D09B41D-EC22-4624-8035-EE6416ADD55E}" dt="2019-03-26T09:28:22.717" v="3753" actId="1076"/>
        <pc:sldMkLst>
          <pc:docMk/>
          <pc:sldMk cId="4189690849" sldId="408"/>
        </pc:sldMkLst>
        <pc:spChg chg="mod">
          <ac:chgData name="Mike Ross" userId="7954c944-6085-4b08-be0b-82a8f61afa5b" providerId="ADAL" clId="{0D09B41D-EC22-4624-8035-EE6416ADD55E}" dt="2019-03-26T09:25:29.141" v="3710" actId="1076"/>
          <ac:spMkLst>
            <pc:docMk/>
            <pc:sldMk cId="4189690849" sldId="408"/>
            <ac:spMk id="3" creationId="{24B5E426-11C1-4879-8B27-22F2EE97C0DC}"/>
          </ac:spMkLst>
        </pc:spChg>
        <pc:picChg chg="add mod">
          <ac:chgData name="Mike Ross" userId="7954c944-6085-4b08-be0b-82a8f61afa5b" providerId="ADAL" clId="{0D09B41D-EC22-4624-8035-EE6416ADD55E}" dt="2019-03-26T09:28:22.717" v="3753" actId="1076"/>
          <ac:picMkLst>
            <pc:docMk/>
            <pc:sldMk cId="4189690849" sldId="408"/>
            <ac:picMk id="5" creationId="{AA9D0366-B97A-4C8B-8F25-0C87FCEA3BC7}"/>
          </ac:picMkLst>
        </pc:picChg>
        <pc:picChg chg="del">
          <ac:chgData name="Mike Ross" userId="7954c944-6085-4b08-be0b-82a8f61afa5b" providerId="ADAL" clId="{0D09B41D-EC22-4624-8035-EE6416ADD55E}" dt="2019-03-14T09:02:50.252" v="459" actId="478"/>
          <ac:picMkLst>
            <pc:docMk/>
            <pc:sldMk cId="4189690849" sldId="408"/>
            <ac:picMk id="2050" creationId="{E592B579-9BAF-4DB0-B985-CFD21F86EDB7}"/>
          </ac:picMkLst>
        </pc:picChg>
      </pc:sldChg>
      <pc:sldChg chg="modSp">
        <pc:chgData name="Mike Ross" userId="7954c944-6085-4b08-be0b-82a8f61afa5b" providerId="ADAL" clId="{0D09B41D-EC22-4624-8035-EE6416ADD55E}" dt="2019-03-28T16:12:19.981" v="4522" actId="20577"/>
        <pc:sldMkLst>
          <pc:docMk/>
          <pc:sldMk cId="1167972071" sldId="409"/>
        </pc:sldMkLst>
        <pc:spChg chg="mod">
          <ac:chgData name="Mike Ross" userId="7954c944-6085-4b08-be0b-82a8f61afa5b" providerId="ADAL" clId="{0D09B41D-EC22-4624-8035-EE6416ADD55E}" dt="2019-03-28T16:12:19.981" v="4522" actId="20577"/>
          <ac:spMkLst>
            <pc:docMk/>
            <pc:sldMk cId="1167972071" sldId="409"/>
            <ac:spMk id="3" creationId="{24B5E426-11C1-4879-8B27-22F2EE97C0DC}"/>
          </ac:spMkLst>
        </pc:spChg>
        <pc:picChg chg="mod">
          <ac:chgData name="Mike Ross" userId="7954c944-6085-4b08-be0b-82a8f61afa5b" providerId="ADAL" clId="{0D09B41D-EC22-4624-8035-EE6416ADD55E}" dt="2019-03-14T09:10:12.515" v="541" actId="1076"/>
          <ac:picMkLst>
            <pc:docMk/>
            <pc:sldMk cId="1167972071" sldId="409"/>
            <ac:picMk id="1026" creationId="{1CB98B4E-25DA-4065-8967-2FE3EAE5EE7A}"/>
          </ac:picMkLst>
        </pc:picChg>
      </pc:sldChg>
      <pc:sldChg chg="modSp">
        <pc:chgData name="Mike Ross" userId="7954c944-6085-4b08-be0b-82a8f61afa5b" providerId="ADAL" clId="{0D09B41D-EC22-4624-8035-EE6416ADD55E}" dt="2019-03-26T09:32:34.877" v="3786" actId="113"/>
        <pc:sldMkLst>
          <pc:docMk/>
          <pc:sldMk cId="1636044097" sldId="410"/>
        </pc:sldMkLst>
        <pc:spChg chg="mod">
          <ac:chgData name="Mike Ross" userId="7954c944-6085-4b08-be0b-82a8f61afa5b" providerId="ADAL" clId="{0D09B41D-EC22-4624-8035-EE6416ADD55E}" dt="2019-03-26T09:32:34.877" v="3786" actId="113"/>
          <ac:spMkLst>
            <pc:docMk/>
            <pc:sldMk cId="1636044097" sldId="410"/>
            <ac:spMk id="3" creationId="{24B5E426-11C1-4879-8B27-22F2EE97C0DC}"/>
          </ac:spMkLst>
        </pc:spChg>
      </pc:sldChg>
      <pc:sldChg chg="modSp">
        <pc:chgData name="Mike Ross" userId="7954c944-6085-4b08-be0b-82a8f61afa5b" providerId="ADAL" clId="{0D09B41D-EC22-4624-8035-EE6416ADD55E}" dt="2019-03-28T16:20:43.184" v="4523" actId="20577"/>
        <pc:sldMkLst>
          <pc:docMk/>
          <pc:sldMk cId="1248748355" sldId="411"/>
        </pc:sldMkLst>
        <pc:spChg chg="mod">
          <ac:chgData name="Mike Ross" userId="7954c944-6085-4b08-be0b-82a8f61afa5b" providerId="ADAL" clId="{0D09B41D-EC22-4624-8035-EE6416ADD55E}" dt="2019-03-28T16:20:43.184" v="4523" actId="20577"/>
          <ac:spMkLst>
            <pc:docMk/>
            <pc:sldMk cId="1248748355" sldId="411"/>
            <ac:spMk id="3" creationId="{24B5E426-11C1-4879-8B27-22F2EE97C0DC}"/>
          </ac:spMkLst>
        </pc:spChg>
        <pc:picChg chg="mod modCrop">
          <ac:chgData name="Mike Ross" userId="7954c944-6085-4b08-be0b-82a8f61afa5b" providerId="ADAL" clId="{0D09B41D-EC22-4624-8035-EE6416ADD55E}" dt="2019-03-26T09:40:45.776" v="3910" actId="1076"/>
          <ac:picMkLst>
            <pc:docMk/>
            <pc:sldMk cId="1248748355" sldId="411"/>
            <ac:picMk id="2058" creationId="{5A609331-3B5C-4882-A7ED-9D9F02BE6AFC}"/>
          </ac:picMkLst>
        </pc:picChg>
      </pc:sldChg>
      <pc:sldChg chg="modSp">
        <pc:chgData name="Mike Ross" userId="7954c944-6085-4b08-be0b-82a8f61afa5b" providerId="ADAL" clId="{0D09B41D-EC22-4624-8035-EE6416ADD55E}" dt="2019-03-26T09:46:46.657" v="3978" actId="1076"/>
        <pc:sldMkLst>
          <pc:docMk/>
          <pc:sldMk cId="700001532" sldId="412"/>
        </pc:sldMkLst>
        <pc:spChg chg="mod">
          <ac:chgData name="Mike Ross" userId="7954c944-6085-4b08-be0b-82a8f61afa5b" providerId="ADAL" clId="{0D09B41D-EC22-4624-8035-EE6416ADD55E}" dt="2019-03-26T09:46:21.665" v="3975" actId="20577"/>
          <ac:spMkLst>
            <pc:docMk/>
            <pc:sldMk cId="700001532" sldId="412"/>
            <ac:spMk id="3" creationId="{24B5E426-11C1-4879-8B27-22F2EE97C0DC}"/>
          </ac:spMkLst>
        </pc:spChg>
        <pc:picChg chg="mod">
          <ac:chgData name="Mike Ross" userId="7954c944-6085-4b08-be0b-82a8f61afa5b" providerId="ADAL" clId="{0D09B41D-EC22-4624-8035-EE6416ADD55E}" dt="2019-03-26T09:46:46.657" v="3978" actId="1076"/>
          <ac:picMkLst>
            <pc:docMk/>
            <pc:sldMk cId="700001532" sldId="412"/>
            <ac:picMk id="3076" creationId="{58F7C184-759F-4387-AB72-E419AB80632F}"/>
          </ac:picMkLst>
        </pc:picChg>
      </pc:sldChg>
      <pc:sldChg chg="modSp">
        <pc:chgData name="Mike Ross" userId="7954c944-6085-4b08-be0b-82a8f61afa5b" providerId="ADAL" clId="{0D09B41D-EC22-4624-8035-EE6416ADD55E}" dt="2019-03-14T12:15:55.475" v="1656" actId="20577"/>
        <pc:sldMkLst>
          <pc:docMk/>
          <pc:sldMk cId="166840912" sldId="414"/>
        </pc:sldMkLst>
        <pc:spChg chg="mod">
          <ac:chgData name="Mike Ross" userId="7954c944-6085-4b08-be0b-82a8f61afa5b" providerId="ADAL" clId="{0D09B41D-EC22-4624-8035-EE6416ADD55E}" dt="2019-03-14T12:15:47.135" v="1649" actId="20577"/>
          <ac:spMkLst>
            <pc:docMk/>
            <pc:sldMk cId="166840912" sldId="414"/>
            <ac:spMk id="4" creationId="{D09C3B09-3C84-4462-A62A-D3D9A252FCC4}"/>
          </ac:spMkLst>
        </pc:spChg>
        <pc:spChg chg="mod">
          <ac:chgData name="Mike Ross" userId="7954c944-6085-4b08-be0b-82a8f61afa5b" providerId="ADAL" clId="{0D09B41D-EC22-4624-8035-EE6416ADD55E}" dt="2019-03-14T12:15:55.475" v="1656" actId="20577"/>
          <ac:spMkLst>
            <pc:docMk/>
            <pc:sldMk cId="166840912" sldId="414"/>
            <ac:spMk id="5" creationId="{4F2EBDF2-9C5C-45F8-A1AE-228F3E1B6B63}"/>
          </ac:spMkLst>
        </pc:spChg>
      </pc:sldChg>
      <pc:sldChg chg="delSp modSp">
        <pc:chgData name="Mike Ross" userId="7954c944-6085-4b08-be0b-82a8f61afa5b" providerId="ADAL" clId="{0D09B41D-EC22-4624-8035-EE6416ADD55E}" dt="2019-03-28T17:06:54.647" v="4571" actId="6549"/>
        <pc:sldMkLst>
          <pc:docMk/>
          <pc:sldMk cId="2264704386" sldId="419"/>
        </pc:sldMkLst>
        <pc:spChg chg="mod">
          <ac:chgData name="Mike Ross" userId="7954c944-6085-4b08-be0b-82a8f61afa5b" providerId="ADAL" clId="{0D09B41D-EC22-4624-8035-EE6416ADD55E}" dt="2019-03-14T16:12:21.045" v="2338" actId="20577"/>
          <ac:spMkLst>
            <pc:docMk/>
            <pc:sldMk cId="2264704386" sldId="419"/>
            <ac:spMk id="2" creationId="{DAC2BCF2-662F-4460-9932-65946F99A643}"/>
          </ac:spMkLst>
        </pc:spChg>
        <pc:spChg chg="mod">
          <ac:chgData name="Mike Ross" userId="7954c944-6085-4b08-be0b-82a8f61afa5b" providerId="ADAL" clId="{0D09B41D-EC22-4624-8035-EE6416ADD55E}" dt="2019-03-21T10:03:32.805" v="3582" actId="14100"/>
          <ac:spMkLst>
            <pc:docMk/>
            <pc:sldMk cId="2264704386" sldId="419"/>
            <ac:spMk id="3" creationId="{24B5E426-11C1-4879-8B27-22F2EE97C0DC}"/>
          </ac:spMkLst>
        </pc:spChg>
        <pc:graphicFrameChg chg="mod">
          <ac:chgData name="Mike Ross" userId="7954c944-6085-4b08-be0b-82a8f61afa5b" providerId="ADAL" clId="{0D09B41D-EC22-4624-8035-EE6416ADD55E}" dt="2019-03-14T16:33:12.135" v="2472" actId="20577"/>
          <ac:graphicFrameMkLst>
            <pc:docMk/>
            <pc:sldMk cId="2264704386" sldId="419"/>
            <ac:graphicFrameMk id="5" creationId="{5851B091-B178-4DAE-B3CE-338BFE9B793E}"/>
          </ac:graphicFrameMkLst>
        </pc:graphicFrameChg>
        <pc:graphicFrameChg chg="del mod">
          <ac:chgData name="Mike Ross" userId="7954c944-6085-4b08-be0b-82a8f61afa5b" providerId="ADAL" clId="{0D09B41D-EC22-4624-8035-EE6416ADD55E}" dt="2019-03-28T17:06:54.647" v="4571" actId="6549"/>
          <ac:graphicFrameMkLst>
            <pc:docMk/>
            <pc:sldMk cId="2264704386" sldId="419"/>
            <ac:graphicFrameMk id="6" creationId="{2E1885D4-A03A-4363-B17E-9FC97C631A11}"/>
          </ac:graphicFrameMkLst>
        </pc:graphicFrameChg>
      </pc:sldChg>
      <pc:sldChg chg="modSp addCm modCm">
        <pc:chgData name="Mike Ross" userId="7954c944-6085-4b08-be0b-82a8f61afa5b" providerId="ADAL" clId="{0D09B41D-EC22-4624-8035-EE6416ADD55E}" dt="2019-03-28T17:17:34.650" v="4648" actId="6549"/>
        <pc:sldMkLst>
          <pc:docMk/>
          <pc:sldMk cId="3938426041" sldId="420"/>
        </pc:sldMkLst>
        <pc:spChg chg="mod">
          <ac:chgData name="Mike Ross" userId="7954c944-6085-4b08-be0b-82a8f61afa5b" providerId="ADAL" clId="{0D09B41D-EC22-4624-8035-EE6416ADD55E}" dt="2019-03-28T17:16:55.896" v="4646" actId="6549"/>
          <ac:spMkLst>
            <pc:docMk/>
            <pc:sldMk cId="3938426041" sldId="420"/>
            <ac:spMk id="50" creationId="{72281067-556A-4647-86E0-2F1A7731B1D0}"/>
          </ac:spMkLst>
        </pc:spChg>
        <pc:grpChg chg="mod">
          <ac:chgData name="Mike Ross" userId="7954c944-6085-4b08-be0b-82a8f61afa5b" providerId="ADAL" clId="{0D09B41D-EC22-4624-8035-EE6416ADD55E}" dt="2019-03-15T09:59:41.376" v="2723" actId="14100"/>
          <ac:grpSpMkLst>
            <pc:docMk/>
            <pc:sldMk cId="3938426041" sldId="420"/>
            <ac:grpSpMk id="55" creationId="{C36BCC66-053B-41DF-9C8F-82C622E3C3D6}"/>
          </ac:grpSpMkLst>
        </pc:grpChg>
      </pc:sldChg>
      <pc:sldChg chg="modSp">
        <pc:chgData name="Mike Ross" userId="7954c944-6085-4b08-be0b-82a8f61afa5b" providerId="ADAL" clId="{0D09B41D-EC22-4624-8035-EE6416ADD55E}" dt="2019-03-28T16:22:36.681" v="4528" actId="20577"/>
        <pc:sldMkLst>
          <pc:docMk/>
          <pc:sldMk cId="1460234556" sldId="421"/>
        </pc:sldMkLst>
        <pc:spChg chg="mod">
          <ac:chgData name="Mike Ross" userId="7954c944-6085-4b08-be0b-82a8f61afa5b" providerId="ADAL" clId="{0D09B41D-EC22-4624-8035-EE6416ADD55E}" dt="2019-03-28T16:22:36.681" v="4528" actId="20577"/>
          <ac:spMkLst>
            <pc:docMk/>
            <pc:sldMk cId="1460234556" sldId="421"/>
            <ac:spMk id="3" creationId="{24B5E426-11C1-4879-8B27-22F2EE97C0DC}"/>
          </ac:spMkLst>
        </pc:spChg>
      </pc:sldChg>
      <pc:sldChg chg="modSp">
        <pc:chgData name="Mike Ross" userId="7954c944-6085-4b08-be0b-82a8f61afa5b" providerId="ADAL" clId="{0D09B41D-EC22-4624-8035-EE6416ADD55E}" dt="2019-03-29T09:14:05.805" v="4658" actId="20577"/>
        <pc:sldMkLst>
          <pc:docMk/>
          <pc:sldMk cId="2384068350" sldId="422"/>
        </pc:sldMkLst>
        <pc:spChg chg="mod">
          <ac:chgData name="Mike Ross" userId="7954c944-6085-4b08-be0b-82a8f61afa5b" providerId="ADAL" clId="{0D09B41D-EC22-4624-8035-EE6416ADD55E}" dt="2019-03-29T09:14:05.805" v="4658" actId="20577"/>
          <ac:spMkLst>
            <pc:docMk/>
            <pc:sldMk cId="2384068350" sldId="422"/>
            <ac:spMk id="3" creationId="{24B5E426-11C1-4879-8B27-22F2EE97C0DC}"/>
          </ac:spMkLst>
        </pc:spChg>
      </pc:sldChg>
      <pc:sldChg chg="modSp">
        <pc:chgData name="Mike Ross" userId="7954c944-6085-4b08-be0b-82a8f61afa5b" providerId="ADAL" clId="{0D09B41D-EC22-4624-8035-EE6416ADD55E}" dt="2019-03-19T14:52:05.957" v="2801" actId="207"/>
        <pc:sldMkLst>
          <pc:docMk/>
          <pc:sldMk cId="3327404814" sldId="423"/>
        </pc:sldMkLst>
        <pc:spChg chg="mod">
          <ac:chgData name="Mike Ross" userId="7954c944-6085-4b08-be0b-82a8f61afa5b" providerId="ADAL" clId="{0D09B41D-EC22-4624-8035-EE6416ADD55E}" dt="2019-03-19T14:52:05.957" v="2801" actId="207"/>
          <ac:spMkLst>
            <pc:docMk/>
            <pc:sldMk cId="3327404814" sldId="423"/>
            <ac:spMk id="3" creationId="{24B5E426-11C1-4879-8B27-22F2EE97C0DC}"/>
          </ac:spMkLst>
        </pc:spChg>
        <pc:picChg chg="mod modCrop">
          <ac:chgData name="Mike Ross" userId="7954c944-6085-4b08-be0b-82a8f61afa5b" providerId="ADAL" clId="{0D09B41D-EC22-4624-8035-EE6416ADD55E}" dt="2019-03-14T11:49:42.031" v="1236" actId="14100"/>
          <ac:picMkLst>
            <pc:docMk/>
            <pc:sldMk cId="3327404814" sldId="423"/>
            <ac:picMk id="9218" creationId="{6B81630C-D4B6-4D41-A1E9-CE3A2BB808FB}"/>
          </ac:picMkLst>
        </pc:picChg>
      </pc:sldChg>
      <pc:sldChg chg="modSp">
        <pc:chgData name="Mike Ross" userId="7954c944-6085-4b08-be0b-82a8f61afa5b" providerId="ADAL" clId="{0D09B41D-EC22-4624-8035-EE6416ADD55E}" dt="2019-03-21T10:09:12.422" v="3684" actId="20577"/>
        <pc:sldMkLst>
          <pc:docMk/>
          <pc:sldMk cId="2148845281" sldId="424"/>
        </pc:sldMkLst>
        <pc:spChg chg="mod">
          <ac:chgData name="Mike Ross" userId="7954c944-6085-4b08-be0b-82a8f61afa5b" providerId="ADAL" clId="{0D09B41D-EC22-4624-8035-EE6416ADD55E}" dt="2019-03-21T10:09:00.310" v="3678" actId="20577"/>
          <ac:spMkLst>
            <pc:docMk/>
            <pc:sldMk cId="2148845281" sldId="424"/>
            <ac:spMk id="3" creationId="{24B5E426-11C1-4879-8B27-22F2EE97C0DC}"/>
          </ac:spMkLst>
        </pc:spChg>
        <pc:graphicFrameChg chg="mod modGraphic">
          <ac:chgData name="Mike Ross" userId="7954c944-6085-4b08-be0b-82a8f61afa5b" providerId="ADAL" clId="{0D09B41D-EC22-4624-8035-EE6416ADD55E}" dt="2019-03-21T10:09:12.422" v="3684" actId="20577"/>
          <ac:graphicFrameMkLst>
            <pc:docMk/>
            <pc:sldMk cId="2148845281" sldId="424"/>
            <ac:graphicFrameMk id="4" creationId="{47AF9CE9-1679-440B-A8EC-B9D8D5C2EF0E}"/>
          </ac:graphicFrameMkLst>
        </pc:graphicFrameChg>
      </pc:sldChg>
      <pc:sldChg chg="addSp delSp modSp">
        <pc:chgData name="Mike Ross" userId="7954c944-6085-4b08-be0b-82a8f61afa5b" providerId="ADAL" clId="{0D09B41D-EC22-4624-8035-EE6416ADD55E}" dt="2019-03-19T14:52:12.721" v="2802" actId="207"/>
        <pc:sldMkLst>
          <pc:docMk/>
          <pc:sldMk cId="2703222199" sldId="425"/>
        </pc:sldMkLst>
        <pc:spChg chg="mod">
          <ac:chgData name="Mike Ross" userId="7954c944-6085-4b08-be0b-82a8f61afa5b" providerId="ADAL" clId="{0D09B41D-EC22-4624-8035-EE6416ADD55E}" dt="2019-03-14T11:58:25.530" v="1357" actId="20577"/>
          <ac:spMkLst>
            <pc:docMk/>
            <pc:sldMk cId="2703222199" sldId="425"/>
            <ac:spMk id="2" creationId="{DAC2BCF2-662F-4460-9932-65946F99A643}"/>
          </ac:spMkLst>
        </pc:spChg>
        <pc:spChg chg="mod">
          <ac:chgData name="Mike Ross" userId="7954c944-6085-4b08-be0b-82a8f61afa5b" providerId="ADAL" clId="{0D09B41D-EC22-4624-8035-EE6416ADD55E}" dt="2019-03-19T14:52:12.721" v="2802" actId="207"/>
          <ac:spMkLst>
            <pc:docMk/>
            <pc:sldMk cId="2703222199" sldId="425"/>
            <ac:spMk id="3" creationId="{24B5E426-11C1-4879-8B27-22F2EE97C0DC}"/>
          </ac:spMkLst>
        </pc:spChg>
        <pc:picChg chg="add del mod modCrop">
          <ac:chgData name="Mike Ross" userId="7954c944-6085-4b08-be0b-82a8f61afa5b" providerId="ADAL" clId="{0D09B41D-EC22-4624-8035-EE6416ADD55E}" dt="2019-03-14T12:00:06.994" v="1380" actId="478"/>
          <ac:picMkLst>
            <pc:docMk/>
            <pc:sldMk cId="2703222199" sldId="425"/>
            <ac:picMk id="1026" creationId="{4651F072-CEA8-459D-A318-9088CAB38D58}"/>
          </ac:picMkLst>
        </pc:picChg>
        <pc:picChg chg="add mod ord">
          <ac:chgData name="Mike Ross" userId="7954c944-6085-4b08-be0b-82a8f61afa5b" providerId="ADAL" clId="{0D09B41D-EC22-4624-8035-EE6416ADD55E}" dt="2019-03-14T12:01:34.659" v="1425" actId="167"/>
          <ac:picMkLst>
            <pc:docMk/>
            <pc:sldMk cId="2703222199" sldId="425"/>
            <ac:picMk id="1028" creationId="{C5A91802-B105-4999-A20D-6B023230B286}"/>
          </ac:picMkLst>
        </pc:picChg>
        <pc:picChg chg="del">
          <ac:chgData name="Mike Ross" userId="7954c944-6085-4b08-be0b-82a8f61afa5b" providerId="ADAL" clId="{0D09B41D-EC22-4624-8035-EE6416ADD55E}" dt="2019-03-14T11:59:25.509" v="1372" actId="478"/>
          <ac:picMkLst>
            <pc:docMk/>
            <pc:sldMk cId="2703222199" sldId="425"/>
            <ac:picMk id="10242" creationId="{ACFAE0DE-6EBF-42D5-A0C1-538DD02B7C5A}"/>
          </ac:picMkLst>
        </pc:picChg>
      </pc:sldChg>
      <pc:sldChg chg="delSp modSp">
        <pc:chgData name="Mike Ross" userId="7954c944-6085-4b08-be0b-82a8f61afa5b" providerId="ADAL" clId="{0D09B41D-EC22-4624-8035-EE6416ADD55E}" dt="2019-03-26T10:33:38.827" v="4211" actId="2696"/>
        <pc:sldMkLst>
          <pc:docMk/>
          <pc:sldMk cId="2029802344" sldId="426"/>
        </pc:sldMkLst>
        <pc:spChg chg="mod">
          <ac:chgData name="Mike Ross" userId="7954c944-6085-4b08-be0b-82a8f61afa5b" providerId="ADAL" clId="{0D09B41D-EC22-4624-8035-EE6416ADD55E}" dt="2019-03-14T12:11:11.704" v="1487" actId="20577"/>
          <ac:spMkLst>
            <pc:docMk/>
            <pc:sldMk cId="2029802344" sldId="426"/>
            <ac:spMk id="2" creationId="{DAC2BCF2-662F-4460-9932-65946F99A643}"/>
          </ac:spMkLst>
        </pc:spChg>
        <pc:spChg chg="mod">
          <ac:chgData name="Mike Ross" userId="7954c944-6085-4b08-be0b-82a8f61afa5b" providerId="ADAL" clId="{0D09B41D-EC22-4624-8035-EE6416ADD55E}" dt="2019-03-26T10:33:38.827" v="4211" actId="2696"/>
          <ac:spMkLst>
            <pc:docMk/>
            <pc:sldMk cId="2029802344" sldId="426"/>
            <ac:spMk id="3" creationId="{24B5E426-11C1-4879-8B27-22F2EE97C0DC}"/>
          </ac:spMkLst>
        </pc:spChg>
        <pc:picChg chg="del">
          <ac:chgData name="Mike Ross" userId="7954c944-6085-4b08-be0b-82a8f61afa5b" providerId="ADAL" clId="{0D09B41D-EC22-4624-8035-EE6416ADD55E}" dt="2019-03-14T12:12:39.285" v="1600" actId="478"/>
          <ac:picMkLst>
            <pc:docMk/>
            <pc:sldMk cId="2029802344" sldId="426"/>
            <ac:picMk id="12290" creationId="{254A6E60-6CD9-4361-89C7-B651E35DBB7B}"/>
          </ac:picMkLst>
        </pc:picChg>
      </pc:sldChg>
      <pc:sldChg chg="modSp">
        <pc:chgData name="Mike Ross" userId="7954c944-6085-4b08-be0b-82a8f61afa5b" providerId="ADAL" clId="{0D09B41D-EC22-4624-8035-EE6416ADD55E}" dt="2019-03-26T10:29:54.341" v="4170" actId="113"/>
        <pc:sldMkLst>
          <pc:docMk/>
          <pc:sldMk cId="2758998469" sldId="430"/>
        </pc:sldMkLst>
        <pc:spChg chg="mod">
          <ac:chgData name="Mike Ross" userId="7954c944-6085-4b08-be0b-82a8f61afa5b" providerId="ADAL" clId="{0D09B41D-EC22-4624-8035-EE6416ADD55E}" dt="2019-03-26T10:29:54.341" v="4170" actId="113"/>
          <ac:spMkLst>
            <pc:docMk/>
            <pc:sldMk cId="2758998469" sldId="430"/>
            <ac:spMk id="3" creationId="{24B5E426-11C1-4879-8B27-22F2EE97C0DC}"/>
          </ac:spMkLst>
        </pc:spChg>
      </pc:sldChg>
      <pc:sldChg chg="modSp">
        <pc:chgData name="Mike Ross" userId="7954c944-6085-4b08-be0b-82a8f61afa5b" providerId="ADAL" clId="{0D09B41D-EC22-4624-8035-EE6416ADD55E}" dt="2019-03-26T10:32:29.019" v="4205" actId="6549"/>
        <pc:sldMkLst>
          <pc:docMk/>
          <pc:sldMk cId="1157731218" sldId="431"/>
        </pc:sldMkLst>
        <pc:spChg chg="mod">
          <ac:chgData name="Mike Ross" userId="7954c944-6085-4b08-be0b-82a8f61afa5b" providerId="ADAL" clId="{0D09B41D-EC22-4624-8035-EE6416ADD55E}" dt="2019-03-14T11:58:37.432" v="1369" actId="20577"/>
          <ac:spMkLst>
            <pc:docMk/>
            <pc:sldMk cId="1157731218" sldId="431"/>
            <ac:spMk id="2" creationId="{DAC2BCF2-662F-4460-9932-65946F99A643}"/>
          </ac:spMkLst>
        </pc:spChg>
        <pc:spChg chg="mod">
          <ac:chgData name="Mike Ross" userId="7954c944-6085-4b08-be0b-82a8f61afa5b" providerId="ADAL" clId="{0D09B41D-EC22-4624-8035-EE6416ADD55E}" dt="2019-03-26T10:32:29.019" v="4205" actId="6549"/>
          <ac:spMkLst>
            <pc:docMk/>
            <pc:sldMk cId="1157731218" sldId="431"/>
            <ac:spMk id="3" creationId="{24B5E426-11C1-4879-8B27-22F2EE97C0DC}"/>
          </ac:spMkLst>
        </pc:spChg>
      </pc:sldChg>
      <pc:sldChg chg="modSp">
        <pc:chgData name="Mike Ross" userId="7954c944-6085-4b08-be0b-82a8f61afa5b" providerId="ADAL" clId="{0D09B41D-EC22-4624-8035-EE6416ADD55E}" dt="2019-03-21T10:08:50.255" v="3676" actId="20577"/>
        <pc:sldMkLst>
          <pc:docMk/>
          <pc:sldMk cId="3527411097" sldId="433"/>
        </pc:sldMkLst>
        <pc:spChg chg="mod">
          <ac:chgData name="Mike Ross" userId="7954c944-6085-4b08-be0b-82a8f61afa5b" providerId="ADAL" clId="{0D09B41D-EC22-4624-8035-EE6416ADD55E}" dt="2019-03-21T10:08:50.255" v="3676" actId="20577"/>
          <ac:spMkLst>
            <pc:docMk/>
            <pc:sldMk cId="3527411097" sldId="433"/>
            <ac:spMk id="3" creationId="{9079E9D4-64E8-4363-86A0-8060B3A80886}"/>
          </ac:spMkLst>
        </pc:spChg>
        <pc:picChg chg="mod">
          <ac:chgData name="Mike Ross" userId="7954c944-6085-4b08-be0b-82a8f61afa5b" providerId="ADAL" clId="{0D09B41D-EC22-4624-8035-EE6416ADD55E}" dt="2019-03-15T09:30:06.806" v="2580" actId="1076"/>
          <ac:picMkLst>
            <pc:docMk/>
            <pc:sldMk cId="3527411097" sldId="433"/>
            <ac:picMk id="15368" creationId="{A46469A9-8639-4E35-B314-C596DED3EAF4}"/>
          </ac:picMkLst>
        </pc:picChg>
      </pc:sldChg>
      <pc:sldChg chg="modSp addCm modCm">
        <pc:chgData name="Mike Ross" userId="7954c944-6085-4b08-be0b-82a8f61afa5b" providerId="ADAL" clId="{0D09B41D-EC22-4624-8035-EE6416ADD55E}" dt="2019-03-28T17:00:39.671" v="4568" actId="1076"/>
        <pc:sldMkLst>
          <pc:docMk/>
          <pc:sldMk cId="1113581673" sldId="434"/>
        </pc:sldMkLst>
        <pc:spChg chg="mod">
          <ac:chgData name="Mike Ross" userId="7954c944-6085-4b08-be0b-82a8f61afa5b" providerId="ADAL" clId="{0D09B41D-EC22-4624-8035-EE6416ADD55E}" dt="2019-03-28T17:00:34.599" v="4567" actId="20577"/>
          <ac:spMkLst>
            <pc:docMk/>
            <pc:sldMk cId="1113581673" sldId="434"/>
            <ac:spMk id="3" creationId="{1CD3AC37-6C7B-4199-9531-CADF84FF0E2A}"/>
          </ac:spMkLst>
        </pc:spChg>
        <pc:spChg chg="mod">
          <ac:chgData name="Mike Ross" userId="7954c944-6085-4b08-be0b-82a8f61afa5b" providerId="ADAL" clId="{0D09B41D-EC22-4624-8035-EE6416ADD55E}" dt="2019-03-14T14:58:17.673" v="2043" actId="688"/>
          <ac:spMkLst>
            <pc:docMk/>
            <pc:sldMk cId="1113581673" sldId="434"/>
            <ac:spMk id="8" creationId="{97C3BD2D-F790-438A-B199-F0F617FB3002}"/>
          </ac:spMkLst>
        </pc:spChg>
        <pc:spChg chg="mod">
          <ac:chgData name="Mike Ross" userId="7954c944-6085-4b08-be0b-82a8f61afa5b" providerId="ADAL" clId="{0D09B41D-EC22-4624-8035-EE6416ADD55E}" dt="2019-03-21T09:46:48.466" v="3503" actId="20577"/>
          <ac:spMkLst>
            <pc:docMk/>
            <pc:sldMk cId="1113581673" sldId="434"/>
            <ac:spMk id="12" creationId="{CA773C0B-B877-434E-B2A2-36D2036014FA}"/>
          </ac:spMkLst>
        </pc:spChg>
        <pc:spChg chg="mod">
          <ac:chgData name="Mike Ross" userId="7954c944-6085-4b08-be0b-82a8f61afa5b" providerId="ADAL" clId="{0D09B41D-EC22-4624-8035-EE6416ADD55E}" dt="2019-03-21T09:46:50.241" v="3504" actId="20577"/>
          <ac:spMkLst>
            <pc:docMk/>
            <pc:sldMk cId="1113581673" sldId="434"/>
            <ac:spMk id="23" creationId="{20BAECAD-756F-4881-B42F-919359854469}"/>
          </ac:spMkLst>
        </pc:spChg>
        <pc:grpChg chg="mod">
          <ac:chgData name="Mike Ross" userId="7954c944-6085-4b08-be0b-82a8f61afa5b" providerId="ADAL" clId="{0D09B41D-EC22-4624-8035-EE6416ADD55E}" dt="2019-03-26T12:00:28.671" v="4415" actId="1076"/>
          <ac:grpSpMkLst>
            <pc:docMk/>
            <pc:sldMk cId="1113581673" sldId="434"/>
            <ac:grpSpMk id="26" creationId="{E37F75A0-8634-4C27-922D-67B2D4C2E4AC}"/>
          </ac:grpSpMkLst>
        </pc:grpChg>
        <pc:picChg chg="mod">
          <ac:chgData name="Mike Ross" userId="7954c944-6085-4b08-be0b-82a8f61afa5b" providerId="ADAL" clId="{0D09B41D-EC22-4624-8035-EE6416ADD55E}" dt="2019-03-28T17:00:39.671" v="4568" actId="1076"/>
          <ac:picMkLst>
            <pc:docMk/>
            <pc:sldMk cId="1113581673" sldId="434"/>
            <ac:picMk id="6" creationId="{320881CF-E8CC-4400-A1F3-327AB9119C18}"/>
          </ac:picMkLst>
        </pc:picChg>
      </pc:sldChg>
      <pc:sldChg chg="delSp modSp addCm delCm modCm">
        <pc:chgData name="Mike Ross" userId="7954c944-6085-4b08-be0b-82a8f61afa5b" providerId="ADAL" clId="{0D09B41D-EC22-4624-8035-EE6416ADD55E}" dt="2019-03-29T10:00:50.630" v="4675" actId="478"/>
        <pc:sldMkLst>
          <pc:docMk/>
          <pc:sldMk cId="3891247203" sldId="438"/>
        </pc:sldMkLst>
        <pc:spChg chg="del mod">
          <ac:chgData name="Mike Ross" userId="7954c944-6085-4b08-be0b-82a8f61afa5b" providerId="ADAL" clId="{0D09B41D-EC22-4624-8035-EE6416ADD55E}" dt="2019-03-29T10:00:47.238" v="4672" actId="478"/>
          <ac:spMkLst>
            <pc:docMk/>
            <pc:sldMk cId="3891247203" sldId="438"/>
            <ac:spMk id="3" creationId="{5B713C26-B282-461E-9795-EAD4FA48134D}"/>
          </ac:spMkLst>
        </pc:spChg>
        <pc:spChg chg="mod">
          <ac:chgData name="Mike Ross" userId="7954c944-6085-4b08-be0b-82a8f61afa5b" providerId="ADAL" clId="{0D09B41D-EC22-4624-8035-EE6416ADD55E}" dt="2019-03-26T11:58:56.692" v="4410" actId="20577"/>
          <ac:spMkLst>
            <pc:docMk/>
            <pc:sldMk cId="3891247203" sldId="438"/>
            <ac:spMk id="4" creationId="{C9C15625-0FC3-4766-A4E0-15DE93060C1F}"/>
          </ac:spMkLst>
        </pc:spChg>
        <pc:spChg chg="del mod">
          <ac:chgData name="Mike Ross" userId="7954c944-6085-4b08-be0b-82a8f61afa5b" providerId="ADAL" clId="{0D09B41D-EC22-4624-8035-EE6416ADD55E}" dt="2019-03-29T10:00:50.630" v="4675" actId="478"/>
          <ac:spMkLst>
            <pc:docMk/>
            <pc:sldMk cId="3891247203" sldId="438"/>
            <ac:spMk id="14" creationId="{1F0E19B6-5331-41B6-903F-62069010BF3D}"/>
          </ac:spMkLst>
        </pc:spChg>
        <pc:spChg chg="del mod">
          <ac:chgData name="Mike Ross" userId="7954c944-6085-4b08-be0b-82a8f61afa5b" providerId="ADAL" clId="{0D09B41D-EC22-4624-8035-EE6416ADD55E}" dt="2019-03-29T10:00:45.482" v="4670" actId="478"/>
          <ac:spMkLst>
            <pc:docMk/>
            <pc:sldMk cId="3891247203" sldId="438"/>
            <ac:spMk id="15" creationId="{19E92948-5E76-42D0-9F58-5EA6E0EFE97B}"/>
          </ac:spMkLst>
        </pc:spChg>
        <pc:picChg chg="del mod">
          <ac:chgData name="Mike Ross" userId="7954c944-6085-4b08-be0b-82a8f61afa5b" providerId="ADAL" clId="{0D09B41D-EC22-4624-8035-EE6416ADD55E}" dt="2019-03-29T10:00:46.325" v="4671" actId="478"/>
          <ac:picMkLst>
            <pc:docMk/>
            <pc:sldMk cId="3891247203" sldId="438"/>
            <ac:picMk id="6" creationId="{93822531-F54F-4298-8952-25B4A0694680}"/>
          </ac:picMkLst>
        </pc:picChg>
        <pc:cxnChg chg="del mod">
          <ac:chgData name="Mike Ross" userId="7954c944-6085-4b08-be0b-82a8f61afa5b" providerId="ADAL" clId="{0D09B41D-EC22-4624-8035-EE6416ADD55E}" dt="2019-03-29T10:00:45.482" v="4670" actId="478"/>
          <ac:cxnSpMkLst>
            <pc:docMk/>
            <pc:sldMk cId="3891247203" sldId="438"/>
            <ac:cxnSpMk id="9" creationId="{D38DBE61-F083-4148-ABC7-140B506FD5BC}"/>
          </ac:cxnSpMkLst>
        </pc:cxnChg>
        <pc:cxnChg chg="del mod">
          <ac:chgData name="Mike Ross" userId="7954c944-6085-4b08-be0b-82a8f61afa5b" providerId="ADAL" clId="{0D09B41D-EC22-4624-8035-EE6416ADD55E}" dt="2019-03-29T10:00:48.005" v="4673" actId="478"/>
          <ac:cxnSpMkLst>
            <pc:docMk/>
            <pc:sldMk cId="3891247203" sldId="438"/>
            <ac:cxnSpMk id="10" creationId="{973CA63A-797B-4E08-BA0E-2DC09E05F2D2}"/>
          </ac:cxnSpMkLst>
        </pc:cxnChg>
      </pc:sldChg>
      <pc:sldChg chg="modSp addCm modCm">
        <pc:chgData name="Mike Ross" userId="7954c944-6085-4b08-be0b-82a8f61afa5b" providerId="ADAL" clId="{0D09B41D-EC22-4624-8035-EE6416ADD55E}" dt="2019-03-28T16:51:47.011" v="4546" actId="207"/>
        <pc:sldMkLst>
          <pc:docMk/>
          <pc:sldMk cId="2119667973" sldId="440"/>
        </pc:sldMkLst>
        <pc:spChg chg="mod">
          <ac:chgData name="Mike Ross" userId="7954c944-6085-4b08-be0b-82a8f61afa5b" providerId="ADAL" clId="{0D09B41D-EC22-4624-8035-EE6416ADD55E}" dt="2019-03-28T16:51:47.011" v="4546" actId="207"/>
          <ac:spMkLst>
            <pc:docMk/>
            <pc:sldMk cId="2119667973" sldId="440"/>
            <ac:spMk id="3" creationId="{8115807D-347A-4D4C-A973-945EA991C06F}"/>
          </ac:spMkLst>
        </pc:spChg>
        <pc:picChg chg="mod">
          <ac:chgData name="Mike Ross" userId="7954c944-6085-4b08-be0b-82a8f61afa5b" providerId="ADAL" clId="{0D09B41D-EC22-4624-8035-EE6416ADD55E}" dt="2019-03-14T12:58:25.962" v="1760" actId="1076"/>
          <ac:picMkLst>
            <pc:docMk/>
            <pc:sldMk cId="2119667973" sldId="440"/>
            <ac:picMk id="5" creationId="{8192AEFA-B315-4FC5-B4B2-3BB3CCD994B6}"/>
          </ac:picMkLst>
        </pc:picChg>
      </pc:sldChg>
      <pc:sldChg chg="modSp addCm delCm modCm">
        <pc:chgData name="Mike Ross" userId="7954c944-6085-4b08-be0b-82a8f61afa5b" providerId="ADAL" clId="{0D09B41D-EC22-4624-8035-EE6416ADD55E}" dt="2019-03-28T16:43:42.155" v="4542" actId="20577"/>
        <pc:sldMkLst>
          <pc:docMk/>
          <pc:sldMk cId="1865389263" sldId="443"/>
        </pc:sldMkLst>
        <pc:spChg chg="mod">
          <ac:chgData name="Mike Ross" userId="7954c944-6085-4b08-be0b-82a8f61afa5b" providerId="ADAL" clId="{0D09B41D-EC22-4624-8035-EE6416ADD55E}" dt="2019-03-28T16:43:42.155" v="4542" actId="20577"/>
          <ac:spMkLst>
            <pc:docMk/>
            <pc:sldMk cId="1865389263" sldId="443"/>
            <ac:spMk id="3" creationId="{25AD6866-4AE5-4C17-9D14-BE79454CD84D}"/>
          </ac:spMkLst>
        </pc:spChg>
        <pc:picChg chg="mod">
          <ac:chgData name="Mike Ross" userId="7954c944-6085-4b08-be0b-82a8f61afa5b" providerId="ADAL" clId="{0D09B41D-EC22-4624-8035-EE6416ADD55E}" dt="2019-03-26T11:22:29.224" v="4248" actId="1076"/>
          <ac:picMkLst>
            <pc:docMk/>
            <pc:sldMk cId="1865389263" sldId="443"/>
            <ac:picMk id="4" creationId="{3ED679D1-F373-488B-853B-3D1EA3413D72}"/>
          </ac:picMkLst>
        </pc:picChg>
        <pc:picChg chg="mod">
          <ac:chgData name="Mike Ross" userId="7954c944-6085-4b08-be0b-82a8f61afa5b" providerId="ADAL" clId="{0D09B41D-EC22-4624-8035-EE6416ADD55E}" dt="2019-03-26T11:22:31.113" v="4249" actId="1076"/>
          <ac:picMkLst>
            <pc:docMk/>
            <pc:sldMk cId="1865389263" sldId="443"/>
            <ac:picMk id="20482" creationId="{8EABAA36-0615-4AB9-9B3C-F4EFEA614F77}"/>
          </ac:picMkLst>
        </pc:picChg>
      </pc:sldChg>
      <pc:sldChg chg="modSp addCm delCm modCm">
        <pc:chgData name="Mike Ross" userId="7954c944-6085-4b08-be0b-82a8f61afa5b" providerId="ADAL" clId="{0D09B41D-EC22-4624-8035-EE6416ADD55E}" dt="2019-03-29T09:14:46.561" v="4661" actId="113"/>
        <pc:sldMkLst>
          <pc:docMk/>
          <pc:sldMk cId="3195485325" sldId="444"/>
        </pc:sldMkLst>
        <pc:spChg chg="mod">
          <ac:chgData name="Mike Ross" userId="7954c944-6085-4b08-be0b-82a8f61afa5b" providerId="ADAL" clId="{0D09B41D-EC22-4624-8035-EE6416ADD55E}" dt="2019-03-29T09:14:46.561" v="4661" actId="113"/>
          <ac:spMkLst>
            <pc:docMk/>
            <pc:sldMk cId="3195485325" sldId="444"/>
            <ac:spMk id="3" creationId="{25AD6866-4AE5-4C17-9D14-BE79454CD84D}"/>
          </ac:spMkLst>
        </pc:spChg>
        <pc:picChg chg="mod">
          <ac:chgData name="Mike Ross" userId="7954c944-6085-4b08-be0b-82a8f61afa5b" providerId="ADAL" clId="{0D09B41D-EC22-4624-8035-EE6416ADD55E}" dt="2019-03-26T11:27:07.005" v="4290" actId="1076"/>
          <ac:picMkLst>
            <pc:docMk/>
            <pc:sldMk cId="3195485325" sldId="444"/>
            <ac:picMk id="4" creationId="{3ED679D1-F373-488B-853B-3D1EA3413D72}"/>
          </ac:picMkLst>
        </pc:picChg>
      </pc:sldChg>
      <pc:sldChg chg="modSp">
        <pc:chgData name="Mike Ross" userId="7954c944-6085-4b08-be0b-82a8f61afa5b" providerId="ADAL" clId="{0D09B41D-EC22-4624-8035-EE6416ADD55E}" dt="2019-03-26T11:44:08.100" v="4337" actId="207"/>
        <pc:sldMkLst>
          <pc:docMk/>
          <pc:sldMk cId="2588438785" sldId="445"/>
        </pc:sldMkLst>
        <pc:spChg chg="mod">
          <ac:chgData name="Mike Ross" userId="7954c944-6085-4b08-be0b-82a8f61afa5b" providerId="ADAL" clId="{0D09B41D-EC22-4624-8035-EE6416ADD55E}" dt="2019-03-26T11:44:08.100" v="4337" actId="207"/>
          <ac:spMkLst>
            <pc:docMk/>
            <pc:sldMk cId="2588438785" sldId="445"/>
            <ac:spMk id="3" creationId="{8115807D-347A-4D4C-A973-945EA991C06F}"/>
          </ac:spMkLst>
        </pc:spChg>
      </pc:sldChg>
      <pc:sldChg chg="modSp">
        <pc:chgData name="Mike Ross" userId="7954c944-6085-4b08-be0b-82a8f61afa5b" providerId="ADAL" clId="{0D09B41D-EC22-4624-8035-EE6416ADD55E}" dt="2019-03-29T14:39:20.189" v="4684" actId="20577"/>
        <pc:sldMkLst>
          <pc:docMk/>
          <pc:sldMk cId="2168754714" sldId="447"/>
        </pc:sldMkLst>
        <pc:spChg chg="mod">
          <ac:chgData name="Mike Ross" userId="7954c944-6085-4b08-be0b-82a8f61afa5b" providerId="ADAL" clId="{0D09B41D-EC22-4624-8035-EE6416ADD55E}" dt="2019-03-29T14:39:20.189" v="4684" actId="20577"/>
          <ac:spMkLst>
            <pc:docMk/>
            <pc:sldMk cId="2168754714" sldId="447"/>
            <ac:spMk id="3" creationId="{24B5E426-11C1-4879-8B27-22F2EE97C0DC}"/>
          </ac:spMkLst>
        </pc:spChg>
      </pc:sldChg>
      <pc:sldChg chg="modSp addCm modCm">
        <pc:chgData name="Mike Ross" userId="7954c944-6085-4b08-be0b-82a8f61afa5b" providerId="ADAL" clId="{0D09B41D-EC22-4624-8035-EE6416ADD55E}" dt="2019-03-28T16:55:17.999" v="4554" actId="20577"/>
        <pc:sldMkLst>
          <pc:docMk/>
          <pc:sldMk cId="1677692333" sldId="453"/>
        </pc:sldMkLst>
        <pc:spChg chg="mod">
          <ac:chgData name="Mike Ross" userId="7954c944-6085-4b08-be0b-82a8f61afa5b" providerId="ADAL" clId="{0D09B41D-EC22-4624-8035-EE6416ADD55E}" dt="2019-03-28T16:55:17.999" v="4554" actId="20577"/>
          <ac:spMkLst>
            <pc:docMk/>
            <pc:sldMk cId="1677692333" sldId="453"/>
            <ac:spMk id="3" creationId="{17DCD1DD-4A67-4BEB-8F01-03046873DD5C}"/>
          </ac:spMkLst>
        </pc:spChg>
        <pc:spChg chg="mod">
          <ac:chgData name="Mike Ross" userId="7954c944-6085-4b08-be0b-82a8f61afa5b" providerId="ADAL" clId="{0D09B41D-EC22-4624-8035-EE6416ADD55E}" dt="2019-03-14T14:08:58.942" v="1773" actId="1076"/>
          <ac:spMkLst>
            <pc:docMk/>
            <pc:sldMk cId="1677692333" sldId="453"/>
            <ac:spMk id="4" creationId="{64251A29-9B58-4878-9FEC-255C0FE337D6}"/>
          </ac:spMkLst>
        </pc:spChg>
        <pc:spChg chg="mod">
          <ac:chgData name="Mike Ross" userId="7954c944-6085-4b08-be0b-82a8f61afa5b" providerId="ADAL" clId="{0D09B41D-EC22-4624-8035-EE6416ADD55E}" dt="2019-03-14T14:09:17.702" v="1776" actId="14100"/>
          <ac:spMkLst>
            <pc:docMk/>
            <pc:sldMk cId="1677692333" sldId="453"/>
            <ac:spMk id="5" creationId="{F8B06917-6920-4D61-A853-E442111AAF18}"/>
          </ac:spMkLst>
        </pc:spChg>
        <pc:spChg chg="mod">
          <ac:chgData name="Mike Ross" userId="7954c944-6085-4b08-be0b-82a8f61afa5b" providerId="ADAL" clId="{0D09B41D-EC22-4624-8035-EE6416ADD55E}" dt="2019-03-14T14:08:58.942" v="1773" actId="1076"/>
          <ac:spMkLst>
            <pc:docMk/>
            <pc:sldMk cId="1677692333" sldId="453"/>
            <ac:spMk id="6" creationId="{F83F9469-7624-4C52-9516-4135116E394D}"/>
          </ac:spMkLst>
        </pc:spChg>
        <pc:spChg chg="mod">
          <ac:chgData name="Mike Ross" userId="7954c944-6085-4b08-be0b-82a8f61afa5b" providerId="ADAL" clId="{0D09B41D-EC22-4624-8035-EE6416ADD55E}" dt="2019-03-14T14:08:58.942" v="1773" actId="1076"/>
          <ac:spMkLst>
            <pc:docMk/>
            <pc:sldMk cId="1677692333" sldId="453"/>
            <ac:spMk id="7" creationId="{D9E8EAFB-18D5-4184-9BC0-A7C85474674A}"/>
          </ac:spMkLst>
        </pc:spChg>
        <pc:picChg chg="mod modCrop">
          <ac:chgData name="Mike Ross" userId="7954c944-6085-4b08-be0b-82a8f61afa5b" providerId="ADAL" clId="{0D09B41D-EC22-4624-8035-EE6416ADD55E}" dt="2019-03-14T14:10:37.825" v="1798" actId="732"/>
          <ac:picMkLst>
            <pc:docMk/>
            <pc:sldMk cId="1677692333" sldId="453"/>
            <ac:picMk id="32770" creationId="{564ACB38-AFAB-4CBE-ABF9-D8C30FE43019}"/>
          </ac:picMkLst>
        </pc:picChg>
      </pc:sldChg>
      <pc:sldChg chg="modSp">
        <pc:chgData name="Mike Ross" userId="7954c944-6085-4b08-be0b-82a8f61afa5b" providerId="ADAL" clId="{0D09B41D-EC22-4624-8035-EE6416ADD55E}" dt="2019-03-26T11:50:56.073" v="4343" actId="20577"/>
        <pc:sldMkLst>
          <pc:docMk/>
          <pc:sldMk cId="2787109551" sldId="454"/>
        </pc:sldMkLst>
        <pc:spChg chg="mod">
          <ac:chgData name="Mike Ross" userId="7954c944-6085-4b08-be0b-82a8f61afa5b" providerId="ADAL" clId="{0D09B41D-EC22-4624-8035-EE6416ADD55E}" dt="2019-03-26T11:50:56.073" v="4343" actId="20577"/>
          <ac:spMkLst>
            <pc:docMk/>
            <pc:sldMk cId="2787109551" sldId="454"/>
            <ac:spMk id="3" creationId="{17DCD1DD-4A67-4BEB-8F01-03046873DD5C}"/>
          </ac:spMkLst>
        </pc:spChg>
      </pc:sldChg>
      <pc:sldChg chg="addSp delSp modSp add">
        <pc:chgData name="Mike Ross" userId="7954c944-6085-4b08-be0b-82a8f61afa5b" providerId="ADAL" clId="{0D09B41D-EC22-4624-8035-EE6416ADD55E}" dt="2019-03-29T09:13:35.140" v="4653" actId="113"/>
        <pc:sldMkLst>
          <pc:docMk/>
          <pc:sldMk cId="3085426438" sldId="457"/>
        </pc:sldMkLst>
        <pc:spChg chg="mod">
          <ac:chgData name="Mike Ross" userId="7954c944-6085-4b08-be0b-82a8f61afa5b" providerId="ADAL" clId="{0D09B41D-EC22-4624-8035-EE6416ADD55E}" dt="2019-03-29T09:13:35.140" v="4653" actId="113"/>
          <ac:spMkLst>
            <pc:docMk/>
            <pc:sldMk cId="3085426438" sldId="457"/>
            <ac:spMk id="3" creationId="{24B5E426-11C1-4879-8B27-22F2EE97C0DC}"/>
          </ac:spMkLst>
        </pc:spChg>
        <pc:picChg chg="add">
          <ac:chgData name="Mike Ross" userId="7954c944-6085-4b08-be0b-82a8f61afa5b" providerId="ADAL" clId="{0D09B41D-EC22-4624-8035-EE6416ADD55E}" dt="2019-03-13T15:29:38.148" v="61" actId="167"/>
          <ac:picMkLst>
            <pc:docMk/>
            <pc:sldMk cId="3085426438" sldId="457"/>
            <ac:picMk id="5" creationId="{0F3A6C06-56E7-40DF-AA5E-C3955413A37E}"/>
          </ac:picMkLst>
        </pc:picChg>
        <pc:picChg chg="add ord">
          <ac:chgData name="Mike Ross" userId="7954c944-6085-4b08-be0b-82a8f61afa5b" providerId="ADAL" clId="{0D09B41D-EC22-4624-8035-EE6416ADD55E}" dt="2019-03-26T09:28:31.616" v="3756" actId="167"/>
          <ac:picMkLst>
            <pc:docMk/>
            <pc:sldMk cId="3085426438" sldId="457"/>
            <ac:picMk id="6" creationId="{08385CD8-FA61-42A1-9C2A-DA5E4E68002D}"/>
          </ac:picMkLst>
        </pc:picChg>
        <pc:picChg chg="del mod modCrop">
          <ac:chgData name="Mike Ross" userId="7954c944-6085-4b08-be0b-82a8f61afa5b" providerId="ADAL" clId="{0D09B41D-EC22-4624-8035-EE6416ADD55E}" dt="2019-03-26T09:28:26.453" v="3754" actId="478"/>
          <ac:picMkLst>
            <pc:docMk/>
            <pc:sldMk cId="3085426438" sldId="457"/>
            <ac:picMk id="2050" creationId="{E592B579-9BAF-4DB0-B985-CFD21F86EDB7}"/>
          </ac:picMkLst>
        </pc:picChg>
      </pc:sldChg>
      <pc:sldChg chg="addSp delSp modSp add">
        <pc:chgData name="Mike Ross" userId="7954c944-6085-4b08-be0b-82a8f61afa5b" providerId="ADAL" clId="{0D09B41D-EC22-4624-8035-EE6416ADD55E}" dt="2019-03-28T16:21:37.073" v="4526" actId="6549"/>
        <pc:sldMkLst>
          <pc:docMk/>
          <pc:sldMk cId="321502863" sldId="458"/>
        </pc:sldMkLst>
        <pc:spChg chg="mod">
          <ac:chgData name="Mike Ross" userId="7954c944-6085-4b08-be0b-82a8f61afa5b" providerId="ADAL" clId="{0D09B41D-EC22-4624-8035-EE6416ADD55E}" dt="2019-03-28T16:21:37.073" v="4526" actId="6549"/>
          <ac:spMkLst>
            <pc:docMk/>
            <pc:sldMk cId="321502863" sldId="458"/>
            <ac:spMk id="3" creationId="{24B5E426-11C1-4879-8B27-22F2EE97C0DC}"/>
          </ac:spMkLst>
        </pc:spChg>
        <pc:spChg chg="add del">
          <ac:chgData name="Mike Ross" userId="7954c944-6085-4b08-be0b-82a8f61afa5b" providerId="ADAL" clId="{0D09B41D-EC22-4624-8035-EE6416ADD55E}" dt="2019-03-13T15:53:09.478" v="182" actId="6549"/>
          <ac:spMkLst>
            <pc:docMk/>
            <pc:sldMk cId="321502863" sldId="458"/>
            <ac:spMk id="4" creationId="{940D6BC3-C466-4022-AC98-84DE6D09A1BB}"/>
          </ac:spMkLst>
        </pc:spChg>
        <pc:picChg chg="add">
          <ac:chgData name="Mike Ross" userId="7954c944-6085-4b08-be0b-82a8f61afa5b" providerId="ADAL" clId="{0D09B41D-EC22-4624-8035-EE6416ADD55E}" dt="2019-03-13T15:53:15.914" v="183" actId="6549"/>
          <ac:picMkLst>
            <pc:docMk/>
            <pc:sldMk cId="321502863" sldId="458"/>
            <ac:picMk id="6" creationId="{6D84D8FE-54A3-4FB6-8A8C-1A94350DEF88}"/>
          </ac:picMkLst>
        </pc:picChg>
        <pc:picChg chg="add ord">
          <ac:chgData name="Mike Ross" userId="7954c944-6085-4b08-be0b-82a8f61afa5b" providerId="ADAL" clId="{0D09B41D-EC22-4624-8035-EE6416ADD55E}" dt="2019-03-26T09:40:55.085" v="3913" actId="167"/>
          <ac:picMkLst>
            <pc:docMk/>
            <pc:sldMk cId="321502863" sldId="458"/>
            <ac:picMk id="7" creationId="{636F3C7B-4F2A-495E-8773-2A0AB5575BC4}"/>
          </ac:picMkLst>
        </pc:picChg>
        <pc:picChg chg="del">
          <ac:chgData name="Mike Ross" userId="7954c944-6085-4b08-be0b-82a8f61afa5b" providerId="ADAL" clId="{0D09B41D-EC22-4624-8035-EE6416ADD55E}" dt="2019-03-26T09:40:52.075" v="3911" actId="478"/>
          <ac:picMkLst>
            <pc:docMk/>
            <pc:sldMk cId="321502863" sldId="458"/>
            <ac:picMk id="2058" creationId="{5A609331-3B5C-4882-A7ED-9D9F02BE6AFC}"/>
          </ac:picMkLst>
        </pc:picChg>
      </pc:sldChg>
      <pc:sldChg chg="addSp delSp modSp add">
        <pc:chgData name="Mike Ross" userId="7954c944-6085-4b08-be0b-82a8f61afa5b" providerId="ADAL" clId="{0D09B41D-EC22-4624-8035-EE6416ADD55E}" dt="2019-03-26T10:24:18.018" v="4141" actId="2696"/>
        <pc:sldMkLst>
          <pc:docMk/>
          <pc:sldMk cId="901607102" sldId="461"/>
        </pc:sldMkLst>
        <pc:spChg chg="mod">
          <ac:chgData name="Mike Ross" userId="7954c944-6085-4b08-be0b-82a8f61afa5b" providerId="ADAL" clId="{0D09B41D-EC22-4624-8035-EE6416ADD55E}" dt="2019-03-26T10:24:18.018" v="4141" actId="2696"/>
          <ac:spMkLst>
            <pc:docMk/>
            <pc:sldMk cId="901607102" sldId="461"/>
            <ac:spMk id="3" creationId="{24B5E426-11C1-4879-8B27-22F2EE97C0DC}"/>
          </ac:spMkLst>
        </pc:spChg>
        <pc:picChg chg="add">
          <ac:chgData name="Mike Ross" userId="7954c944-6085-4b08-be0b-82a8f61afa5b" providerId="ADAL" clId="{0D09B41D-EC22-4624-8035-EE6416ADD55E}" dt="2019-03-14T11:45:31.598" v="1230" actId="2696"/>
          <ac:picMkLst>
            <pc:docMk/>
            <pc:sldMk cId="901607102" sldId="461"/>
            <ac:picMk id="5" creationId="{60CFB00A-CFDD-410C-87E7-51EDD2BE2C6C}"/>
          </ac:picMkLst>
        </pc:picChg>
        <pc:picChg chg="del">
          <ac:chgData name="Mike Ross" userId="7954c944-6085-4b08-be0b-82a8f61afa5b" providerId="ADAL" clId="{0D09B41D-EC22-4624-8035-EE6416ADD55E}" dt="2019-03-14T11:38:43.159" v="1052" actId="478"/>
          <ac:picMkLst>
            <pc:docMk/>
            <pc:sldMk cId="901607102" sldId="461"/>
            <ac:picMk id="8196" creationId="{8E72DBA1-6850-4421-978F-8D4FB2AA64D7}"/>
          </ac:picMkLst>
        </pc:picChg>
      </pc:sldChg>
      <pc:sldChg chg="modSp add">
        <pc:chgData name="Mike Ross" userId="7954c944-6085-4b08-be0b-82a8f61afa5b" providerId="ADAL" clId="{0D09B41D-EC22-4624-8035-EE6416ADD55E}" dt="2019-03-26T11:55:27.276" v="4365" actId="2696"/>
        <pc:sldMkLst>
          <pc:docMk/>
          <pc:sldMk cId="8422264" sldId="462"/>
        </pc:sldMkLst>
        <pc:spChg chg="mod">
          <ac:chgData name="Mike Ross" userId="7954c944-6085-4b08-be0b-82a8f61afa5b" providerId="ADAL" clId="{0D09B41D-EC22-4624-8035-EE6416ADD55E}" dt="2019-03-26T11:55:27.276" v="4365" actId="2696"/>
          <ac:spMkLst>
            <pc:docMk/>
            <pc:sldMk cId="8422264" sldId="462"/>
            <ac:spMk id="4" creationId="{C9C15625-0FC3-4766-A4E0-15DE93060C1F}"/>
          </ac:spMkLst>
        </pc:spChg>
      </pc:sldChg>
      <pc:sldChg chg="modSp add delCm">
        <pc:chgData name="Mike Ross" userId="7954c944-6085-4b08-be0b-82a8f61afa5b" providerId="ADAL" clId="{0D09B41D-EC22-4624-8035-EE6416ADD55E}" dt="2019-03-29T09:16:06.286" v="4667" actId="6549"/>
        <pc:sldMkLst>
          <pc:docMk/>
          <pc:sldMk cId="2078493534" sldId="472"/>
        </pc:sldMkLst>
        <pc:spChg chg="mod">
          <ac:chgData name="Mike Ross" userId="7954c944-6085-4b08-be0b-82a8f61afa5b" providerId="ADAL" clId="{0D09B41D-EC22-4624-8035-EE6416ADD55E}" dt="2019-03-29T09:16:06.286" v="4667" actId="6549"/>
          <ac:spMkLst>
            <pc:docMk/>
            <pc:sldMk cId="2078493534" sldId="472"/>
            <ac:spMk id="3" creationId="{1CD3AC37-6C7B-4199-9531-CADF84FF0E2A}"/>
          </ac:spMkLst>
        </pc:spChg>
        <pc:grpChg chg="mod">
          <ac:chgData name="Mike Ross" userId="7954c944-6085-4b08-be0b-82a8f61afa5b" providerId="ADAL" clId="{0D09B41D-EC22-4624-8035-EE6416ADD55E}" dt="2019-03-26T12:03:21.848" v="4430" actId="1076"/>
          <ac:grpSpMkLst>
            <pc:docMk/>
            <pc:sldMk cId="2078493534" sldId="472"/>
            <ac:grpSpMk id="26" creationId="{E37F75A0-8634-4C27-922D-67B2D4C2E4AC}"/>
          </ac:grpSpMkLst>
        </pc:grpChg>
        <pc:picChg chg="mod">
          <ac:chgData name="Mike Ross" userId="7954c944-6085-4b08-be0b-82a8f61afa5b" providerId="ADAL" clId="{0D09B41D-EC22-4624-8035-EE6416ADD55E}" dt="2019-03-28T17:01:10.386" v="4569" actId="1076"/>
          <ac:picMkLst>
            <pc:docMk/>
            <pc:sldMk cId="2078493534" sldId="472"/>
            <ac:picMk id="17" creationId="{DB35B0A8-0A8B-4B4B-98DA-B84557A870D6}"/>
          </ac:picMkLst>
        </pc:picChg>
      </pc:sldChg>
      <pc:sldChg chg="modSp add">
        <pc:chgData name="Mike Ross" userId="7954c944-6085-4b08-be0b-82a8f61afa5b" providerId="ADAL" clId="{0D09B41D-EC22-4624-8035-EE6416ADD55E}" dt="2019-03-26T12:28:12.659" v="4505" actId="20577"/>
        <pc:sldMkLst>
          <pc:docMk/>
          <pc:sldMk cId="478573830" sldId="474"/>
        </pc:sldMkLst>
        <pc:spChg chg="mod">
          <ac:chgData name="Mike Ross" userId="7954c944-6085-4b08-be0b-82a8f61afa5b" providerId="ADAL" clId="{0D09B41D-EC22-4624-8035-EE6416ADD55E}" dt="2019-03-26T12:26:51.591" v="4501" actId="20577"/>
          <ac:spMkLst>
            <pc:docMk/>
            <pc:sldMk cId="478573830" sldId="474"/>
            <ac:spMk id="3" creationId="{D54F9273-C067-42E0-8A07-2384E67B6FF4}"/>
          </ac:spMkLst>
        </pc:spChg>
        <pc:graphicFrameChg chg="mod modGraphic">
          <ac:chgData name="Mike Ross" userId="7954c944-6085-4b08-be0b-82a8f61afa5b" providerId="ADAL" clId="{0D09B41D-EC22-4624-8035-EE6416ADD55E}" dt="2019-03-26T12:28:12.659" v="4505" actId="20577"/>
          <ac:graphicFrameMkLst>
            <pc:docMk/>
            <pc:sldMk cId="478573830" sldId="474"/>
            <ac:graphicFrameMk id="4" creationId="{CF19270D-46D3-4E9A-AE59-EF38D794100F}"/>
          </ac:graphicFrameMkLst>
        </pc:graphicFrameChg>
      </pc:sldChg>
      <pc:sldChg chg="add">
        <pc:chgData name="Mike Ross" userId="7954c944-6085-4b08-be0b-82a8f61afa5b" providerId="ADAL" clId="{0D09B41D-EC22-4624-8035-EE6416ADD55E}" dt="2019-03-26T12:28:51.970" v="4506" actId="2696"/>
        <pc:sldMkLst>
          <pc:docMk/>
          <pc:sldMk cId="3107750217" sldId="475"/>
        </pc:sldMkLst>
      </pc:sldChg>
      <pc:sldChg chg="add">
        <pc:chgData name="Mike Ross" userId="7954c944-6085-4b08-be0b-82a8f61afa5b" providerId="ADAL" clId="{0D09B41D-EC22-4624-8035-EE6416ADD55E}" dt="2019-03-26T12:32:55.304" v="4512" actId="2696"/>
        <pc:sldMkLst>
          <pc:docMk/>
          <pc:sldMk cId="166217517" sldId="478"/>
        </pc:sldMkLst>
      </pc:sldChg>
      <pc:sldChg chg="add addCm modCm">
        <pc:chgData name="Mike Ross" userId="7954c944-6085-4b08-be0b-82a8f61afa5b" providerId="ADAL" clId="{0D09B41D-EC22-4624-8035-EE6416ADD55E}" dt="2019-03-28T17:18:42.929" v="4650" actId="6549"/>
        <pc:sldMkLst>
          <pc:docMk/>
          <pc:sldMk cId="3508034660" sldId="479"/>
        </pc:sldMkLst>
      </pc:sldChg>
      <pc:sldChg chg="ord delCm">
        <pc:chgData name="Mike Ross" userId="7954c944-6085-4b08-be0b-82a8f61afa5b" providerId="ADAL" clId="{0D09B41D-EC22-4624-8035-EE6416ADD55E}" dt="2019-03-28T16:25:48.097" v="4536" actId="1592"/>
        <pc:sldMkLst>
          <pc:docMk/>
          <pc:sldMk cId="3865222314" sldId="481"/>
        </pc:sldMkLst>
      </pc:sldChg>
      <pc:sldChg chg="modSp delCm">
        <pc:chgData name="Mike Ross" userId="7954c944-6085-4b08-be0b-82a8f61afa5b" providerId="ADAL" clId="{0D09B41D-EC22-4624-8035-EE6416ADD55E}" dt="2019-03-29T14:36:31.227" v="4681" actId="20577"/>
        <pc:sldMkLst>
          <pc:docMk/>
          <pc:sldMk cId="2403932171" sldId="482"/>
        </pc:sldMkLst>
        <pc:spChg chg="mod">
          <ac:chgData name="Mike Ross" userId="7954c944-6085-4b08-be0b-82a8f61afa5b" providerId="ADAL" clId="{0D09B41D-EC22-4624-8035-EE6416ADD55E}" dt="2019-03-29T14:36:31.227" v="4681" actId="20577"/>
          <ac:spMkLst>
            <pc:docMk/>
            <pc:sldMk cId="2403932171" sldId="482"/>
            <ac:spMk id="13" creationId="{B45C8758-172C-4E9A-BEEA-678C0C3C8E85}"/>
          </ac:spMkLst>
        </pc:spChg>
        <pc:spChg chg="mod">
          <ac:chgData name="Mike Ross" userId="7954c944-6085-4b08-be0b-82a8f61afa5b" providerId="ADAL" clId="{0D09B41D-EC22-4624-8035-EE6416ADD55E}" dt="2019-03-28T16:27:11.616" v="4537" actId="20577"/>
          <ac:spMkLst>
            <pc:docMk/>
            <pc:sldMk cId="2403932171" sldId="482"/>
            <ac:spMk id="15" creationId="{B0D6C734-287B-40A2-A0AA-81DD8E29E0FB}"/>
          </ac:spMkLst>
        </pc:spChg>
      </pc:sldChg>
      <pc:sldChg chg="modSp">
        <pc:chgData name="Mike Ross" userId="7954c944-6085-4b08-be0b-82a8f61afa5b" providerId="ADAL" clId="{0D09B41D-EC22-4624-8035-EE6416ADD55E}" dt="2019-03-29T14:37:02.509" v="4683" actId="20577"/>
        <pc:sldMkLst>
          <pc:docMk/>
          <pc:sldMk cId="592696285" sldId="484"/>
        </pc:sldMkLst>
        <pc:spChg chg="mod">
          <ac:chgData name="Mike Ross" userId="7954c944-6085-4b08-be0b-82a8f61afa5b" providerId="ADAL" clId="{0D09B41D-EC22-4624-8035-EE6416ADD55E}" dt="2019-03-29T14:37:02.509" v="4683" actId="20577"/>
          <ac:spMkLst>
            <pc:docMk/>
            <pc:sldMk cId="592696285" sldId="484"/>
            <ac:spMk id="3" creationId="{CDACB6B9-D125-494F-A1A3-1D3E8C6B6B1D}"/>
          </ac:spMkLst>
        </pc:spChg>
      </pc:sldChg>
      <pc:sldChg chg="modSp addCm modCm">
        <pc:chgData name="Mike Ross" userId="7954c944-6085-4b08-be0b-82a8f61afa5b" providerId="ADAL" clId="{0D09B41D-EC22-4624-8035-EE6416ADD55E}" dt="2019-03-29T09:29:38.546" v="4669" actId="6549"/>
        <pc:sldMkLst>
          <pc:docMk/>
          <pc:sldMk cId="2747190727" sldId="485"/>
        </pc:sldMkLst>
        <pc:spChg chg="mod">
          <ac:chgData name="Mike Ross" userId="7954c944-6085-4b08-be0b-82a8f61afa5b" providerId="ADAL" clId="{0D09B41D-EC22-4624-8035-EE6416ADD55E}" dt="2019-03-29T09:29:38.546" v="4669" actId="6549"/>
          <ac:spMkLst>
            <pc:docMk/>
            <pc:sldMk cId="2747190727" sldId="485"/>
            <ac:spMk id="3" creationId="{24B5E426-11C1-4879-8B27-22F2EE97C0DC}"/>
          </ac:spMkLst>
        </pc:spChg>
        <pc:picChg chg="mod">
          <ac:chgData name="Mike Ross" userId="7954c944-6085-4b08-be0b-82a8f61afa5b" providerId="ADAL" clId="{0D09B41D-EC22-4624-8035-EE6416ADD55E}" dt="2019-03-28T17:08:57.923" v="4572" actId="1076"/>
          <ac:picMkLst>
            <pc:docMk/>
            <pc:sldMk cId="2747190727" sldId="485"/>
            <ac:picMk id="4" creationId="{AAF6D2A7-98AD-425C-8AE0-6EBEE755F379}"/>
          </ac:picMkLst>
        </pc:picChg>
        <pc:picChg chg="mod">
          <ac:chgData name="Mike Ross" userId="7954c944-6085-4b08-be0b-82a8f61afa5b" providerId="ADAL" clId="{0D09B41D-EC22-4624-8035-EE6416ADD55E}" dt="2019-03-28T17:11:05.343" v="4574" actId="14100"/>
          <ac:picMkLst>
            <pc:docMk/>
            <pc:sldMk cId="2747190727" sldId="485"/>
            <ac:picMk id="17" creationId="{9F2ADCF0-20FF-4B0B-89D5-DE47BF7DA0AF}"/>
          </ac:picMkLst>
        </pc:picChg>
      </pc:sldChg>
      <pc:sldMasterChg chg="modSldLayout">
        <pc:chgData name="Mike Ross" userId="7954c944-6085-4b08-be0b-82a8f61afa5b" providerId="ADAL" clId="{0D09B41D-EC22-4624-8035-EE6416ADD55E}" dt="2019-03-15T10:02:06.224" v="2736" actId="20577"/>
        <pc:sldMasterMkLst>
          <pc:docMk/>
          <pc:sldMasterMk cId="1932898210" sldId="2147483672"/>
        </pc:sldMasterMkLst>
        <pc:sldLayoutChg chg="modSp">
          <pc:chgData name="Mike Ross" userId="7954c944-6085-4b08-be0b-82a8f61afa5b" providerId="ADAL" clId="{0D09B41D-EC22-4624-8035-EE6416ADD55E}" dt="2019-03-15T10:02:06.224" v="2736" actId="20577"/>
          <pc:sldLayoutMkLst>
            <pc:docMk/>
            <pc:sldMasterMk cId="1932898210" sldId="2147483672"/>
            <pc:sldLayoutMk cId="3098249716" sldId="2147483680"/>
          </pc:sldLayoutMkLst>
          <pc:spChg chg="mod">
            <ac:chgData name="Mike Ross" userId="7954c944-6085-4b08-be0b-82a8f61afa5b" providerId="ADAL" clId="{0D09B41D-EC22-4624-8035-EE6416ADD55E}" dt="2019-03-15T10:02:06.224" v="2736" actId="20577"/>
            <ac:spMkLst>
              <pc:docMk/>
              <pc:sldMasterMk cId="1932898210" sldId="2147483672"/>
              <pc:sldLayoutMk cId="3098249716" sldId="2147483680"/>
              <ac:spMk id="2" creationId="{00000000-0000-0000-0000-000000000000}"/>
            </ac:spMkLst>
          </pc:spChg>
        </pc:sldLayoutChg>
        <pc:sldLayoutChg chg="modSp">
          <pc:chgData name="Mike Ross" userId="7954c944-6085-4b08-be0b-82a8f61afa5b" providerId="ADAL" clId="{0D09B41D-EC22-4624-8035-EE6416ADD55E}" dt="2019-03-13T15:15:47.428" v="45" actId="14100"/>
          <pc:sldLayoutMkLst>
            <pc:docMk/>
            <pc:sldMasterMk cId="1932898210" sldId="2147483672"/>
            <pc:sldLayoutMk cId="919097940" sldId="2147483681"/>
          </pc:sldLayoutMkLst>
          <pc:cxnChg chg="mod">
            <ac:chgData name="Mike Ross" userId="7954c944-6085-4b08-be0b-82a8f61afa5b" providerId="ADAL" clId="{0D09B41D-EC22-4624-8035-EE6416ADD55E}" dt="2019-03-13T15:15:47.428" v="45" actId="14100"/>
            <ac:cxnSpMkLst>
              <pc:docMk/>
              <pc:sldMasterMk cId="1932898210" sldId="2147483672"/>
              <pc:sldLayoutMk cId="919097940" sldId="2147483681"/>
              <ac:cxnSpMk id="9" creationId="{00000000-0000-0000-0000-000000000000}"/>
            </ac:cxnSpMkLst>
          </pc:cxnChg>
        </pc:sldLayoutChg>
      </pc:sldMasterChg>
    </pc:docChg>
  </pc:docChgLst>
  <pc:docChgLst>
    <pc:chgData name="Mike Bloys" userId="1248c4d8-7b2b-4b32-b8bd-163ae845f9bb" providerId="ADAL" clId="{E3FF45B8-F5C5-466C-977F-3BDFE562F409}"/>
    <pc:docChg chg="undo redo custSel addSld delSld modSld sldOrd modMainMaster">
      <pc:chgData name="Mike Bloys" userId="1248c4d8-7b2b-4b32-b8bd-163ae845f9bb" providerId="ADAL" clId="{E3FF45B8-F5C5-466C-977F-3BDFE562F409}" dt="2019-04-02T08:56:55.355" v="2322"/>
      <pc:docMkLst>
        <pc:docMk/>
      </pc:docMkLst>
      <pc:sldChg chg="addSp delSp modSp">
        <pc:chgData name="Mike Bloys" userId="1248c4d8-7b2b-4b32-b8bd-163ae845f9bb" providerId="ADAL" clId="{E3FF45B8-F5C5-466C-977F-3BDFE562F409}" dt="2019-03-26T15:00:45.851" v="2" actId="478"/>
        <pc:sldMkLst>
          <pc:docMk/>
          <pc:sldMk cId="197434005" sldId="256"/>
        </pc:sldMkLst>
        <pc:spChg chg="add del mod">
          <ac:chgData name="Mike Bloys" userId="1248c4d8-7b2b-4b32-b8bd-163ae845f9bb" providerId="ADAL" clId="{E3FF45B8-F5C5-466C-977F-3BDFE562F409}" dt="2019-03-26T15:00:43.376" v="1" actId="478"/>
          <ac:spMkLst>
            <pc:docMk/>
            <pc:sldMk cId="197434005" sldId="256"/>
            <ac:spMk id="3" creationId="{8FD29AA9-91A9-4C7D-9E65-2C5D09F8D7E0}"/>
          </ac:spMkLst>
        </pc:spChg>
        <pc:spChg chg="del">
          <ac:chgData name="Mike Bloys" userId="1248c4d8-7b2b-4b32-b8bd-163ae845f9bb" providerId="ADAL" clId="{E3FF45B8-F5C5-466C-977F-3BDFE562F409}" dt="2019-03-26T15:00:39.668" v="0" actId="478"/>
          <ac:spMkLst>
            <pc:docMk/>
            <pc:sldMk cId="197434005" sldId="256"/>
            <ac:spMk id="4" creationId="{00000000-0000-0000-0000-000000000000}"/>
          </ac:spMkLst>
        </pc:spChg>
        <pc:spChg chg="del">
          <ac:chgData name="Mike Bloys" userId="1248c4d8-7b2b-4b32-b8bd-163ae845f9bb" providerId="ADAL" clId="{E3FF45B8-F5C5-466C-977F-3BDFE562F409}" dt="2019-03-26T15:00:39.668" v="0" actId="478"/>
          <ac:spMkLst>
            <pc:docMk/>
            <pc:sldMk cId="197434005" sldId="256"/>
            <ac:spMk id="5" creationId="{00000000-0000-0000-0000-000000000000}"/>
          </ac:spMkLst>
        </pc:spChg>
        <pc:spChg chg="del">
          <ac:chgData name="Mike Bloys" userId="1248c4d8-7b2b-4b32-b8bd-163ae845f9bb" providerId="ADAL" clId="{E3FF45B8-F5C5-466C-977F-3BDFE562F409}" dt="2019-03-26T15:00:39.668" v="0" actId="478"/>
          <ac:spMkLst>
            <pc:docMk/>
            <pc:sldMk cId="197434005" sldId="256"/>
            <ac:spMk id="6" creationId="{00000000-0000-0000-0000-000000000000}"/>
          </ac:spMkLst>
        </pc:spChg>
        <pc:spChg chg="add del mod">
          <ac:chgData name="Mike Bloys" userId="1248c4d8-7b2b-4b32-b8bd-163ae845f9bb" providerId="ADAL" clId="{E3FF45B8-F5C5-466C-977F-3BDFE562F409}" dt="2019-03-26T15:00:43.376" v="1" actId="478"/>
          <ac:spMkLst>
            <pc:docMk/>
            <pc:sldMk cId="197434005" sldId="256"/>
            <ac:spMk id="8" creationId="{83D953DB-36E5-4C5D-B44B-E56AF5151DD0}"/>
          </ac:spMkLst>
        </pc:spChg>
        <pc:spChg chg="add del mod">
          <ac:chgData name="Mike Bloys" userId="1248c4d8-7b2b-4b32-b8bd-163ae845f9bb" providerId="ADAL" clId="{E3FF45B8-F5C5-466C-977F-3BDFE562F409}" dt="2019-03-26T15:00:45.851" v="2" actId="478"/>
          <ac:spMkLst>
            <pc:docMk/>
            <pc:sldMk cId="197434005" sldId="256"/>
            <ac:spMk id="10" creationId="{50FA9E80-F29E-4759-B353-F4A2F634259A}"/>
          </ac:spMkLst>
        </pc:spChg>
      </pc:sldChg>
      <pc:sldChg chg="addSp delSp modSp setBg">
        <pc:chgData name="Mike Bloys" userId="1248c4d8-7b2b-4b32-b8bd-163ae845f9bb" providerId="ADAL" clId="{E3FF45B8-F5C5-466C-977F-3BDFE562F409}" dt="2019-03-26T16:02:21.583" v="290" actId="20577"/>
        <pc:sldMkLst>
          <pc:docMk/>
          <pc:sldMk cId="4189690849" sldId="408"/>
        </pc:sldMkLst>
        <pc:spChg chg="mod">
          <ac:chgData name="Mike Bloys" userId="1248c4d8-7b2b-4b32-b8bd-163ae845f9bb" providerId="ADAL" clId="{E3FF45B8-F5C5-466C-977F-3BDFE562F409}" dt="2019-03-26T16:02:21.583" v="290" actId="20577"/>
          <ac:spMkLst>
            <pc:docMk/>
            <pc:sldMk cId="4189690849" sldId="408"/>
            <ac:spMk id="3" creationId="{24B5E426-11C1-4879-8B27-22F2EE97C0DC}"/>
          </ac:spMkLst>
        </pc:spChg>
        <pc:spChg chg="add del mod">
          <ac:chgData name="Mike Bloys" userId="1248c4d8-7b2b-4b32-b8bd-163ae845f9bb" providerId="ADAL" clId="{E3FF45B8-F5C5-466C-977F-3BDFE562F409}" dt="2019-03-26T15:40:51.202" v="104" actId="20577"/>
          <ac:spMkLst>
            <pc:docMk/>
            <pc:sldMk cId="4189690849" sldId="408"/>
            <ac:spMk id="9" creationId="{DEE1D73D-0CA7-4C91-9B34-0F6AB095EB9B}"/>
          </ac:spMkLst>
        </pc:spChg>
        <pc:spChg chg="add del mod">
          <ac:chgData name="Mike Bloys" userId="1248c4d8-7b2b-4b32-b8bd-163ae845f9bb" providerId="ADAL" clId="{E3FF45B8-F5C5-466C-977F-3BDFE562F409}" dt="2019-03-26T15:40:51.202" v="104" actId="20577"/>
          <ac:spMkLst>
            <pc:docMk/>
            <pc:sldMk cId="4189690849" sldId="408"/>
            <ac:spMk id="10" creationId="{FFEEAA5A-BEDE-48C8-823F-98D59A320266}"/>
          </ac:spMkLst>
        </pc:spChg>
        <pc:picChg chg="del">
          <ac:chgData name="Mike Bloys" userId="1248c4d8-7b2b-4b32-b8bd-163ae845f9bb" providerId="ADAL" clId="{E3FF45B8-F5C5-466C-977F-3BDFE562F409}" dt="2019-03-26T15:39:44.175" v="96" actId="478"/>
          <ac:picMkLst>
            <pc:docMk/>
            <pc:sldMk cId="4189690849" sldId="408"/>
            <ac:picMk id="5" creationId="{AA9D0366-B97A-4C8B-8F25-0C87FCEA3BC7}"/>
          </ac:picMkLst>
        </pc:picChg>
        <pc:picChg chg="add del mod">
          <ac:chgData name="Mike Bloys" userId="1248c4d8-7b2b-4b32-b8bd-163ae845f9bb" providerId="ADAL" clId="{E3FF45B8-F5C5-466C-977F-3BDFE562F409}" dt="2019-03-26T15:39:27.123" v="90" actId="20577"/>
          <ac:picMkLst>
            <pc:docMk/>
            <pc:sldMk cId="4189690849" sldId="408"/>
            <ac:picMk id="6" creationId="{A263B9D3-E3E0-4634-9439-806E10F02509}"/>
          </ac:picMkLst>
        </pc:picChg>
        <pc:picChg chg="add del ord">
          <ac:chgData name="Mike Bloys" userId="1248c4d8-7b2b-4b32-b8bd-163ae845f9bb" providerId="ADAL" clId="{E3FF45B8-F5C5-466C-977F-3BDFE562F409}" dt="2019-03-26T15:44:15.568" v="127" actId="478"/>
          <ac:picMkLst>
            <pc:docMk/>
            <pc:sldMk cId="4189690849" sldId="408"/>
            <ac:picMk id="7" creationId="{4C9A0724-A092-45F1-ABC7-DA7935237D6D}"/>
          </ac:picMkLst>
        </pc:picChg>
        <pc:picChg chg="add">
          <ac:chgData name="Mike Bloys" userId="1248c4d8-7b2b-4b32-b8bd-163ae845f9bb" providerId="ADAL" clId="{E3FF45B8-F5C5-466C-977F-3BDFE562F409}" dt="2019-03-26T15:39:55.779" v="97" actId="20577"/>
          <ac:picMkLst>
            <pc:docMk/>
            <pc:sldMk cId="4189690849" sldId="408"/>
            <ac:picMk id="8" creationId="{BA3B49D1-FDE9-4CF4-8BC4-2BE3860C89DF}"/>
          </ac:picMkLst>
        </pc:picChg>
        <pc:picChg chg="add ord">
          <ac:chgData name="Mike Bloys" userId="1248c4d8-7b2b-4b32-b8bd-163ae845f9bb" providerId="ADAL" clId="{E3FF45B8-F5C5-466C-977F-3BDFE562F409}" dt="2019-03-26T15:44:18.116" v="129" actId="167"/>
          <ac:picMkLst>
            <pc:docMk/>
            <pc:sldMk cId="4189690849" sldId="408"/>
            <ac:picMk id="11" creationId="{D0368E3D-17F1-4F3A-A78E-40E4E47C7EAA}"/>
          </ac:picMkLst>
        </pc:picChg>
      </pc:sldChg>
      <pc:sldChg chg="addSp delSp modSp">
        <pc:chgData name="Mike Bloys" userId="1248c4d8-7b2b-4b32-b8bd-163ae845f9bb" providerId="ADAL" clId="{E3FF45B8-F5C5-466C-977F-3BDFE562F409}" dt="2019-03-26T15:46:55.303" v="150" actId="1076"/>
        <pc:sldMkLst>
          <pc:docMk/>
          <pc:sldMk cId="1167972071" sldId="409"/>
        </pc:sldMkLst>
        <pc:spChg chg="mod">
          <ac:chgData name="Mike Bloys" userId="1248c4d8-7b2b-4b32-b8bd-163ae845f9bb" providerId="ADAL" clId="{E3FF45B8-F5C5-466C-977F-3BDFE562F409}" dt="2019-03-26T15:46:26.066" v="149" actId="207"/>
          <ac:spMkLst>
            <pc:docMk/>
            <pc:sldMk cId="1167972071" sldId="409"/>
            <ac:spMk id="3" creationId="{24B5E426-11C1-4879-8B27-22F2EE97C0DC}"/>
          </ac:spMkLst>
        </pc:spChg>
        <pc:spChg chg="add del mod">
          <ac:chgData name="Mike Bloys" userId="1248c4d8-7b2b-4b32-b8bd-163ae845f9bb" providerId="ADAL" clId="{E3FF45B8-F5C5-466C-977F-3BDFE562F409}" dt="2019-03-26T15:45:37.952" v="141" actId="1076"/>
          <ac:spMkLst>
            <pc:docMk/>
            <pc:sldMk cId="1167972071" sldId="409"/>
            <ac:spMk id="6" creationId="{2E2986CA-D04F-4512-9C3B-41184CC83256}"/>
          </ac:spMkLst>
        </pc:spChg>
        <pc:spChg chg="add del mod">
          <ac:chgData name="Mike Bloys" userId="1248c4d8-7b2b-4b32-b8bd-163ae845f9bb" providerId="ADAL" clId="{E3FF45B8-F5C5-466C-977F-3BDFE562F409}" dt="2019-03-26T15:45:37.952" v="141" actId="1076"/>
          <ac:spMkLst>
            <pc:docMk/>
            <pc:sldMk cId="1167972071" sldId="409"/>
            <ac:spMk id="7" creationId="{5D159C24-D701-4B34-8092-AC0336A1B52F}"/>
          </ac:spMkLst>
        </pc:spChg>
        <pc:spChg chg="add del mod">
          <ac:chgData name="Mike Bloys" userId="1248c4d8-7b2b-4b32-b8bd-163ae845f9bb" providerId="ADAL" clId="{E3FF45B8-F5C5-466C-977F-3BDFE562F409}" dt="2019-03-26T15:46:20.762" v="148" actId="1076"/>
          <ac:spMkLst>
            <pc:docMk/>
            <pc:sldMk cId="1167972071" sldId="409"/>
            <ac:spMk id="8" creationId="{D67DC6FD-C600-4722-9195-CCFC45344738}"/>
          </ac:spMkLst>
        </pc:spChg>
        <pc:spChg chg="add del mod">
          <ac:chgData name="Mike Bloys" userId="1248c4d8-7b2b-4b32-b8bd-163ae845f9bb" providerId="ADAL" clId="{E3FF45B8-F5C5-466C-977F-3BDFE562F409}" dt="2019-03-26T15:46:20.762" v="148" actId="1076"/>
          <ac:spMkLst>
            <pc:docMk/>
            <pc:sldMk cId="1167972071" sldId="409"/>
            <ac:spMk id="9" creationId="{9F8A150E-5C14-45CA-A8EB-0344E2E26385}"/>
          </ac:spMkLst>
        </pc:spChg>
        <pc:picChg chg="add mod modCrop">
          <ac:chgData name="Mike Bloys" userId="1248c4d8-7b2b-4b32-b8bd-163ae845f9bb" providerId="ADAL" clId="{E3FF45B8-F5C5-466C-977F-3BDFE562F409}" dt="2019-03-26T15:46:55.303" v="150" actId="1076"/>
          <ac:picMkLst>
            <pc:docMk/>
            <pc:sldMk cId="1167972071" sldId="409"/>
            <ac:picMk id="5" creationId="{1D360DB7-2E98-4715-AE96-E72E46615205}"/>
          </ac:picMkLst>
        </pc:picChg>
      </pc:sldChg>
      <pc:sldChg chg="modSp">
        <pc:chgData name="Mike Bloys" userId="1248c4d8-7b2b-4b32-b8bd-163ae845f9bb" providerId="ADAL" clId="{E3FF45B8-F5C5-466C-977F-3BDFE562F409}" dt="2019-04-02T08:45:35.477" v="2291" actId="20577"/>
        <pc:sldMkLst>
          <pc:docMk/>
          <pc:sldMk cId="1636044097" sldId="410"/>
        </pc:sldMkLst>
        <pc:spChg chg="mod">
          <ac:chgData name="Mike Bloys" userId="1248c4d8-7b2b-4b32-b8bd-163ae845f9bb" providerId="ADAL" clId="{E3FF45B8-F5C5-466C-977F-3BDFE562F409}" dt="2019-04-02T08:45:35.477" v="2291" actId="20577"/>
          <ac:spMkLst>
            <pc:docMk/>
            <pc:sldMk cId="1636044097" sldId="410"/>
            <ac:spMk id="3" creationId="{24B5E426-11C1-4879-8B27-22F2EE97C0DC}"/>
          </ac:spMkLst>
        </pc:spChg>
      </pc:sldChg>
      <pc:sldChg chg="addSp delSp modSp setBg">
        <pc:chgData name="Mike Bloys" userId="1248c4d8-7b2b-4b32-b8bd-163ae845f9bb" providerId="ADAL" clId="{E3FF45B8-F5C5-466C-977F-3BDFE562F409}" dt="2019-03-26T16:03:53.905" v="307" actId="207"/>
        <pc:sldMkLst>
          <pc:docMk/>
          <pc:sldMk cId="1248748355" sldId="411"/>
        </pc:sldMkLst>
        <pc:spChg chg="mod">
          <ac:chgData name="Mike Bloys" userId="1248c4d8-7b2b-4b32-b8bd-163ae845f9bb" providerId="ADAL" clId="{E3FF45B8-F5C5-466C-977F-3BDFE562F409}" dt="2019-03-26T16:03:27.325" v="303" actId="207"/>
          <ac:spMkLst>
            <pc:docMk/>
            <pc:sldMk cId="1248748355" sldId="411"/>
            <ac:spMk id="2" creationId="{DAC2BCF2-662F-4460-9932-65946F99A643}"/>
          </ac:spMkLst>
        </pc:spChg>
        <pc:spChg chg="mod">
          <ac:chgData name="Mike Bloys" userId="1248c4d8-7b2b-4b32-b8bd-163ae845f9bb" providerId="ADAL" clId="{E3FF45B8-F5C5-466C-977F-3BDFE562F409}" dt="2019-03-26T16:03:53.905" v="307" actId="207"/>
          <ac:spMkLst>
            <pc:docMk/>
            <pc:sldMk cId="1248748355" sldId="411"/>
            <ac:spMk id="3" creationId="{24B5E426-11C1-4879-8B27-22F2EE97C0DC}"/>
          </ac:spMkLst>
        </pc:spChg>
        <pc:spChg chg="add del mod">
          <ac:chgData name="Mike Bloys" userId="1248c4d8-7b2b-4b32-b8bd-163ae845f9bb" providerId="ADAL" clId="{E3FF45B8-F5C5-466C-977F-3BDFE562F409}" dt="2019-03-26T16:03:38.193" v="306" actId="207"/>
          <ac:spMkLst>
            <pc:docMk/>
            <pc:sldMk cId="1248748355" sldId="411"/>
            <ac:spMk id="6" creationId="{B9116FCA-6CE5-49DB-B10E-DD593254F7DB}"/>
          </ac:spMkLst>
        </pc:spChg>
        <pc:spChg chg="add del mod">
          <ac:chgData name="Mike Bloys" userId="1248c4d8-7b2b-4b32-b8bd-163ae845f9bb" providerId="ADAL" clId="{E3FF45B8-F5C5-466C-977F-3BDFE562F409}" dt="2019-03-26T16:03:38.193" v="306" actId="207"/>
          <ac:spMkLst>
            <pc:docMk/>
            <pc:sldMk cId="1248748355" sldId="411"/>
            <ac:spMk id="10" creationId="{B93D1354-46FA-421E-B812-3DEE1397CF51}"/>
          </ac:spMkLst>
        </pc:spChg>
        <pc:picChg chg="add del mod">
          <ac:chgData name="Mike Bloys" userId="1248c4d8-7b2b-4b32-b8bd-163ae845f9bb" providerId="ADAL" clId="{E3FF45B8-F5C5-466C-977F-3BDFE562F409}" dt="2019-03-26T16:01:42.451" v="258" actId="207"/>
          <ac:picMkLst>
            <pc:docMk/>
            <pc:sldMk cId="1248748355" sldId="411"/>
            <ac:picMk id="5" creationId="{3EEAFD1B-BA69-44E9-9CCE-C4FF219A2464}"/>
          </ac:picMkLst>
        </pc:picChg>
        <pc:picChg chg="add ord">
          <ac:chgData name="Mike Bloys" userId="1248c4d8-7b2b-4b32-b8bd-163ae845f9bb" providerId="ADAL" clId="{E3FF45B8-F5C5-466C-977F-3BDFE562F409}" dt="2019-03-26T16:02:00.353" v="263" actId="167"/>
          <ac:picMkLst>
            <pc:docMk/>
            <pc:sldMk cId="1248748355" sldId="411"/>
            <ac:picMk id="7" creationId="{170D8AF2-FF4A-4E28-B9A2-399973B48448}"/>
          </ac:picMkLst>
        </pc:picChg>
        <pc:picChg chg="add del">
          <ac:chgData name="Mike Bloys" userId="1248c4d8-7b2b-4b32-b8bd-163ae845f9bb" providerId="ADAL" clId="{E3FF45B8-F5C5-466C-977F-3BDFE562F409}" dt="2019-03-26T16:02:35.536" v="293" actId="207"/>
          <ac:picMkLst>
            <pc:docMk/>
            <pc:sldMk cId="1248748355" sldId="411"/>
            <ac:picMk id="8" creationId="{E68A80F7-1883-4753-B4C3-6F2616EE73E1}"/>
          </ac:picMkLst>
        </pc:picChg>
        <pc:picChg chg="add">
          <ac:chgData name="Mike Bloys" userId="1248c4d8-7b2b-4b32-b8bd-163ae845f9bb" providerId="ADAL" clId="{E3FF45B8-F5C5-466C-977F-3BDFE562F409}" dt="2019-03-26T16:02:41.236" v="294" actId="207"/>
          <ac:picMkLst>
            <pc:docMk/>
            <pc:sldMk cId="1248748355" sldId="411"/>
            <ac:picMk id="9" creationId="{EF53E5CB-5937-4CEF-BA5F-76758597FD10}"/>
          </ac:picMkLst>
        </pc:picChg>
        <pc:picChg chg="del">
          <ac:chgData name="Mike Bloys" userId="1248c4d8-7b2b-4b32-b8bd-163ae845f9bb" providerId="ADAL" clId="{E3FF45B8-F5C5-466C-977F-3BDFE562F409}" dt="2019-03-26T16:02:01.598" v="264" actId="478"/>
          <ac:picMkLst>
            <pc:docMk/>
            <pc:sldMk cId="1248748355" sldId="411"/>
            <ac:picMk id="2058" creationId="{5A609331-3B5C-4882-A7ED-9D9F02BE6AFC}"/>
          </ac:picMkLst>
        </pc:picChg>
      </pc:sldChg>
      <pc:sldChg chg="addSp delSp modSp">
        <pc:chgData name="Mike Bloys" userId="1248c4d8-7b2b-4b32-b8bd-163ae845f9bb" providerId="ADAL" clId="{E3FF45B8-F5C5-466C-977F-3BDFE562F409}" dt="2019-03-26T16:13:39.768" v="416" actId="20577"/>
        <pc:sldMkLst>
          <pc:docMk/>
          <pc:sldMk cId="700001532" sldId="412"/>
        </pc:sldMkLst>
        <pc:spChg chg="mod">
          <ac:chgData name="Mike Bloys" userId="1248c4d8-7b2b-4b32-b8bd-163ae845f9bb" providerId="ADAL" clId="{E3FF45B8-F5C5-466C-977F-3BDFE562F409}" dt="2019-03-26T16:13:39.768" v="416" actId="20577"/>
          <ac:spMkLst>
            <pc:docMk/>
            <pc:sldMk cId="700001532" sldId="412"/>
            <ac:spMk id="3" creationId="{24B5E426-11C1-4879-8B27-22F2EE97C0DC}"/>
          </ac:spMkLst>
        </pc:spChg>
        <pc:picChg chg="add mod ord">
          <ac:chgData name="Mike Bloys" userId="1248c4d8-7b2b-4b32-b8bd-163ae845f9bb" providerId="ADAL" clId="{E3FF45B8-F5C5-466C-977F-3BDFE562F409}" dt="2019-03-26T16:11:46.586" v="404" actId="167"/>
          <ac:picMkLst>
            <pc:docMk/>
            <pc:sldMk cId="700001532" sldId="412"/>
            <ac:picMk id="5" creationId="{0C007EF5-1944-4125-9BF6-8E8AAE2908D9}"/>
          </ac:picMkLst>
        </pc:picChg>
        <pc:picChg chg="del">
          <ac:chgData name="Mike Bloys" userId="1248c4d8-7b2b-4b32-b8bd-163ae845f9bb" providerId="ADAL" clId="{E3FF45B8-F5C5-466C-977F-3BDFE562F409}" dt="2019-03-26T16:12:08.029" v="405" actId="478"/>
          <ac:picMkLst>
            <pc:docMk/>
            <pc:sldMk cId="700001532" sldId="412"/>
            <ac:picMk id="3076" creationId="{58F7C184-759F-4387-AB72-E419AB80632F}"/>
          </ac:picMkLst>
        </pc:picChg>
      </pc:sldChg>
      <pc:sldChg chg="addSp delSp modSp">
        <pc:chgData name="Mike Bloys" userId="1248c4d8-7b2b-4b32-b8bd-163ae845f9bb" providerId="ADAL" clId="{E3FF45B8-F5C5-466C-977F-3BDFE562F409}" dt="2019-03-27T10:18:23.938" v="1383" actId="207"/>
        <pc:sldMkLst>
          <pc:docMk/>
          <pc:sldMk cId="2264704386" sldId="419"/>
        </pc:sldMkLst>
        <pc:spChg chg="mod">
          <ac:chgData name="Mike Bloys" userId="1248c4d8-7b2b-4b32-b8bd-163ae845f9bb" providerId="ADAL" clId="{E3FF45B8-F5C5-466C-977F-3BDFE562F409}" dt="2019-03-27T10:18:23.938" v="1383" actId="207"/>
          <ac:spMkLst>
            <pc:docMk/>
            <pc:sldMk cId="2264704386" sldId="419"/>
            <ac:spMk id="3" creationId="{24B5E426-11C1-4879-8B27-22F2EE97C0DC}"/>
          </ac:spMkLst>
        </pc:spChg>
        <pc:spChg chg="add del mod">
          <ac:chgData name="Mike Bloys" userId="1248c4d8-7b2b-4b32-b8bd-163ae845f9bb" providerId="ADAL" clId="{E3FF45B8-F5C5-466C-977F-3BDFE562F409}" dt="2019-03-27T10:18:04.354" v="1378" actId="207"/>
          <ac:spMkLst>
            <pc:docMk/>
            <pc:sldMk cId="2264704386" sldId="419"/>
            <ac:spMk id="4" creationId="{1691BDF3-DDC6-4D58-A623-6915815F94FC}"/>
          </ac:spMkLst>
        </pc:spChg>
        <pc:spChg chg="add del mod">
          <ac:chgData name="Mike Bloys" userId="1248c4d8-7b2b-4b32-b8bd-163ae845f9bb" providerId="ADAL" clId="{E3FF45B8-F5C5-466C-977F-3BDFE562F409}" dt="2019-03-27T10:18:04.354" v="1378" actId="207"/>
          <ac:spMkLst>
            <pc:docMk/>
            <pc:sldMk cId="2264704386" sldId="419"/>
            <ac:spMk id="7" creationId="{57C59D88-053D-4BFC-9B87-1EA2CFBC3DCD}"/>
          </ac:spMkLst>
        </pc:spChg>
        <pc:spChg chg="add del mod">
          <ac:chgData name="Mike Bloys" userId="1248c4d8-7b2b-4b32-b8bd-163ae845f9bb" providerId="ADAL" clId="{E3FF45B8-F5C5-466C-977F-3BDFE562F409}" dt="2019-03-27T10:18:08.588" v="1379" actId="207"/>
          <ac:spMkLst>
            <pc:docMk/>
            <pc:sldMk cId="2264704386" sldId="419"/>
            <ac:spMk id="8" creationId="{29D25A0D-8E4D-4951-99F3-048A4BD2C61B}"/>
          </ac:spMkLst>
        </pc:spChg>
        <pc:spChg chg="add del mod">
          <ac:chgData name="Mike Bloys" userId="1248c4d8-7b2b-4b32-b8bd-163ae845f9bb" providerId="ADAL" clId="{E3FF45B8-F5C5-466C-977F-3BDFE562F409}" dt="2019-03-27T10:18:08.588" v="1379" actId="207"/>
          <ac:spMkLst>
            <pc:docMk/>
            <pc:sldMk cId="2264704386" sldId="419"/>
            <ac:spMk id="9" creationId="{DB9D6015-8931-41EC-896B-967A7AC3EEEC}"/>
          </ac:spMkLst>
        </pc:spChg>
        <pc:graphicFrameChg chg="mod">
          <ac:chgData name="Mike Bloys" userId="1248c4d8-7b2b-4b32-b8bd-163ae845f9bb" providerId="ADAL" clId="{E3FF45B8-F5C5-466C-977F-3BDFE562F409}" dt="2019-03-27T10:17:46.965" v="1376" actId="207"/>
          <ac:graphicFrameMkLst>
            <pc:docMk/>
            <pc:sldMk cId="2264704386" sldId="419"/>
            <ac:graphicFrameMk id="5" creationId="{5851B091-B178-4DAE-B3CE-338BFE9B793E}"/>
          </ac:graphicFrameMkLst>
        </pc:graphicFrameChg>
        <pc:graphicFrameChg chg="add mod">
          <ac:chgData name="Mike Bloys" userId="1248c4d8-7b2b-4b32-b8bd-163ae845f9bb" providerId="ADAL" clId="{E3FF45B8-F5C5-466C-977F-3BDFE562F409}" dt="2019-03-27T10:13:40.977" v="1350" actId="1076"/>
          <ac:graphicFrameMkLst>
            <pc:docMk/>
            <pc:sldMk cId="2264704386" sldId="419"/>
            <ac:graphicFrameMk id="6" creationId="{2E1885D4-A03A-4363-B17E-9FC97C631A11}"/>
          </ac:graphicFrameMkLst>
        </pc:graphicFrameChg>
      </pc:sldChg>
      <pc:sldChg chg="modSp delCm">
        <pc:chgData name="Mike Bloys" userId="1248c4d8-7b2b-4b32-b8bd-163ae845f9bb" providerId="ADAL" clId="{E3FF45B8-F5C5-466C-977F-3BDFE562F409}" dt="2019-03-29T10:34:08.559" v="2086" actId="1592"/>
        <pc:sldMkLst>
          <pc:docMk/>
          <pc:sldMk cId="3938426041" sldId="420"/>
        </pc:sldMkLst>
        <pc:spChg chg="mod">
          <ac:chgData name="Mike Bloys" userId="1248c4d8-7b2b-4b32-b8bd-163ae845f9bb" providerId="ADAL" clId="{E3FF45B8-F5C5-466C-977F-3BDFE562F409}" dt="2019-03-29T10:23:33.379" v="1960" actId="6549"/>
          <ac:spMkLst>
            <pc:docMk/>
            <pc:sldMk cId="3938426041" sldId="420"/>
            <ac:spMk id="50" creationId="{72281067-556A-4647-86E0-2F1A7731B1D0}"/>
          </ac:spMkLst>
        </pc:spChg>
        <pc:picChg chg="mod">
          <ac:chgData name="Mike Bloys" userId="1248c4d8-7b2b-4b32-b8bd-163ae845f9bb" providerId="ADAL" clId="{E3FF45B8-F5C5-466C-977F-3BDFE562F409}" dt="2019-03-29T10:20:13.414" v="1928" actId="14826"/>
          <ac:picMkLst>
            <pc:docMk/>
            <pc:sldMk cId="3938426041" sldId="420"/>
            <ac:picMk id="11" creationId="{AC8EC3BD-C69E-4683-9151-6237313A0DF0}"/>
          </ac:picMkLst>
        </pc:picChg>
      </pc:sldChg>
      <pc:sldChg chg="modSp">
        <pc:chgData name="Mike Bloys" userId="1248c4d8-7b2b-4b32-b8bd-163ae845f9bb" providerId="ADAL" clId="{E3FF45B8-F5C5-466C-977F-3BDFE562F409}" dt="2019-03-26T16:22:33.986" v="533" actId="179"/>
        <pc:sldMkLst>
          <pc:docMk/>
          <pc:sldMk cId="1460234556" sldId="421"/>
        </pc:sldMkLst>
        <pc:spChg chg="mod">
          <ac:chgData name="Mike Bloys" userId="1248c4d8-7b2b-4b32-b8bd-163ae845f9bb" providerId="ADAL" clId="{E3FF45B8-F5C5-466C-977F-3BDFE562F409}" dt="2019-03-26T16:22:33.986" v="533" actId="179"/>
          <ac:spMkLst>
            <pc:docMk/>
            <pc:sldMk cId="1460234556" sldId="421"/>
            <ac:spMk id="3" creationId="{24B5E426-11C1-4879-8B27-22F2EE97C0DC}"/>
          </ac:spMkLst>
        </pc:spChg>
      </pc:sldChg>
      <pc:sldChg chg="addSp delSp modSp setBg">
        <pc:chgData name="Mike Bloys" userId="1248c4d8-7b2b-4b32-b8bd-163ae845f9bb" providerId="ADAL" clId="{E3FF45B8-F5C5-466C-977F-3BDFE562F409}" dt="2019-03-27T08:29:20.234" v="892" actId="207"/>
        <pc:sldMkLst>
          <pc:docMk/>
          <pc:sldMk cId="2384068350" sldId="422"/>
        </pc:sldMkLst>
        <pc:spChg chg="mod">
          <ac:chgData name="Mike Bloys" userId="1248c4d8-7b2b-4b32-b8bd-163ae845f9bb" providerId="ADAL" clId="{E3FF45B8-F5C5-466C-977F-3BDFE562F409}" dt="2019-03-27T08:29:20.234" v="892" actId="207"/>
          <ac:spMkLst>
            <pc:docMk/>
            <pc:sldMk cId="2384068350" sldId="422"/>
            <ac:spMk id="3" creationId="{24B5E426-11C1-4879-8B27-22F2EE97C0DC}"/>
          </ac:spMkLst>
        </pc:spChg>
        <pc:picChg chg="add mod ord modCrop">
          <ac:chgData name="Mike Bloys" userId="1248c4d8-7b2b-4b32-b8bd-163ae845f9bb" providerId="ADAL" clId="{E3FF45B8-F5C5-466C-977F-3BDFE562F409}" dt="2019-03-27T08:24:59.442" v="847" actId="732"/>
          <ac:picMkLst>
            <pc:docMk/>
            <pc:sldMk cId="2384068350" sldId="422"/>
            <ac:picMk id="5" creationId="{E54E738C-85FD-4A8F-AA96-1B11E6C019EA}"/>
          </ac:picMkLst>
        </pc:picChg>
        <pc:picChg chg="add del">
          <ac:chgData name="Mike Bloys" userId="1248c4d8-7b2b-4b32-b8bd-163ae845f9bb" providerId="ADAL" clId="{E3FF45B8-F5C5-466C-977F-3BDFE562F409}" dt="2019-03-27T08:24:28.047" v="842" actId="478"/>
          <ac:picMkLst>
            <pc:docMk/>
            <pc:sldMk cId="2384068350" sldId="422"/>
            <ac:picMk id="7" creationId="{33982CF5-0639-411F-AECC-46B78467DE0C}"/>
          </ac:picMkLst>
        </pc:picChg>
        <pc:picChg chg="del">
          <ac:chgData name="Mike Bloys" userId="1248c4d8-7b2b-4b32-b8bd-163ae845f9bb" providerId="ADAL" clId="{E3FF45B8-F5C5-466C-977F-3BDFE562F409}" dt="2019-03-26T17:13:51.053" v="816" actId="478"/>
          <ac:picMkLst>
            <pc:docMk/>
            <pc:sldMk cId="2384068350" sldId="422"/>
            <ac:picMk id="8196" creationId="{8E72DBA1-6850-4421-978F-8D4FB2AA64D7}"/>
          </ac:picMkLst>
        </pc:picChg>
      </pc:sldChg>
      <pc:sldChg chg="addSp delSp modSp">
        <pc:chgData name="Mike Bloys" userId="1248c4d8-7b2b-4b32-b8bd-163ae845f9bb" providerId="ADAL" clId="{E3FF45B8-F5C5-466C-977F-3BDFE562F409}" dt="2019-03-27T08:29:09.467" v="890" actId="207"/>
        <pc:sldMkLst>
          <pc:docMk/>
          <pc:sldMk cId="3327404814" sldId="423"/>
        </pc:sldMkLst>
        <pc:spChg chg="mod">
          <ac:chgData name="Mike Bloys" userId="1248c4d8-7b2b-4b32-b8bd-163ae845f9bb" providerId="ADAL" clId="{E3FF45B8-F5C5-466C-977F-3BDFE562F409}" dt="2019-03-27T08:29:09.467" v="890" actId="207"/>
          <ac:spMkLst>
            <pc:docMk/>
            <pc:sldMk cId="3327404814" sldId="423"/>
            <ac:spMk id="3" creationId="{24B5E426-11C1-4879-8B27-22F2EE97C0DC}"/>
          </ac:spMkLst>
        </pc:spChg>
        <pc:spChg chg="add del mod">
          <ac:chgData name="Mike Bloys" userId="1248c4d8-7b2b-4b32-b8bd-163ae845f9bb" providerId="ADAL" clId="{E3FF45B8-F5C5-466C-977F-3BDFE562F409}" dt="2019-03-27T08:29:03.455" v="889" actId="207"/>
          <ac:spMkLst>
            <pc:docMk/>
            <pc:sldMk cId="3327404814" sldId="423"/>
            <ac:spMk id="6" creationId="{37A0235B-9F53-4EBA-BEB1-08DFE102DD5C}"/>
          </ac:spMkLst>
        </pc:spChg>
        <pc:spChg chg="add del mod">
          <ac:chgData name="Mike Bloys" userId="1248c4d8-7b2b-4b32-b8bd-163ae845f9bb" providerId="ADAL" clId="{E3FF45B8-F5C5-466C-977F-3BDFE562F409}" dt="2019-03-27T08:29:03.455" v="889" actId="207"/>
          <ac:spMkLst>
            <pc:docMk/>
            <pc:sldMk cId="3327404814" sldId="423"/>
            <ac:spMk id="8" creationId="{F5B5A04A-74BA-496B-B55C-324331946543}"/>
          </ac:spMkLst>
        </pc:spChg>
        <pc:picChg chg="add del mod">
          <ac:chgData name="Mike Bloys" userId="1248c4d8-7b2b-4b32-b8bd-163ae845f9bb" providerId="ADAL" clId="{E3FF45B8-F5C5-466C-977F-3BDFE562F409}" dt="2019-03-27T08:26:02.871" v="854" actId="207"/>
          <ac:picMkLst>
            <pc:docMk/>
            <pc:sldMk cId="3327404814" sldId="423"/>
            <ac:picMk id="5" creationId="{40746C5C-C371-4CC9-8095-ADABAB1A29ED}"/>
          </ac:picMkLst>
        </pc:picChg>
        <pc:picChg chg="add ord">
          <ac:chgData name="Mike Bloys" userId="1248c4d8-7b2b-4b32-b8bd-163ae845f9bb" providerId="ADAL" clId="{E3FF45B8-F5C5-466C-977F-3BDFE562F409}" dt="2019-03-27T08:26:32.784" v="861" actId="167"/>
          <ac:picMkLst>
            <pc:docMk/>
            <pc:sldMk cId="3327404814" sldId="423"/>
            <ac:picMk id="7" creationId="{3EFD6ED3-C791-437F-B2F9-7473B2F9CC78}"/>
          </ac:picMkLst>
        </pc:picChg>
        <pc:picChg chg="del">
          <ac:chgData name="Mike Bloys" userId="1248c4d8-7b2b-4b32-b8bd-163ae845f9bb" providerId="ADAL" clId="{E3FF45B8-F5C5-466C-977F-3BDFE562F409}" dt="2019-03-27T08:26:34.220" v="862" actId="478"/>
          <ac:picMkLst>
            <pc:docMk/>
            <pc:sldMk cId="3327404814" sldId="423"/>
            <ac:picMk id="9218" creationId="{6B81630C-D4B6-4D41-A1E9-CE3A2BB808FB}"/>
          </ac:picMkLst>
        </pc:picChg>
      </pc:sldChg>
      <pc:sldChg chg="modSp">
        <pc:chgData name="Mike Bloys" userId="1248c4d8-7b2b-4b32-b8bd-163ae845f9bb" providerId="ADAL" clId="{E3FF45B8-F5C5-466C-977F-3BDFE562F409}" dt="2019-04-02T08:53:40.070" v="2312" actId="20577"/>
        <pc:sldMkLst>
          <pc:docMk/>
          <pc:sldMk cId="2148845281" sldId="424"/>
        </pc:sldMkLst>
        <pc:spChg chg="mod">
          <ac:chgData name="Mike Bloys" userId="1248c4d8-7b2b-4b32-b8bd-163ae845f9bb" providerId="ADAL" clId="{E3FF45B8-F5C5-466C-977F-3BDFE562F409}" dt="2019-04-02T08:53:40.070" v="2312" actId="20577"/>
          <ac:spMkLst>
            <pc:docMk/>
            <pc:sldMk cId="2148845281" sldId="424"/>
            <ac:spMk id="3" creationId="{24B5E426-11C1-4879-8B27-22F2EE97C0DC}"/>
          </ac:spMkLst>
        </pc:spChg>
        <pc:graphicFrameChg chg="mod modGraphic">
          <ac:chgData name="Mike Bloys" userId="1248c4d8-7b2b-4b32-b8bd-163ae845f9bb" providerId="ADAL" clId="{E3FF45B8-F5C5-466C-977F-3BDFE562F409}" dt="2019-03-29T10:17:59.899" v="1926" actId="2084"/>
          <ac:graphicFrameMkLst>
            <pc:docMk/>
            <pc:sldMk cId="2148845281" sldId="424"/>
            <ac:graphicFrameMk id="4" creationId="{47AF9CE9-1679-440B-A8EC-B9D8D5C2EF0E}"/>
          </ac:graphicFrameMkLst>
        </pc:graphicFrameChg>
      </pc:sldChg>
      <pc:sldChg chg="addSp delSp modSp">
        <pc:chgData name="Mike Bloys" userId="1248c4d8-7b2b-4b32-b8bd-163ae845f9bb" providerId="ADAL" clId="{E3FF45B8-F5C5-466C-977F-3BDFE562F409}" dt="2019-03-27T08:33:26.204" v="908" actId="732"/>
        <pc:sldMkLst>
          <pc:docMk/>
          <pc:sldMk cId="2703222199" sldId="425"/>
        </pc:sldMkLst>
        <pc:spChg chg="mod">
          <ac:chgData name="Mike Bloys" userId="1248c4d8-7b2b-4b32-b8bd-163ae845f9bb" providerId="ADAL" clId="{E3FF45B8-F5C5-466C-977F-3BDFE562F409}" dt="2019-03-27T08:33:14.137" v="906" actId="20577"/>
          <ac:spMkLst>
            <pc:docMk/>
            <pc:sldMk cId="2703222199" sldId="425"/>
            <ac:spMk id="3" creationId="{24B5E426-11C1-4879-8B27-22F2EE97C0DC}"/>
          </ac:spMkLst>
        </pc:spChg>
        <pc:spChg chg="add del mod">
          <ac:chgData name="Mike Bloys" userId="1248c4d8-7b2b-4b32-b8bd-163ae845f9bb" providerId="ADAL" clId="{E3FF45B8-F5C5-466C-977F-3BDFE562F409}" dt="2019-03-27T08:27:59.406" v="876" actId="732"/>
          <ac:spMkLst>
            <pc:docMk/>
            <pc:sldMk cId="2703222199" sldId="425"/>
            <ac:spMk id="4" creationId="{4C759393-8501-424D-9C9B-CE29330930FE}"/>
          </ac:spMkLst>
        </pc:spChg>
        <pc:spChg chg="add del mod">
          <ac:chgData name="Mike Bloys" userId="1248c4d8-7b2b-4b32-b8bd-163ae845f9bb" providerId="ADAL" clId="{E3FF45B8-F5C5-466C-977F-3BDFE562F409}" dt="2019-03-27T08:27:59.406" v="876" actId="732"/>
          <ac:spMkLst>
            <pc:docMk/>
            <pc:sldMk cId="2703222199" sldId="425"/>
            <ac:spMk id="5" creationId="{7BB7B06B-9B05-427D-B265-C9B04ABE07C8}"/>
          </ac:spMkLst>
        </pc:spChg>
        <pc:picChg chg="add mod ord modCrop">
          <ac:chgData name="Mike Bloys" userId="1248c4d8-7b2b-4b32-b8bd-163ae845f9bb" providerId="ADAL" clId="{E3FF45B8-F5C5-466C-977F-3BDFE562F409}" dt="2019-03-27T08:33:26.204" v="908" actId="732"/>
          <ac:picMkLst>
            <pc:docMk/>
            <pc:sldMk cId="2703222199" sldId="425"/>
            <ac:picMk id="7" creationId="{F8F72702-6DA9-4308-AD0E-C7022C6FE4B9}"/>
          </ac:picMkLst>
        </pc:picChg>
        <pc:picChg chg="add">
          <ac:chgData name="Mike Bloys" userId="1248c4d8-7b2b-4b32-b8bd-163ae845f9bb" providerId="ADAL" clId="{E3FF45B8-F5C5-466C-977F-3BDFE562F409}" dt="2019-03-27T08:32:50.674" v="900" actId="732"/>
          <ac:picMkLst>
            <pc:docMk/>
            <pc:sldMk cId="2703222199" sldId="425"/>
            <ac:picMk id="9" creationId="{0943FC1B-768B-49A1-8336-4A47AC2ED8A8}"/>
          </ac:picMkLst>
        </pc:picChg>
        <pc:picChg chg="del">
          <ac:chgData name="Mike Bloys" userId="1248c4d8-7b2b-4b32-b8bd-163ae845f9bb" providerId="ADAL" clId="{E3FF45B8-F5C5-466C-977F-3BDFE562F409}" dt="2019-03-27T08:33:09.501" v="904" actId="478"/>
          <ac:picMkLst>
            <pc:docMk/>
            <pc:sldMk cId="2703222199" sldId="425"/>
            <ac:picMk id="1028" creationId="{C5A91802-B105-4999-A20D-6B023230B286}"/>
          </ac:picMkLst>
        </pc:picChg>
      </pc:sldChg>
      <pc:sldChg chg="addSp delSp modSp ord">
        <pc:chgData name="Mike Bloys" userId="1248c4d8-7b2b-4b32-b8bd-163ae845f9bb" providerId="ADAL" clId="{E3FF45B8-F5C5-466C-977F-3BDFE562F409}" dt="2019-03-27T08:49:28.651" v="1000" actId="179"/>
        <pc:sldMkLst>
          <pc:docMk/>
          <pc:sldMk cId="2029802344" sldId="426"/>
        </pc:sldMkLst>
        <pc:spChg chg="mod">
          <ac:chgData name="Mike Bloys" userId="1248c4d8-7b2b-4b32-b8bd-163ae845f9bb" providerId="ADAL" clId="{E3FF45B8-F5C5-466C-977F-3BDFE562F409}" dt="2019-03-27T08:49:28.651" v="1000" actId="179"/>
          <ac:spMkLst>
            <pc:docMk/>
            <pc:sldMk cId="2029802344" sldId="426"/>
            <ac:spMk id="3" creationId="{24B5E426-11C1-4879-8B27-22F2EE97C0DC}"/>
          </ac:spMkLst>
        </pc:spChg>
        <pc:spChg chg="add del mod">
          <ac:chgData name="Mike Bloys" userId="1248c4d8-7b2b-4b32-b8bd-163ae845f9bb" providerId="ADAL" clId="{E3FF45B8-F5C5-466C-977F-3BDFE562F409}" dt="2019-03-27T08:38:45.207" v="969" actId="179"/>
          <ac:spMkLst>
            <pc:docMk/>
            <pc:sldMk cId="2029802344" sldId="426"/>
            <ac:spMk id="4" creationId="{B8C26551-314B-4ACC-8D0E-F9C4D82B9538}"/>
          </ac:spMkLst>
        </pc:spChg>
        <pc:spChg chg="add del mod">
          <ac:chgData name="Mike Bloys" userId="1248c4d8-7b2b-4b32-b8bd-163ae845f9bb" providerId="ADAL" clId="{E3FF45B8-F5C5-466C-977F-3BDFE562F409}" dt="2019-03-27T08:38:45.207" v="969" actId="179"/>
          <ac:spMkLst>
            <pc:docMk/>
            <pc:sldMk cId="2029802344" sldId="426"/>
            <ac:spMk id="5" creationId="{A77E66BE-C7E2-418D-BAE2-16E31AE44686}"/>
          </ac:spMkLst>
        </pc:spChg>
        <pc:spChg chg="add del mod">
          <ac:chgData name="Mike Bloys" userId="1248c4d8-7b2b-4b32-b8bd-163ae845f9bb" providerId="ADAL" clId="{E3FF45B8-F5C5-466C-977F-3BDFE562F409}" dt="2019-03-27T08:40:42.892" v="971" actId="179"/>
          <ac:spMkLst>
            <pc:docMk/>
            <pc:sldMk cId="2029802344" sldId="426"/>
            <ac:spMk id="6" creationId="{13362292-4A48-49D2-885B-6F27F5310AB3}"/>
          </ac:spMkLst>
        </pc:spChg>
        <pc:spChg chg="add del mod">
          <ac:chgData name="Mike Bloys" userId="1248c4d8-7b2b-4b32-b8bd-163ae845f9bb" providerId="ADAL" clId="{E3FF45B8-F5C5-466C-977F-3BDFE562F409}" dt="2019-03-27T08:40:42.892" v="971" actId="179"/>
          <ac:spMkLst>
            <pc:docMk/>
            <pc:sldMk cId="2029802344" sldId="426"/>
            <ac:spMk id="7" creationId="{5EAB38F0-E8C3-4871-835A-8D5874D5265D}"/>
          </ac:spMkLst>
        </pc:spChg>
      </pc:sldChg>
      <pc:sldChg chg="addSp delSp modSp">
        <pc:chgData name="Mike Bloys" userId="1248c4d8-7b2b-4b32-b8bd-163ae845f9bb" providerId="ADAL" clId="{E3FF45B8-F5C5-466C-977F-3BDFE562F409}" dt="2019-03-27T08:28:54.404" v="888" actId="207"/>
        <pc:sldMkLst>
          <pc:docMk/>
          <pc:sldMk cId="2758998469" sldId="430"/>
        </pc:sldMkLst>
        <pc:spChg chg="mod">
          <ac:chgData name="Mike Bloys" userId="1248c4d8-7b2b-4b32-b8bd-163ae845f9bb" providerId="ADAL" clId="{E3FF45B8-F5C5-466C-977F-3BDFE562F409}" dt="2019-03-27T08:28:54.404" v="888" actId="207"/>
          <ac:spMkLst>
            <pc:docMk/>
            <pc:sldMk cId="2758998469" sldId="430"/>
            <ac:spMk id="3" creationId="{24B5E426-11C1-4879-8B27-22F2EE97C0DC}"/>
          </ac:spMkLst>
        </pc:spChg>
        <pc:spChg chg="add del mod">
          <ac:chgData name="Mike Bloys" userId="1248c4d8-7b2b-4b32-b8bd-163ae845f9bb" providerId="ADAL" clId="{E3FF45B8-F5C5-466C-977F-3BDFE562F409}" dt="2019-03-27T08:28:12.941" v="879" actId="207"/>
          <ac:spMkLst>
            <pc:docMk/>
            <pc:sldMk cId="2758998469" sldId="430"/>
            <ac:spMk id="4" creationId="{1D6C6D54-7401-4A1D-A27D-C2F4004AA183}"/>
          </ac:spMkLst>
        </pc:spChg>
        <pc:spChg chg="add del mod">
          <ac:chgData name="Mike Bloys" userId="1248c4d8-7b2b-4b32-b8bd-163ae845f9bb" providerId="ADAL" clId="{E3FF45B8-F5C5-466C-977F-3BDFE562F409}" dt="2019-03-27T08:28:12.941" v="879" actId="207"/>
          <ac:spMkLst>
            <pc:docMk/>
            <pc:sldMk cId="2758998469" sldId="430"/>
            <ac:spMk id="6" creationId="{DF556FE2-0184-4AF9-A594-BDE1FE613FDD}"/>
          </ac:spMkLst>
        </pc:spChg>
        <pc:spChg chg="add del mod">
          <ac:chgData name="Mike Bloys" userId="1248c4d8-7b2b-4b32-b8bd-163ae845f9bb" providerId="ADAL" clId="{E3FF45B8-F5C5-466C-977F-3BDFE562F409}" dt="2019-03-27T08:28:29.255" v="882" actId="207"/>
          <ac:spMkLst>
            <pc:docMk/>
            <pc:sldMk cId="2758998469" sldId="430"/>
            <ac:spMk id="7" creationId="{5B5881BD-601D-4DC9-8FA8-CC665EE1FD93}"/>
          </ac:spMkLst>
        </pc:spChg>
        <pc:spChg chg="add del mod">
          <ac:chgData name="Mike Bloys" userId="1248c4d8-7b2b-4b32-b8bd-163ae845f9bb" providerId="ADAL" clId="{E3FF45B8-F5C5-466C-977F-3BDFE562F409}" dt="2019-03-27T08:28:29.255" v="882" actId="207"/>
          <ac:spMkLst>
            <pc:docMk/>
            <pc:sldMk cId="2758998469" sldId="430"/>
            <ac:spMk id="8" creationId="{BD8C1FCE-D81C-4C57-AADF-EB45A7C7F777}"/>
          </ac:spMkLst>
        </pc:spChg>
        <pc:spChg chg="add del mod">
          <ac:chgData name="Mike Bloys" userId="1248c4d8-7b2b-4b32-b8bd-163ae845f9bb" providerId="ADAL" clId="{E3FF45B8-F5C5-466C-977F-3BDFE562F409}" dt="2019-03-27T08:28:35.310" v="884" actId="207"/>
          <ac:spMkLst>
            <pc:docMk/>
            <pc:sldMk cId="2758998469" sldId="430"/>
            <ac:spMk id="9" creationId="{CBA0F592-3FD3-48CF-863B-01329E3126D7}"/>
          </ac:spMkLst>
        </pc:spChg>
        <pc:spChg chg="add del mod">
          <ac:chgData name="Mike Bloys" userId="1248c4d8-7b2b-4b32-b8bd-163ae845f9bb" providerId="ADAL" clId="{E3FF45B8-F5C5-466C-977F-3BDFE562F409}" dt="2019-03-27T08:28:35.310" v="884" actId="207"/>
          <ac:spMkLst>
            <pc:docMk/>
            <pc:sldMk cId="2758998469" sldId="430"/>
            <ac:spMk id="10" creationId="{A96987D8-7CB7-49E7-9C72-3ABB6DA8207A}"/>
          </ac:spMkLst>
        </pc:spChg>
        <pc:spChg chg="add del mod">
          <ac:chgData name="Mike Bloys" userId="1248c4d8-7b2b-4b32-b8bd-163ae845f9bb" providerId="ADAL" clId="{E3FF45B8-F5C5-466C-977F-3BDFE562F409}" dt="2019-03-27T08:28:40.338" v="885" actId="207"/>
          <ac:spMkLst>
            <pc:docMk/>
            <pc:sldMk cId="2758998469" sldId="430"/>
            <ac:spMk id="11" creationId="{3C32E821-8E30-4774-B8DA-5F62BDAD77D4}"/>
          </ac:spMkLst>
        </pc:spChg>
        <pc:spChg chg="add del mod">
          <ac:chgData name="Mike Bloys" userId="1248c4d8-7b2b-4b32-b8bd-163ae845f9bb" providerId="ADAL" clId="{E3FF45B8-F5C5-466C-977F-3BDFE562F409}" dt="2019-03-27T08:28:40.338" v="885" actId="207"/>
          <ac:spMkLst>
            <pc:docMk/>
            <pc:sldMk cId="2758998469" sldId="430"/>
            <ac:spMk id="12" creationId="{8739C65C-2FA6-4B11-8E3D-120F90D07B58}"/>
          </ac:spMkLst>
        </pc:spChg>
      </pc:sldChg>
      <pc:sldChg chg="addSp delSp modSp">
        <pc:chgData name="Mike Bloys" userId="1248c4d8-7b2b-4b32-b8bd-163ae845f9bb" providerId="ADAL" clId="{E3FF45B8-F5C5-466C-977F-3BDFE562F409}" dt="2019-03-27T08:38:26.368" v="966" actId="113"/>
        <pc:sldMkLst>
          <pc:docMk/>
          <pc:sldMk cId="1157731218" sldId="431"/>
        </pc:sldMkLst>
        <pc:spChg chg="mod">
          <ac:chgData name="Mike Bloys" userId="1248c4d8-7b2b-4b32-b8bd-163ae845f9bb" providerId="ADAL" clId="{E3FF45B8-F5C5-466C-977F-3BDFE562F409}" dt="2019-03-27T08:38:26.368" v="966" actId="113"/>
          <ac:spMkLst>
            <pc:docMk/>
            <pc:sldMk cId="1157731218" sldId="431"/>
            <ac:spMk id="3" creationId="{24B5E426-11C1-4879-8B27-22F2EE97C0DC}"/>
          </ac:spMkLst>
        </pc:spChg>
        <pc:spChg chg="add del mod">
          <ac:chgData name="Mike Bloys" userId="1248c4d8-7b2b-4b32-b8bd-163ae845f9bb" providerId="ADAL" clId="{E3FF45B8-F5C5-466C-977F-3BDFE562F409}" dt="2019-03-27T08:34:38.732" v="913" actId="113"/>
          <ac:spMkLst>
            <pc:docMk/>
            <pc:sldMk cId="1157731218" sldId="431"/>
            <ac:spMk id="4" creationId="{85A877CE-90B4-4BC1-B868-763D97C98A90}"/>
          </ac:spMkLst>
        </pc:spChg>
        <pc:spChg chg="add del mod">
          <ac:chgData name="Mike Bloys" userId="1248c4d8-7b2b-4b32-b8bd-163ae845f9bb" providerId="ADAL" clId="{E3FF45B8-F5C5-466C-977F-3BDFE562F409}" dt="2019-03-27T08:34:38.732" v="913" actId="113"/>
          <ac:spMkLst>
            <pc:docMk/>
            <pc:sldMk cId="1157731218" sldId="431"/>
            <ac:spMk id="6" creationId="{E55421B2-FD1E-4E89-A9CF-A0476D5D4693}"/>
          </ac:spMkLst>
        </pc:spChg>
        <pc:spChg chg="add del mod">
          <ac:chgData name="Mike Bloys" userId="1248c4d8-7b2b-4b32-b8bd-163ae845f9bb" providerId="ADAL" clId="{E3FF45B8-F5C5-466C-977F-3BDFE562F409}" dt="2019-03-27T08:34:48.097" v="915" actId="113"/>
          <ac:spMkLst>
            <pc:docMk/>
            <pc:sldMk cId="1157731218" sldId="431"/>
            <ac:spMk id="7" creationId="{559D1439-1DB8-4C2C-9A36-C0E8D77846C4}"/>
          </ac:spMkLst>
        </pc:spChg>
        <pc:spChg chg="add del mod">
          <ac:chgData name="Mike Bloys" userId="1248c4d8-7b2b-4b32-b8bd-163ae845f9bb" providerId="ADAL" clId="{E3FF45B8-F5C5-466C-977F-3BDFE562F409}" dt="2019-03-27T08:34:48.097" v="915" actId="113"/>
          <ac:spMkLst>
            <pc:docMk/>
            <pc:sldMk cId="1157731218" sldId="431"/>
            <ac:spMk id="8" creationId="{EE1496B5-6CAA-4613-B6BE-CD7E3FCB4AC9}"/>
          </ac:spMkLst>
        </pc:spChg>
        <pc:spChg chg="add del mod">
          <ac:chgData name="Mike Bloys" userId="1248c4d8-7b2b-4b32-b8bd-163ae845f9bb" providerId="ADAL" clId="{E3FF45B8-F5C5-466C-977F-3BDFE562F409}" dt="2019-03-27T08:36:05.322" v="941" actId="113"/>
          <ac:spMkLst>
            <pc:docMk/>
            <pc:sldMk cId="1157731218" sldId="431"/>
            <ac:spMk id="9" creationId="{5C405768-6AAE-4DA6-930E-977DCFA27A1F}"/>
          </ac:spMkLst>
        </pc:spChg>
        <pc:spChg chg="add del mod">
          <ac:chgData name="Mike Bloys" userId="1248c4d8-7b2b-4b32-b8bd-163ae845f9bb" providerId="ADAL" clId="{E3FF45B8-F5C5-466C-977F-3BDFE562F409}" dt="2019-03-27T08:36:05.322" v="941" actId="113"/>
          <ac:spMkLst>
            <pc:docMk/>
            <pc:sldMk cId="1157731218" sldId="431"/>
            <ac:spMk id="10" creationId="{8F4DD3ED-A9C4-467B-92BC-31EDD426A5A6}"/>
          </ac:spMkLst>
        </pc:spChg>
        <pc:spChg chg="add del mod">
          <ac:chgData name="Mike Bloys" userId="1248c4d8-7b2b-4b32-b8bd-163ae845f9bb" providerId="ADAL" clId="{E3FF45B8-F5C5-466C-977F-3BDFE562F409}" dt="2019-03-27T08:36:15.758" v="943" actId="113"/>
          <ac:spMkLst>
            <pc:docMk/>
            <pc:sldMk cId="1157731218" sldId="431"/>
            <ac:spMk id="11" creationId="{C65ABD43-3372-4C2B-AC63-F072864F5FAD}"/>
          </ac:spMkLst>
        </pc:spChg>
        <pc:spChg chg="add del mod">
          <ac:chgData name="Mike Bloys" userId="1248c4d8-7b2b-4b32-b8bd-163ae845f9bb" providerId="ADAL" clId="{E3FF45B8-F5C5-466C-977F-3BDFE562F409}" dt="2019-03-27T08:36:15.758" v="943" actId="113"/>
          <ac:spMkLst>
            <pc:docMk/>
            <pc:sldMk cId="1157731218" sldId="431"/>
            <ac:spMk id="12" creationId="{3B862ADC-609E-4490-9776-0AAEA60D722B}"/>
          </ac:spMkLst>
        </pc:spChg>
      </pc:sldChg>
      <pc:sldChg chg="addSp delSp modSp setBg">
        <pc:chgData name="Mike Bloys" userId="1248c4d8-7b2b-4b32-b8bd-163ae845f9bb" providerId="ADAL" clId="{E3FF45B8-F5C5-466C-977F-3BDFE562F409}" dt="2019-04-02T08:56:55.355" v="2322"/>
        <pc:sldMkLst>
          <pc:docMk/>
          <pc:sldMk cId="3527411097" sldId="433"/>
        </pc:sldMkLst>
        <pc:spChg chg="mod">
          <ac:chgData name="Mike Bloys" userId="1248c4d8-7b2b-4b32-b8bd-163ae845f9bb" providerId="ADAL" clId="{E3FF45B8-F5C5-466C-977F-3BDFE562F409}" dt="2019-04-02T08:53:31.449" v="2310" actId="6549"/>
          <ac:spMkLst>
            <pc:docMk/>
            <pc:sldMk cId="3527411097" sldId="433"/>
            <ac:spMk id="3" creationId="{9079E9D4-64E8-4363-86A0-8060B3A80886}"/>
          </ac:spMkLst>
        </pc:spChg>
        <pc:picChg chg="add del mod">
          <ac:chgData name="Mike Bloys" userId="1248c4d8-7b2b-4b32-b8bd-163ae845f9bb" providerId="ADAL" clId="{E3FF45B8-F5C5-466C-977F-3BDFE562F409}" dt="2019-04-02T08:55:56.650" v="2314"/>
          <ac:picMkLst>
            <pc:docMk/>
            <pc:sldMk cId="3527411097" sldId="433"/>
            <ac:picMk id="5" creationId="{56041723-09DC-4E5B-B1A9-E7ED7544EEB9}"/>
          </ac:picMkLst>
        </pc:picChg>
        <pc:picChg chg="add ord">
          <ac:chgData name="Mike Bloys" userId="1248c4d8-7b2b-4b32-b8bd-163ae845f9bb" providerId="ADAL" clId="{E3FF45B8-F5C5-466C-977F-3BDFE562F409}" dt="2019-04-02T08:56:16.400" v="2319" actId="167"/>
          <ac:picMkLst>
            <pc:docMk/>
            <pc:sldMk cId="3527411097" sldId="433"/>
            <ac:picMk id="6" creationId="{8AA0061B-988E-49AD-9286-98B1C9F497AF}"/>
          </ac:picMkLst>
        </pc:picChg>
        <pc:picChg chg="add">
          <ac:chgData name="Mike Bloys" userId="1248c4d8-7b2b-4b32-b8bd-163ae845f9bb" providerId="ADAL" clId="{E3FF45B8-F5C5-466C-977F-3BDFE562F409}" dt="2019-04-02T08:56:55.355" v="2322"/>
          <ac:picMkLst>
            <pc:docMk/>
            <pc:sldMk cId="3527411097" sldId="433"/>
            <ac:picMk id="7" creationId="{6BB3DFF6-555F-4729-82AC-A45AE71E8318}"/>
          </ac:picMkLst>
        </pc:picChg>
      </pc:sldChg>
      <pc:sldChg chg="addSp delSp modSp">
        <pc:chgData name="Mike Bloys" userId="1248c4d8-7b2b-4b32-b8bd-163ae845f9bb" providerId="ADAL" clId="{E3FF45B8-F5C5-466C-977F-3BDFE562F409}" dt="2019-03-29T09:54:39.284" v="1869" actId="14826"/>
        <pc:sldMkLst>
          <pc:docMk/>
          <pc:sldMk cId="1113581673" sldId="434"/>
        </pc:sldMkLst>
        <pc:spChg chg="mod">
          <ac:chgData name="Mike Bloys" userId="1248c4d8-7b2b-4b32-b8bd-163ae845f9bb" providerId="ADAL" clId="{E3FF45B8-F5C5-466C-977F-3BDFE562F409}" dt="2019-03-27T10:10:30.684" v="1326" actId="207"/>
          <ac:spMkLst>
            <pc:docMk/>
            <pc:sldMk cId="1113581673" sldId="434"/>
            <ac:spMk id="3" creationId="{1CD3AC37-6C7B-4199-9531-CADF84FF0E2A}"/>
          </ac:spMkLst>
        </pc:spChg>
        <pc:spChg chg="add del mod">
          <ac:chgData name="Mike Bloys" userId="1248c4d8-7b2b-4b32-b8bd-163ae845f9bb" providerId="ADAL" clId="{E3FF45B8-F5C5-466C-977F-3BDFE562F409}" dt="2019-03-27T10:10:17.083" v="1319" actId="207"/>
          <ac:spMkLst>
            <pc:docMk/>
            <pc:sldMk cId="1113581673" sldId="434"/>
            <ac:spMk id="5" creationId="{C6A3CDD1-545B-41CD-9306-2C411D166745}"/>
          </ac:spMkLst>
        </pc:spChg>
        <pc:spChg chg="add del mod">
          <ac:chgData name="Mike Bloys" userId="1248c4d8-7b2b-4b32-b8bd-163ae845f9bb" providerId="ADAL" clId="{E3FF45B8-F5C5-466C-977F-3BDFE562F409}" dt="2019-03-27T10:10:17.083" v="1319" actId="207"/>
          <ac:spMkLst>
            <pc:docMk/>
            <pc:sldMk cId="1113581673" sldId="434"/>
            <ac:spMk id="6" creationId="{E7A8F0CD-95F3-4643-B891-496683B9E005}"/>
          </ac:spMkLst>
        </pc:spChg>
        <pc:spChg chg="add del mod">
          <ac:chgData name="Mike Bloys" userId="1248c4d8-7b2b-4b32-b8bd-163ae845f9bb" providerId="ADAL" clId="{E3FF45B8-F5C5-466C-977F-3BDFE562F409}" dt="2019-03-27T10:10:25.689" v="1324" actId="207"/>
          <ac:spMkLst>
            <pc:docMk/>
            <pc:sldMk cId="1113581673" sldId="434"/>
            <ac:spMk id="7" creationId="{BCE5BCE6-915D-4633-A47E-4344FC864F92}"/>
          </ac:spMkLst>
        </pc:spChg>
        <pc:spChg chg="add del mod">
          <ac:chgData name="Mike Bloys" userId="1248c4d8-7b2b-4b32-b8bd-163ae845f9bb" providerId="ADAL" clId="{E3FF45B8-F5C5-466C-977F-3BDFE562F409}" dt="2019-03-27T10:10:25.689" v="1324" actId="207"/>
          <ac:spMkLst>
            <pc:docMk/>
            <pc:sldMk cId="1113581673" sldId="434"/>
            <ac:spMk id="9" creationId="{ADC170BB-7190-4CEE-9DCC-52F154780EEC}"/>
          </ac:spMkLst>
        </pc:spChg>
        <pc:picChg chg="mod">
          <ac:chgData name="Mike Bloys" userId="1248c4d8-7b2b-4b32-b8bd-163ae845f9bb" providerId="ADAL" clId="{E3FF45B8-F5C5-466C-977F-3BDFE562F409}" dt="2019-03-29T09:54:39.284" v="1869" actId="14826"/>
          <ac:picMkLst>
            <pc:docMk/>
            <pc:sldMk cId="1113581673" sldId="434"/>
            <ac:picMk id="6" creationId="{320881CF-E8CC-4400-A1F3-327AB9119C18}"/>
          </ac:picMkLst>
        </pc:picChg>
      </pc:sldChg>
      <pc:sldChg chg="addSp modSp addCm">
        <pc:chgData name="Mike Bloys" userId="1248c4d8-7b2b-4b32-b8bd-163ae845f9bb" providerId="ADAL" clId="{E3FF45B8-F5C5-466C-977F-3BDFE562F409}" dt="2019-04-02T08:50:19.955" v="2298" actId="6549"/>
        <pc:sldMkLst>
          <pc:docMk/>
          <pc:sldMk cId="3891247203" sldId="438"/>
        </pc:sldMkLst>
        <pc:spChg chg="mod">
          <ac:chgData name="Mike Bloys" userId="1248c4d8-7b2b-4b32-b8bd-163ae845f9bb" providerId="ADAL" clId="{E3FF45B8-F5C5-466C-977F-3BDFE562F409}" dt="2019-03-27T09:59:37.043" v="1265" actId="1076"/>
          <ac:spMkLst>
            <pc:docMk/>
            <pc:sldMk cId="3891247203" sldId="438"/>
            <ac:spMk id="3" creationId="{5B713C26-B282-461E-9795-EAD4FA48134D}"/>
          </ac:spMkLst>
        </pc:spChg>
        <pc:spChg chg="mod">
          <ac:chgData name="Mike Bloys" userId="1248c4d8-7b2b-4b32-b8bd-163ae845f9bb" providerId="ADAL" clId="{E3FF45B8-F5C5-466C-977F-3BDFE562F409}" dt="2019-04-02T08:50:19.955" v="2298" actId="6549"/>
          <ac:spMkLst>
            <pc:docMk/>
            <pc:sldMk cId="3891247203" sldId="438"/>
            <ac:spMk id="4" creationId="{C9C15625-0FC3-4766-A4E0-15DE93060C1F}"/>
          </ac:spMkLst>
        </pc:spChg>
        <pc:spChg chg="mod">
          <ac:chgData name="Mike Bloys" userId="1248c4d8-7b2b-4b32-b8bd-163ae845f9bb" providerId="ADAL" clId="{E3FF45B8-F5C5-466C-977F-3BDFE562F409}" dt="2019-03-27T09:59:37.043" v="1265" actId="1076"/>
          <ac:spMkLst>
            <pc:docMk/>
            <pc:sldMk cId="3891247203" sldId="438"/>
            <ac:spMk id="14" creationId="{1F0E19B6-5331-41B6-903F-62069010BF3D}"/>
          </ac:spMkLst>
        </pc:spChg>
        <pc:spChg chg="mod">
          <ac:chgData name="Mike Bloys" userId="1248c4d8-7b2b-4b32-b8bd-163ae845f9bb" providerId="ADAL" clId="{E3FF45B8-F5C5-466C-977F-3BDFE562F409}" dt="2019-03-27T09:59:37.043" v="1265" actId="1076"/>
          <ac:spMkLst>
            <pc:docMk/>
            <pc:sldMk cId="3891247203" sldId="438"/>
            <ac:spMk id="15" creationId="{19E92948-5E76-42D0-9F58-5EA6E0EFE97B}"/>
          </ac:spMkLst>
        </pc:spChg>
        <pc:spChg chg="add mod">
          <ac:chgData name="Mike Bloys" userId="1248c4d8-7b2b-4b32-b8bd-163ae845f9bb" providerId="ADAL" clId="{E3FF45B8-F5C5-466C-977F-3BDFE562F409}" dt="2019-03-27T10:07:18.434" v="1278" actId="14100"/>
          <ac:spMkLst>
            <pc:docMk/>
            <pc:sldMk cId="3891247203" sldId="438"/>
            <ac:spMk id="17" creationId="{D6BD1654-D85F-4EC9-82CB-C0D23FA02B65}"/>
          </ac:spMkLst>
        </pc:spChg>
        <pc:spChg chg="add mod">
          <ac:chgData name="Mike Bloys" userId="1248c4d8-7b2b-4b32-b8bd-163ae845f9bb" providerId="ADAL" clId="{E3FF45B8-F5C5-466C-977F-3BDFE562F409}" dt="2019-03-27T10:00:41.386" v="1276" actId="255"/>
          <ac:spMkLst>
            <pc:docMk/>
            <pc:sldMk cId="3891247203" sldId="438"/>
            <ac:spMk id="18" creationId="{087BEAEB-0964-4793-9588-6403564FEE21}"/>
          </ac:spMkLst>
        </pc:spChg>
        <pc:grpChg chg="add mod ord">
          <ac:chgData name="Mike Bloys" userId="1248c4d8-7b2b-4b32-b8bd-163ae845f9bb" providerId="ADAL" clId="{E3FF45B8-F5C5-466C-977F-3BDFE562F409}" dt="2019-03-27T09:51:00.436" v="1262" actId="164"/>
          <ac:grpSpMkLst>
            <pc:docMk/>
            <pc:sldMk cId="3891247203" sldId="438"/>
            <ac:grpSpMk id="21" creationId="{DB1FC45A-63C2-4C7C-97F7-9A5C9085D048}"/>
          </ac:grpSpMkLst>
        </pc:grpChg>
        <pc:grpChg chg="add mod ord">
          <ac:chgData name="Mike Bloys" userId="1248c4d8-7b2b-4b32-b8bd-163ae845f9bb" providerId="ADAL" clId="{E3FF45B8-F5C5-466C-977F-3BDFE562F409}" dt="2019-03-27T09:51:00.436" v="1262" actId="164"/>
          <ac:grpSpMkLst>
            <pc:docMk/>
            <pc:sldMk cId="3891247203" sldId="438"/>
            <ac:grpSpMk id="26" creationId="{36A5DDE1-382D-400E-8D8A-3F740510196C}"/>
          </ac:grpSpMkLst>
        </pc:grpChg>
        <pc:grpChg chg="add mod">
          <ac:chgData name="Mike Bloys" userId="1248c4d8-7b2b-4b32-b8bd-163ae845f9bb" providerId="ADAL" clId="{E3FF45B8-F5C5-466C-977F-3BDFE562F409}" dt="2019-03-27T09:59:51.803" v="1268" actId="164"/>
          <ac:grpSpMkLst>
            <pc:docMk/>
            <pc:sldMk cId="3891247203" sldId="438"/>
            <ac:grpSpMk id="27" creationId="{F6F76744-6C4D-4421-9E23-BC8272E5699A}"/>
          </ac:grpSpMkLst>
        </pc:grpChg>
        <pc:grpChg chg="add mod">
          <ac:chgData name="Mike Bloys" userId="1248c4d8-7b2b-4b32-b8bd-163ae845f9bb" providerId="ADAL" clId="{E3FF45B8-F5C5-466C-977F-3BDFE562F409}" dt="2019-03-27T10:00:43.709" v="1277" actId="1076"/>
          <ac:grpSpMkLst>
            <pc:docMk/>
            <pc:sldMk cId="3891247203" sldId="438"/>
            <ac:grpSpMk id="28" creationId="{0E9F3FBB-F04A-4B4B-8DF1-D4D06C95276B}"/>
          </ac:grpSpMkLst>
        </pc:grpChg>
        <pc:picChg chg="mod">
          <ac:chgData name="Mike Bloys" userId="1248c4d8-7b2b-4b32-b8bd-163ae845f9bb" providerId="ADAL" clId="{E3FF45B8-F5C5-466C-977F-3BDFE562F409}" dt="2019-03-27T09:59:37.043" v="1265" actId="1076"/>
          <ac:picMkLst>
            <pc:docMk/>
            <pc:sldMk cId="3891247203" sldId="438"/>
            <ac:picMk id="6" creationId="{93822531-F54F-4298-8952-25B4A0694680}"/>
          </ac:picMkLst>
        </pc:picChg>
        <pc:picChg chg="add mod">
          <ac:chgData name="Mike Bloys" userId="1248c4d8-7b2b-4b32-b8bd-163ae845f9bb" providerId="ADAL" clId="{E3FF45B8-F5C5-466C-977F-3BDFE562F409}" dt="2019-03-27T09:51:00.436" v="1262" actId="164"/>
          <ac:picMkLst>
            <pc:docMk/>
            <pc:sldMk cId="3891247203" sldId="438"/>
            <ac:picMk id="12" creationId="{6B32D9EB-0E08-42DF-945C-7A86191C963B}"/>
          </ac:picMkLst>
        </pc:picChg>
        <pc:cxnChg chg="mod">
          <ac:chgData name="Mike Bloys" userId="1248c4d8-7b2b-4b32-b8bd-163ae845f9bb" providerId="ADAL" clId="{E3FF45B8-F5C5-466C-977F-3BDFE562F409}" dt="2019-03-27T09:59:37.043" v="1265" actId="1076"/>
          <ac:cxnSpMkLst>
            <pc:docMk/>
            <pc:sldMk cId="3891247203" sldId="438"/>
            <ac:cxnSpMk id="9" creationId="{D38DBE61-F083-4148-ABC7-140B506FD5BC}"/>
          </ac:cxnSpMkLst>
        </pc:cxnChg>
        <pc:cxnChg chg="mod">
          <ac:chgData name="Mike Bloys" userId="1248c4d8-7b2b-4b32-b8bd-163ae845f9bb" providerId="ADAL" clId="{E3FF45B8-F5C5-466C-977F-3BDFE562F409}" dt="2019-03-27T09:59:37.043" v="1265" actId="1076"/>
          <ac:cxnSpMkLst>
            <pc:docMk/>
            <pc:sldMk cId="3891247203" sldId="438"/>
            <ac:cxnSpMk id="10" creationId="{973CA63A-797B-4E08-BA0E-2DC09E05F2D2}"/>
          </ac:cxnSpMkLst>
        </pc:cxnChg>
        <pc:cxnChg chg="add mod">
          <ac:chgData name="Mike Bloys" userId="1248c4d8-7b2b-4b32-b8bd-163ae845f9bb" providerId="ADAL" clId="{E3FF45B8-F5C5-466C-977F-3BDFE562F409}" dt="2019-03-27T09:50:44.832" v="1260" actId="164"/>
          <ac:cxnSpMkLst>
            <pc:docMk/>
            <pc:sldMk cId="3891247203" sldId="438"/>
            <ac:cxnSpMk id="13" creationId="{7938FDA1-44BD-4148-9406-0839612D7C9E}"/>
          </ac:cxnSpMkLst>
        </pc:cxnChg>
        <pc:cxnChg chg="add mod">
          <ac:chgData name="Mike Bloys" userId="1248c4d8-7b2b-4b32-b8bd-163ae845f9bb" providerId="ADAL" clId="{E3FF45B8-F5C5-466C-977F-3BDFE562F409}" dt="2019-03-27T09:48:12.216" v="1235" actId="164"/>
          <ac:cxnSpMkLst>
            <pc:docMk/>
            <pc:sldMk cId="3891247203" sldId="438"/>
            <ac:cxnSpMk id="16" creationId="{BAB2D721-BA49-477B-B6E0-8143BE55CC8F}"/>
          </ac:cxnSpMkLst>
        </pc:cxnChg>
        <pc:cxnChg chg="add mod">
          <ac:chgData name="Mike Bloys" userId="1248c4d8-7b2b-4b32-b8bd-163ae845f9bb" providerId="ADAL" clId="{E3FF45B8-F5C5-466C-977F-3BDFE562F409}" dt="2019-03-27T10:00:23.850" v="1273" actId="255"/>
          <ac:cxnSpMkLst>
            <pc:docMk/>
            <pc:sldMk cId="3891247203" sldId="438"/>
            <ac:cxnSpMk id="19" creationId="{680D6607-6B2E-442F-890B-A987E3474A32}"/>
          </ac:cxnSpMkLst>
        </pc:cxnChg>
        <pc:cxnChg chg="add mod">
          <ac:chgData name="Mike Bloys" userId="1248c4d8-7b2b-4b32-b8bd-163ae845f9bb" providerId="ADAL" clId="{E3FF45B8-F5C5-466C-977F-3BDFE562F409}" dt="2019-03-27T10:07:18.434" v="1278" actId="14100"/>
          <ac:cxnSpMkLst>
            <pc:docMk/>
            <pc:sldMk cId="3891247203" sldId="438"/>
            <ac:cxnSpMk id="23" creationId="{62AC7BF9-B1D3-455F-88AC-44FA323548D1}"/>
          </ac:cxnSpMkLst>
        </pc:cxnChg>
      </pc:sldChg>
      <pc:sldChg chg="addSp delSp modSp">
        <pc:chgData name="Mike Bloys" userId="1248c4d8-7b2b-4b32-b8bd-163ae845f9bb" providerId="ADAL" clId="{E3FF45B8-F5C5-466C-977F-3BDFE562F409}" dt="2019-03-29T16:42:56.924" v="2212" actId="167"/>
        <pc:sldMkLst>
          <pc:docMk/>
          <pc:sldMk cId="2119667973" sldId="440"/>
        </pc:sldMkLst>
        <pc:picChg chg="add del mod ord modCrop">
          <ac:chgData name="Mike Bloys" userId="1248c4d8-7b2b-4b32-b8bd-163ae845f9bb" providerId="ADAL" clId="{E3FF45B8-F5C5-466C-977F-3BDFE562F409}" dt="2019-03-29T16:40:16.034" v="2182" actId="167"/>
          <ac:picMkLst>
            <pc:docMk/>
            <pc:sldMk cId="2119667973" sldId="440"/>
            <ac:picMk id="5" creationId="{DC0F83D3-485D-4664-8DDC-09D82985583E}"/>
          </ac:picMkLst>
        </pc:picChg>
        <pc:picChg chg="add del mod">
          <ac:chgData name="Mike Bloys" userId="1248c4d8-7b2b-4b32-b8bd-163ae845f9bb" providerId="ADAL" clId="{E3FF45B8-F5C5-466C-977F-3BDFE562F409}" dt="2019-03-27T09:14:01.400" v="1135" actId="478"/>
          <ac:picMkLst>
            <pc:docMk/>
            <pc:sldMk cId="2119667973" sldId="440"/>
            <ac:picMk id="6" creationId="{80E6B903-5382-44E8-BB62-A8962FFDE1B8}"/>
          </ac:picMkLst>
        </pc:picChg>
        <pc:picChg chg="add ord">
          <ac:chgData name="Mike Bloys" userId="1248c4d8-7b2b-4b32-b8bd-163ae845f9bb" providerId="ADAL" clId="{E3FF45B8-F5C5-466C-977F-3BDFE562F409}" dt="2019-03-29T16:42:56.924" v="2212" actId="167"/>
          <ac:picMkLst>
            <pc:docMk/>
            <pc:sldMk cId="2119667973" sldId="440"/>
            <ac:picMk id="8" creationId="{A3BB5D01-2241-49CC-9299-5945E318E3C6}"/>
          </ac:picMkLst>
        </pc:picChg>
        <pc:picChg chg="del mod">
          <ac:chgData name="Mike Bloys" userId="1248c4d8-7b2b-4b32-b8bd-163ae845f9bb" providerId="ADAL" clId="{E3FF45B8-F5C5-466C-977F-3BDFE562F409}" dt="2019-03-29T16:40:05.556" v="2180" actId="478"/>
          <ac:picMkLst>
            <pc:docMk/>
            <pc:sldMk cId="2119667973" sldId="440"/>
            <ac:picMk id="9" creationId="{298E947F-524B-479B-89DD-CADED1303BCD}"/>
          </ac:picMkLst>
        </pc:picChg>
        <pc:picChg chg="add del">
          <ac:chgData name="Mike Bloys" userId="1248c4d8-7b2b-4b32-b8bd-163ae845f9bb" providerId="ADAL" clId="{E3FF45B8-F5C5-466C-977F-3BDFE562F409}" dt="2019-03-29T16:42:53.605" v="2211" actId="478"/>
          <ac:picMkLst>
            <pc:docMk/>
            <pc:sldMk cId="2119667973" sldId="440"/>
            <ac:picMk id="10" creationId="{80A5AEDD-F556-449D-9543-CA55B06F6430}"/>
          </ac:picMkLst>
        </pc:picChg>
        <pc:picChg chg="add mod ord">
          <ac:chgData name="Mike Bloys" userId="1248c4d8-7b2b-4b32-b8bd-163ae845f9bb" providerId="ADAL" clId="{E3FF45B8-F5C5-466C-977F-3BDFE562F409}" dt="2019-03-29T16:42:52.240" v="2210" actId="167"/>
          <ac:picMkLst>
            <pc:docMk/>
            <pc:sldMk cId="2119667973" sldId="440"/>
            <ac:picMk id="11" creationId="{3EFC08F1-DE61-4FE1-890A-382B66056A9C}"/>
          </ac:picMkLst>
        </pc:picChg>
        <pc:picChg chg="del">
          <ac:chgData name="Mike Bloys" userId="1248c4d8-7b2b-4b32-b8bd-163ae845f9bb" providerId="ADAL" clId="{E3FF45B8-F5C5-466C-977F-3BDFE562F409}" dt="2019-03-27T09:14:51.935" v="1145" actId="478"/>
          <ac:picMkLst>
            <pc:docMk/>
            <pc:sldMk cId="2119667973" sldId="440"/>
            <ac:picMk id="22530" creationId="{59C6A302-96B0-4A0F-9214-B19E81E2D30C}"/>
          </ac:picMkLst>
        </pc:picChg>
      </pc:sldChg>
      <pc:sldChg chg="addSp delSp modSp">
        <pc:chgData name="Mike Bloys" userId="1248c4d8-7b2b-4b32-b8bd-163ae845f9bb" providerId="ADAL" clId="{E3FF45B8-F5C5-466C-977F-3BDFE562F409}" dt="2019-03-27T09:12:37.340" v="1117" actId="6549"/>
        <pc:sldMkLst>
          <pc:docMk/>
          <pc:sldMk cId="1865389263" sldId="443"/>
        </pc:sldMkLst>
        <pc:spChg chg="mod">
          <ac:chgData name="Mike Bloys" userId="1248c4d8-7b2b-4b32-b8bd-163ae845f9bb" providerId="ADAL" clId="{E3FF45B8-F5C5-466C-977F-3BDFE562F409}" dt="2019-03-27T09:12:37.340" v="1117" actId="6549"/>
          <ac:spMkLst>
            <pc:docMk/>
            <pc:sldMk cId="1865389263" sldId="443"/>
            <ac:spMk id="3" creationId="{25AD6866-4AE5-4C17-9D14-BE79454CD84D}"/>
          </ac:spMkLst>
        </pc:spChg>
        <pc:spChg chg="add del mod">
          <ac:chgData name="Mike Bloys" userId="1248c4d8-7b2b-4b32-b8bd-163ae845f9bb" providerId="ADAL" clId="{E3FF45B8-F5C5-466C-977F-3BDFE562F409}" dt="2019-03-27T09:01:27.501" v="1102" actId="6549"/>
          <ac:spMkLst>
            <pc:docMk/>
            <pc:sldMk cId="1865389263" sldId="443"/>
            <ac:spMk id="5" creationId="{99322F32-81B3-4A5E-8283-431CA2A4819B}"/>
          </ac:spMkLst>
        </pc:spChg>
        <pc:spChg chg="add del mod">
          <ac:chgData name="Mike Bloys" userId="1248c4d8-7b2b-4b32-b8bd-163ae845f9bb" providerId="ADAL" clId="{E3FF45B8-F5C5-466C-977F-3BDFE562F409}" dt="2019-03-27T09:01:27.501" v="1102" actId="6549"/>
          <ac:spMkLst>
            <pc:docMk/>
            <pc:sldMk cId="1865389263" sldId="443"/>
            <ac:spMk id="6" creationId="{B0E3188A-E8C0-4596-BD9C-66333D028A50}"/>
          </ac:spMkLst>
        </pc:spChg>
        <pc:picChg chg="mod">
          <ac:chgData name="Mike Bloys" userId="1248c4d8-7b2b-4b32-b8bd-163ae845f9bb" providerId="ADAL" clId="{E3FF45B8-F5C5-466C-977F-3BDFE562F409}" dt="2019-03-27T09:01:53.584" v="1108" actId="1076"/>
          <ac:picMkLst>
            <pc:docMk/>
            <pc:sldMk cId="1865389263" sldId="443"/>
            <ac:picMk id="4" creationId="{3ED679D1-F373-488B-853B-3D1EA3413D72}"/>
          </ac:picMkLst>
        </pc:picChg>
        <pc:picChg chg="add mod ord">
          <ac:chgData name="Mike Bloys" userId="1248c4d8-7b2b-4b32-b8bd-163ae845f9bb" providerId="ADAL" clId="{E3FF45B8-F5C5-466C-977F-3BDFE562F409}" dt="2019-03-27T09:09:29.726" v="1109" actId="167"/>
          <ac:picMkLst>
            <pc:docMk/>
            <pc:sldMk cId="1865389263" sldId="443"/>
            <ac:picMk id="8" creationId="{91CA50D2-34C4-4560-B718-88EA2BBE0182}"/>
          </ac:picMkLst>
        </pc:picChg>
        <pc:picChg chg="del">
          <ac:chgData name="Mike Bloys" userId="1248c4d8-7b2b-4b32-b8bd-163ae845f9bb" providerId="ADAL" clId="{E3FF45B8-F5C5-466C-977F-3BDFE562F409}" dt="2019-03-27T09:01:51.403" v="1107" actId="478"/>
          <ac:picMkLst>
            <pc:docMk/>
            <pc:sldMk cId="1865389263" sldId="443"/>
            <ac:picMk id="20482" creationId="{8EABAA36-0615-4AB9-9B3C-F4EFEA614F77}"/>
          </ac:picMkLst>
        </pc:picChg>
      </pc:sldChg>
      <pc:sldChg chg="modSp">
        <pc:chgData name="Mike Bloys" userId="1248c4d8-7b2b-4b32-b8bd-163ae845f9bb" providerId="ADAL" clId="{E3FF45B8-F5C5-466C-977F-3BDFE562F409}" dt="2019-03-27T09:31:52.945" v="1185" actId="113"/>
        <pc:sldMkLst>
          <pc:docMk/>
          <pc:sldMk cId="3195485325" sldId="444"/>
        </pc:sldMkLst>
        <pc:spChg chg="mod">
          <ac:chgData name="Mike Bloys" userId="1248c4d8-7b2b-4b32-b8bd-163ae845f9bb" providerId="ADAL" clId="{E3FF45B8-F5C5-466C-977F-3BDFE562F409}" dt="2019-03-27T09:31:52.945" v="1185" actId="113"/>
          <ac:spMkLst>
            <pc:docMk/>
            <pc:sldMk cId="3195485325" sldId="444"/>
            <ac:spMk id="3" creationId="{25AD6866-4AE5-4C17-9D14-BE79454CD84D}"/>
          </ac:spMkLst>
        </pc:spChg>
      </pc:sldChg>
      <pc:sldChg chg="addSp delSp modSp">
        <pc:chgData name="Mike Bloys" userId="1248c4d8-7b2b-4b32-b8bd-163ae845f9bb" providerId="ADAL" clId="{E3FF45B8-F5C5-466C-977F-3BDFE562F409}" dt="2019-04-02T08:49:49.771" v="2295" actId="20577"/>
        <pc:sldMkLst>
          <pc:docMk/>
          <pc:sldMk cId="2588438785" sldId="445"/>
        </pc:sldMkLst>
        <pc:spChg chg="mod">
          <ac:chgData name="Mike Bloys" userId="1248c4d8-7b2b-4b32-b8bd-163ae845f9bb" providerId="ADAL" clId="{E3FF45B8-F5C5-466C-977F-3BDFE562F409}" dt="2019-04-02T08:49:49.771" v="2295" actId="20577"/>
          <ac:spMkLst>
            <pc:docMk/>
            <pc:sldMk cId="2588438785" sldId="445"/>
            <ac:spMk id="3" creationId="{8115807D-347A-4D4C-A973-945EA991C06F}"/>
          </ac:spMkLst>
        </pc:spChg>
        <pc:picChg chg="add del mod">
          <ac:chgData name="Mike Bloys" userId="1248c4d8-7b2b-4b32-b8bd-163ae845f9bb" providerId="ADAL" clId="{E3FF45B8-F5C5-466C-977F-3BDFE562F409}" dt="2019-03-29T16:42:08.238" v="2200" actId="478"/>
          <ac:picMkLst>
            <pc:docMk/>
            <pc:sldMk cId="2588438785" sldId="445"/>
            <ac:picMk id="5" creationId="{76D26E6B-97C5-476D-AAC4-36508F17B499}"/>
          </ac:picMkLst>
        </pc:picChg>
        <pc:picChg chg="add del">
          <ac:chgData name="Mike Bloys" userId="1248c4d8-7b2b-4b32-b8bd-163ae845f9bb" providerId="ADAL" clId="{E3FF45B8-F5C5-466C-977F-3BDFE562F409}" dt="2019-03-29T16:40:43.043" v="2190" actId="478"/>
          <ac:picMkLst>
            <pc:docMk/>
            <pc:sldMk cId="2588438785" sldId="445"/>
            <ac:picMk id="7" creationId="{0653239D-C38E-4E11-95E5-9FE59D0B3C13}"/>
          </ac:picMkLst>
        </pc:picChg>
        <pc:picChg chg="add del">
          <ac:chgData name="Mike Bloys" userId="1248c4d8-7b2b-4b32-b8bd-163ae845f9bb" providerId="ADAL" clId="{E3FF45B8-F5C5-466C-977F-3BDFE562F409}" dt="2019-03-29T16:40:56.255" v="2195" actId="478"/>
          <ac:picMkLst>
            <pc:docMk/>
            <pc:sldMk cId="2588438785" sldId="445"/>
            <ac:picMk id="8" creationId="{2D5EE78D-9869-4309-B49D-F14AFD06B4D9}"/>
          </ac:picMkLst>
        </pc:picChg>
        <pc:picChg chg="add del mod ord">
          <ac:chgData name="Mike Bloys" userId="1248c4d8-7b2b-4b32-b8bd-163ae845f9bb" providerId="ADAL" clId="{E3FF45B8-F5C5-466C-977F-3BDFE562F409}" dt="2019-03-29T16:42:33.078" v="2207" actId="478"/>
          <ac:picMkLst>
            <pc:docMk/>
            <pc:sldMk cId="2588438785" sldId="445"/>
            <ac:picMk id="9" creationId="{ABBA44FB-5476-4FE3-9619-D367671D61EA}"/>
          </ac:picMkLst>
        </pc:picChg>
        <pc:picChg chg="add mod ord">
          <ac:chgData name="Mike Bloys" userId="1248c4d8-7b2b-4b32-b8bd-163ae845f9bb" providerId="ADAL" clId="{E3FF45B8-F5C5-466C-977F-3BDFE562F409}" dt="2019-03-29T16:42:31.105" v="2206" actId="167"/>
          <ac:picMkLst>
            <pc:docMk/>
            <pc:sldMk cId="2588438785" sldId="445"/>
            <ac:picMk id="10" creationId="{17136B3C-1343-4DF8-A15D-F19B3486762F}"/>
          </ac:picMkLst>
        </pc:picChg>
      </pc:sldChg>
      <pc:sldChg chg="addSp delSp modSp">
        <pc:chgData name="Mike Bloys" userId="1248c4d8-7b2b-4b32-b8bd-163ae845f9bb" providerId="ADAL" clId="{E3FF45B8-F5C5-466C-977F-3BDFE562F409}" dt="2019-03-27T10:24:08.114" v="1495" actId="20577"/>
        <pc:sldMkLst>
          <pc:docMk/>
          <pc:sldMk cId="2168754714" sldId="447"/>
        </pc:sldMkLst>
        <pc:spChg chg="mod">
          <ac:chgData name="Mike Bloys" userId="1248c4d8-7b2b-4b32-b8bd-163ae845f9bb" providerId="ADAL" clId="{E3FF45B8-F5C5-466C-977F-3BDFE562F409}" dt="2019-03-27T10:24:08.114" v="1495" actId="20577"/>
          <ac:spMkLst>
            <pc:docMk/>
            <pc:sldMk cId="2168754714" sldId="447"/>
            <ac:spMk id="3" creationId="{24B5E426-11C1-4879-8B27-22F2EE97C0DC}"/>
          </ac:spMkLst>
        </pc:spChg>
        <pc:spChg chg="add del mod">
          <ac:chgData name="Mike Bloys" userId="1248c4d8-7b2b-4b32-b8bd-163ae845f9bb" providerId="ADAL" clId="{E3FF45B8-F5C5-466C-977F-3BDFE562F409}" dt="2019-03-27T10:18:39.054" v="1385" actId="20577"/>
          <ac:spMkLst>
            <pc:docMk/>
            <pc:sldMk cId="2168754714" sldId="447"/>
            <ac:spMk id="4" creationId="{AC878692-E41A-4FFF-9CDB-961159323C92}"/>
          </ac:spMkLst>
        </pc:spChg>
        <pc:spChg chg="add del mod">
          <ac:chgData name="Mike Bloys" userId="1248c4d8-7b2b-4b32-b8bd-163ae845f9bb" providerId="ADAL" clId="{E3FF45B8-F5C5-466C-977F-3BDFE562F409}" dt="2019-03-27T10:18:39.054" v="1385" actId="20577"/>
          <ac:spMkLst>
            <pc:docMk/>
            <pc:sldMk cId="2168754714" sldId="447"/>
            <ac:spMk id="5" creationId="{386AF347-16A6-4B0E-B151-36EE6B10B622}"/>
          </ac:spMkLst>
        </pc:spChg>
        <pc:spChg chg="add mod">
          <ac:chgData name="Mike Bloys" userId="1248c4d8-7b2b-4b32-b8bd-163ae845f9bb" providerId="ADAL" clId="{E3FF45B8-F5C5-466C-977F-3BDFE562F409}" dt="2019-03-27T10:21:44.997" v="1402" actId="571"/>
          <ac:spMkLst>
            <pc:docMk/>
            <pc:sldMk cId="2168754714" sldId="447"/>
            <ac:spMk id="7" creationId="{6A882B56-C785-4343-8A39-AA827F2A048F}"/>
          </ac:spMkLst>
        </pc:spChg>
      </pc:sldChg>
      <pc:sldChg chg="addSp delSp modSp">
        <pc:chgData name="Mike Bloys" userId="1248c4d8-7b2b-4b32-b8bd-163ae845f9bb" providerId="ADAL" clId="{E3FF45B8-F5C5-466C-977F-3BDFE562F409}" dt="2019-03-27T09:20:30.067" v="1172" actId="207"/>
        <pc:sldMkLst>
          <pc:docMk/>
          <pc:sldMk cId="1677692333" sldId="453"/>
        </pc:sldMkLst>
        <pc:spChg chg="mod">
          <ac:chgData name="Mike Bloys" userId="1248c4d8-7b2b-4b32-b8bd-163ae845f9bb" providerId="ADAL" clId="{E3FF45B8-F5C5-466C-977F-3BDFE562F409}" dt="2019-03-27T09:20:30.067" v="1172" actId="207"/>
          <ac:spMkLst>
            <pc:docMk/>
            <pc:sldMk cId="1677692333" sldId="453"/>
            <ac:spMk id="3" creationId="{17DCD1DD-4A67-4BEB-8F01-03046873DD5C}"/>
          </ac:spMkLst>
        </pc:spChg>
        <pc:spChg chg="add del mod">
          <ac:chgData name="Mike Bloys" userId="1248c4d8-7b2b-4b32-b8bd-163ae845f9bb" providerId="ADAL" clId="{E3FF45B8-F5C5-466C-977F-3BDFE562F409}" dt="2019-03-27T09:20:14.235" v="1169" actId="207"/>
          <ac:spMkLst>
            <pc:docMk/>
            <pc:sldMk cId="1677692333" sldId="453"/>
            <ac:spMk id="8" creationId="{5145667E-B9C7-494D-A709-C0495D6878FB}"/>
          </ac:spMkLst>
        </pc:spChg>
        <pc:spChg chg="add del mod">
          <ac:chgData name="Mike Bloys" userId="1248c4d8-7b2b-4b32-b8bd-163ae845f9bb" providerId="ADAL" clId="{E3FF45B8-F5C5-466C-977F-3BDFE562F409}" dt="2019-03-27T09:20:14.235" v="1169" actId="207"/>
          <ac:spMkLst>
            <pc:docMk/>
            <pc:sldMk cId="1677692333" sldId="453"/>
            <ac:spMk id="9" creationId="{1139693C-78F9-4861-ADB1-C5CFC00508E8}"/>
          </ac:spMkLst>
        </pc:spChg>
        <pc:spChg chg="add del mod">
          <ac:chgData name="Mike Bloys" userId="1248c4d8-7b2b-4b32-b8bd-163ae845f9bb" providerId="ADAL" clId="{E3FF45B8-F5C5-466C-977F-3BDFE562F409}" dt="2019-03-27T09:20:23.357" v="1170" actId="207"/>
          <ac:spMkLst>
            <pc:docMk/>
            <pc:sldMk cId="1677692333" sldId="453"/>
            <ac:spMk id="10" creationId="{C34E3C36-1864-489E-B323-C473536B077E}"/>
          </ac:spMkLst>
        </pc:spChg>
        <pc:spChg chg="add del mod">
          <ac:chgData name="Mike Bloys" userId="1248c4d8-7b2b-4b32-b8bd-163ae845f9bb" providerId="ADAL" clId="{E3FF45B8-F5C5-466C-977F-3BDFE562F409}" dt="2019-03-27T09:20:23.357" v="1170" actId="207"/>
          <ac:spMkLst>
            <pc:docMk/>
            <pc:sldMk cId="1677692333" sldId="453"/>
            <ac:spMk id="11" creationId="{708D23F7-BC07-4CD1-95D7-33FEC42CA87E}"/>
          </ac:spMkLst>
        </pc:spChg>
      </pc:sldChg>
      <pc:sldChg chg="modSp">
        <pc:chgData name="Mike Bloys" userId="1248c4d8-7b2b-4b32-b8bd-163ae845f9bb" providerId="ADAL" clId="{E3FF45B8-F5C5-466C-977F-3BDFE562F409}" dt="2019-03-27T09:21:14.108" v="1179" actId="6549"/>
        <pc:sldMkLst>
          <pc:docMk/>
          <pc:sldMk cId="2787109551" sldId="454"/>
        </pc:sldMkLst>
        <pc:spChg chg="mod">
          <ac:chgData name="Mike Bloys" userId="1248c4d8-7b2b-4b32-b8bd-163ae845f9bb" providerId="ADAL" clId="{E3FF45B8-F5C5-466C-977F-3BDFE562F409}" dt="2019-03-27T09:21:14.108" v="1179" actId="6549"/>
          <ac:spMkLst>
            <pc:docMk/>
            <pc:sldMk cId="2787109551" sldId="454"/>
            <ac:spMk id="3" creationId="{17DCD1DD-4A67-4BEB-8F01-03046873DD5C}"/>
          </ac:spMkLst>
        </pc:spChg>
      </pc:sldChg>
      <pc:sldChg chg="addSp delSp modSp setBg">
        <pc:chgData name="Mike Bloys" userId="1248c4d8-7b2b-4b32-b8bd-163ae845f9bb" providerId="ADAL" clId="{E3FF45B8-F5C5-466C-977F-3BDFE562F409}" dt="2019-04-02T08:37:47.398" v="2278" actId="6549"/>
        <pc:sldMkLst>
          <pc:docMk/>
          <pc:sldMk cId="3085426438" sldId="457"/>
        </pc:sldMkLst>
        <pc:spChg chg="mod">
          <ac:chgData name="Mike Bloys" userId="1248c4d8-7b2b-4b32-b8bd-163ae845f9bb" providerId="ADAL" clId="{E3FF45B8-F5C5-466C-977F-3BDFE562F409}" dt="2019-04-02T08:37:47.398" v="2278" actId="6549"/>
          <ac:spMkLst>
            <pc:docMk/>
            <pc:sldMk cId="3085426438" sldId="457"/>
            <ac:spMk id="3" creationId="{24B5E426-11C1-4879-8B27-22F2EE97C0DC}"/>
          </ac:spMkLst>
        </pc:spChg>
        <pc:spChg chg="add mod">
          <ac:chgData name="Mike Bloys" userId="1248c4d8-7b2b-4b32-b8bd-163ae845f9bb" providerId="ADAL" clId="{E3FF45B8-F5C5-466C-977F-3BDFE562F409}" dt="2019-03-26T15:42:05.113" v="116" actId="164"/>
          <ac:spMkLst>
            <pc:docMk/>
            <pc:sldMk cId="3085426438" sldId="457"/>
            <ac:spMk id="4" creationId="{F819471F-E7A2-4AC0-911E-4406260D5EE3}"/>
          </ac:spMkLst>
        </pc:spChg>
        <pc:spChg chg="add del mod">
          <ac:chgData name="Mike Bloys" userId="1248c4d8-7b2b-4b32-b8bd-163ae845f9bb" providerId="ADAL" clId="{E3FF45B8-F5C5-466C-977F-3BDFE562F409}" dt="2019-03-26T15:45:15.552" v="139" actId="6549"/>
          <ac:spMkLst>
            <pc:docMk/>
            <pc:sldMk cId="3085426438" sldId="457"/>
            <ac:spMk id="12" creationId="{9D985455-4E68-4D0C-BD2C-F0315A6511E9}"/>
          </ac:spMkLst>
        </pc:spChg>
        <pc:spChg chg="add del mod">
          <ac:chgData name="Mike Bloys" userId="1248c4d8-7b2b-4b32-b8bd-163ae845f9bb" providerId="ADAL" clId="{E3FF45B8-F5C5-466C-977F-3BDFE562F409}" dt="2019-03-26T15:45:15.552" v="139" actId="6549"/>
          <ac:spMkLst>
            <pc:docMk/>
            <pc:sldMk cId="3085426438" sldId="457"/>
            <ac:spMk id="13" creationId="{13F429C1-C881-4A2B-9C5C-7107CF7455B0}"/>
          </ac:spMkLst>
        </pc:spChg>
        <pc:grpChg chg="add mod">
          <ac:chgData name="Mike Bloys" userId="1248c4d8-7b2b-4b32-b8bd-163ae845f9bb" providerId="ADAL" clId="{E3FF45B8-F5C5-466C-977F-3BDFE562F409}" dt="2019-03-26T15:42:05.113" v="116" actId="164"/>
          <ac:grpSpMkLst>
            <pc:docMk/>
            <pc:sldMk cId="3085426438" sldId="457"/>
            <ac:grpSpMk id="9" creationId="{857F6436-C33F-460C-8356-B353CAA8A930}"/>
          </ac:grpSpMkLst>
        </pc:grpChg>
        <pc:picChg chg="mod ord">
          <ac:chgData name="Mike Bloys" userId="1248c4d8-7b2b-4b32-b8bd-163ae845f9bb" providerId="ADAL" clId="{E3FF45B8-F5C5-466C-977F-3BDFE562F409}" dt="2019-03-26T15:42:05.113" v="116" actId="164"/>
          <ac:picMkLst>
            <pc:docMk/>
            <pc:sldMk cId="3085426438" sldId="457"/>
            <ac:picMk id="5" creationId="{0F3A6C06-56E7-40DF-AA5E-C3955413A37E}"/>
          </ac:picMkLst>
        </pc:picChg>
        <pc:picChg chg="del">
          <ac:chgData name="Mike Bloys" userId="1248c4d8-7b2b-4b32-b8bd-163ae845f9bb" providerId="ADAL" clId="{E3FF45B8-F5C5-466C-977F-3BDFE562F409}" dt="2019-03-26T15:41:26.746" v="107" actId="478"/>
          <ac:picMkLst>
            <pc:docMk/>
            <pc:sldMk cId="3085426438" sldId="457"/>
            <ac:picMk id="6" creationId="{08385CD8-FA61-42A1-9C2A-DA5E4E68002D}"/>
          </ac:picMkLst>
        </pc:picChg>
        <pc:picChg chg="add del ord">
          <ac:chgData name="Mike Bloys" userId="1248c4d8-7b2b-4b32-b8bd-163ae845f9bb" providerId="ADAL" clId="{E3FF45B8-F5C5-466C-977F-3BDFE562F409}" dt="2019-03-26T15:44:00.526" v="126" actId="478"/>
          <ac:picMkLst>
            <pc:docMk/>
            <pc:sldMk cId="3085426438" sldId="457"/>
            <ac:picMk id="7" creationId="{17970341-B826-4FD3-BA1B-E7FACA62FFA4}"/>
          </ac:picMkLst>
        </pc:picChg>
        <pc:picChg chg="add ord">
          <ac:chgData name="Mike Bloys" userId="1248c4d8-7b2b-4b32-b8bd-163ae845f9bb" providerId="ADAL" clId="{E3FF45B8-F5C5-466C-977F-3BDFE562F409}" dt="2019-03-26T15:41:42.641" v="111" actId="167"/>
          <ac:picMkLst>
            <pc:docMk/>
            <pc:sldMk cId="3085426438" sldId="457"/>
            <ac:picMk id="8" creationId="{612F25CD-94E8-4081-904C-2F9B510CC442}"/>
          </ac:picMkLst>
        </pc:picChg>
        <pc:picChg chg="add mod ord modCrop">
          <ac:chgData name="Mike Bloys" userId="1248c4d8-7b2b-4b32-b8bd-163ae845f9bb" providerId="ADAL" clId="{E3FF45B8-F5C5-466C-977F-3BDFE562F409}" dt="2019-03-26T15:43:58.111" v="125" actId="167"/>
          <ac:picMkLst>
            <pc:docMk/>
            <pc:sldMk cId="3085426438" sldId="457"/>
            <ac:picMk id="11" creationId="{ADD3A301-F060-4CE5-9B51-C083D7EB0D89}"/>
          </ac:picMkLst>
        </pc:picChg>
      </pc:sldChg>
      <pc:sldChg chg="addSp delSp modSp setBg">
        <pc:chgData name="Mike Bloys" userId="1248c4d8-7b2b-4b32-b8bd-163ae845f9bb" providerId="ADAL" clId="{E3FF45B8-F5C5-466C-977F-3BDFE562F409}" dt="2019-03-26T16:11:15.518" v="399" actId="20577"/>
        <pc:sldMkLst>
          <pc:docMk/>
          <pc:sldMk cId="321502863" sldId="458"/>
        </pc:sldMkLst>
        <pc:spChg chg="mod">
          <ac:chgData name="Mike Bloys" userId="1248c4d8-7b2b-4b32-b8bd-163ae845f9bb" providerId="ADAL" clId="{E3FF45B8-F5C5-466C-977F-3BDFE562F409}" dt="2019-03-26T16:11:15.518" v="399" actId="20577"/>
          <ac:spMkLst>
            <pc:docMk/>
            <pc:sldMk cId="321502863" sldId="458"/>
            <ac:spMk id="3" creationId="{24B5E426-11C1-4879-8B27-22F2EE97C0DC}"/>
          </ac:spMkLst>
        </pc:spChg>
        <pc:grpChg chg="add">
          <ac:chgData name="Mike Bloys" userId="1248c4d8-7b2b-4b32-b8bd-163ae845f9bb" providerId="ADAL" clId="{E3FF45B8-F5C5-466C-977F-3BDFE562F409}" dt="2019-03-26T16:03:12.805" v="301" actId="20577"/>
          <ac:grpSpMkLst>
            <pc:docMk/>
            <pc:sldMk cId="321502863" sldId="458"/>
            <ac:grpSpMk id="10" creationId="{E272628B-4E18-4004-9D54-987C46CE3C2B}"/>
          </ac:grpSpMkLst>
        </pc:grpChg>
        <pc:picChg chg="del">
          <ac:chgData name="Mike Bloys" userId="1248c4d8-7b2b-4b32-b8bd-163ae845f9bb" providerId="ADAL" clId="{E3FF45B8-F5C5-466C-977F-3BDFE562F409}" dt="2019-03-26T16:03:12.234" v="300" actId="478"/>
          <ac:picMkLst>
            <pc:docMk/>
            <pc:sldMk cId="321502863" sldId="458"/>
            <ac:picMk id="6" creationId="{6D84D8FE-54A3-4FB6-8A8C-1A94350DEF88}"/>
          </ac:picMkLst>
        </pc:picChg>
        <pc:picChg chg="del">
          <ac:chgData name="Mike Bloys" userId="1248c4d8-7b2b-4b32-b8bd-163ae845f9bb" providerId="ADAL" clId="{E3FF45B8-F5C5-466C-977F-3BDFE562F409}" dt="2019-03-26T16:02:47.416" v="295" actId="478"/>
          <ac:picMkLst>
            <pc:docMk/>
            <pc:sldMk cId="321502863" sldId="458"/>
            <ac:picMk id="7" creationId="{636F3C7B-4F2A-495E-8773-2A0AB5575BC4}"/>
          </ac:picMkLst>
        </pc:picChg>
        <pc:picChg chg="add ord">
          <ac:chgData name="Mike Bloys" userId="1248c4d8-7b2b-4b32-b8bd-163ae845f9bb" providerId="ADAL" clId="{E3FF45B8-F5C5-466C-977F-3BDFE562F409}" dt="2019-03-26T16:02:52.905" v="297" actId="167"/>
          <ac:picMkLst>
            <pc:docMk/>
            <pc:sldMk cId="321502863" sldId="458"/>
            <ac:picMk id="8" creationId="{7847082F-E451-488C-8F87-4A68B23CA92A}"/>
          </ac:picMkLst>
        </pc:picChg>
        <pc:picChg chg="add ord">
          <ac:chgData name="Mike Bloys" userId="1248c4d8-7b2b-4b32-b8bd-163ae845f9bb" providerId="ADAL" clId="{E3FF45B8-F5C5-466C-977F-3BDFE562F409}" dt="2019-03-26T16:02:52.905" v="297" actId="167"/>
          <ac:picMkLst>
            <pc:docMk/>
            <pc:sldMk cId="321502863" sldId="458"/>
            <ac:picMk id="9" creationId="{0B5C2659-8E83-4FF6-8CCF-D4E847DD9B58}"/>
          </ac:picMkLst>
        </pc:picChg>
      </pc:sldChg>
      <pc:sldChg chg="addSp delSp modSp setBg">
        <pc:chgData name="Mike Bloys" userId="1248c4d8-7b2b-4b32-b8bd-163ae845f9bb" providerId="ADAL" clId="{E3FF45B8-F5C5-466C-977F-3BDFE562F409}" dt="2019-03-27T08:29:15.523" v="891" actId="6549"/>
        <pc:sldMkLst>
          <pc:docMk/>
          <pc:sldMk cId="901607102" sldId="461"/>
        </pc:sldMkLst>
        <pc:spChg chg="mod">
          <ac:chgData name="Mike Bloys" userId="1248c4d8-7b2b-4b32-b8bd-163ae845f9bb" providerId="ADAL" clId="{E3FF45B8-F5C5-466C-977F-3BDFE562F409}" dt="2019-03-27T08:29:15.523" v="891" actId="6549"/>
          <ac:spMkLst>
            <pc:docMk/>
            <pc:sldMk cId="901607102" sldId="461"/>
            <ac:spMk id="3" creationId="{24B5E426-11C1-4879-8B27-22F2EE97C0DC}"/>
          </ac:spMkLst>
        </pc:spChg>
        <pc:spChg chg="add del mod">
          <ac:chgData name="Mike Bloys" userId="1248c4d8-7b2b-4b32-b8bd-163ae845f9bb" providerId="ADAL" clId="{E3FF45B8-F5C5-466C-977F-3BDFE562F409}" dt="2019-03-26T17:07:54.790" v="810" actId="207"/>
          <ac:spMkLst>
            <pc:docMk/>
            <pc:sldMk cId="901607102" sldId="461"/>
            <ac:spMk id="4" creationId="{A892C004-FDB7-468A-B7A3-914CCD29CBA7}"/>
          </ac:spMkLst>
        </pc:spChg>
        <pc:spChg chg="add del mod">
          <ac:chgData name="Mike Bloys" userId="1248c4d8-7b2b-4b32-b8bd-163ae845f9bb" providerId="ADAL" clId="{E3FF45B8-F5C5-466C-977F-3BDFE562F409}" dt="2019-03-26T17:07:54.790" v="810" actId="207"/>
          <ac:spMkLst>
            <pc:docMk/>
            <pc:sldMk cId="901607102" sldId="461"/>
            <ac:spMk id="6" creationId="{1C9F378A-FEA8-4593-9FC9-7B7CDEE84170}"/>
          </ac:spMkLst>
        </pc:spChg>
      </pc:sldChg>
      <pc:sldChg chg="addSp delSp modSp">
        <pc:chgData name="Mike Bloys" userId="1248c4d8-7b2b-4b32-b8bd-163ae845f9bb" providerId="ADAL" clId="{E3FF45B8-F5C5-466C-977F-3BDFE562F409}" dt="2019-03-27T09:41:17.167" v="1201" actId="14100"/>
        <pc:sldMkLst>
          <pc:docMk/>
          <pc:sldMk cId="8422264" sldId="462"/>
        </pc:sldMkLst>
        <pc:spChg chg="add del mod">
          <ac:chgData name="Mike Bloys" userId="1248c4d8-7b2b-4b32-b8bd-163ae845f9bb" providerId="ADAL" clId="{E3FF45B8-F5C5-466C-977F-3BDFE562F409}" dt="2019-03-27T09:38:06.478" v="1187" actId="14100"/>
          <ac:spMkLst>
            <pc:docMk/>
            <pc:sldMk cId="8422264" sldId="462"/>
            <ac:spMk id="3" creationId="{46430F9F-F806-42C9-B9EB-2733D0034089}"/>
          </ac:spMkLst>
        </pc:spChg>
        <pc:spChg chg="mod">
          <ac:chgData name="Mike Bloys" userId="1248c4d8-7b2b-4b32-b8bd-163ae845f9bb" providerId="ADAL" clId="{E3FF45B8-F5C5-466C-977F-3BDFE562F409}" dt="2019-03-27T09:38:12.643" v="1189" actId="207"/>
          <ac:spMkLst>
            <pc:docMk/>
            <pc:sldMk cId="8422264" sldId="462"/>
            <ac:spMk id="4" creationId="{C9C15625-0FC3-4766-A4E0-15DE93060C1F}"/>
          </ac:spMkLst>
        </pc:spChg>
        <pc:spChg chg="add del mod">
          <ac:chgData name="Mike Bloys" userId="1248c4d8-7b2b-4b32-b8bd-163ae845f9bb" providerId="ADAL" clId="{E3FF45B8-F5C5-466C-977F-3BDFE562F409}" dt="2019-03-27T09:38:06.478" v="1187" actId="14100"/>
          <ac:spMkLst>
            <pc:docMk/>
            <pc:sldMk cId="8422264" sldId="462"/>
            <ac:spMk id="7" creationId="{DCC89039-E3D9-4672-A085-7D7BC54C977D}"/>
          </ac:spMkLst>
        </pc:spChg>
        <pc:spChg chg="add del mod">
          <ac:chgData name="Mike Bloys" userId="1248c4d8-7b2b-4b32-b8bd-163ae845f9bb" providerId="ADAL" clId="{E3FF45B8-F5C5-466C-977F-3BDFE562F409}" dt="2019-03-27T09:38:09.869" v="1188" actId="14100"/>
          <ac:spMkLst>
            <pc:docMk/>
            <pc:sldMk cId="8422264" sldId="462"/>
            <ac:spMk id="8" creationId="{9FEC60D8-3216-4B17-911D-8960C263ADA4}"/>
          </ac:spMkLst>
        </pc:spChg>
        <pc:spChg chg="add del mod">
          <ac:chgData name="Mike Bloys" userId="1248c4d8-7b2b-4b32-b8bd-163ae845f9bb" providerId="ADAL" clId="{E3FF45B8-F5C5-466C-977F-3BDFE562F409}" dt="2019-03-27T09:38:09.869" v="1188" actId="14100"/>
          <ac:spMkLst>
            <pc:docMk/>
            <pc:sldMk cId="8422264" sldId="462"/>
            <ac:spMk id="9" creationId="{8966839E-0DD0-463B-B9BA-4A6239C2DB41}"/>
          </ac:spMkLst>
        </pc:spChg>
        <pc:picChg chg="del">
          <ac:chgData name="Mike Bloys" userId="1248c4d8-7b2b-4b32-b8bd-163ae845f9bb" providerId="ADAL" clId="{E3FF45B8-F5C5-466C-977F-3BDFE562F409}" dt="2019-03-27T09:39:22.681" v="1199" actId="478"/>
          <ac:picMkLst>
            <pc:docMk/>
            <pc:sldMk cId="8422264" sldId="462"/>
            <ac:picMk id="6" creationId="{93822531-F54F-4298-8952-25B4A0694680}"/>
          </ac:picMkLst>
        </pc:picChg>
        <pc:picChg chg="add del mod">
          <ac:chgData name="Mike Bloys" userId="1248c4d8-7b2b-4b32-b8bd-163ae845f9bb" providerId="ADAL" clId="{E3FF45B8-F5C5-466C-977F-3BDFE562F409}" dt="2019-03-27T09:38:44.212" v="1193" actId="478"/>
          <ac:picMkLst>
            <pc:docMk/>
            <pc:sldMk cId="8422264" sldId="462"/>
            <ac:picMk id="11" creationId="{E1EA3B1E-B9FD-4EFC-8A4C-470B6811712A}"/>
          </ac:picMkLst>
        </pc:picChg>
        <pc:picChg chg="add mod ord">
          <ac:chgData name="Mike Bloys" userId="1248c4d8-7b2b-4b32-b8bd-163ae845f9bb" providerId="ADAL" clId="{E3FF45B8-F5C5-466C-977F-3BDFE562F409}" dt="2019-03-27T09:41:17.167" v="1201" actId="14100"/>
          <ac:picMkLst>
            <pc:docMk/>
            <pc:sldMk cId="8422264" sldId="462"/>
            <ac:picMk id="13" creationId="{D24661F1-2B84-409C-82C9-4B0BFCF409E2}"/>
          </ac:picMkLst>
        </pc:picChg>
      </pc:sldChg>
      <pc:sldChg chg="addSp delSp modSp">
        <pc:chgData name="Mike Bloys" userId="1248c4d8-7b2b-4b32-b8bd-163ae845f9bb" providerId="ADAL" clId="{E3FF45B8-F5C5-466C-977F-3BDFE562F409}" dt="2019-04-02T08:51:12.483" v="2307" actId="6549"/>
        <pc:sldMkLst>
          <pc:docMk/>
          <pc:sldMk cId="2078493534" sldId="472"/>
        </pc:sldMkLst>
        <pc:spChg chg="mod">
          <ac:chgData name="Mike Bloys" userId="1248c4d8-7b2b-4b32-b8bd-163ae845f9bb" providerId="ADAL" clId="{E3FF45B8-F5C5-466C-977F-3BDFE562F409}" dt="2019-04-02T08:51:12.483" v="2307" actId="6549"/>
          <ac:spMkLst>
            <pc:docMk/>
            <pc:sldMk cId="2078493534" sldId="472"/>
            <ac:spMk id="3" creationId="{1CD3AC37-6C7B-4199-9531-CADF84FF0E2A}"/>
          </ac:spMkLst>
        </pc:spChg>
        <pc:spChg chg="add del mod">
          <ac:chgData name="Mike Bloys" userId="1248c4d8-7b2b-4b32-b8bd-163ae845f9bb" providerId="ADAL" clId="{E3FF45B8-F5C5-466C-977F-3BDFE562F409}" dt="2019-03-27T10:10:51.724" v="1328" actId="207"/>
          <ac:spMkLst>
            <pc:docMk/>
            <pc:sldMk cId="2078493534" sldId="472"/>
            <ac:spMk id="5" creationId="{0F06E595-EED5-439A-B691-88AFE6144BF8}"/>
          </ac:spMkLst>
        </pc:spChg>
        <pc:spChg chg="add del mod">
          <ac:chgData name="Mike Bloys" userId="1248c4d8-7b2b-4b32-b8bd-163ae845f9bb" providerId="ADAL" clId="{E3FF45B8-F5C5-466C-977F-3BDFE562F409}" dt="2019-03-27T10:10:51.724" v="1328" actId="207"/>
          <ac:spMkLst>
            <pc:docMk/>
            <pc:sldMk cId="2078493534" sldId="472"/>
            <ac:spMk id="6" creationId="{078E5D20-ADA0-4FB1-B7E0-B199A49C8B7D}"/>
          </ac:spMkLst>
        </pc:spChg>
        <pc:spChg chg="add del mod">
          <ac:chgData name="Mike Bloys" userId="1248c4d8-7b2b-4b32-b8bd-163ae845f9bb" providerId="ADAL" clId="{E3FF45B8-F5C5-466C-977F-3BDFE562F409}" dt="2019-03-27T10:10:57.276" v="1330" actId="207"/>
          <ac:spMkLst>
            <pc:docMk/>
            <pc:sldMk cId="2078493534" sldId="472"/>
            <ac:spMk id="7" creationId="{5CF7BAA1-8DC4-44FB-8573-FE94B2AD7A81}"/>
          </ac:spMkLst>
        </pc:spChg>
        <pc:spChg chg="add del mod">
          <ac:chgData name="Mike Bloys" userId="1248c4d8-7b2b-4b32-b8bd-163ae845f9bb" providerId="ADAL" clId="{E3FF45B8-F5C5-466C-977F-3BDFE562F409}" dt="2019-03-27T10:10:57.276" v="1330" actId="207"/>
          <ac:spMkLst>
            <pc:docMk/>
            <pc:sldMk cId="2078493534" sldId="472"/>
            <ac:spMk id="9" creationId="{41701B6E-D97C-40E8-AD09-591EFBAB0897}"/>
          </ac:spMkLst>
        </pc:spChg>
        <pc:picChg chg="mod">
          <ac:chgData name="Mike Bloys" userId="1248c4d8-7b2b-4b32-b8bd-163ae845f9bb" providerId="ADAL" clId="{E3FF45B8-F5C5-466C-977F-3BDFE562F409}" dt="2019-03-29T09:54:50.777" v="1870" actId="14826"/>
          <ac:picMkLst>
            <pc:docMk/>
            <pc:sldMk cId="2078493534" sldId="472"/>
            <ac:picMk id="17" creationId="{DB35B0A8-0A8B-4B4B-98DA-B84557A870D6}"/>
          </ac:picMkLst>
        </pc:picChg>
      </pc:sldChg>
      <pc:sldChg chg="addSp delSp modSp">
        <pc:chgData name="Mike Bloys" userId="1248c4d8-7b2b-4b32-b8bd-163ae845f9bb" providerId="ADAL" clId="{E3FF45B8-F5C5-466C-977F-3BDFE562F409}" dt="2019-03-27T10:26:42.919" v="1527" actId="20577"/>
        <pc:sldMkLst>
          <pc:docMk/>
          <pc:sldMk cId="478573830" sldId="474"/>
        </pc:sldMkLst>
        <pc:spChg chg="mod">
          <ac:chgData name="Mike Bloys" userId="1248c4d8-7b2b-4b32-b8bd-163ae845f9bb" providerId="ADAL" clId="{E3FF45B8-F5C5-466C-977F-3BDFE562F409}" dt="2019-03-27T10:26:42.919" v="1527" actId="20577"/>
          <ac:spMkLst>
            <pc:docMk/>
            <pc:sldMk cId="478573830" sldId="474"/>
            <ac:spMk id="3" creationId="{D54F9273-C067-42E0-8A07-2384E67B6FF4}"/>
          </ac:spMkLst>
        </pc:spChg>
        <pc:spChg chg="add del mod">
          <ac:chgData name="Mike Bloys" userId="1248c4d8-7b2b-4b32-b8bd-163ae845f9bb" providerId="ADAL" clId="{E3FF45B8-F5C5-466C-977F-3BDFE562F409}" dt="2019-03-27T10:24:31.824" v="1498" actId="20577"/>
          <ac:spMkLst>
            <pc:docMk/>
            <pc:sldMk cId="478573830" sldId="474"/>
            <ac:spMk id="5" creationId="{7C9AA9F7-4D61-4FEF-9064-55BE577E9F77}"/>
          </ac:spMkLst>
        </pc:spChg>
        <pc:spChg chg="add del mod">
          <ac:chgData name="Mike Bloys" userId="1248c4d8-7b2b-4b32-b8bd-163ae845f9bb" providerId="ADAL" clId="{E3FF45B8-F5C5-466C-977F-3BDFE562F409}" dt="2019-03-27T10:24:31.824" v="1498" actId="20577"/>
          <ac:spMkLst>
            <pc:docMk/>
            <pc:sldMk cId="478573830" sldId="474"/>
            <ac:spMk id="6" creationId="{3D5B1450-26D2-4804-BCDB-C1D7C84BEF5B}"/>
          </ac:spMkLst>
        </pc:spChg>
        <pc:graphicFrameChg chg="mod modGraphic">
          <ac:chgData name="Mike Bloys" userId="1248c4d8-7b2b-4b32-b8bd-163ae845f9bb" providerId="ADAL" clId="{E3FF45B8-F5C5-466C-977F-3BDFE562F409}" dt="2019-03-27T10:26:31.362" v="1526" actId="2062"/>
          <ac:graphicFrameMkLst>
            <pc:docMk/>
            <pc:sldMk cId="478573830" sldId="474"/>
            <ac:graphicFrameMk id="4" creationId="{CF19270D-46D3-4E9A-AE59-EF38D794100F}"/>
          </ac:graphicFrameMkLst>
        </pc:graphicFrameChg>
      </pc:sldChg>
      <pc:sldChg chg="addSp delSp modSp">
        <pc:chgData name="Mike Bloys" userId="1248c4d8-7b2b-4b32-b8bd-163ae845f9bb" providerId="ADAL" clId="{E3FF45B8-F5C5-466C-977F-3BDFE562F409}" dt="2019-03-27T10:27:42.743" v="1537" actId="207"/>
        <pc:sldMkLst>
          <pc:docMk/>
          <pc:sldMk cId="3107750217" sldId="475"/>
        </pc:sldMkLst>
        <pc:spChg chg="mod">
          <ac:chgData name="Mike Bloys" userId="1248c4d8-7b2b-4b32-b8bd-163ae845f9bb" providerId="ADAL" clId="{E3FF45B8-F5C5-466C-977F-3BDFE562F409}" dt="2019-03-27T10:27:42.743" v="1537" actId="207"/>
          <ac:spMkLst>
            <pc:docMk/>
            <pc:sldMk cId="3107750217" sldId="475"/>
            <ac:spMk id="3" creationId="{D54F9273-C067-42E0-8A07-2384E67B6FF4}"/>
          </ac:spMkLst>
        </pc:spChg>
        <pc:spChg chg="add del mod">
          <ac:chgData name="Mike Bloys" userId="1248c4d8-7b2b-4b32-b8bd-163ae845f9bb" providerId="ADAL" clId="{E3FF45B8-F5C5-466C-977F-3BDFE562F409}" dt="2019-03-27T10:27:39.558" v="1536" actId="207"/>
          <ac:spMkLst>
            <pc:docMk/>
            <pc:sldMk cId="3107750217" sldId="475"/>
            <ac:spMk id="4" creationId="{75380AFA-9736-4100-998B-F7E8E6B4A46F}"/>
          </ac:spMkLst>
        </pc:spChg>
        <pc:spChg chg="add del mod">
          <ac:chgData name="Mike Bloys" userId="1248c4d8-7b2b-4b32-b8bd-163ae845f9bb" providerId="ADAL" clId="{E3FF45B8-F5C5-466C-977F-3BDFE562F409}" dt="2019-03-27T10:27:39.558" v="1536" actId="207"/>
          <ac:spMkLst>
            <pc:docMk/>
            <pc:sldMk cId="3107750217" sldId="475"/>
            <ac:spMk id="9" creationId="{C3886816-5346-428D-A9A9-0EAA90838625}"/>
          </ac:spMkLst>
        </pc:spChg>
        <pc:graphicFrameChg chg="del mod">
          <ac:chgData name="Mike Bloys" userId="1248c4d8-7b2b-4b32-b8bd-163ae845f9bb" providerId="ADAL" clId="{E3FF45B8-F5C5-466C-977F-3BDFE562F409}" dt="2019-03-27T10:27:34.950" v="1534" actId="478"/>
          <ac:graphicFrameMkLst>
            <pc:docMk/>
            <pc:sldMk cId="3107750217" sldId="475"/>
            <ac:graphicFrameMk id="6" creationId="{B54D6187-A1BF-4A12-92BF-5EE4762D186A}"/>
          </ac:graphicFrameMkLst>
        </pc:graphicFrameChg>
        <pc:graphicFrameChg chg="add del">
          <ac:chgData name="Mike Bloys" userId="1248c4d8-7b2b-4b32-b8bd-163ae845f9bb" providerId="ADAL" clId="{E3FF45B8-F5C5-466C-977F-3BDFE562F409}" dt="2019-03-27T10:27:10.782" v="1530" actId="207"/>
          <ac:graphicFrameMkLst>
            <pc:docMk/>
            <pc:sldMk cId="3107750217" sldId="475"/>
            <ac:graphicFrameMk id="7" creationId="{049A4AED-7481-45F6-80B7-70CCB86085C7}"/>
          </ac:graphicFrameMkLst>
        </pc:graphicFrameChg>
        <pc:graphicFrameChg chg="add mod modGraphic">
          <ac:chgData name="Mike Bloys" userId="1248c4d8-7b2b-4b32-b8bd-163ae845f9bb" providerId="ADAL" clId="{E3FF45B8-F5C5-466C-977F-3BDFE562F409}" dt="2019-03-27T10:27:29.925" v="1533" actId="255"/>
          <ac:graphicFrameMkLst>
            <pc:docMk/>
            <pc:sldMk cId="3107750217" sldId="475"/>
            <ac:graphicFrameMk id="8" creationId="{AB89677E-8791-4F65-9200-42AF22F09EBC}"/>
          </ac:graphicFrameMkLst>
        </pc:graphicFrameChg>
      </pc:sldChg>
      <pc:sldChg chg="modSp">
        <pc:chgData name="Mike Bloys" userId="1248c4d8-7b2b-4b32-b8bd-163ae845f9bb" providerId="ADAL" clId="{E3FF45B8-F5C5-466C-977F-3BDFE562F409}" dt="2019-04-02T08:52:40.386" v="2309" actId="6549"/>
        <pc:sldMkLst>
          <pc:docMk/>
          <pc:sldMk cId="166217517" sldId="478"/>
        </pc:sldMkLst>
        <pc:spChg chg="mod">
          <ac:chgData name="Mike Bloys" userId="1248c4d8-7b2b-4b32-b8bd-163ae845f9bb" providerId="ADAL" clId="{E3FF45B8-F5C5-466C-977F-3BDFE562F409}" dt="2019-04-02T08:52:40.386" v="2309" actId="6549"/>
          <ac:spMkLst>
            <pc:docMk/>
            <pc:sldMk cId="166217517" sldId="478"/>
            <ac:spMk id="50" creationId="{72281067-556A-4647-86E0-2F1A7731B1D0}"/>
          </ac:spMkLst>
        </pc:spChg>
        <pc:picChg chg="mod">
          <ac:chgData name="Mike Bloys" userId="1248c4d8-7b2b-4b32-b8bd-163ae845f9bb" providerId="ADAL" clId="{E3FF45B8-F5C5-466C-977F-3BDFE562F409}" dt="2019-03-29T10:20:24.454" v="1929" actId="14826"/>
          <ac:picMkLst>
            <pc:docMk/>
            <pc:sldMk cId="166217517" sldId="478"/>
            <ac:picMk id="10" creationId="{0765702B-0156-4E9D-8A04-AF97274AEBCD}"/>
          </ac:picMkLst>
        </pc:picChg>
      </pc:sldChg>
      <pc:sldChg chg="addSp delSp modSp delCm">
        <pc:chgData name="Mike Bloys" userId="1248c4d8-7b2b-4b32-b8bd-163ae845f9bb" providerId="ADAL" clId="{E3FF45B8-F5C5-466C-977F-3BDFE562F409}" dt="2019-03-29T10:34:22.271" v="2087" actId="1592"/>
        <pc:sldMkLst>
          <pc:docMk/>
          <pc:sldMk cId="3508034660" sldId="479"/>
        </pc:sldMkLst>
        <pc:spChg chg="mod">
          <ac:chgData name="Mike Bloys" userId="1248c4d8-7b2b-4b32-b8bd-163ae845f9bb" providerId="ADAL" clId="{E3FF45B8-F5C5-466C-977F-3BDFE562F409}" dt="2019-03-29T10:33:52.098" v="2085" actId="20577"/>
          <ac:spMkLst>
            <pc:docMk/>
            <pc:sldMk cId="3508034660" sldId="479"/>
            <ac:spMk id="3" creationId="{20D2AB99-1EB4-4A12-A61A-D214D099B6EB}"/>
          </ac:spMkLst>
        </pc:spChg>
        <pc:spChg chg="del mod">
          <ac:chgData name="Mike Bloys" userId="1248c4d8-7b2b-4b32-b8bd-163ae845f9bb" providerId="ADAL" clId="{E3FF45B8-F5C5-466C-977F-3BDFE562F409}" dt="2019-03-29T10:27:58.401" v="2017" actId="478"/>
          <ac:spMkLst>
            <pc:docMk/>
            <pc:sldMk cId="3508034660" sldId="479"/>
            <ac:spMk id="4" creationId="{6D216BC7-07AC-49B8-80B6-A8FBAE7A8299}"/>
          </ac:spMkLst>
        </pc:spChg>
        <pc:spChg chg="mod">
          <ac:chgData name="Mike Bloys" userId="1248c4d8-7b2b-4b32-b8bd-163ae845f9bb" providerId="ADAL" clId="{E3FF45B8-F5C5-466C-977F-3BDFE562F409}" dt="2019-03-29T10:32:44.266" v="2077" actId="1036"/>
          <ac:spMkLst>
            <pc:docMk/>
            <pc:sldMk cId="3508034660" sldId="479"/>
            <ac:spMk id="6" creationId="{94FB7396-1C21-4F13-90FD-97EAEB5614BD}"/>
          </ac:spMkLst>
        </pc:spChg>
        <pc:spChg chg="add mod">
          <ac:chgData name="Mike Bloys" userId="1248c4d8-7b2b-4b32-b8bd-163ae845f9bb" providerId="ADAL" clId="{E3FF45B8-F5C5-466C-977F-3BDFE562F409}" dt="2019-03-29T10:32:10.476" v="2072" actId="207"/>
          <ac:spMkLst>
            <pc:docMk/>
            <pc:sldMk cId="3508034660" sldId="479"/>
            <ac:spMk id="9" creationId="{DDECCE12-7D10-411A-8149-C75E8ABAE6AB}"/>
          </ac:spMkLst>
        </pc:spChg>
        <pc:cxnChg chg="mod">
          <ac:chgData name="Mike Bloys" userId="1248c4d8-7b2b-4b32-b8bd-163ae845f9bb" providerId="ADAL" clId="{E3FF45B8-F5C5-466C-977F-3BDFE562F409}" dt="2019-03-29T10:32:44.266" v="2077" actId="1036"/>
          <ac:cxnSpMkLst>
            <pc:docMk/>
            <pc:sldMk cId="3508034660" sldId="479"/>
            <ac:cxnSpMk id="8" creationId="{42666435-8D60-4B1C-9F8F-654CA110F0F8}"/>
          </ac:cxnSpMkLst>
        </pc:cxnChg>
      </pc:sldChg>
      <pc:sldChg chg="addSp delSp modSp add addCm delCm modCm">
        <pc:chgData name="Mike Bloys" userId="1248c4d8-7b2b-4b32-b8bd-163ae845f9bb" providerId="ADAL" clId="{E3FF45B8-F5C5-466C-977F-3BDFE562F409}" dt="2019-03-26T17:06:15.737" v="795" actId="20577"/>
        <pc:sldMkLst>
          <pc:docMk/>
          <pc:sldMk cId="3865222314" sldId="481"/>
        </pc:sldMkLst>
        <pc:spChg chg="mod">
          <ac:chgData name="Mike Bloys" userId="1248c4d8-7b2b-4b32-b8bd-163ae845f9bb" providerId="ADAL" clId="{E3FF45B8-F5C5-466C-977F-3BDFE562F409}" dt="2019-03-26T16:41:17.454" v="567" actId="20577"/>
          <ac:spMkLst>
            <pc:docMk/>
            <pc:sldMk cId="3865222314" sldId="481"/>
            <ac:spMk id="5" creationId="{EB7ED18E-8DCA-4748-BA00-478E300AB68E}"/>
          </ac:spMkLst>
        </pc:spChg>
        <pc:spChg chg="del">
          <ac:chgData name="Mike Bloys" userId="1248c4d8-7b2b-4b32-b8bd-163ae845f9bb" providerId="ADAL" clId="{E3FF45B8-F5C5-466C-977F-3BDFE562F409}" dt="2019-03-26T16:40:24.190" v="541" actId="478"/>
          <ac:spMkLst>
            <pc:docMk/>
            <pc:sldMk cId="3865222314" sldId="481"/>
            <ac:spMk id="16" creationId="{5C57DA30-FFA2-4CFA-A680-BE03F6DE878F}"/>
          </ac:spMkLst>
        </pc:spChg>
        <pc:spChg chg="del mod">
          <ac:chgData name="Mike Bloys" userId="1248c4d8-7b2b-4b32-b8bd-163ae845f9bb" providerId="ADAL" clId="{E3FF45B8-F5C5-466C-977F-3BDFE562F409}" dt="2019-03-26T16:40:19.743" v="540" actId="478"/>
          <ac:spMkLst>
            <pc:docMk/>
            <pc:sldMk cId="3865222314" sldId="481"/>
            <ac:spMk id="30" creationId="{3D198F38-4B27-459C-A786-581C9424C897}"/>
          </ac:spMkLst>
        </pc:spChg>
        <pc:spChg chg="del">
          <ac:chgData name="Mike Bloys" userId="1248c4d8-7b2b-4b32-b8bd-163ae845f9bb" providerId="ADAL" clId="{E3FF45B8-F5C5-466C-977F-3BDFE562F409}" dt="2019-03-26T16:40:24.190" v="541" actId="478"/>
          <ac:spMkLst>
            <pc:docMk/>
            <pc:sldMk cId="3865222314" sldId="481"/>
            <ac:spMk id="36" creationId="{8BB86BC0-CBBC-43CC-BF5E-CE3E11EDFD91}"/>
          </ac:spMkLst>
        </pc:spChg>
        <pc:picChg chg="add mod">
          <ac:chgData name="Mike Bloys" userId="1248c4d8-7b2b-4b32-b8bd-163ae845f9bb" providerId="ADAL" clId="{E3FF45B8-F5C5-466C-977F-3BDFE562F409}" dt="2019-03-26T16:40:42.517" v="544" actId="14100"/>
          <ac:picMkLst>
            <pc:docMk/>
            <pc:sldMk cId="3865222314" sldId="481"/>
            <ac:picMk id="4" creationId="{BFAF9E50-83F0-4D71-920C-10AD0C0DB9E7}"/>
          </ac:picMkLst>
        </pc:picChg>
        <pc:picChg chg="del">
          <ac:chgData name="Mike Bloys" userId="1248c4d8-7b2b-4b32-b8bd-163ae845f9bb" providerId="ADAL" clId="{E3FF45B8-F5C5-466C-977F-3BDFE562F409}" dt="2019-03-26T16:40:15.693" v="538" actId="478"/>
          <ac:picMkLst>
            <pc:docMk/>
            <pc:sldMk cId="3865222314" sldId="481"/>
            <ac:picMk id="9" creationId="{81315226-A66D-428C-B542-69589D38FCE9}"/>
          </ac:picMkLst>
        </pc:picChg>
        <pc:cxnChg chg="del">
          <ac:chgData name="Mike Bloys" userId="1248c4d8-7b2b-4b32-b8bd-163ae845f9bb" providerId="ADAL" clId="{E3FF45B8-F5C5-466C-977F-3BDFE562F409}" dt="2019-03-26T16:40:24.190" v="541" actId="478"/>
          <ac:cxnSpMkLst>
            <pc:docMk/>
            <pc:sldMk cId="3865222314" sldId="481"/>
            <ac:cxnSpMk id="11" creationId="{16F06597-C94E-4C74-BD4A-884945D9442F}"/>
          </ac:cxnSpMkLst>
        </pc:cxnChg>
        <pc:cxnChg chg="del">
          <ac:chgData name="Mike Bloys" userId="1248c4d8-7b2b-4b32-b8bd-163ae845f9bb" providerId="ADAL" clId="{E3FF45B8-F5C5-466C-977F-3BDFE562F409}" dt="2019-03-26T16:40:24.190" v="541" actId="478"/>
          <ac:cxnSpMkLst>
            <pc:docMk/>
            <pc:sldMk cId="3865222314" sldId="481"/>
            <ac:cxnSpMk id="18" creationId="{1D802B11-E2A8-496E-9E35-4D9E75FDFD30}"/>
          </ac:cxnSpMkLst>
        </pc:cxnChg>
        <pc:cxnChg chg="del">
          <ac:chgData name="Mike Bloys" userId="1248c4d8-7b2b-4b32-b8bd-163ae845f9bb" providerId="ADAL" clId="{E3FF45B8-F5C5-466C-977F-3BDFE562F409}" dt="2019-03-26T16:40:24.190" v="541" actId="478"/>
          <ac:cxnSpMkLst>
            <pc:docMk/>
            <pc:sldMk cId="3865222314" sldId="481"/>
            <ac:cxnSpMk id="19" creationId="{752B2564-97A7-42BE-B7C2-97AF2605D5E5}"/>
          </ac:cxnSpMkLst>
        </pc:cxnChg>
        <pc:cxnChg chg="del">
          <ac:chgData name="Mike Bloys" userId="1248c4d8-7b2b-4b32-b8bd-163ae845f9bb" providerId="ADAL" clId="{E3FF45B8-F5C5-466C-977F-3BDFE562F409}" dt="2019-03-26T16:40:19.743" v="540" actId="478"/>
          <ac:cxnSpMkLst>
            <pc:docMk/>
            <pc:sldMk cId="3865222314" sldId="481"/>
            <ac:cxnSpMk id="24" creationId="{5B8C3E02-CB29-4298-B3BF-B0B90F18F6DC}"/>
          </ac:cxnSpMkLst>
        </pc:cxnChg>
        <pc:cxnChg chg="del">
          <ac:chgData name="Mike Bloys" userId="1248c4d8-7b2b-4b32-b8bd-163ae845f9bb" providerId="ADAL" clId="{E3FF45B8-F5C5-466C-977F-3BDFE562F409}" dt="2019-03-26T16:40:19.743" v="540" actId="478"/>
          <ac:cxnSpMkLst>
            <pc:docMk/>
            <pc:sldMk cId="3865222314" sldId="481"/>
            <ac:cxnSpMk id="25" creationId="{9F5FB07F-E99E-44FC-A13B-A177B45C9533}"/>
          </ac:cxnSpMkLst>
        </pc:cxnChg>
        <pc:cxnChg chg="del">
          <ac:chgData name="Mike Bloys" userId="1248c4d8-7b2b-4b32-b8bd-163ae845f9bb" providerId="ADAL" clId="{E3FF45B8-F5C5-466C-977F-3BDFE562F409}" dt="2019-03-26T16:40:24.190" v="541" actId="478"/>
          <ac:cxnSpMkLst>
            <pc:docMk/>
            <pc:sldMk cId="3865222314" sldId="481"/>
            <ac:cxnSpMk id="29" creationId="{85DE1784-F715-45D4-B5F0-9B4B7B2DB5B6}"/>
          </ac:cxnSpMkLst>
        </pc:cxnChg>
        <pc:cxnChg chg="del">
          <ac:chgData name="Mike Bloys" userId="1248c4d8-7b2b-4b32-b8bd-163ae845f9bb" providerId="ADAL" clId="{E3FF45B8-F5C5-466C-977F-3BDFE562F409}" dt="2019-03-26T16:40:24.190" v="541" actId="478"/>
          <ac:cxnSpMkLst>
            <pc:docMk/>
            <pc:sldMk cId="3865222314" sldId="481"/>
            <ac:cxnSpMk id="33" creationId="{2DA0A301-DFA9-42DA-92A2-DEDCA692576B}"/>
          </ac:cxnSpMkLst>
        </pc:cxnChg>
        <pc:cxnChg chg="del">
          <ac:chgData name="Mike Bloys" userId="1248c4d8-7b2b-4b32-b8bd-163ae845f9bb" providerId="ADAL" clId="{E3FF45B8-F5C5-466C-977F-3BDFE562F409}" dt="2019-03-26T16:40:24.190" v="541" actId="478"/>
          <ac:cxnSpMkLst>
            <pc:docMk/>
            <pc:sldMk cId="3865222314" sldId="481"/>
            <ac:cxnSpMk id="34" creationId="{1F7973B8-20B9-4A9D-B6B8-23310461D529}"/>
          </ac:cxnSpMkLst>
        </pc:cxnChg>
      </pc:sldChg>
      <pc:sldChg chg="addSp modSp add ord addCm modCm">
        <pc:chgData name="Mike Bloys" userId="1248c4d8-7b2b-4b32-b8bd-163ae845f9bb" providerId="ADAL" clId="{E3FF45B8-F5C5-466C-977F-3BDFE562F409}" dt="2019-03-26T17:06:28.928" v="797" actId="20577"/>
        <pc:sldMkLst>
          <pc:docMk/>
          <pc:sldMk cId="2403932171" sldId="482"/>
        </pc:sldMkLst>
        <pc:spChg chg="mod">
          <ac:chgData name="Mike Bloys" userId="1248c4d8-7b2b-4b32-b8bd-163ae845f9bb" providerId="ADAL" clId="{E3FF45B8-F5C5-466C-977F-3BDFE562F409}" dt="2019-03-26T16:48:02.161" v="636" actId="1076"/>
          <ac:spMkLst>
            <pc:docMk/>
            <pc:sldMk cId="2403932171" sldId="482"/>
            <ac:spMk id="3" creationId="{B47DE869-3F93-4CE5-80EB-B9206FC3716C}"/>
          </ac:spMkLst>
        </pc:spChg>
        <pc:spChg chg="add mod">
          <ac:chgData name="Mike Bloys" userId="1248c4d8-7b2b-4b32-b8bd-163ae845f9bb" providerId="ADAL" clId="{E3FF45B8-F5C5-466C-977F-3BDFE562F409}" dt="2019-03-26T17:02:25.965" v="786" actId="1035"/>
          <ac:spMkLst>
            <pc:docMk/>
            <pc:sldMk cId="2403932171" sldId="482"/>
            <ac:spMk id="4" creationId="{6E539181-569B-4DD6-B048-84D43CC4ADD1}"/>
          </ac:spMkLst>
        </pc:spChg>
        <pc:spChg chg="mod">
          <ac:chgData name="Mike Bloys" userId="1248c4d8-7b2b-4b32-b8bd-163ae845f9bb" providerId="ADAL" clId="{E3FF45B8-F5C5-466C-977F-3BDFE562F409}" dt="2019-03-26T16:57:40.869" v="731" actId="552"/>
          <ac:spMkLst>
            <pc:docMk/>
            <pc:sldMk cId="2403932171" sldId="482"/>
            <ac:spMk id="5" creationId="{EB7ED18E-8DCA-4748-BA00-478E300AB68E}"/>
          </ac:spMkLst>
        </pc:spChg>
        <pc:spChg chg="mod">
          <ac:chgData name="Mike Bloys" userId="1248c4d8-7b2b-4b32-b8bd-163ae845f9bb" providerId="ADAL" clId="{E3FF45B8-F5C5-466C-977F-3BDFE562F409}" dt="2019-03-26T17:02:25.965" v="786" actId="1035"/>
          <ac:spMkLst>
            <pc:docMk/>
            <pc:sldMk cId="2403932171" sldId="482"/>
            <ac:spMk id="6" creationId="{A586E1E6-C819-4461-975D-D1A4C35BBBA2}"/>
          </ac:spMkLst>
        </pc:spChg>
        <pc:spChg chg="add mod">
          <ac:chgData name="Mike Bloys" userId="1248c4d8-7b2b-4b32-b8bd-163ae845f9bb" providerId="ADAL" clId="{E3FF45B8-F5C5-466C-977F-3BDFE562F409}" dt="2019-03-26T17:02:15.006" v="781" actId="1035"/>
          <ac:spMkLst>
            <pc:docMk/>
            <pc:sldMk cId="2403932171" sldId="482"/>
            <ac:spMk id="8" creationId="{3867183F-A64A-41D9-8DC6-0A6120C47E0E}"/>
          </ac:spMkLst>
        </pc:spChg>
        <pc:spChg chg="add mod">
          <ac:chgData name="Mike Bloys" userId="1248c4d8-7b2b-4b32-b8bd-163ae845f9bb" providerId="ADAL" clId="{E3FF45B8-F5C5-466C-977F-3BDFE562F409}" dt="2019-03-26T17:02:25.965" v="786" actId="1035"/>
          <ac:spMkLst>
            <pc:docMk/>
            <pc:sldMk cId="2403932171" sldId="482"/>
            <ac:spMk id="10" creationId="{994B1A3A-17DD-44A7-945E-31DCA2B612CF}"/>
          </ac:spMkLst>
        </pc:spChg>
        <pc:spChg chg="add mod">
          <ac:chgData name="Mike Bloys" userId="1248c4d8-7b2b-4b32-b8bd-163ae845f9bb" providerId="ADAL" clId="{E3FF45B8-F5C5-466C-977F-3BDFE562F409}" dt="2019-03-26T16:57:02.210" v="723" actId="571"/>
          <ac:spMkLst>
            <pc:docMk/>
            <pc:sldMk cId="2403932171" sldId="482"/>
            <ac:spMk id="11" creationId="{5E1BE35D-5889-4BAB-8A2D-54103D0AB481}"/>
          </ac:spMkLst>
        </pc:spChg>
        <pc:spChg chg="add mod">
          <ac:chgData name="Mike Bloys" userId="1248c4d8-7b2b-4b32-b8bd-163ae845f9bb" providerId="ADAL" clId="{E3FF45B8-F5C5-466C-977F-3BDFE562F409}" dt="2019-03-26T17:02:25.965" v="786" actId="1035"/>
          <ac:spMkLst>
            <pc:docMk/>
            <pc:sldMk cId="2403932171" sldId="482"/>
            <ac:spMk id="12" creationId="{B3934C82-A0E1-4D12-A2BF-80F699E0FA68}"/>
          </ac:spMkLst>
        </pc:spChg>
        <pc:spChg chg="add mod">
          <ac:chgData name="Mike Bloys" userId="1248c4d8-7b2b-4b32-b8bd-163ae845f9bb" providerId="ADAL" clId="{E3FF45B8-F5C5-466C-977F-3BDFE562F409}" dt="2019-03-26T17:02:25.965" v="786" actId="1035"/>
          <ac:spMkLst>
            <pc:docMk/>
            <pc:sldMk cId="2403932171" sldId="482"/>
            <ac:spMk id="13" creationId="{B45C8758-172C-4E9A-BEEA-678C0C3C8E85}"/>
          </ac:spMkLst>
        </pc:spChg>
        <pc:spChg chg="add mod">
          <ac:chgData name="Mike Bloys" userId="1248c4d8-7b2b-4b32-b8bd-163ae845f9bb" providerId="ADAL" clId="{E3FF45B8-F5C5-466C-977F-3BDFE562F409}" dt="2019-03-26T17:02:25.965" v="786" actId="1035"/>
          <ac:spMkLst>
            <pc:docMk/>
            <pc:sldMk cId="2403932171" sldId="482"/>
            <ac:spMk id="14" creationId="{3A9AEC49-A5C5-45FE-984A-663037EDEB4C}"/>
          </ac:spMkLst>
        </pc:spChg>
        <pc:spChg chg="add mod">
          <ac:chgData name="Mike Bloys" userId="1248c4d8-7b2b-4b32-b8bd-163ae845f9bb" providerId="ADAL" clId="{E3FF45B8-F5C5-466C-977F-3BDFE562F409}" dt="2019-03-26T17:02:25.965" v="786" actId="1035"/>
          <ac:spMkLst>
            <pc:docMk/>
            <pc:sldMk cId="2403932171" sldId="482"/>
            <ac:spMk id="15" creationId="{B0D6C734-287B-40A2-A0AA-81DD8E29E0FB}"/>
          </ac:spMkLst>
        </pc:spChg>
        <pc:spChg chg="mod">
          <ac:chgData name="Mike Bloys" userId="1248c4d8-7b2b-4b32-b8bd-163ae845f9bb" providerId="ADAL" clId="{E3FF45B8-F5C5-466C-977F-3BDFE562F409}" dt="2019-03-26T17:02:25.965" v="786" actId="1035"/>
          <ac:spMkLst>
            <pc:docMk/>
            <pc:sldMk cId="2403932171" sldId="482"/>
            <ac:spMk id="23" creationId="{8EF5ED75-C074-4277-8B76-9F648E9D96FF}"/>
          </ac:spMkLst>
        </pc:spChg>
      </pc:sldChg>
      <pc:sldChg chg="modSp add">
        <pc:chgData name="Mike Bloys" userId="1248c4d8-7b2b-4b32-b8bd-163ae845f9bb" providerId="ADAL" clId="{E3FF45B8-F5C5-466C-977F-3BDFE562F409}" dt="2019-03-27T09:00:47.353" v="1100" actId="1076"/>
        <pc:sldMkLst>
          <pc:docMk/>
          <pc:sldMk cId="592696285" sldId="484"/>
        </pc:sldMkLst>
        <pc:spChg chg="mod">
          <ac:chgData name="Mike Bloys" userId="1248c4d8-7b2b-4b32-b8bd-163ae845f9bb" providerId="ADAL" clId="{E3FF45B8-F5C5-466C-977F-3BDFE562F409}" dt="2019-03-27T08:53:50.011" v="1063" actId="208"/>
          <ac:spMkLst>
            <pc:docMk/>
            <pc:sldMk cId="592696285" sldId="484"/>
            <ac:spMk id="4" creationId="{B4D9FE3F-E6AE-4874-AEB2-599F3BAE4078}"/>
          </ac:spMkLst>
        </pc:spChg>
        <pc:spChg chg="mod">
          <ac:chgData name="Mike Bloys" userId="1248c4d8-7b2b-4b32-b8bd-163ae845f9bb" providerId="ADAL" clId="{E3FF45B8-F5C5-466C-977F-3BDFE562F409}" dt="2019-03-27T08:51:07.368" v="1005" actId="1076"/>
          <ac:spMkLst>
            <pc:docMk/>
            <pc:sldMk cId="592696285" sldId="484"/>
            <ac:spMk id="5" creationId="{2D9FE9BF-02D9-4BAA-8672-E9C0C3CDA40A}"/>
          </ac:spMkLst>
        </pc:spChg>
        <pc:spChg chg="mod">
          <ac:chgData name="Mike Bloys" userId="1248c4d8-7b2b-4b32-b8bd-163ae845f9bb" providerId="ADAL" clId="{E3FF45B8-F5C5-466C-977F-3BDFE562F409}" dt="2019-03-27T08:51:11.114" v="1006" actId="1076"/>
          <ac:spMkLst>
            <pc:docMk/>
            <pc:sldMk cId="592696285" sldId="484"/>
            <ac:spMk id="7" creationId="{0C94C05B-73C0-4FA1-8493-22B833620EB2}"/>
          </ac:spMkLst>
        </pc:spChg>
        <pc:spChg chg="mod">
          <ac:chgData name="Mike Bloys" userId="1248c4d8-7b2b-4b32-b8bd-163ae845f9bb" providerId="ADAL" clId="{E3FF45B8-F5C5-466C-977F-3BDFE562F409}" dt="2019-03-27T08:53:39.683" v="1062" actId="1076"/>
          <ac:spMkLst>
            <pc:docMk/>
            <pc:sldMk cId="592696285" sldId="484"/>
            <ac:spMk id="8" creationId="{488852F7-3529-4A99-BAB9-BEB47F713893}"/>
          </ac:spMkLst>
        </pc:spChg>
        <pc:spChg chg="mod">
          <ac:chgData name="Mike Bloys" userId="1248c4d8-7b2b-4b32-b8bd-163ae845f9bb" providerId="ADAL" clId="{E3FF45B8-F5C5-466C-977F-3BDFE562F409}" dt="2019-03-27T08:53:35.915" v="1061" actId="1076"/>
          <ac:spMkLst>
            <pc:docMk/>
            <pc:sldMk cId="592696285" sldId="484"/>
            <ac:spMk id="9" creationId="{1C46E995-B807-4995-A147-4B7AB766F605}"/>
          </ac:spMkLst>
        </pc:spChg>
        <pc:spChg chg="mod">
          <ac:chgData name="Mike Bloys" userId="1248c4d8-7b2b-4b32-b8bd-163ae845f9bb" providerId="ADAL" clId="{E3FF45B8-F5C5-466C-977F-3BDFE562F409}" dt="2019-03-27T08:51:21.347" v="1008" actId="1076"/>
          <ac:spMkLst>
            <pc:docMk/>
            <pc:sldMk cId="592696285" sldId="484"/>
            <ac:spMk id="10" creationId="{21C4B863-850C-44C4-8D87-A4EA26980ECE}"/>
          </ac:spMkLst>
        </pc:spChg>
        <pc:spChg chg="mod">
          <ac:chgData name="Mike Bloys" userId="1248c4d8-7b2b-4b32-b8bd-163ae845f9bb" providerId="ADAL" clId="{E3FF45B8-F5C5-466C-977F-3BDFE562F409}" dt="2019-03-27T09:00:47.353" v="1100" actId="1076"/>
          <ac:spMkLst>
            <pc:docMk/>
            <pc:sldMk cId="592696285" sldId="484"/>
            <ac:spMk id="11" creationId="{1C1AD687-84A6-45EF-8B93-884627269696}"/>
          </ac:spMkLst>
        </pc:spChg>
        <pc:spChg chg="mod">
          <ac:chgData name="Mike Bloys" userId="1248c4d8-7b2b-4b32-b8bd-163ae845f9bb" providerId="ADAL" clId="{E3FF45B8-F5C5-466C-977F-3BDFE562F409}" dt="2019-03-27T09:00:47.353" v="1100" actId="1076"/>
          <ac:spMkLst>
            <pc:docMk/>
            <pc:sldMk cId="592696285" sldId="484"/>
            <ac:spMk id="12" creationId="{37783522-2B36-4033-9A07-7EE9077DF5B8}"/>
          </ac:spMkLst>
        </pc:spChg>
      </pc:sldChg>
      <pc:sldChg chg="addSp delSp modSp add ord delCm">
        <pc:chgData name="Mike Bloys" userId="1248c4d8-7b2b-4b32-b8bd-163ae845f9bb" providerId="ADAL" clId="{E3FF45B8-F5C5-466C-977F-3BDFE562F409}" dt="2019-03-29T10:36:42.740" v="2092" actId="478"/>
        <pc:sldMkLst>
          <pc:docMk/>
          <pc:sldMk cId="2747190727" sldId="485"/>
        </pc:sldMkLst>
        <pc:spChg chg="mod">
          <ac:chgData name="Mike Bloys" userId="1248c4d8-7b2b-4b32-b8bd-163ae845f9bb" providerId="ADAL" clId="{E3FF45B8-F5C5-466C-977F-3BDFE562F409}" dt="2019-03-29T10:15:32.628" v="1909" actId="20577"/>
          <ac:spMkLst>
            <pc:docMk/>
            <pc:sldMk cId="2747190727" sldId="485"/>
            <ac:spMk id="3" creationId="{24B5E426-11C1-4879-8B27-22F2EE97C0DC}"/>
          </ac:spMkLst>
        </pc:spChg>
        <pc:spChg chg="del mod">
          <ac:chgData name="Mike Bloys" userId="1248c4d8-7b2b-4b32-b8bd-163ae845f9bb" providerId="ADAL" clId="{E3FF45B8-F5C5-466C-977F-3BDFE562F409}" dt="2019-03-29T10:36:42.740" v="2092" actId="478"/>
          <ac:spMkLst>
            <pc:docMk/>
            <pc:sldMk cId="2747190727" sldId="485"/>
            <ac:spMk id="5" creationId="{62B74FD9-C4D4-4351-B304-1312275CC2D5}"/>
          </ac:spMkLst>
        </pc:spChg>
        <pc:spChg chg="add del mod">
          <ac:chgData name="Mike Bloys" userId="1248c4d8-7b2b-4b32-b8bd-163ae845f9bb" providerId="ADAL" clId="{E3FF45B8-F5C5-466C-977F-3BDFE562F409}" dt="2019-03-27T10:29:43.094" v="1544" actId="20577"/>
          <ac:spMkLst>
            <pc:docMk/>
            <pc:sldMk cId="2747190727" sldId="485"/>
            <ac:spMk id="7" creationId="{EC6B3AAF-6BB7-40BC-8D94-2A052E02B328}"/>
          </ac:spMkLst>
        </pc:spChg>
        <pc:spChg chg="add del mod">
          <ac:chgData name="Mike Bloys" userId="1248c4d8-7b2b-4b32-b8bd-163ae845f9bb" providerId="ADAL" clId="{E3FF45B8-F5C5-466C-977F-3BDFE562F409}" dt="2019-03-27T10:29:43.094" v="1544" actId="20577"/>
          <ac:spMkLst>
            <pc:docMk/>
            <pc:sldMk cId="2747190727" sldId="485"/>
            <ac:spMk id="9" creationId="{A098A9E9-BDF9-432E-BA0E-396A88709B9C}"/>
          </ac:spMkLst>
        </pc:spChg>
        <pc:graphicFrameChg chg="del mod">
          <ac:chgData name="Mike Bloys" userId="1248c4d8-7b2b-4b32-b8bd-163ae845f9bb" providerId="ADAL" clId="{E3FF45B8-F5C5-466C-977F-3BDFE562F409}" dt="2019-03-27T10:42:32.503" v="1829" actId="478"/>
          <ac:graphicFrameMkLst>
            <pc:docMk/>
            <pc:sldMk cId="2747190727" sldId="485"/>
            <ac:graphicFrameMk id="6" creationId="{9A3B5527-5780-4225-926F-294DA6C939A8}"/>
          </ac:graphicFrameMkLst>
        </pc:graphicFrameChg>
        <pc:graphicFrameChg chg="add del mod modGraphic">
          <ac:chgData name="Mike Bloys" userId="1248c4d8-7b2b-4b32-b8bd-163ae845f9bb" providerId="ADAL" clId="{E3FF45B8-F5C5-466C-977F-3BDFE562F409}" dt="2019-03-27T10:42:23.431" v="1828" actId="478"/>
          <ac:graphicFrameMkLst>
            <pc:docMk/>
            <pc:sldMk cId="2747190727" sldId="485"/>
            <ac:graphicFrameMk id="14" creationId="{AEC00234-B481-47B7-ADE2-81C05347FF84}"/>
          </ac:graphicFrameMkLst>
        </pc:graphicFrameChg>
        <pc:graphicFrameChg chg="add mod modGraphic">
          <ac:chgData name="Mike Bloys" userId="1248c4d8-7b2b-4b32-b8bd-163ae845f9bb" providerId="ADAL" clId="{E3FF45B8-F5C5-466C-977F-3BDFE562F409}" dt="2019-03-27T11:20:00.255" v="1865" actId="20577"/>
          <ac:graphicFrameMkLst>
            <pc:docMk/>
            <pc:sldMk cId="2747190727" sldId="485"/>
            <ac:graphicFrameMk id="16" creationId="{0F8D3E7D-8ED2-4994-9B45-ADEA7DCB29C2}"/>
          </ac:graphicFrameMkLst>
        </pc:graphicFrameChg>
        <pc:picChg chg="del mod">
          <ac:chgData name="Mike Bloys" userId="1248c4d8-7b2b-4b32-b8bd-163ae845f9bb" providerId="ADAL" clId="{E3FF45B8-F5C5-466C-977F-3BDFE562F409}" dt="2019-03-29T10:36:36.695" v="2090" actId="478"/>
          <ac:picMkLst>
            <pc:docMk/>
            <pc:sldMk cId="2747190727" sldId="485"/>
            <ac:picMk id="4" creationId="{AAF6D2A7-98AD-425C-8AE0-6EBEE755F379}"/>
          </ac:picMkLst>
        </pc:picChg>
        <pc:picChg chg="add del mod">
          <ac:chgData name="Mike Bloys" userId="1248c4d8-7b2b-4b32-b8bd-163ae845f9bb" providerId="ADAL" clId="{E3FF45B8-F5C5-466C-977F-3BDFE562F409}" dt="2019-03-29T10:04:25.452" v="1885" actId="478"/>
          <ac:picMkLst>
            <pc:docMk/>
            <pc:sldMk cId="2747190727" sldId="485"/>
            <ac:picMk id="7" creationId="{B49142A6-6AAF-4751-8F81-01F23A9ED72A}"/>
          </ac:picMkLst>
        </pc:picChg>
        <pc:picChg chg="add del mod">
          <ac:chgData name="Mike Bloys" userId="1248c4d8-7b2b-4b32-b8bd-163ae845f9bb" providerId="ADAL" clId="{E3FF45B8-F5C5-466C-977F-3BDFE562F409}" dt="2019-03-29T10:15:15.155" v="1902" actId="478"/>
          <ac:picMkLst>
            <pc:docMk/>
            <pc:sldMk cId="2747190727" sldId="485"/>
            <ac:picMk id="12" creationId="{AFA8418F-3D0F-49EA-8901-C4B4BA5771F9}"/>
          </ac:picMkLst>
        </pc:picChg>
        <pc:picChg chg="add del mod">
          <ac:chgData name="Mike Bloys" userId="1248c4d8-7b2b-4b32-b8bd-163ae845f9bb" providerId="ADAL" clId="{E3FF45B8-F5C5-466C-977F-3BDFE562F409}" dt="2019-03-29T10:36:32.879" v="2089" actId="478"/>
          <ac:picMkLst>
            <pc:docMk/>
            <pc:sldMk cId="2747190727" sldId="485"/>
            <ac:picMk id="17" creationId="{9F2ADCF0-20FF-4B0B-89D5-DE47BF7DA0AF}"/>
          </ac:picMkLst>
        </pc:picChg>
        <pc:picChg chg="add del mod">
          <ac:chgData name="Mike Bloys" userId="1248c4d8-7b2b-4b32-b8bd-163ae845f9bb" providerId="ADAL" clId="{E3FF45B8-F5C5-466C-977F-3BDFE562F409}" dt="2019-03-29T10:08:07.247" v="1898" actId="478"/>
          <ac:picMkLst>
            <pc:docMk/>
            <pc:sldMk cId="2747190727" sldId="485"/>
            <ac:picMk id="18" creationId="{4CF7187F-A084-4A1C-BA95-EC20E9778D77}"/>
          </ac:picMkLst>
        </pc:picChg>
        <pc:picChg chg="add del mod">
          <ac:chgData name="Mike Bloys" userId="1248c4d8-7b2b-4b32-b8bd-163ae845f9bb" providerId="ADAL" clId="{E3FF45B8-F5C5-466C-977F-3BDFE562F409}" dt="2019-03-29T10:16:37.550" v="1913" actId="478"/>
          <ac:picMkLst>
            <pc:docMk/>
            <pc:sldMk cId="2747190727" sldId="485"/>
            <ac:picMk id="20" creationId="{7B811A02-7213-4A4C-877E-F73729E375EA}"/>
          </ac:picMkLst>
        </pc:picChg>
        <pc:picChg chg="add mod ord">
          <ac:chgData name="Mike Bloys" userId="1248c4d8-7b2b-4b32-b8bd-163ae845f9bb" providerId="ADAL" clId="{E3FF45B8-F5C5-466C-977F-3BDFE562F409}" dt="2019-03-29T10:16:36.169" v="1912" actId="167"/>
          <ac:picMkLst>
            <pc:docMk/>
            <pc:sldMk cId="2747190727" sldId="485"/>
            <ac:picMk id="22" creationId="{AB5637F0-826E-4E78-B184-C94109D96752}"/>
          </ac:picMkLst>
        </pc:picChg>
        <pc:cxnChg chg="del mod">
          <ac:chgData name="Mike Bloys" userId="1248c4d8-7b2b-4b32-b8bd-163ae845f9bb" providerId="ADAL" clId="{E3FF45B8-F5C5-466C-977F-3BDFE562F409}" dt="2019-03-29T10:36:39.733" v="2091" actId="478"/>
          <ac:cxnSpMkLst>
            <pc:docMk/>
            <pc:sldMk cId="2747190727" sldId="485"/>
            <ac:cxnSpMk id="8" creationId="{910C0C72-03DD-4BC1-B6C5-69B2D874524E}"/>
          </ac:cxnSpMkLst>
        </pc:cxnChg>
        <pc:cxnChg chg="del mod">
          <ac:chgData name="Mike Bloys" userId="1248c4d8-7b2b-4b32-b8bd-163ae845f9bb" providerId="ADAL" clId="{E3FF45B8-F5C5-466C-977F-3BDFE562F409}" dt="2019-03-29T10:36:39.733" v="2091" actId="478"/>
          <ac:cxnSpMkLst>
            <pc:docMk/>
            <pc:sldMk cId="2747190727" sldId="485"/>
            <ac:cxnSpMk id="10" creationId="{661C5F67-954A-429C-A5D6-D22C009A8F43}"/>
          </ac:cxnSpMkLst>
        </pc:cxnChg>
        <pc:cxnChg chg="del mod">
          <ac:chgData name="Mike Bloys" userId="1248c4d8-7b2b-4b32-b8bd-163ae845f9bb" providerId="ADAL" clId="{E3FF45B8-F5C5-466C-977F-3BDFE562F409}" dt="2019-03-29T10:36:39.733" v="2091" actId="478"/>
          <ac:cxnSpMkLst>
            <pc:docMk/>
            <pc:sldMk cId="2747190727" sldId="485"/>
            <ac:cxnSpMk id="11" creationId="{3CA33D66-4376-4F05-A0C8-756917C478E2}"/>
          </ac:cxnSpMkLst>
        </pc:cxnChg>
        <pc:cxnChg chg="del mod">
          <ac:chgData name="Mike Bloys" userId="1248c4d8-7b2b-4b32-b8bd-163ae845f9bb" providerId="ADAL" clId="{E3FF45B8-F5C5-466C-977F-3BDFE562F409}" dt="2019-03-29T10:36:39.733" v="2091" actId="478"/>
          <ac:cxnSpMkLst>
            <pc:docMk/>
            <pc:sldMk cId="2747190727" sldId="485"/>
            <ac:cxnSpMk id="13" creationId="{6AAD3D8F-2397-4D28-AA01-8C819DBF744A}"/>
          </ac:cxnSpMkLst>
        </pc:cxnChg>
        <pc:cxnChg chg="del mod">
          <ac:chgData name="Mike Bloys" userId="1248c4d8-7b2b-4b32-b8bd-163ae845f9bb" providerId="ADAL" clId="{E3FF45B8-F5C5-466C-977F-3BDFE562F409}" dt="2019-03-29T10:36:39.733" v="2091" actId="478"/>
          <ac:cxnSpMkLst>
            <pc:docMk/>
            <pc:sldMk cId="2747190727" sldId="485"/>
            <ac:cxnSpMk id="15" creationId="{6FF8744B-72FF-4D8E-849D-DC0DE6F22EE9}"/>
          </ac:cxnSpMkLst>
        </pc:cxnChg>
      </pc:sldChg>
      <pc:sldChg chg="modSp add">
        <pc:chgData name="Mike Bloys" userId="1248c4d8-7b2b-4b32-b8bd-163ae845f9bb" providerId="ADAL" clId="{E3FF45B8-F5C5-466C-977F-3BDFE562F409}" dt="2019-03-29T14:52:59.839" v="2171" actId="113"/>
        <pc:sldMkLst>
          <pc:docMk/>
          <pc:sldMk cId="2754093074" sldId="486"/>
        </pc:sldMkLst>
        <pc:spChg chg="mod">
          <ac:chgData name="Mike Bloys" userId="1248c4d8-7b2b-4b32-b8bd-163ae845f9bb" providerId="ADAL" clId="{E3FF45B8-F5C5-466C-977F-3BDFE562F409}" dt="2019-03-29T14:51:04.941" v="2100" actId="20577"/>
          <ac:spMkLst>
            <pc:docMk/>
            <pc:sldMk cId="2754093074" sldId="486"/>
            <ac:spMk id="3" creationId="{24B5E426-11C1-4879-8B27-22F2EE97C0DC}"/>
          </ac:spMkLst>
        </pc:spChg>
        <pc:graphicFrameChg chg="modGraphic">
          <ac:chgData name="Mike Bloys" userId="1248c4d8-7b2b-4b32-b8bd-163ae845f9bb" providerId="ADAL" clId="{E3FF45B8-F5C5-466C-977F-3BDFE562F409}" dt="2019-03-29T14:52:59.839" v="2171" actId="113"/>
          <ac:graphicFrameMkLst>
            <pc:docMk/>
            <pc:sldMk cId="2754093074" sldId="486"/>
            <ac:graphicFrameMk id="16" creationId="{0F8D3E7D-8ED2-4994-9B45-ADEA7DCB29C2}"/>
          </ac:graphicFrameMkLst>
        </pc:graphicFrameChg>
      </pc:sldChg>
      <pc:sldMasterChg chg="delSldLayout modSldLayout">
        <pc:chgData name="Mike Bloys" userId="1248c4d8-7b2b-4b32-b8bd-163ae845f9bb" providerId="ADAL" clId="{E3FF45B8-F5C5-466C-977F-3BDFE562F409}" dt="2019-04-02T08:56:09.688" v="2317"/>
        <pc:sldMasterMkLst>
          <pc:docMk/>
          <pc:sldMasterMk cId="1932898210" sldId="2147483672"/>
        </pc:sldMasterMkLst>
        <pc:sldLayoutChg chg="addSp delSp modSp">
          <pc:chgData name="Mike Bloys" userId="1248c4d8-7b2b-4b32-b8bd-163ae845f9bb" providerId="ADAL" clId="{E3FF45B8-F5C5-466C-977F-3BDFE562F409}" dt="2019-03-26T15:16:41.512" v="25" actId="20577"/>
          <pc:sldLayoutMkLst>
            <pc:docMk/>
            <pc:sldMasterMk cId="1932898210" sldId="2147483672"/>
            <pc:sldLayoutMk cId="170202131" sldId="2147483673"/>
          </pc:sldLayoutMkLst>
          <pc:spChg chg="add">
            <ac:chgData name="Mike Bloys" userId="1248c4d8-7b2b-4b32-b8bd-163ae845f9bb" providerId="ADAL" clId="{E3FF45B8-F5C5-466C-977F-3BDFE562F409}" dt="2019-03-26T15:16:01.344" v="4" actId="20577"/>
            <ac:spMkLst>
              <pc:docMk/>
              <pc:sldMasterMk cId="1932898210" sldId="2147483672"/>
              <pc:sldLayoutMk cId="170202131" sldId="2147483673"/>
              <ac:spMk id="8" creationId="{9B8FF1BE-C994-48A7-9A8A-1103D288C3EC}"/>
            </ac:spMkLst>
          </pc:spChg>
          <pc:spChg chg="add mod">
            <ac:chgData name="Mike Bloys" userId="1248c4d8-7b2b-4b32-b8bd-163ae845f9bb" providerId="ADAL" clId="{E3FF45B8-F5C5-466C-977F-3BDFE562F409}" dt="2019-03-26T15:16:41.512" v="25" actId="20577"/>
            <ac:spMkLst>
              <pc:docMk/>
              <pc:sldMasterMk cId="1932898210" sldId="2147483672"/>
              <pc:sldLayoutMk cId="170202131" sldId="2147483673"/>
              <ac:spMk id="9" creationId="{9572E8CA-8FDB-48F6-811F-B4F2B002FCC7}"/>
            </ac:spMkLst>
          </pc:spChg>
          <pc:spChg chg="del">
            <ac:chgData name="Mike Bloys" userId="1248c4d8-7b2b-4b32-b8bd-163ae845f9bb" providerId="ADAL" clId="{E3FF45B8-F5C5-466C-977F-3BDFE562F409}" dt="2019-03-26T15:16:00.017" v="3" actId="478"/>
            <ac:spMkLst>
              <pc:docMk/>
              <pc:sldMasterMk cId="1932898210" sldId="2147483672"/>
              <pc:sldLayoutMk cId="170202131" sldId="2147483673"/>
              <ac:spMk id="20" creationId="{00000000-0000-0000-0000-000000000000}"/>
            </ac:spMkLst>
          </pc:spChg>
          <pc:spChg chg="del">
            <ac:chgData name="Mike Bloys" userId="1248c4d8-7b2b-4b32-b8bd-163ae845f9bb" providerId="ADAL" clId="{E3FF45B8-F5C5-466C-977F-3BDFE562F409}" dt="2019-03-26T15:16:00.017" v="3" actId="478"/>
            <ac:spMkLst>
              <pc:docMk/>
              <pc:sldMasterMk cId="1932898210" sldId="2147483672"/>
              <pc:sldLayoutMk cId="170202131" sldId="2147483673"/>
              <ac:spMk id="21" creationId="{00000000-0000-0000-0000-000000000000}"/>
            </ac:spMkLst>
          </pc:spChg>
          <pc:spChg chg="del">
            <ac:chgData name="Mike Bloys" userId="1248c4d8-7b2b-4b32-b8bd-163ae845f9bb" providerId="ADAL" clId="{E3FF45B8-F5C5-466C-977F-3BDFE562F409}" dt="2019-03-26T15:16:00.017" v="3" actId="478"/>
            <ac:spMkLst>
              <pc:docMk/>
              <pc:sldMasterMk cId="1932898210" sldId="2147483672"/>
              <pc:sldLayoutMk cId="170202131" sldId="2147483673"/>
              <ac:spMk id="24" creationId="{00000000-0000-0000-0000-000000000000}"/>
            </ac:spMkLst>
          </pc:spChg>
          <pc:grpChg chg="add">
            <ac:chgData name="Mike Bloys" userId="1248c4d8-7b2b-4b32-b8bd-163ae845f9bb" providerId="ADAL" clId="{E3FF45B8-F5C5-466C-977F-3BDFE562F409}" dt="2019-03-26T15:16:01.344" v="4" actId="20577"/>
            <ac:grpSpMkLst>
              <pc:docMk/>
              <pc:sldMasterMk cId="1932898210" sldId="2147483672"/>
              <pc:sldLayoutMk cId="170202131" sldId="2147483673"/>
              <ac:grpSpMk id="11" creationId="{611193A4-C2FE-4B59-B592-8EC51F1EF57F}"/>
            </ac:grpSpMkLst>
          </pc:grpChg>
          <pc:picChg chg="del">
            <ac:chgData name="Mike Bloys" userId="1248c4d8-7b2b-4b32-b8bd-163ae845f9bb" providerId="ADAL" clId="{E3FF45B8-F5C5-466C-977F-3BDFE562F409}" dt="2019-03-26T15:16:00.017" v="3" actId="478"/>
            <ac:picMkLst>
              <pc:docMk/>
              <pc:sldMasterMk cId="1932898210" sldId="2147483672"/>
              <pc:sldLayoutMk cId="170202131" sldId="2147483673"/>
              <ac:picMk id="2" creationId="{00000000-0000-0000-0000-000000000000}"/>
            </ac:picMkLst>
          </pc:picChg>
          <pc:picChg chg="add">
            <ac:chgData name="Mike Bloys" userId="1248c4d8-7b2b-4b32-b8bd-163ae845f9bb" providerId="ADAL" clId="{E3FF45B8-F5C5-466C-977F-3BDFE562F409}" dt="2019-03-26T15:16:01.344" v="4" actId="20577"/>
            <ac:picMkLst>
              <pc:docMk/>
              <pc:sldMasterMk cId="1932898210" sldId="2147483672"/>
              <pc:sldLayoutMk cId="170202131" sldId="2147483673"/>
              <ac:picMk id="7" creationId="{C4BBB89C-B4FE-45D6-B026-4F9D775F8E16}"/>
            </ac:picMkLst>
          </pc:picChg>
          <pc:cxnChg chg="add">
            <ac:chgData name="Mike Bloys" userId="1248c4d8-7b2b-4b32-b8bd-163ae845f9bb" providerId="ADAL" clId="{E3FF45B8-F5C5-466C-977F-3BDFE562F409}" dt="2019-03-26T15:16:01.344" v="4" actId="20577"/>
            <ac:cxnSpMkLst>
              <pc:docMk/>
              <pc:sldMasterMk cId="1932898210" sldId="2147483672"/>
              <pc:sldLayoutMk cId="170202131" sldId="2147483673"/>
              <ac:cxnSpMk id="10" creationId="{80B2C3B2-7C0C-495E-91B6-351AEE09B8D6}"/>
            </ac:cxnSpMkLst>
          </pc:cxnChg>
          <pc:cxnChg chg="del">
            <ac:chgData name="Mike Bloys" userId="1248c4d8-7b2b-4b32-b8bd-163ae845f9bb" providerId="ADAL" clId="{E3FF45B8-F5C5-466C-977F-3BDFE562F409}" dt="2019-03-26T15:16:00.017" v="3" actId="478"/>
            <ac:cxnSpMkLst>
              <pc:docMk/>
              <pc:sldMasterMk cId="1932898210" sldId="2147483672"/>
              <pc:sldLayoutMk cId="170202131" sldId="2147483673"/>
              <ac:cxnSpMk id="14" creationId="{00000000-0000-0000-0000-000000000000}"/>
            </ac:cxnSpMkLst>
          </pc:cxnChg>
        </pc:sldLayoutChg>
        <pc:sldLayoutChg chg="modSp setBg">
          <pc:chgData name="Mike Bloys" userId="1248c4d8-7b2b-4b32-b8bd-163ae845f9bb" providerId="ADAL" clId="{E3FF45B8-F5C5-466C-977F-3BDFE562F409}" dt="2019-03-26T15:18:18.129" v="31" actId="207"/>
          <pc:sldLayoutMkLst>
            <pc:docMk/>
            <pc:sldMasterMk cId="1932898210" sldId="2147483672"/>
            <pc:sldLayoutMk cId="2147235817" sldId="2147483674"/>
          </pc:sldLayoutMkLst>
          <pc:spChg chg="mod">
            <ac:chgData name="Mike Bloys" userId="1248c4d8-7b2b-4b32-b8bd-163ae845f9bb" providerId="ADAL" clId="{E3FF45B8-F5C5-466C-977F-3BDFE562F409}" dt="2019-03-26T15:18:18.129" v="31" actId="207"/>
            <ac:spMkLst>
              <pc:docMk/>
              <pc:sldMasterMk cId="1932898210" sldId="2147483672"/>
              <pc:sldLayoutMk cId="2147235817" sldId="2147483674"/>
              <ac:spMk id="6" creationId="{00000000-0000-0000-0000-000000000000}"/>
            </ac:spMkLst>
          </pc:spChg>
          <pc:spChg chg="mod">
            <ac:chgData name="Mike Bloys" userId="1248c4d8-7b2b-4b32-b8bd-163ae845f9bb" providerId="ADAL" clId="{E3FF45B8-F5C5-466C-977F-3BDFE562F409}" dt="2019-03-26T15:18:18.129" v="31" actId="207"/>
            <ac:spMkLst>
              <pc:docMk/>
              <pc:sldMasterMk cId="1932898210" sldId="2147483672"/>
              <pc:sldLayoutMk cId="2147235817" sldId="2147483674"/>
              <ac:spMk id="10" creationId="{00000000-0000-0000-0000-000000000000}"/>
            </ac:spMkLst>
          </pc:spChg>
        </pc:sldLayoutChg>
        <pc:sldLayoutChg chg="addSp delSp modSp">
          <pc:chgData name="Mike Bloys" userId="1248c4d8-7b2b-4b32-b8bd-163ae845f9bb" providerId="ADAL" clId="{E3FF45B8-F5C5-466C-977F-3BDFE562F409}" dt="2019-04-02T08:56:09.688" v="2317"/>
          <pc:sldLayoutMkLst>
            <pc:docMk/>
            <pc:sldMasterMk cId="1932898210" sldId="2147483672"/>
            <pc:sldLayoutMk cId="3842507570" sldId="2147483676"/>
          </pc:sldLayoutMkLst>
          <pc:spChg chg="mod">
            <ac:chgData name="Mike Bloys" userId="1248c4d8-7b2b-4b32-b8bd-163ae845f9bb" providerId="ADAL" clId="{E3FF45B8-F5C5-466C-977F-3BDFE562F409}" dt="2019-03-26T15:19:18.347" v="54" actId="207"/>
            <ac:spMkLst>
              <pc:docMk/>
              <pc:sldMasterMk cId="1932898210" sldId="2147483672"/>
              <pc:sldLayoutMk cId="3842507570" sldId="2147483676"/>
              <ac:spMk id="9" creationId="{00000000-0000-0000-0000-000000000000}"/>
            </ac:spMkLst>
          </pc:spChg>
          <pc:spChg chg="add mod">
            <ac:chgData name="Mike Bloys" userId="1248c4d8-7b2b-4b32-b8bd-163ae845f9bb" providerId="ADAL" clId="{E3FF45B8-F5C5-466C-977F-3BDFE562F409}" dt="2019-03-26T15:18:54.468" v="52" actId="20577"/>
            <ac:spMkLst>
              <pc:docMk/>
              <pc:sldMasterMk cId="1932898210" sldId="2147483672"/>
              <pc:sldLayoutMk cId="3842507570" sldId="2147483676"/>
              <ac:spMk id="11" creationId="{64EFA938-7041-4C62-90BC-D934FCD5299B}"/>
            </ac:spMkLst>
          </pc:spChg>
          <pc:spChg chg="del">
            <ac:chgData name="Mike Bloys" userId="1248c4d8-7b2b-4b32-b8bd-163ae845f9bb" providerId="ADAL" clId="{E3FF45B8-F5C5-466C-977F-3BDFE562F409}" dt="2019-03-26T15:18:42.777" v="33" actId="478"/>
            <ac:spMkLst>
              <pc:docMk/>
              <pc:sldMasterMk cId="1932898210" sldId="2147483672"/>
              <pc:sldLayoutMk cId="3842507570" sldId="2147483676"/>
              <ac:spMk id="12" creationId="{00000000-0000-0000-0000-000000000000}"/>
            </ac:spMkLst>
          </pc:spChg>
          <pc:picChg chg="del">
            <ac:chgData name="Mike Bloys" userId="1248c4d8-7b2b-4b32-b8bd-163ae845f9bb" providerId="ADAL" clId="{E3FF45B8-F5C5-466C-977F-3BDFE562F409}" dt="2019-03-26T15:18:43.648" v="34" actId="478"/>
            <ac:picMkLst>
              <pc:docMk/>
              <pc:sldMasterMk cId="1932898210" sldId="2147483672"/>
              <pc:sldLayoutMk cId="3842507570" sldId="2147483676"/>
              <ac:picMk id="3" creationId="{00000000-0000-0000-0000-000000000000}"/>
            </ac:picMkLst>
          </pc:picChg>
          <pc:picChg chg="add">
            <ac:chgData name="Mike Bloys" userId="1248c4d8-7b2b-4b32-b8bd-163ae845f9bb" providerId="ADAL" clId="{E3FF45B8-F5C5-466C-977F-3BDFE562F409}" dt="2019-03-26T15:18:44.881" v="35" actId="20577"/>
            <ac:picMkLst>
              <pc:docMk/>
              <pc:sldMasterMk cId="1932898210" sldId="2147483672"/>
              <pc:sldLayoutMk cId="3842507570" sldId="2147483676"/>
              <ac:picMk id="7" creationId="{4E91D50B-A780-483E-92A0-03F43304F77C}"/>
            </ac:picMkLst>
          </pc:picChg>
          <pc:picChg chg="add del mod modCrop">
            <ac:chgData name="Mike Bloys" userId="1248c4d8-7b2b-4b32-b8bd-163ae845f9bb" providerId="ADAL" clId="{E3FF45B8-F5C5-466C-977F-3BDFE562F409}" dt="2019-03-27T08:26:26.978" v="859" actId="20577"/>
            <ac:picMkLst>
              <pc:docMk/>
              <pc:sldMasterMk cId="1932898210" sldId="2147483672"/>
              <pc:sldLayoutMk cId="3842507570" sldId="2147483676"/>
              <ac:picMk id="10" creationId="{202CBC8D-3682-4262-87BB-4A36A7A84414}"/>
            </ac:picMkLst>
          </pc:picChg>
          <pc:picChg chg="del">
            <ac:chgData name="Mike Bloys" userId="1248c4d8-7b2b-4b32-b8bd-163ae845f9bb" providerId="ADAL" clId="{E3FF45B8-F5C5-466C-977F-3BDFE562F409}" dt="2019-03-26T15:18:42.777" v="33" actId="478"/>
            <ac:picMkLst>
              <pc:docMk/>
              <pc:sldMasterMk cId="1932898210" sldId="2147483672"/>
              <pc:sldLayoutMk cId="3842507570" sldId="2147483676"/>
              <ac:picMk id="10" creationId="{00000000-0000-0000-0000-000000000000}"/>
            </ac:picMkLst>
          </pc:picChg>
          <pc:picChg chg="add del mod modCrop">
            <ac:chgData name="Mike Bloys" userId="1248c4d8-7b2b-4b32-b8bd-163ae845f9bb" providerId="ADAL" clId="{E3FF45B8-F5C5-466C-977F-3BDFE562F409}" dt="2019-03-29T16:40:30.723" v="2186" actId="167"/>
            <ac:picMkLst>
              <pc:docMk/>
              <pc:sldMasterMk cId="1932898210" sldId="2147483672"/>
              <pc:sldLayoutMk cId="3842507570" sldId="2147483676"/>
              <ac:picMk id="10" creationId="{7A2625EE-00D8-4C7D-A2DE-7ECB8ABCB085}"/>
            </ac:picMkLst>
          </pc:picChg>
          <pc:picChg chg="add del mod modCrop">
            <ac:chgData name="Mike Bloys" userId="1248c4d8-7b2b-4b32-b8bd-163ae845f9bb" providerId="ADAL" clId="{E3FF45B8-F5C5-466C-977F-3BDFE562F409}" dt="2019-04-02T08:56:09.688" v="2317"/>
            <ac:picMkLst>
              <pc:docMk/>
              <pc:sldMasterMk cId="1932898210" sldId="2147483672"/>
              <pc:sldLayoutMk cId="3842507570" sldId="2147483676"/>
              <ac:picMk id="10" creationId="{9970848F-2758-4486-8E09-16B9E9A99B93}"/>
            </ac:picMkLst>
          </pc:picChg>
          <pc:picChg chg="add del mod modCrop">
            <ac:chgData name="Mike Bloys" userId="1248c4d8-7b2b-4b32-b8bd-163ae845f9bb" providerId="ADAL" clId="{E3FF45B8-F5C5-466C-977F-3BDFE562F409}" dt="2019-03-27T09:14:45.467" v="1143" actId="20577"/>
            <ac:picMkLst>
              <pc:docMk/>
              <pc:sldMasterMk cId="1932898210" sldId="2147483672"/>
              <pc:sldLayoutMk cId="3842507570" sldId="2147483676"/>
              <ac:picMk id="12" creationId="{BF02452F-133A-46AC-B0A2-F135F74CEE9A}"/>
            </ac:picMkLst>
          </pc:picChg>
          <pc:picChg chg="add del mod modCrop">
            <ac:chgData name="Mike Bloys" userId="1248c4d8-7b2b-4b32-b8bd-163ae845f9bb" providerId="ADAL" clId="{E3FF45B8-F5C5-466C-977F-3BDFE562F409}" dt="2019-03-29T16:42:19.827" v="2203" actId="167"/>
            <ac:picMkLst>
              <pc:docMk/>
              <pc:sldMasterMk cId="1932898210" sldId="2147483672"/>
              <pc:sldLayoutMk cId="3842507570" sldId="2147483676"/>
              <ac:picMk id="12" creationId="{FA4D6BD7-EF6C-4988-A838-56B93982DAC3}"/>
            </ac:picMkLst>
          </pc:picChg>
          <pc:picChg chg="add">
            <ac:chgData name="Mike Bloys" userId="1248c4d8-7b2b-4b32-b8bd-163ae845f9bb" providerId="ADAL" clId="{E3FF45B8-F5C5-466C-977F-3BDFE562F409}" dt="2019-03-26T15:18:44.881" v="35" actId="20577"/>
            <ac:picMkLst>
              <pc:docMk/>
              <pc:sldMasterMk cId="1932898210" sldId="2147483672"/>
              <pc:sldLayoutMk cId="3842507570" sldId="2147483676"/>
              <ac:picMk id="13" creationId="{75F51D1A-699C-4B82-8D19-41BE4BCE3A67}"/>
            </ac:picMkLst>
          </pc:picChg>
          <pc:picChg chg="add del mod modCrop">
            <ac:chgData name="Mike Bloys" userId="1248c4d8-7b2b-4b32-b8bd-163ae845f9bb" providerId="ADAL" clId="{E3FF45B8-F5C5-466C-977F-3BDFE562F409}" dt="2019-03-26T15:39:37.957" v="93" actId="20577"/>
            <ac:picMkLst>
              <pc:docMk/>
              <pc:sldMasterMk cId="1932898210" sldId="2147483672"/>
              <pc:sldLayoutMk cId="3842507570" sldId="2147483676"/>
              <ac:picMk id="14" creationId="{A8B84E1F-3E68-449C-A6F7-1618F1F1BFD4}"/>
            </ac:picMkLst>
          </pc:picChg>
          <pc:picChg chg="add del mod modCrop">
            <ac:chgData name="Mike Bloys" userId="1248c4d8-7b2b-4b32-b8bd-163ae845f9bb" providerId="ADAL" clId="{E3FF45B8-F5C5-466C-977F-3BDFE562F409}" dt="2019-03-26T16:01:53.059" v="261" actId="20577"/>
            <ac:picMkLst>
              <pc:docMk/>
              <pc:sldMasterMk cId="1932898210" sldId="2147483672"/>
              <pc:sldLayoutMk cId="3842507570" sldId="2147483676"/>
              <ac:picMk id="15" creationId="{66EBFDFA-84C6-4661-BB84-38A9321A5811}"/>
            </ac:picMkLst>
          </pc:picChg>
        </pc:sldLayoutChg>
        <pc:sldLayoutChg chg="addSp delSp modSp">
          <pc:chgData name="Mike Bloys" userId="1248c4d8-7b2b-4b32-b8bd-163ae845f9bb" providerId="ADAL" clId="{E3FF45B8-F5C5-466C-977F-3BDFE562F409}" dt="2019-03-26T15:19:48.945" v="62" actId="20577"/>
          <pc:sldLayoutMkLst>
            <pc:docMk/>
            <pc:sldMasterMk cId="1932898210" sldId="2147483672"/>
            <pc:sldLayoutMk cId="2838869952" sldId="2147483677"/>
          </pc:sldLayoutMkLst>
          <pc:spChg chg="mod">
            <ac:chgData name="Mike Bloys" userId="1248c4d8-7b2b-4b32-b8bd-163ae845f9bb" providerId="ADAL" clId="{E3FF45B8-F5C5-466C-977F-3BDFE562F409}" dt="2019-03-26T15:19:26.772" v="56" actId="207"/>
            <ac:spMkLst>
              <pc:docMk/>
              <pc:sldMasterMk cId="1932898210" sldId="2147483672"/>
              <pc:sldLayoutMk cId="2838869952" sldId="2147483677"/>
              <ac:spMk id="8" creationId="{00000000-0000-0000-0000-000000000000}"/>
            </ac:spMkLst>
          </pc:spChg>
          <pc:spChg chg="del">
            <ac:chgData name="Mike Bloys" userId="1248c4d8-7b2b-4b32-b8bd-163ae845f9bb" providerId="ADAL" clId="{E3FF45B8-F5C5-466C-977F-3BDFE562F409}" dt="2019-03-26T15:19:30.084" v="57" actId="478"/>
            <ac:spMkLst>
              <pc:docMk/>
              <pc:sldMasterMk cId="1932898210" sldId="2147483672"/>
              <pc:sldLayoutMk cId="2838869952" sldId="2147483677"/>
              <ac:spMk id="10" creationId="{00000000-0000-0000-0000-000000000000}"/>
            </ac:spMkLst>
          </pc:spChg>
          <pc:spChg chg="add mod">
            <ac:chgData name="Mike Bloys" userId="1248c4d8-7b2b-4b32-b8bd-163ae845f9bb" providerId="ADAL" clId="{E3FF45B8-F5C5-466C-977F-3BDFE562F409}" dt="2019-03-26T15:19:48.945" v="62" actId="20577"/>
            <ac:spMkLst>
              <pc:docMk/>
              <pc:sldMasterMk cId="1932898210" sldId="2147483672"/>
              <pc:sldLayoutMk cId="2838869952" sldId="2147483677"/>
              <ac:spMk id="12" creationId="{96DFFBFA-10E0-42CA-8332-C12ED028DE4A}"/>
            </ac:spMkLst>
          </pc:spChg>
          <pc:picChg chg="del">
            <ac:chgData name="Mike Bloys" userId="1248c4d8-7b2b-4b32-b8bd-163ae845f9bb" providerId="ADAL" clId="{E3FF45B8-F5C5-466C-977F-3BDFE562F409}" dt="2019-03-26T15:19:30.084" v="57" actId="478"/>
            <ac:picMkLst>
              <pc:docMk/>
              <pc:sldMasterMk cId="1932898210" sldId="2147483672"/>
              <pc:sldLayoutMk cId="2838869952" sldId="2147483677"/>
              <ac:picMk id="9" creationId="{00000000-0000-0000-0000-000000000000}"/>
            </ac:picMkLst>
          </pc:picChg>
          <pc:picChg chg="add">
            <ac:chgData name="Mike Bloys" userId="1248c4d8-7b2b-4b32-b8bd-163ae845f9bb" providerId="ADAL" clId="{E3FF45B8-F5C5-466C-977F-3BDFE562F409}" dt="2019-03-26T15:19:30.748" v="58" actId="20577"/>
            <ac:picMkLst>
              <pc:docMk/>
              <pc:sldMasterMk cId="1932898210" sldId="2147483672"/>
              <pc:sldLayoutMk cId="2838869952" sldId="2147483677"/>
              <ac:picMk id="11" creationId="{97E7127B-6C82-4618-AC26-44CC84DB576A}"/>
            </ac:picMkLst>
          </pc:picChg>
          <pc:picChg chg="add">
            <ac:chgData name="Mike Bloys" userId="1248c4d8-7b2b-4b32-b8bd-163ae845f9bb" providerId="ADAL" clId="{E3FF45B8-F5C5-466C-977F-3BDFE562F409}" dt="2019-03-26T15:19:30.748" v="58" actId="20577"/>
            <ac:picMkLst>
              <pc:docMk/>
              <pc:sldMasterMk cId="1932898210" sldId="2147483672"/>
              <pc:sldLayoutMk cId="2838869952" sldId="2147483677"/>
              <ac:picMk id="13" creationId="{637A62F5-98E8-42ED-84B3-C699D3FCCE01}"/>
            </ac:picMkLst>
          </pc:picChg>
          <pc:picChg chg="del">
            <ac:chgData name="Mike Bloys" userId="1248c4d8-7b2b-4b32-b8bd-163ae845f9bb" providerId="ADAL" clId="{E3FF45B8-F5C5-466C-977F-3BDFE562F409}" dt="2019-03-26T15:19:30.084" v="57" actId="478"/>
            <ac:picMkLst>
              <pc:docMk/>
              <pc:sldMasterMk cId="1932898210" sldId="2147483672"/>
              <pc:sldLayoutMk cId="2838869952" sldId="2147483677"/>
              <ac:picMk id="21" creationId="{00000000-0000-0000-0000-000000000000}"/>
            </ac:picMkLst>
          </pc:picChg>
        </pc:sldLayoutChg>
        <pc:sldLayoutChg chg="addSp delSp modSp">
          <pc:chgData name="Mike Bloys" userId="1248c4d8-7b2b-4b32-b8bd-163ae845f9bb" providerId="ADAL" clId="{E3FF45B8-F5C5-466C-977F-3BDFE562F409}" dt="2019-03-26T15:20:18.283" v="81" actId="20577"/>
          <pc:sldLayoutMkLst>
            <pc:docMk/>
            <pc:sldMasterMk cId="1932898210" sldId="2147483672"/>
            <pc:sldLayoutMk cId="3363712589" sldId="2147483678"/>
          </pc:sldLayoutMkLst>
          <pc:spChg chg="mod">
            <ac:chgData name="Mike Bloys" userId="1248c4d8-7b2b-4b32-b8bd-163ae845f9bb" providerId="ADAL" clId="{E3FF45B8-F5C5-466C-977F-3BDFE562F409}" dt="2019-03-26T15:20:08.930" v="64" actId="207"/>
            <ac:spMkLst>
              <pc:docMk/>
              <pc:sldMasterMk cId="1932898210" sldId="2147483672"/>
              <pc:sldLayoutMk cId="3363712589" sldId="2147483678"/>
              <ac:spMk id="9" creationId="{00000000-0000-0000-0000-000000000000}"/>
            </ac:spMkLst>
          </pc:spChg>
          <pc:spChg chg="del">
            <ac:chgData name="Mike Bloys" userId="1248c4d8-7b2b-4b32-b8bd-163ae845f9bb" providerId="ADAL" clId="{E3FF45B8-F5C5-466C-977F-3BDFE562F409}" dt="2019-03-26T15:19:37.986" v="59" actId="478"/>
            <ac:spMkLst>
              <pc:docMk/>
              <pc:sldMasterMk cId="1932898210" sldId="2147483672"/>
              <pc:sldLayoutMk cId="3363712589" sldId="2147483678"/>
              <ac:spMk id="10" creationId="{00000000-0000-0000-0000-000000000000}"/>
            </ac:spMkLst>
          </pc:spChg>
          <pc:spChg chg="add mod">
            <ac:chgData name="Mike Bloys" userId="1248c4d8-7b2b-4b32-b8bd-163ae845f9bb" providerId="ADAL" clId="{E3FF45B8-F5C5-466C-977F-3BDFE562F409}" dt="2019-03-26T15:20:18.283" v="81" actId="20577"/>
            <ac:spMkLst>
              <pc:docMk/>
              <pc:sldMasterMk cId="1932898210" sldId="2147483672"/>
              <pc:sldLayoutMk cId="3363712589" sldId="2147483678"/>
              <ac:spMk id="11" creationId="{D585F58D-B4AF-48B0-A416-DAF485D0F490}"/>
            </ac:spMkLst>
          </pc:spChg>
          <pc:picChg chg="add">
            <ac:chgData name="Mike Bloys" userId="1248c4d8-7b2b-4b32-b8bd-163ae845f9bb" providerId="ADAL" clId="{E3FF45B8-F5C5-466C-977F-3BDFE562F409}" dt="2019-03-26T15:19:38.808" v="60" actId="20577"/>
            <ac:picMkLst>
              <pc:docMk/>
              <pc:sldMasterMk cId="1932898210" sldId="2147483672"/>
              <pc:sldLayoutMk cId="3363712589" sldId="2147483678"/>
              <ac:picMk id="6" creationId="{60B8770F-522C-433A-891F-827935C42C74}"/>
            </ac:picMkLst>
          </pc:picChg>
          <pc:picChg chg="del">
            <ac:chgData name="Mike Bloys" userId="1248c4d8-7b2b-4b32-b8bd-163ae845f9bb" providerId="ADAL" clId="{E3FF45B8-F5C5-466C-977F-3BDFE562F409}" dt="2019-03-26T15:19:37.986" v="59" actId="478"/>
            <ac:picMkLst>
              <pc:docMk/>
              <pc:sldMasterMk cId="1932898210" sldId="2147483672"/>
              <pc:sldLayoutMk cId="3363712589" sldId="2147483678"/>
              <ac:picMk id="7" creationId="{00000000-0000-0000-0000-000000000000}"/>
            </ac:picMkLst>
          </pc:picChg>
          <pc:picChg chg="add del">
            <ac:chgData name="Mike Bloys" userId="1248c4d8-7b2b-4b32-b8bd-163ae845f9bb" providerId="ADAL" clId="{E3FF45B8-F5C5-466C-977F-3BDFE562F409}" dt="2019-03-26T15:19:41.275" v="61" actId="478"/>
            <ac:picMkLst>
              <pc:docMk/>
              <pc:sldMasterMk cId="1932898210" sldId="2147483672"/>
              <pc:sldLayoutMk cId="3363712589" sldId="2147483678"/>
              <ac:picMk id="12" creationId="{221014D6-B4ED-4AA5-A76C-9DB487EEBCD8}"/>
            </ac:picMkLst>
          </pc:picChg>
        </pc:sldLayoutChg>
        <pc:sldLayoutChg chg="addSp delSp modSp">
          <pc:chgData name="Mike Bloys" userId="1248c4d8-7b2b-4b32-b8bd-163ae845f9bb" providerId="ADAL" clId="{E3FF45B8-F5C5-466C-977F-3BDFE562F409}" dt="2019-03-26T15:20:49.624" v="86" actId="207"/>
          <pc:sldLayoutMkLst>
            <pc:docMk/>
            <pc:sldMasterMk cId="1932898210" sldId="2147483672"/>
            <pc:sldLayoutMk cId="3015589528" sldId="2147483679"/>
          </pc:sldLayoutMkLst>
          <pc:spChg chg="add">
            <ac:chgData name="Mike Bloys" userId="1248c4d8-7b2b-4b32-b8bd-163ae845f9bb" providerId="ADAL" clId="{E3FF45B8-F5C5-466C-977F-3BDFE562F409}" dt="2019-03-26T15:20:35.633" v="83" actId="207"/>
            <ac:spMkLst>
              <pc:docMk/>
              <pc:sldMasterMk cId="1932898210" sldId="2147483672"/>
              <pc:sldLayoutMk cId="3015589528" sldId="2147483679"/>
              <ac:spMk id="8" creationId="{9476A808-9327-4D40-B39C-8EFB7F5078A6}"/>
            </ac:spMkLst>
          </pc:spChg>
          <pc:spChg chg="del">
            <ac:chgData name="Mike Bloys" userId="1248c4d8-7b2b-4b32-b8bd-163ae845f9bb" providerId="ADAL" clId="{E3FF45B8-F5C5-466C-977F-3BDFE562F409}" dt="2019-03-26T15:20:35.094" v="82" actId="478"/>
            <ac:spMkLst>
              <pc:docMk/>
              <pc:sldMasterMk cId="1932898210" sldId="2147483672"/>
              <pc:sldLayoutMk cId="3015589528" sldId="2147483679"/>
              <ac:spMk id="12" creationId="{00000000-0000-0000-0000-000000000000}"/>
            </ac:spMkLst>
          </pc:spChg>
          <pc:spChg chg="mod">
            <ac:chgData name="Mike Bloys" userId="1248c4d8-7b2b-4b32-b8bd-163ae845f9bb" providerId="ADAL" clId="{E3FF45B8-F5C5-466C-977F-3BDFE562F409}" dt="2019-03-26T15:20:49.624" v="86" actId="207"/>
            <ac:spMkLst>
              <pc:docMk/>
              <pc:sldMasterMk cId="1932898210" sldId="2147483672"/>
              <pc:sldLayoutMk cId="3015589528" sldId="2147483679"/>
              <ac:spMk id="14" creationId="{00000000-0000-0000-0000-000000000000}"/>
            </ac:spMkLst>
          </pc:spChg>
          <pc:picChg chg="del">
            <ac:chgData name="Mike Bloys" userId="1248c4d8-7b2b-4b32-b8bd-163ae845f9bb" providerId="ADAL" clId="{E3FF45B8-F5C5-466C-977F-3BDFE562F409}" dt="2019-03-26T15:20:35.094" v="82" actId="478"/>
            <ac:picMkLst>
              <pc:docMk/>
              <pc:sldMasterMk cId="1932898210" sldId="2147483672"/>
              <pc:sldLayoutMk cId="3015589528" sldId="2147483679"/>
              <ac:picMk id="2" creationId="{00000000-0000-0000-0000-000000000000}"/>
            </ac:picMkLst>
          </pc:picChg>
          <pc:picChg chg="add">
            <ac:chgData name="Mike Bloys" userId="1248c4d8-7b2b-4b32-b8bd-163ae845f9bb" providerId="ADAL" clId="{E3FF45B8-F5C5-466C-977F-3BDFE562F409}" dt="2019-03-26T15:20:35.633" v="83" actId="207"/>
            <ac:picMkLst>
              <pc:docMk/>
              <pc:sldMasterMk cId="1932898210" sldId="2147483672"/>
              <pc:sldLayoutMk cId="3015589528" sldId="2147483679"/>
              <ac:picMk id="7" creationId="{B7CD1AE3-3AC2-4830-8E6F-F663C50742E1}"/>
            </ac:picMkLst>
          </pc:picChg>
          <pc:picChg chg="add del">
            <ac:chgData name="Mike Bloys" userId="1248c4d8-7b2b-4b32-b8bd-163ae845f9bb" providerId="ADAL" clId="{E3FF45B8-F5C5-466C-977F-3BDFE562F409}" dt="2019-03-26T15:20:38.871" v="84" actId="478"/>
            <ac:picMkLst>
              <pc:docMk/>
              <pc:sldMasterMk cId="1932898210" sldId="2147483672"/>
              <pc:sldLayoutMk cId="3015589528" sldId="2147483679"/>
              <ac:picMk id="11" creationId="{CFA222F6-AB5F-4618-8B96-078FCC2127D1}"/>
            </ac:picMkLst>
          </pc:picChg>
        </pc:sldLayoutChg>
        <pc:sldLayoutChg chg="addSp delSp">
          <pc:chgData name="Mike Bloys" userId="1248c4d8-7b2b-4b32-b8bd-163ae845f9bb" providerId="ADAL" clId="{E3FF45B8-F5C5-466C-977F-3BDFE562F409}" dt="2019-03-26T15:20:55.273" v="88" actId="20577"/>
          <pc:sldLayoutMkLst>
            <pc:docMk/>
            <pc:sldMasterMk cId="1932898210" sldId="2147483672"/>
            <pc:sldLayoutMk cId="3098249716" sldId="2147483680"/>
          </pc:sldLayoutMkLst>
          <pc:spChg chg="del">
            <ac:chgData name="Mike Bloys" userId="1248c4d8-7b2b-4b32-b8bd-163ae845f9bb" providerId="ADAL" clId="{E3FF45B8-F5C5-466C-977F-3BDFE562F409}" dt="2019-03-26T15:20:54.769" v="87" actId="478"/>
            <ac:spMkLst>
              <pc:docMk/>
              <pc:sldMasterMk cId="1932898210" sldId="2147483672"/>
              <pc:sldLayoutMk cId="3098249716" sldId="2147483680"/>
              <ac:spMk id="10" creationId="{00000000-0000-0000-0000-000000000000}"/>
            </ac:spMkLst>
          </pc:spChg>
          <pc:spChg chg="add">
            <ac:chgData name="Mike Bloys" userId="1248c4d8-7b2b-4b32-b8bd-163ae845f9bb" providerId="ADAL" clId="{E3FF45B8-F5C5-466C-977F-3BDFE562F409}" dt="2019-03-26T15:20:55.273" v="88" actId="20577"/>
            <ac:spMkLst>
              <pc:docMk/>
              <pc:sldMasterMk cId="1932898210" sldId="2147483672"/>
              <pc:sldLayoutMk cId="3098249716" sldId="2147483680"/>
              <ac:spMk id="11" creationId="{4C33DA94-3810-4F20-89F1-DF7FDD67A91F}"/>
            </ac:spMkLst>
          </pc:spChg>
          <pc:picChg chg="del">
            <ac:chgData name="Mike Bloys" userId="1248c4d8-7b2b-4b32-b8bd-163ae845f9bb" providerId="ADAL" clId="{E3FF45B8-F5C5-466C-977F-3BDFE562F409}" dt="2019-03-26T15:20:54.769" v="87" actId="478"/>
            <ac:picMkLst>
              <pc:docMk/>
              <pc:sldMasterMk cId="1932898210" sldId="2147483672"/>
              <pc:sldLayoutMk cId="3098249716" sldId="2147483680"/>
              <ac:picMk id="7" creationId="{00000000-0000-0000-0000-000000000000}"/>
            </ac:picMkLst>
          </pc:picChg>
          <pc:picChg chg="add">
            <ac:chgData name="Mike Bloys" userId="1248c4d8-7b2b-4b32-b8bd-163ae845f9bb" providerId="ADAL" clId="{E3FF45B8-F5C5-466C-977F-3BDFE562F409}" dt="2019-03-26T15:20:55.273" v="88" actId="20577"/>
            <ac:picMkLst>
              <pc:docMk/>
              <pc:sldMasterMk cId="1932898210" sldId="2147483672"/>
              <pc:sldLayoutMk cId="3098249716" sldId="2147483680"/>
              <ac:picMk id="8" creationId="{46EE2314-1748-4048-8EE4-37BA55163E7C}"/>
            </ac:picMkLst>
          </pc:picChg>
          <pc:picChg chg="del">
            <ac:chgData name="Mike Bloys" userId="1248c4d8-7b2b-4b32-b8bd-163ae845f9bb" providerId="ADAL" clId="{E3FF45B8-F5C5-466C-977F-3BDFE562F409}" dt="2019-03-26T15:20:54.769" v="87" actId="478"/>
            <ac:picMkLst>
              <pc:docMk/>
              <pc:sldMasterMk cId="1932898210" sldId="2147483672"/>
              <pc:sldLayoutMk cId="3098249716" sldId="2147483680"/>
              <ac:picMk id="9" creationId="{00000000-0000-0000-0000-000000000000}"/>
            </ac:picMkLst>
          </pc:picChg>
          <pc:picChg chg="add">
            <ac:chgData name="Mike Bloys" userId="1248c4d8-7b2b-4b32-b8bd-163ae845f9bb" providerId="ADAL" clId="{E3FF45B8-F5C5-466C-977F-3BDFE562F409}" dt="2019-03-26T15:20:55.273" v="88" actId="20577"/>
            <ac:picMkLst>
              <pc:docMk/>
              <pc:sldMasterMk cId="1932898210" sldId="2147483672"/>
              <pc:sldLayoutMk cId="3098249716" sldId="2147483680"/>
              <ac:picMk id="12" creationId="{609B1965-F039-4468-9117-AF23A325909D}"/>
            </ac:picMkLst>
          </pc:picChg>
        </pc:sldLayoutChg>
        <pc:sldLayoutChg chg="addSp delSp modSp setBg">
          <pc:chgData name="Mike Bloys" userId="1248c4d8-7b2b-4b32-b8bd-163ae845f9bb" providerId="ADAL" clId="{E3FF45B8-F5C5-466C-977F-3BDFE562F409}" dt="2019-03-26T15:18:08.637" v="29" actId="207"/>
          <pc:sldLayoutMkLst>
            <pc:docMk/>
            <pc:sldMasterMk cId="1932898210" sldId="2147483672"/>
            <pc:sldLayoutMk cId="919097940" sldId="2147483681"/>
          </pc:sldLayoutMkLst>
          <pc:spChg chg="add del">
            <ac:chgData name="Mike Bloys" userId="1248c4d8-7b2b-4b32-b8bd-163ae845f9bb" providerId="ADAL" clId="{E3FF45B8-F5C5-466C-977F-3BDFE562F409}" dt="2019-03-26T15:17:59.979" v="28" actId="478"/>
            <ac:spMkLst>
              <pc:docMk/>
              <pc:sldMasterMk cId="1932898210" sldId="2147483672"/>
              <pc:sldLayoutMk cId="919097940" sldId="2147483681"/>
              <ac:spMk id="5" creationId="{B1102C89-094F-4EC7-A0BE-44772877DD93}"/>
            </ac:spMkLst>
          </pc:spChg>
          <pc:spChg chg="mod">
            <ac:chgData name="Mike Bloys" userId="1248c4d8-7b2b-4b32-b8bd-163ae845f9bb" providerId="ADAL" clId="{E3FF45B8-F5C5-466C-977F-3BDFE562F409}" dt="2019-03-26T15:18:08.637" v="29" actId="207"/>
            <ac:spMkLst>
              <pc:docMk/>
              <pc:sldMasterMk cId="1932898210" sldId="2147483672"/>
              <pc:sldLayoutMk cId="919097940" sldId="2147483681"/>
              <ac:spMk id="6" creationId="{00000000-0000-0000-0000-000000000000}"/>
            </ac:spMkLst>
          </pc:spChg>
          <pc:spChg chg="add del">
            <ac:chgData name="Mike Bloys" userId="1248c4d8-7b2b-4b32-b8bd-163ae845f9bb" providerId="ADAL" clId="{E3FF45B8-F5C5-466C-977F-3BDFE562F409}" dt="2019-03-26T15:17:59.979" v="28" actId="478"/>
            <ac:spMkLst>
              <pc:docMk/>
              <pc:sldMasterMk cId="1932898210" sldId="2147483672"/>
              <pc:sldLayoutMk cId="919097940" sldId="2147483681"/>
              <ac:spMk id="7" creationId="{5F559D1D-5A69-4ACF-8893-23582028E90B}"/>
            </ac:spMkLst>
          </pc:spChg>
          <pc:spChg chg="mod">
            <ac:chgData name="Mike Bloys" userId="1248c4d8-7b2b-4b32-b8bd-163ae845f9bb" providerId="ADAL" clId="{E3FF45B8-F5C5-466C-977F-3BDFE562F409}" dt="2019-03-26T15:18:08.637" v="29" actId="207"/>
            <ac:spMkLst>
              <pc:docMk/>
              <pc:sldMasterMk cId="1932898210" sldId="2147483672"/>
              <pc:sldLayoutMk cId="919097940" sldId="2147483681"/>
              <ac:spMk id="10" creationId="{00000000-0000-0000-0000-000000000000}"/>
            </ac:spMkLst>
          </pc:spChg>
        </pc:sldLayoutChg>
      </pc:sldMasterChg>
    </pc:docChg>
  </pc:docChgLst>
  <pc:docChgLst>
    <pc:chgData name="Mike Bloys" userId="1248c4d8-7b2b-4b32-b8bd-163ae845f9bb" providerId="ADAL" clId="{CC5AF0BB-0819-4C15-8C59-96FF17F7CAF1}"/>
    <pc:docChg chg="modMainMaster">
      <pc:chgData name="Mike Bloys" userId="1248c4d8-7b2b-4b32-b8bd-163ae845f9bb" providerId="ADAL" clId="{CC5AF0BB-0819-4C15-8C59-96FF17F7CAF1}" dt="2019-04-02T11:30:38.786" v="10" actId="20577"/>
      <pc:docMkLst>
        <pc:docMk/>
      </pc:docMkLst>
      <pc:sldMasterChg chg="modSldLayout">
        <pc:chgData name="Mike Bloys" userId="1248c4d8-7b2b-4b32-b8bd-163ae845f9bb" providerId="ADAL" clId="{CC5AF0BB-0819-4C15-8C59-96FF17F7CAF1}" dt="2019-04-02T11:30:38.786" v="10" actId="20577"/>
        <pc:sldMasterMkLst>
          <pc:docMk/>
          <pc:sldMasterMk cId="1932898210" sldId="2147483672"/>
        </pc:sldMasterMkLst>
        <pc:sldLayoutChg chg="modSp">
          <pc:chgData name="Mike Bloys" userId="1248c4d8-7b2b-4b32-b8bd-163ae845f9bb" providerId="ADAL" clId="{CC5AF0BB-0819-4C15-8C59-96FF17F7CAF1}" dt="2019-04-02T11:30:14.905" v="0" actId="20577"/>
          <pc:sldLayoutMkLst>
            <pc:docMk/>
            <pc:sldMasterMk cId="1932898210" sldId="2147483672"/>
            <pc:sldLayoutMk cId="170202131" sldId="2147483673"/>
          </pc:sldLayoutMkLst>
          <pc:spChg chg="mod">
            <ac:chgData name="Mike Bloys" userId="1248c4d8-7b2b-4b32-b8bd-163ae845f9bb" providerId="ADAL" clId="{CC5AF0BB-0819-4C15-8C59-96FF17F7CAF1}" dt="2019-04-02T11:30:14.905" v="0" actId="20577"/>
            <ac:spMkLst>
              <pc:docMk/>
              <pc:sldMasterMk cId="1932898210" sldId="2147483672"/>
              <pc:sldLayoutMk cId="170202131" sldId="2147483673"/>
              <ac:spMk id="9" creationId="{9572E8CA-8FDB-48F6-811F-B4F2B002FCC7}"/>
            </ac:spMkLst>
          </pc:spChg>
        </pc:sldLayoutChg>
        <pc:sldLayoutChg chg="modSp">
          <pc:chgData name="Mike Bloys" userId="1248c4d8-7b2b-4b32-b8bd-163ae845f9bb" providerId="ADAL" clId="{CC5AF0BB-0819-4C15-8C59-96FF17F7CAF1}" dt="2019-04-02T11:30:20.514" v="2" actId="20577"/>
          <pc:sldLayoutMkLst>
            <pc:docMk/>
            <pc:sldMasterMk cId="1932898210" sldId="2147483672"/>
            <pc:sldLayoutMk cId="3842507570" sldId="2147483676"/>
          </pc:sldLayoutMkLst>
          <pc:spChg chg="mod">
            <ac:chgData name="Mike Bloys" userId="1248c4d8-7b2b-4b32-b8bd-163ae845f9bb" providerId="ADAL" clId="{CC5AF0BB-0819-4C15-8C59-96FF17F7CAF1}" dt="2019-04-02T11:30:20.514" v="2" actId="20577"/>
            <ac:spMkLst>
              <pc:docMk/>
              <pc:sldMasterMk cId="1932898210" sldId="2147483672"/>
              <pc:sldLayoutMk cId="3842507570" sldId="2147483676"/>
              <ac:spMk id="11" creationId="{64EFA938-7041-4C62-90BC-D934FCD5299B}"/>
            </ac:spMkLst>
          </pc:spChg>
        </pc:sldLayoutChg>
        <pc:sldLayoutChg chg="modSp">
          <pc:chgData name="Mike Bloys" userId="1248c4d8-7b2b-4b32-b8bd-163ae845f9bb" providerId="ADAL" clId="{CC5AF0BB-0819-4C15-8C59-96FF17F7CAF1}" dt="2019-04-02T11:30:24.825" v="4" actId="20577"/>
          <pc:sldLayoutMkLst>
            <pc:docMk/>
            <pc:sldMasterMk cId="1932898210" sldId="2147483672"/>
            <pc:sldLayoutMk cId="2838869952" sldId="2147483677"/>
          </pc:sldLayoutMkLst>
          <pc:spChg chg="mod">
            <ac:chgData name="Mike Bloys" userId="1248c4d8-7b2b-4b32-b8bd-163ae845f9bb" providerId="ADAL" clId="{CC5AF0BB-0819-4C15-8C59-96FF17F7CAF1}" dt="2019-04-02T11:30:24.825" v="4" actId="20577"/>
            <ac:spMkLst>
              <pc:docMk/>
              <pc:sldMasterMk cId="1932898210" sldId="2147483672"/>
              <pc:sldLayoutMk cId="2838869952" sldId="2147483677"/>
              <ac:spMk id="12" creationId="{96DFFBFA-10E0-42CA-8332-C12ED028DE4A}"/>
            </ac:spMkLst>
          </pc:spChg>
        </pc:sldLayoutChg>
        <pc:sldLayoutChg chg="modSp">
          <pc:chgData name="Mike Bloys" userId="1248c4d8-7b2b-4b32-b8bd-163ae845f9bb" providerId="ADAL" clId="{CC5AF0BB-0819-4C15-8C59-96FF17F7CAF1}" dt="2019-04-02T11:30:28.792" v="6" actId="20577"/>
          <pc:sldLayoutMkLst>
            <pc:docMk/>
            <pc:sldMasterMk cId="1932898210" sldId="2147483672"/>
            <pc:sldLayoutMk cId="3363712589" sldId="2147483678"/>
          </pc:sldLayoutMkLst>
          <pc:spChg chg="mod">
            <ac:chgData name="Mike Bloys" userId="1248c4d8-7b2b-4b32-b8bd-163ae845f9bb" providerId="ADAL" clId="{CC5AF0BB-0819-4C15-8C59-96FF17F7CAF1}" dt="2019-04-02T11:30:28.792" v="6" actId="20577"/>
            <ac:spMkLst>
              <pc:docMk/>
              <pc:sldMasterMk cId="1932898210" sldId="2147483672"/>
              <pc:sldLayoutMk cId="3363712589" sldId="2147483678"/>
              <ac:spMk id="11" creationId="{D585F58D-B4AF-48B0-A416-DAF485D0F490}"/>
            </ac:spMkLst>
          </pc:spChg>
        </pc:sldLayoutChg>
        <pc:sldLayoutChg chg="modSp">
          <pc:chgData name="Mike Bloys" userId="1248c4d8-7b2b-4b32-b8bd-163ae845f9bb" providerId="ADAL" clId="{CC5AF0BB-0819-4C15-8C59-96FF17F7CAF1}" dt="2019-04-02T11:30:34.357" v="8" actId="20577"/>
          <pc:sldLayoutMkLst>
            <pc:docMk/>
            <pc:sldMasterMk cId="1932898210" sldId="2147483672"/>
            <pc:sldLayoutMk cId="3015589528" sldId="2147483679"/>
          </pc:sldLayoutMkLst>
          <pc:spChg chg="mod">
            <ac:chgData name="Mike Bloys" userId="1248c4d8-7b2b-4b32-b8bd-163ae845f9bb" providerId="ADAL" clId="{CC5AF0BB-0819-4C15-8C59-96FF17F7CAF1}" dt="2019-04-02T11:30:34.357" v="8" actId="20577"/>
            <ac:spMkLst>
              <pc:docMk/>
              <pc:sldMasterMk cId="1932898210" sldId="2147483672"/>
              <pc:sldLayoutMk cId="3015589528" sldId="2147483679"/>
              <ac:spMk id="8" creationId="{9476A808-9327-4D40-B39C-8EFB7F5078A6}"/>
            </ac:spMkLst>
          </pc:spChg>
        </pc:sldLayoutChg>
        <pc:sldLayoutChg chg="modSp">
          <pc:chgData name="Mike Bloys" userId="1248c4d8-7b2b-4b32-b8bd-163ae845f9bb" providerId="ADAL" clId="{CC5AF0BB-0819-4C15-8C59-96FF17F7CAF1}" dt="2019-04-02T11:30:38.786" v="10" actId="20577"/>
          <pc:sldLayoutMkLst>
            <pc:docMk/>
            <pc:sldMasterMk cId="1932898210" sldId="2147483672"/>
            <pc:sldLayoutMk cId="3098249716" sldId="2147483680"/>
          </pc:sldLayoutMkLst>
          <pc:spChg chg="mod">
            <ac:chgData name="Mike Bloys" userId="1248c4d8-7b2b-4b32-b8bd-163ae845f9bb" providerId="ADAL" clId="{CC5AF0BB-0819-4C15-8C59-96FF17F7CAF1}" dt="2019-04-02T11:30:38.786" v="10" actId="20577"/>
            <ac:spMkLst>
              <pc:docMk/>
              <pc:sldMasterMk cId="1932898210" sldId="2147483672"/>
              <pc:sldLayoutMk cId="3098249716" sldId="2147483680"/>
              <ac:spMk id="11" creationId="{4C33DA94-3810-4F20-89F1-DF7FDD67A91F}"/>
            </ac:spMkLst>
          </pc:spChg>
        </pc:sldLayoutChg>
      </pc:sldMasterChg>
    </pc:docChg>
  </pc:docChgLst>
  <pc:docChgLst>
    <pc:chgData name="Leonora Sheppard" userId="3688f6d8-1f97-408e-a4fe-cc859c551ddb" providerId="ADAL" clId="{12A37B3B-FBC0-4BEF-BC88-A72740863B56}"/>
    <pc:docChg chg="modSld modMainMaster">
      <pc:chgData name="Leonora Sheppard" userId="3688f6d8-1f97-408e-a4fe-cc859c551ddb" providerId="ADAL" clId="{12A37B3B-FBC0-4BEF-BC88-A72740863B56}" dt="2019-04-02T10:48:05.978" v="2" actId="790"/>
      <pc:docMkLst>
        <pc:docMk/>
      </pc:docMkLst>
      <pc:sldChg chg="modSp">
        <pc:chgData name="Leonora Sheppard" userId="3688f6d8-1f97-408e-a4fe-cc859c551ddb" providerId="ADAL" clId="{12A37B3B-FBC0-4BEF-BC88-A72740863B56}" dt="2019-04-02T10:43:03.649" v="0" actId="20577"/>
        <pc:sldMkLst>
          <pc:docMk/>
          <pc:sldMk cId="4189690849" sldId="408"/>
        </pc:sldMkLst>
        <pc:spChg chg="mod">
          <ac:chgData name="Leonora Sheppard" userId="3688f6d8-1f97-408e-a4fe-cc859c551ddb" providerId="ADAL" clId="{12A37B3B-FBC0-4BEF-BC88-A72740863B56}" dt="2019-04-02T10:43:03.649" v="0" actId="20577"/>
          <ac:spMkLst>
            <pc:docMk/>
            <pc:sldMk cId="4189690849" sldId="408"/>
            <ac:spMk id="3" creationId="{24B5E426-11C1-4879-8B27-22F2EE97C0DC}"/>
          </ac:spMkLst>
        </pc:spChg>
      </pc:sldChg>
      <pc:sldChg chg="modSp">
        <pc:chgData name="Leonora Sheppard" userId="3688f6d8-1f97-408e-a4fe-cc859c551ddb" providerId="ADAL" clId="{12A37B3B-FBC0-4BEF-BC88-A72740863B56}" dt="2019-04-02T10:43:10.339" v="1" actId="20577"/>
        <pc:sldMkLst>
          <pc:docMk/>
          <pc:sldMk cId="3085426438" sldId="457"/>
        </pc:sldMkLst>
        <pc:spChg chg="mod">
          <ac:chgData name="Leonora Sheppard" userId="3688f6d8-1f97-408e-a4fe-cc859c551ddb" providerId="ADAL" clId="{12A37B3B-FBC0-4BEF-BC88-A72740863B56}" dt="2019-04-02T10:43:10.339" v="1" actId="20577"/>
          <ac:spMkLst>
            <pc:docMk/>
            <pc:sldMk cId="3085426438" sldId="457"/>
            <ac:spMk id="3" creationId="{24B5E426-11C1-4879-8B27-22F2EE97C0DC}"/>
          </ac:spMkLst>
        </pc:spChg>
      </pc:sldChg>
      <pc:sldMasterChg chg="modSldLayout">
        <pc:chgData name="Leonora Sheppard" userId="3688f6d8-1f97-408e-a4fe-cc859c551ddb" providerId="ADAL" clId="{12A37B3B-FBC0-4BEF-BC88-A72740863B56}" dt="2019-04-02T10:48:05.978" v="2" actId="790"/>
        <pc:sldMasterMkLst>
          <pc:docMk/>
          <pc:sldMasterMk cId="1932898210" sldId="2147483672"/>
        </pc:sldMasterMkLst>
        <pc:sldLayoutChg chg="modSp">
          <pc:chgData name="Leonora Sheppard" userId="3688f6d8-1f97-408e-a4fe-cc859c551ddb" providerId="ADAL" clId="{12A37B3B-FBC0-4BEF-BC88-A72740863B56}" dt="2019-04-02T10:48:05.978" v="2" actId="790"/>
          <pc:sldLayoutMkLst>
            <pc:docMk/>
            <pc:sldMasterMk cId="1932898210" sldId="2147483672"/>
            <pc:sldLayoutMk cId="170202131" sldId="2147483673"/>
          </pc:sldLayoutMkLst>
          <pc:spChg chg="mod">
            <ac:chgData name="Leonora Sheppard" userId="3688f6d8-1f97-408e-a4fe-cc859c551ddb" providerId="ADAL" clId="{12A37B3B-FBC0-4BEF-BC88-A72740863B56}" dt="2019-04-02T10:48:05.978" v="2" actId="790"/>
            <ac:spMkLst>
              <pc:docMk/>
              <pc:sldMasterMk cId="1932898210" sldId="2147483672"/>
              <pc:sldLayoutMk cId="170202131" sldId="2147483673"/>
              <ac:spMk id="9" creationId="{9572E8CA-8FDB-48F6-811F-B4F2B002FCC7}"/>
            </ac:spMkLst>
          </pc:spChg>
        </pc:sldLayoutChg>
      </pc:sldMasterChg>
    </pc:docChg>
  </pc:docChgLst>
  <pc:docChgLst>
    <pc:chgData name="Andy Gray" userId="3900aca3-aa6e-4813-b4e0-c02f9e48a0aa" providerId="ADAL" clId="{A9EE7C91-3DF9-40F3-BA2C-4A795B0775E2}"/>
    <pc:docChg chg="undo custSel modSld">
      <pc:chgData name="Andy Gray" userId="3900aca3-aa6e-4813-b4e0-c02f9e48a0aa" providerId="ADAL" clId="{A9EE7C91-3DF9-40F3-BA2C-4A795B0775E2}" dt="2019-03-27T14:32:57.476" v="178" actId="478"/>
      <pc:docMkLst>
        <pc:docMk/>
      </pc:docMkLst>
      <pc:sldChg chg="delSp modSp">
        <pc:chgData name="Andy Gray" userId="3900aca3-aa6e-4813-b4e0-c02f9e48a0aa" providerId="ADAL" clId="{A9EE7C91-3DF9-40F3-BA2C-4A795B0775E2}" dt="2019-03-27T14:32:57.476" v="178" actId="478"/>
        <pc:sldMkLst>
          <pc:docMk/>
          <pc:sldMk cId="1167972071" sldId="409"/>
        </pc:sldMkLst>
        <pc:picChg chg="mod">
          <ac:chgData name="Andy Gray" userId="3900aca3-aa6e-4813-b4e0-c02f9e48a0aa" providerId="ADAL" clId="{A9EE7C91-3DF9-40F3-BA2C-4A795B0775E2}" dt="2019-03-27T14:32:54.535" v="177" actId="1076"/>
          <ac:picMkLst>
            <pc:docMk/>
            <pc:sldMk cId="1167972071" sldId="409"/>
            <ac:picMk id="5" creationId="{1D360DB7-2E98-4715-AE96-E72E46615205}"/>
          </ac:picMkLst>
        </pc:picChg>
        <pc:picChg chg="del">
          <ac:chgData name="Andy Gray" userId="3900aca3-aa6e-4813-b4e0-c02f9e48a0aa" providerId="ADAL" clId="{A9EE7C91-3DF9-40F3-BA2C-4A795B0775E2}" dt="2019-03-27T14:32:57.476" v="178" actId="478"/>
          <ac:picMkLst>
            <pc:docMk/>
            <pc:sldMk cId="1167972071" sldId="409"/>
            <ac:picMk id="1026" creationId="{1CB98B4E-25DA-4065-8967-2FE3EAE5EE7A}"/>
          </ac:picMkLst>
        </pc:picChg>
      </pc:sldChg>
      <pc:sldChg chg="addSp delSp modSp delCm">
        <pc:chgData name="Andy Gray" userId="3900aca3-aa6e-4813-b4e0-c02f9e48a0aa" providerId="ADAL" clId="{A9EE7C91-3DF9-40F3-BA2C-4A795B0775E2}" dt="2019-03-27T12:55:44.136" v="162" actId="478"/>
        <pc:sldMkLst>
          <pc:docMk/>
          <pc:sldMk cId="3938426041" sldId="420"/>
        </pc:sldMkLst>
        <pc:spChg chg="mod">
          <ac:chgData name="Andy Gray" userId="3900aca3-aa6e-4813-b4e0-c02f9e48a0aa" providerId="ADAL" clId="{A9EE7C91-3DF9-40F3-BA2C-4A795B0775E2}" dt="2019-03-27T12:54:35.892" v="151" actId="20577"/>
          <ac:spMkLst>
            <pc:docMk/>
            <pc:sldMk cId="3938426041" sldId="420"/>
            <ac:spMk id="50" creationId="{72281067-556A-4647-86E0-2F1A7731B1D0}"/>
          </ac:spMkLst>
        </pc:spChg>
        <pc:spChg chg="del">
          <ac:chgData name="Andy Gray" userId="3900aca3-aa6e-4813-b4e0-c02f9e48a0aa" providerId="ADAL" clId="{A9EE7C91-3DF9-40F3-BA2C-4A795B0775E2}" dt="2019-03-27T12:53:24.340" v="136" actId="478"/>
          <ac:spMkLst>
            <pc:docMk/>
            <pc:sldMk cId="3938426041" sldId="420"/>
            <ac:spMk id="51" creationId="{53D8D149-B9A4-4C64-8933-52D3AA724DED}"/>
          </ac:spMkLst>
        </pc:spChg>
        <pc:spChg chg="del">
          <ac:chgData name="Andy Gray" userId="3900aca3-aa6e-4813-b4e0-c02f9e48a0aa" providerId="ADAL" clId="{A9EE7C91-3DF9-40F3-BA2C-4A795B0775E2}" dt="2019-03-27T12:53:24.340" v="136" actId="478"/>
          <ac:spMkLst>
            <pc:docMk/>
            <pc:sldMk cId="3938426041" sldId="420"/>
            <ac:spMk id="52" creationId="{7B51D834-7DC8-49AB-B1F6-C4AF7172BFDD}"/>
          </ac:spMkLst>
        </pc:spChg>
        <pc:grpChg chg="del">
          <ac:chgData name="Andy Gray" userId="3900aca3-aa6e-4813-b4e0-c02f9e48a0aa" providerId="ADAL" clId="{A9EE7C91-3DF9-40F3-BA2C-4A795B0775E2}" dt="2019-03-27T12:53:25.398" v="137" actId="478"/>
          <ac:grpSpMkLst>
            <pc:docMk/>
            <pc:sldMk cId="3938426041" sldId="420"/>
            <ac:grpSpMk id="55" creationId="{C36BCC66-053B-41DF-9C8F-82C622E3C3D6}"/>
          </ac:grpSpMkLst>
        </pc:grpChg>
        <pc:picChg chg="add del mod">
          <ac:chgData name="Andy Gray" userId="3900aca3-aa6e-4813-b4e0-c02f9e48a0aa" providerId="ADAL" clId="{A9EE7C91-3DF9-40F3-BA2C-4A795B0775E2}" dt="2019-03-27T12:55:43.673" v="161" actId="478"/>
          <ac:picMkLst>
            <pc:docMk/>
            <pc:sldMk cId="3938426041" sldId="420"/>
            <ac:picMk id="3" creationId="{706B8402-7BEF-4D53-B26E-21DBAB2A121D}"/>
          </ac:picMkLst>
        </pc:picChg>
        <pc:picChg chg="add">
          <ac:chgData name="Andy Gray" userId="3900aca3-aa6e-4813-b4e0-c02f9e48a0aa" providerId="ADAL" clId="{A9EE7C91-3DF9-40F3-BA2C-4A795B0775E2}" dt="2019-03-27T12:55:44.136" v="162" actId="478"/>
          <ac:picMkLst>
            <pc:docMk/>
            <pc:sldMk cId="3938426041" sldId="420"/>
            <ac:picMk id="11" creationId="{AC8EC3BD-C69E-4683-9151-6237313A0DF0}"/>
          </ac:picMkLst>
        </pc:picChg>
      </pc:sldChg>
      <pc:sldChg chg="addSp delSp modSp setBg">
        <pc:chgData name="Andy Gray" userId="3900aca3-aa6e-4813-b4e0-c02f9e48a0aa" providerId="ADAL" clId="{A9EE7C91-3DF9-40F3-BA2C-4A795B0775E2}" dt="2019-03-27T13:21:09.532" v="175" actId="478"/>
        <pc:sldMkLst>
          <pc:docMk/>
          <pc:sldMk cId="3527411097" sldId="433"/>
        </pc:sldMkLst>
        <pc:spChg chg="mod">
          <ac:chgData name="Andy Gray" userId="3900aca3-aa6e-4813-b4e0-c02f9e48a0aa" providerId="ADAL" clId="{A9EE7C91-3DF9-40F3-BA2C-4A795B0775E2}" dt="2019-03-27T12:56:49.026" v="170" actId="20577"/>
          <ac:spMkLst>
            <pc:docMk/>
            <pc:sldMk cId="3527411097" sldId="433"/>
            <ac:spMk id="3" creationId="{9079E9D4-64E8-4363-86A0-8060B3A80886}"/>
          </ac:spMkLst>
        </pc:spChg>
        <pc:picChg chg="add del mod ord">
          <ac:chgData name="Andy Gray" userId="3900aca3-aa6e-4813-b4e0-c02f9e48a0aa" providerId="ADAL" clId="{A9EE7C91-3DF9-40F3-BA2C-4A795B0775E2}" dt="2019-03-27T13:21:09.532" v="175" actId="478"/>
          <ac:picMkLst>
            <pc:docMk/>
            <pc:sldMk cId="3527411097" sldId="433"/>
            <ac:picMk id="5" creationId="{D718F875-3F61-45C6-AC29-C85F738F218B}"/>
          </ac:picMkLst>
        </pc:picChg>
        <pc:picChg chg="del">
          <ac:chgData name="Andy Gray" userId="3900aca3-aa6e-4813-b4e0-c02f9e48a0aa" providerId="ADAL" clId="{A9EE7C91-3DF9-40F3-BA2C-4A795B0775E2}" dt="2019-03-27T12:56:33.166" v="168" actId="478"/>
          <ac:picMkLst>
            <pc:docMk/>
            <pc:sldMk cId="3527411097" sldId="433"/>
            <ac:picMk id="15368" creationId="{A46469A9-8639-4E35-B314-C596DED3EAF4}"/>
          </ac:picMkLst>
        </pc:picChg>
      </pc:sldChg>
      <pc:sldChg chg="addSp delSp modSp delCm">
        <pc:chgData name="Andy Gray" userId="3900aca3-aa6e-4813-b4e0-c02f9e48a0aa" providerId="ADAL" clId="{A9EE7C91-3DF9-40F3-BA2C-4A795B0775E2}" dt="2019-03-27T12:09:15.025" v="128" actId="1076"/>
        <pc:sldMkLst>
          <pc:docMk/>
          <pc:sldMk cId="1113581673" sldId="434"/>
        </pc:sldMkLst>
        <pc:spChg chg="del">
          <ac:chgData name="Andy Gray" userId="3900aca3-aa6e-4813-b4e0-c02f9e48a0aa" providerId="ADAL" clId="{A9EE7C91-3DF9-40F3-BA2C-4A795B0775E2}" dt="2019-03-27T12:08:07.528" v="118" actId="478"/>
          <ac:spMkLst>
            <pc:docMk/>
            <pc:sldMk cId="1113581673" sldId="434"/>
            <ac:spMk id="4" creationId="{6F69B548-021C-43F9-99AB-84BE8D95792B}"/>
          </ac:spMkLst>
        </pc:spChg>
        <pc:grpChg chg="del">
          <ac:chgData name="Andy Gray" userId="3900aca3-aa6e-4813-b4e0-c02f9e48a0aa" providerId="ADAL" clId="{A9EE7C91-3DF9-40F3-BA2C-4A795B0775E2}" dt="2019-03-27T12:08:10.072" v="119" actId="478"/>
          <ac:grpSpMkLst>
            <pc:docMk/>
            <pc:sldMk cId="1113581673" sldId="434"/>
            <ac:grpSpMk id="26" creationId="{E37F75A0-8634-4C27-922D-67B2D4C2E4AC}"/>
          </ac:grpSpMkLst>
        </pc:grpChg>
        <pc:picChg chg="add mod">
          <ac:chgData name="Andy Gray" userId="3900aca3-aa6e-4813-b4e0-c02f9e48a0aa" providerId="ADAL" clId="{A9EE7C91-3DF9-40F3-BA2C-4A795B0775E2}" dt="2019-03-27T12:09:15.025" v="128" actId="1076"/>
          <ac:picMkLst>
            <pc:docMk/>
            <pc:sldMk cId="1113581673" sldId="434"/>
            <ac:picMk id="6" creationId="{320881CF-E8CC-4400-A1F3-327AB9119C18}"/>
          </ac:picMkLst>
        </pc:picChg>
        <pc:cxnChg chg="del">
          <ac:chgData name="Andy Gray" userId="3900aca3-aa6e-4813-b4e0-c02f9e48a0aa" providerId="ADAL" clId="{A9EE7C91-3DF9-40F3-BA2C-4A795B0775E2}" dt="2019-03-27T12:08:07.528" v="118" actId="478"/>
          <ac:cxnSpMkLst>
            <pc:docMk/>
            <pc:sldMk cId="1113581673" sldId="434"/>
            <ac:cxnSpMk id="10" creationId="{BDC50E83-876C-4686-8FE8-E361889BDE4D}"/>
          </ac:cxnSpMkLst>
        </pc:cxnChg>
      </pc:sldChg>
      <pc:sldChg chg="addSp delSp modSp delCm">
        <pc:chgData name="Andy Gray" userId="3900aca3-aa6e-4813-b4e0-c02f9e48a0aa" providerId="ADAL" clId="{A9EE7C91-3DF9-40F3-BA2C-4A795B0775E2}" dt="2019-03-27T11:37:55.804" v="78" actId="1076"/>
        <pc:sldMkLst>
          <pc:docMk/>
          <pc:sldMk cId="2119667973" sldId="440"/>
        </pc:sldMkLst>
        <pc:picChg chg="del">
          <ac:chgData name="Andy Gray" userId="3900aca3-aa6e-4813-b4e0-c02f9e48a0aa" providerId="ADAL" clId="{A9EE7C91-3DF9-40F3-BA2C-4A795B0775E2}" dt="2019-03-27T11:32:14.900" v="48" actId="478"/>
          <ac:picMkLst>
            <pc:docMk/>
            <pc:sldMk cId="2119667973" sldId="440"/>
            <ac:picMk id="5" creationId="{8192AEFA-B315-4FC5-B4B2-3BB3CCD994B6}"/>
          </ac:picMkLst>
        </pc:picChg>
        <pc:picChg chg="add del mod modCrop">
          <ac:chgData name="Andy Gray" userId="3900aca3-aa6e-4813-b4e0-c02f9e48a0aa" providerId="ADAL" clId="{A9EE7C91-3DF9-40F3-BA2C-4A795B0775E2}" dt="2019-03-27T11:36:11.828" v="62" actId="478"/>
          <ac:picMkLst>
            <pc:docMk/>
            <pc:sldMk cId="2119667973" sldId="440"/>
            <ac:picMk id="6" creationId="{E3F6C1D9-1987-4CAD-9C7A-F8BB68775A88}"/>
          </ac:picMkLst>
        </pc:picChg>
        <pc:picChg chg="mod modCrop">
          <ac:chgData name="Andy Gray" userId="3900aca3-aa6e-4813-b4e0-c02f9e48a0aa" providerId="ADAL" clId="{A9EE7C91-3DF9-40F3-BA2C-4A795B0775E2}" dt="2019-03-27T11:37:30.936" v="77" actId="732"/>
          <ac:picMkLst>
            <pc:docMk/>
            <pc:sldMk cId="2119667973" sldId="440"/>
            <ac:picMk id="8" creationId="{A3BB5D01-2241-49CC-9299-5945E318E3C6}"/>
          </ac:picMkLst>
        </pc:picChg>
        <pc:picChg chg="add mod">
          <ac:chgData name="Andy Gray" userId="3900aca3-aa6e-4813-b4e0-c02f9e48a0aa" providerId="ADAL" clId="{A9EE7C91-3DF9-40F3-BA2C-4A795B0775E2}" dt="2019-03-27T11:37:55.804" v="78" actId="1076"/>
          <ac:picMkLst>
            <pc:docMk/>
            <pc:sldMk cId="2119667973" sldId="440"/>
            <ac:picMk id="9" creationId="{298E947F-524B-479B-89DD-CADED1303BCD}"/>
          </ac:picMkLst>
        </pc:picChg>
      </pc:sldChg>
      <pc:sldChg chg="addSp delSp modSp">
        <pc:chgData name="Andy Gray" userId="3900aca3-aa6e-4813-b4e0-c02f9e48a0aa" providerId="ADAL" clId="{A9EE7C91-3DF9-40F3-BA2C-4A795B0775E2}" dt="2019-03-27T11:29:09.604" v="19" actId="1076"/>
        <pc:sldMkLst>
          <pc:docMk/>
          <pc:sldMk cId="1865389263" sldId="443"/>
        </pc:sldMkLst>
        <pc:picChg chg="del">
          <ac:chgData name="Andy Gray" userId="3900aca3-aa6e-4813-b4e0-c02f9e48a0aa" providerId="ADAL" clId="{A9EE7C91-3DF9-40F3-BA2C-4A795B0775E2}" dt="2019-03-27T11:27:50.616" v="6" actId="1076"/>
          <ac:picMkLst>
            <pc:docMk/>
            <pc:sldMk cId="1865389263" sldId="443"/>
            <ac:picMk id="4" creationId="{3ED679D1-F373-488B-853B-3D1EA3413D72}"/>
          </ac:picMkLst>
        </pc:picChg>
        <pc:picChg chg="add mod modCrop">
          <ac:chgData name="Andy Gray" userId="3900aca3-aa6e-4813-b4e0-c02f9e48a0aa" providerId="ADAL" clId="{A9EE7C91-3DF9-40F3-BA2C-4A795B0775E2}" dt="2019-03-27T11:29:09.604" v="19" actId="1076"/>
          <ac:picMkLst>
            <pc:docMk/>
            <pc:sldMk cId="1865389263" sldId="443"/>
            <ac:picMk id="6" creationId="{3D250170-5B51-451F-9C35-E0CCE56447E7}"/>
          </ac:picMkLst>
        </pc:picChg>
        <pc:picChg chg="mod">
          <ac:chgData name="Andy Gray" userId="3900aca3-aa6e-4813-b4e0-c02f9e48a0aa" providerId="ADAL" clId="{A9EE7C91-3DF9-40F3-BA2C-4A795B0775E2}" dt="2019-03-27T11:28:41.962" v="15" actId="1035"/>
          <ac:picMkLst>
            <pc:docMk/>
            <pc:sldMk cId="1865389263" sldId="443"/>
            <ac:picMk id="8" creationId="{91CA50D2-34C4-4560-B718-88EA2BBE0182}"/>
          </ac:picMkLst>
        </pc:picChg>
      </pc:sldChg>
      <pc:sldChg chg="addSp delSp modSp">
        <pc:chgData name="Andy Gray" userId="3900aca3-aa6e-4813-b4e0-c02f9e48a0aa" providerId="ADAL" clId="{A9EE7C91-3DF9-40F3-BA2C-4A795B0775E2}" dt="2019-03-27T11:30:26.396" v="35" actId="1076"/>
        <pc:sldMkLst>
          <pc:docMk/>
          <pc:sldMk cId="3195485325" sldId="444"/>
        </pc:sldMkLst>
        <pc:picChg chg="del">
          <ac:chgData name="Andy Gray" userId="3900aca3-aa6e-4813-b4e0-c02f9e48a0aa" providerId="ADAL" clId="{A9EE7C91-3DF9-40F3-BA2C-4A795B0775E2}" dt="2019-03-27T11:29:56.432" v="29" actId="478"/>
          <ac:picMkLst>
            <pc:docMk/>
            <pc:sldMk cId="3195485325" sldId="444"/>
            <ac:picMk id="4" creationId="{3ED679D1-F373-488B-853B-3D1EA3413D72}"/>
          </ac:picMkLst>
        </pc:picChg>
        <pc:picChg chg="add del mod">
          <ac:chgData name="Andy Gray" userId="3900aca3-aa6e-4813-b4e0-c02f9e48a0aa" providerId="ADAL" clId="{A9EE7C91-3DF9-40F3-BA2C-4A795B0775E2}" dt="2019-03-27T11:30:26.396" v="35" actId="1076"/>
          <ac:picMkLst>
            <pc:docMk/>
            <pc:sldMk cId="3195485325" sldId="444"/>
            <ac:picMk id="7" creationId="{AD15B449-E255-4EA6-A01D-AC6E9B241B7F}"/>
          </ac:picMkLst>
        </pc:picChg>
      </pc:sldChg>
      <pc:sldChg chg="addSp delSp modSp">
        <pc:chgData name="Andy Gray" userId="3900aca3-aa6e-4813-b4e0-c02f9e48a0aa" providerId="ADAL" clId="{A9EE7C91-3DF9-40F3-BA2C-4A795B0775E2}" dt="2019-03-27T11:38:17.147" v="81" actId="1076"/>
        <pc:sldMkLst>
          <pc:docMk/>
          <pc:sldMk cId="2588438785" sldId="445"/>
        </pc:sldMkLst>
        <pc:spChg chg="mod">
          <ac:chgData name="Andy Gray" userId="3900aca3-aa6e-4813-b4e0-c02f9e48a0aa" providerId="ADAL" clId="{A9EE7C91-3DF9-40F3-BA2C-4A795B0775E2}" dt="2019-03-27T11:35:15.633" v="60" actId="20577"/>
          <ac:spMkLst>
            <pc:docMk/>
            <pc:sldMk cId="2588438785" sldId="445"/>
            <ac:spMk id="3" creationId="{8115807D-347A-4D4C-A973-945EA991C06F}"/>
          </ac:spMkLst>
        </pc:spChg>
        <pc:picChg chg="del">
          <ac:chgData name="Andy Gray" userId="3900aca3-aa6e-4813-b4e0-c02f9e48a0aa" providerId="ADAL" clId="{A9EE7C91-3DF9-40F3-BA2C-4A795B0775E2}" dt="2019-03-27T11:34:00.789" v="56" actId="1076"/>
          <ac:picMkLst>
            <pc:docMk/>
            <pc:sldMk cId="2588438785" sldId="445"/>
            <ac:picMk id="5" creationId="{8192AEFA-B315-4FC5-B4B2-3BB3CCD994B6}"/>
          </ac:picMkLst>
        </pc:picChg>
        <pc:picChg chg="add del mod">
          <ac:chgData name="Andy Gray" userId="3900aca3-aa6e-4813-b4e0-c02f9e48a0aa" providerId="ADAL" clId="{A9EE7C91-3DF9-40F3-BA2C-4A795B0775E2}" dt="2019-03-27T11:38:03.519" v="79" actId="478"/>
          <ac:picMkLst>
            <pc:docMk/>
            <pc:sldMk cId="2588438785" sldId="445"/>
            <ac:picMk id="7" creationId="{E379B7AA-4FB3-406B-87EC-C4CACEE22FAF}"/>
          </ac:picMkLst>
        </pc:picChg>
        <pc:picChg chg="add mod">
          <ac:chgData name="Andy Gray" userId="3900aca3-aa6e-4813-b4e0-c02f9e48a0aa" providerId="ADAL" clId="{A9EE7C91-3DF9-40F3-BA2C-4A795B0775E2}" dt="2019-03-27T11:38:17.147" v="81" actId="1076"/>
          <ac:picMkLst>
            <pc:docMk/>
            <pc:sldMk cId="2588438785" sldId="445"/>
            <ac:picMk id="8" creationId="{2D5EE78D-9869-4309-B49D-F14AFD06B4D9}"/>
          </ac:picMkLst>
        </pc:picChg>
      </pc:sldChg>
      <pc:sldChg chg="addSp delSp modSp delCm">
        <pc:chgData name="Andy Gray" userId="3900aca3-aa6e-4813-b4e0-c02f9e48a0aa" providerId="ADAL" clId="{A9EE7C91-3DF9-40F3-BA2C-4A795B0775E2}" dt="2019-03-27T11:40:15.586" v="106" actId="478"/>
        <pc:sldMkLst>
          <pc:docMk/>
          <pc:sldMk cId="1677692333" sldId="453"/>
        </pc:sldMkLst>
        <pc:spChg chg="add del">
          <ac:chgData name="Andy Gray" userId="3900aca3-aa6e-4813-b4e0-c02f9e48a0aa" providerId="ADAL" clId="{A9EE7C91-3DF9-40F3-BA2C-4A795B0775E2}" dt="2019-03-27T11:40:15.586" v="106" actId="478"/>
          <ac:spMkLst>
            <pc:docMk/>
            <pc:sldMk cId="1677692333" sldId="453"/>
            <ac:spMk id="4" creationId="{64251A29-9B58-4878-9FEC-255C0FE337D6}"/>
          </ac:spMkLst>
        </pc:spChg>
        <pc:spChg chg="add del">
          <ac:chgData name="Andy Gray" userId="3900aca3-aa6e-4813-b4e0-c02f9e48a0aa" providerId="ADAL" clId="{A9EE7C91-3DF9-40F3-BA2C-4A795B0775E2}" dt="2019-03-27T11:39:22.996" v="92" actId="478"/>
          <ac:spMkLst>
            <pc:docMk/>
            <pc:sldMk cId="1677692333" sldId="453"/>
            <ac:spMk id="5" creationId="{F8B06917-6920-4D61-A853-E442111AAF18}"/>
          </ac:spMkLst>
        </pc:spChg>
        <pc:spChg chg="add del">
          <ac:chgData name="Andy Gray" userId="3900aca3-aa6e-4813-b4e0-c02f9e48a0aa" providerId="ADAL" clId="{A9EE7C91-3DF9-40F3-BA2C-4A795B0775E2}" dt="2019-03-27T11:40:08.548" v="104" actId="478"/>
          <ac:spMkLst>
            <pc:docMk/>
            <pc:sldMk cId="1677692333" sldId="453"/>
            <ac:spMk id="6" creationId="{F83F9469-7624-4C52-9516-4135116E394D}"/>
          </ac:spMkLst>
        </pc:spChg>
        <pc:spChg chg="add del">
          <ac:chgData name="Andy Gray" userId="3900aca3-aa6e-4813-b4e0-c02f9e48a0aa" providerId="ADAL" clId="{A9EE7C91-3DF9-40F3-BA2C-4A795B0775E2}" dt="2019-03-27T11:40:11.356" v="105" actId="478"/>
          <ac:spMkLst>
            <pc:docMk/>
            <pc:sldMk cId="1677692333" sldId="453"/>
            <ac:spMk id="7" creationId="{D9E8EAFB-18D5-4184-9BC0-A7C85474674A}"/>
          </ac:spMkLst>
        </pc:spChg>
        <pc:picChg chg="add del mod">
          <ac:chgData name="Andy Gray" userId="3900aca3-aa6e-4813-b4e0-c02f9e48a0aa" providerId="ADAL" clId="{A9EE7C91-3DF9-40F3-BA2C-4A795B0775E2}" dt="2019-03-27T11:39:22.579" v="91" actId="931"/>
          <ac:picMkLst>
            <pc:docMk/>
            <pc:sldMk cId="1677692333" sldId="453"/>
            <ac:picMk id="9" creationId="{BC00B525-3120-4BEF-8EE6-9BA5E1CB39F4}"/>
          </ac:picMkLst>
        </pc:picChg>
        <pc:picChg chg="add mod ord">
          <ac:chgData name="Andy Gray" userId="3900aca3-aa6e-4813-b4e0-c02f9e48a0aa" providerId="ADAL" clId="{A9EE7C91-3DF9-40F3-BA2C-4A795B0775E2}" dt="2019-03-27T11:40:02.007" v="102" actId="167"/>
          <ac:picMkLst>
            <pc:docMk/>
            <pc:sldMk cId="1677692333" sldId="453"/>
            <ac:picMk id="11" creationId="{EE9B7C51-842E-46FF-BD5C-44C4DB7F0B09}"/>
          </ac:picMkLst>
        </pc:picChg>
        <pc:picChg chg="add del">
          <ac:chgData name="Andy Gray" userId="3900aca3-aa6e-4813-b4e0-c02f9e48a0aa" providerId="ADAL" clId="{A9EE7C91-3DF9-40F3-BA2C-4A795B0775E2}" dt="2019-03-27T11:40:04.599" v="103" actId="478"/>
          <ac:picMkLst>
            <pc:docMk/>
            <pc:sldMk cId="1677692333" sldId="453"/>
            <ac:picMk id="32770" creationId="{564ACB38-AFAB-4CBE-ABF9-D8C30FE43019}"/>
          </ac:picMkLst>
        </pc:picChg>
      </pc:sldChg>
      <pc:sldChg chg="addSp delSp modSp">
        <pc:chgData name="Andy Gray" userId="3900aca3-aa6e-4813-b4e0-c02f9e48a0aa" providerId="ADAL" clId="{A9EE7C91-3DF9-40F3-BA2C-4A795B0775E2}" dt="2019-03-27T11:41:12.555" v="115" actId="478"/>
        <pc:sldMkLst>
          <pc:docMk/>
          <pc:sldMk cId="2787109551" sldId="454"/>
        </pc:sldMkLst>
        <pc:spChg chg="del">
          <ac:chgData name="Andy Gray" userId="3900aca3-aa6e-4813-b4e0-c02f9e48a0aa" providerId="ADAL" clId="{A9EE7C91-3DF9-40F3-BA2C-4A795B0775E2}" dt="2019-03-27T11:40:24.275" v="107" actId="478"/>
          <ac:spMkLst>
            <pc:docMk/>
            <pc:sldMk cId="2787109551" sldId="454"/>
            <ac:spMk id="4" creationId="{64251A29-9B58-4878-9FEC-255C0FE337D6}"/>
          </ac:spMkLst>
        </pc:spChg>
        <pc:spChg chg="del">
          <ac:chgData name="Andy Gray" userId="3900aca3-aa6e-4813-b4e0-c02f9e48a0aa" providerId="ADAL" clId="{A9EE7C91-3DF9-40F3-BA2C-4A795B0775E2}" dt="2019-03-27T11:40:24.275" v="107" actId="478"/>
          <ac:spMkLst>
            <pc:docMk/>
            <pc:sldMk cId="2787109551" sldId="454"/>
            <ac:spMk id="5" creationId="{F8B06917-6920-4D61-A853-E442111AAF18}"/>
          </ac:spMkLst>
        </pc:spChg>
        <pc:spChg chg="del">
          <ac:chgData name="Andy Gray" userId="3900aca3-aa6e-4813-b4e0-c02f9e48a0aa" providerId="ADAL" clId="{A9EE7C91-3DF9-40F3-BA2C-4A795B0775E2}" dt="2019-03-27T11:40:24.275" v="107" actId="478"/>
          <ac:spMkLst>
            <pc:docMk/>
            <pc:sldMk cId="2787109551" sldId="454"/>
            <ac:spMk id="6" creationId="{F83F9469-7624-4C52-9516-4135116E394D}"/>
          </ac:spMkLst>
        </pc:spChg>
        <pc:spChg chg="del">
          <ac:chgData name="Andy Gray" userId="3900aca3-aa6e-4813-b4e0-c02f9e48a0aa" providerId="ADAL" clId="{A9EE7C91-3DF9-40F3-BA2C-4A795B0775E2}" dt="2019-03-27T11:40:24.275" v="107" actId="478"/>
          <ac:spMkLst>
            <pc:docMk/>
            <pc:sldMk cId="2787109551" sldId="454"/>
            <ac:spMk id="10" creationId="{724F3100-DC17-4FC4-84A1-B5FBF8B4557A}"/>
          </ac:spMkLst>
        </pc:spChg>
        <pc:spChg chg="del">
          <ac:chgData name="Andy Gray" userId="3900aca3-aa6e-4813-b4e0-c02f9e48a0aa" providerId="ADAL" clId="{A9EE7C91-3DF9-40F3-BA2C-4A795B0775E2}" dt="2019-03-27T11:40:24.275" v="107" actId="478"/>
          <ac:spMkLst>
            <pc:docMk/>
            <pc:sldMk cId="2787109551" sldId="454"/>
            <ac:spMk id="11" creationId="{D9E14E31-4040-48F2-A37E-E8F74C8D4E17}"/>
          </ac:spMkLst>
        </pc:spChg>
        <pc:spChg chg="del">
          <ac:chgData name="Andy Gray" userId="3900aca3-aa6e-4813-b4e0-c02f9e48a0aa" providerId="ADAL" clId="{A9EE7C91-3DF9-40F3-BA2C-4A795B0775E2}" dt="2019-03-27T11:40:24.275" v="107" actId="478"/>
          <ac:spMkLst>
            <pc:docMk/>
            <pc:sldMk cId="2787109551" sldId="454"/>
            <ac:spMk id="12" creationId="{6ACB7902-73D9-4B8E-AFDE-27F65AF8EB48}"/>
          </ac:spMkLst>
        </pc:spChg>
        <pc:spChg chg="del">
          <ac:chgData name="Andy Gray" userId="3900aca3-aa6e-4813-b4e0-c02f9e48a0aa" providerId="ADAL" clId="{A9EE7C91-3DF9-40F3-BA2C-4A795B0775E2}" dt="2019-03-27T11:40:24.275" v="107" actId="478"/>
          <ac:spMkLst>
            <pc:docMk/>
            <pc:sldMk cId="2787109551" sldId="454"/>
            <ac:spMk id="13" creationId="{A6691DF2-CDF9-47DE-BB7F-17779D8D2E05}"/>
          </ac:spMkLst>
        </pc:spChg>
        <pc:spChg chg="del">
          <ac:chgData name="Andy Gray" userId="3900aca3-aa6e-4813-b4e0-c02f9e48a0aa" providerId="ADAL" clId="{A9EE7C91-3DF9-40F3-BA2C-4A795B0775E2}" dt="2019-03-27T11:40:24.275" v="107" actId="478"/>
          <ac:spMkLst>
            <pc:docMk/>
            <pc:sldMk cId="2787109551" sldId="454"/>
            <ac:spMk id="14" creationId="{6632E76A-18AF-4BD1-9140-B431427DDD83}"/>
          </ac:spMkLst>
        </pc:spChg>
        <pc:spChg chg="del">
          <ac:chgData name="Andy Gray" userId="3900aca3-aa6e-4813-b4e0-c02f9e48a0aa" providerId="ADAL" clId="{A9EE7C91-3DF9-40F3-BA2C-4A795B0775E2}" dt="2019-03-27T11:40:24.275" v="107" actId="478"/>
          <ac:spMkLst>
            <pc:docMk/>
            <pc:sldMk cId="2787109551" sldId="454"/>
            <ac:spMk id="15" creationId="{66858A85-E5CD-45F1-AA25-F1E9D1FB08A6}"/>
          </ac:spMkLst>
        </pc:spChg>
        <pc:spChg chg="del">
          <ac:chgData name="Andy Gray" userId="3900aca3-aa6e-4813-b4e0-c02f9e48a0aa" providerId="ADAL" clId="{A9EE7C91-3DF9-40F3-BA2C-4A795B0775E2}" dt="2019-03-27T11:40:27.813" v="108" actId="478"/>
          <ac:spMkLst>
            <pc:docMk/>
            <pc:sldMk cId="2787109551" sldId="454"/>
            <ac:spMk id="16" creationId="{49007D84-8AD0-429E-AFB4-56F289CADC3F}"/>
          </ac:spMkLst>
        </pc:spChg>
        <pc:spChg chg="del">
          <ac:chgData name="Andy Gray" userId="3900aca3-aa6e-4813-b4e0-c02f9e48a0aa" providerId="ADAL" clId="{A9EE7C91-3DF9-40F3-BA2C-4A795B0775E2}" dt="2019-03-27T11:40:24.275" v="107" actId="478"/>
          <ac:spMkLst>
            <pc:docMk/>
            <pc:sldMk cId="2787109551" sldId="454"/>
            <ac:spMk id="17" creationId="{A76F4245-FA24-4261-B828-55F0A5E46E1E}"/>
          </ac:spMkLst>
        </pc:spChg>
        <pc:picChg chg="add mod ord">
          <ac:chgData name="Andy Gray" userId="3900aca3-aa6e-4813-b4e0-c02f9e48a0aa" providerId="ADAL" clId="{A9EE7C91-3DF9-40F3-BA2C-4A795B0775E2}" dt="2019-03-27T11:41:09.741" v="114" actId="167"/>
          <ac:picMkLst>
            <pc:docMk/>
            <pc:sldMk cId="2787109551" sldId="454"/>
            <ac:picMk id="9" creationId="{5942D036-F1E7-4D8A-B858-4AD03DDF872E}"/>
          </ac:picMkLst>
        </pc:picChg>
        <pc:picChg chg="add del">
          <ac:chgData name="Andy Gray" userId="3900aca3-aa6e-4813-b4e0-c02f9e48a0aa" providerId="ADAL" clId="{A9EE7C91-3DF9-40F3-BA2C-4A795B0775E2}" dt="2019-03-27T11:41:12.555" v="115" actId="478"/>
          <ac:picMkLst>
            <pc:docMk/>
            <pc:sldMk cId="2787109551" sldId="454"/>
            <ac:picMk id="18" creationId="{80E5084F-7559-4600-BADE-EB5EEBD04EAD}"/>
          </ac:picMkLst>
        </pc:picChg>
        <pc:picChg chg="del">
          <ac:chgData name="Andy Gray" userId="3900aca3-aa6e-4813-b4e0-c02f9e48a0aa" providerId="ADAL" clId="{A9EE7C91-3DF9-40F3-BA2C-4A795B0775E2}" dt="2019-03-27T11:40:24.275" v="107" actId="478"/>
          <ac:picMkLst>
            <pc:docMk/>
            <pc:sldMk cId="2787109551" sldId="454"/>
            <ac:picMk id="32770" creationId="{564ACB38-AFAB-4CBE-ABF9-D8C30FE43019}"/>
          </ac:picMkLst>
        </pc:picChg>
      </pc:sldChg>
      <pc:sldChg chg="addSp delSp modSp delCm">
        <pc:chgData name="Andy Gray" userId="3900aca3-aa6e-4813-b4e0-c02f9e48a0aa" providerId="ADAL" clId="{A9EE7C91-3DF9-40F3-BA2C-4A795B0775E2}" dt="2019-03-27T12:09:51.097" v="135" actId="1076"/>
        <pc:sldMkLst>
          <pc:docMk/>
          <pc:sldMk cId="2078493534" sldId="472"/>
        </pc:sldMkLst>
        <pc:grpChg chg="del">
          <ac:chgData name="Andy Gray" userId="3900aca3-aa6e-4813-b4e0-c02f9e48a0aa" providerId="ADAL" clId="{A9EE7C91-3DF9-40F3-BA2C-4A795B0775E2}" dt="2019-03-27T12:09:31.960" v="129" actId="478"/>
          <ac:grpSpMkLst>
            <pc:docMk/>
            <pc:sldMk cId="2078493534" sldId="472"/>
            <ac:grpSpMk id="26" creationId="{E37F75A0-8634-4C27-922D-67B2D4C2E4AC}"/>
          </ac:grpSpMkLst>
        </pc:grpChg>
        <pc:picChg chg="add mod">
          <ac:chgData name="Andy Gray" userId="3900aca3-aa6e-4813-b4e0-c02f9e48a0aa" providerId="ADAL" clId="{A9EE7C91-3DF9-40F3-BA2C-4A795B0775E2}" dt="2019-03-27T12:09:51.097" v="135" actId="1076"/>
          <ac:picMkLst>
            <pc:docMk/>
            <pc:sldMk cId="2078493534" sldId="472"/>
            <ac:picMk id="17" creationId="{DB35B0A8-0A8B-4B4B-98DA-B84557A870D6}"/>
          </ac:picMkLst>
        </pc:picChg>
      </pc:sldChg>
      <pc:sldChg chg="addSp delSp modSp">
        <pc:chgData name="Andy Gray" userId="3900aca3-aa6e-4813-b4e0-c02f9e48a0aa" providerId="ADAL" clId="{A9EE7C91-3DF9-40F3-BA2C-4A795B0775E2}" dt="2019-03-27T12:55:38.781" v="160" actId="1076"/>
        <pc:sldMkLst>
          <pc:docMk/>
          <pc:sldMk cId="166217517" sldId="478"/>
        </pc:sldMkLst>
        <pc:grpChg chg="del">
          <ac:chgData name="Andy Gray" userId="3900aca3-aa6e-4813-b4e0-c02f9e48a0aa" providerId="ADAL" clId="{A9EE7C91-3DF9-40F3-BA2C-4A795B0775E2}" dt="2019-03-27T12:55:07.937" v="155" actId="478"/>
          <ac:grpSpMkLst>
            <pc:docMk/>
            <pc:sldMk cId="166217517" sldId="478"/>
            <ac:grpSpMk id="55" creationId="{C36BCC66-053B-41DF-9C8F-82C622E3C3D6}"/>
          </ac:grpSpMkLst>
        </pc:grpChg>
        <pc:picChg chg="add mod">
          <ac:chgData name="Andy Gray" userId="3900aca3-aa6e-4813-b4e0-c02f9e48a0aa" providerId="ADAL" clId="{A9EE7C91-3DF9-40F3-BA2C-4A795B0775E2}" dt="2019-03-27T12:55:38.781" v="160" actId="1076"/>
          <ac:picMkLst>
            <pc:docMk/>
            <pc:sldMk cId="166217517" sldId="478"/>
            <ac:picMk id="10" creationId="{0765702B-0156-4E9D-8A04-AF97274AEBCD}"/>
          </ac:picMkLst>
        </pc:picChg>
      </pc:sldChg>
    </pc:docChg>
  </pc:docChgLst>
  <pc:docChgLst>
    <pc:chgData name="Emma Berry" userId="2f501676-f483-4083-b29e-a8f9a18288af" providerId="ADAL" clId="{66BC2CE6-D6EF-4F54-873E-472F27D1F1E0}"/>
    <pc:docChg chg="undo custSel modSld">
      <pc:chgData name="Emma Berry" userId="2f501676-f483-4083-b29e-a8f9a18288af" providerId="ADAL" clId="{66BC2CE6-D6EF-4F54-873E-472F27D1F1E0}" dt="2019-03-18T18:03:40.956" v="475" actId="20577"/>
      <pc:docMkLst>
        <pc:docMk/>
      </pc:docMkLst>
      <pc:sldChg chg="modSp">
        <pc:chgData name="Emma Berry" userId="2f501676-f483-4083-b29e-a8f9a18288af" providerId="ADAL" clId="{66BC2CE6-D6EF-4F54-873E-472F27D1F1E0}" dt="2019-03-18T16:48:23.549" v="238" actId="20577"/>
        <pc:sldMkLst>
          <pc:docMk/>
          <pc:sldMk cId="4189690849" sldId="408"/>
        </pc:sldMkLst>
        <pc:spChg chg="mod">
          <ac:chgData name="Emma Berry" userId="2f501676-f483-4083-b29e-a8f9a18288af" providerId="ADAL" clId="{66BC2CE6-D6EF-4F54-873E-472F27D1F1E0}" dt="2019-03-18T16:48:23.549" v="238" actId="20577"/>
          <ac:spMkLst>
            <pc:docMk/>
            <pc:sldMk cId="4189690849" sldId="408"/>
            <ac:spMk id="3" creationId="{24B5E426-11C1-4879-8B27-22F2EE97C0DC}"/>
          </ac:spMkLst>
        </pc:spChg>
        <pc:picChg chg="ord">
          <ac:chgData name="Emma Berry" userId="2f501676-f483-4083-b29e-a8f9a18288af" providerId="ADAL" clId="{66BC2CE6-D6EF-4F54-873E-472F27D1F1E0}" dt="2019-03-18T15:53:05.874" v="0" actId="167"/>
          <ac:picMkLst>
            <pc:docMk/>
            <pc:sldMk cId="4189690849" sldId="408"/>
            <ac:picMk id="5" creationId="{AA9D0366-B97A-4C8B-8F25-0C87FCEA3BC7}"/>
          </ac:picMkLst>
        </pc:picChg>
      </pc:sldChg>
      <pc:sldChg chg="modSp">
        <pc:chgData name="Emma Berry" userId="2f501676-f483-4083-b29e-a8f9a18288af" providerId="ADAL" clId="{66BC2CE6-D6EF-4F54-873E-472F27D1F1E0}" dt="2019-03-18T16:51:01.068" v="260" actId="20577"/>
        <pc:sldMkLst>
          <pc:docMk/>
          <pc:sldMk cId="1167972071" sldId="409"/>
        </pc:sldMkLst>
        <pc:spChg chg="mod">
          <ac:chgData name="Emma Berry" userId="2f501676-f483-4083-b29e-a8f9a18288af" providerId="ADAL" clId="{66BC2CE6-D6EF-4F54-873E-472F27D1F1E0}" dt="2019-03-18T16:51:01.068" v="260" actId="20577"/>
          <ac:spMkLst>
            <pc:docMk/>
            <pc:sldMk cId="1167972071" sldId="409"/>
            <ac:spMk id="3" creationId="{24B5E426-11C1-4879-8B27-22F2EE97C0DC}"/>
          </ac:spMkLst>
        </pc:spChg>
      </pc:sldChg>
      <pc:sldChg chg="modSp">
        <pc:chgData name="Emma Berry" userId="2f501676-f483-4083-b29e-a8f9a18288af" providerId="ADAL" clId="{66BC2CE6-D6EF-4F54-873E-472F27D1F1E0}" dt="2019-03-18T16:50:08.775" v="259" actId="20577"/>
        <pc:sldMkLst>
          <pc:docMk/>
          <pc:sldMk cId="1636044097" sldId="410"/>
        </pc:sldMkLst>
        <pc:spChg chg="mod">
          <ac:chgData name="Emma Berry" userId="2f501676-f483-4083-b29e-a8f9a18288af" providerId="ADAL" clId="{66BC2CE6-D6EF-4F54-873E-472F27D1F1E0}" dt="2019-03-18T16:50:08.775" v="259" actId="20577"/>
          <ac:spMkLst>
            <pc:docMk/>
            <pc:sldMk cId="1636044097" sldId="410"/>
            <ac:spMk id="3" creationId="{24B5E426-11C1-4879-8B27-22F2EE97C0DC}"/>
          </ac:spMkLst>
        </pc:spChg>
      </pc:sldChg>
      <pc:sldChg chg="modSp">
        <pc:chgData name="Emma Berry" userId="2f501676-f483-4083-b29e-a8f9a18288af" providerId="ADAL" clId="{66BC2CE6-D6EF-4F54-873E-472F27D1F1E0}" dt="2019-03-18T16:51:32.716" v="262" actId="20577"/>
        <pc:sldMkLst>
          <pc:docMk/>
          <pc:sldMk cId="1248748355" sldId="411"/>
        </pc:sldMkLst>
        <pc:spChg chg="mod">
          <ac:chgData name="Emma Berry" userId="2f501676-f483-4083-b29e-a8f9a18288af" providerId="ADAL" clId="{66BC2CE6-D6EF-4F54-873E-472F27D1F1E0}" dt="2019-03-18T16:51:32.716" v="262" actId="20577"/>
          <ac:spMkLst>
            <pc:docMk/>
            <pc:sldMk cId="1248748355" sldId="411"/>
            <ac:spMk id="3" creationId="{24B5E426-11C1-4879-8B27-22F2EE97C0DC}"/>
          </ac:spMkLst>
        </pc:spChg>
      </pc:sldChg>
      <pc:sldChg chg="modSp">
        <pc:chgData name="Emma Berry" userId="2f501676-f483-4083-b29e-a8f9a18288af" providerId="ADAL" clId="{66BC2CE6-D6EF-4F54-873E-472F27D1F1E0}" dt="2019-03-18T16:10:25.995" v="60" actId="20577"/>
        <pc:sldMkLst>
          <pc:docMk/>
          <pc:sldMk cId="700001532" sldId="412"/>
        </pc:sldMkLst>
        <pc:spChg chg="mod">
          <ac:chgData name="Emma Berry" userId="2f501676-f483-4083-b29e-a8f9a18288af" providerId="ADAL" clId="{66BC2CE6-D6EF-4F54-873E-472F27D1F1E0}" dt="2019-03-18T16:10:25.995" v="60" actId="20577"/>
          <ac:spMkLst>
            <pc:docMk/>
            <pc:sldMk cId="700001532" sldId="412"/>
            <ac:spMk id="3" creationId="{24B5E426-11C1-4879-8B27-22F2EE97C0DC}"/>
          </ac:spMkLst>
        </pc:spChg>
      </pc:sldChg>
      <pc:sldChg chg="modSp">
        <pc:chgData name="Emma Berry" userId="2f501676-f483-4083-b29e-a8f9a18288af" providerId="ADAL" clId="{66BC2CE6-D6EF-4F54-873E-472F27D1F1E0}" dt="2019-03-18T18:03:12.415" v="472" actId="20577"/>
        <pc:sldMkLst>
          <pc:docMk/>
          <pc:sldMk cId="3938426041" sldId="420"/>
        </pc:sldMkLst>
        <pc:spChg chg="mod">
          <ac:chgData name="Emma Berry" userId="2f501676-f483-4083-b29e-a8f9a18288af" providerId="ADAL" clId="{66BC2CE6-D6EF-4F54-873E-472F27D1F1E0}" dt="2019-03-18T18:03:12.415" v="472" actId="20577"/>
          <ac:spMkLst>
            <pc:docMk/>
            <pc:sldMk cId="3938426041" sldId="420"/>
            <ac:spMk id="50" creationId="{72281067-556A-4647-86E0-2F1A7731B1D0}"/>
          </ac:spMkLst>
        </pc:spChg>
      </pc:sldChg>
      <pc:sldChg chg="modSp">
        <pc:chgData name="Emma Berry" userId="2f501676-f483-4083-b29e-a8f9a18288af" providerId="ADAL" clId="{66BC2CE6-D6EF-4F54-873E-472F27D1F1E0}" dt="2019-03-18T16:53:15.668" v="274" actId="20577"/>
        <pc:sldMkLst>
          <pc:docMk/>
          <pc:sldMk cId="1460234556" sldId="421"/>
        </pc:sldMkLst>
        <pc:spChg chg="mod">
          <ac:chgData name="Emma Berry" userId="2f501676-f483-4083-b29e-a8f9a18288af" providerId="ADAL" clId="{66BC2CE6-D6EF-4F54-873E-472F27D1F1E0}" dt="2019-03-18T16:53:15.668" v="274" actId="20577"/>
          <ac:spMkLst>
            <pc:docMk/>
            <pc:sldMk cId="1460234556" sldId="421"/>
            <ac:spMk id="3" creationId="{24B5E426-11C1-4879-8B27-22F2EE97C0DC}"/>
          </ac:spMkLst>
        </pc:spChg>
      </pc:sldChg>
      <pc:sldChg chg="modSp">
        <pc:chgData name="Emma Berry" userId="2f501676-f483-4083-b29e-a8f9a18288af" providerId="ADAL" clId="{66BC2CE6-D6EF-4F54-873E-472F27D1F1E0}" dt="2019-03-18T16:54:49.461" v="300" actId="20577"/>
        <pc:sldMkLst>
          <pc:docMk/>
          <pc:sldMk cId="2384068350" sldId="422"/>
        </pc:sldMkLst>
        <pc:spChg chg="mod">
          <ac:chgData name="Emma Berry" userId="2f501676-f483-4083-b29e-a8f9a18288af" providerId="ADAL" clId="{66BC2CE6-D6EF-4F54-873E-472F27D1F1E0}" dt="2019-03-18T16:54:49.461" v="300" actId="20577"/>
          <ac:spMkLst>
            <pc:docMk/>
            <pc:sldMk cId="2384068350" sldId="422"/>
            <ac:spMk id="3" creationId="{24B5E426-11C1-4879-8B27-22F2EE97C0DC}"/>
          </ac:spMkLst>
        </pc:spChg>
      </pc:sldChg>
      <pc:sldChg chg="modSp">
        <pc:chgData name="Emma Berry" userId="2f501676-f483-4083-b29e-a8f9a18288af" providerId="ADAL" clId="{66BC2CE6-D6EF-4F54-873E-472F27D1F1E0}" dt="2019-03-18T16:28:11.083" v="131" actId="20577"/>
        <pc:sldMkLst>
          <pc:docMk/>
          <pc:sldMk cId="3327404814" sldId="423"/>
        </pc:sldMkLst>
        <pc:spChg chg="mod">
          <ac:chgData name="Emma Berry" userId="2f501676-f483-4083-b29e-a8f9a18288af" providerId="ADAL" clId="{66BC2CE6-D6EF-4F54-873E-472F27D1F1E0}" dt="2019-03-18T16:28:11.083" v="131" actId="20577"/>
          <ac:spMkLst>
            <pc:docMk/>
            <pc:sldMk cId="3327404814" sldId="423"/>
            <ac:spMk id="3" creationId="{24B5E426-11C1-4879-8B27-22F2EE97C0DC}"/>
          </ac:spMkLst>
        </pc:spChg>
      </pc:sldChg>
      <pc:sldChg chg="modSp">
        <pc:chgData name="Emma Berry" userId="2f501676-f483-4083-b29e-a8f9a18288af" providerId="ADAL" clId="{66BC2CE6-D6EF-4F54-873E-472F27D1F1E0}" dt="2019-03-18T17:35:15.360" v="462" actId="20577"/>
        <pc:sldMkLst>
          <pc:docMk/>
          <pc:sldMk cId="2703222199" sldId="425"/>
        </pc:sldMkLst>
        <pc:spChg chg="mod">
          <ac:chgData name="Emma Berry" userId="2f501676-f483-4083-b29e-a8f9a18288af" providerId="ADAL" clId="{66BC2CE6-D6EF-4F54-873E-472F27D1F1E0}" dt="2019-03-18T17:35:15.360" v="462" actId="20577"/>
          <ac:spMkLst>
            <pc:docMk/>
            <pc:sldMk cId="2703222199" sldId="425"/>
            <ac:spMk id="3" creationId="{24B5E426-11C1-4879-8B27-22F2EE97C0DC}"/>
          </ac:spMkLst>
        </pc:spChg>
      </pc:sldChg>
      <pc:sldChg chg="modSp">
        <pc:chgData name="Emma Berry" userId="2f501676-f483-4083-b29e-a8f9a18288af" providerId="ADAL" clId="{66BC2CE6-D6EF-4F54-873E-472F27D1F1E0}" dt="2019-03-18T16:30:02.828" v="141" actId="20577"/>
        <pc:sldMkLst>
          <pc:docMk/>
          <pc:sldMk cId="2758998469" sldId="430"/>
        </pc:sldMkLst>
        <pc:spChg chg="mod">
          <ac:chgData name="Emma Berry" userId="2f501676-f483-4083-b29e-a8f9a18288af" providerId="ADAL" clId="{66BC2CE6-D6EF-4F54-873E-472F27D1F1E0}" dt="2019-03-18T16:30:02.828" v="141" actId="20577"/>
          <ac:spMkLst>
            <pc:docMk/>
            <pc:sldMk cId="2758998469" sldId="430"/>
            <ac:spMk id="3" creationId="{24B5E426-11C1-4879-8B27-22F2EE97C0DC}"/>
          </ac:spMkLst>
        </pc:spChg>
      </pc:sldChg>
      <pc:sldChg chg="modSp">
        <pc:chgData name="Emma Berry" userId="2f501676-f483-4083-b29e-a8f9a18288af" providerId="ADAL" clId="{66BC2CE6-D6EF-4F54-873E-472F27D1F1E0}" dt="2019-03-18T17:00:46.900" v="372" actId="6549"/>
        <pc:sldMkLst>
          <pc:docMk/>
          <pc:sldMk cId="1113581673" sldId="434"/>
        </pc:sldMkLst>
        <pc:spChg chg="mod">
          <ac:chgData name="Emma Berry" userId="2f501676-f483-4083-b29e-a8f9a18288af" providerId="ADAL" clId="{66BC2CE6-D6EF-4F54-873E-472F27D1F1E0}" dt="2019-03-18T17:00:36.093" v="370" actId="20577"/>
          <ac:spMkLst>
            <pc:docMk/>
            <pc:sldMk cId="1113581673" sldId="434"/>
            <ac:spMk id="3" creationId="{1CD3AC37-6C7B-4199-9531-CADF84FF0E2A}"/>
          </ac:spMkLst>
        </pc:spChg>
        <pc:spChg chg="mod">
          <ac:chgData name="Emma Berry" userId="2f501676-f483-4083-b29e-a8f9a18288af" providerId="ADAL" clId="{66BC2CE6-D6EF-4F54-873E-472F27D1F1E0}" dt="2019-03-18T17:00:43.686" v="371" actId="20577"/>
          <ac:spMkLst>
            <pc:docMk/>
            <pc:sldMk cId="1113581673" sldId="434"/>
            <ac:spMk id="12" creationId="{CA773C0B-B877-434E-B2A2-36D2036014FA}"/>
          </ac:spMkLst>
        </pc:spChg>
        <pc:spChg chg="mod">
          <ac:chgData name="Emma Berry" userId="2f501676-f483-4083-b29e-a8f9a18288af" providerId="ADAL" clId="{66BC2CE6-D6EF-4F54-873E-472F27D1F1E0}" dt="2019-03-18T17:00:46.900" v="372" actId="6549"/>
          <ac:spMkLst>
            <pc:docMk/>
            <pc:sldMk cId="1113581673" sldId="434"/>
            <ac:spMk id="23" creationId="{20BAECAD-756F-4881-B42F-919359854469}"/>
          </ac:spMkLst>
        </pc:spChg>
      </pc:sldChg>
      <pc:sldChg chg="modSp">
        <pc:chgData name="Emma Berry" userId="2f501676-f483-4083-b29e-a8f9a18288af" providerId="ADAL" clId="{66BC2CE6-D6EF-4F54-873E-472F27D1F1E0}" dt="2019-03-18T16:59:52.855" v="358" actId="20577"/>
        <pc:sldMkLst>
          <pc:docMk/>
          <pc:sldMk cId="3891247203" sldId="438"/>
        </pc:sldMkLst>
        <pc:spChg chg="mod">
          <ac:chgData name="Emma Berry" userId="2f501676-f483-4083-b29e-a8f9a18288af" providerId="ADAL" clId="{66BC2CE6-D6EF-4F54-873E-472F27D1F1E0}" dt="2019-03-18T16:59:45.280" v="356" actId="20577"/>
          <ac:spMkLst>
            <pc:docMk/>
            <pc:sldMk cId="3891247203" sldId="438"/>
            <ac:spMk id="4" creationId="{C9C15625-0FC3-4766-A4E0-15DE93060C1F}"/>
          </ac:spMkLst>
        </pc:spChg>
        <pc:spChg chg="mod">
          <ac:chgData name="Emma Berry" userId="2f501676-f483-4083-b29e-a8f9a18288af" providerId="ADAL" clId="{66BC2CE6-D6EF-4F54-873E-472F27D1F1E0}" dt="2019-03-18T16:59:47.693" v="357" actId="20577"/>
          <ac:spMkLst>
            <pc:docMk/>
            <pc:sldMk cId="3891247203" sldId="438"/>
            <ac:spMk id="14" creationId="{1F0E19B6-5331-41B6-903F-62069010BF3D}"/>
          </ac:spMkLst>
        </pc:spChg>
        <pc:spChg chg="mod">
          <ac:chgData name="Emma Berry" userId="2f501676-f483-4083-b29e-a8f9a18288af" providerId="ADAL" clId="{66BC2CE6-D6EF-4F54-873E-472F27D1F1E0}" dt="2019-03-18T16:59:52.855" v="358" actId="20577"/>
          <ac:spMkLst>
            <pc:docMk/>
            <pc:sldMk cId="3891247203" sldId="438"/>
            <ac:spMk id="15" creationId="{19E92948-5E76-42D0-9F58-5EA6E0EFE97B}"/>
          </ac:spMkLst>
        </pc:spChg>
      </pc:sldChg>
      <pc:sldChg chg="modSp">
        <pc:chgData name="Emma Berry" userId="2f501676-f483-4083-b29e-a8f9a18288af" providerId="ADAL" clId="{66BC2CE6-D6EF-4F54-873E-472F27D1F1E0}" dt="2019-03-18T16:56:45.627" v="319" actId="20577"/>
        <pc:sldMkLst>
          <pc:docMk/>
          <pc:sldMk cId="2119667973" sldId="440"/>
        </pc:sldMkLst>
        <pc:spChg chg="mod">
          <ac:chgData name="Emma Berry" userId="2f501676-f483-4083-b29e-a8f9a18288af" providerId="ADAL" clId="{66BC2CE6-D6EF-4F54-873E-472F27D1F1E0}" dt="2019-03-18T16:56:45.627" v="319" actId="20577"/>
          <ac:spMkLst>
            <pc:docMk/>
            <pc:sldMk cId="2119667973" sldId="440"/>
            <ac:spMk id="3" creationId="{8115807D-347A-4D4C-A973-945EA991C06F}"/>
          </ac:spMkLst>
        </pc:spChg>
      </pc:sldChg>
      <pc:sldChg chg="modSp">
        <pc:chgData name="Emma Berry" userId="2f501676-f483-4083-b29e-a8f9a18288af" providerId="ADAL" clId="{66BC2CE6-D6EF-4F54-873E-472F27D1F1E0}" dt="2019-03-18T17:38:53.909" v="471" actId="20577"/>
        <pc:sldMkLst>
          <pc:docMk/>
          <pc:sldMk cId="1865389263" sldId="443"/>
        </pc:sldMkLst>
        <pc:spChg chg="mod">
          <ac:chgData name="Emma Berry" userId="2f501676-f483-4083-b29e-a8f9a18288af" providerId="ADAL" clId="{66BC2CE6-D6EF-4F54-873E-472F27D1F1E0}" dt="2019-03-18T17:38:53.909" v="471" actId="20577"/>
          <ac:spMkLst>
            <pc:docMk/>
            <pc:sldMk cId="1865389263" sldId="443"/>
            <ac:spMk id="3" creationId="{25AD6866-4AE5-4C17-9D14-BE79454CD84D}"/>
          </ac:spMkLst>
        </pc:spChg>
      </pc:sldChg>
      <pc:sldChg chg="modSp">
        <pc:chgData name="Emma Berry" userId="2f501676-f483-4083-b29e-a8f9a18288af" providerId="ADAL" clId="{66BC2CE6-D6EF-4F54-873E-472F27D1F1E0}" dt="2019-03-18T16:56:37.645" v="318" actId="20577"/>
        <pc:sldMkLst>
          <pc:docMk/>
          <pc:sldMk cId="3195485325" sldId="444"/>
        </pc:sldMkLst>
        <pc:spChg chg="mod">
          <ac:chgData name="Emma Berry" userId="2f501676-f483-4083-b29e-a8f9a18288af" providerId="ADAL" clId="{66BC2CE6-D6EF-4F54-873E-472F27D1F1E0}" dt="2019-03-18T16:56:37.645" v="318" actId="20577"/>
          <ac:spMkLst>
            <pc:docMk/>
            <pc:sldMk cId="3195485325" sldId="444"/>
            <ac:spMk id="3" creationId="{25AD6866-4AE5-4C17-9D14-BE79454CD84D}"/>
          </ac:spMkLst>
        </pc:spChg>
      </pc:sldChg>
      <pc:sldChg chg="modSp">
        <pc:chgData name="Emma Berry" userId="2f501676-f483-4083-b29e-a8f9a18288af" providerId="ADAL" clId="{66BC2CE6-D6EF-4F54-873E-472F27D1F1E0}" dt="2019-03-18T16:57:06.196" v="326" actId="20577"/>
        <pc:sldMkLst>
          <pc:docMk/>
          <pc:sldMk cId="2588438785" sldId="445"/>
        </pc:sldMkLst>
        <pc:spChg chg="mod">
          <ac:chgData name="Emma Berry" userId="2f501676-f483-4083-b29e-a8f9a18288af" providerId="ADAL" clId="{66BC2CE6-D6EF-4F54-873E-472F27D1F1E0}" dt="2019-03-18T16:57:06.196" v="326" actId="20577"/>
          <ac:spMkLst>
            <pc:docMk/>
            <pc:sldMk cId="2588438785" sldId="445"/>
            <ac:spMk id="3" creationId="{8115807D-347A-4D4C-A973-945EA991C06F}"/>
          </ac:spMkLst>
        </pc:spChg>
      </pc:sldChg>
      <pc:sldChg chg="modSp">
        <pc:chgData name="Emma Berry" userId="2f501676-f483-4083-b29e-a8f9a18288af" providerId="ADAL" clId="{66BC2CE6-D6EF-4F54-873E-472F27D1F1E0}" dt="2019-03-18T17:02:26.314" v="406" actId="20577"/>
        <pc:sldMkLst>
          <pc:docMk/>
          <pc:sldMk cId="2168754714" sldId="447"/>
        </pc:sldMkLst>
        <pc:spChg chg="mod">
          <ac:chgData name="Emma Berry" userId="2f501676-f483-4083-b29e-a8f9a18288af" providerId="ADAL" clId="{66BC2CE6-D6EF-4F54-873E-472F27D1F1E0}" dt="2019-03-18T17:02:26.314" v="406" actId="20577"/>
          <ac:spMkLst>
            <pc:docMk/>
            <pc:sldMk cId="2168754714" sldId="447"/>
            <ac:spMk id="3" creationId="{24B5E426-11C1-4879-8B27-22F2EE97C0DC}"/>
          </ac:spMkLst>
        </pc:spChg>
      </pc:sldChg>
      <pc:sldChg chg="modSp">
        <pc:chgData name="Emma Berry" userId="2f501676-f483-4083-b29e-a8f9a18288af" providerId="ADAL" clId="{66BC2CE6-D6EF-4F54-873E-472F27D1F1E0}" dt="2019-03-18T16:57:34.561" v="333" actId="20577"/>
        <pc:sldMkLst>
          <pc:docMk/>
          <pc:sldMk cId="2787109551" sldId="454"/>
        </pc:sldMkLst>
        <pc:spChg chg="mod">
          <ac:chgData name="Emma Berry" userId="2f501676-f483-4083-b29e-a8f9a18288af" providerId="ADAL" clId="{66BC2CE6-D6EF-4F54-873E-472F27D1F1E0}" dt="2019-03-18T16:57:34.561" v="333" actId="20577"/>
          <ac:spMkLst>
            <pc:docMk/>
            <pc:sldMk cId="2787109551" sldId="454"/>
            <ac:spMk id="3" creationId="{17DCD1DD-4A67-4BEB-8F01-03046873DD5C}"/>
          </ac:spMkLst>
        </pc:spChg>
      </pc:sldChg>
      <pc:sldChg chg="modSp">
        <pc:chgData name="Emma Berry" userId="2f501676-f483-4083-b29e-a8f9a18288af" providerId="ADAL" clId="{66BC2CE6-D6EF-4F54-873E-472F27D1F1E0}" dt="2019-03-18T16:48:50.901" v="243" actId="20577"/>
        <pc:sldMkLst>
          <pc:docMk/>
          <pc:sldMk cId="3085426438" sldId="457"/>
        </pc:sldMkLst>
        <pc:spChg chg="mod">
          <ac:chgData name="Emma Berry" userId="2f501676-f483-4083-b29e-a8f9a18288af" providerId="ADAL" clId="{66BC2CE6-D6EF-4F54-873E-472F27D1F1E0}" dt="2019-03-18T16:48:50.901" v="243" actId="20577"/>
          <ac:spMkLst>
            <pc:docMk/>
            <pc:sldMk cId="3085426438" sldId="457"/>
            <ac:spMk id="3" creationId="{24B5E426-11C1-4879-8B27-22F2EE97C0DC}"/>
          </ac:spMkLst>
        </pc:spChg>
      </pc:sldChg>
      <pc:sldChg chg="modSp">
        <pc:chgData name="Emma Berry" userId="2f501676-f483-4083-b29e-a8f9a18288af" providerId="ADAL" clId="{66BC2CE6-D6EF-4F54-873E-472F27D1F1E0}" dt="2019-03-18T16:51:50.023" v="264" actId="20577"/>
        <pc:sldMkLst>
          <pc:docMk/>
          <pc:sldMk cId="321502863" sldId="458"/>
        </pc:sldMkLst>
        <pc:spChg chg="mod">
          <ac:chgData name="Emma Berry" userId="2f501676-f483-4083-b29e-a8f9a18288af" providerId="ADAL" clId="{66BC2CE6-D6EF-4F54-873E-472F27D1F1E0}" dt="2019-03-18T16:51:50.023" v="264" actId="20577"/>
          <ac:spMkLst>
            <pc:docMk/>
            <pc:sldMk cId="321502863" sldId="458"/>
            <ac:spMk id="3" creationId="{24B5E426-11C1-4879-8B27-22F2EE97C0DC}"/>
          </ac:spMkLst>
        </pc:spChg>
      </pc:sldChg>
      <pc:sldChg chg="modSp">
        <pc:chgData name="Emma Berry" userId="2f501676-f483-4083-b29e-a8f9a18288af" providerId="ADAL" clId="{66BC2CE6-D6EF-4F54-873E-472F27D1F1E0}" dt="2019-03-18T16:55:21.088" v="311" actId="20577"/>
        <pc:sldMkLst>
          <pc:docMk/>
          <pc:sldMk cId="901607102" sldId="461"/>
        </pc:sldMkLst>
        <pc:spChg chg="mod">
          <ac:chgData name="Emma Berry" userId="2f501676-f483-4083-b29e-a8f9a18288af" providerId="ADAL" clId="{66BC2CE6-D6EF-4F54-873E-472F27D1F1E0}" dt="2019-03-18T16:55:21.088" v="311" actId="20577"/>
          <ac:spMkLst>
            <pc:docMk/>
            <pc:sldMk cId="901607102" sldId="461"/>
            <ac:spMk id="3" creationId="{24B5E426-11C1-4879-8B27-22F2EE97C0DC}"/>
          </ac:spMkLst>
        </pc:spChg>
      </pc:sldChg>
      <pc:sldChg chg="modSp">
        <pc:chgData name="Emma Berry" userId="2f501676-f483-4083-b29e-a8f9a18288af" providerId="ADAL" clId="{66BC2CE6-D6EF-4F54-873E-472F27D1F1E0}" dt="2019-03-18T16:58:01.041" v="338" actId="20577"/>
        <pc:sldMkLst>
          <pc:docMk/>
          <pc:sldMk cId="8422264" sldId="462"/>
        </pc:sldMkLst>
        <pc:spChg chg="mod">
          <ac:chgData name="Emma Berry" userId="2f501676-f483-4083-b29e-a8f9a18288af" providerId="ADAL" clId="{66BC2CE6-D6EF-4F54-873E-472F27D1F1E0}" dt="2019-03-18T16:58:01.041" v="338" actId="20577"/>
          <ac:spMkLst>
            <pc:docMk/>
            <pc:sldMk cId="8422264" sldId="462"/>
            <ac:spMk id="4" creationId="{C9C15625-0FC3-4766-A4E0-15DE93060C1F}"/>
          </ac:spMkLst>
        </pc:spChg>
      </pc:sldChg>
    </pc:docChg>
  </pc:docChgLst>
  <pc:docChgLst>
    <pc:chgData name="Rob King" userId="54777c70-ca5a-4718-9812-73ab927b8a26" providerId="ADAL" clId="{8C96BA22-2B36-46B4-BCB4-AEFC8A7D2B59}"/>
    <pc:docChg chg="undo custSel addSld delSld modSld sldOrd modMainMaster">
      <pc:chgData name="Rob King" userId="54777c70-ca5a-4718-9812-73ab927b8a26" providerId="ADAL" clId="{8C96BA22-2B36-46B4-BCB4-AEFC8A7D2B59}" dt="2019-01-28T15:47:57.583" v="25376" actId="20577"/>
      <pc:docMkLst>
        <pc:docMk/>
      </pc:docMkLst>
      <pc:sldChg chg="modSp addCm modCm">
        <pc:chgData name="Rob King" userId="54777c70-ca5a-4718-9812-73ab927b8a26" providerId="ADAL" clId="{8C96BA22-2B36-46B4-BCB4-AEFC8A7D2B59}" dt="2019-01-25T09:17:22.458" v="25125" actId="20577"/>
        <pc:sldMkLst>
          <pc:docMk/>
          <pc:sldMk cId="197434005" sldId="256"/>
        </pc:sldMkLst>
        <pc:spChg chg="mod">
          <ac:chgData name="Rob King" userId="54777c70-ca5a-4718-9812-73ab927b8a26" providerId="ADAL" clId="{8C96BA22-2B36-46B4-BCB4-AEFC8A7D2B59}" dt="2019-01-18T14:56:23.819" v="78" actId="20577"/>
          <ac:spMkLst>
            <pc:docMk/>
            <pc:sldMk cId="197434005" sldId="256"/>
            <ac:spMk id="4" creationId="{00000000-0000-0000-0000-000000000000}"/>
          </ac:spMkLst>
        </pc:spChg>
        <pc:spChg chg="mod">
          <ac:chgData name="Rob King" userId="54777c70-ca5a-4718-9812-73ab927b8a26" providerId="ADAL" clId="{8C96BA22-2B36-46B4-BCB4-AEFC8A7D2B59}" dt="2019-01-25T09:16:55.298" v="25124" actId="20577"/>
          <ac:spMkLst>
            <pc:docMk/>
            <pc:sldMk cId="197434005" sldId="256"/>
            <ac:spMk id="6" creationId="{00000000-0000-0000-0000-000000000000}"/>
          </ac:spMkLst>
        </pc:spChg>
      </pc:sldChg>
      <pc:sldChg chg="addSp delSp modSp">
        <pc:chgData name="Rob King" userId="54777c70-ca5a-4718-9812-73ab927b8a26" providerId="ADAL" clId="{8C96BA22-2B36-46B4-BCB4-AEFC8A7D2B59}" dt="2019-01-24T10:07:09.604" v="24971" actId="20577"/>
        <pc:sldMkLst>
          <pc:docMk/>
          <pc:sldMk cId="3854168581" sldId="257"/>
        </pc:sldMkLst>
        <pc:spChg chg="del mod">
          <ac:chgData name="Rob King" userId="54777c70-ca5a-4718-9812-73ab927b8a26" providerId="ADAL" clId="{8C96BA22-2B36-46B4-BCB4-AEFC8A7D2B59}" dt="2019-01-18T15:02:31.174" v="99" actId="478"/>
          <ac:spMkLst>
            <pc:docMk/>
            <pc:sldMk cId="3854168581" sldId="257"/>
            <ac:spMk id="3" creationId="{00000000-0000-0000-0000-000000000000}"/>
          </ac:spMkLst>
        </pc:spChg>
        <pc:spChg chg="add del mod">
          <ac:chgData name="Rob King" userId="54777c70-ca5a-4718-9812-73ab927b8a26" providerId="ADAL" clId="{8C96BA22-2B36-46B4-BCB4-AEFC8A7D2B59}" dt="2019-01-18T14:57:53.605" v="84" actId="20577"/>
          <ac:spMkLst>
            <pc:docMk/>
            <pc:sldMk cId="3854168581" sldId="257"/>
            <ac:spMk id="4" creationId="{FF92DD68-87D3-4E42-A274-F187541D9456}"/>
          </ac:spMkLst>
        </pc:spChg>
        <pc:spChg chg="add del mod">
          <ac:chgData name="Rob King" userId="54777c70-ca5a-4718-9812-73ab927b8a26" providerId="ADAL" clId="{8C96BA22-2B36-46B4-BCB4-AEFC8A7D2B59}" dt="2019-01-18T14:57:53.605" v="84" actId="20577"/>
          <ac:spMkLst>
            <pc:docMk/>
            <pc:sldMk cId="3854168581" sldId="257"/>
            <ac:spMk id="5" creationId="{F74950B6-57DF-48ED-BA74-72E713F76177}"/>
          </ac:spMkLst>
        </pc:spChg>
        <pc:spChg chg="add del mod">
          <ac:chgData name="Rob King" userId="54777c70-ca5a-4718-9812-73ab927b8a26" providerId="ADAL" clId="{8C96BA22-2B36-46B4-BCB4-AEFC8A7D2B59}" dt="2019-01-18T14:57:56.375" v="85" actId="20577"/>
          <ac:spMkLst>
            <pc:docMk/>
            <pc:sldMk cId="3854168581" sldId="257"/>
            <ac:spMk id="6" creationId="{DA30B4D3-5E64-4C31-8E4E-3C01C7415C7A}"/>
          </ac:spMkLst>
        </pc:spChg>
        <pc:spChg chg="add del mod">
          <ac:chgData name="Rob King" userId="54777c70-ca5a-4718-9812-73ab927b8a26" providerId="ADAL" clId="{8C96BA22-2B36-46B4-BCB4-AEFC8A7D2B59}" dt="2019-01-18T14:57:56.375" v="85" actId="20577"/>
          <ac:spMkLst>
            <pc:docMk/>
            <pc:sldMk cId="3854168581" sldId="257"/>
            <ac:spMk id="7" creationId="{ED4F5073-0C5B-4459-BF40-E726D07C5601}"/>
          </ac:spMkLst>
        </pc:spChg>
        <pc:spChg chg="add del mod">
          <ac:chgData name="Rob King" userId="54777c70-ca5a-4718-9812-73ab927b8a26" providerId="ADAL" clId="{8C96BA22-2B36-46B4-BCB4-AEFC8A7D2B59}" dt="2019-01-18T14:57:57.398" v="86" actId="20577"/>
          <ac:spMkLst>
            <pc:docMk/>
            <pc:sldMk cId="3854168581" sldId="257"/>
            <ac:spMk id="8" creationId="{AE830CEB-DDA3-42AE-98D8-6CADF18F1091}"/>
          </ac:spMkLst>
        </pc:spChg>
        <pc:spChg chg="add del mod">
          <ac:chgData name="Rob King" userId="54777c70-ca5a-4718-9812-73ab927b8a26" providerId="ADAL" clId="{8C96BA22-2B36-46B4-BCB4-AEFC8A7D2B59}" dt="2019-01-18T14:57:57.398" v="86" actId="20577"/>
          <ac:spMkLst>
            <pc:docMk/>
            <pc:sldMk cId="3854168581" sldId="257"/>
            <ac:spMk id="9" creationId="{7ADE53D0-A9D2-4F4B-A52F-5A5A380A1FBF}"/>
          </ac:spMkLst>
        </pc:spChg>
        <pc:spChg chg="add del mod">
          <ac:chgData name="Rob King" userId="54777c70-ca5a-4718-9812-73ab927b8a26" providerId="ADAL" clId="{8C96BA22-2B36-46B4-BCB4-AEFC8A7D2B59}" dt="2019-01-18T15:02:12.646" v="96" actId="20577"/>
          <ac:spMkLst>
            <pc:docMk/>
            <pc:sldMk cId="3854168581" sldId="257"/>
            <ac:spMk id="10" creationId="{73D7C470-2CEE-4269-AB15-C5F0C3151FF8}"/>
          </ac:spMkLst>
        </pc:spChg>
        <pc:spChg chg="add del mod">
          <ac:chgData name="Rob King" userId="54777c70-ca5a-4718-9812-73ab927b8a26" providerId="ADAL" clId="{8C96BA22-2B36-46B4-BCB4-AEFC8A7D2B59}" dt="2019-01-18T15:02:12.646" v="96" actId="20577"/>
          <ac:spMkLst>
            <pc:docMk/>
            <pc:sldMk cId="3854168581" sldId="257"/>
            <ac:spMk id="11" creationId="{CDB447F7-355D-437F-9F7A-8B879644AB68}"/>
          </ac:spMkLst>
        </pc:spChg>
        <pc:spChg chg="add del mod">
          <ac:chgData name="Rob King" userId="54777c70-ca5a-4718-9812-73ab927b8a26" providerId="ADAL" clId="{8C96BA22-2B36-46B4-BCB4-AEFC8A7D2B59}" dt="2019-01-18T15:02:13.543" v="97" actId="20577"/>
          <ac:spMkLst>
            <pc:docMk/>
            <pc:sldMk cId="3854168581" sldId="257"/>
            <ac:spMk id="12" creationId="{FBD995E1-C06E-4B63-88E1-14C787E2DB01}"/>
          </ac:spMkLst>
        </pc:spChg>
        <pc:spChg chg="add del mod">
          <ac:chgData name="Rob King" userId="54777c70-ca5a-4718-9812-73ab927b8a26" providerId="ADAL" clId="{8C96BA22-2B36-46B4-BCB4-AEFC8A7D2B59}" dt="2019-01-18T15:02:13.543" v="97" actId="20577"/>
          <ac:spMkLst>
            <pc:docMk/>
            <pc:sldMk cId="3854168581" sldId="257"/>
            <ac:spMk id="13" creationId="{6A981462-12B0-4B1C-8239-ACDF5A6D3276}"/>
          </ac:spMkLst>
        </pc:spChg>
        <pc:spChg chg="add del">
          <ac:chgData name="Rob King" userId="54777c70-ca5a-4718-9812-73ab927b8a26" providerId="ADAL" clId="{8C96BA22-2B36-46B4-BCB4-AEFC8A7D2B59}" dt="2019-01-18T15:02:59.596" v="104" actId="478"/>
          <ac:spMkLst>
            <pc:docMk/>
            <pc:sldMk cId="3854168581" sldId="257"/>
            <ac:spMk id="14" creationId="{C6B4C1EB-A5CE-43A1-91EF-01883DA6E216}"/>
          </ac:spMkLst>
        </pc:spChg>
        <pc:spChg chg="add del mod">
          <ac:chgData name="Rob King" userId="54777c70-ca5a-4718-9812-73ab927b8a26" providerId="ADAL" clId="{8C96BA22-2B36-46B4-BCB4-AEFC8A7D2B59}" dt="2019-01-18T15:03:02.286" v="105" actId="20577"/>
          <ac:spMkLst>
            <pc:docMk/>
            <pc:sldMk cId="3854168581" sldId="257"/>
            <ac:spMk id="16" creationId="{3ABF8937-36EB-46DB-B344-A558E726BF71}"/>
          </ac:spMkLst>
        </pc:spChg>
        <pc:spChg chg="add del mod">
          <ac:chgData name="Rob King" userId="54777c70-ca5a-4718-9812-73ab927b8a26" providerId="ADAL" clId="{8C96BA22-2B36-46B4-BCB4-AEFC8A7D2B59}" dt="2019-01-18T15:03:02.286" v="105" actId="20577"/>
          <ac:spMkLst>
            <pc:docMk/>
            <pc:sldMk cId="3854168581" sldId="257"/>
            <ac:spMk id="17" creationId="{D1AB2941-AA70-4D3D-BE94-5E59EB65210A}"/>
          </ac:spMkLst>
        </pc:spChg>
        <pc:spChg chg="add mod">
          <ac:chgData name="Rob King" userId="54777c70-ca5a-4718-9812-73ab927b8a26" providerId="ADAL" clId="{8C96BA22-2B36-46B4-BCB4-AEFC8A7D2B59}" dt="2019-01-24T10:07:09.604" v="24971" actId="20577"/>
          <ac:spMkLst>
            <pc:docMk/>
            <pc:sldMk cId="3854168581" sldId="257"/>
            <ac:spMk id="18" creationId="{275F0528-05B4-44EE-9986-1EACAAB5A2F1}"/>
          </ac:spMkLst>
        </pc:spChg>
        <pc:spChg chg="add del mod">
          <ac:chgData name="Rob King" userId="54777c70-ca5a-4718-9812-73ab927b8a26" providerId="ADAL" clId="{8C96BA22-2B36-46B4-BCB4-AEFC8A7D2B59}" dt="2019-01-18T16:08:48.911" v="737" actId="20577"/>
          <ac:spMkLst>
            <pc:docMk/>
            <pc:sldMk cId="3854168581" sldId="257"/>
            <ac:spMk id="19" creationId="{E1E7D5AB-90C3-4EAE-8EAD-299AC44AA2E3}"/>
          </ac:spMkLst>
        </pc:spChg>
        <pc:spChg chg="add del mod">
          <ac:chgData name="Rob King" userId="54777c70-ca5a-4718-9812-73ab927b8a26" providerId="ADAL" clId="{8C96BA22-2B36-46B4-BCB4-AEFC8A7D2B59}" dt="2019-01-18T16:08:48.911" v="737" actId="20577"/>
          <ac:spMkLst>
            <pc:docMk/>
            <pc:sldMk cId="3854168581" sldId="257"/>
            <ac:spMk id="20" creationId="{F82AA452-5B98-40BE-A4E3-6BF86954FD49}"/>
          </ac:spMkLst>
        </pc:spChg>
      </pc:sldChg>
      <pc:sldChg chg="addSp modSp add setBg">
        <pc:chgData name="Rob King" userId="54777c70-ca5a-4718-9812-73ab927b8a26" providerId="ADAL" clId="{8C96BA22-2B36-46B4-BCB4-AEFC8A7D2B59}" dt="2019-01-28T15:44:53.442" v="25327" actId="207"/>
        <pc:sldMkLst>
          <pc:docMk/>
          <pc:sldMk cId="4189690849" sldId="408"/>
        </pc:sldMkLst>
        <pc:spChg chg="mod">
          <ac:chgData name="Rob King" userId="54777c70-ca5a-4718-9812-73ab927b8a26" providerId="ADAL" clId="{8C96BA22-2B36-46B4-BCB4-AEFC8A7D2B59}" dt="2019-01-18T16:12:00.822" v="855" actId="207"/>
          <ac:spMkLst>
            <pc:docMk/>
            <pc:sldMk cId="4189690849" sldId="408"/>
            <ac:spMk id="2" creationId="{DAC2BCF2-662F-4460-9932-65946F99A643}"/>
          </ac:spMkLst>
        </pc:spChg>
        <pc:spChg chg="mod">
          <ac:chgData name="Rob King" userId="54777c70-ca5a-4718-9812-73ab927b8a26" providerId="ADAL" clId="{8C96BA22-2B36-46B4-BCB4-AEFC8A7D2B59}" dt="2019-01-28T15:44:53.442" v="25327" actId="207"/>
          <ac:spMkLst>
            <pc:docMk/>
            <pc:sldMk cId="4189690849" sldId="408"/>
            <ac:spMk id="3" creationId="{24B5E426-11C1-4879-8B27-22F2EE97C0DC}"/>
          </ac:spMkLst>
        </pc:spChg>
        <pc:picChg chg="add mod ord">
          <ac:chgData name="Rob King" userId="54777c70-ca5a-4718-9812-73ab927b8a26" providerId="ADAL" clId="{8C96BA22-2B36-46B4-BCB4-AEFC8A7D2B59}" dt="2019-01-24T10:06:28.055" v="24951" actId="688"/>
          <ac:picMkLst>
            <pc:docMk/>
            <pc:sldMk cId="4189690849" sldId="408"/>
            <ac:picMk id="2050" creationId="{E592B579-9BAF-4DB0-B985-CFD21F86EDB7}"/>
          </ac:picMkLst>
        </pc:picChg>
      </pc:sldChg>
      <pc:sldChg chg="addSp modSp add">
        <pc:chgData name="Rob King" userId="54777c70-ca5a-4718-9812-73ab927b8a26" providerId="ADAL" clId="{8C96BA22-2B36-46B4-BCB4-AEFC8A7D2B59}" dt="2019-01-21T11:22:30.331" v="4216" actId="207"/>
        <pc:sldMkLst>
          <pc:docMk/>
          <pc:sldMk cId="1167972071" sldId="409"/>
        </pc:sldMkLst>
        <pc:spChg chg="mod">
          <ac:chgData name="Rob King" userId="54777c70-ca5a-4718-9812-73ab927b8a26" providerId="ADAL" clId="{8C96BA22-2B36-46B4-BCB4-AEFC8A7D2B59}" dt="2019-01-21T10:18:51.232" v="1347" actId="20577"/>
          <ac:spMkLst>
            <pc:docMk/>
            <pc:sldMk cId="1167972071" sldId="409"/>
            <ac:spMk id="2" creationId="{DAC2BCF2-662F-4460-9932-65946F99A643}"/>
          </ac:spMkLst>
        </pc:spChg>
        <pc:spChg chg="mod">
          <ac:chgData name="Rob King" userId="54777c70-ca5a-4718-9812-73ab927b8a26" providerId="ADAL" clId="{8C96BA22-2B36-46B4-BCB4-AEFC8A7D2B59}" dt="2019-01-21T11:22:30.331" v="4216" actId="207"/>
          <ac:spMkLst>
            <pc:docMk/>
            <pc:sldMk cId="1167972071" sldId="409"/>
            <ac:spMk id="3" creationId="{24B5E426-11C1-4879-8B27-22F2EE97C0DC}"/>
          </ac:spMkLst>
        </pc:spChg>
        <pc:picChg chg="add mod ord modCrop">
          <ac:chgData name="Rob King" userId="54777c70-ca5a-4718-9812-73ab927b8a26" providerId="ADAL" clId="{8C96BA22-2B36-46B4-BCB4-AEFC8A7D2B59}" dt="2019-01-21T10:26:38.434" v="1755" actId="1076"/>
          <ac:picMkLst>
            <pc:docMk/>
            <pc:sldMk cId="1167972071" sldId="409"/>
            <ac:picMk id="1026" creationId="{1CB98B4E-25DA-4065-8967-2FE3EAE5EE7A}"/>
          </ac:picMkLst>
        </pc:picChg>
      </pc:sldChg>
      <pc:sldChg chg="addSp modSp add addCm delCm modCm">
        <pc:chgData name="Rob King" userId="54777c70-ca5a-4718-9812-73ab927b8a26" providerId="ADAL" clId="{8C96BA22-2B36-46B4-BCB4-AEFC8A7D2B59}" dt="2019-01-25T12:01:32.954" v="25291" actId="114"/>
        <pc:sldMkLst>
          <pc:docMk/>
          <pc:sldMk cId="1636044097" sldId="410"/>
        </pc:sldMkLst>
        <pc:spChg chg="mod">
          <ac:chgData name="Rob King" userId="54777c70-ca5a-4718-9812-73ab927b8a26" providerId="ADAL" clId="{8C96BA22-2B36-46B4-BCB4-AEFC8A7D2B59}" dt="2019-01-21T10:30:16.575" v="1781" actId="20577"/>
          <ac:spMkLst>
            <pc:docMk/>
            <pc:sldMk cId="1636044097" sldId="410"/>
            <ac:spMk id="2" creationId="{DAC2BCF2-662F-4460-9932-65946F99A643}"/>
          </ac:spMkLst>
        </pc:spChg>
        <pc:spChg chg="mod">
          <ac:chgData name="Rob King" userId="54777c70-ca5a-4718-9812-73ab927b8a26" providerId="ADAL" clId="{8C96BA22-2B36-46B4-BCB4-AEFC8A7D2B59}" dt="2019-01-25T12:01:32.954" v="25291" actId="114"/>
          <ac:spMkLst>
            <pc:docMk/>
            <pc:sldMk cId="1636044097" sldId="410"/>
            <ac:spMk id="3" creationId="{24B5E426-11C1-4879-8B27-22F2EE97C0DC}"/>
          </ac:spMkLst>
        </pc:spChg>
        <pc:picChg chg="add">
          <ac:chgData name="Rob King" userId="54777c70-ca5a-4718-9812-73ab927b8a26" providerId="ADAL" clId="{8C96BA22-2B36-46B4-BCB4-AEFC8A7D2B59}" dt="2019-01-21T10:30:13.710" v="1780" actId="114"/>
          <ac:picMkLst>
            <pc:docMk/>
            <pc:sldMk cId="1636044097" sldId="410"/>
            <ac:picMk id="4" creationId="{28ABBF07-D007-4C31-B4D9-57313B3FD35E}"/>
          </ac:picMkLst>
        </pc:picChg>
      </pc:sldChg>
      <pc:sldChg chg="addSp delSp modSp add setBg">
        <pc:chgData name="Rob King" userId="54777c70-ca5a-4718-9812-73ab927b8a26" providerId="ADAL" clId="{8C96BA22-2B36-46B4-BCB4-AEFC8A7D2B59}" dt="2019-01-25T09:49:25.884" v="25156" actId="20577"/>
        <pc:sldMkLst>
          <pc:docMk/>
          <pc:sldMk cId="1248748355" sldId="411"/>
        </pc:sldMkLst>
        <pc:spChg chg="mod">
          <ac:chgData name="Rob King" userId="54777c70-ca5a-4718-9812-73ab927b8a26" providerId="ADAL" clId="{8C96BA22-2B36-46B4-BCB4-AEFC8A7D2B59}" dt="2019-01-24T10:10:44.889" v="24980" actId="207"/>
          <ac:spMkLst>
            <pc:docMk/>
            <pc:sldMk cId="1248748355" sldId="411"/>
            <ac:spMk id="2" creationId="{DAC2BCF2-662F-4460-9932-65946F99A643}"/>
          </ac:spMkLst>
        </pc:spChg>
        <pc:spChg chg="mod">
          <ac:chgData name="Rob King" userId="54777c70-ca5a-4718-9812-73ab927b8a26" providerId="ADAL" clId="{8C96BA22-2B36-46B4-BCB4-AEFC8A7D2B59}" dt="2019-01-25T09:49:25.884" v="25156" actId="20577"/>
          <ac:spMkLst>
            <pc:docMk/>
            <pc:sldMk cId="1248748355" sldId="411"/>
            <ac:spMk id="3" creationId="{24B5E426-11C1-4879-8B27-22F2EE97C0DC}"/>
          </ac:spMkLst>
        </pc:spChg>
        <pc:picChg chg="add del mod">
          <ac:chgData name="Rob King" userId="54777c70-ca5a-4718-9812-73ab927b8a26" providerId="ADAL" clId="{8C96BA22-2B36-46B4-BCB4-AEFC8A7D2B59}" dt="2019-01-21T10:49:58.386" v="2560" actId="478"/>
          <ac:picMkLst>
            <pc:docMk/>
            <pc:sldMk cId="1248748355" sldId="411"/>
            <ac:picMk id="2050" creationId="{EAE36D6E-3B89-427F-B972-C8168306B804}"/>
          </ac:picMkLst>
        </pc:picChg>
        <pc:picChg chg="add del mod ord modCrop">
          <ac:chgData name="Rob King" userId="54777c70-ca5a-4718-9812-73ab927b8a26" providerId="ADAL" clId="{8C96BA22-2B36-46B4-BCB4-AEFC8A7D2B59}" dt="2019-01-24T10:09:49.831" v="24972" actId="478"/>
          <ac:picMkLst>
            <pc:docMk/>
            <pc:sldMk cId="1248748355" sldId="411"/>
            <ac:picMk id="2052" creationId="{ABE414DB-7C78-4604-80EA-BF14C00CFE66}"/>
          </ac:picMkLst>
        </pc:picChg>
        <pc:picChg chg="add del mod ord">
          <ac:chgData name="Rob King" userId="54777c70-ca5a-4718-9812-73ab927b8a26" providerId="ADAL" clId="{8C96BA22-2B36-46B4-BCB4-AEFC8A7D2B59}" dt="2019-01-24T10:14:56.863" v="24985" actId="478"/>
          <ac:picMkLst>
            <pc:docMk/>
            <pc:sldMk cId="1248748355" sldId="411"/>
            <ac:picMk id="2054" creationId="{D7C951E0-C044-418C-9C31-4382A6170437}"/>
          </ac:picMkLst>
        </pc:picChg>
        <pc:picChg chg="add del mod ord">
          <ac:chgData name="Rob King" userId="54777c70-ca5a-4718-9812-73ab927b8a26" providerId="ADAL" clId="{8C96BA22-2B36-46B4-BCB4-AEFC8A7D2B59}" dt="2019-01-24T10:17:40.699" v="24994" actId="478"/>
          <ac:picMkLst>
            <pc:docMk/>
            <pc:sldMk cId="1248748355" sldId="411"/>
            <ac:picMk id="2056" creationId="{136E1F12-62A9-49CF-A5A0-51D22A43FAE8}"/>
          </ac:picMkLst>
        </pc:picChg>
        <pc:picChg chg="add mod ord modCrop">
          <ac:chgData name="Rob King" userId="54777c70-ca5a-4718-9812-73ab927b8a26" providerId="ADAL" clId="{8C96BA22-2B36-46B4-BCB4-AEFC8A7D2B59}" dt="2019-01-24T10:20:41.280" v="25012" actId="14100"/>
          <ac:picMkLst>
            <pc:docMk/>
            <pc:sldMk cId="1248748355" sldId="411"/>
            <ac:picMk id="2058" creationId="{5A609331-3B5C-4882-A7ED-9D9F02BE6AFC}"/>
          </ac:picMkLst>
        </pc:picChg>
      </pc:sldChg>
      <pc:sldChg chg="addSp delSp modSp add">
        <pc:chgData name="Rob King" userId="54777c70-ca5a-4718-9812-73ab927b8a26" providerId="ADAL" clId="{8C96BA22-2B36-46B4-BCB4-AEFC8A7D2B59}" dt="2019-01-28T15:46:02.046" v="25356" actId="20577"/>
        <pc:sldMkLst>
          <pc:docMk/>
          <pc:sldMk cId="700001532" sldId="412"/>
        </pc:sldMkLst>
        <pc:spChg chg="mod">
          <ac:chgData name="Rob King" userId="54777c70-ca5a-4718-9812-73ab927b8a26" providerId="ADAL" clId="{8C96BA22-2B36-46B4-BCB4-AEFC8A7D2B59}" dt="2019-01-21T11:08:02.704" v="3208" actId="20577"/>
          <ac:spMkLst>
            <pc:docMk/>
            <pc:sldMk cId="700001532" sldId="412"/>
            <ac:spMk id="2" creationId="{DAC2BCF2-662F-4460-9932-65946F99A643}"/>
          </ac:spMkLst>
        </pc:spChg>
        <pc:spChg chg="mod">
          <ac:chgData name="Rob King" userId="54777c70-ca5a-4718-9812-73ab927b8a26" providerId="ADAL" clId="{8C96BA22-2B36-46B4-BCB4-AEFC8A7D2B59}" dt="2019-01-28T15:46:02.046" v="25356" actId="20577"/>
          <ac:spMkLst>
            <pc:docMk/>
            <pc:sldMk cId="700001532" sldId="412"/>
            <ac:spMk id="3" creationId="{24B5E426-11C1-4879-8B27-22F2EE97C0DC}"/>
          </ac:spMkLst>
        </pc:spChg>
        <pc:picChg chg="add del mod">
          <ac:chgData name="Rob King" userId="54777c70-ca5a-4718-9812-73ab927b8a26" providerId="ADAL" clId="{8C96BA22-2B36-46B4-BCB4-AEFC8A7D2B59}" dt="2019-01-21T11:18:21.453" v="4104" actId="478"/>
          <ac:picMkLst>
            <pc:docMk/>
            <pc:sldMk cId="700001532" sldId="412"/>
            <ac:picMk id="3074" creationId="{E37155AF-799E-4802-8476-E041B0D4B61D}"/>
          </ac:picMkLst>
        </pc:picChg>
        <pc:picChg chg="add mod ord">
          <ac:chgData name="Rob King" userId="54777c70-ca5a-4718-9812-73ab927b8a26" providerId="ADAL" clId="{8C96BA22-2B36-46B4-BCB4-AEFC8A7D2B59}" dt="2019-01-21T11:35:05.865" v="4493" actId="1076"/>
          <ac:picMkLst>
            <pc:docMk/>
            <pc:sldMk cId="700001532" sldId="412"/>
            <ac:picMk id="3076" creationId="{58F7C184-759F-4387-AB72-E419AB80632F}"/>
          </ac:picMkLst>
        </pc:picChg>
      </pc:sldChg>
      <pc:sldChg chg="addSp delSp modSp add">
        <pc:chgData name="Rob King" userId="54777c70-ca5a-4718-9812-73ab927b8a26" providerId="ADAL" clId="{8C96BA22-2B36-46B4-BCB4-AEFC8A7D2B59}" dt="2019-01-21T12:19:15.341" v="4731" actId="20577"/>
        <pc:sldMkLst>
          <pc:docMk/>
          <pc:sldMk cId="166840912" sldId="414"/>
        </pc:sldMkLst>
        <pc:spChg chg="del">
          <ac:chgData name="Rob King" userId="54777c70-ca5a-4718-9812-73ab927b8a26" providerId="ADAL" clId="{8C96BA22-2B36-46B4-BCB4-AEFC8A7D2B59}" dt="2019-01-21T11:20:17.804" v="4135" actId="20577"/>
          <ac:spMkLst>
            <pc:docMk/>
            <pc:sldMk cId="166840912" sldId="414"/>
            <ac:spMk id="2" creationId="{DAC2BCF2-662F-4460-9932-65946F99A643}"/>
          </ac:spMkLst>
        </pc:spChg>
        <pc:spChg chg="del">
          <ac:chgData name="Rob King" userId="54777c70-ca5a-4718-9812-73ab927b8a26" providerId="ADAL" clId="{8C96BA22-2B36-46B4-BCB4-AEFC8A7D2B59}" dt="2019-01-21T11:20:17.804" v="4135" actId="20577"/>
          <ac:spMkLst>
            <pc:docMk/>
            <pc:sldMk cId="166840912" sldId="414"/>
            <ac:spMk id="3" creationId="{24B5E426-11C1-4879-8B27-22F2EE97C0DC}"/>
          </ac:spMkLst>
        </pc:spChg>
        <pc:spChg chg="add mod">
          <ac:chgData name="Rob King" userId="54777c70-ca5a-4718-9812-73ab927b8a26" providerId="ADAL" clId="{8C96BA22-2B36-46B4-BCB4-AEFC8A7D2B59}" dt="2019-01-21T11:20:26.688" v="4152" actId="20577"/>
          <ac:spMkLst>
            <pc:docMk/>
            <pc:sldMk cId="166840912" sldId="414"/>
            <ac:spMk id="4" creationId="{D09C3B09-3C84-4462-A62A-D3D9A252FCC4}"/>
          </ac:spMkLst>
        </pc:spChg>
        <pc:spChg chg="add mod">
          <ac:chgData name="Rob King" userId="54777c70-ca5a-4718-9812-73ab927b8a26" providerId="ADAL" clId="{8C96BA22-2B36-46B4-BCB4-AEFC8A7D2B59}" dt="2019-01-21T12:19:15.341" v="4731" actId="20577"/>
          <ac:spMkLst>
            <pc:docMk/>
            <pc:sldMk cId="166840912" sldId="414"/>
            <ac:spMk id="5" creationId="{4F2EBDF2-9C5C-45F8-A1AE-228F3E1B6B63}"/>
          </ac:spMkLst>
        </pc:spChg>
      </pc:sldChg>
      <pc:sldChg chg="addSp delSp modSp add mod ord">
        <pc:chgData name="Rob King" userId="54777c70-ca5a-4718-9812-73ab927b8a26" providerId="ADAL" clId="{8C96BA22-2B36-46B4-BCB4-AEFC8A7D2B59}" dt="2019-01-23T09:40:46.993" v="17192" actId="20577"/>
        <pc:sldMkLst>
          <pc:docMk/>
          <pc:sldMk cId="2264704386" sldId="419"/>
        </pc:sldMkLst>
        <pc:spChg chg="mod">
          <ac:chgData name="Rob King" userId="54777c70-ca5a-4718-9812-73ab927b8a26" providerId="ADAL" clId="{8C96BA22-2B36-46B4-BCB4-AEFC8A7D2B59}" dt="2019-01-22T15:32:03.196" v="14793" actId="20577"/>
          <ac:spMkLst>
            <pc:docMk/>
            <pc:sldMk cId="2264704386" sldId="419"/>
            <ac:spMk id="2" creationId="{DAC2BCF2-662F-4460-9932-65946F99A643}"/>
          </ac:spMkLst>
        </pc:spChg>
        <pc:spChg chg="mod">
          <ac:chgData name="Rob King" userId="54777c70-ca5a-4718-9812-73ab927b8a26" providerId="ADAL" clId="{8C96BA22-2B36-46B4-BCB4-AEFC8A7D2B59}" dt="2019-01-23T09:19:36.360" v="16841" actId="20577"/>
          <ac:spMkLst>
            <pc:docMk/>
            <pc:sldMk cId="2264704386" sldId="419"/>
            <ac:spMk id="3" creationId="{24B5E426-11C1-4879-8B27-22F2EE97C0DC}"/>
          </ac:spMkLst>
        </pc:spChg>
        <pc:graphicFrameChg chg="add mod">
          <ac:chgData name="Rob King" userId="54777c70-ca5a-4718-9812-73ab927b8a26" providerId="ADAL" clId="{8C96BA22-2B36-46B4-BCB4-AEFC8A7D2B59}" dt="2019-01-23T09:40:46.993" v="17192" actId="20577"/>
          <ac:graphicFrameMkLst>
            <pc:docMk/>
            <pc:sldMk cId="2264704386" sldId="419"/>
            <ac:graphicFrameMk id="5" creationId="{5851B091-B178-4DAE-B3CE-338BFE9B793E}"/>
          </ac:graphicFrameMkLst>
        </pc:graphicFrameChg>
        <pc:picChg chg="add del mod">
          <ac:chgData name="Rob King" userId="54777c70-ca5a-4718-9812-73ab927b8a26" providerId="ADAL" clId="{8C96BA22-2B36-46B4-BCB4-AEFC8A7D2B59}" dt="2019-01-22T11:29:11.836" v="12871" actId="478"/>
          <ac:picMkLst>
            <pc:docMk/>
            <pc:sldMk cId="2264704386" sldId="419"/>
            <ac:picMk id="16386" creationId="{C019C1ED-5781-4FA9-8CCF-2ECDE681D8B4}"/>
          </ac:picMkLst>
        </pc:picChg>
      </pc:sldChg>
      <pc:sldChg chg="addSp delSp modSp add ord">
        <pc:chgData name="Rob King" userId="54777c70-ca5a-4718-9812-73ab927b8a26" providerId="ADAL" clId="{8C96BA22-2B36-46B4-BCB4-AEFC8A7D2B59}" dt="2019-01-23T15:22:26.159" v="24296" actId="947"/>
        <pc:sldMkLst>
          <pc:docMk/>
          <pc:sldMk cId="3938426041" sldId="420"/>
        </pc:sldMkLst>
        <pc:spChg chg="del">
          <ac:chgData name="Rob King" userId="54777c70-ca5a-4718-9812-73ab927b8a26" providerId="ADAL" clId="{8C96BA22-2B36-46B4-BCB4-AEFC8A7D2B59}" dt="2019-01-23T12:11:14.581" v="21142" actId="947"/>
          <ac:spMkLst>
            <pc:docMk/>
            <pc:sldMk cId="3938426041" sldId="420"/>
            <ac:spMk id="2" creationId="{DAC2BCF2-662F-4460-9932-65946F99A643}"/>
          </ac:spMkLst>
        </pc:spChg>
        <pc:spChg chg="del">
          <ac:chgData name="Rob King" userId="54777c70-ca5a-4718-9812-73ab927b8a26" providerId="ADAL" clId="{8C96BA22-2B36-46B4-BCB4-AEFC8A7D2B59}" dt="2019-01-23T12:11:14.581" v="21142" actId="947"/>
          <ac:spMkLst>
            <pc:docMk/>
            <pc:sldMk cId="3938426041" sldId="420"/>
            <ac:spMk id="3" creationId="{24B5E426-11C1-4879-8B27-22F2EE97C0DC}"/>
          </ac:spMkLst>
        </pc:spChg>
        <pc:spChg chg="add del mod">
          <ac:chgData name="Rob King" userId="54777c70-ca5a-4718-9812-73ab927b8a26" providerId="ADAL" clId="{8C96BA22-2B36-46B4-BCB4-AEFC8A7D2B59}" dt="2019-01-23T12:12:45.952" v="21145" actId="947"/>
          <ac:spMkLst>
            <pc:docMk/>
            <pc:sldMk cId="3938426041" sldId="420"/>
            <ac:spMk id="4" creationId="{CA37889C-7B47-41CF-850A-FF6422DC2CA5}"/>
          </ac:spMkLst>
        </pc:spChg>
        <pc:spChg chg="add del mod">
          <ac:chgData name="Rob King" userId="54777c70-ca5a-4718-9812-73ab927b8a26" providerId="ADAL" clId="{8C96BA22-2B36-46B4-BCB4-AEFC8A7D2B59}" dt="2019-01-23T12:12:45.952" v="21145" actId="947"/>
          <ac:spMkLst>
            <pc:docMk/>
            <pc:sldMk cId="3938426041" sldId="420"/>
            <ac:spMk id="5" creationId="{9EBC37B8-E8B1-4506-92F0-F79E4C7442E3}"/>
          </ac:spMkLst>
        </pc:spChg>
        <pc:spChg chg="add mod">
          <ac:chgData name="Rob King" userId="54777c70-ca5a-4718-9812-73ab927b8a26" providerId="ADAL" clId="{8C96BA22-2B36-46B4-BCB4-AEFC8A7D2B59}" dt="2019-01-23T12:13:07.514" v="21176" actId="20577"/>
          <ac:spMkLst>
            <pc:docMk/>
            <pc:sldMk cId="3938426041" sldId="420"/>
            <ac:spMk id="6" creationId="{7124E98B-A444-4684-90AE-48B4D3C474F4}"/>
          </ac:spMkLst>
        </pc:spChg>
        <pc:spChg chg="add del mod">
          <ac:chgData name="Rob King" userId="54777c70-ca5a-4718-9812-73ab927b8a26" providerId="ADAL" clId="{8C96BA22-2B36-46B4-BCB4-AEFC8A7D2B59}" dt="2019-01-23T14:50:01.881" v="23026" actId="947"/>
          <ac:spMkLst>
            <pc:docMk/>
            <pc:sldMk cId="3938426041" sldId="420"/>
            <ac:spMk id="7" creationId="{4A3D8EAD-1C68-4B8C-B2B5-6BA9E96C7A0C}"/>
          </ac:spMkLst>
        </pc:spChg>
        <pc:spChg chg="add del mod">
          <ac:chgData name="Rob King" userId="54777c70-ca5a-4718-9812-73ab927b8a26" providerId="ADAL" clId="{8C96BA22-2B36-46B4-BCB4-AEFC8A7D2B59}" dt="2019-01-23T14:50:10.387" v="23028" actId="478"/>
          <ac:spMkLst>
            <pc:docMk/>
            <pc:sldMk cId="3938426041" sldId="420"/>
            <ac:spMk id="8" creationId="{D5F07767-6ED3-4AF8-8654-02494D4FCC3A}"/>
          </ac:spMkLst>
        </pc:spChg>
        <pc:spChg chg="add del mod">
          <ac:chgData name="Rob King" userId="54777c70-ca5a-4718-9812-73ab927b8a26" providerId="ADAL" clId="{8C96BA22-2B36-46B4-BCB4-AEFC8A7D2B59}" dt="2019-01-23T14:28:58.256" v="22405" actId="478"/>
          <ac:spMkLst>
            <pc:docMk/>
            <pc:sldMk cId="3938426041" sldId="420"/>
            <ac:spMk id="9" creationId="{B7530D89-7672-4D59-B75C-062114508435}"/>
          </ac:spMkLst>
        </pc:spChg>
        <pc:spChg chg="add mod">
          <ac:chgData name="Rob King" userId="54777c70-ca5a-4718-9812-73ab927b8a26" providerId="ADAL" clId="{8C96BA22-2B36-46B4-BCB4-AEFC8A7D2B59}" dt="2019-01-23T14:48:24.678" v="23022" actId="164"/>
          <ac:spMkLst>
            <pc:docMk/>
            <pc:sldMk cId="3938426041" sldId="420"/>
            <ac:spMk id="10" creationId="{45237B57-1CF8-4A6C-8D95-4ED05A4BA48A}"/>
          </ac:spMkLst>
        </pc:spChg>
        <pc:spChg chg="add mod">
          <ac:chgData name="Rob King" userId="54777c70-ca5a-4718-9812-73ab927b8a26" providerId="ADAL" clId="{8C96BA22-2B36-46B4-BCB4-AEFC8A7D2B59}" dt="2019-01-23T14:48:24.678" v="23022" actId="164"/>
          <ac:spMkLst>
            <pc:docMk/>
            <pc:sldMk cId="3938426041" sldId="420"/>
            <ac:spMk id="29" creationId="{AC686141-26DC-4167-9BEF-BEC7F95935CC}"/>
          </ac:spMkLst>
        </pc:spChg>
        <pc:spChg chg="add mod">
          <ac:chgData name="Rob King" userId="54777c70-ca5a-4718-9812-73ab927b8a26" providerId="ADAL" clId="{8C96BA22-2B36-46B4-BCB4-AEFC8A7D2B59}" dt="2019-01-23T14:48:24.678" v="23022" actId="164"/>
          <ac:spMkLst>
            <pc:docMk/>
            <pc:sldMk cId="3938426041" sldId="420"/>
            <ac:spMk id="44" creationId="{CA5CAA03-1AD7-41EA-A39F-598D7C8DF053}"/>
          </ac:spMkLst>
        </pc:spChg>
        <pc:spChg chg="add mod">
          <ac:chgData name="Rob King" userId="54777c70-ca5a-4718-9812-73ab927b8a26" providerId="ADAL" clId="{8C96BA22-2B36-46B4-BCB4-AEFC8A7D2B59}" dt="2019-01-23T14:48:24.678" v="23022" actId="164"/>
          <ac:spMkLst>
            <pc:docMk/>
            <pc:sldMk cId="3938426041" sldId="420"/>
            <ac:spMk id="47" creationId="{13FB9045-780E-4379-A107-D972231E6FE5}"/>
          </ac:spMkLst>
        </pc:spChg>
        <pc:spChg chg="add del mod">
          <ac:chgData name="Rob King" userId="54777c70-ca5a-4718-9812-73ab927b8a26" providerId="ADAL" clId="{8C96BA22-2B36-46B4-BCB4-AEFC8A7D2B59}" dt="2019-01-23T14:50:01.881" v="23026" actId="947"/>
          <ac:spMkLst>
            <pc:docMk/>
            <pc:sldMk cId="3938426041" sldId="420"/>
            <ac:spMk id="49" creationId="{7F7F055B-F9E5-4354-863C-681D7B49EC74}"/>
          </ac:spMkLst>
        </pc:spChg>
        <pc:spChg chg="add mod">
          <ac:chgData name="Rob King" userId="54777c70-ca5a-4718-9812-73ab927b8a26" providerId="ADAL" clId="{8C96BA22-2B36-46B4-BCB4-AEFC8A7D2B59}" dt="2019-01-23T15:22:26.159" v="24296" actId="947"/>
          <ac:spMkLst>
            <pc:docMk/>
            <pc:sldMk cId="3938426041" sldId="420"/>
            <ac:spMk id="50" creationId="{72281067-556A-4647-86E0-2F1A7731B1D0}"/>
          </ac:spMkLst>
        </pc:spChg>
        <pc:spChg chg="add mod ord">
          <ac:chgData name="Rob King" userId="54777c70-ca5a-4718-9812-73ab927b8a26" providerId="ADAL" clId="{8C96BA22-2B36-46B4-BCB4-AEFC8A7D2B59}" dt="2019-01-23T15:11:44.251" v="23884" actId="164"/>
          <ac:spMkLst>
            <pc:docMk/>
            <pc:sldMk cId="3938426041" sldId="420"/>
            <ac:spMk id="51" creationId="{53D8D149-B9A4-4C64-8933-52D3AA724DED}"/>
          </ac:spMkLst>
        </pc:spChg>
        <pc:spChg chg="add mod">
          <ac:chgData name="Rob King" userId="54777c70-ca5a-4718-9812-73ab927b8a26" providerId="ADAL" clId="{8C96BA22-2B36-46B4-BCB4-AEFC8A7D2B59}" dt="2019-01-23T15:11:44.251" v="23884" actId="164"/>
          <ac:spMkLst>
            <pc:docMk/>
            <pc:sldMk cId="3938426041" sldId="420"/>
            <ac:spMk id="52" creationId="{7B51D834-7DC8-49AB-B1F6-C4AF7172BFDD}"/>
          </ac:spMkLst>
        </pc:spChg>
        <pc:spChg chg="add mod">
          <ac:chgData name="Rob King" userId="54777c70-ca5a-4718-9812-73ab927b8a26" providerId="ADAL" clId="{8C96BA22-2B36-46B4-BCB4-AEFC8A7D2B59}" dt="2019-01-23T15:11:44.251" v="23884" actId="164"/>
          <ac:spMkLst>
            <pc:docMk/>
            <pc:sldMk cId="3938426041" sldId="420"/>
            <ac:spMk id="53" creationId="{F45DE203-BFEB-4655-BDB8-E064F6B0E68C}"/>
          </ac:spMkLst>
        </pc:spChg>
        <pc:spChg chg="add mod">
          <ac:chgData name="Rob King" userId="54777c70-ca5a-4718-9812-73ab927b8a26" providerId="ADAL" clId="{8C96BA22-2B36-46B4-BCB4-AEFC8A7D2B59}" dt="2019-01-23T15:11:44.251" v="23884" actId="164"/>
          <ac:spMkLst>
            <pc:docMk/>
            <pc:sldMk cId="3938426041" sldId="420"/>
            <ac:spMk id="54" creationId="{F196AF9B-F704-4B91-8B73-F1D8A3142D64}"/>
          </ac:spMkLst>
        </pc:spChg>
        <pc:grpChg chg="add del mod">
          <ac:chgData name="Rob King" userId="54777c70-ca5a-4718-9812-73ab927b8a26" providerId="ADAL" clId="{8C96BA22-2B36-46B4-BCB4-AEFC8A7D2B59}" dt="2019-01-23T14:50:07.343" v="23027" actId="478"/>
          <ac:grpSpMkLst>
            <pc:docMk/>
            <pc:sldMk cId="3938426041" sldId="420"/>
            <ac:grpSpMk id="48" creationId="{49023D7D-EDD0-4840-BC07-D5967B58E46D}"/>
          </ac:grpSpMkLst>
        </pc:grpChg>
        <pc:grpChg chg="add mod">
          <ac:chgData name="Rob King" userId="54777c70-ca5a-4718-9812-73ab927b8a26" providerId="ADAL" clId="{8C96BA22-2B36-46B4-BCB4-AEFC8A7D2B59}" dt="2019-01-23T15:11:53.349" v="23885" actId="14100"/>
          <ac:grpSpMkLst>
            <pc:docMk/>
            <pc:sldMk cId="3938426041" sldId="420"/>
            <ac:grpSpMk id="55" creationId="{C36BCC66-053B-41DF-9C8F-82C622E3C3D6}"/>
          </ac:grpSpMkLst>
        </pc:grpChg>
        <pc:cxnChg chg="add del mod">
          <ac:chgData name="Rob King" userId="54777c70-ca5a-4718-9812-73ab927b8a26" providerId="ADAL" clId="{8C96BA22-2B36-46B4-BCB4-AEFC8A7D2B59}" dt="2019-01-23T14:50:12.268" v="23029" actId="478"/>
          <ac:cxnSpMkLst>
            <pc:docMk/>
            <pc:sldMk cId="3938426041" sldId="420"/>
            <ac:cxnSpMk id="12" creationId="{97C45428-5901-4C46-B8B4-D31B57EC6BCA}"/>
          </ac:cxnSpMkLst>
        </pc:cxnChg>
        <pc:cxnChg chg="add mod">
          <ac:chgData name="Rob King" userId="54777c70-ca5a-4718-9812-73ab927b8a26" providerId="ADAL" clId="{8C96BA22-2B36-46B4-BCB4-AEFC8A7D2B59}" dt="2019-01-23T14:50:07.343" v="23027" actId="478"/>
          <ac:cxnSpMkLst>
            <pc:docMk/>
            <pc:sldMk cId="3938426041" sldId="420"/>
            <ac:cxnSpMk id="13" creationId="{D61B82D2-C2DA-4175-A268-994E17492D06}"/>
          </ac:cxnSpMkLst>
        </pc:cxnChg>
        <pc:cxnChg chg="add del mod">
          <ac:chgData name="Rob King" userId="54777c70-ca5a-4718-9812-73ab927b8a26" providerId="ADAL" clId="{8C96BA22-2B36-46B4-BCB4-AEFC8A7D2B59}" dt="2019-01-23T15:09:36.764" v="23835" actId="478"/>
          <ac:cxnSpMkLst>
            <pc:docMk/>
            <pc:sldMk cId="3938426041" sldId="420"/>
            <ac:cxnSpMk id="19" creationId="{2001D5C3-975D-4824-9CDB-DC0C0DC0D3A6}"/>
          </ac:cxnSpMkLst>
        </pc:cxnChg>
        <pc:cxnChg chg="add del mod">
          <ac:chgData name="Rob King" userId="54777c70-ca5a-4718-9812-73ab927b8a26" providerId="ADAL" clId="{8C96BA22-2B36-46B4-BCB4-AEFC8A7D2B59}" dt="2019-01-23T15:09:35.312" v="23834" actId="478"/>
          <ac:cxnSpMkLst>
            <pc:docMk/>
            <pc:sldMk cId="3938426041" sldId="420"/>
            <ac:cxnSpMk id="20" creationId="{E86B5F7A-6520-428E-8872-9DC7514EC207}"/>
          </ac:cxnSpMkLst>
        </pc:cxnChg>
        <pc:cxnChg chg="add del mod">
          <ac:chgData name="Rob King" userId="54777c70-ca5a-4718-9812-73ab927b8a26" providerId="ADAL" clId="{8C96BA22-2B36-46B4-BCB4-AEFC8A7D2B59}" dt="2019-01-23T14:40:26.721" v="22791" actId="478"/>
          <ac:cxnSpMkLst>
            <pc:docMk/>
            <pc:sldMk cId="3938426041" sldId="420"/>
            <ac:cxnSpMk id="26" creationId="{6F051A5E-A342-40D8-BC6D-8D03F567D653}"/>
          </ac:cxnSpMkLst>
        </pc:cxnChg>
        <pc:cxnChg chg="add mod">
          <ac:chgData name="Rob King" userId="54777c70-ca5a-4718-9812-73ab927b8a26" providerId="ADAL" clId="{8C96BA22-2B36-46B4-BCB4-AEFC8A7D2B59}" dt="2019-01-23T14:48:24.678" v="23022" actId="164"/>
          <ac:cxnSpMkLst>
            <pc:docMk/>
            <pc:sldMk cId="3938426041" sldId="420"/>
            <ac:cxnSpMk id="27" creationId="{65AD46B8-1B25-4203-91FF-2433DCB6D640}"/>
          </ac:cxnSpMkLst>
        </pc:cxnChg>
        <pc:cxnChg chg="add del mod">
          <ac:chgData name="Rob King" userId="54777c70-ca5a-4718-9812-73ab927b8a26" providerId="ADAL" clId="{8C96BA22-2B36-46B4-BCB4-AEFC8A7D2B59}" dt="2019-01-23T14:50:14.907" v="23031" actId="478"/>
          <ac:cxnSpMkLst>
            <pc:docMk/>
            <pc:sldMk cId="3938426041" sldId="420"/>
            <ac:cxnSpMk id="28" creationId="{D9855559-172E-4337-9193-483D2717D40E}"/>
          </ac:cxnSpMkLst>
        </pc:cxnChg>
        <pc:cxnChg chg="add del mod">
          <ac:chgData name="Rob King" userId="54777c70-ca5a-4718-9812-73ab927b8a26" providerId="ADAL" clId="{8C96BA22-2B36-46B4-BCB4-AEFC8A7D2B59}" dt="2019-01-23T14:50:13.371" v="23030" actId="478"/>
          <ac:cxnSpMkLst>
            <pc:docMk/>
            <pc:sldMk cId="3938426041" sldId="420"/>
            <ac:cxnSpMk id="32" creationId="{3C4351AF-A706-4BA4-B563-80D2C2EBC295}"/>
          </ac:cxnSpMkLst>
        </pc:cxnChg>
        <pc:cxnChg chg="add mod">
          <ac:chgData name="Rob King" userId="54777c70-ca5a-4718-9812-73ab927b8a26" providerId="ADAL" clId="{8C96BA22-2B36-46B4-BCB4-AEFC8A7D2B59}" dt="2019-01-23T14:48:24.678" v="23022" actId="164"/>
          <ac:cxnSpMkLst>
            <pc:docMk/>
            <pc:sldMk cId="3938426041" sldId="420"/>
            <ac:cxnSpMk id="35" creationId="{B1CB3AA9-8915-4F88-AEA0-F764172D14FC}"/>
          </ac:cxnSpMkLst>
        </pc:cxnChg>
        <pc:cxnChg chg="add mod">
          <ac:chgData name="Rob King" userId="54777c70-ca5a-4718-9812-73ab927b8a26" providerId="ADAL" clId="{8C96BA22-2B36-46B4-BCB4-AEFC8A7D2B59}" dt="2019-01-23T14:48:24.678" v="23022" actId="164"/>
          <ac:cxnSpMkLst>
            <pc:docMk/>
            <pc:sldMk cId="3938426041" sldId="420"/>
            <ac:cxnSpMk id="38" creationId="{6BC1416E-4F7F-4890-80EA-EBCA27D51116}"/>
          </ac:cxnSpMkLst>
        </pc:cxnChg>
        <pc:cxnChg chg="add mod">
          <ac:chgData name="Rob King" userId="54777c70-ca5a-4718-9812-73ab927b8a26" providerId="ADAL" clId="{8C96BA22-2B36-46B4-BCB4-AEFC8A7D2B59}" dt="2019-01-23T14:48:24.678" v="23022" actId="164"/>
          <ac:cxnSpMkLst>
            <pc:docMk/>
            <pc:sldMk cId="3938426041" sldId="420"/>
            <ac:cxnSpMk id="40" creationId="{7B7BA217-CF04-49EA-BC42-729F8574FD29}"/>
          </ac:cxnSpMkLst>
        </pc:cxnChg>
        <pc:cxnChg chg="add mod">
          <ac:chgData name="Rob King" userId="54777c70-ca5a-4718-9812-73ab927b8a26" providerId="ADAL" clId="{8C96BA22-2B36-46B4-BCB4-AEFC8A7D2B59}" dt="2019-01-23T14:48:24.678" v="23022" actId="164"/>
          <ac:cxnSpMkLst>
            <pc:docMk/>
            <pc:sldMk cId="3938426041" sldId="420"/>
            <ac:cxnSpMk id="46" creationId="{6B734DD9-9E33-404D-9FE4-7D38E7833E8C}"/>
          </ac:cxnSpMkLst>
        </pc:cxnChg>
      </pc:sldChg>
      <pc:sldChg chg="modSp add delCm">
        <pc:chgData name="Rob King" userId="54777c70-ca5a-4718-9812-73ab927b8a26" providerId="ADAL" clId="{8C96BA22-2B36-46B4-BCB4-AEFC8A7D2B59}" dt="2019-01-25T12:01:59.853" v="25293" actId="114"/>
        <pc:sldMkLst>
          <pc:docMk/>
          <pc:sldMk cId="1460234556" sldId="421"/>
        </pc:sldMkLst>
        <pc:spChg chg="mod">
          <ac:chgData name="Rob King" userId="54777c70-ca5a-4718-9812-73ab927b8a26" providerId="ADAL" clId="{8C96BA22-2B36-46B4-BCB4-AEFC8A7D2B59}" dt="2019-01-21T11:21:31.263" v="4213" actId="20577"/>
          <ac:spMkLst>
            <pc:docMk/>
            <pc:sldMk cId="1460234556" sldId="421"/>
            <ac:spMk id="2" creationId="{DAC2BCF2-662F-4460-9932-65946F99A643}"/>
          </ac:spMkLst>
        </pc:spChg>
        <pc:spChg chg="mod">
          <ac:chgData name="Rob King" userId="54777c70-ca5a-4718-9812-73ab927b8a26" providerId="ADAL" clId="{8C96BA22-2B36-46B4-BCB4-AEFC8A7D2B59}" dt="2019-01-25T12:01:59.853" v="25293" actId="114"/>
          <ac:spMkLst>
            <pc:docMk/>
            <pc:sldMk cId="1460234556" sldId="421"/>
            <ac:spMk id="3" creationId="{24B5E426-11C1-4879-8B27-22F2EE97C0DC}"/>
          </ac:spMkLst>
        </pc:spChg>
      </pc:sldChg>
      <pc:sldChg chg="addSp delSp modSp add ord setBg">
        <pc:chgData name="Rob King" userId="54777c70-ca5a-4718-9812-73ab927b8a26" providerId="ADAL" clId="{8C96BA22-2B36-46B4-BCB4-AEFC8A7D2B59}" dt="2019-01-28T15:47:14.986" v="25363" actId="113"/>
        <pc:sldMkLst>
          <pc:docMk/>
          <pc:sldMk cId="2384068350" sldId="422"/>
        </pc:sldMkLst>
        <pc:spChg chg="mod">
          <ac:chgData name="Rob King" userId="54777c70-ca5a-4718-9812-73ab927b8a26" providerId="ADAL" clId="{8C96BA22-2B36-46B4-BCB4-AEFC8A7D2B59}" dt="2019-01-21T14:42:04.690" v="6706" actId="20577"/>
          <ac:spMkLst>
            <pc:docMk/>
            <pc:sldMk cId="2384068350" sldId="422"/>
            <ac:spMk id="2" creationId="{DAC2BCF2-662F-4460-9932-65946F99A643}"/>
          </ac:spMkLst>
        </pc:spChg>
        <pc:spChg chg="mod">
          <ac:chgData name="Rob King" userId="54777c70-ca5a-4718-9812-73ab927b8a26" providerId="ADAL" clId="{8C96BA22-2B36-46B4-BCB4-AEFC8A7D2B59}" dt="2019-01-28T15:47:14.986" v="25363" actId="113"/>
          <ac:spMkLst>
            <pc:docMk/>
            <pc:sldMk cId="2384068350" sldId="422"/>
            <ac:spMk id="3" creationId="{24B5E426-11C1-4879-8B27-22F2EE97C0DC}"/>
          </ac:spMkLst>
        </pc:spChg>
        <pc:picChg chg="add del mod">
          <ac:chgData name="Rob King" userId="54777c70-ca5a-4718-9812-73ab927b8a26" providerId="ADAL" clId="{8C96BA22-2B36-46B4-BCB4-AEFC8A7D2B59}" dt="2019-01-21T14:41:49.252" v="6695" actId="478"/>
          <ac:picMkLst>
            <pc:docMk/>
            <pc:sldMk cId="2384068350" sldId="422"/>
            <ac:picMk id="8194" creationId="{D0ABAF31-F6B6-44EA-A851-3F6E364DB90A}"/>
          </ac:picMkLst>
        </pc:picChg>
        <pc:picChg chg="add mod ord">
          <ac:chgData name="Rob King" userId="54777c70-ca5a-4718-9812-73ab927b8a26" providerId="ADAL" clId="{8C96BA22-2B36-46B4-BCB4-AEFC8A7D2B59}" dt="2019-01-25T10:01:51.874" v="25180" actId="1076"/>
          <ac:picMkLst>
            <pc:docMk/>
            <pc:sldMk cId="2384068350" sldId="422"/>
            <ac:picMk id="8196" creationId="{8E72DBA1-6850-4421-978F-8D4FB2AA64D7}"/>
          </ac:picMkLst>
        </pc:picChg>
      </pc:sldChg>
      <pc:sldChg chg="addSp modSp add ord">
        <pc:chgData name="Rob King" userId="54777c70-ca5a-4718-9812-73ab927b8a26" providerId="ADAL" clId="{8C96BA22-2B36-46B4-BCB4-AEFC8A7D2B59}" dt="2019-01-24T10:23:03.850" v="25026" actId="732"/>
        <pc:sldMkLst>
          <pc:docMk/>
          <pc:sldMk cId="3327404814" sldId="423"/>
        </pc:sldMkLst>
        <pc:spChg chg="mod">
          <ac:chgData name="Rob King" userId="54777c70-ca5a-4718-9812-73ab927b8a26" providerId="ADAL" clId="{8C96BA22-2B36-46B4-BCB4-AEFC8A7D2B59}" dt="2019-01-21T14:57:47.287" v="7383" actId="20577"/>
          <ac:spMkLst>
            <pc:docMk/>
            <pc:sldMk cId="3327404814" sldId="423"/>
            <ac:spMk id="2" creationId="{DAC2BCF2-662F-4460-9932-65946F99A643}"/>
          </ac:spMkLst>
        </pc:spChg>
        <pc:spChg chg="mod">
          <ac:chgData name="Rob King" userId="54777c70-ca5a-4718-9812-73ab927b8a26" providerId="ADAL" clId="{8C96BA22-2B36-46B4-BCB4-AEFC8A7D2B59}" dt="2019-01-21T15:28:39.158" v="9133" actId="20577"/>
          <ac:spMkLst>
            <pc:docMk/>
            <pc:sldMk cId="3327404814" sldId="423"/>
            <ac:spMk id="3" creationId="{24B5E426-11C1-4879-8B27-22F2EE97C0DC}"/>
          </ac:spMkLst>
        </pc:spChg>
        <pc:picChg chg="add mod ord modCrop">
          <ac:chgData name="Rob King" userId="54777c70-ca5a-4718-9812-73ab927b8a26" providerId="ADAL" clId="{8C96BA22-2B36-46B4-BCB4-AEFC8A7D2B59}" dt="2019-01-24T10:23:03.850" v="25026" actId="732"/>
          <ac:picMkLst>
            <pc:docMk/>
            <pc:sldMk cId="3327404814" sldId="423"/>
            <ac:picMk id="9218" creationId="{6B81630C-D4B6-4D41-A1E9-CE3A2BB808FB}"/>
          </ac:picMkLst>
        </pc:picChg>
      </pc:sldChg>
      <pc:sldChg chg="addSp delSp modSp add ord">
        <pc:chgData name="Rob King" userId="54777c70-ca5a-4718-9812-73ab927b8a26" providerId="ADAL" clId="{8C96BA22-2B36-46B4-BCB4-AEFC8A7D2B59}" dt="2019-01-25T11:05:51.928" v="25244" actId="20577"/>
        <pc:sldMkLst>
          <pc:docMk/>
          <pc:sldMk cId="2148845281" sldId="424"/>
        </pc:sldMkLst>
        <pc:spChg chg="mod">
          <ac:chgData name="Rob King" userId="54777c70-ca5a-4718-9812-73ab927b8a26" providerId="ADAL" clId="{8C96BA22-2B36-46B4-BCB4-AEFC8A7D2B59}" dt="2019-01-23T11:40:33.600" v="20218" actId="20577"/>
          <ac:spMkLst>
            <pc:docMk/>
            <pc:sldMk cId="2148845281" sldId="424"/>
            <ac:spMk id="2" creationId="{DAC2BCF2-662F-4460-9932-65946F99A643}"/>
          </ac:spMkLst>
        </pc:spChg>
        <pc:spChg chg="mod">
          <ac:chgData name="Rob King" userId="54777c70-ca5a-4718-9812-73ab927b8a26" providerId="ADAL" clId="{8C96BA22-2B36-46B4-BCB4-AEFC8A7D2B59}" dt="2019-01-25T11:05:51.928" v="25244" actId="20577"/>
          <ac:spMkLst>
            <pc:docMk/>
            <pc:sldMk cId="2148845281" sldId="424"/>
            <ac:spMk id="3" creationId="{24B5E426-11C1-4879-8B27-22F2EE97C0DC}"/>
          </ac:spMkLst>
        </pc:spChg>
        <pc:graphicFrameChg chg="add mod">
          <ac:chgData name="Rob King" userId="54777c70-ca5a-4718-9812-73ab927b8a26" providerId="ADAL" clId="{8C96BA22-2B36-46B4-BCB4-AEFC8A7D2B59}" dt="2019-01-23T12:09:09.932" v="21140" actId="1076"/>
          <ac:graphicFrameMkLst>
            <pc:docMk/>
            <pc:sldMk cId="2148845281" sldId="424"/>
            <ac:graphicFrameMk id="4" creationId="{47AF9CE9-1679-440B-A8EC-B9D8D5C2EF0E}"/>
          </ac:graphicFrameMkLst>
        </pc:graphicFrameChg>
        <pc:picChg chg="add del mod">
          <ac:chgData name="Rob King" userId="54777c70-ca5a-4718-9812-73ab927b8a26" providerId="ADAL" clId="{8C96BA22-2B36-46B4-BCB4-AEFC8A7D2B59}" dt="2019-01-23T11:51:18.007" v="20598" actId="478"/>
          <ac:picMkLst>
            <pc:docMk/>
            <pc:sldMk cId="2148845281" sldId="424"/>
            <ac:picMk id="31746" creationId="{C4A75148-4927-4F99-B759-06B0C56490C7}"/>
          </ac:picMkLst>
        </pc:picChg>
        <pc:picChg chg="add del mod">
          <ac:chgData name="Rob King" userId="54777c70-ca5a-4718-9812-73ab927b8a26" providerId="ADAL" clId="{8C96BA22-2B36-46B4-BCB4-AEFC8A7D2B59}" dt="2019-01-23T11:57:51.268" v="20838" actId="478"/>
          <ac:picMkLst>
            <pc:docMk/>
            <pc:sldMk cId="2148845281" sldId="424"/>
            <ac:picMk id="31748" creationId="{95966286-619D-4135-B577-72FF41E038DA}"/>
          </ac:picMkLst>
        </pc:picChg>
      </pc:sldChg>
      <pc:sldChg chg="addSp modSp add ord">
        <pc:chgData name="Rob King" userId="54777c70-ca5a-4718-9812-73ab927b8a26" providerId="ADAL" clId="{8C96BA22-2B36-46B4-BCB4-AEFC8A7D2B59}" dt="2019-01-21T15:32:49.703" v="9379" actId="14100"/>
        <pc:sldMkLst>
          <pc:docMk/>
          <pc:sldMk cId="2703222199" sldId="425"/>
        </pc:sldMkLst>
        <pc:spChg chg="mod">
          <ac:chgData name="Rob King" userId="54777c70-ca5a-4718-9812-73ab927b8a26" providerId="ADAL" clId="{8C96BA22-2B36-46B4-BCB4-AEFC8A7D2B59}" dt="2019-01-21T15:32:03.319" v="9366" actId="20577"/>
          <ac:spMkLst>
            <pc:docMk/>
            <pc:sldMk cId="2703222199" sldId="425"/>
            <ac:spMk id="2" creationId="{DAC2BCF2-662F-4460-9932-65946F99A643}"/>
          </ac:spMkLst>
        </pc:spChg>
        <pc:spChg chg="mod">
          <ac:chgData name="Rob King" userId="54777c70-ca5a-4718-9812-73ab927b8a26" providerId="ADAL" clId="{8C96BA22-2B36-46B4-BCB4-AEFC8A7D2B59}" dt="2019-01-21T15:32:43.248" v="9378" actId="20577"/>
          <ac:spMkLst>
            <pc:docMk/>
            <pc:sldMk cId="2703222199" sldId="425"/>
            <ac:spMk id="3" creationId="{24B5E426-11C1-4879-8B27-22F2EE97C0DC}"/>
          </ac:spMkLst>
        </pc:spChg>
        <pc:picChg chg="add mod ord">
          <ac:chgData name="Rob King" userId="54777c70-ca5a-4718-9812-73ab927b8a26" providerId="ADAL" clId="{8C96BA22-2B36-46B4-BCB4-AEFC8A7D2B59}" dt="2019-01-21T15:32:49.703" v="9379" actId="14100"/>
          <ac:picMkLst>
            <pc:docMk/>
            <pc:sldMk cId="2703222199" sldId="425"/>
            <ac:picMk id="10242" creationId="{ACFAE0DE-6EBF-42D5-A0C1-538DD02B7C5A}"/>
          </ac:picMkLst>
        </pc:picChg>
      </pc:sldChg>
      <pc:sldChg chg="addSp modSp add ord">
        <pc:chgData name="Rob King" userId="54777c70-ca5a-4718-9812-73ab927b8a26" providerId="ADAL" clId="{8C96BA22-2B36-46B4-BCB4-AEFC8A7D2B59}" dt="2019-01-28T15:47:57.583" v="25376" actId="20577"/>
        <pc:sldMkLst>
          <pc:docMk/>
          <pc:sldMk cId="2029802344" sldId="426"/>
        </pc:sldMkLst>
        <pc:spChg chg="mod">
          <ac:chgData name="Rob King" userId="54777c70-ca5a-4718-9812-73ab927b8a26" providerId="ADAL" clId="{8C96BA22-2B36-46B4-BCB4-AEFC8A7D2B59}" dt="2019-01-21T15:54:12.255" v="10289" actId="20577"/>
          <ac:spMkLst>
            <pc:docMk/>
            <pc:sldMk cId="2029802344" sldId="426"/>
            <ac:spMk id="2" creationId="{DAC2BCF2-662F-4460-9932-65946F99A643}"/>
          </ac:spMkLst>
        </pc:spChg>
        <pc:spChg chg="mod">
          <ac:chgData name="Rob King" userId="54777c70-ca5a-4718-9812-73ab927b8a26" providerId="ADAL" clId="{8C96BA22-2B36-46B4-BCB4-AEFC8A7D2B59}" dt="2019-01-28T15:47:57.583" v="25376" actId="20577"/>
          <ac:spMkLst>
            <pc:docMk/>
            <pc:sldMk cId="2029802344" sldId="426"/>
            <ac:spMk id="3" creationId="{24B5E426-11C1-4879-8B27-22F2EE97C0DC}"/>
          </ac:spMkLst>
        </pc:spChg>
        <pc:picChg chg="add mod">
          <ac:chgData name="Rob King" userId="54777c70-ca5a-4718-9812-73ab927b8a26" providerId="ADAL" clId="{8C96BA22-2B36-46B4-BCB4-AEFC8A7D2B59}" dt="2019-01-21T15:58:09.151" v="10293" actId="1076"/>
          <ac:picMkLst>
            <pc:docMk/>
            <pc:sldMk cId="2029802344" sldId="426"/>
            <ac:picMk id="12290" creationId="{254A6E60-6CD9-4361-89C7-B651E35DBB7B}"/>
          </ac:picMkLst>
        </pc:picChg>
      </pc:sldChg>
      <pc:sldChg chg="addSp delSp modSp add">
        <pc:chgData name="Rob King" userId="54777c70-ca5a-4718-9812-73ab927b8a26" providerId="ADAL" clId="{8C96BA22-2B36-46B4-BCB4-AEFC8A7D2B59}" dt="2019-01-25T12:02:29.798" v="25296" actId="20577"/>
        <pc:sldMkLst>
          <pc:docMk/>
          <pc:sldMk cId="2758998469" sldId="430"/>
        </pc:sldMkLst>
        <pc:spChg chg="mod">
          <ac:chgData name="Rob King" userId="54777c70-ca5a-4718-9812-73ab927b8a26" providerId="ADAL" clId="{8C96BA22-2B36-46B4-BCB4-AEFC8A7D2B59}" dt="2019-01-25T12:02:29.798" v="25296" actId="20577"/>
          <ac:spMkLst>
            <pc:docMk/>
            <pc:sldMk cId="2758998469" sldId="430"/>
            <ac:spMk id="3" creationId="{24B5E426-11C1-4879-8B27-22F2EE97C0DC}"/>
          </ac:spMkLst>
        </pc:spChg>
        <pc:picChg chg="add">
          <ac:chgData name="Rob King" userId="54777c70-ca5a-4718-9812-73ab927b8a26" providerId="ADAL" clId="{8C96BA22-2B36-46B4-BCB4-AEFC8A7D2B59}" dt="2019-01-21T15:21:36" v="8654" actId="20577"/>
          <ac:picMkLst>
            <pc:docMk/>
            <pc:sldMk cId="2758998469" sldId="430"/>
            <ac:picMk id="5" creationId="{E1BCC4ED-CB12-4372-88CB-9774CB1CD1CF}"/>
          </ac:picMkLst>
        </pc:picChg>
        <pc:picChg chg="del">
          <ac:chgData name="Rob King" userId="54777c70-ca5a-4718-9812-73ab927b8a26" providerId="ADAL" clId="{8C96BA22-2B36-46B4-BCB4-AEFC8A7D2B59}" dt="2019-01-21T15:21:27.738" v="8653" actId="478"/>
          <ac:picMkLst>
            <pc:docMk/>
            <pc:sldMk cId="2758998469" sldId="430"/>
            <ac:picMk id="9218" creationId="{6B81630C-D4B6-4D41-A1E9-CE3A2BB808FB}"/>
          </ac:picMkLst>
        </pc:picChg>
      </pc:sldChg>
      <pc:sldChg chg="addSp delSp modSp add">
        <pc:chgData name="Rob King" userId="54777c70-ca5a-4718-9812-73ab927b8a26" providerId="ADAL" clId="{8C96BA22-2B36-46B4-BCB4-AEFC8A7D2B59}" dt="2019-01-25T12:02:46.929" v="25298" actId="114"/>
        <pc:sldMkLst>
          <pc:docMk/>
          <pc:sldMk cId="1157731218" sldId="431"/>
        </pc:sldMkLst>
        <pc:spChg chg="mod">
          <ac:chgData name="Rob King" userId="54777c70-ca5a-4718-9812-73ab927b8a26" providerId="ADAL" clId="{8C96BA22-2B36-46B4-BCB4-AEFC8A7D2B59}" dt="2019-01-25T12:02:46.929" v="25298" actId="114"/>
          <ac:spMkLst>
            <pc:docMk/>
            <pc:sldMk cId="1157731218" sldId="431"/>
            <ac:spMk id="3" creationId="{24B5E426-11C1-4879-8B27-22F2EE97C0DC}"/>
          </ac:spMkLst>
        </pc:spChg>
        <pc:picChg chg="add">
          <ac:chgData name="Rob King" userId="54777c70-ca5a-4718-9812-73ab927b8a26" providerId="ADAL" clId="{8C96BA22-2B36-46B4-BCB4-AEFC8A7D2B59}" dt="2019-01-21T15:33:57.145" v="9381" actId="114"/>
          <ac:picMkLst>
            <pc:docMk/>
            <pc:sldMk cId="1157731218" sldId="431"/>
            <ac:picMk id="5" creationId="{F2F6D7CF-20F5-4092-8B73-5ADF9A7E4978}"/>
          </ac:picMkLst>
        </pc:picChg>
        <pc:picChg chg="del">
          <ac:chgData name="Rob King" userId="54777c70-ca5a-4718-9812-73ab927b8a26" providerId="ADAL" clId="{8C96BA22-2B36-46B4-BCB4-AEFC8A7D2B59}" dt="2019-01-21T15:34:01.466" v="9382" actId="478"/>
          <ac:picMkLst>
            <pc:docMk/>
            <pc:sldMk cId="1157731218" sldId="431"/>
            <ac:picMk id="10242" creationId="{ACFAE0DE-6EBF-42D5-A0C1-538DD02B7C5A}"/>
          </ac:picMkLst>
        </pc:picChg>
      </pc:sldChg>
      <pc:sldChg chg="modSp add">
        <pc:chgData name="Rob King" userId="54777c70-ca5a-4718-9812-73ab927b8a26" providerId="ADAL" clId="{8C96BA22-2B36-46B4-BCB4-AEFC8A7D2B59}" dt="2019-01-22T14:55:57.095" v="14739" actId="20577"/>
        <pc:sldMkLst>
          <pc:docMk/>
          <pc:sldMk cId="2248145003" sldId="432"/>
        </pc:sldMkLst>
        <pc:spChg chg="mod">
          <ac:chgData name="Rob King" userId="54777c70-ca5a-4718-9812-73ab927b8a26" providerId="ADAL" clId="{8C96BA22-2B36-46B4-BCB4-AEFC8A7D2B59}" dt="2019-01-22T14:55:57.095" v="14739" actId="20577"/>
          <ac:spMkLst>
            <pc:docMk/>
            <pc:sldMk cId="2248145003" sldId="432"/>
            <ac:spMk id="5" creationId="{4F2EBDF2-9C5C-45F8-A1AE-228F3E1B6B63}"/>
          </ac:spMkLst>
        </pc:spChg>
      </pc:sldChg>
      <pc:sldChg chg="addSp delSp modSp add setBg">
        <pc:chgData name="Rob King" userId="54777c70-ca5a-4718-9812-73ab927b8a26" providerId="ADAL" clId="{8C96BA22-2B36-46B4-BCB4-AEFC8A7D2B59}" dt="2019-01-25T11:04:40.405" v="25241" actId="20577"/>
        <pc:sldMkLst>
          <pc:docMk/>
          <pc:sldMk cId="3527411097" sldId="433"/>
        </pc:sldMkLst>
        <pc:spChg chg="mod">
          <ac:chgData name="Rob King" userId="54777c70-ca5a-4718-9812-73ab927b8a26" providerId="ADAL" clId="{8C96BA22-2B36-46B4-BCB4-AEFC8A7D2B59}" dt="2019-01-23T10:49:18.625" v="18975" actId="20577"/>
          <ac:spMkLst>
            <pc:docMk/>
            <pc:sldMk cId="3527411097" sldId="433"/>
            <ac:spMk id="2" creationId="{354A03F9-0FE1-4F4B-93AC-A389AFC9FF6D}"/>
          </ac:spMkLst>
        </pc:spChg>
        <pc:spChg chg="mod">
          <ac:chgData name="Rob King" userId="54777c70-ca5a-4718-9812-73ab927b8a26" providerId="ADAL" clId="{8C96BA22-2B36-46B4-BCB4-AEFC8A7D2B59}" dt="2019-01-25T11:04:40.405" v="25241" actId="20577"/>
          <ac:spMkLst>
            <pc:docMk/>
            <pc:sldMk cId="3527411097" sldId="433"/>
            <ac:spMk id="3" creationId="{9079E9D4-64E8-4363-86A0-8060B3A80886}"/>
          </ac:spMkLst>
        </pc:spChg>
        <pc:spChg chg="add del mod">
          <ac:chgData name="Rob King" userId="54777c70-ca5a-4718-9812-73ab927b8a26" providerId="ADAL" clId="{8C96BA22-2B36-46B4-BCB4-AEFC8A7D2B59}" dt="2019-01-23T10:49:25.902" v="18976" actId="20577"/>
          <ac:spMkLst>
            <pc:docMk/>
            <pc:sldMk cId="3527411097" sldId="433"/>
            <ac:spMk id="4" creationId="{79DA5FD9-168E-4D6C-8C04-750CD80E63AC}"/>
          </ac:spMkLst>
        </pc:spChg>
        <pc:graphicFrameChg chg="add del mod modGraphic">
          <ac:chgData name="Rob King" userId="54777c70-ca5a-4718-9812-73ab927b8a26" providerId="ADAL" clId="{8C96BA22-2B36-46B4-BCB4-AEFC8A7D2B59}" dt="2019-01-23T11:41:15.979" v="20222" actId="478"/>
          <ac:graphicFrameMkLst>
            <pc:docMk/>
            <pc:sldMk cId="3527411097" sldId="433"/>
            <ac:graphicFrameMk id="5" creationId="{97A19349-C706-4EB0-A0F4-948EF0304537}"/>
          </ac:graphicFrameMkLst>
        </pc:graphicFrameChg>
        <pc:picChg chg="add del mod">
          <ac:chgData name="Rob King" userId="54777c70-ca5a-4718-9812-73ab927b8a26" providerId="ADAL" clId="{8C96BA22-2B36-46B4-BCB4-AEFC8A7D2B59}" dt="2019-01-23T10:49:55.355" v="18977" actId="20577"/>
          <ac:picMkLst>
            <pc:docMk/>
            <pc:sldMk cId="3527411097" sldId="433"/>
            <ac:picMk id="15362" creationId="{D7737B7C-E955-41AE-A430-4ABEF5A36A24}"/>
          </ac:picMkLst>
        </pc:picChg>
        <pc:picChg chg="add del mod">
          <ac:chgData name="Rob King" userId="54777c70-ca5a-4718-9812-73ab927b8a26" providerId="ADAL" clId="{8C96BA22-2B36-46B4-BCB4-AEFC8A7D2B59}" dt="2019-01-23T11:07:47.802" v="19173" actId="478"/>
          <ac:picMkLst>
            <pc:docMk/>
            <pc:sldMk cId="3527411097" sldId="433"/>
            <ac:picMk id="15364" creationId="{43BA28BD-FBE0-4DEA-B0D9-59EA238D0849}"/>
          </ac:picMkLst>
        </pc:picChg>
        <pc:picChg chg="add del mod ord">
          <ac:chgData name="Rob King" userId="54777c70-ca5a-4718-9812-73ab927b8a26" providerId="ADAL" clId="{8C96BA22-2B36-46B4-BCB4-AEFC8A7D2B59}" dt="2019-01-23T11:26:36.873" v="19663" actId="478"/>
          <ac:picMkLst>
            <pc:docMk/>
            <pc:sldMk cId="3527411097" sldId="433"/>
            <ac:picMk id="15366" creationId="{9DF40B8D-2F61-4314-B5E3-A87B00DFB2D7}"/>
          </ac:picMkLst>
        </pc:picChg>
        <pc:picChg chg="add mod ord">
          <ac:chgData name="Rob King" userId="54777c70-ca5a-4718-9812-73ab927b8a26" providerId="ADAL" clId="{8C96BA22-2B36-46B4-BCB4-AEFC8A7D2B59}" dt="2019-01-23T11:49:40.003" v="20595" actId="14100"/>
          <ac:picMkLst>
            <pc:docMk/>
            <pc:sldMk cId="3527411097" sldId="433"/>
            <ac:picMk id="15368" creationId="{A46469A9-8639-4E35-B314-C596DED3EAF4}"/>
          </ac:picMkLst>
        </pc:picChg>
      </pc:sldChg>
      <pc:sldChg chg="addSp delSp modSp add">
        <pc:chgData name="Rob King" userId="54777c70-ca5a-4718-9812-73ab927b8a26" providerId="ADAL" clId="{8C96BA22-2B36-46B4-BCB4-AEFC8A7D2B59}" dt="2019-01-24T10:25:21.296" v="25120" actId="20577"/>
        <pc:sldMkLst>
          <pc:docMk/>
          <pc:sldMk cId="1113581673" sldId="434"/>
        </pc:sldMkLst>
        <pc:spChg chg="mod">
          <ac:chgData name="Rob King" userId="54777c70-ca5a-4718-9812-73ab927b8a26" providerId="ADAL" clId="{8C96BA22-2B36-46B4-BCB4-AEFC8A7D2B59}" dt="2019-01-22T09:57:01.334" v="11365" actId="20577"/>
          <ac:spMkLst>
            <pc:docMk/>
            <pc:sldMk cId="1113581673" sldId="434"/>
            <ac:spMk id="2" creationId="{11A21332-71FE-478E-8770-67C3D77417AE}"/>
          </ac:spMkLst>
        </pc:spChg>
        <pc:spChg chg="mod">
          <ac:chgData name="Rob King" userId="54777c70-ca5a-4718-9812-73ab927b8a26" providerId="ADAL" clId="{8C96BA22-2B36-46B4-BCB4-AEFC8A7D2B59}" dt="2019-01-24T10:25:21.296" v="25120" actId="20577"/>
          <ac:spMkLst>
            <pc:docMk/>
            <pc:sldMk cId="1113581673" sldId="434"/>
            <ac:spMk id="3" creationId="{1CD3AC37-6C7B-4199-9531-CADF84FF0E2A}"/>
          </ac:spMkLst>
        </pc:spChg>
        <pc:spChg chg="add mod ord">
          <ac:chgData name="Rob King" userId="54777c70-ca5a-4718-9812-73ab927b8a26" providerId="ADAL" clId="{8C96BA22-2B36-46B4-BCB4-AEFC8A7D2B59}" dt="2019-01-22T10:03:16.363" v="11597" actId="164"/>
          <ac:spMkLst>
            <pc:docMk/>
            <pc:sldMk cId="1113581673" sldId="434"/>
            <ac:spMk id="4" creationId="{6F69B548-021C-43F9-99AB-84BE8D95792B}"/>
          </ac:spMkLst>
        </pc:spChg>
        <pc:spChg chg="add del mod">
          <ac:chgData name="Rob King" userId="54777c70-ca5a-4718-9812-73ab927b8a26" providerId="ADAL" clId="{8C96BA22-2B36-46B4-BCB4-AEFC8A7D2B59}" dt="2019-01-22T09:55:49.094" v="11348" actId="478"/>
          <ac:spMkLst>
            <pc:docMk/>
            <pc:sldMk cId="1113581673" sldId="434"/>
            <ac:spMk id="5" creationId="{AA73C79F-A805-4362-AC11-885538DF53AB}"/>
          </ac:spMkLst>
        </pc:spChg>
        <pc:spChg chg="add del mod">
          <ac:chgData name="Rob King" userId="54777c70-ca5a-4718-9812-73ab927b8a26" providerId="ADAL" clId="{8C96BA22-2B36-46B4-BCB4-AEFC8A7D2B59}" dt="2019-01-22T09:54:00.394" v="11338" actId="478"/>
          <ac:spMkLst>
            <pc:docMk/>
            <pc:sldMk cId="1113581673" sldId="434"/>
            <ac:spMk id="6" creationId="{CD0C3632-98B7-4BCB-8FBF-B6B02750E81C}"/>
          </ac:spMkLst>
        </pc:spChg>
        <pc:spChg chg="add del mod">
          <ac:chgData name="Rob King" userId="54777c70-ca5a-4718-9812-73ab927b8a26" providerId="ADAL" clId="{8C96BA22-2B36-46B4-BCB4-AEFC8A7D2B59}" dt="2019-01-22T09:53:58.541" v="11337" actId="478"/>
          <ac:spMkLst>
            <pc:docMk/>
            <pc:sldMk cId="1113581673" sldId="434"/>
            <ac:spMk id="7" creationId="{F2B4100B-FA43-4FF2-BAC9-3A3A43E7E775}"/>
          </ac:spMkLst>
        </pc:spChg>
        <pc:spChg chg="add mod">
          <ac:chgData name="Rob King" userId="54777c70-ca5a-4718-9812-73ab927b8a26" providerId="ADAL" clId="{8C96BA22-2B36-46B4-BCB4-AEFC8A7D2B59}" dt="2019-01-22T10:03:16.363" v="11597" actId="164"/>
          <ac:spMkLst>
            <pc:docMk/>
            <pc:sldMk cId="1113581673" sldId="434"/>
            <ac:spMk id="8" creationId="{97C3BD2D-F790-438A-B199-F0F617FB3002}"/>
          </ac:spMkLst>
        </pc:spChg>
        <pc:spChg chg="add del mod">
          <ac:chgData name="Rob King" userId="54777c70-ca5a-4718-9812-73ab927b8a26" providerId="ADAL" clId="{8C96BA22-2B36-46B4-BCB4-AEFC8A7D2B59}" dt="2019-01-22T09:56:49.335" v="11355" actId="478"/>
          <ac:spMkLst>
            <pc:docMk/>
            <pc:sldMk cId="1113581673" sldId="434"/>
            <ac:spMk id="9" creationId="{1EFDE70C-7E4D-42C1-973D-EEB34678E79B}"/>
          </ac:spMkLst>
        </pc:spChg>
        <pc:spChg chg="add mod">
          <ac:chgData name="Rob King" userId="54777c70-ca5a-4718-9812-73ab927b8a26" providerId="ADAL" clId="{8C96BA22-2B36-46B4-BCB4-AEFC8A7D2B59}" dt="2019-01-22T10:11:35.415" v="11989" actId="207"/>
          <ac:spMkLst>
            <pc:docMk/>
            <pc:sldMk cId="1113581673" sldId="434"/>
            <ac:spMk id="12" creationId="{CA773C0B-B877-434E-B2A2-36D2036014FA}"/>
          </ac:spMkLst>
        </pc:spChg>
        <pc:spChg chg="add mod">
          <ac:chgData name="Rob King" userId="54777c70-ca5a-4718-9812-73ab927b8a26" providerId="ADAL" clId="{8C96BA22-2B36-46B4-BCB4-AEFC8A7D2B59}" dt="2019-01-22T10:11:40.224" v="11990" actId="207"/>
          <ac:spMkLst>
            <pc:docMk/>
            <pc:sldMk cId="1113581673" sldId="434"/>
            <ac:spMk id="23" creationId="{20BAECAD-756F-4881-B42F-919359854469}"/>
          </ac:spMkLst>
        </pc:spChg>
        <pc:grpChg chg="add mod">
          <ac:chgData name="Rob King" userId="54777c70-ca5a-4718-9812-73ab927b8a26" providerId="ADAL" clId="{8C96BA22-2B36-46B4-BCB4-AEFC8A7D2B59}" dt="2019-01-22T10:12:47.060" v="12025" actId="1076"/>
          <ac:grpSpMkLst>
            <pc:docMk/>
            <pc:sldMk cId="1113581673" sldId="434"/>
            <ac:grpSpMk id="26" creationId="{E37F75A0-8634-4C27-922D-67B2D4C2E4AC}"/>
          </ac:grpSpMkLst>
        </pc:grpChg>
        <pc:cxnChg chg="add mod">
          <ac:chgData name="Rob King" userId="54777c70-ca5a-4718-9812-73ab927b8a26" providerId="ADAL" clId="{8C96BA22-2B36-46B4-BCB4-AEFC8A7D2B59}" dt="2019-01-22T10:03:16.363" v="11597" actId="164"/>
          <ac:cxnSpMkLst>
            <pc:docMk/>
            <pc:sldMk cId="1113581673" sldId="434"/>
            <ac:cxnSpMk id="10" creationId="{BDC50E83-876C-4686-8FE8-E361889BDE4D}"/>
          </ac:cxnSpMkLst>
        </pc:cxnChg>
        <pc:cxnChg chg="add mod">
          <ac:chgData name="Rob King" userId="54777c70-ca5a-4718-9812-73ab927b8a26" providerId="ADAL" clId="{8C96BA22-2B36-46B4-BCB4-AEFC8A7D2B59}" dt="2019-01-22T10:03:16.363" v="11597" actId="164"/>
          <ac:cxnSpMkLst>
            <pc:docMk/>
            <pc:sldMk cId="1113581673" sldId="434"/>
            <ac:cxnSpMk id="11" creationId="{8B4C51EC-2B37-4E6B-9A18-68A20B6D53D7}"/>
          </ac:cxnSpMkLst>
        </pc:cxnChg>
        <pc:cxnChg chg="add mod">
          <ac:chgData name="Rob King" userId="54777c70-ca5a-4718-9812-73ab927b8a26" providerId="ADAL" clId="{8C96BA22-2B36-46B4-BCB4-AEFC8A7D2B59}" dt="2019-01-22T10:03:16.363" v="11597" actId="164"/>
          <ac:cxnSpMkLst>
            <pc:docMk/>
            <pc:sldMk cId="1113581673" sldId="434"/>
            <ac:cxnSpMk id="15" creationId="{FF806C98-D79B-452D-A397-D65D53DE4053}"/>
          </ac:cxnSpMkLst>
        </pc:cxnChg>
        <pc:cxnChg chg="add mod">
          <ac:chgData name="Rob King" userId="54777c70-ca5a-4718-9812-73ab927b8a26" providerId="ADAL" clId="{8C96BA22-2B36-46B4-BCB4-AEFC8A7D2B59}" dt="2019-01-22T10:03:16.363" v="11597" actId="164"/>
          <ac:cxnSpMkLst>
            <pc:docMk/>
            <pc:sldMk cId="1113581673" sldId="434"/>
            <ac:cxnSpMk id="19" creationId="{1A0EF65B-929D-4424-B907-2D27A14ADA43}"/>
          </ac:cxnSpMkLst>
        </pc:cxnChg>
        <pc:cxnChg chg="add mod">
          <ac:chgData name="Rob King" userId="54777c70-ca5a-4718-9812-73ab927b8a26" providerId="ADAL" clId="{8C96BA22-2B36-46B4-BCB4-AEFC8A7D2B59}" dt="2019-01-22T10:03:16.363" v="11597" actId="164"/>
          <ac:cxnSpMkLst>
            <pc:docMk/>
            <pc:sldMk cId="1113581673" sldId="434"/>
            <ac:cxnSpMk id="20" creationId="{69835CCC-29BD-4CD9-8D31-233871A67E55}"/>
          </ac:cxnSpMkLst>
        </pc:cxnChg>
        <pc:cxnChg chg="add mod">
          <ac:chgData name="Rob King" userId="54777c70-ca5a-4718-9812-73ab927b8a26" providerId="ADAL" clId="{8C96BA22-2B36-46B4-BCB4-AEFC8A7D2B59}" dt="2019-01-22T10:03:16.363" v="11597" actId="164"/>
          <ac:cxnSpMkLst>
            <pc:docMk/>
            <pc:sldMk cId="1113581673" sldId="434"/>
            <ac:cxnSpMk id="25" creationId="{AAE59666-B0AE-4A0F-AB50-AA07C6C612D3}"/>
          </ac:cxnSpMkLst>
        </pc:cxnChg>
      </pc:sldChg>
      <pc:sldChg chg="addSp modSp add addCm modCm">
        <pc:chgData name="Rob King" userId="54777c70-ca5a-4718-9812-73ab927b8a26" providerId="ADAL" clId="{8C96BA22-2B36-46B4-BCB4-AEFC8A7D2B59}" dt="2019-01-25T12:03:28.028" v="25302" actId="20577"/>
        <pc:sldMkLst>
          <pc:docMk/>
          <pc:sldMk cId="3891247203" sldId="438"/>
        </pc:sldMkLst>
        <pc:spChg chg="add mod">
          <ac:chgData name="Rob King" userId="54777c70-ca5a-4718-9812-73ab927b8a26" providerId="ADAL" clId="{8C96BA22-2B36-46B4-BCB4-AEFC8A7D2B59}" dt="2019-01-22T09:33:07.794" v="10703" actId="1582"/>
          <ac:spMkLst>
            <pc:docMk/>
            <pc:sldMk cId="3891247203" sldId="438"/>
            <ac:spMk id="3" creationId="{5B713C26-B282-461E-9795-EAD4FA48134D}"/>
          </ac:spMkLst>
        </pc:spChg>
        <pc:spChg chg="mod">
          <ac:chgData name="Rob King" userId="54777c70-ca5a-4718-9812-73ab927b8a26" providerId="ADAL" clId="{8C96BA22-2B36-46B4-BCB4-AEFC8A7D2B59}" dt="2019-01-25T10:24:31.945" v="25225" actId="20577"/>
          <ac:spMkLst>
            <pc:docMk/>
            <pc:sldMk cId="3891247203" sldId="438"/>
            <ac:spMk id="4" creationId="{C9C15625-0FC3-4766-A4E0-15DE93060C1F}"/>
          </ac:spMkLst>
        </pc:spChg>
        <pc:spChg chg="add mod">
          <ac:chgData name="Rob King" userId="54777c70-ca5a-4718-9812-73ab927b8a26" providerId="ADAL" clId="{8C96BA22-2B36-46B4-BCB4-AEFC8A7D2B59}" dt="2019-01-22T09:34:54.533" v="10794" actId="1076"/>
          <ac:spMkLst>
            <pc:docMk/>
            <pc:sldMk cId="3891247203" sldId="438"/>
            <ac:spMk id="14" creationId="{1F0E19B6-5331-41B6-903F-62069010BF3D}"/>
          </ac:spMkLst>
        </pc:spChg>
        <pc:spChg chg="add mod">
          <ac:chgData name="Rob King" userId="54777c70-ca5a-4718-9812-73ab927b8a26" providerId="ADAL" clId="{8C96BA22-2B36-46B4-BCB4-AEFC8A7D2B59}" dt="2019-01-22T09:34:50.825" v="10793" actId="1076"/>
          <ac:spMkLst>
            <pc:docMk/>
            <pc:sldMk cId="3891247203" sldId="438"/>
            <ac:spMk id="15" creationId="{19E92948-5E76-42D0-9F58-5EA6E0EFE97B}"/>
          </ac:spMkLst>
        </pc:spChg>
        <pc:picChg chg="mod">
          <ac:chgData name="Rob King" userId="54777c70-ca5a-4718-9812-73ab927b8a26" providerId="ADAL" clId="{8C96BA22-2B36-46B4-BCB4-AEFC8A7D2B59}" dt="2019-01-22T09:32:54.968" v="10701" actId="14100"/>
          <ac:picMkLst>
            <pc:docMk/>
            <pc:sldMk cId="3891247203" sldId="438"/>
            <ac:picMk id="6" creationId="{93822531-F54F-4298-8952-25B4A0694680}"/>
          </ac:picMkLst>
        </pc:picChg>
        <pc:picChg chg="add">
          <ac:chgData name="Rob King" userId="54777c70-ca5a-4718-9812-73ab927b8a26" providerId="ADAL" clId="{8C96BA22-2B36-46B4-BCB4-AEFC8A7D2B59}" dt="2019-01-22T09:30:26.106" v="10666" actId="20577"/>
          <ac:picMkLst>
            <pc:docMk/>
            <pc:sldMk cId="3891247203" sldId="438"/>
            <ac:picMk id="7" creationId="{02329601-A548-45AE-97FF-71816EB135E9}"/>
          </ac:picMkLst>
        </pc:picChg>
        <pc:cxnChg chg="add mod">
          <ac:chgData name="Rob King" userId="54777c70-ca5a-4718-9812-73ab927b8a26" providerId="ADAL" clId="{8C96BA22-2B36-46B4-BCB4-AEFC8A7D2B59}" dt="2019-01-22T09:33:59.064" v="10774" actId="11529"/>
          <ac:cxnSpMkLst>
            <pc:docMk/>
            <pc:sldMk cId="3891247203" sldId="438"/>
            <ac:cxnSpMk id="9" creationId="{D38DBE61-F083-4148-ABC7-140B506FD5BC}"/>
          </ac:cxnSpMkLst>
        </pc:cxnChg>
        <pc:cxnChg chg="add mod">
          <ac:chgData name="Rob King" userId="54777c70-ca5a-4718-9812-73ab927b8a26" providerId="ADAL" clId="{8C96BA22-2B36-46B4-BCB4-AEFC8A7D2B59}" dt="2019-01-22T09:34:13.593" v="10778" actId="14100"/>
          <ac:cxnSpMkLst>
            <pc:docMk/>
            <pc:sldMk cId="3891247203" sldId="438"/>
            <ac:cxnSpMk id="10" creationId="{973CA63A-797B-4E08-BA0E-2DC09E05F2D2}"/>
          </ac:cxnSpMkLst>
        </pc:cxnChg>
      </pc:sldChg>
      <pc:sldChg chg="addSp delSp modSp add">
        <pc:chgData name="Rob King" userId="54777c70-ca5a-4718-9812-73ab927b8a26" providerId="ADAL" clId="{8C96BA22-2B36-46B4-BCB4-AEFC8A7D2B59}" dt="2019-01-22T12:30:49.332" v="14221" actId="20577"/>
        <pc:sldMkLst>
          <pc:docMk/>
          <pc:sldMk cId="2119667973" sldId="440"/>
        </pc:sldMkLst>
        <pc:spChg chg="mod">
          <ac:chgData name="Rob King" userId="54777c70-ca5a-4718-9812-73ab927b8a26" providerId="ADAL" clId="{8C96BA22-2B36-46B4-BCB4-AEFC8A7D2B59}" dt="2019-01-22T11:57:45.585" v="12901" actId="20577"/>
          <ac:spMkLst>
            <pc:docMk/>
            <pc:sldMk cId="2119667973" sldId="440"/>
            <ac:spMk id="2" creationId="{C6515DCA-AB51-46CC-BBF6-743EA6972195}"/>
          </ac:spMkLst>
        </pc:spChg>
        <pc:spChg chg="mod">
          <ac:chgData name="Rob King" userId="54777c70-ca5a-4718-9812-73ab927b8a26" providerId="ADAL" clId="{8C96BA22-2B36-46B4-BCB4-AEFC8A7D2B59}" dt="2019-01-22T12:30:49.332" v="14221" actId="20577"/>
          <ac:spMkLst>
            <pc:docMk/>
            <pc:sldMk cId="2119667973" sldId="440"/>
            <ac:spMk id="3" creationId="{8115807D-347A-4D4C-A973-945EA991C06F}"/>
          </ac:spMkLst>
        </pc:spChg>
        <pc:picChg chg="add del mod">
          <ac:chgData name="Rob King" userId="54777c70-ca5a-4718-9812-73ab927b8a26" providerId="ADAL" clId="{8C96BA22-2B36-46B4-BCB4-AEFC8A7D2B59}" dt="2019-01-22T11:54:14.982" v="12878" actId="478"/>
          <ac:picMkLst>
            <pc:docMk/>
            <pc:sldMk cId="2119667973" sldId="440"/>
            <ac:picMk id="4" creationId="{48CC74EE-B13E-4E37-994D-CF0AC48D7D55}"/>
          </ac:picMkLst>
        </pc:picChg>
        <pc:picChg chg="add mod">
          <ac:chgData name="Rob King" userId="54777c70-ca5a-4718-9812-73ab927b8a26" providerId="ADAL" clId="{8C96BA22-2B36-46B4-BCB4-AEFC8A7D2B59}" dt="2019-01-22T12:24:31.365" v="13942" actId="1076"/>
          <ac:picMkLst>
            <pc:docMk/>
            <pc:sldMk cId="2119667973" sldId="440"/>
            <ac:picMk id="5" creationId="{8192AEFA-B315-4FC5-B4B2-3BB3CCD994B6}"/>
          </ac:picMkLst>
        </pc:picChg>
        <pc:picChg chg="add mod ord modCrop">
          <ac:chgData name="Rob King" userId="54777c70-ca5a-4718-9812-73ab927b8a26" providerId="ADAL" clId="{8C96BA22-2B36-46B4-BCB4-AEFC8A7D2B59}" dt="2019-01-22T12:24:28.182" v="13941" actId="732"/>
          <ac:picMkLst>
            <pc:docMk/>
            <pc:sldMk cId="2119667973" sldId="440"/>
            <ac:picMk id="22530" creationId="{59C6A302-96B0-4A0F-9214-B19E81E2D30C}"/>
          </ac:picMkLst>
        </pc:picChg>
      </pc:sldChg>
      <pc:sldChg chg="addSp delSp modSp add">
        <pc:chgData name="Rob King" userId="54777c70-ca5a-4718-9812-73ab927b8a26" providerId="ADAL" clId="{8C96BA22-2B36-46B4-BCB4-AEFC8A7D2B59}" dt="2019-01-22T12:21:24.447" v="13756" actId="20577"/>
        <pc:sldMkLst>
          <pc:docMk/>
          <pc:sldMk cId="1865389263" sldId="443"/>
        </pc:sldMkLst>
        <pc:spChg chg="mod">
          <ac:chgData name="Rob King" userId="54777c70-ca5a-4718-9812-73ab927b8a26" providerId="ADAL" clId="{8C96BA22-2B36-46B4-BCB4-AEFC8A7D2B59}" dt="2019-01-22T12:21:24.447" v="13756" actId="20577"/>
          <ac:spMkLst>
            <pc:docMk/>
            <pc:sldMk cId="1865389263" sldId="443"/>
            <ac:spMk id="2" creationId="{EFE1A610-31DB-4800-9EA6-6A228B67A3DE}"/>
          </ac:spMkLst>
        </pc:spChg>
        <pc:spChg chg="mod">
          <ac:chgData name="Rob King" userId="54777c70-ca5a-4718-9812-73ab927b8a26" providerId="ADAL" clId="{8C96BA22-2B36-46B4-BCB4-AEFC8A7D2B59}" dt="2019-01-22T12:18:15.423" v="13653" actId="20577"/>
          <ac:spMkLst>
            <pc:docMk/>
            <pc:sldMk cId="1865389263" sldId="443"/>
            <ac:spMk id="3" creationId="{25AD6866-4AE5-4C17-9D14-BE79454CD84D}"/>
          </ac:spMkLst>
        </pc:spChg>
        <pc:picChg chg="add mod">
          <ac:chgData name="Rob King" userId="54777c70-ca5a-4718-9812-73ab927b8a26" providerId="ADAL" clId="{8C96BA22-2B36-46B4-BCB4-AEFC8A7D2B59}" dt="2019-01-22T12:08:52.732" v="13194" actId="1076"/>
          <ac:picMkLst>
            <pc:docMk/>
            <pc:sldMk cId="1865389263" sldId="443"/>
            <ac:picMk id="4" creationId="{3ED679D1-F373-488B-853B-3D1EA3413D72}"/>
          </ac:picMkLst>
        </pc:picChg>
        <pc:picChg chg="add del">
          <ac:chgData name="Rob King" userId="54777c70-ca5a-4718-9812-73ab927b8a26" providerId="ADAL" clId="{8C96BA22-2B36-46B4-BCB4-AEFC8A7D2B59}" dt="2019-01-22T12:09:46.866" v="13286" actId="478"/>
          <ac:picMkLst>
            <pc:docMk/>
            <pc:sldMk cId="1865389263" sldId="443"/>
            <ac:picMk id="5" creationId="{7D2408B3-27A6-4FD3-BCFE-227E3F034669}"/>
          </ac:picMkLst>
        </pc:picChg>
        <pc:picChg chg="add mod ord">
          <ac:chgData name="Rob King" userId="54777c70-ca5a-4718-9812-73ab927b8a26" providerId="ADAL" clId="{8C96BA22-2B36-46B4-BCB4-AEFC8A7D2B59}" dt="2019-01-22T12:08:38.661" v="13191" actId="14100"/>
          <ac:picMkLst>
            <pc:docMk/>
            <pc:sldMk cId="1865389263" sldId="443"/>
            <ac:picMk id="20482" creationId="{8EABAA36-0615-4AB9-9B3C-F4EFEA614F77}"/>
          </ac:picMkLst>
        </pc:picChg>
      </pc:sldChg>
      <pc:sldChg chg="addSp delSp modSp add">
        <pc:chgData name="Rob King" userId="54777c70-ca5a-4718-9812-73ab927b8a26" providerId="ADAL" clId="{8C96BA22-2B36-46B4-BCB4-AEFC8A7D2B59}" dt="2019-01-25T12:03:01.891" v="25300" actId="114"/>
        <pc:sldMkLst>
          <pc:docMk/>
          <pc:sldMk cId="3195485325" sldId="444"/>
        </pc:sldMkLst>
        <pc:spChg chg="mod">
          <ac:chgData name="Rob King" userId="54777c70-ca5a-4718-9812-73ab927b8a26" providerId="ADAL" clId="{8C96BA22-2B36-46B4-BCB4-AEFC8A7D2B59}" dt="2019-01-22T12:21:27.780" v="13757" actId="20577"/>
          <ac:spMkLst>
            <pc:docMk/>
            <pc:sldMk cId="3195485325" sldId="444"/>
            <ac:spMk id="2" creationId="{EFE1A610-31DB-4800-9EA6-6A228B67A3DE}"/>
          </ac:spMkLst>
        </pc:spChg>
        <pc:spChg chg="mod">
          <ac:chgData name="Rob King" userId="54777c70-ca5a-4718-9812-73ab927b8a26" providerId="ADAL" clId="{8C96BA22-2B36-46B4-BCB4-AEFC8A7D2B59}" dt="2019-01-25T12:03:01.891" v="25300" actId="114"/>
          <ac:spMkLst>
            <pc:docMk/>
            <pc:sldMk cId="3195485325" sldId="444"/>
            <ac:spMk id="3" creationId="{25AD6866-4AE5-4C17-9D14-BE79454CD84D}"/>
          </ac:spMkLst>
        </pc:spChg>
        <pc:picChg chg="mod ord">
          <ac:chgData name="Rob King" userId="54777c70-ca5a-4718-9812-73ab927b8a26" providerId="ADAL" clId="{8C96BA22-2B36-46B4-BCB4-AEFC8A7D2B59}" dt="2019-01-22T12:13:43.829" v="13449" actId="1076"/>
          <ac:picMkLst>
            <pc:docMk/>
            <pc:sldMk cId="3195485325" sldId="444"/>
            <ac:picMk id="4" creationId="{3ED679D1-F373-488B-853B-3D1EA3413D72}"/>
          </ac:picMkLst>
        </pc:picChg>
        <pc:picChg chg="add">
          <ac:chgData name="Rob King" userId="54777c70-ca5a-4718-9812-73ab927b8a26" providerId="ADAL" clId="{8C96BA22-2B36-46B4-BCB4-AEFC8A7D2B59}" dt="2019-01-22T12:10:04.864" v="13288" actId="114"/>
          <ac:picMkLst>
            <pc:docMk/>
            <pc:sldMk cId="3195485325" sldId="444"/>
            <ac:picMk id="6" creationId="{9A435D36-CAB0-4CF1-B9B0-4D143DFCFD1D}"/>
          </ac:picMkLst>
        </pc:picChg>
        <pc:picChg chg="del">
          <ac:chgData name="Rob King" userId="54777c70-ca5a-4718-9812-73ab927b8a26" providerId="ADAL" clId="{8C96BA22-2B36-46B4-BCB4-AEFC8A7D2B59}" dt="2019-01-22T12:13:33.610" v="13445" actId="478"/>
          <ac:picMkLst>
            <pc:docMk/>
            <pc:sldMk cId="3195485325" sldId="444"/>
            <ac:picMk id="20482" creationId="{8EABAA36-0615-4AB9-9B3C-F4EFEA614F77}"/>
          </ac:picMkLst>
        </pc:picChg>
      </pc:sldChg>
      <pc:sldChg chg="addSp delSp modSp add">
        <pc:chgData name="Rob King" userId="54777c70-ca5a-4718-9812-73ab927b8a26" providerId="ADAL" clId="{8C96BA22-2B36-46B4-BCB4-AEFC8A7D2B59}" dt="2019-01-22T12:33:05.296" v="14373" actId="20577"/>
        <pc:sldMkLst>
          <pc:docMk/>
          <pc:sldMk cId="2588438785" sldId="445"/>
        </pc:sldMkLst>
        <pc:spChg chg="mod">
          <ac:chgData name="Rob King" userId="54777c70-ca5a-4718-9812-73ab927b8a26" providerId="ADAL" clId="{8C96BA22-2B36-46B4-BCB4-AEFC8A7D2B59}" dt="2019-01-22T12:33:05.296" v="14373" actId="20577"/>
          <ac:spMkLst>
            <pc:docMk/>
            <pc:sldMk cId="2588438785" sldId="445"/>
            <ac:spMk id="3" creationId="{8115807D-347A-4D4C-A973-945EA991C06F}"/>
          </ac:spMkLst>
        </pc:spChg>
        <pc:picChg chg="mod">
          <ac:chgData name="Rob King" userId="54777c70-ca5a-4718-9812-73ab927b8a26" providerId="ADAL" clId="{8C96BA22-2B36-46B4-BCB4-AEFC8A7D2B59}" dt="2019-01-22T12:28:14.494" v="14079" actId="1076"/>
          <ac:picMkLst>
            <pc:docMk/>
            <pc:sldMk cId="2588438785" sldId="445"/>
            <ac:picMk id="5" creationId="{8192AEFA-B315-4FC5-B4B2-3BB3CCD994B6}"/>
          </ac:picMkLst>
        </pc:picChg>
        <pc:picChg chg="add">
          <ac:chgData name="Rob King" userId="54777c70-ca5a-4718-9812-73ab927b8a26" providerId="ADAL" clId="{8C96BA22-2B36-46B4-BCB4-AEFC8A7D2B59}" dt="2019-01-22T12:25:11.984" v="13944" actId="20577"/>
          <ac:picMkLst>
            <pc:docMk/>
            <pc:sldMk cId="2588438785" sldId="445"/>
            <ac:picMk id="6" creationId="{938B13D3-FA48-4A29-85E4-CDCF048BB1ED}"/>
          </ac:picMkLst>
        </pc:picChg>
        <pc:picChg chg="add del">
          <ac:chgData name="Rob King" userId="54777c70-ca5a-4718-9812-73ab927b8a26" providerId="ADAL" clId="{8C96BA22-2B36-46B4-BCB4-AEFC8A7D2B59}" dt="2019-01-22T12:31:10.733" v="14223" actId="478"/>
          <ac:picMkLst>
            <pc:docMk/>
            <pc:sldMk cId="2588438785" sldId="445"/>
            <ac:picMk id="7" creationId="{315936D9-2210-4D0A-88A2-F69109D4F680}"/>
          </ac:picMkLst>
        </pc:picChg>
        <pc:picChg chg="del">
          <ac:chgData name="Rob King" userId="54777c70-ca5a-4718-9812-73ab927b8a26" providerId="ADAL" clId="{8C96BA22-2B36-46B4-BCB4-AEFC8A7D2B59}" dt="2019-01-22T12:25:14.613" v="13945" actId="478"/>
          <ac:picMkLst>
            <pc:docMk/>
            <pc:sldMk cId="2588438785" sldId="445"/>
            <ac:picMk id="22530" creationId="{59C6A302-96B0-4A0F-9214-B19E81E2D30C}"/>
          </ac:picMkLst>
        </pc:picChg>
      </pc:sldChg>
      <pc:sldChg chg="modSp add">
        <pc:chgData name="Rob King" userId="54777c70-ca5a-4718-9812-73ab927b8a26" providerId="ADAL" clId="{8C96BA22-2B36-46B4-BCB4-AEFC8A7D2B59}" dt="2019-01-22T14:56:21.163" v="14741" actId="20577"/>
        <pc:sldMkLst>
          <pc:docMk/>
          <pc:sldMk cId="2123148235" sldId="446"/>
        </pc:sldMkLst>
        <pc:spChg chg="mod">
          <ac:chgData name="Rob King" userId="54777c70-ca5a-4718-9812-73ab927b8a26" providerId="ADAL" clId="{8C96BA22-2B36-46B4-BCB4-AEFC8A7D2B59}" dt="2019-01-22T14:56:21.163" v="14741" actId="20577"/>
          <ac:spMkLst>
            <pc:docMk/>
            <pc:sldMk cId="2123148235" sldId="446"/>
            <ac:spMk id="5" creationId="{4F2EBDF2-9C5C-45F8-A1AE-228F3E1B6B63}"/>
          </ac:spMkLst>
        </pc:spChg>
      </pc:sldChg>
      <pc:sldChg chg="addSp delSp modSp add addCm delCm modCm">
        <pc:chgData name="Rob King" userId="54777c70-ca5a-4718-9812-73ab927b8a26" providerId="ADAL" clId="{8C96BA22-2B36-46B4-BCB4-AEFC8A7D2B59}" dt="2019-01-23T09:41:40.347" v="17206" actId="20577"/>
        <pc:sldMkLst>
          <pc:docMk/>
          <pc:sldMk cId="2168754714" sldId="447"/>
        </pc:sldMkLst>
        <pc:spChg chg="mod">
          <ac:chgData name="Rob King" userId="54777c70-ca5a-4718-9812-73ab927b8a26" providerId="ADAL" clId="{8C96BA22-2B36-46B4-BCB4-AEFC8A7D2B59}" dt="2019-01-23T09:41:40.347" v="17206" actId="20577"/>
          <ac:spMkLst>
            <pc:docMk/>
            <pc:sldMk cId="2168754714" sldId="447"/>
            <ac:spMk id="3" creationId="{24B5E426-11C1-4879-8B27-22F2EE97C0DC}"/>
          </ac:spMkLst>
        </pc:spChg>
        <pc:graphicFrameChg chg="del mod">
          <ac:chgData name="Rob King" userId="54777c70-ca5a-4718-9812-73ab927b8a26" providerId="ADAL" clId="{8C96BA22-2B36-46B4-BCB4-AEFC8A7D2B59}" dt="2019-01-22T15:42:05.745" v="15259" actId="478"/>
          <ac:graphicFrameMkLst>
            <pc:docMk/>
            <pc:sldMk cId="2168754714" sldId="447"/>
            <ac:graphicFrameMk id="5" creationId="{5851B091-B178-4DAE-B3CE-338BFE9B793E}"/>
          </ac:graphicFrameMkLst>
        </pc:graphicFrameChg>
        <pc:picChg chg="add">
          <ac:chgData name="Rob King" userId="54777c70-ca5a-4718-9812-73ab927b8a26" providerId="ADAL" clId="{8C96BA22-2B36-46B4-BCB4-AEFC8A7D2B59}" dt="2019-01-22T15:41:33.915" v="15257" actId="20577"/>
          <ac:picMkLst>
            <pc:docMk/>
            <pc:sldMk cId="2168754714" sldId="447"/>
            <ac:picMk id="6" creationId="{873D2D55-9C3D-4305-9E43-5DCFC15D947E}"/>
          </ac:picMkLst>
        </pc:picChg>
        <pc:picChg chg="add del mod ord">
          <ac:chgData name="Rob King" userId="54777c70-ca5a-4718-9812-73ab927b8a26" providerId="ADAL" clId="{8C96BA22-2B36-46B4-BCB4-AEFC8A7D2B59}" dt="2019-01-22T16:08:53.930" v="15764" actId="478"/>
          <ac:picMkLst>
            <pc:docMk/>
            <pc:sldMk cId="2168754714" sldId="447"/>
            <ac:picMk id="26626" creationId="{B5263A76-C7F7-4380-9DD5-9F3585C2EBB0}"/>
          </ac:picMkLst>
        </pc:picChg>
      </pc:sldChg>
      <pc:sldChg chg="modSp add">
        <pc:chgData name="Rob King" userId="54777c70-ca5a-4718-9812-73ab927b8a26" providerId="ADAL" clId="{8C96BA22-2B36-46B4-BCB4-AEFC8A7D2B59}" dt="2019-01-23T12:12:12.643" v="21144" actId="20577"/>
        <pc:sldMkLst>
          <pc:docMk/>
          <pc:sldMk cId="3220569504" sldId="451"/>
        </pc:sldMkLst>
        <pc:spChg chg="mod">
          <ac:chgData name="Rob King" userId="54777c70-ca5a-4718-9812-73ab927b8a26" providerId="ADAL" clId="{8C96BA22-2B36-46B4-BCB4-AEFC8A7D2B59}" dt="2019-01-23T12:12:12.643" v="21144" actId="20577"/>
          <ac:spMkLst>
            <pc:docMk/>
            <pc:sldMk cId="3220569504" sldId="451"/>
            <ac:spMk id="5" creationId="{4F2EBDF2-9C5C-45F8-A1AE-228F3E1B6B63}"/>
          </ac:spMkLst>
        </pc:spChg>
      </pc:sldChg>
      <pc:sldChg chg="addSp modSp add">
        <pc:chgData name="Rob King" userId="54777c70-ca5a-4718-9812-73ab927b8a26" providerId="ADAL" clId="{8C96BA22-2B36-46B4-BCB4-AEFC8A7D2B59}" dt="2019-01-23T12:41:39.672" v="22175" actId="1076"/>
        <pc:sldMkLst>
          <pc:docMk/>
          <pc:sldMk cId="1677692333" sldId="453"/>
        </pc:sldMkLst>
        <pc:spChg chg="mod">
          <ac:chgData name="Rob King" userId="54777c70-ca5a-4718-9812-73ab927b8a26" providerId="ADAL" clId="{8C96BA22-2B36-46B4-BCB4-AEFC8A7D2B59}" dt="2019-01-23T12:22:03.467" v="21361" actId="20577"/>
          <ac:spMkLst>
            <pc:docMk/>
            <pc:sldMk cId="1677692333" sldId="453"/>
            <ac:spMk id="2" creationId="{802503EC-589F-45A4-87CE-4AF828071F34}"/>
          </ac:spMkLst>
        </pc:spChg>
        <pc:spChg chg="mod">
          <ac:chgData name="Rob King" userId="54777c70-ca5a-4718-9812-73ab927b8a26" providerId="ADAL" clId="{8C96BA22-2B36-46B4-BCB4-AEFC8A7D2B59}" dt="2019-01-23T12:36:03.221" v="22092" actId="20577"/>
          <ac:spMkLst>
            <pc:docMk/>
            <pc:sldMk cId="1677692333" sldId="453"/>
            <ac:spMk id="3" creationId="{17DCD1DD-4A67-4BEB-8F01-03046873DD5C}"/>
          </ac:spMkLst>
        </pc:spChg>
        <pc:spChg chg="add mod">
          <ac:chgData name="Rob King" userId="54777c70-ca5a-4718-9812-73ab927b8a26" providerId="ADAL" clId="{8C96BA22-2B36-46B4-BCB4-AEFC8A7D2B59}" dt="2019-01-23T12:27:24.879" v="21767" actId="14100"/>
          <ac:spMkLst>
            <pc:docMk/>
            <pc:sldMk cId="1677692333" sldId="453"/>
            <ac:spMk id="4" creationId="{64251A29-9B58-4878-9FEC-255C0FE337D6}"/>
          </ac:spMkLst>
        </pc:spChg>
        <pc:spChg chg="add mod">
          <ac:chgData name="Rob King" userId="54777c70-ca5a-4718-9812-73ab927b8a26" providerId="ADAL" clId="{8C96BA22-2B36-46B4-BCB4-AEFC8A7D2B59}" dt="2019-01-23T12:29:14.881" v="21801" actId="1076"/>
          <ac:spMkLst>
            <pc:docMk/>
            <pc:sldMk cId="1677692333" sldId="453"/>
            <ac:spMk id="5" creationId="{F8B06917-6920-4D61-A853-E442111AAF18}"/>
          </ac:spMkLst>
        </pc:spChg>
        <pc:spChg chg="add mod">
          <ac:chgData name="Rob King" userId="54777c70-ca5a-4718-9812-73ab927b8a26" providerId="ADAL" clId="{8C96BA22-2B36-46B4-BCB4-AEFC8A7D2B59}" dt="2019-01-23T12:27:55.894" v="21771" actId="14100"/>
          <ac:spMkLst>
            <pc:docMk/>
            <pc:sldMk cId="1677692333" sldId="453"/>
            <ac:spMk id="6" creationId="{F83F9469-7624-4C52-9516-4135116E394D}"/>
          </ac:spMkLst>
        </pc:spChg>
        <pc:spChg chg="add mod">
          <ac:chgData name="Rob King" userId="54777c70-ca5a-4718-9812-73ab927b8a26" providerId="ADAL" clId="{8C96BA22-2B36-46B4-BCB4-AEFC8A7D2B59}" dt="2019-01-23T12:41:39.672" v="22175" actId="1076"/>
          <ac:spMkLst>
            <pc:docMk/>
            <pc:sldMk cId="1677692333" sldId="453"/>
            <ac:spMk id="7" creationId="{D9E8EAFB-18D5-4184-9BC0-A7C85474674A}"/>
          </ac:spMkLst>
        </pc:spChg>
        <pc:picChg chg="add mod">
          <ac:chgData name="Rob King" userId="54777c70-ca5a-4718-9812-73ab927b8a26" providerId="ADAL" clId="{8C96BA22-2B36-46B4-BCB4-AEFC8A7D2B59}" dt="2019-01-23T12:16:43.982" v="21248" actId="14100"/>
          <ac:picMkLst>
            <pc:docMk/>
            <pc:sldMk cId="1677692333" sldId="453"/>
            <ac:picMk id="32770" creationId="{564ACB38-AFAB-4CBE-ABF9-D8C30FE43019}"/>
          </ac:picMkLst>
        </pc:picChg>
      </pc:sldChg>
      <pc:sldChg chg="addSp delSp modSp add">
        <pc:chgData name="Rob King" userId="54777c70-ca5a-4718-9812-73ab927b8a26" providerId="ADAL" clId="{8C96BA22-2B36-46B4-BCB4-AEFC8A7D2B59}" dt="2019-01-24T10:24:53.063" v="25114" actId="5793"/>
        <pc:sldMkLst>
          <pc:docMk/>
          <pc:sldMk cId="2787109551" sldId="454"/>
        </pc:sldMkLst>
        <pc:spChg chg="mod">
          <ac:chgData name="Rob King" userId="54777c70-ca5a-4718-9812-73ab927b8a26" providerId="ADAL" clId="{8C96BA22-2B36-46B4-BCB4-AEFC8A7D2B59}" dt="2019-01-24T10:24:53.063" v="25114" actId="5793"/>
          <ac:spMkLst>
            <pc:docMk/>
            <pc:sldMk cId="2787109551" sldId="454"/>
            <ac:spMk id="3" creationId="{17DCD1DD-4A67-4BEB-8F01-03046873DD5C}"/>
          </ac:spMkLst>
        </pc:spChg>
        <pc:spChg chg="add del">
          <ac:chgData name="Rob King" userId="54777c70-ca5a-4718-9812-73ab927b8a26" providerId="ADAL" clId="{8C96BA22-2B36-46B4-BCB4-AEFC8A7D2B59}" dt="2019-01-23T12:41:47.376" v="22176" actId="478"/>
          <ac:spMkLst>
            <pc:docMk/>
            <pc:sldMk cId="2787109551" sldId="454"/>
            <ac:spMk id="9" creationId="{578B295E-B11B-4390-89D9-5C8977081115}"/>
          </ac:spMkLst>
        </pc:spChg>
        <pc:spChg chg="add mod">
          <ac:chgData name="Rob King" userId="54777c70-ca5a-4718-9812-73ab927b8a26" providerId="ADAL" clId="{8C96BA22-2B36-46B4-BCB4-AEFC8A7D2B59}" dt="2019-01-23T12:38:30.516" v="22145" actId="207"/>
          <ac:spMkLst>
            <pc:docMk/>
            <pc:sldMk cId="2787109551" sldId="454"/>
            <ac:spMk id="10" creationId="{724F3100-DC17-4FC4-84A1-B5FBF8B4557A}"/>
          </ac:spMkLst>
        </pc:spChg>
        <pc:spChg chg="add mod">
          <ac:chgData name="Rob King" userId="54777c70-ca5a-4718-9812-73ab927b8a26" providerId="ADAL" clId="{8C96BA22-2B36-46B4-BCB4-AEFC8A7D2B59}" dt="2019-01-23T12:38:30.516" v="22145" actId="207"/>
          <ac:spMkLst>
            <pc:docMk/>
            <pc:sldMk cId="2787109551" sldId="454"/>
            <ac:spMk id="11" creationId="{D9E14E31-4040-48F2-A37E-E8F74C8D4E17}"/>
          </ac:spMkLst>
        </pc:spChg>
        <pc:spChg chg="add mod">
          <ac:chgData name="Rob King" userId="54777c70-ca5a-4718-9812-73ab927b8a26" providerId="ADAL" clId="{8C96BA22-2B36-46B4-BCB4-AEFC8A7D2B59}" dt="2019-01-23T12:38:30.516" v="22145" actId="207"/>
          <ac:spMkLst>
            <pc:docMk/>
            <pc:sldMk cId="2787109551" sldId="454"/>
            <ac:spMk id="12" creationId="{6ACB7902-73D9-4B8E-AFDE-27F65AF8EB48}"/>
          </ac:spMkLst>
        </pc:spChg>
        <pc:spChg chg="add mod">
          <ac:chgData name="Rob King" userId="54777c70-ca5a-4718-9812-73ab927b8a26" providerId="ADAL" clId="{8C96BA22-2B36-46B4-BCB4-AEFC8A7D2B59}" dt="2019-01-23T12:41:19.141" v="22171" actId="207"/>
          <ac:spMkLst>
            <pc:docMk/>
            <pc:sldMk cId="2787109551" sldId="454"/>
            <ac:spMk id="13" creationId="{A6691DF2-CDF9-47DE-BB7F-17779D8D2E05}"/>
          </ac:spMkLst>
        </pc:spChg>
        <pc:spChg chg="add mod">
          <ac:chgData name="Rob King" userId="54777c70-ca5a-4718-9812-73ab927b8a26" providerId="ADAL" clId="{8C96BA22-2B36-46B4-BCB4-AEFC8A7D2B59}" dt="2019-01-23T12:41:19.141" v="22171" actId="207"/>
          <ac:spMkLst>
            <pc:docMk/>
            <pc:sldMk cId="2787109551" sldId="454"/>
            <ac:spMk id="14" creationId="{6632E76A-18AF-4BD1-9140-B431427DDD83}"/>
          </ac:spMkLst>
        </pc:spChg>
        <pc:spChg chg="add mod">
          <ac:chgData name="Rob King" userId="54777c70-ca5a-4718-9812-73ab927b8a26" providerId="ADAL" clId="{8C96BA22-2B36-46B4-BCB4-AEFC8A7D2B59}" dt="2019-01-23T12:41:19.141" v="22171" actId="207"/>
          <ac:spMkLst>
            <pc:docMk/>
            <pc:sldMk cId="2787109551" sldId="454"/>
            <ac:spMk id="15" creationId="{66858A85-E5CD-45F1-AA25-F1E9D1FB08A6}"/>
          </ac:spMkLst>
        </pc:spChg>
        <pc:spChg chg="add mod">
          <ac:chgData name="Rob King" userId="54777c70-ca5a-4718-9812-73ab927b8a26" providerId="ADAL" clId="{8C96BA22-2B36-46B4-BCB4-AEFC8A7D2B59}" dt="2019-01-23T12:41:19.141" v="22171" actId="207"/>
          <ac:spMkLst>
            <pc:docMk/>
            <pc:sldMk cId="2787109551" sldId="454"/>
            <ac:spMk id="16" creationId="{49007D84-8AD0-429E-AFB4-56F289CADC3F}"/>
          </ac:spMkLst>
        </pc:spChg>
        <pc:spChg chg="add">
          <ac:chgData name="Rob King" userId="54777c70-ca5a-4718-9812-73ab927b8a26" providerId="ADAL" clId="{8C96BA22-2B36-46B4-BCB4-AEFC8A7D2B59}" dt="2019-01-23T12:41:48.502" v="22177" actId="5793"/>
          <ac:spMkLst>
            <pc:docMk/>
            <pc:sldMk cId="2787109551" sldId="454"/>
            <ac:spMk id="17" creationId="{A76F4245-FA24-4261-B828-55F0A5E46E1E}"/>
          </ac:spMkLst>
        </pc:spChg>
        <pc:picChg chg="add">
          <ac:chgData name="Rob King" userId="54777c70-ca5a-4718-9812-73ab927b8a26" providerId="ADAL" clId="{8C96BA22-2B36-46B4-BCB4-AEFC8A7D2B59}" dt="2019-01-23T12:33:34.320" v="22016" actId="5793"/>
          <ac:picMkLst>
            <pc:docMk/>
            <pc:sldMk cId="2787109551" sldId="454"/>
            <ac:picMk id="8" creationId="{B82A72AC-2354-4A2C-9688-6706D8FF88F4}"/>
          </ac:picMkLst>
        </pc:picChg>
      </pc:sldChg>
      <pc:sldMasterChg chg="modSldLayout">
        <pc:chgData name="Rob King" userId="54777c70-ca5a-4718-9812-73ab927b8a26" providerId="ADAL" clId="{8C96BA22-2B36-46B4-BCB4-AEFC8A7D2B59}" dt="2019-01-24T10:05:35.895" v="24948" actId="14100"/>
        <pc:sldMasterMkLst>
          <pc:docMk/>
          <pc:sldMasterMk cId="1932898210" sldId="2147483672"/>
        </pc:sldMasterMkLst>
        <pc:sldLayoutChg chg="modSp">
          <pc:chgData name="Rob King" userId="54777c70-ca5a-4718-9812-73ab927b8a26" providerId="ADAL" clId="{8C96BA22-2B36-46B4-BCB4-AEFC8A7D2B59}" dt="2019-01-18T15:16:14.099" v="625" actId="20577"/>
          <pc:sldLayoutMkLst>
            <pc:docMk/>
            <pc:sldMasterMk cId="1932898210" sldId="2147483672"/>
            <pc:sldLayoutMk cId="3842507570" sldId="2147483676"/>
          </pc:sldLayoutMkLst>
          <pc:spChg chg="mod">
            <ac:chgData name="Rob King" userId="54777c70-ca5a-4718-9812-73ab927b8a26" providerId="ADAL" clId="{8C96BA22-2B36-46B4-BCB4-AEFC8A7D2B59}" dt="2019-01-18T15:16:14.099" v="625" actId="20577"/>
            <ac:spMkLst>
              <pc:docMk/>
              <pc:sldMasterMk cId="1932898210" sldId="2147483672"/>
              <pc:sldLayoutMk cId="3842507570" sldId="2147483676"/>
              <ac:spMk id="12" creationId="{00000000-0000-0000-0000-000000000000}"/>
            </ac:spMkLst>
          </pc:spChg>
        </pc:sldLayoutChg>
        <pc:sldLayoutChg chg="modSp">
          <pc:chgData name="Rob King" userId="54777c70-ca5a-4718-9812-73ab927b8a26" providerId="ADAL" clId="{8C96BA22-2B36-46B4-BCB4-AEFC8A7D2B59}" dt="2019-01-24T10:05:35.895" v="24948" actId="14100"/>
          <pc:sldLayoutMkLst>
            <pc:docMk/>
            <pc:sldMasterMk cId="1932898210" sldId="2147483672"/>
            <pc:sldLayoutMk cId="919097940" sldId="2147483681"/>
          </pc:sldLayoutMkLst>
          <pc:cxnChg chg="mod">
            <ac:chgData name="Rob King" userId="54777c70-ca5a-4718-9812-73ab927b8a26" providerId="ADAL" clId="{8C96BA22-2B36-46B4-BCB4-AEFC8A7D2B59}" dt="2019-01-24T10:05:35.895" v="24948" actId="14100"/>
            <ac:cxnSpMkLst>
              <pc:docMk/>
              <pc:sldMasterMk cId="1932898210" sldId="2147483672"/>
              <pc:sldLayoutMk cId="919097940" sldId="2147483681"/>
              <ac:cxnSpMk id="9" creationId="{00000000-0000-0000-0000-000000000000}"/>
            </ac:cxnSpMkLst>
          </pc:cxnChg>
        </pc:sldLayoutChg>
      </pc:sldMasterChg>
    </pc:docChg>
  </pc:docChgLst>
  <pc:docChgLst>
    <pc:chgData name="Mike Ross" userId="7954c944-6085-4b08-be0b-82a8f61afa5b" providerId="ADAL" clId="{49F8EE7E-026B-467A-B096-226287DC9B50}"/>
    <pc:docChg chg="modSld">
      <pc:chgData name="Mike Ross" userId="7954c944-6085-4b08-be0b-82a8f61afa5b" providerId="ADAL" clId="{49F8EE7E-026B-467A-B096-226287DC9B50}" dt="2019-04-02T11:26:49.293" v="7" actId="20577"/>
      <pc:docMkLst>
        <pc:docMk/>
      </pc:docMkLst>
      <pc:sldChg chg="modSp">
        <pc:chgData name="Mike Ross" userId="7954c944-6085-4b08-be0b-82a8f61afa5b" providerId="ADAL" clId="{49F8EE7E-026B-467A-B096-226287DC9B50}" dt="2019-04-02T11:25:07.532" v="3" actId="20577"/>
        <pc:sldMkLst>
          <pc:docMk/>
          <pc:sldMk cId="3854168581" sldId="257"/>
        </pc:sldMkLst>
        <pc:spChg chg="mod">
          <ac:chgData name="Mike Ross" userId="7954c944-6085-4b08-be0b-82a8f61afa5b" providerId="ADAL" clId="{49F8EE7E-026B-467A-B096-226287DC9B50}" dt="2019-04-02T11:25:07.532" v="3" actId="20577"/>
          <ac:spMkLst>
            <pc:docMk/>
            <pc:sldMk cId="3854168581" sldId="257"/>
            <ac:spMk id="18" creationId="{275F0528-05B4-44EE-9986-1EACAAB5A2F1}"/>
          </ac:spMkLst>
        </pc:spChg>
      </pc:sldChg>
      <pc:sldChg chg="modSp">
        <pc:chgData name="Mike Ross" userId="7954c944-6085-4b08-be0b-82a8f61afa5b" providerId="ADAL" clId="{49F8EE7E-026B-467A-B096-226287DC9B50}" dt="2019-04-02T11:26:49.293" v="7" actId="20577"/>
        <pc:sldMkLst>
          <pc:docMk/>
          <pc:sldMk cId="592696285" sldId="484"/>
        </pc:sldMkLst>
        <pc:spChg chg="mod">
          <ac:chgData name="Mike Ross" userId="7954c944-6085-4b08-be0b-82a8f61afa5b" providerId="ADAL" clId="{49F8EE7E-026B-467A-B096-226287DC9B50}" dt="2019-04-02T11:26:49.293" v="7" actId="20577"/>
          <ac:spMkLst>
            <pc:docMk/>
            <pc:sldMk cId="592696285" sldId="484"/>
            <ac:spMk id="12" creationId="{37783522-2B36-4033-9A07-7EE9077DF5B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a:solidFill>
                  <a:srgbClr val="0B3655"/>
                </a:solidFill>
              </a:rPr>
              <a:t>Stool height data</a:t>
            </a:r>
            <a:r>
              <a:rPr lang="en-GB" sz="1200" b="1" baseline="0" dirty="0">
                <a:solidFill>
                  <a:srgbClr val="0B3655"/>
                </a:solidFill>
              </a:rPr>
              <a:t> rounded to the nearest 10 mm</a:t>
            </a:r>
            <a:endParaRPr lang="en-GB" sz="1200" b="1" dirty="0">
              <a:solidFill>
                <a:srgbClr val="0B3655"/>
              </a:solidFill>
            </a:endParaRPr>
          </a:p>
        </c:rich>
      </c:tx>
      <c:layout>
        <c:manualLayout>
          <c:xMode val="edge"/>
          <c:yMode val="edge"/>
          <c:x val="0.13251723876974073"/>
          <c:y val="1.96686735374885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23402140598002"/>
          <c:y val="8.5281511283964703E-2"/>
          <c:w val="0.86157453395248673"/>
          <c:h val="0.79590004273673687"/>
        </c:manualLayout>
      </c:layout>
      <c:barChart>
        <c:barDir val="col"/>
        <c:grouping val="clustered"/>
        <c:varyColors val="0"/>
        <c:ser>
          <c:idx val="0"/>
          <c:order val="0"/>
          <c:spPr>
            <a:solidFill>
              <a:srgbClr val="0B3655"/>
            </a:solidFill>
            <a:ln>
              <a:noFill/>
            </a:ln>
            <a:effectLst/>
          </c:spPr>
          <c:invertIfNegative val="0"/>
          <c:cat>
            <c:numRef>
              <c:f>Sheet1!$C$8:$C$22</c:f>
              <c:numCache>
                <c:formatCode>General</c:formatCode>
                <c:ptCount val="15"/>
                <c:pt idx="0">
                  <c:v>580</c:v>
                </c:pt>
                <c:pt idx="1">
                  <c:v>590</c:v>
                </c:pt>
                <c:pt idx="2">
                  <c:v>600</c:v>
                </c:pt>
                <c:pt idx="3">
                  <c:v>610</c:v>
                </c:pt>
                <c:pt idx="4">
                  <c:v>620</c:v>
                </c:pt>
                <c:pt idx="5">
                  <c:v>630</c:v>
                </c:pt>
                <c:pt idx="6">
                  <c:v>640</c:v>
                </c:pt>
                <c:pt idx="7">
                  <c:v>650</c:v>
                </c:pt>
                <c:pt idx="8">
                  <c:v>660</c:v>
                </c:pt>
                <c:pt idx="9">
                  <c:v>670</c:v>
                </c:pt>
                <c:pt idx="10">
                  <c:v>680</c:v>
                </c:pt>
                <c:pt idx="11">
                  <c:v>690</c:v>
                </c:pt>
                <c:pt idx="12">
                  <c:v>700</c:v>
                </c:pt>
                <c:pt idx="13">
                  <c:v>710</c:v>
                </c:pt>
                <c:pt idx="14">
                  <c:v>720</c:v>
                </c:pt>
              </c:numCache>
            </c:numRef>
          </c:cat>
          <c:val>
            <c:numRef>
              <c:f>Sheet1!$D$8:$D$22</c:f>
              <c:numCache>
                <c:formatCode>General</c:formatCode>
                <c:ptCount val="15"/>
                <c:pt idx="0">
                  <c:v>10</c:v>
                </c:pt>
                <c:pt idx="1">
                  <c:v>30</c:v>
                </c:pt>
                <c:pt idx="2">
                  <c:v>60</c:v>
                </c:pt>
                <c:pt idx="3">
                  <c:v>110</c:v>
                </c:pt>
                <c:pt idx="4">
                  <c:v>140</c:v>
                </c:pt>
                <c:pt idx="5">
                  <c:v>180</c:v>
                </c:pt>
                <c:pt idx="6">
                  <c:v>250</c:v>
                </c:pt>
                <c:pt idx="7">
                  <c:v>290</c:v>
                </c:pt>
                <c:pt idx="8">
                  <c:v>260</c:v>
                </c:pt>
                <c:pt idx="9">
                  <c:v>190</c:v>
                </c:pt>
                <c:pt idx="10">
                  <c:v>140</c:v>
                </c:pt>
                <c:pt idx="11">
                  <c:v>120</c:v>
                </c:pt>
                <c:pt idx="12">
                  <c:v>50</c:v>
                </c:pt>
                <c:pt idx="13">
                  <c:v>20</c:v>
                </c:pt>
                <c:pt idx="14">
                  <c:v>15</c:v>
                </c:pt>
              </c:numCache>
            </c:numRef>
          </c:val>
          <c:extLst>
            <c:ext xmlns:c16="http://schemas.microsoft.com/office/drawing/2014/chart" uri="{C3380CC4-5D6E-409C-BE32-E72D297353CC}">
              <c16:uniqueId val="{00000000-B311-40F4-B209-438147BC7B05}"/>
            </c:ext>
          </c:extLst>
        </c:ser>
        <c:dLbls>
          <c:showLegendKey val="0"/>
          <c:showVal val="0"/>
          <c:showCatName val="0"/>
          <c:showSerName val="0"/>
          <c:showPercent val="0"/>
          <c:showBubbleSize val="0"/>
        </c:dLbls>
        <c:gapWidth val="80"/>
        <c:overlap val="-6"/>
        <c:axId val="383085672"/>
        <c:axId val="383088624"/>
      </c:barChart>
      <c:catAx>
        <c:axId val="383085672"/>
        <c:scaling>
          <c:orientation val="minMax"/>
        </c:scaling>
        <c:delete val="0"/>
        <c:axPos val="b"/>
        <c:minorGridlines>
          <c:spPr>
            <a:ln w="9525" cap="flat" cmpd="sng" algn="ctr">
              <a:noFill/>
              <a:round/>
            </a:ln>
            <a:effectLst/>
          </c:spPr>
        </c:min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Height of undercounter</a:t>
                </a:r>
                <a:r>
                  <a:rPr lang="en-US" baseline="0" dirty="0">
                    <a:solidFill>
                      <a:schemeClr val="tx1"/>
                    </a:solidFill>
                  </a:rPr>
                  <a:t>  bar stool / mm</a:t>
                </a:r>
                <a:r>
                  <a:rPr lang="en-US" dirty="0">
                    <a:solidFill>
                      <a:schemeClr val="tx1"/>
                    </a:solidFill>
                  </a:rPr>
                  <a:t>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out"/>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3088624"/>
        <c:crosses val="autoZero"/>
        <c:auto val="1"/>
        <c:lblAlgn val="ctr"/>
        <c:lblOffset val="100"/>
        <c:noMultiLvlLbl val="0"/>
      </c:catAx>
      <c:valAx>
        <c:axId val="383088624"/>
        <c:scaling>
          <c:orientation val="minMax"/>
        </c:scaling>
        <c:delete val="0"/>
        <c:axPos val="l"/>
        <c:majorGridlines>
          <c:spPr>
            <a:ln w="9525" cap="flat" cmpd="sng" algn="ctr">
              <a:solidFill>
                <a:srgbClr val="55D6FF"/>
              </a:solidFill>
              <a:round/>
            </a:ln>
            <a:effectLst/>
          </c:spPr>
        </c:majorGridlines>
        <c:minorGridlines>
          <c:spPr>
            <a:ln w="6350" cap="flat" cmpd="sng" algn="ctr">
              <a:solidFill>
                <a:srgbClr val="55D6FF"/>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Frequency</a:t>
                </a:r>
              </a:p>
            </c:rich>
          </c:tx>
          <c:layout>
            <c:manualLayout>
              <c:xMode val="edge"/>
              <c:yMode val="edge"/>
              <c:x val="3.3645929972366114E-3"/>
              <c:y val="0.4110103844297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3085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affiti covered wall&#10;&#10;Description generated with very high confidence">
            <a:extLst>
              <a:ext uri="{FF2B5EF4-FFF2-40B4-BE49-F238E27FC236}">
                <a16:creationId xmlns:a16="http://schemas.microsoft.com/office/drawing/2014/main" id="{C4BBB89C-B4FE-45D6-B026-4F9D775F8E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9B8FF1BE-C994-48A7-9A8A-1103D288C3EC}"/>
              </a:ext>
            </a:extLst>
          </p:cNvPr>
          <p:cNvSpPr/>
          <p:nvPr userDrawn="1"/>
        </p:nvSpPr>
        <p:spPr>
          <a:xfrm>
            <a:off x="304652" y="2854069"/>
            <a:ext cx="7725443" cy="1130053"/>
          </a:xfrm>
          <a:prstGeom prst="rect">
            <a:avLst/>
          </a:prstGeom>
        </p:spPr>
        <p:txBody>
          <a:bodyPr wrap="square">
            <a:spAutoFit/>
          </a:bodyPr>
          <a:lstStyle/>
          <a:p>
            <a:pPr lvl="0" defTabSz="457200">
              <a:lnSpc>
                <a:spcPts val="4000"/>
              </a:lnSpc>
              <a:spcAft>
                <a:spcPts val="0"/>
              </a:spcAft>
              <a:defRPr/>
            </a:pPr>
            <a:r>
              <a:rPr lang="en-US" sz="6800" b="1" kern="0" spc="-100" baseline="0" dirty="0">
                <a:solidFill>
                  <a:sysClr val="window" lastClr="FFFFFF"/>
                </a:solidFill>
                <a:latin typeface="Museo 700" panose="02000000000000000000" pitchFamily="50" charset="0"/>
                <a:cs typeface="Arial"/>
              </a:rPr>
              <a:t>Maths skills for </a:t>
            </a:r>
            <a:br>
              <a:rPr lang="en-US" sz="4200" b="1" kern="0" spc="0" baseline="0" dirty="0">
                <a:solidFill>
                  <a:sysClr val="window" lastClr="FFFFFF"/>
                </a:solidFill>
                <a:latin typeface="Museo 700" panose="02000000000000000000" pitchFamily="50" charset="0"/>
                <a:cs typeface="Arial"/>
              </a:rPr>
            </a:br>
            <a:r>
              <a:rPr lang="en-US" sz="4200" b="1" kern="0" spc="0" baseline="0" dirty="0">
                <a:solidFill>
                  <a:sysClr val="window" lastClr="FFFFFF"/>
                </a:solidFill>
                <a:latin typeface="Museo 700" panose="02000000000000000000" pitchFamily="50" charset="0"/>
                <a:cs typeface="Arial"/>
              </a:rPr>
              <a:t>Design and Technology</a:t>
            </a:r>
          </a:p>
        </p:txBody>
      </p:sp>
      <p:sp>
        <p:nvSpPr>
          <p:cNvPr id="9" name="Text Placeholder 4">
            <a:extLst>
              <a:ext uri="{FF2B5EF4-FFF2-40B4-BE49-F238E27FC236}">
                <a16:creationId xmlns:a16="http://schemas.microsoft.com/office/drawing/2014/main" id="{9572E8CA-8FDB-48F6-811F-B4F2B002FCC7}"/>
              </a:ext>
            </a:extLst>
          </p:cNvPr>
          <p:cNvSpPr txBox="1">
            <a:spLocks/>
          </p:cNvSpPr>
          <p:nvPr userDrawn="1"/>
        </p:nvSpPr>
        <p:spPr>
          <a:xfrm>
            <a:off x="394513" y="4227119"/>
            <a:ext cx="6369419" cy="79821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l" defTabSz="457200" rtl="0" eaLnBrk="1" fontAlgn="auto" latinLnBrk="0" hangingPunct="1">
              <a:lnSpc>
                <a:spcPts val="28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sysClr val="window" lastClr="FFFFFF"/>
                </a:solidFill>
                <a:effectLst/>
                <a:uLnTx/>
                <a:uFillTx/>
                <a:latin typeface="Museo 700" panose="02000000000000000000" pitchFamily="2" charset="0"/>
                <a:ea typeface="+mn-ea"/>
                <a:cs typeface="Arial"/>
              </a:rPr>
              <a:t>Topic 7:</a:t>
            </a:r>
            <a:r>
              <a:rPr kumimoji="0" lang="en-US" sz="2200" b="0" i="0" u="none" strike="noStrike" kern="1200" cap="none" spc="0" normalizeH="0" baseline="0" noProof="0" dirty="0">
                <a:ln>
                  <a:noFill/>
                </a:ln>
                <a:solidFill>
                  <a:sysClr val="window" lastClr="FFFFFF"/>
                </a:solidFill>
                <a:effectLst/>
                <a:uLnTx/>
                <a:uFillTx/>
                <a:latin typeface="Museo 500" panose="02000000000000000000" pitchFamily="2" charset="0"/>
                <a:ea typeface="+mn-ea"/>
                <a:cs typeface="Arial"/>
              </a:rPr>
              <a:t> </a:t>
            </a:r>
            <a:r>
              <a:rPr kumimoji="0" lang="en-GB" sz="2200" b="0" i="0" u="none" strike="noStrike" kern="1200" cap="none" spc="0" normalizeH="0" baseline="0" noProof="0" dirty="0">
                <a:ln>
                  <a:noFill/>
                </a:ln>
                <a:solidFill>
                  <a:sysClr val="window" lastClr="FFFFFF"/>
                </a:solidFill>
                <a:effectLst/>
                <a:uLnTx/>
                <a:uFillTx/>
                <a:latin typeface="Museo 500" panose="02000000000000000000" pitchFamily="2" charset="0"/>
                <a:ea typeface="+mn-ea"/>
                <a:cs typeface="Arial"/>
              </a:rPr>
              <a:t>Maths</a:t>
            </a:r>
            <a:r>
              <a:rPr kumimoji="0" lang="en-US" sz="2200" b="0" i="0" u="none" strike="noStrike" kern="1200" cap="none" spc="0" normalizeH="0" baseline="0" noProof="0" dirty="0">
                <a:ln>
                  <a:noFill/>
                </a:ln>
                <a:solidFill>
                  <a:sysClr val="window" lastClr="FFFFFF"/>
                </a:solidFill>
                <a:effectLst/>
                <a:uLnTx/>
                <a:uFillTx/>
                <a:latin typeface="Museo 500" panose="02000000000000000000" pitchFamily="2" charset="0"/>
                <a:ea typeface="+mn-ea"/>
                <a:cs typeface="Arial"/>
              </a:rPr>
              <a:t> for A Level</a:t>
            </a:r>
          </a:p>
        </p:txBody>
      </p:sp>
      <p:cxnSp>
        <p:nvCxnSpPr>
          <p:cNvPr id="10" name="Straight Connector 9">
            <a:extLst>
              <a:ext uri="{FF2B5EF4-FFF2-40B4-BE49-F238E27FC236}">
                <a16:creationId xmlns:a16="http://schemas.microsoft.com/office/drawing/2014/main" id="{80B2C3B2-7C0C-495E-91B6-351AEE09B8D6}"/>
              </a:ext>
            </a:extLst>
          </p:cNvPr>
          <p:cNvCxnSpPr>
            <a:cxnSpLocks/>
          </p:cNvCxnSpPr>
          <p:nvPr userDrawn="1"/>
        </p:nvCxnSpPr>
        <p:spPr>
          <a:xfrm>
            <a:off x="349225" y="4074513"/>
            <a:ext cx="6151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1193A4-C2FE-4B59-B592-8EC51F1EF57F}"/>
              </a:ext>
            </a:extLst>
          </p:cNvPr>
          <p:cNvGrpSpPr/>
          <p:nvPr userDrawn="1"/>
        </p:nvGrpSpPr>
        <p:grpSpPr>
          <a:xfrm>
            <a:off x="6221341" y="449742"/>
            <a:ext cx="1419680" cy="1446550"/>
            <a:chOff x="6221341" y="449742"/>
            <a:chExt cx="1419680" cy="1446550"/>
          </a:xfrm>
        </p:grpSpPr>
        <p:pic>
          <p:nvPicPr>
            <p:cNvPr id="12" name="Picture 11">
              <a:extLst>
                <a:ext uri="{FF2B5EF4-FFF2-40B4-BE49-F238E27FC236}">
                  <a16:creationId xmlns:a16="http://schemas.microsoft.com/office/drawing/2014/main" id="{08BB0B0D-DA72-4ABA-B6FE-25EF4FAE60BD}"/>
                </a:ext>
              </a:extLst>
            </p:cNvPr>
            <p:cNvPicPr>
              <a:picLocks noChangeAspect="1"/>
            </p:cNvPicPr>
            <p:nvPr userDrawn="1"/>
          </p:nvPicPr>
          <p:blipFill>
            <a:blip r:embed="rId3"/>
            <a:stretch>
              <a:fillRect/>
            </a:stretch>
          </p:blipFill>
          <p:spPr>
            <a:xfrm>
              <a:off x="6221341" y="721562"/>
              <a:ext cx="1085182" cy="1091279"/>
            </a:xfrm>
            <a:prstGeom prst="rect">
              <a:avLst/>
            </a:prstGeom>
          </p:spPr>
        </p:pic>
        <p:sp>
          <p:nvSpPr>
            <p:cNvPr id="13" name="Rectangle 12">
              <a:extLst>
                <a:ext uri="{FF2B5EF4-FFF2-40B4-BE49-F238E27FC236}">
                  <a16:creationId xmlns:a16="http://schemas.microsoft.com/office/drawing/2014/main" id="{5DEB9FA0-0118-4EB0-BE48-2BC2D5AE569A}"/>
                </a:ext>
              </a:extLst>
            </p:cNvPr>
            <p:cNvSpPr/>
            <p:nvPr userDrawn="1"/>
          </p:nvSpPr>
          <p:spPr>
            <a:xfrm>
              <a:off x="6373098" y="449742"/>
              <a:ext cx="1267923" cy="1446550"/>
            </a:xfrm>
            <a:prstGeom prst="rect">
              <a:avLst/>
            </a:prstGeom>
          </p:spPr>
          <p:txBody>
            <a:bodyPr wrap="square">
              <a:spAutoFit/>
            </a:bodyPr>
            <a:lstStyle/>
            <a:p>
              <a:r>
                <a:rPr lang="en-GB" sz="8800" i="1" dirty="0">
                  <a:solidFill>
                    <a:srgbClr val="94D7C8"/>
                  </a:solidFill>
                  <a:latin typeface="Times New Roman" panose="02020603050405020304" pitchFamily="18" charset="0"/>
                  <a:cs typeface="Times New Roman" panose="02020603050405020304" pitchFamily="18" charset="0"/>
                </a:rPr>
                <a:t>x</a:t>
              </a:r>
              <a:endParaRPr lang="en-US" sz="4000" i="1" baseline="30000" dirty="0">
                <a:solidFill>
                  <a:srgbClr val="94D7C8"/>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5848EF1-E5D8-4E76-9498-F82F57322E12}"/>
                </a:ext>
              </a:extLst>
            </p:cNvPr>
            <p:cNvSpPr/>
            <p:nvPr userDrawn="1"/>
          </p:nvSpPr>
          <p:spPr>
            <a:xfrm>
              <a:off x="6887025" y="776281"/>
              <a:ext cx="435605" cy="646331"/>
            </a:xfrm>
            <a:prstGeom prst="rect">
              <a:avLst/>
            </a:prstGeom>
          </p:spPr>
          <p:txBody>
            <a:bodyPr wrap="square">
              <a:spAutoFit/>
            </a:bodyPr>
            <a:lstStyle/>
            <a:p>
              <a:r>
                <a:rPr lang="en-GB" sz="3600" i="1" baseline="30000" dirty="0">
                  <a:solidFill>
                    <a:srgbClr val="94D7C8"/>
                  </a:solidFill>
                  <a:latin typeface="Times New Roman" panose="02020603050405020304" pitchFamily="18" charset="0"/>
                  <a:cs typeface="Times New Roman" panose="02020603050405020304" pitchFamily="18" charset="0"/>
                </a:rPr>
                <a:t>2</a:t>
              </a:r>
              <a:endParaRPr lang="en-US" sz="3600" dirty="0"/>
            </a:p>
          </p:txBody>
        </p:sp>
      </p:grpSp>
    </p:spTree>
    <p:extLst>
      <p:ext uri="{BB962C8B-B14F-4D97-AF65-F5344CB8AC3E}">
        <p14:creationId xmlns:p14="http://schemas.microsoft.com/office/powerpoint/2010/main" val="1702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55BEB4"/>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89681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91909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B3655"/>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369482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21472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4E91D50B-A780-483E-92A0-03F43304F77C}"/>
              </a:ext>
            </a:extLst>
          </p:cNvPr>
          <p:cNvPicPr>
            <a:picLocks noChangeAspect="1"/>
          </p:cNvPicPr>
          <p:nvPr userDrawn="1"/>
        </p:nvPicPr>
        <p:blipFill rotWithShape="1">
          <a:blip r:embed="rId2"/>
          <a:srcRect t="1614" b="89127"/>
          <a:stretch/>
        </p:blipFill>
        <p:spPr>
          <a:xfrm>
            <a:off x="0" y="0"/>
            <a:ext cx="9144000" cy="635000"/>
          </a:xfrm>
          <a:prstGeom prst="rect">
            <a:avLst/>
          </a:prstGeom>
        </p:spPr>
      </p:pic>
      <p:sp>
        <p:nvSpPr>
          <p:cNvPr id="11" name="TextBox 10">
            <a:extLst>
              <a:ext uri="{FF2B5EF4-FFF2-40B4-BE49-F238E27FC236}">
                <a16:creationId xmlns:a16="http://schemas.microsoft.com/office/drawing/2014/main" id="{64EFA938-7041-4C62-90BC-D934FCD5299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Maths for A Level</a:t>
            </a:r>
          </a:p>
        </p:txBody>
      </p:sp>
      <p:pic>
        <p:nvPicPr>
          <p:cNvPr id="13" name="Graphic 12">
            <a:extLst>
              <a:ext uri="{FF2B5EF4-FFF2-40B4-BE49-F238E27FC236}">
                <a16:creationId xmlns:a16="http://schemas.microsoft.com/office/drawing/2014/main" id="{75F51D1A-699C-4B82-8D19-41BE4BCE3A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8425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97E7127B-6C82-4618-AC26-44CC84DB576A}"/>
              </a:ext>
            </a:extLst>
          </p:cNvPr>
          <p:cNvPicPr>
            <a:picLocks noChangeAspect="1"/>
          </p:cNvPicPr>
          <p:nvPr userDrawn="1"/>
        </p:nvPicPr>
        <p:blipFill rotWithShape="1">
          <a:blip r:embed="rId3"/>
          <a:srcRect t="1614" b="89127"/>
          <a:stretch/>
        </p:blipFill>
        <p:spPr>
          <a:xfrm>
            <a:off x="0" y="0"/>
            <a:ext cx="9144000" cy="635000"/>
          </a:xfrm>
          <a:prstGeom prst="rect">
            <a:avLst/>
          </a:prstGeom>
        </p:spPr>
      </p:pic>
      <p:sp>
        <p:nvSpPr>
          <p:cNvPr id="12" name="TextBox 11">
            <a:extLst>
              <a:ext uri="{FF2B5EF4-FFF2-40B4-BE49-F238E27FC236}">
                <a16:creationId xmlns:a16="http://schemas.microsoft.com/office/drawing/2014/main" id="{96DFFBFA-10E0-42CA-8332-C12ED028DE4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Maths for A Level</a:t>
            </a:r>
          </a:p>
        </p:txBody>
      </p:sp>
      <p:pic>
        <p:nvPicPr>
          <p:cNvPr id="13" name="Graphic 12">
            <a:extLst>
              <a:ext uri="{FF2B5EF4-FFF2-40B4-BE49-F238E27FC236}">
                <a16:creationId xmlns:a16="http://schemas.microsoft.com/office/drawing/2014/main" id="{637A62F5-98E8-42ED-84B3-C699D3FCCE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838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pic>
        <p:nvPicPr>
          <p:cNvPr id="6" name="Picture 5">
            <a:extLst>
              <a:ext uri="{FF2B5EF4-FFF2-40B4-BE49-F238E27FC236}">
                <a16:creationId xmlns:a16="http://schemas.microsoft.com/office/drawing/2014/main" id="{60B8770F-522C-433A-891F-827935C42C74}"/>
              </a:ext>
            </a:extLst>
          </p:cNvPr>
          <p:cNvPicPr>
            <a:picLocks noChangeAspect="1"/>
          </p:cNvPicPr>
          <p:nvPr userDrawn="1"/>
        </p:nvPicPr>
        <p:blipFill rotWithShape="1">
          <a:blip r:embed="rId2"/>
          <a:srcRect t="1614" b="89127"/>
          <a:stretch/>
        </p:blipFill>
        <p:spPr>
          <a:xfrm>
            <a:off x="0" y="0"/>
            <a:ext cx="9144000" cy="635000"/>
          </a:xfrm>
          <a:prstGeom prst="rect">
            <a:avLst/>
          </a:prstGeom>
        </p:spPr>
      </p:pic>
      <p:sp>
        <p:nvSpPr>
          <p:cNvPr id="11" name="TextBox 10">
            <a:extLst>
              <a:ext uri="{FF2B5EF4-FFF2-40B4-BE49-F238E27FC236}">
                <a16:creationId xmlns:a16="http://schemas.microsoft.com/office/drawing/2014/main" id="{D585F58D-B4AF-48B0-A416-DAF485D0F49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Maths for A Level</a:t>
            </a:r>
          </a:p>
        </p:txBody>
      </p:sp>
    </p:spTree>
    <p:extLst>
      <p:ext uri="{BB962C8B-B14F-4D97-AF65-F5344CB8AC3E}">
        <p14:creationId xmlns:p14="http://schemas.microsoft.com/office/powerpoint/2010/main" val="336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pic>
        <p:nvPicPr>
          <p:cNvPr id="7" name="Picture 6">
            <a:extLst>
              <a:ext uri="{FF2B5EF4-FFF2-40B4-BE49-F238E27FC236}">
                <a16:creationId xmlns:a16="http://schemas.microsoft.com/office/drawing/2014/main" id="{B7CD1AE3-3AC2-4830-8E6F-F663C50742E1}"/>
              </a:ext>
            </a:extLst>
          </p:cNvPr>
          <p:cNvPicPr>
            <a:picLocks noChangeAspect="1"/>
          </p:cNvPicPr>
          <p:nvPr userDrawn="1"/>
        </p:nvPicPr>
        <p:blipFill rotWithShape="1">
          <a:blip r:embed="rId3"/>
          <a:srcRect t="1614" b="89127"/>
          <a:stretch/>
        </p:blipFill>
        <p:spPr>
          <a:xfrm>
            <a:off x="0" y="0"/>
            <a:ext cx="9144000" cy="635000"/>
          </a:xfrm>
          <a:prstGeom prst="rect">
            <a:avLst/>
          </a:prstGeom>
        </p:spPr>
      </p:pic>
      <p:sp>
        <p:nvSpPr>
          <p:cNvPr id="8" name="TextBox 7">
            <a:extLst>
              <a:ext uri="{FF2B5EF4-FFF2-40B4-BE49-F238E27FC236}">
                <a16:creationId xmlns:a16="http://schemas.microsoft.com/office/drawing/2014/main" id="{9476A808-9327-4D40-B39C-8EFB7F5078A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Maths for A Level</a:t>
            </a:r>
          </a:p>
        </p:txBody>
      </p:sp>
    </p:spTree>
    <p:extLst>
      <p:ext uri="{BB962C8B-B14F-4D97-AF65-F5344CB8AC3E}">
        <p14:creationId xmlns:p14="http://schemas.microsoft.com/office/powerpoint/2010/main" val="30155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3"/>
              <a:stretch>
                <a:fillRect/>
              </a:stretch>
            </p:blipFill>
            <p:spPr>
              <a:xfrm>
                <a:off x="7578237" y="6547136"/>
                <a:ext cx="66960" cy="27720"/>
              </a:xfrm>
              <a:prstGeom prst="rect">
                <a:avLst/>
              </a:prstGeom>
            </p:spPr>
          </p:pic>
        </mc:Fallback>
      </mc:AlternateContent>
      <p:pic>
        <p:nvPicPr>
          <p:cNvPr id="8" name="Picture 7">
            <a:extLst>
              <a:ext uri="{FF2B5EF4-FFF2-40B4-BE49-F238E27FC236}">
                <a16:creationId xmlns:a16="http://schemas.microsoft.com/office/drawing/2014/main" id="{46EE2314-1748-4048-8EE4-37BA55163E7C}"/>
              </a:ext>
            </a:extLst>
          </p:cNvPr>
          <p:cNvPicPr>
            <a:picLocks noChangeAspect="1"/>
          </p:cNvPicPr>
          <p:nvPr userDrawn="1"/>
        </p:nvPicPr>
        <p:blipFill rotWithShape="1">
          <a:blip r:embed="rId4"/>
          <a:srcRect t="1614" b="89127"/>
          <a:stretch/>
        </p:blipFill>
        <p:spPr>
          <a:xfrm>
            <a:off x="0" y="0"/>
            <a:ext cx="9144000" cy="635000"/>
          </a:xfrm>
          <a:prstGeom prst="rect">
            <a:avLst/>
          </a:prstGeom>
        </p:spPr>
      </p:pic>
      <p:sp>
        <p:nvSpPr>
          <p:cNvPr id="11" name="TextBox 10">
            <a:extLst>
              <a:ext uri="{FF2B5EF4-FFF2-40B4-BE49-F238E27FC236}">
                <a16:creationId xmlns:a16="http://schemas.microsoft.com/office/drawing/2014/main" id="{4C33DA94-3810-4F20-89F1-DF7FDD67A91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Maths for A Level</a:t>
            </a:r>
          </a:p>
        </p:txBody>
      </p:sp>
      <p:pic>
        <p:nvPicPr>
          <p:cNvPr id="12" name="Graphic 11">
            <a:extLst>
              <a:ext uri="{FF2B5EF4-FFF2-40B4-BE49-F238E27FC236}">
                <a16:creationId xmlns:a16="http://schemas.microsoft.com/office/drawing/2014/main" id="{609B1965-F039-4468-9117-AF23A32590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73" r:id="rId1"/>
    <p:sldLayoutId id="2147483681" r:id="rId2"/>
    <p:sldLayoutId id="2147483674"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0.sv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0.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10.sv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0.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10.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Nanotubes</a:t>
            </a:r>
            <a:endParaRPr lang="en-GB" dirty="0">
              <a:solidFill>
                <a:srgbClr val="FF0000"/>
              </a:solidFill>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t>This is the method:</a:t>
                </a:r>
              </a:p>
              <a:p>
                <a:pPr lvl="1"/>
                <a:r>
                  <a:rPr lang="en-GB" dirty="0">
                    <a:solidFill>
                      <a:srgbClr val="FF0000"/>
                    </a:solidFill>
                  </a:rPr>
                  <a:t>Use the formula:			</a:t>
                </a:r>
                <a:r>
                  <a:rPr lang="en-GB" i="1" dirty="0">
                    <a:solidFill>
                      <a:srgbClr val="FF0000"/>
                    </a:solidFill>
                    <a:latin typeface="Times New Roman" panose="02020603050405020304" pitchFamily="18" charset="0"/>
                    <a:cs typeface="Times New Roman" panose="02020603050405020304" pitchFamily="18" charset="0"/>
                  </a:rPr>
                  <a:t>V</a:t>
                </a:r>
                <a:r>
                  <a:rPr lang="en-GB" dirty="0">
                    <a:solidFill>
                      <a:srgbClr val="FF0000"/>
                    </a:solidFill>
                  </a:rPr>
                  <a:t> = </a:t>
                </a:r>
                <a:r>
                  <a:rPr lang="en-GB" dirty="0">
                    <a:solidFill>
                      <a:srgbClr val="FF0000"/>
                    </a:solidFill>
                    <a:latin typeface="Symbol" panose="05050102010706020507" pitchFamily="18" charset="2"/>
                  </a:rPr>
                  <a:t>p</a:t>
                </a:r>
                <a:r>
                  <a:rPr lang="en-GB" i="1" dirty="0">
                    <a:solidFill>
                      <a:srgbClr val="FF0000"/>
                    </a:solidFill>
                    <a:latin typeface="Times New Roman" panose="02020603050405020304" pitchFamily="18" charset="0"/>
                    <a:cs typeface="Times New Roman" panose="02020603050405020304" pitchFamily="18" charset="0"/>
                  </a:rPr>
                  <a:t>r²</a:t>
                </a:r>
                <a:r>
                  <a:rPr lang="en-GB" baseline="30000" dirty="0">
                    <a:solidFill>
                      <a:srgbClr val="FF0000"/>
                    </a:solidFill>
                  </a:rPr>
                  <a:t> </a:t>
                </a:r>
                <a:r>
                  <a:rPr lang="en-GB" dirty="0">
                    <a:solidFill>
                      <a:srgbClr val="FF0000"/>
                    </a:solidFill>
                  </a:rPr>
                  <a:t>× </a:t>
                </a:r>
                <a:r>
                  <a:rPr lang="en-GB" i="1" dirty="0">
                    <a:solidFill>
                      <a:srgbClr val="FF0000"/>
                    </a:solidFill>
                    <a:latin typeface="Times New Roman" panose="02020603050405020304" pitchFamily="18" charset="0"/>
                    <a:cs typeface="Times New Roman" panose="02020603050405020304" pitchFamily="18" charset="0"/>
                  </a:rPr>
                  <a:t>L</a:t>
                </a:r>
                <a:r>
                  <a:rPr lang="en-GB" dirty="0">
                    <a:solidFill>
                      <a:srgbClr val="FF0000"/>
                    </a:solidFill>
                  </a:rPr>
                  <a:t> </a:t>
                </a:r>
              </a:p>
              <a:p>
                <a:pPr lvl="1"/>
                <a:r>
                  <a:rPr lang="en-GB" dirty="0">
                    <a:solidFill>
                      <a:srgbClr val="FF0000"/>
                    </a:solidFill>
                  </a:rPr>
                  <a:t>Rearranging this formula gives: 	</a:t>
                </a:r>
                <a:r>
                  <a:rPr lang="en-GB" i="1" dirty="0">
                    <a:solidFill>
                      <a:srgbClr val="FF0000"/>
                    </a:solidFill>
                    <a:latin typeface="Times New Roman" panose="02020603050405020304" pitchFamily="18" charset="0"/>
                    <a:cs typeface="Times New Roman" panose="02020603050405020304" pitchFamily="18" charset="0"/>
                  </a:rPr>
                  <a:t>L</a:t>
                </a:r>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m:rPr>
                            <m:nor/>
                          </m:rPr>
                          <a:rPr lang="en-GB" i="1" dirty="0">
                            <a:solidFill>
                              <a:srgbClr val="FF0000"/>
                            </a:solidFill>
                            <a:latin typeface="Times New Roman" panose="02020603050405020304" pitchFamily="18" charset="0"/>
                            <a:cs typeface="Times New Roman" panose="02020603050405020304" pitchFamily="18" charset="0"/>
                          </a:rPr>
                          <m:t>V</m:t>
                        </m:r>
                      </m:num>
                      <m:den>
                        <m:r>
                          <m:rPr>
                            <m:nor/>
                          </m:rPr>
                          <a:rPr lang="en-GB" dirty="0">
                            <a:solidFill>
                              <a:srgbClr val="FF0000"/>
                            </a:solidFill>
                            <a:latin typeface="Symbol" panose="05050102010706020507" pitchFamily="18" charset="2"/>
                          </a:rPr>
                          <m:t>p</m:t>
                        </m:r>
                        <m:r>
                          <m:rPr>
                            <m:nor/>
                          </m:rPr>
                          <a:rPr lang="en-GB" i="1" dirty="0">
                            <a:solidFill>
                              <a:srgbClr val="FF0000"/>
                            </a:solidFill>
                            <a:latin typeface="Times New Roman" panose="02020603050405020304" pitchFamily="18" charset="0"/>
                            <a:cs typeface="Times New Roman" panose="02020603050405020304" pitchFamily="18" charset="0"/>
                          </a:rPr>
                          <m:t>r</m:t>
                        </m:r>
                        <m:r>
                          <m:rPr>
                            <m:nor/>
                          </m:rPr>
                          <a:rPr lang="en-GB" i="1" dirty="0">
                            <a:solidFill>
                              <a:srgbClr val="FF0000"/>
                            </a:solidFill>
                            <a:latin typeface="Times New Roman" panose="02020603050405020304" pitchFamily="18" charset="0"/>
                            <a:cs typeface="Times New Roman" panose="02020603050405020304" pitchFamily="18" charset="0"/>
                          </a:rPr>
                          <m:t>²</m:t>
                        </m:r>
                      </m:den>
                    </m:f>
                  </m:oMath>
                </a14:m>
                <a:endParaRPr lang="en-GB" dirty="0">
                  <a:solidFill>
                    <a:srgbClr val="FF0000"/>
                  </a:solidFill>
                </a:endParaRPr>
              </a:p>
              <a:p>
                <a:pPr marL="1165225" lvl="1" indent="-449263">
                  <a:buFont typeface="+mj-lt"/>
                  <a:buAutoNum type="alphaLcParenR"/>
                </a:pPr>
                <a:r>
                  <a:rPr lang="en-GB" dirty="0">
                    <a:solidFill>
                      <a:srgbClr val="FF0000"/>
                    </a:solidFill>
                  </a:rPr>
                  <a:t>		</a:t>
                </a:r>
                <a:r>
                  <a:rPr lang="en-GB" i="1" dirty="0">
                    <a:solidFill>
                      <a:srgbClr val="FF0000"/>
                    </a:solidFill>
                    <a:latin typeface="Times New Roman" panose="02020603050405020304" pitchFamily="18" charset="0"/>
                    <a:cs typeface="Times New Roman" panose="02020603050405020304" pitchFamily="18" charset="0"/>
                  </a:rPr>
                  <a:t>L</a:t>
                </a:r>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1,000</m:t>
                        </m:r>
                      </m:num>
                      <m:den>
                        <m:r>
                          <m:rPr>
                            <m:nor/>
                          </m:rPr>
                          <a:rPr lang="en-GB" dirty="0">
                            <a:solidFill>
                              <a:srgbClr val="FF0000"/>
                            </a:solidFill>
                            <a:latin typeface="Symbol" panose="05050102010706020507" pitchFamily="18" charset="2"/>
                          </a:rPr>
                          <m:t>p</m:t>
                        </m:r>
                        <m:r>
                          <a:rPr lang="en-GB" dirty="0">
                            <a:solidFill>
                              <a:srgbClr val="FF0000"/>
                            </a:solidFill>
                            <a:latin typeface="Cambria Math" panose="02040503050406030204" pitchFamily="18" charset="0"/>
                          </a:rPr>
                          <m:t> </m:t>
                        </m:r>
                        <m:r>
                          <a:rPr lang="en-GB">
                            <a:solidFill>
                              <a:srgbClr val="FF0000"/>
                            </a:solidFill>
                            <a:latin typeface="Cambria Math" panose="02040503050406030204" pitchFamily="18" charset="0"/>
                          </a:rPr>
                          <m:t>× </m:t>
                        </m:r>
                        <m:d>
                          <m:dPr>
                            <m:ctrlPr>
                              <a:rPr lang="en-GB" i="1">
                                <a:solidFill>
                                  <a:srgbClr val="FF0000"/>
                                </a:solidFill>
                                <a:latin typeface="Cambria Math" panose="02040503050406030204" pitchFamily="18" charset="0"/>
                              </a:rPr>
                            </m:ctrlPr>
                          </m:dPr>
                          <m:e>
                            <m:r>
                              <m:rPr>
                                <m:nor/>
                              </m:rPr>
                              <a:rPr lang="en-GB" b="0" i="0" smtClean="0">
                                <a:solidFill>
                                  <a:srgbClr val="FF0000"/>
                                </a:solidFill>
                                <a:latin typeface="Cambria Math" panose="02040503050406030204" pitchFamily="18" charset="0"/>
                              </a:rPr>
                              <m:t>0.15</m:t>
                            </m:r>
                          </m:e>
                        </m:d>
                        <m:r>
                          <a:rPr lang="en-GB">
                            <a:solidFill>
                              <a:srgbClr val="FF0000"/>
                            </a:solidFill>
                            <a:latin typeface="Cambria Math" panose="02040503050406030204" pitchFamily="18" charset="0"/>
                          </a:rPr>
                          <m:t>²</m:t>
                        </m:r>
                      </m:den>
                    </m:f>
                  </m:oMath>
                </a14:m>
                <a:r>
                  <a:rPr lang="en-GB" dirty="0">
                    <a:solidFill>
                      <a:srgbClr val="FF0000"/>
                    </a:solidFill>
                  </a:rPr>
                  <a:t> </a:t>
                </a:r>
                <a:br>
                  <a:rPr lang="en-GB" dirty="0">
                    <a:solidFill>
                      <a:srgbClr val="FF0000"/>
                    </a:solidFill>
                  </a:rPr>
                </a:br>
                <a:r>
                  <a:rPr lang="en-GB" dirty="0">
                    <a:solidFill>
                      <a:srgbClr val="FF0000"/>
                    </a:solidFill>
                  </a:rPr>
                  <a:t>		   = 14,147.1060.. nm </a:t>
                </a:r>
                <a:br>
                  <a:rPr lang="en-GB" dirty="0">
                    <a:solidFill>
                      <a:srgbClr val="FF0000"/>
                    </a:solidFill>
                  </a:rPr>
                </a:br>
                <a:r>
                  <a:rPr lang="en-GB" dirty="0">
                    <a:solidFill>
                      <a:srgbClr val="FF0000"/>
                    </a:solidFill>
                  </a:rPr>
                  <a:t>		   = </a:t>
                </a:r>
                <a:r>
                  <a:rPr lang="en-GB" b="1" dirty="0">
                    <a:solidFill>
                      <a:srgbClr val="FF0000"/>
                    </a:solidFill>
                  </a:rPr>
                  <a:t>14,100 nm </a:t>
                </a:r>
                <a:r>
                  <a:rPr lang="en-GB" dirty="0">
                    <a:solidFill>
                      <a:srgbClr val="FF0000"/>
                    </a:solidFill>
                  </a:rPr>
                  <a:t>(to 3 s.f.)</a:t>
                </a:r>
                <a:endParaRPr lang="en-GB" baseline="30000" dirty="0">
                  <a:solidFill>
                    <a:srgbClr val="FF0000"/>
                  </a:solidFill>
                </a:endParaRPr>
              </a:p>
              <a:p>
                <a:pPr marL="1165225" lvl="1" indent="-449263">
                  <a:buFont typeface="+mj-lt"/>
                  <a:buAutoNum type="alphaLcParenR"/>
                  <a:tabLst>
                    <a:tab pos="4486275" algn="r"/>
                    <a:tab pos="4572000" algn="l"/>
                  </a:tabLst>
                </a:pPr>
                <a:r>
                  <a:rPr lang="en-GB" dirty="0">
                    <a:solidFill>
                      <a:srgbClr val="FF0000"/>
                    </a:solidFill>
                  </a:rPr>
                  <a:t>To convert nm to mm: 1 nm	=	 10</a:t>
                </a:r>
                <a:r>
                  <a:rPr lang="en-GB" baseline="30000" dirty="0">
                    <a:solidFill>
                      <a:srgbClr val="FF0000"/>
                    </a:solidFill>
                  </a:rPr>
                  <a:t>−</a:t>
                </a:r>
                <a:r>
                  <a:rPr lang="en-GB" dirty="0">
                    <a:solidFill>
                      <a:srgbClr val="FF0000"/>
                    </a:solidFill>
                  </a:rPr>
                  <a:t>⁹</a:t>
                </a:r>
                <a:r>
                  <a:rPr lang="en-GB" baseline="30000" dirty="0">
                    <a:solidFill>
                      <a:srgbClr val="FF0000"/>
                    </a:solidFill>
                  </a:rPr>
                  <a:t> </a:t>
                </a:r>
                <a:r>
                  <a:rPr lang="en-GB" dirty="0">
                    <a:solidFill>
                      <a:srgbClr val="FF0000"/>
                    </a:solidFill>
                  </a:rPr>
                  <a:t>m and 1 mm = 10</a:t>
                </a:r>
                <a:r>
                  <a:rPr lang="en-GB" baseline="30000" dirty="0">
                    <a:solidFill>
                      <a:srgbClr val="FF0000"/>
                    </a:solidFill>
                  </a:rPr>
                  <a:t>−</a:t>
                </a:r>
                <a:r>
                  <a:rPr lang="en-GB" dirty="0">
                    <a:solidFill>
                      <a:srgbClr val="FF0000"/>
                    </a:solidFill>
                  </a:rPr>
                  <a:t>³</a:t>
                </a:r>
                <a:r>
                  <a:rPr lang="en-GB" baseline="30000" dirty="0">
                    <a:solidFill>
                      <a:srgbClr val="FF0000"/>
                    </a:solidFill>
                  </a:rPr>
                  <a:t> </a:t>
                </a:r>
                <a:r>
                  <a:rPr lang="en-GB" dirty="0">
                    <a:solidFill>
                      <a:srgbClr val="FF0000"/>
                    </a:solidFill>
                  </a:rPr>
                  <a:t>m </a:t>
                </a:r>
                <a:br>
                  <a:rPr lang="en-GB" dirty="0">
                    <a:solidFill>
                      <a:srgbClr val="FF0000"/>
                    </a:solidFill>
                  </a:rPr>
                </a:br>
                <a:r>
                  <a:rPr lang="en-GB" dirty="0">
                    <a:solidFill>
                      <a:srgbClr val="FF0000"/>
                    </a:solidFill>
                  </a:rPr>
                  <a:t>Therefore there are      </a:t>
                </a:r>
                <a14:m>
                  <m:oMath xmlns:m="http://schemas.openxmlformats.org/officeDocument/2006/math">
                    <m:f>
                      <m:fPr>
                        <m:ctrlPr>
                          <a:rPr lang="en-GB" i="1">
                            <a:solidFill>
                              <a:srgbClr val="FF0000"/>
                            </a:solidFill>
                            <a:latin typeface="Cambria Math" panose="02040503050406030204" pitchFamily="18" charset="0"/>
                          </a:rPr>
                        </m:ctrlPr>
                      </m:fPr>
                      <m:num>
                        <m:sSup>
                          <m:sSupPr>
                            <m:ctrlPr>
                              <a:rPr lang="en-GB"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10</m:t>
                            </m:r>
                          </m:e>
                          <m:sup>
                            <m:r>
                              <a:rPr lang="en-GB" b="0" i="1" smtClean="0">
                                <a:solidFill>
                                  <a:srgbClr val="FF0000"/>
                                </a:solidFill>
                                <a:latin typeface="Cambria Math" panose="02040503050406030204" pitchFamily="18" charset="0"/>
                              </a:rPr>
                              <m:t>−3</m:t>
                            </m:r>
                          </m:sup>
                        </m:sSup>
                      </m:num>
                      <m:den>
                        <m:sSup>
                          <m:sSupPr>
                            <m:ctrlPr>
                              <a:rPr lang="en-GB" i="1" dirty="0" smtClean="0">
                                <a:solidFill>
                                  <a:srgbClr val="FF0000"/>
                                </a:solidFill>
                                <a:latin typeface="Cambria Math" panose="02040503050406030204" pitchFamily="18" charset="0"/>
                              </a:rPr>
                            </m:ctrlPr>
                          </m:sSupPr>
                          <m:e>
                            <m:r>
                              <a:rPr lang="en-GB" b="0" i="1" dirty="0" smtClean="0">
                                <a:solidFill>
                                  <a:srgbClr val="FF0000"/>
                                </a:solidFill>
                                <a:latin typeface="Cambria Math" panose="02040503050406030204" pitchFamily="18" charset="0"/>
                              </a:rPr>
                              <m:t>10</m:t>
                            </m:r>
                          </m:e>
                          <m:sup>
                            <m:r>
                              <a:rPr lang="en-GB" b="0" i="1" dirty="0" smtClean="0">
                                <a:solidFill>
                                  <a:srgbClr val="FF0000"/>
                                </a:solidFill>
                                <a:latin typeface="Cambria Math" panose="02040503050406030204" pitchFamily="18" charset="0"/>
                              </a:rPr>
                              <m:t>−9</m:t>
                            </m:r>
                          </m:sup>
                        </m:sSup>
                      </m:den>
                    </m:f>
                  </m:oMath>
                </a14:m>
                <a:r>
                  <a:rPr lang="en-GB" dirty="0">
                    <a:solidFill>
                      <a:srgbClr val="FF0000"/>
                    </a:solidFill>
                  </a:rPr>
                  <a:t>	=	10⁶ nm in one mm</a:t>
                </a:r>
                <a:br>
                  <a:rPr lang="en-GB" dirty="0">
                    <a:solidFill>
                      <a:srgbClr val="FF0000"/>
                    </a:solidFill>
                  </a:rPr>
                </a:br>
                <a:r>
                  <a:rPr lang="en-GB" dirty="0">
                    <a:solidFill>
                      <a:srgbClr val="FF0000"/>
                    </a:solidFill>
                  </a:rPr>
                  <a:t>	14,100 nm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14,100</m:t>
                        </m:r>
                      </m:num>
                      <m:den>
                        <m:sSup>
                          <m:sSupPr>
                            <m:ctrlPr>
                              <a:rPr lang="en-GB" i="1" dirty="0" smtClean="0">
                                <a:solidFill>
                                  <a:srgbClr val="FF0000"/>
                                </a:solidFill>
                                <a:latin typeface="Cambria Math" panose="02040503050406030204" pitchFamily="18" charset="0"/>
                              </a:rPr>
                            </m:ctrlPr>
                          </m:sSupPr>
                          <m:e>
                            <m:r>
                              <a:rPr lang="en-GB" b="0" i="1" dirty="0" smtClean="0">
                                <a:solidFill>
                                  <a:srgbClr val="FF0000"/>
                                </a:solidFill>
                                <a:latin typeface="Cambria Math" panose="02040503050406030204" pitchFamily="18" charset="0"/>
                              </a:rPr>
                              <m:t>10</m:t>
                            </m:r>
                          </m:e>
                          <m:sup>
                            <m:r>
                              <a:rPr lang="en-GB" b="0" i="1" dirty="0" smtClean="0">
                                <a:solidFill>
                                  <a:srgbClr val="FF0000"/>
                                </a:solidFill>
                                <a:latin typeface="Cambria Math" panose="02040503050406030204" pitchFamily="18" charset="0"/>
                              </a:rPr>
                              <m:t>6</m:t>
                            </m:r>
                          </m:sup>
                        </m:sSup>
                      </m:den>
                    </m:f>
                  </m:oMath>
                </a14:m>
                <a:r>
                  <a:rPr lang="en-GB" b="1" dirty="0">
                    <a:solidFill>
                      <a:srgbClr val="FF0000"/>
                    </a:solidFill>
                  </a:rPr>
                  <a:t> = 0.0141 mm</a:t>
                </a:r>
              </a:p>
            </p:txBody>
          </p:sp>
        </mc:Choice>
        <mc:Fallback xmlns="">
          <p:sp>
            <p:nvSpPr>
              <p:cNvPr id="3" name="Text Placeholder 2">
                <a:extLst>
                  <a:ext uri="{FF2B5EF4-FFF2-40B4-BE49-F238E27FC236}">
                    <a16:creationId xmlns:a16="http://schemas.microsoft.com/office/drawing/2014/main" id="{24B5E426-11C1-4879-8B27-22F2EE97C0DC}"/>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b="-21908"/>
                </a:stretch>
              </a:blipFill>
            </p:spPr>
            <p:txBody>
              <a:bodyPr/>
              <a:lstStyle/>
              <a:p>
                <a:r>
                  <a:rPr lang="en-US">
                    <a:noFill/>
                  </a:rPr>
                  <a:t> </a:t>
                </a:r>
              </a:p>
            </p:txBody>
          </p:sp>
        </mc:Fallback>
      </mc:AlternateContent>
      <p:pic>
        <p:nvPicPr>
          <p:cNvPr id="4" name="Graphic 3">
            <a:extLst>
              <a:ext uri="{FF2B5EF4-FFF2-40B4-BE49-F238E27FC236}">
                <a16:creationId xmlns:a16="http://schemas.microsoft.com/office/drawing/2014/main" id="{28ABBF07-D007-4C31-B4D9-57313B3FD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146023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9C3B09-3C84-4462-A62A-D3D9A252FCC4}"/>
              </a:ext>
            </a:extLst>
          </p:cNvPr>
          <p:cNvSpPr>
            <a:spLocks noGrp="1"/>
          </p:cNvSpPr>
          <p:nvPr>
            <p:ph type="body" sz="quarter" idx="13"/>
          </p:nvPr>
        </p:nvSpPr>
        <p:spPr/>
        <p:txBody>
          <a:bodyPr/>
          <a:lstStyle/>
          <a:p>
            <a:r>
              <a:rPr lang="en-GB" dirty="0"/>
              <a:t>Worksheet 7</a:t>
            </a:r>
          </a:p>
        </p:txBody>
      </p:sp>
      <p:sp>
        <p:nvSpPr>
          <p:cNvPr id="5" name="Text Placeholder 4">
            <a:extLst>
              <a:ext uri="{FF2B5EF4-FFF2-40B4-BE49-F238E27FC236}">
                <a16:creationId xmlns:a16="http://schemas.microsoft.com/office/drawing/2014/main" id="{4F2EBDF2-9C5C-45F8-A1AE-228F3E1B6B63}"/>
              </a:ext>
            </a:extLst>
          </p:cNvPr>
          <p:cNvSpPr>
            <a:spLocks noGrp="1"/>
          </p:cNvSpPr>
          <p:nvPr>
            <p:ph type="body" sz="quarter" idx="14"/>
          </p:nvPr>
        </p:nvSpPr>
        <p:spPr/>
        <p:txBody>
          <a:bodyPr/>
          <a:lstStyle/>
          <a:p>
            <a:r>
              <a:rPr lang="en-GB" dirty="0"/>
              <a:t>Complete </a:t>
            </a:r>
            <a:r>
              <a:rPr lang="en-GB" b="1" dirty="0"/>
              <a:t>Task 1 </a:t>
            </a:r>
            <a:r>
              <a:rPr lang="en-GB" dirty="0"/>
              <a:t>on your </a:t>
            </a:r>
            <a:r>
              <a:rPr lang="en-GB" b="1" dirty="0"/>
              <a:t>Worksheet</a:t>
            </a:r>
          </a:p>
        </p:txBody>
      </p:sp>
    </p:spTree>
    <p:extLst>
      <p:ext uri="{BB962C8B-B14F-4D97-AF65-F5344CB8AC3E}">
        <p14:creationId xmlns:p14="http://schemas.microsoft.com/office/powerpoint/2010/main" val="16684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Ratio</a:t>
            </a:r>
          </a:p>
        </p:txBody>
      </p:sp>
      <p:sp>
        <p:nvSpPr>
          <p:cNvPr id="5" name="AutoShape 4" descr="The Cessna 172 Skyhawk is an American single engine, fixed-wing, four-seater light aircraft made by Cessna Aircraft Company. The Cessna 172 is one of the most popular aircrafts in history and has successfully remained in production since it was first designed and built in 1955.">
            <a:extLst>
              <a:ext uri="{FF2B5EF4-FFF2-40B4-BE49-F238E27FC236}">
                <a16:creationId xmlns:a16="http://schemas.microsoft.com/office/drawing/2014/main" id="{EB7ED18E-8DCA-4748-BA00-478E300AB68E}"/>
              </a:ext>
            </a:extLst>
          </p:cNvPr>
          <p:cNvSpPr>
            <a:spLocks noGrp="1" noChangeAspect="1" noChangeArrowheads="1"/>
          </p:cNvSpPr>
          <p:nvPr>
            <p:ph type="body" sz="quarter" idx="14"/>
          </p:nvPr>
        </p:nvSpPr>
        <p:spPr/>
        <p:txBody>
          <a:bodyPr/>
          <a:lstStyle/>
          <a:p>
            <a:r>
              <a:rPr lang="en-GB" dirty="0"/>
              <a:t>This is a scale drawing </a:t>
            </a:r>
            <a:br>
              <a:rPr lang="en-GB" dirty="0"/>
            </a:br>
            <a:r>
              <a:rPr lang="en-GB" dirty="0"/>
              <a:t>showing a plan elevation</a:t>
            </a:r>
            <a:br>
              <a:rPr lang="en-GB" dirty="0"/>
            </a:br>
            <a:r>
              <a:rPr lang="en-GB" dirty="0"/>
              <a:t>of a light aircraft</a:t>
            </a:r>
          </a:p>
          <a:p>
            <a:pPr lvl="1"/>
            <a:r>
              <a:rPr lang="en-GB" dirty="0"/>
              <a:t>The wing span of the actual</a:t>
            </a:r>
            <a:r>
              <a:rPr lang="en-GB" b="1" dirty="0"/>
              <a:t> </a:t>
            </a:r>
            <a:br>
              <a:rPr lang="en-GB" dirty="0"/>
            </a:br>
            <a:r>
              <a:rPr lang="en-GB" dirty="0"/>
              <a:t>aircraft is 11.00 m</a:t>
            </a:r>
          </a:p>
          <a:p>
            <a:pPr lvl="1"/>
            <a:r>
              <a:rPr lang="en-GB" dirty="0"/>
              <a:t>Use the measurements and </a:t>
            </a:r>
            <a:br>
              <a:rPr lang="en-GB" dirty="0"/>
            </a:br>
            <a:r>
              <a:rPr lang="en-GB" dirty="0"/>
              <a:t>the drawing to calculate:</a:t>
            </a:r>
          </a:p>
          <a:p>
            <a:pPr marL="901700" lvl="1" indent="-457200">
              <a:buFont typeface="+mj-lt"/>
              <a:buAutoNum type="alphaLcParenR"/>
            </a:pPr>
            <a:r>
              <a:rPr lang="en-GB" dirty="0">
                <a:solidFill>
                  <a:srgbClr val="0B3655"/>
                </a:solidFill>
              </a:rPr>
              <a:t>The length of the fuselage</a:t>
            </a:r>
          </a:p>
          <a:p>
            <a:pPr marL="901700" lvl="1" indent="-457200">
              <a:buFont typeface="+mj-lt"/>
              <a:buAutoNum type="alphaLcParenR"/>
            </a:pPr>
            <a:r>
              <a:rPr lang="en-GB" dirty="0">
                <a:solidFill>
                  <a:srgbClr val="0B3655"/>
                </a:solidFill>
              </a:rPr>
              <a:t>The length of a wing</a:t>
            </a:r>
          </a:p>
        </p:txBody>
      </p:sp>
      <p:sp>
        <p:nvSpPr>
          <p:cNvPr id="6" name="AutoShape 6" descr="The Cessna 172 Skyhawk is an American single engine, fixed-wing, four-seater light aircraft made by Cessna Aircraft Company. The Cessna 172 is one of the most popular aircrafts in history and has successfully remained in production since it was first designed and built in 1955.">
            <a:extLst>
              <a:ext uri="{FF2B5EF4-FFF2-40B4-BE49-F238E27FC236}">
                <a16:creationId xmlns:a16="http://schemas.microsoft.com/office/drawing/2014/main" id="{A586E1E6-C819-4461-975D-D1A4C35BBBA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a:extLst>
              <a:ext uri="{FF2B5EF4-FFF2-40B4-BE49-F238E27FC236}">
                <a16:creationId xmlns:a16="http://schemas.microsoft.com/office/drawing/2014/main" id="{BFAF9E50-83F0-4D71-920C-10AD0C0DB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382" y="1577006"/>
            <a:ext cx="3908812" cy="4374762"/>
          </a:xfrm>
          <a:prstGeom prst="rect">
            <a:avLst/>
          </a:prstGeom>
        </p:spPr>
      </p:pic>
    </p:spTree>
    <p:extLst>
      <p:ext uri="{BB962C8B-B14F-4D97-AF65-F5344CB8AC3E}">
        <p14:creationId xmlns:p14="http://schemas.microsoft.com/office/powerpoint/2010/main" val="386522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4FDD51D3-ACAC-4568-BB85-FEB6B69AF9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Ratio</a:t>
            </a:r>
          </a:p>
        </p:txBody>
      </p:sp>
      <p:sp>
        <p:nvSpPr>
          <p:cNvPr id="5" name="AutoShape 4" descr="The Cessna 172 Skyhawk is an American single engine, fixed-wing, four-seater light aircraft made by Cessna Aircraft Company. The Cessna 172 is one of the most popular aircrafts in history and has successfully remained in production since it was first designed and built in 1955.">
            <a:extLst>
              <a:ext uri="{FF2B5EF4-FFF2-40B4-BE49-F238E27FC236}">
                <a16:creationId xmlns:a16="http://schemas.microsoft.com/office/drawing/2014/main" id="{EB7ED18E-8DCA-4748-BA00-478E300AB68E}"/>
              </a:ext>
            </a:extLst>
          </p:cNvPr>
          <p:cNvSpPr>
            <a:spLocks noGrp="1" noChangeAspect="1" noChangeArrowheads="1"/>
          </p:cNvSpPr>
          <p:nvPr>
            <p:ph type="body" sz="quarter" idx="14"/>
          </p:nvPr>
        </p:nvSpPr>
        <p:spPr>
          <a:xfrm>
            <a:off x="724280" y="1704179"/>
            <a:ext cx="7797230" cy="506743"/>
          </a:xfrm>
        </p:spPr>
        <p:txBody>
          <a:bodyPr/>
          <a:lstStyle/>
          <a:p>
            <a:pPr marL="901700" lvl="1" indent="-457200">
              <a:buFont typeface="+mj-lt"/>
              <a:buAutoNum type="alphaLcParenR"/>
            </a:pPr>
            <a:r>
              <a:rPr lang="en-GB" dirty="0">
                <a:solidFill>
                  <a:srgbClr val="FF0000"/>
                </a:solidFill>
              </a:rPr>
              <a:t>The ratio of the corresponding lengths will all be equal</a:t>
            </a:r>
          </a:p>
        </p:txBody>
      </p:sp>
      <p:sp>
        <p:nvSpPr>
          <p:cNvPr id="6" name="AutoShape 6" descr="The Cessna 172 Skyhawk is an American single engine, fixed-wing, four-seater light aircraft made by Cessna Aircraft Company. The Cessna 172 is one of the most popular aircrafts in history and has successfully remained in production since it was first designed and built in 1955.">
            <a:extLst>
              <a:ext uri="{FF2B5EF4-FFF2-40B4-BE49-F238E27FC236}">
                <a16:creationId xmlns:a16="http://schemas.microsoft.com/office/drawing/2014/main" id="{A586E1E6-C819-4461-975D-D1A4C35BBBA2}"/>
              </a:ext>
            </a:extLst>
          </p:cNvPr>
          <p:cNvSpPr>
            <a:spLocks noChangeAspect="1" noChangeArrowheads="1"/>
          </p:cNvSpPr>
          <p:nvPr/>
        </p:nvSpPr>
        <p:spPr bwMode="auto">
          <a:xfrm>
            <a:off x="4419600" y="3228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47DE869-3F93-4CE5-80EB-B9206FC3716C}"/>
                  </a:ext>
                </a:extLst>
              </p:cNvPr>
              <p:cNvSpPr txBox="1"/>
              <p:nvPr/>
            </p:nvSpPr>
            <p:spPr>
              <a:xfrm>
                <a:off x="1810938" y="2103866"/>
                <a:ext cx="5643154" cy="530466"/>
              </a:xfrm>
              <a:prstGeom prst="rect">
                <a:avLst/>
              </a:prstGeom>
              <a:noFill/>
            </p:spPr>
            <p:txBody>
              <a:bodyPr wrap="square" rtlCol="0">
                <a:spAutoFit/>
              </a:bodyPr>
              <a:lstStyle/>
              <a:p>
                <a:pPr algn="ctr"/>
                <a14:m>
                  <m:oMath xmlns:m="http://schemas.openxmlformats.org/officeDocument/2006/math">
                    <m:f>
                      <m:fPr>
                        <m:ctrlPr>
                          <a:rPr lang="en-GB" i="1" dirty="0" smtClean="0">
                            <a:solidFill>
                              <a:srgbClr val="FF0000"/>
                            </a:solidFill>
                            <a:latin typeface="Cambria Math" panose="02040503050406030204" pitchFamily="18" charset="0"/>
                            <a:cs typeface="Arial" panose="020B0604020202020204" pitchFamily="34" charset="0"/>
                          </a:rPr>
                        </m:ctrlPr>
                      </m:fPr>
                      <m:num>
                        <m:r>
                          <a:rPr lang="en-GB" i="1" dirty="0">
                            <a:solidFill>
                              <a:srgbClr val="FF0000"/>
                            </a:solidFill>
                            <a:latin typeface="Cambria Math" panose="02040503050406030204" pitchFamily="18" charset="0"/>
                            <a:cs typeface="Arial" panose="020B0604020202020204" pitchFamily="34" charset="0"/>
                          </a:rPr>
                          <m:t>𝑊𝑖𝑛𝑔𝑠𝑝𝑎𝑛</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𝑜𝑓</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𝑚𝑜𝑑𝑒𝑙</m:t>
                        </m:r>
                      </m:num>
                      <m:den>
                        <m:r>
                          <a:rPr lang="en-GB" i="1" dirty="0">
                            <a:solidFill>
                              <a:srgbClr val="FF0000"/>
                            </a:solidFill>
                            <a:latin typeface="Cambria Math" panose="02040503050406030204" pitchFamily="18" charset="0"/>
                            <a:cs typeface="Arial" panose="020B0604020202020204" pitchFamily="34" charset="0"/>
                          </a:rPr>
                          <m:t>𝐴𝑐𝑡𝑢𝑎𝑙</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𝑤𝑖𝑛𝑔𝑠𝑝𝑎𝑛</m:t>
                        </m:r>
                      </m:den>
                    </m:f>
                  </m:oMath>
                </a14:m>
                <a:r>
                  <a:rPr lang="en-GB"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GB" i="1" smtClean="0">
                            <a:solidFill>
                              <a:srgbClr val="FF0000"/>
                            </a:solidFill>
                            <a:latin typeface="Cambria Math" panose="02040503050406030204" pitchFamily="18" charset="0"/>
                            <a:cs typeface="Arial" panose="020B0604020202020204" pitchFamily="34" charset="0"/>
                          </a:rPr>
                        </m:ctrlPr>
                      </m:fPr>
                      <m:num>
                        <m:r>
                          <a:rPr lang="en-GB" i="1">
                            <a:solidFill>
                              <a:srgbClr val="FF0000"/>
                            </a:solidFill>
                            <a:latin typeface="Cambria Math" panose="02040503050406030204" pitchFamily="18" charset="0"/>
                            <a:cs typeface="Arial" panose="020B0604020202020204" pitchFamily="34" charset="0"/>
                          </a:rPr>
                          <m:t>𝐹𝑢𝑠𝑒𝑙𝑎𝑔𝑒</m:t>
                        </m:r>
                        <m:r>
                          <a:rPr lang="en-GB" i="1">
                            <a:solidFill>
                              <a:srgbClr val="FF0000"/>
                            </a:solidFill>
                            <a:latin typeface="Cambria Math" panose="02040503050406030204" pitchFamily="18" charset="0"/>
                            <a:cs typeface="Arial" panose="020B0604020202020204" pitchFamily="34" charset="0"/>
                          </a:rPr>
                          <m:t> </m:t>
                        </m:r>
                        <m:r>
                          <a:rPr lang="en-GB" i="1">
                            <a:solidFill>
                              <a:srgbClr val="FF0000"/>
                            </a:solidFill>
                            <a:latin typeface="Cambria Math" panose="02040503050406030204" pitchFamily="18" charset="0"/>
                            <a:cs typeface="Arial" panose="020B0604020202020204" pitchFamily="34" charset="0"/>
                          </a:rPr>
                          <m:t>𝑜𝑛</m:t>
                        </m:r>
                        <m:r>
                          <a:rPr lang="en-GB" i="1">
                            <a:solidFill>
                              <a:srgbClr val="FF0000"/>
                            </a:solidFill>
                            <a:latin typeface="Cambria Math" panose="02040503050406030204" pitchFamily="18" charset="0"/>
                            <a:cs typeface="Arial" panose="020B0604020202020204" pitchFamily="34" charset="0"/>
                          </a:rPr>
                          <m:t> </m:t>
                        </m:r>
                        <m:r>
                          <a:rPr lang="en-GB" i="1">
                            <a:solidFill>
                              <a:srgbClr val="FF0000"/>
                            </a:solidFill>
                            <a:latin typeface="Cambria Math" panose="02040503050406030204" pitchFamily="18" charset="0"/>
                            <a:cs typeface="Arial" panose="020B0604020202020204" pitchFamily="34" charset="0"/>
                          </a:rPr>
                          <m:t>𝑚𝑜𝑑𝑒𝑙</m:t>
                        </m:r>
                      </m:num>
                      <m:den>
                        <m:r>
                          <a:rPr lang="en-GB" i="1" dirty="0">
                            <a:solidFill>
                              <a:srgbClr val="FF0000"/>
                            </a:solidFill>
                            <a:latin typeface="Cambria Math" panose="02040503050406030204" pitchFamily="18" charset="0"/>
                            <a:cs typeface="Arial" panose="020B0604020202020204" pitchFamily="34" charset="0"/>
                          </a:rPr>
                          <m:t>𝐴𝑐𝑡𝑢𝑎𝑙</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𝑓𝑢𝑠𝑒𝑙𝑎𝑔𝑒</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𝑙𝑒𝑛𝑔𝑡h</m:t>
                        </m:r>
                      </m:den>
                    </m:f>
                  </m:oMath>
                </a14:m>
                <a:endParaRPr lang="en-GB" dirty="0">
                  <a:solidFill>
                    <a:srgbClr val="FF0000"/>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B47DE869-3F93-4CE5-80EB-B9206FC3716C}"/>
                  </a:ext>
                </a:extLst>
              </p:cNvPr>
              <p:cNvSpPr txBox="1">
                <a:spLocks noRot="1" noChangeAspect="1" noMove="1" noResize="1" noEditPoints="1" noAdjustHandles="1" noChangeArrowheads="1" noChangeShapeType="1" noTextEdit="1"/>
              </p:cNvSpPr>
              <p:nvPr/>
            </p:nvSpPr>
            <p:spPr>
              <a:xfrm>
                <a:off x="1810938" y="2103866"/>
                <a:ext cx="5643154" cy="530466"/>
              </a:xfrm>
              <a:prstGeom prst="rect">
                <a:avLst/>
              </a:prstGeom>
              <a:blipFill>
                <a:blip r:embed="rId4"/>
                <a:stretch>
                  <a:fillRect b="-5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EF5ED75-C074-4277-8B76-9F648E9D96FF}"/>
                  </a:ext>
                </a:extLst>
              </p:cNvPr>
              <p:cNvSpPr txBox="1"/>
              <p:nvPr/>
            </p:nvSpPr>
            <p:spPr>
              <a:xfrm>
                <a:off x="1759948" y="4211117"/>
                <a:ext cx="5643154" cy="530466"/>
              </a:xfrm>
              <a:prstGeom prst="rect">
                <a:avLst/>
              </a:prstGeom>
              <a:noFill/>
            </p:spPr>
            <p:txBody>
              <a:bodyPr wrap="square" rtlCol="0">
                <a:spAutoFit/>
              </a:bodyPr>
              <a:lstStyle/>
              <a:p>
                <a:pPr algn="ctr"/>
                <a14:m>
                  <m:oMath xmlns:m="http://schemas.openxmlformats.org/officeDocument/2006/math">
                    <m:f>
                      <m:fPr>
                        <m:ctrlPr>
                          <a:rPr lang="en-GB" i="1" dirty="0" smtClean="0">
                            <a:solidFill>
                              <a:srgbClr val="FF0000"/>
                            </a:solidFill>
                            <a:latin typeface="Cambria Math" panose="02040503050406030204" pitchFamily="18" charset="0"/>
                            <a:cs typeface="Arial" panose="020B0604020202020204" pitchFamily="34" charset="0"/>
                          </a:rPr>
                        </m:ctrlPr>
                      </m:fPr>
                      <m:num>
                        <m:r>
                          <a:rPr lang="en-GB" i="1" dirty="0">
                            <a:solidFill>
                              <a:srgbClr val="FF0000"/>
                            </a:solidFill>
                            <a:latin typeface="Cambria Math" panose="02040503050406030204" pitchFamily="18" charset="0"/>
                            <a:cs typeface="Arial" panose="020B0604020202020204" pitchFamily="34" charset="0"/>
                          </a:rPr>
                          <m:t>𝑊𝑖𝑛𝑔𝑠𝑝𝑎𝑛</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𝑜𝑓</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𝑚𝑜𝑑𝑒𝑙</m:t>
                        </m:r>
                      </m:num>
                      <m:den>
                        <m:r>
                          <a:rPr lang="en-GB" i="1" dirty="0">
                            <a:solidFill>
                              <a:srgbClr val="FF0000"/>
                            </a:solidFill>
                            <a:latin typeface="Cambria Math" panose="02040503050406030204" pitchFamily="18" charset="0"/>
                            <a:cs typeface="Arial" panose="020B0604020202020204" pitchFamily="34" charset="0"/>
                          </a:rPr>
                          <m:t>𝐴𝑐𝑡𝑢𝑎𝑙</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𝑤𝑖𝑛𝑔𝑠𝑝𝑎𝑛</m:t>
                        </m:r>
                      </m:den>
                    </m:f>
                  </m:oMath>
                </a14:m>
                <a:r>
                  <a:rPr lang="en-GB"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GB" i="1" smtClean="0">
                            <a:solidFill>
                              <a:srgbClr val="FF0000"/>
                            </a:solidFill>
                            <a:latin typeface="Cambria Math" panose="02040503050406030204" pitchFamily="18" charset="0"/>
                            <a:cs typeface="Arial" panose="020B0604020202020204" pitchFamily="34" charset="0"/>
                          </a:rPr>
                        </m:ctrlPr>
                      </m:fPr>
                      <m:num>
                        <m:r>
                          <a:rPr lang="en-GB" i="1">
                            <a:solidFill>
                              <a:srgbClr val="FF0000"/>
                            </a:solidFill>
                            <a:latin typeface="Cambria Math" panose="02040503050406030204" pitchFamily="18" charset="0"/>
                            <a:cs typeface="Arial" panose="020B0604020202020204" pitchFamily="34" charset="0"/>
                          </a:rPr>
                          <m:t>𝑊𝑖𝑛𝑔</m:t>
                        </m:r>
                        <m:r>
                          <a:rPr lang="en-GB" i="1">
                            <a:solidFill>
                              <a:srgbClr val="FF0000"/>
                            </a:solidFill>
                            <a:latin typeface="Cambria Math" panose="02040503050406030204" pitchFamily="18" charset="0"/>
                            <a:cs typeface="Arial" panose="020B0604020202020204" pitchFamily="34" charset="0"/>
                          </a:rPr>
                          <m:t> </m:t>
                        </m:r>
                        <m:r>
                          <a:rPr lang="en-GB" i="1">
                            <a:solidFill>
                              <a:srgbClr val="FF0000"/>
                            </a:solidFill>
                            <a:latin typeface="Cambria Math" panose="02040503050406030204" pitchFamily="18" charset="0"/>
                            <a:cs typeface="Arial" panose="020B0604020202020204" pitchFamily="34" charset="0"/>
                          </a:rPr>
                          <m:t>𝑙𝑒𝑛𝑔𝑡h</m:t>
                        </m:r>
                        <m:r>
                          <a:rPr lang="en-GB" i="1">
                            <a:solidFill>
                              <a:srgbClr val="FF0000"/>
                            </a:solidFill>
                            <a:latin typeface="Cambria Math" panose="02040503050406030204" pitchFamily="18" charset="0"/>
                            <a:cs typeface="Arial" panose="020B0604020202020204" pitchFamily="34" charset="0"/>
                          </a:rPr>
                          <m:t> </m:t>
                        </m:r>
                        <m:r>
                          <a:rPr lang="en-GB" i="1">
                            <a:solidFill>
                              <a:srgbClr val="FF0000"/>
                            </a:solidFill>
                            <a:latin typeface="Cambria Math" panose="02040503050406030204" pitchFamily="18" charset="0"/>
                            <a:cs typeface="Arial" panose="020B0604020202020204" pitchFamily="34" charset="0"/>
                          </a:rPr>
                          <m:t>𝑜𝑛</m:t>
                        </m:r>
                        <m:r>
                          <a:rPr lang="en-GB" i="1">
                            <a:solidFill>
                              <a:srgbClr val="FF0000"/>
                            </a:solidFill>
                            <a:latin typeface="Cambria Math" panose="02040503050406030204" pitchFamily="18" charset="0"/>
                            <a:cs typeface="Arial" panose="020B0604020202020204" pitchFamily="34" charset="0"/>
                          </a:rPr>
                          <m:t> </m:t>
                        </m:r>
                        <m:r>
                          <a:rPr lang="en-GB" i="1">
                            <a:solidFill>
                              <a:srgbClr val="FF0000"/>
                            </a:solidFill>
                            <a:latin typeface="Cambria Math" panose="02040503050406030204" pitchFamily="18" charset="0"/>
                            <a:cs typeface="Arial" panose="020B0604020202020204" pitchFamily="34" charset="0"/>
                          </a:rPr>
                          <m:t>𝑚𝑜𝑑𝑒𝑙</m:t>
                        </m:r>
                      </m:num>
                      <m:den>
                        <m:r>
                          <a:rPr lang="en-GB" i="1" dirty="0">
                            <a:solidFill>
                              <a:srgbClr val="FF0000"/>
                            </a:solidFill>
                            <a:latin typeface="Cambria Math" panose="02040503050406030204" pitchFamily="18" charset="0"/>
                            <a:cs typeface="Arial" panose="020B0604020202020204" pitchFamily="34" charset="0"/>
                          </a:rPr>
                          <m:t>𝐴𝑐𝑡𝑢𝑎𝑙</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𝑤𝑖𝑛𝑔</m:t>
                        </m:r>
                        <m:r>
                          <a:rPr lang="en-GB" i="1" dirty="0">
                            <a:solidFill>
                              <a:srgbClr val="FF0000"/>
                            </a:solidFill>
                            <a:latin typeface="Cambria Math" panose="02040503050406030204" pitchFamily="18" charset="0"/>
                            <a:cs typeface="Arial" panose="020B0604020202020204" pitchFamily="34" charset="0"/>
                          </a:rPr>
                          <m:t> </m:t>
                        </m:r>
                        <m:r>
                          <a:rPr lang="en-GB" i="1" dirty="0">
                            <a:solidFill>
                              <a:srgbClr val="FF0000"/>
                            </a:solidFill>
                            <a:latin typeface="Cambria Math" panose="02040503050406030204" pitchFamily="18" charset="0"/>
                            <a:cs typeface="Arial" panose="020B0604020202020204" pitchFamily="34" charset="0"/>
                          </a:rPr>
                          <m:t>𝑙𝑒𝑛𝑔𝑡h</m:t>
                        </m:r>
                      </m:den>
                    </m:f>
                  </m:oMath>
                </a14:m>
                <a:endParaRPr lang="en-GB" dirty="0">
                  <a:solidFill>
                    <a:srgbClr val="FF0000"/>
                  </a:solidFill>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8EF5ED75-C074-4277-8B76-9F648E9D96FF}"/>
                  </a:ext>
                </a:extLst>
              </p:cNvPr>
              <p:cNvSpPr txBox="1">
                <a:spLocks noRot="1" noChangeAspect="1" noMove="1" noResize="1" noEditPoints="1" noAdjustHandles="1" noChangeArrowheads="1" noChangeShapeType="1" noTextEdit="1"/>
              </p:cNvSpPr>
              <p:nvPr/>
            </p:nvSpPr>
            <p:spPr>
              <a:xfrm>
                <a:off x="1759948" y="4211117"/>
                <a:ext cx="5643154" cy="530466"/>
              </a:xfrm>
              <a:prstGeom prst="rect">
                <a:avLst/>
              </a:prstGeom>
              <a:blipFill>
                <a:blip r:embed="rId5"/>
                <a:stretch>
                  <a:fillRect b="-5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867183F-A64A-41D9-8DC6-0A6120C47E0E}"/>
                  </a:ext>
                </a:extLst>
              </p:cNvPr>
              <p:cNvSpPr txBox="1"/>
              <p:nvPr/>
            </p:nvSpPr>
            <p:spPr>
              <a:xfrm>
                <a:off x="2325288" y="2694831"/>
                <a:ext cx="5643154" cy="530466"/>
              </a:xfrm>
              <a:prstGeom prst="rect">
                <a:avLst/>
              </a:prstGeom>
              <a:noFill/>
            </p:spPr>
            <p:txBody>
              <a:bodyPr wrap="square" rtlCol="0">
                <a:spAutoFit/>
              </a:bodyPr>
              <a:lstStyle/>
              <a:p>
                <a:pPr algn="ct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1,150</m:t>
                        </m:r>
                      </m:num>
                      <m:den>
                        <m:r>
                          <a:rPr lang="en-GB" i="1" dirty="0">
                            <a:solidFill>
                              <a:srgbClr val="FF0000"/>
                            </a:solidFill>
                            <a:latin typeface="Cambria Math" panose="02040503050406030204" pitchFamily="18" charset="0"/>
                          </a:rPr>
                          <m:t>11,000</m:t>
                        </m:r>
                      </m:den>
                    </m:f>
                  </m:oMath>
                </a14:m>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780</m:t>
                        </m:r>
                      </m:num>
                      <m:den>
                        <m:r>
                          <a:rPr lang="en-GB" i="1" dirty="0">
                            <a:solidFill>
                              <a:srgbClr val="FF0000"/>
                            </a:solidFill>
                            <a:latin typeface="Cambria Math" panose="02040503050406030204" pitchFamily="18" charset="0"/>
                          </a:rPr>
                          <m:t>𝐴𝑐𝑡𝑢𝑎𝑙</m:t>
                        </m:r>
                        <m:r>
                          <a:rPr lang="en-GB" i="1" dirty="0">
                            <a:solidFill>
                              <a:srgbClr val="FF0000"/>
                            </a:solidFill>
                            <a:latin typeface="Cambria Math" panose="02040503050406030204" pitchFamily="18" charset="0"/>
                          </a:rPr>
                          <m:t> </m:t>
                        </m:r>
                        <m:r>
                          <a:rPr lang="en-GB" i="1" dirty="0">
                            <a:solidFill>
                              <a:srgbClr val="FF0000"/>
                            </a:solidFill>
                            <a:latin typeface="Cambria Math" panose="02040503050406030204" pitchFamily="18" charset="0"/>
                          </a:rPr>
                          <m:t>𝑓𝑢𝑠𝑒𝑙𝑎𝑔𝑒</m:t>
                        </m:r>
                        <m:r>
                          <a:rPr lang="en-GB" i="1" dirty="0">
                            <a:solidFill>
                              <a:srgbClr val="FF0000"/>
                            </a:solidFill>
                            <a:latin typeface="Cambria Math" panose="02040503050406030204" pitchFamily="18" charset="0"/>
                          </a:rPr>
                          <m:t> </m:t>
                        </m:r>
                        <m:r>
                          <a:rPr lang="en-GB" i="1" dirty="0">
                            <a:solidFill>
                              <a:srgbClr val="FF0000"/>
                            </a:solidFill>
                            <a:latin typeface="Cambria Math" panose="02040503050406030204" pitchFamily="18" charset="0"/>
                          </a:rPr>
                          <m:t>𝑙𝑒𝑛𝑔𝑡h</m:t>
                        </m:r>
                      </m:den>
                    </m:f>
                  </m:oMath>
                </a14:m>
                <a:endParaRPr lang="en-GB" dirty="0">
                  <a:solidFill>
                    <a:srgbClr val="FF0000"/>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867183F-A64A-41D9-8DC6-0A6120C47E0E}"/>
                  </a:ext>
                </a:extLst>
              </p:cNvPr>
              <p:cNvSpPr txBox="1">
                <a:spLocks noRot="1" noChangeAspect="1" noMove="1" noResize="1" noEditPoints="1" noAdjustHandles="1" noChangeArrowheads="1" noChangeShapeType="1" noTextEdit="1"/>
              </p:cNvSpPr>
              <p:nvPr/>
            </p:nvSpPr>
            <p:spPr>
              <a:xfrm>
                <a:off x="2325288" y="2694831"/>
                <a:ext cx="5643154" cy="530466"/>
              </a:xfrm>
              <a:prstGeom prst="rect">
                <a:avLst/>
              </a:prstGeom>
              <a:blipFill>
                <a:blip r:embed="rId6"/>
                <a:stretch>
                  <a:fillRect b="-459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E539181-569B-4DD6-B048-84D43CC4ADD1}"/>
              </a:ext>
            </a:extLst>
          </p:cNvPr>
          <p:cNvSpPr/>
          <p:nvPr/>
        </p:nvSpPr>
        <p:spPr>
          <a:xfrm>
            <a:off x="1658439" y="3262206"/>
            <a:ext cx="1482778" cy="307777"/>
          </a:xfrm>
          <a:prstGeom prst="rect">
            <a:avLst/>
          </a:prstGeom>
        </p:spPr>
        <p:txBody>
          <a:bodyPr wrap="none" lIns="0" tIns="0" rIns="0" bIns="0">
            <a:spAutoFit/>
          </a:bodyPr>
          <a:lstStyle/>
          <a:p>
            <a:r>
              <a:rPr lang="en-GB" sz="2000" dirty="0">
                <a:solidFill>
                  <a:srgbClr val="FF0000"/>
                </a:solidFill>
              </a:rPr>
              <a:t>Rearranging:</a:t>
            </a:r>
            <a:endParaRPr lang="en-GB"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4B1A3A-17DD-44A7-945E-31DCA2B612CF}"/>
                  </a:ext>
                </a:extLst>
              </p:cNvPr>
              <p:cNvSpPr txBox="1"/>
              <p:nvPr/>
            </p:nvSpPr>
            <p:spPr>
              <a:xfrm>
                <a:off x="1578973" y="3545383"/>
                <a:ext cx="5643154" cy="506742"/>
              </a:xfrm>
              <a:prstGeom prst="rect">
                <a:avLst/>
              </a:prstGeom>
              <a:noFill/>
            </p:spPr>
            <p:txBody>
              <a:bodyPr wrap="square" rtlCol="0">
                <a:spAutoFit/>
              </a:bodyPr>
              <a:lstStyle/>
              <a:p>
                <a:pPr marL="444500" lvl="1" indent="0">
                  <a:buNone/>
                </a:pPr>
                <a:r>
                  <a:rPr lang="en-GB" dirty="0">
                    <a:solidFill>
                      <a:srgbClr val="FF0000"/>
                    </a:solidFill>
                  </a:rPr>
                  <a:t>Actual fuselage length =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780 × 11,000</m:t>
                        </m:r>
                      </m:num>
                      <m:den>
                        <m:r>
                          <a:rPr lang="en-GB" i="1" dirty="0">
                            <a:solidFill>
                              <a:srgbClr val="FF0000"/>
                            </a:solidFill>
                            <a:latin typeface="Cambria Math" panose="02040503050406030204" pitchFamily="18" charset="0"/>
                          </a:rPr>
                          <m:t>1,150</m:t>
                        </m:r>
                      </m:den>
                    </m:f>
                  </m:oMath>
                </a14:m>
                <a:r>
                  <a:rPr lang="en-GB" dirty="0">
                    <a:solidFill>
                      <a:srgbClr val="FF0000"/>
                    </a:solidFill>
                  </a:rPr>
                  <a:t> = </a:t>
                </a:r>
                <a:r>
                  <a:rPr lang="en-GB" b="1" dirty="0">
                    <a:solidFill>
                      <a:srgbClr val="FF0000"/>
                    </a:solidFill>
                  </a:rPr>
                  <a:t>7.46 m</a:t>
                </a:r>
              </a:p>
            </p:txBody>
          </p:sp>
        </mc:Choice>
        <mc:Fallback xmlns="">
          <p:sp>
            <p:nvSpPr>
              <p:cNvPr id="10" name="TextBox 9">
                <a:extLst>
                  <a:ext uri="{FF2B5EF4-FFF2-40B4-BE49-F238E27FC236}">
                    <a16:creationId xmlns:a16="http://schemas.microsoft.com/office/drawing/2014/main" id="{994B1A3A-17DD-44A7-945E-31DCA2B612CF}"/>
                  </a:ext>
                </a:extLst>
              </p:cNvPr>
              <p:cNvSpPr txBox="1">
                <a:spLocks noRot="1" noChangeAspect="1" noMove="1" noResize="1" noEditPoints="1" noAdjustHandles="1" noChangeArrowheads="1" noChangeShapeType="1" noTextEdit="1"/>
              </p:cNvSpPr>
              <p:nvPr/>
            </p:nvSpPr>
            <p:spPr>
              <a:xfrm>
                <a:off x="1578973" y="3545383"/>
                <a:ext cx="5643154" cy="506742"/>
              </a:xfrm>
              <a:prstGeom prst="rect">
                <a:avLst/>
              </a:prstGeom>
              <a:blipFill>
                <a:blip r:embed="rId7"/>
                <a:stretch>
                  <a:fillRect b="-2410"/>
                </a:stretch>
              </a:blipFill>
            </p:spPr>
            <p:txBody>
              <a:bodyPr/>
              <a:lstStyle/>
              <a:p>
                <a:r>
                  <a:rPr lang="en-US">
                    <a:noFill/>
                  </a:rPr>
                  <a:t> </a:t>
                </a:r>
              </a:p>
            </p:txBody>
          </p:sp>
        </mc:Fallback>
      </mc:AlternateContent>
      <p:sp>
        <p:nvSpPr>
          <p:cNvPr id="12" name="AutoShape 4" descr="The Cessna 172 Skyhawk is an American single engine, fixed-wing, four-seater light aircraft made by Cessna Aircraft Company. The Cessna 172 is one of the most popular aircrafts in history and has successfully remained in production since it was first designed and built in 1955.">
            <a:extLst>
              <a:ext uri="{FF2B5EF4-FFF2-40B4-BE49-F238E27FC236}">
                <a16:creationId xmlns:a16="http://schemas.microsoft.com/office/drawing/2014/main" id="{B3934C82-A0E1-4D12-A2BF-80F699E0FA68}"/>
              </a:ext>
            </a:extLst>
          </p:cNvPr>
          <p:cNvSpPr txBox="1">
            <a:spLocks noChangeAspect="1" noChangeArrowheads="1"/>
          </p:cNvSpPr>
          <p:nvPr/>
        </p:nvSpPr>
        <p:spPr>
          <a:xfrm>
            <a:off x="724280" y="4211117"/>
            <a:ext cx="2333245" cy="362525"/>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55BEB4"/>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0B3655"/>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1700" lvl="1" indent="-457200">
              <a:buFont typeface="+mj-lt"/>
              <a:buAutoNum type="alphaLcParenR" startAt="2"/>
            </a:pPr>
            <a:r>
              <a:rPr lang="en-GB" dirty="0">
                <a:solidFill>
                  <a:srgbClr val="FF0000"/>
                </a:solidFill>
              </a:rPr>
              <a:t>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45C8758-172C-4E9A-BEEA-678C0C3C8E85}"/>
                  </a:ext>
                </a:extLst>
              </p:cNvPr>
              <p:cNvSpPr txBox="1"/>
              <p:nvPr/>
            </p:nvSpPr>
            <p:spPr>
              <a:xfrm>
                <a:off x="2169523" y="4897878"/>
                <a:ext cx="5643154" cy="541623"/>
              </a:xfrm>
              <a:prstGeom prst="rect">
                <a:avLst/>
              </a:prstGeom>
              <a:noFill/>
            </p:spPr>
            <p:txBody>
              <a:bodyPr wrap="square" rtlCol="0">
                <a:spAutoFit/>
              </a:bodyPr>
              <a:lstStyle/>
              <a:p>
                <a:pPr algn="ctr"/>
                <a14:m>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1,150</m:t>
                        </m:r>
                      </m:num>
                      <m:den>
                        <m:r>
                          <a:rPr lang="en-GB" i="1" dirty="0">
                            <a:solidFill>
                              <a:srgbClr val="FF0000"/>
                            </a:solidFill>
                            <a:latin typeface="Cambria Math" panose="02040503050406030204" pitchFamily="18" charset="0"/>
                          </a:rPr>
                          <m:t>11,000</m:t>
                        </m:r>
                      </m:den>
                    </m:f>
                  </m:oMath>
                </a14:m>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520</m:t>
                        </m:r>
                      </m:num>
                      <m:den>
                        <m:r>
                          <a:rPr lang="en-GB" i="1" dirty="0">
                            <a:solidFill>
                              <a:srgbClr val="FF0000"/>
                            </a:solidFill>
                            <a:latin typeface="Cambria Math" panose="02040503050406030204" pitchFamily="18" charset="0"/>
                          </a:rPr>
                          <m:t>𝐴𝑐𝑡𝑢𝑎𝑙</m:t>
                        </m:r>
                        <m:r>
                          <a:rPr lang="en-GB" i="1" dirty="0">
                            <a:solidFill>
                              <a:srgbClr val="FF0000"/>
                            </a:solidFill>
                            <a:latin typeface="Cambria Math" panose="02040503050406030204" pitchFamily="18" charset="0"/>
                          </a:rPr>
                          <m:t> </m:t>
                        </m:r>
                        <m:r>
                          <a:rPr lang="en-GB" i="1" dirty="0">
                            <a:solidFill>
                              <a:srgbClr val="FF0000"/>
                            </a:solidFill>
                            <a:latin typeface="Cambria Math" panose="02040503050406030204" pitchFamily="18" charset="0"/>
                          </a:rPr>
                          <m:t>𝑤𝑖𝑛𝑔</m:t>
                        </m:r>
                        <m:r>
                          <a:rPr lang="en-GB" i="1" dirty="0">
                            <a:solidFill>
                              <a:srgbClr val="FF0000"/>
                            </a:solidFill>
                            <a:latin typeface="Cambria Math" panose="02040503050406030204" pitchFamily="18" charset="0"/>
                          </a:rPr>
                          <m:t> </m:t>
                        </m:r>
                        <m:r>
                          <a:rPr lang="en-GB" i="1" dirty="0">
                            <a:solidFill>
                              <a:srgbClr val="FF0000"/>
                            </a:solidFill>
                            <a:latin typeface="Cambria Math" panose="02040503050406030204" pitchFamily="18" charset="0"/>
                          </a:rPr>
                          <m:t>𝑙𝑒𝑛𝑔𝑡h</m:t>
                        </m:r>
                      </m:den>
                    </m:f>
                  </m:oMath>
                </a14:m>
                <a:endParaRPr lang="en-GB" dirty="0">
                  <a:solidFill>
                    <a:srgbClr val="FF0000"/>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B45C8758-172C-4E9A-BEEA-678C0C3C8E85}"/>
                  </a:ext>
                </a:extLst>
              </p:cNvPr>
              <p:cNvSpPr txBox="1">
                <a:spLocks noRot="1" noChangeAspect="1" noMove="1" noResize="1" noEditPoints="1" noAdjustHandles="1" noChangeArrowheads="1" noChangeShapeType="1" noTextEdit="1"/>
              </p:cNvSpPr>
              <p:nvPr/>
            </p:nvSpPr>
            <p:spPr>
              <a:xfrm>
                <a:off x="2169523" y="4897878"/>
                <a:ext cx="5643154" cy="541623"/>
              </a:xfrm>
              <a:prstGeom prst="rect">
                <a:avLst/>
              </a:prstGeom>
              <a:blipFill>
                <a:blip r:embed="rId8"/>
                <a:stretch>
                  <a:fillRect b="-2247"/>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3A9AEC49-A5C5-45FE-984A-663037EDEB4C}"/>
              </a:ext>
            </a:extLst>
          </p:cNvPr>
          <p:cNvSpPr/>
          <p:nvPr/>
        </p:nvSpPr>
        <p:spPr>
          <a:xfrm>
            <a:off x="1658439" y="5463914"/>
            <a:ext cx="1482778" cy="307777"/>
          </a:xfrm>
          <a:prstGeom prst="rect">
            <a:avLst/>
          </a:prstGeom>
        </p:spPr>
        <p:txBody>
          <a:bodyPr wrap="none" lIns="0" tIns="0" rIns="0" bIns="0">
            <a:spAutoFit/>
          </a:bodyPr>
          <a:lstStyle/>
          <a:p>
            <a:r>
              <a:rPr lang="en-GB" sz="2000" dirty="0">
                <a:solidFill>
                  <a:srgbClr val="FF0000"/>
                </a:solidFill>
              </a:rPr>
              <a:t>Rearranging:</a:t>
            </a:r>
            <a:endParaRPr lang="en-GB" sz="20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0D6C734-287B-40A2-A0AA-81DD8E29E0FB}"/>
                  </a:ext>
                </a:extLst>
              </p:cNvPr>
              <p:cNvSpPr txBox="1"/>
              <p:nvPr/>
            </p:nvSpPr>
            <p:spPr>
              <a:xfrm>
                <a:off x="1667964" y="5722603"/>
                <a:ext cx="5643154" cy="510653"/>
              </a:xfrm>
              <a:prstGeom prst="rect">
                <a:avLst/>
              </a:prstGeom>
              <a:noFill/>
            </p:spPr>
            <p:txBody>
              <a:bodyPr wrap="square" rtlCol="0">
                <a:spAutoFit/>
              </a:bodyPr>
              <a:lstStyle/>
              <a:p>
                <a:pPr algn="ctr"/>
                <a:r>
                  <a:rPr lang="en-GB" dirty="0">
                    <a:solidFill>
                      <a:srgbClr val="FF0000"/>
                    </a:solidFill>
                  </a:rPr>
                  <a:t>Actual wing length =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520 × 1,000</m:t>
                        </m:r>
                      </m:num>
                      <m:den>
                        <m:r>
                          <a:rPr lang="en-GB" i="1" dirty="0">
                            <a:solidFill>
                              <a:srgbClr val="FF0000"/>
                            </a:solidFill>
                            <a:latin typeface="Cambria Math" panose="02040503050406030204" pitchFamily="18" charset="0"/>
                          </a:rPr>
                          <m:t>1</m:t>
                        </m:r>
                        <m:r>
                          <a:rPr lang="en-GB" b="0" i="1" dirty="0" smtClean="0">
                            <a:solidFill>
                              <a:srgbClr val="FF0000"/>
                            </a:solidFill>
                            <a:latin typeface="Cambria Math" panose="02040503050406030204" pitchFamily="18" charset="0"/>
                          </a:rPr>
                          <m:t>,</m:t>
                        </m:r>
                        <m:r>
                          <a:rPr lang="en-GB" i="1" dirty="0">
                            <a:solidFill>
                              <a:srgbClr val="FF0000"/>
                            </a:solidFill>
                            <a:latin typeface="Cambria Math" panose="02040503050406030204" pitchFamily="18" charset="0"/>
                          </a:rPr>
                          <m:t>150</m:t>
                        </m:r>
                      </m:den>
                    </m:f>
                  </m:oMath>
                </a14:m>
                <a:r>
                  <a:rPr lang="en-GB" dirty="0">
                    <a:solidFill>
                      <a:srgbClr val="FF0000"/>
                    </a:solidFill>
                  </a:rPr>
                  <a:t> = </a:t>
                </a:r>
                <a:r>
                  <a:rPr lang="en-GB" b="1" dirty="0">
                    <a:solidFill>
                      <a:srgbClr val="FF0000"/>
                    </a:solidFill>
                  </a:rPr>
                  <a:t>4.97 m</a:t>
                </a:r>
                <a:endParaRPr lang="en-GB" dirty="0">
                  <a:solidFill>
                    <a:srgbClr val="FF0000"/>
                  </a:solidFill>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B0D6C734-287B-40A2-A0AA-81DD8E29E0FB}"/>
                  </a:ext>
                </a:extLst>
              </p:cNvPr>
              <p:cNvSpPr txBox="1">
                <a:spLocks noRot="1" noChangeAspect="1" noMove="1" noResize="1" noEditPoints="1" noAdjustHandles="1" noChangeArrowheads="1" noChangeShapeType="1" noTextEdit="1"/>
              </p:cNvSpPr>
              <p:nvPr/>
            </p:nvSpPr>
            <p:spPr>
              <a:xfrm>
                <a:off x="1667964" y="5722603"/>
                <a:ext cx="5643154" cy="510653"/>
              </a:xfrm>
              <a:prstGeom prst="rect">
                <a:avLst/>
              </a:prstGeom>
              <a:blipFill>
                <a:blip r:embed="rId9"/>
                <a:stretch>
                  <a:fillRect b="-1190"/>
                </a:stretch>
              </a:blipFill>
            </p:spPr>
            <p:txBody>
              <a:bodyPr/>
              <a:lstStyle/>
              <a:p>
                <a:r>
                  <a:rPr lang="en-US">
                    <a:noFill/>
                  </a:rPr>
                  <a:t> </a:t>
                </a:r>
              </a:p>
            </p:txBody>
          </p:sp>
        </mc:Fallback>
      </mc:AlternateContent>
    </p:spTree>
    <p:extLst>
      <p:ext uri="{BB962C8B-B14F-4D97-AF65-F5344CB8AC3E}">
        <p14:creationId xmlns:p14="http://schemas.microsoft.com/office/powerpoint/2010/main" val="240393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E738C-85FD-4A8F-AA96-1B11E6C019E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178144" y="2838091"/>
            <a:ext cx="2965856" cy="3010619"/>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Soft play</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a:xfrm>
            <a:off x="724280" y="1704179"/>
            <a:ext cx="7229095" cy="3453607"/>
          </a:xfrm>
        </p:spPr>
        <p:txBody>
          <a:bodyPr/>
          <a:lstStyle/>
          <a:p>
            <a:r>
              <a:rPr lang="en-GB" dirty="0"/>
              <a:t>Here is an image of a soft play cube with an </a:t>
            </a:r>
            <a:r>
              <a:rPr lang="en-GB" b="1" dirty="0"/>
              <a:t>actual</a:t>
            </a:r>
            <a:r>
              <a:rPr lang="en-GB" dirty="0"/>
              <a:t> side length 20 cm</a:t>
            </a:r>
          </a:p>
          <a:p>
            <a:pPr lvl="1"/>
            <a:r>
              <a:rPr lang="en-GB" dirty="0"/>
              <a:t>A designer want to make a larger version for </a:t>
            </a:r>
            <a:br>
              <a:rPr lang="en-GB" dirty="0"/>
            </a:br>
            <a:r>
              <a:rPr lang="en-GB" dirty="0"/>
              <a:t>seating with a side ratio of 2 : 1</a:t>
            </a:r>
          </a:p>
          <a:p>
            <a:pPr lvl="1"/>
            <a:r>
              <a:rPr lang="en-GB" dirty="0">
                <a:solidFill>
                  <a:srgbClr val="0B3655"/>
                </a:solidFill>
              </a:rPr>
              <a:t>Calculate the area of one of the square </a:t>
            </a:r>
            <a:br>
              <a:rPr lang="en-GB" dirty="0">
                <a:solidFill>
                  <a:srgbClr val="0B3655"/>
                </a:solidFill>
              </a:rPr>
            </a:br>
            <a:r>
              <a:rPr lang="en-GB" dirty="0">
                <a:solidFill>
                  <a:srgbClr val="0B3655"/>
                </a:solidFill>
              </a:rPr>
              <a:t>faces on </a:t>
            </a:r>
            <a:r>
              <a:rPr lang="en-GB" b="1" dirty="0">
                <a:solidFill>
                  <a:srgbClr val="0B3655"/>
                </a:solidFill>
              </a:rPr>
              <a:t>each</a:t>
            </a:r>
            <a:r>
              <a:rPr lang="en-GB" dirty="0">
                <a:solidFill>
                  <a:srgbClr val="0B3655"/>
                </a:solidFill>
              </a:rPr>
              <a:t> of the cubes</a:t>
            </a:r>
          </a:p>
          <a:p>
            <a:pPr lvl="1"/>
            <a:r>
              <a:rPr lang="en-GB" dirty="0">
                <a:solidFill>
                  <a:srgbClr val="0B3655"/>
                </a:solidFill>
              </a:rPr>
              <a:t>Calculate the </a:t>
            </a:r>
            <a:r>
              <a:rPr lang="en-GB" b="1" dirty="0">
                <a:solidFill>
                  <a:srgbClr val="0B3655"/>
                </a:solidFill>
              </a:rPr>
              <a:t>simplest </a:t>
            </a:r>
            <a:r>
              <a:rPr lang="en-GB" dirty="0">
                <a:solidFill>
                  <a:srgbClr val="0B3655"/>
                </a:solidFill>
              </a:rPr>
              <a:t>ratio of these areas</a:t>
            </a:r>
          </a:p>
          <a:p>
            <a:pPr lvl="1"/>
            <a:r>
              <a:rPr lang="en-GB" dirty="0">
                <a:solidFill>
                  <a:srgbClr val="0B3655"/>
                </a:solidFill>
              </a:rPr>
              <a:t>Calculate the volumes of each of the cubes</a:t>
            </a:r>
          </a:p>
          <a:p>
            <a:pPr lvl="1"/>
            <a:r>
              <a:rPr lang="en-GB" dirty="0">
                <a:solidFill>
                  <a:srgbClr val="0B3655"/>
                </a:solidFill>
              </a:rPr>
              <a:t>What is the ratio of these volumes?</a:t>
            </a:r>
          </a:p>
          <a:p>
            <a:pPr lvl="1"/>
            <a:r>
              <a:rPr lang="en-GB" dirty="0">
                <a:solidFill>
                  <a:srgbClr val="0B3655"/>
                </a:solidFill>
              </a:rPr>
              <a:t>How are the ratios of lengths, areas </a:t>
            </a:r>
            <a:br>
              <a:rPr lang="en-GB" dirty="0">
                <a:solidFill>
                  <a:srgbClr val="0B3655"/>
                </a:solidFill>
              </a:rPr>
            </a:br>
            <a:r>
              <a:rPr lang="en-GB" dirty="0">
                <a:solidFill>
                  <a:srgbClr val="0B3655"/>
                </a:solidFill>
              </a:rPr>
              <a:t>and volumes related?</a:t>
            </a:r>
          </a:p>
          <a:p>
            <a:pPr lvl="1"/>
            <a:endParaRPr lang="en-GB" dirty="0"/>
          </a:p>
        </p:txBody>
      </p:sp>
    </p:spTree>
    <p:extLst>
      <p:ext uri="{BB962C8B-B14F-4D97-AF65-F5344CB8AC3E}">
        <p14:creationId xmlns:p14="http://schemas.microsoft.com/office/powerpoint/2010/main" val="238406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Soft play</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pPr lvl="1"/>
            <a:r>
              <a:rPr lang="en-GB" dirty="0"/>
              <a:t>Calculate the area of one of the square faces on each cube</a:t>
            </a:r>
            <a:br>
              <a:rPr lang="en-GB" dirty="0"/>
            </a:br>
            <a:r>
              <a:rPr lang="en-GB" dirty="0">
                <a:solidFill>
                  <a:srgbClr val="FF0000"/>
                </a:solidFill>
              </a:rPr>
              <a:t>Small cube: 20 × 20 = 400 cm² </a:t>
            </a:r>
            <a:br>
              <a:rPr lang="en-GB" dirty="0">
                <a:solidFill>
                  <a:srgbClr val="FF0000"/>
                </a:solidFill>
              </a:rPr>
            </a:br>
            <a:r>
              <a:rPr lang="en-GB" dirty="0">
                <a:solidFill>
                  <a:srgbClr val="FF0000"/>
                </a:solidFill>
              </a:rPr>
              <a:t>Large cube: (20 × 2) × (20 × 2) = 1,600 cm² </a:t>
            </a:r>
          </a:p>
          <a:p>
            <a:pPr lvl="1"/>
            <a:r>
              <a:rPr lang="en-GB" dirty="0"/>
              <a:t>Calculate the simplest ratio of these areas</a:t>
            </a:r>
            <a:br>
              <a:rPr lang="en-GB" dirty="0"/>
            </a:br>
            <a:r>
              <a:rPr lang="en-GB" dirty="0">
                <a:solidFill>
                  <a:srgbClr val="FF0000"/>
                </a:solidFill>
              </a:rPr>
              <a:t>1600 ÷ 400 = 4 	⇒ Ratio of large to small is 4 : 1 </a:t>
            </a:r>
          </a:p>
          <a:p>
            <a:pPr lvl="1"/>
            <a:r>
              <a:rPr lang="en-GB" dirty="0"/>
              <a:t>Calculate the volumes of each of the cubes</a:t>
            </a:r>
            <a:br>
              <a:rPr lang="en-GB" dirty="0"/>
            </a:br>
            <a:r>
              <a:rPr lang="en-GB" dirty="0">
                <a:solidFill>
                  <a:srgbClr val="FF0000"/>
                </a:solidFill>
              </a:rPr>
              <a:t>Small cube: 20 × 20 × 20 = 8,000 cm³ </a:t>
            </a:r>
            <a:br>
              <a:rPr lang="en-GB" dirty="0">
                <a:solidFill>
                  <a:srgbClr val="FF0000"/>
                </a:solidFill>
              </a:rPr>
            </a:br>
            <a:r>
              <a:rPr lang="en-GB" dirty="0">
                <a:solidFill>
                  <a:srgbClr val="FF0000"/>
                </a:solidFill>
              </a:rPr>
              <a:t>Large cube: 40 × 40 × 40 = 64,000 cm³</a:t>
            </a:r>
          </a:p>
          <a:p>
            <a:pPr lvl="1"/>
            <a:r>
              <a:rPr lang="en-GB" dirty="0"/>
              <a:t>What is the ratio of these volumes?</a:t>
            </a:r>
            <a:br>
              <a:rPr lang="en-GB" dirty="0"/>
            </a:br>
            <a:r>
              <a:rPr lang="en-GB" dirty="0">
                <a:solidFill>
                  <a:srgbClr val="FF0000"/>
                </a:solidFill>
              </a:rPr>
              <a:t>64,000 ÷ 8,000 = 8 ⇒ Ratio of large to small is 8 : 1</a:t>
            </a:r>
            <a:r>
              <a:rPr lang="en-GB" dirty="0"/>
              <a:t> </a:t>
            </a:r>
          </a:p>
          <a:p>
            <a:pPr lvl="1"/>
            <a:r>
              <a:rPr lang="en-GB" dirty="0"/>
              <a:t>How are the ratios of lengths, areas and volumes related?</a:t>
            </a:r>
            <a:br>
              <a:rPr lang="en-GB" dirty="0"/>
            </a:br>
            <a:r>
              <a:rPr lang="en-GB" dirty="0">
                <a:solidFill>
                  <a:srgbClr val="FF0000"/>
                </a:solidFill>
              </a:rPr>
              <a:t>Doubling the side length means the area is multiplied by a factor of 22 and the volume by a factor of 2³</a:t>
            </a:r>
            <a:endParaRPr lang="en-GB" dirty="0"/>
          </a:p>
        </p:txBody>
      </p:sp>
      <p:pic>
        <p:nvPicPr>
          <p:cNvPr id="5" name="Graphic 4">
            <a:extLst>
              <a:ext uri="{FF2B5EF4-FFF2-40B4-BE49-F238E27FC236}">
                <a16:creationId xmlns:a16="http://schemas.microsoft.com/office/drawing/2014/main" id="{60CFB00A-CFDD-410C-87E7-51EDD2BE2C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90160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FD6ED3-C791-437F-B2F9-7473B2F9CC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02465" y="634999"/>
            <a:ext cx="4141535" cy="4416339"/>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Discounts</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t>A design student wishes to </a:t>
            </a:r>
            <a:br>
              <a:rPr lang="en-GB" dirty="0"/>
            </a:br>
            <a:r>
              <a:rPr lang="en-GB" dirty="0"/>
              <a:t>buy 100 sheets of coloured glass</a:t>
            </a:r>
          </a:p>
          <a:p>
            <a:pPr lvl="1"/>
            <a:r>
              <a:rPr lang="en-GB" dirty="0"/>
              <a:t>Supplier A offers a fixed price of </a:t>
            </a:r>
            <a:br>
              <a:rPr lang="en-GB" dirty="0"/>
            </a:br>
            <a:r>
              <a:rPr lang="en-GB" dirty="0"/>
              <a:t>52p per sheet</a:t>
            </a:r>
          </a:p>
          <a:p>
            <a:pPr lvl="1"/>
            <a:r>
              <a:rPr lang="en-GB" dirty="0"/>
              <a:t>Supplier B quotes a price of 60p per sheet, </a:t>
            </a:r>
            <a:br>
              <a:rPr lang="en-GB" dirty="0"/>
            </a:br>
            <a:r>
              <a:rPr lang="en-GB" dirty="0"/>
              <a:t>but offers a 15% discount off any sheets over 50  </a:t>
            </a:r>
          </a:p>
          <a:p>
            <a:pPr lvl="1"/>
            <a:r>
              <a:rPr lang="en-GB" dirty="0">
                <a:solidFill>
                  <a:srgbClr val="0B3655"/>
                </a:solidFill>
              </a:rPr>
              <a:t>Calculate which supplier is offering the best deal </a:t>
            </a:r>
            <a:br>
              <a:rPr lang="en-GB" dirty="0">
                <a:solidFill>
                  <a:srgbClr val="0B3655"/>
                </a:solidFill>
              </a:rPr>
            </a:br>
            <a:r>
              <a:rPr lang="en-GB" dirty="0">
                <a:solidFill>
                  <a:srgbClr val="0B3655"/>
                </a:solidFill>
              </a:rPr>
              <a:t>– show your workings</a:t>
            </a:r>
          </a:p>
        </p:txBody>
      </p:sp>
    </p:spTree>
    <p:extLst>
      <p:ext uri="{BB962C8B-B14F-4D97-AF65-F5344CB8AC3E}">
        <p14:creationId xmlns:p14="http://schemas.microsoft.com/office/powerpoint/2010/main" val="332740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Discounts</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pPr lvl="1"/>
            <a:r>
              <a:rPr lang="en-GB" dirty="0"/>
              <a:t>Supplier A</a:t>
            </a:r>
            <a:br>
              <a:rPr lang="en-GB" dirty="0"/>
            </a:br>
            <a:r>
              <a:rPr lang="en-GB" dirty="0">
                <a:solidFill>
                  <a:srgbClr val="FF0000"/>
                </a:solidFill>
              </a:rPr>
              <a:t>Price paid = (100 × 52 p) = £52.00</a:t>
            </a:r>
          </a:p>
          <a:p>
            <a:pPr lvl="1"/>
            <a:r>
              <a:rPr lang="en-GB" dirty="0"/>
              <a:t>Supplier B</a:t>
            </a:r>
            <a:br>
              <a:rPr lang="en-GB" dirty="0"/>
            </a:br>
            <a:r>
              <a:rPr lang="en-GB" dirty="0">
                <a:solidFill>
                  <a:srgbClr val="FF0000"/>
                </a:solidFill>
              </a:rPr>
              <a:t>Price paid = (50 sheets at 60p each) + (15% discount on the remaining 50 sheets)</a:t>
            </a:r>
          </a:p>
          <a:p>
            <a:pPr lvl="1"/>
            <a:r>
              <a:rPr lang="en-GB" dirty="0">
                <a:solidFill>
                  <a:srgbClr val="FF0000"/>
                </a:solidFill>
              </a:rPr>
              <a:t>A 15% discount means that the amount being paid is 85% </a:t>
            </a:r>
            <a:br>
              <a:rPr lang="en-GB" dirty="0">
                <a:solidFill>
                  <a:srgbClr val="FF0000"/>
                </a:solidFill>
              </a:rPr>
            </a:br>
            <a:r>
              <a:rPr lang="en-GB" dirty="0">
                <a:solidFill>
                  <a:srgbClr val="FF0000"/>
                </a:solidFill>
              </a:rPr>
              <a:t>of the original value, that is: 0.85 × 60 = 51p</a:t>
            </a:r>
            <a:br>
              <a:rPr lang="en-GB" dirty="0">
                <a:solidFill>
                  <a:srgbClr val="FF0000"/>
                </a:solidFill>
              </a:rPr>
            </a:br>
            <a:br>
              <a:rPr lang="en-GB" dirty="0">
                <a:solidFill>
                  <a:srgbClr val="FF0000"/>
                </a:solidFill>
              </a:rPr>
            </a:br>
            <a:r>
              <a:rPr lang="en-GB" dirty="0">
                <a:solidFill>
                  <a:srgbClr val="FF0000"/>
                </a:solidFill>
              </a:rPr>
              <a:t>The total price	= (50 × 60) + (50 × 51) </a:t>
            </a:r>
            <a:br>
              <a:rPr lang="en-GB" dirty="0">
                <a:solidFill>
                  <a:srgbClr val="FF0000"/>
                </a:solidFill>
              </a:rPr>
            </a:br>
            <a:r>
              <a:rPr lang="en-GB" dirty="0">
                <a:solidFill>
                  <a:srgbClr val="FF0000"/>
                </a:solidFill>
              </a:rPr>
              <a:t>	= £30.00 + £25.50</a:t>
            </a:r>
            <a:br>
              <a:rPr lang="en-GB" dirty="0">
                <a:solidFill>
                  <a:srgbClr val="FF0000"/>
                </a:solidFill>
              </a:rPr>
            </a:br>
            <a:r>
              <a:rPr lang="en-GB" dirty="0">
                <a:solidFill>
                  <a:srgbClr val="FF0000"/>
                </a:solidFill>
              </a:rPr>
              <a:t>	= £55.50</a:t>
            </a:r>
          </a:p>
          <a:p>
            <a:pPr lvl="1"/>
            <a:r>
              <a:rPr lang="en-GB" dirty="0">
                <a:solidFill>
                  <a:srgbClr val="FF0000"/>
                </a:solidFill>
              </a:rPr>
              <a:t>Supplier B is more expensive by £3.50 so, </a:t>
            </a:r>
            <a:br>
              <a:rPr lang="en-GB" dirty="0">
                <a:solidFill>
                  <a:srgbClr val="FF0000"/>
                </a:solidFill>
              </a:rPr>
            </a:br>
            <a:r>
              <a:rPr lang="en-GB" dirty="0">
                <a:solidFill>
                  <a:srgbClr val="FF0000"/>
                </a:solidFill>
              </a:rPr>
              <a:t>supplier A is offering the best deal</a:t>
            </a:r>
            <a:endParaRPr lang="en-GB" dirty="0"/>
          </a:p>
        </p:txBody>
      </p:sp>
      <p:pic>
        <p:nvPicPr>
          <p:cNvPr id="5" name="Graphic 4">
            <a:extLst>
              <a:ext uri="{FF2B5EF4-FFF2-40B4-BE49-F238E27FC236}">
                <a16:creationId xmlns:a16="http://schemas.microsoft.com/office/drawing/2014/main" id="{E1BCC4ED-CB12-4372-88CB-9774CB1CD1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75899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F72702-6DA9-4308-AD0E-C7022C6FE4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8068" y="2282230"/>
            <a:ext cx="6985932" cy="4575769"/>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Timber stock</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t>A furniture maker buys a variety of timber for £252, and this is after a 10% discount</a:t>
            </a:r>
          </a:p>
          <a:p>
            <a:pPr lvl="1"/>
            <a:r>
              <a:rPr lang="en-GB" dirty="0"/>
              <a:t>What was the price of the timber </a:t>
            </a:r>
            <a:r>
              <a:rPr lang="en-GB" b="1" dirty="0"/>
              <a:t>before</a:t>
            </a:r>
            <a:r>
              <a:rPr lang="en-GB" dirty="0"/>
              <a:t> the discount?</a:t>
            </a:r>
          </a:p>
          <a:p>
            <a:pPr lvl="1"/>
            <a:r>
              <a:rPr lang="en-GB" dirty="0"/>
              <a:t>What would have been the discounted </a:t>
            </a:r>
            <a:br>
              <a:rPr lang="en-GB" dirty="0"/>
            </a:br>
            <a:r>
              <a:rPr lang="en-GB" dirty="0"/>
              <a:t>price if the reduction was 20%?</a:t>
            </a:r>
          </a:p>
        </p:txBody>
      </p:sp>
      <p:pic>
        <p:nvPicPr>
          <p:cNvPr id="9" name="Graphic 8">
            <a:extLst>
              <a:ext uri="{FF2B5EF4-FFF2-40B4-BE49-F238E27FC236}">
                <a16:creationId xmlns:a16="http://schemas.microsoft.com/office/drawing/2014/main" id="{0943FC1B-768B-49A1-8336-4A47AC2ED8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70322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Timber stock</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pPr lvl="1">
              <a:tabLst>
                <a:tab pos="3678238" algn="r"/>
                <a:tab pos="3856038" algn="l"/>
              </a:tabLst>
            </a:pPr>
            <a:r>
              <a:rPr lang="en-GB" dirty="0"/>
              <a:t>What was the price of the timber </a:t>
            </a:r>
            <a:r>
              <a:rPr lang="en-GB" b="1" dirty="0"/>
              <a:t>before</a:t>
            </a:r>
            <a:r>
              <a:rPr lang="en-GB" dirty="0"/>
              <a:t> the discount?</a:t>
            </a:r>
            <a:br>
              <a:rPr lang="en-GB" dirty="0"/>
            </a:br>
            <a:r>
              <a:rPr lang="en-GB" dirty="0">
                <a:solidFill>
                  <a:srgbClr val="FF0000"/>
                </a:solidFill>
              </a:rPr>
              <a:t>Let </a:t>
            </a:r>
            <a:r>
              <a:rPr lang="en-GB" i="1" dirty="0">
                <a:solidFill>
                  <a:srgbClr val="FF0000"/>
                </a:solidFill>
                <a:latin typeface="Times New Roman" panose="02020603050405020304" pitchFamily="18" charset="0"/>
                <a:cs typeface="Times New Roman" panose="02020603050405020304" pitchFamily="18" charset="0"/>
              </a:rPr>
              <a:t>P</a:t>
            </a:r>
            <a:r>
              <a:rPr lang="en-GB" dirty="0">
                <a:solidFill>
                  <a:srgbClr val="FF0000"/>
                </a:solidFill>
              </a:rPr>
              <a:t> = the original timber price</a:t>
            </a:r>
            <a:br>
              <a:rPr lang="en-GB" dirty="0">
                <a:solidFill>
                  <a:srgbClr val="FF0000"/>
                </a:solidFill>
              </a:rPr>
            </a:br>
            <a:r>
              <a:rPr lang="en-GB" dirty="0">
                <a:solidFill>
                  <a:srgbClr val="FF0000"/>
                </a:solidFill>
              </a:rPr>
              <a:t>With a 10% discount, the price paid is 90% of the original</a:t>
            </a:r>
            <a:br>
              <a:rPr lang="en-GB" dirty="0">
                <a:solidFill>
                  <a:srgbClr val="FF0000"/>
                </a:solidFill>
              </a:rPr>
            </a:br>
            <a:r>
              <a:rPr lang="en-GB" dirty="0">
                <a:solidFill>
                  <a:srgbClr val="FF0000"/>
                </a:solidFill>
              </a:rPr>
              <a:t>	0.9 × </a:t>
            </a:r>
            <a:r>
              <a:rPr lang="en-GB" i="1" dirty="0">
                <a:solidFill>
                  <a:srgbClr val="FF0000"/>
                </a:solidFill>
                <a:latin typeface="Times New Roman" panose="02020603050405020304" pitchFamily="18" charset="0"/>
                <a:cs typeface="Times New Roman" panose="02020603050405020304" pitchFamily="18" charset="0"/>
              </a:rPr>
              <a:t>P</a:t>
            </a:r>
            <a:r>
              <a:rPr lang="en-GB" dirty="0">
                <a:solidFill>
                  <a:srgbClr val="FF0000"/>
                </a:solidFill>
              </a:rPr>
              <a:t>	= 252</a:t>
            </a:r>
            <a:br>
              <a:rPr lang="en-GB" dirty="0">
                <a:solidFill>
                  <a:srgbClr val="FF0000"/>
                </a:solidFill>
              </a:rPr>
            </a:br>
            <a:r>
              <a:rPr lang="en-GB" dirty="0">
                <a:solidFill>
                  <a:srgbClr val="FF0000"/>
                </a:solidFill>
              </a:rPr>
              <a:t>Rearranging gives 	</a:t>
            </a:r>
            <a:r>
              <a:rPr lang="en-GB" i="1" dirty="0">
                <a:solidFill>
                  <a:srgbClr val="FF0000"/>
                </a:solidFill>
                <a:latin typeface="Times New Roman" panose="02020603050405020304" pitchFamily="18" charset="0"/>
                <a:cs typeface="Times New Roman" panose="02020603050405020304" pitchFamily="18" charset="0"/>
              </a:rPr>
              <a:t>P</a:t>
            </a:r>
            <a:r>
              <a:rPr lang="en-GB" dirty="0">
                <a:solidFill>
                  <a:srgbClr val="FF0000"/>
                </a:solidFill>
              </a:rPr>
              <a:t>	=  252 ÷ 0.9</a:t>
            </a:r>
          </a:p>
          <a:p>
            <a:pPr marL="444500" lvl="1" indent="0">
              <a:buNone/>
              <a:tabLst>
                <a:tab pos="3678238" algn="r"/>
                <a:tab pos="3856038" algn="l"/>
              </a:tabLst>
            </a:pPr>
            <a:r>
              <a:rPr lang="en-GB" dirty="0">
                <a:solidFill>
                  <a:srgbClr val="FF0000"/>
                </a:solidFill>
              </a:rPr>
              <a:t>		= </a:t>
            </a:r>
            <a:r>
              <a:rPr lang="en-GB" b="1" dirty="0">
                <a:solidFill>
                  <a:srgbClr val="FF0000"/>
                </a:solidFill>
              </a:rPr>
              <a:t>£280</a:t>
            </a:r>
          </a:p>
          <a:p>
            <a:pPr lvl="1"/>
            <a:r>
              <a:rPr lang="en-GB" dirty="0"/>
              <a:t>What would have been the discounted price if the reduction was 20%?</a:t>
            </a:r>
            <a:br>
              <a:rPr lang="en-GB" dirty="0"/>
            </a:br>
            <a:r>
              <a:rPr lang="en-GB" dirty="0">
                <a:solidFill>
                  <a:srgbClr val="FF0000"/>
                </a:solidFill>
              </a:rPr>
              <a:t>A 10% reduction meant a saving of 280 − 252 = £28</a:t>
            </a:r>
          </a:p>
          <a:p>
            <a:pPr marL="715963" lvl="1" indent="0">
              <a:buNone/>
            </a:pPr>
            <a:r>
              <a:rPr lang="en-GB" dirty="0">
                <a:solidFill>
                  <a:srgbClr val="FF0000"/>
                </a:solidFill>
              </a:rPr>
              <a:t>A 20% reduction will be twice this, at (2 × 28) = £56</a:t>
            </a:r>
            <a:br>
              <a:rPr lang="en-GB" dirty="0">
                <a:solidFill>
                  <a:srgbClr val="FF0000"/>
                </a:solidFill>
              </a:rPr>
            </a:br>
            <a:r>
              <a:rPr lang="en-GB" dirty="0">
                <a:solidFill>
                  <a:srgbClr val="FF0000"/>
                </a:solidFill>
              </a:rPr>
              <a:t>therefore, 280 − 56 = </a:t>
            </a:r>
            <a:r>
              <a:rPr lang="en-GB" b="1" dirty="0">
                <a:solidFill>
                  <a:srgbClr val="FF0000"/>
                </a:solidFill>
              </a:rPr>
              <a:t>£224</a:t>
            </a:r>
          </a:p>
        </p:txBody>
      </p:sp>
      <p:pic>
        <p:nvPicPr>
          <p:cNvPr id="5" name="Graphic 4">
            <a:extLst>
              <a:ext uri="{FF2B5EF4-FFF2-40B4-BE49-F238E27FC236}">
                <a16:creationId xmlns:a16="http://schemas.microsoft.com/office/drawing/2014/main" id="{F2F6D7CF-20F5-4092-8B73-5ADF9A7E49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115773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Objectives</a:t>
            </a:r>
            <a:endParaRPr lang="en-US" dirty="0"/>
          </a:p>
        </p:txBody>
      </p:sp>
      <p:sp>
        <p:nvSpPr>
          <p:cNvPr id="18" name="Text Placeholder 17">
            <a:extLst>
              <a:ext uri="{FF2B5EF4-FFF2-40B4-BE49-F238E27FC236}">
                <a16:creationId xmlns:a16="http://schemas.microsoft.com/office/drawing/2014/main" id="{275F0528-05B4-44EE-9986-1EACAAB5A2F1}"/>
              </a:ext>
            </a:extLst>
          </p:cNvPr>
          <p:cNvSpPr>
            <a:spLocks noGrp="1"/>
          </p:cNvSpPr>
          <p:nvPr>
            <p:ph type="body" sz="quarter" idx="14"/>
          </p:nvPr>
        </p:nvSpPr>
        <p:spPr/>
        <p:txBody>
          <a:bodyPr/>
          <a:lstStyle/>
          <a:p>
            <a:r>
              <a:rPr lang="en-GB" dirty="0"/>
              <a:t>Understand and apply the additional maths skills required for A Level Design and Technology courses</a:t>
            </a:r>
          </a:p>
        </p:txBody>
      </p:sp>
    </p:spTree>
    <p:extLst>
      <p:ext uri="{BB962C8B-B14F-4D97-AF65-F5344CB8AC3E}">
        <p14:creationId xmlns:p14="http://schemas.microsoft.com/office/powerpoint/2010/main" val="385416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Cost of outsourcing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t>A clothing designer is re-evaluating their costs </a:t>
                </a:r>
              </a:p>
              <a:p>
                <a:pPr lvl="1"/>
                <a:r>
                  <a:rPr lang="en-GB" dirty="0"/>
                  <a:t>The cost of outsourcing tailoring has increased by 41% in </a:t>
                </a:r>
                <a:br>
                  <a:rPr lang="en-GB" dirty="0"/>
                </a:br>
                <a:r>
                  <a:rPr lang="en-GB" dirty="0"/>
                  <a:t>just 3 years</a:t>
                </a:r>
              </a:p>
              <a:p>
                <a:pPr lvl="1"/>
                <a:r>
                  <a:rPr lang="en-GB" dirty="0">
                    <a:solidFill>
                      <a:srgbClr val="0B3655"/>
                    </a:solidFill>
                  </a:rPr>
                  <a:t>Which of these would give the price </a:t>
                </a:r>
                <a:r>
                  <a:rPr lang="en-GB" b="1" dirty="0">
                    <a:solidFill>
                      <a:srgbClr val="0B3655"/>
                    </a:solidFill>
                  </a:rPr>
                  <a:t>before</a:t>
                </a:r>
                <a:r>
                  <a:rPr lang="en-GB" dirty="0">
                    <a:solidFill>
                      <a:srgbClr val="0B3655"/>
                    </a:solidFill>
                  </a:rPr>
                  <a:t> the increase? </a:t>
                </a:r>
                <a:br>
                  <a:rPr lang="en-GB" dirty="0">
                    <a:solidFill>
                      <a:srgbClr val="0B3655"/>
                    </a:solidFill>
                  </a:rPr>
                </a:br>
                <a:r>
                  <a:rPr lang="en-GB" dirty="0">
                    <a:solidFill>
                      <a:srgbClr val="0B3655"/>
                    </a:solidFill>
                  </a:rPr>
                  <a:t>Let </a:t>
                </a:r>
                <a:r>
                  <a:rPr lang="en-GB" i="1" dirty="0">
                    <a:solidFill>
                      <a:srgbClr val="0B3655"/>
                    </a:solidFill>
                    <a:latin typeface="Times New Roman" panose="02020603050405020304" pitchFamily="18" charset="0"/>
                    <a:cs typeface="Times New Roman" panose="02020603050405020304" pitchFamily="18" charset="0"/>
                  </a:rPr>
                  <a:t>P</a:t>
                </a:r>
                <a:r>
                  <a:rPr lang="en-GB" dirty="0">
                    <a:solidFill>
                      <a:srgbClr val="0B3655"/>
                    </a:solidFill>
                  </a:rPr>
                  <a:t> = today’s price</a:t>
                </a:r>
              </a:p>
              <a:p>
                <a:pPr marL="715963" lvl="1" indent="0">
                  <a:buNone/>
                  <a:tabLst>
                    <a:tab pos="1252538" algn="l"/>
                  </a:tabLst>
                </a:pPr>
                <a:r>
                  <a:rPr lang="en-GB" dirty="0"/>
                  <a:t>A.	</a:t>
                </a:r>
                <a:r>
                  <a:rPr lang="en-GB" i="1" dirty="0">
                    <a:latin typeface="Times New Roman" panose="02020603050405020304" pitchFamily="18" charset="0"/>
                    <a:cs typeface="Times New Roman" panose="02020603050405020304" pitchFamily="18" charset="0"/>
                  </a:rPr>
                  <a:t>P</a:t>
                </a:r>
                <a:r>
                  <a:rPr lang="en-GB" dirty="0">
                    <a:sym typeface="Wingdings" panose="05000000000000000000" pitchFamily="2" charset="2"/>
                  </a:rPr>
                  <a:t> × </a:t>
                </a:r>
                <a14:m>
                  <m:oMath xmlns:m="http://schemas.openxmlformats.org/officeDocument/2006/math">
                    <m:f>
                      <m:fPr>
                        <m:ctrlPr>
                          <a:rPr lang="en-GB" i="1">
                            <a:latin typeface="Cambria Math" panose="02040503050406030204" pitchFamily="18" charset="0"/>
                          </a:rPr>
                        </m:ctrlPr>
                      </m:fPr>
                      <m:num>
                        <m:r>
                          <a:rPr lang="en-GB" smtClean="0">
                            <a:latin typeface="Cambria Math" panose="02040503050406030204" pitchFamily="18" charset="0"/>
                          </a:rPr>
                          <m:t>41</m:t>
                        </m:r>
                      </m:num>
                      <m:den>
                        <m:r>
                          <a:rPr lang="en-GB">
                            <a:latin typeface="Cambria Math" panose="02040503050406030204" pitchFamily="18" charset="0"/>
                          </a:rPr>
                          <m:t>100</m:t>
                        </m:r>
                      </m:den>
                    </m:f>
                  </m:oMath>
                </a14:m>
                <a:endParaRPr lang="en-GB" dirty="0">
                  <a:sym typeface="Wingdings" panose="05000000000000000000" pitchFamily="2" charset="2"/>
                </a:endParaRPr>
              </a:p>
              <a:p>
                <a:pPr marL="715963" lvl="1" indent="0">
                  <a:buNone/>
                  <a:tabLst>
                    <a:tab pos="1252538" algn="l"/>
                  </a:tabLst>
                </a:pPr>
                <a:r>
                  <a:rPr lang="en-GB" dirty="0"/>
                  <a:t>B.	</a:t>
                </a:r>
                <a:r>
                  <a:rPr lang="en-GB" i="1" dirty="0">
                    <a:latin typeface="Times New Roman" panose="02020603050405020304" pitchFamily="18" charset="0"/>
                    <a:cs typeface="Times New Roman" panose="02020603050405020304" pitchFamily="18" charset="0"/>
                  </a:rPr>
                  <a:t>P</a:t>
                </a:r>
                <a:r>
                  <a:rPr lang="en-GB" dirty="0">
                    <a:sym typeface="Wingdings" panose="05000000000000000000" pitchFamily="2" charset="2"/>
                  </a:rPr>
                  <a:t> × </a:t>
                </a:r>
                <a14:m>
                  <m:oMath xmlns:m="http://schemas.openxmlformats.org/officeDocument/2006/math">
                    <m:f>
                      <m:fPr>
                        <m:ctrlPr>
                          <a:rPr lang="en-GB" i="1">
                            <a:latin typeface="Cambria Math" panose="02040503050406030204" pitchFamily="18" charset="0"/>
                          </a:rPr>
                        </m:ctrlPr>
                      </m:fPr>
                      <m:num>
                        <m:r>
                          <a:rPr lang="en-GB" smtClean="0">
                            <a:latin typeface="Cambria Math" panose="02040503050406030204" pitchFamily="18" charset="0"/>
                          </a:rPr>
                          <m:t>100</m:t>
                        </m:r>
                      </m:num>
                      <m:den>
                        <m:r>
                          <a:rPr lang="en-GB" smtClean="0">
                            <a:latin typeface="Cambria Math" panose="02040503050406030204" pitchFamily="18" charset="0"/>
                          </a:rPr>
                          <m:t>41</m:t>
                        </m:r>
                      </m:den>
                    </m:f>
                  </m:oMath>
                </a14:m>
                <a:endParaRPr lang="en-GB" dirty="0">
                  <a:sym typeface="Wingdings" panose="05000000000000000000" pitchFamily="2" charset="2"/>
                </a:endParaRPr>
              </a:p>
              <a:p>
                <a:pPr marL="715963" lvl="1" indent="0">
                  <a:buNone/>
                  <a:tabLst>
                    <a:tab pos="1252538" algn="l"/>
                  </a:tabLst>
                </a:pPr>
                <a:r>
                  <a:rPr lang="en-GB" dirty="0"/>
                  <a:t>C.	</a:t>
                </a:r>
                <a:r>
                  <a:rPr lang="en-GB" i="1" dirty="0">
                    <a:latin typeface="Times New Roman" panose="02020603050405020304" pitchFamily="18" charset="0"/>
                    <a:cs typeface="Times New Roman" panose="02020603050405020304" pitchFamily="18" charset="0"/>
                  </a:rPr>
                  <a:t>P</a:t>
                </a:r>
                <a:r>
                  <a:rPr lang="en-GB" dirty="0">
                    <a:sym typeface="Wingdings" panose="05000000000000000000" pitchFamily="2" charset="2"/>
                  </a:rPr>
                  <a:t> + 1.41</a:t>
                </a:r>
              </a:p>
              <a:p>
                <a:pPr marL="715963" lvl="1" indent="0">
                  <a:buNone/>
                  <a:tabLst>
                    <a:tab pos="1252538" algn="l"/>
                  </a:tabLst>
                </a:pPr>
                <a:r>
                  <a:rPr lang="en-GB" dirty="0"/>
                  <a:t>D.	</a:t>
                </a:r>
                <a:r>
                  <a:rPr lang="en-GB" i="1" dirty="0">
                    <a:latin typeface="Times New Roman" panose="02020603050405020304" pitchFamily="18" charset="0"/>
                    <a:cs typeface="Times New Roman" panose="02020603050405020304" pitchFamily="18" charset="0"/>
                  </a:rPr>
                  <a:t>P</a:t>
                </a:r>
                <a:r>
                  <a:rPr lang="en-GB" dirty="0">
                    <a:sym typeface="Wingdings" panose="05000000000000000000" pitchFamily="2" charset="2"/>
                  </a:rPr>
                  <a:t> × </a:t>
                </a:r>
                <a14:m>
                  <m:oMath xmlns:m="http://schemas.openxmlformats.org/officeDocument/2006/math">
                    <m:f>
                      <m:fPr>
                        <m:ctrlPr>
                          <a:rPr lang="en-GB" i="1">
                            <a:latin typeface="Cambria Math" panose="02040503050406030204" pitchFamily="18" charset="0"/>
                          </a:rPr>
                        </m:ctrlPr>
                      </m:fPr>
                      <m:num>
                        <m:r>
                          <a:rPr lang="en-GB" smtClean="0">
                            <a:latin typeface="Cambria Math" panose="02040503050406030204" pitchFamily="18" charset="0"/>
                          </a:rPr>
                          <m:t>100</m:t>
                        </m:r>
                      </m:num>
                      <m:den>
                        <m:r>
                          <a:rPr lang="en-GB">
                            <a:latin typeface="Cambria Math" panose="02040503050406030204" pitchFamily="18" charset="0"/>
                          </a:rPr>
                          <m:t>1</m:t>
                        </m:r>
                        <m:r>
                          <a:rPr lang="en-GB" smtClean="0">
                            <a:latin typeface="Cambria Math" panose="02040503050406030204" pitchFamily="18" charset="0"/>
                          </a:rPr>
                          <m:t>41</m:t>
                        </m:r>
                      </m:den>
                    </m:f>
                  </m:oMath>
                </a14:m>
                <a:endParaRPr lang="en-GB" dirty="0">
                  <a:sym typeface="Wingdings" panose="05000000000000000000" pitchFamily="2" charset="2"/>
                </a:endParaRPr>
              </a:p>
              <a:p>
                <a:pPr marL="715963" lvl="1" indent="0">
                  <a:buNone/>
                  <a:tabLst>
                    <a:tab pos="1252538" algn="l"/>
                  </a:tabLst>
                </a:pPr>
                <a:r>
                  <a:rPr lang="en-GB" dirty="0"/>
                  <a:t>E.	</a:t>
                </a:r>
                <a:r>
                  <a:rPr lang="en-GB" dirty="0">
                    <a:sym typeface="Wingdings" panose="05000000000000000000" pitchFamily="2" charset="2"/>
                  </a:rPr>
                  <a:t>41</a:t>
                </a:r>
                <a:r>
                  <a:rPr lang="en-GB" i="1" dirty="0">
                    <a:latin typeface="Times New Roman" panose="02020603050405020304" pitchFamily="18" charset="0"/>
                    <a:cs typeface="Times New Roman" panose="02020603050405020304" pitchFamily="18" charset="0"/>
                  </a:rPr>
                  <a:t> P</a:t>
                </a:r>
                <a:endParaRPr lang="en-GB" dirty="0"/>
              </a:p>
            </p:txBody>
          </p:sp>
        </mc:Choice>
        <mc:Fallback xmlns="">
          <p:sp>
            <p:nvSpPr>
              <p:cNvPr id="3" name="Text Placeholder 2">
                <a:extLst>
                  <a:ext uri="{FF2B5EF4-FFF2-40B4-BE49-F238E27FC236}">
                    <a16:creationId xmlns:a16="http://schemas.microsoft.com/office/drawing/2014/main" id="{24B5E426-11C1-4879-8B27-22F2EE97C0DC}"/>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b="-37633"/>
                </a:stretch>
              </a:blipFill>
            </p:spPr>
            <p:txBody>
              <a:bodyPr/>
              <a:lstStyle/>
              <a:p>
                <a:r>
                  <a:rPr lang="en-US">
                    <a:noFill/>
                  </a:rPr>
                  <a:t> </a:t>
                </a:r>
              </a:p>
            </p:txBody>
          </p:sp>
        </mc:Fallback>
      </mc:AlternateContent>
    </p:spTree>
    <p:extLst>
      <p:ext uri="{BB962C8B-B14F-4D97-AF65-F5344CB8AC3E}">
        <p14:creationId xmlns:p14="http://schemas.microsoft.com/office/powerpoint/2010/main" val="202980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9C3B09-3C84-4462-A62A-D3D9A252FCC4}"/>
              </a:ext>
            </a:extLst>
          </p:cNvPr>
          <p:cNvSpPr>
            <a:spLocks noGrp="1"/>
          </p:cNvSpPr>
          <p:nvPr>
            <p:ph type="body" sz="quarter" idx="13"/>
          </p:nvPr>
        </p:nvSpPr>
        <p:spPr/>
        <p:txBody>
          <a:bodyPr/>
          <a:lstStyle/>
          <a:p>
            <a:r>
              <a:rPr lang="en-GB" dirty="0"/>
              <a:t>Worksheet</a:t>
            </a:r>
          </a:p>
        </p:txBody>
      </p:sp>
      <p:sp>
        <p:nvSpPr>
          <p:cNvPr id="5" name="Text Placeholder 4">
            <a:extLst>
              <a:ext uri="{FF2B5EF4-FFF2-40B4-BE49-F238E27FC236}">
                <a16:creationId xmlns:a16="http://schemas.microsoft.com/office/drawing/2014/main" id="{4F2EBDF2-9C5C-45F8-A1AE-228F3E1B6B63}"/>
              </a:ext>
            </a:extLst>
          </p:cNvPr>
          <p:cNvSpPr>
            <a:spLocks noGrp="1"/>
          </p:cNvSpPr>
          <p:nvPr>
            <p:ph type="body" sz="quarter" idx="14"/>
          </p:nvPr>
        </p:nvSpPr>
        <p:spPr/>
        <p:txBody>
          <a:bodyPr/>
          <a:lstStyle/>
          <a:p>
            <a:r>
              <a:rPr lang="en-GB" dirty="0"/>
              <a:t>Complete </a:t>
            </a:r>
            <a:r>
              <a:rPr lang="en-GB" b="1" dirty="0"/>
              <a:t>Task 2 </a:t>
            </a:r>
            <a:r>
              <a:rPr lang="en-GB" dirty="0"/>
              <a:t>on </a:t>
            </a:r>
            <a:r>
              <a:rPr lang="en-GB" b="1" dirty="0"/>
              <a:t>Worksheet 7</a:t>
            </a:r>
          </a:p>
        </p:txBody>
      </p:sp>
    </p:spTree>
    <p:extLst>
      <p:ext uri="{BB962C8B-B14F-4D97-AF65-F5344CB8AC3E}">
        <p14:creationId xmlns:p14="http://schemas.microsoft.com/office/powerpoint/2010/main" val="2248145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53C902-AEA4-485F-82A4-F4FCE015748D}"/>
              </a:ext>
            </a:extLst>
          </p:cNvPr>
          <p:cNvSpPr>
            <a:spLocks noGrp="1"/>
          </p:cNvSpPr>
          <p:nvPr>
            <p:ph type="body" sz="quarter" idx="13"/>
          </p:nvPr>
        </p:nvSpPr>
        <p:spPr/>
        <p:txBody>
          <a:bodyPr/>
          <a:lstStyle/>
          <a:p>
            <a:r>
              <a:rPr lang="en-GB" dirty="0"/>
              <a:t>Sine and Cosine rules</a:t>
            </a:r>
          </a:p>
        </p:txBody>
      </p:sp>
      <p:sp>
        <p:nvSpPr>
          <p:cNvPr id="3" name="Text Placeholder 2">
            <a:extLst>
              <a:ext uri="{FF2B5EF4-FFF2-40B4-BE49-F238E27FC236}">
                <a16:creationId xmlns:a16="http://schemas.microsoft.com/office/drawing/2014/main" id="{CDACB6B9-D125-494F-A1A3-1D3E8C6B6B1D}"/>
              </a:ext>
            </a:extLst>
          </p:cNvPr>
          <p:cNvSpPr>
            <a:spLocks noGrp="1"/>
          </p:cNvSpPr>
          <p:nvPr>
            <p:ph type="body" sz="quarter" idx="14"/>
          </p:nvPr>
        </p:nvSpPr>
        <p:spPr>
          <a:xfrm>
            <a:off x="724279" y="1704179"/>
            <a:ext cx="7940749" cy="3453607"/>
          </a:xfrm>
        </p:spPr>
        <p:txBody>
          <a:bodyPr/>
          <a:lstStyle/>
          <a:p>
            <a:r>
              <a:rPr lang="en-GB" dirty="0"/>
              <a:t>Labelling the triangles:</a:t>
            </a:r>
          </a:p>
          <a:p>
            <a:pPr lvl="1"/>
            <a:r>
              <a:rPr lang="en-GB" dirty="0"/>
              <a:t>Angles are always A, B and C </a:t>
            </a:r>
          </a:p>
          <a:p>
            <a:pPr lvl="1"/>
            <a:r>
              <a:rPr lang="en-GB" dirty="0"/>
              <a:t>Opposite lengths are the corresponding small letters </a:t>
            </a:r>
            <a:r>
              <a:rPr lang="en-GB" i="1" dirty="0">
                <a:latin typeface="Times New Roman" panose="02020603050405020304" pitchFamily="18" charset="0"/>
                <a:cs typeface="Times New Roman" panose="02020603050405020304" pitchFamily="18" charset="0"/>
              </a:rPr>
              <a:t>a</a:t>
            </a:r>
            <a:r>
              <a:rPr lang="en-GB" dirty="0"/>
              <a:t>, </a:t>
            </a:r>
            <a:r>
              <a:rPr lang="en-GB" i="1" dirty="0">
                <a:latin typeface="Times New Roman" panose="02020603050405020304" pitchFamily="18" charset="0"/>
                <a:cs typeface="Times New Roman" panose="02020603050405020304" pitchFamily="18" charset="0"/>
              </a:rPr>
              <a:t>b</a:t>
            </a:r>
            <a:r>
              <a:rPr lang="en-GB" dirty="0"/>
              <a:t> and </a:t>
            </a:r>
            <a:r>
              <a:rPr lang="en-GB" i="1" dirty="0">
                <a:latin typeface="Times New Roman" panose="02020603050405020304" pitchFamily="18" charset="0"/>
                <a:cs typeface="Times New Roman" panose="02020603050405020304" pitchFamily="18" charset="0"/>
              </a:rPr>
              <a:t>c</a:t>
            </a:r>
          </a:p>
          <a:p>
            <a:pPr lvl="1"/>
            <a:r>
              <a:rPr lang="en-GB" b="1" dirty="0">
                <a:latin typeface="Arial" panose="020B0604020202020204" pitchFamily="34" charset="0"/>
                <a:cs typeface="Arial" panose="020B0604020202020204" pitchFamily="34" charset="0"/>
              </a:rPr>
              <a:t>Note</a:t>
            </a:r>
            <a:r>
              <a:rPr lang="en-GB" b="1" i="1"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 If other letters are used in the question, cross </a:t>
            </a:r>
            <a:br>
              <a:rPr lang="en-GB" i="1" dirty="0">
                <a:latin typeface="Arial" panose="020B0604020202020204" pitchFamily="34" charset="0"/>
                <a:cs typeface="Arial" panose="020B0604020202020204" pitchFamily="34" charset="0"/>
              </a:rPr>
            </a:br>
            <a:r>
              <a:rPr lang="en-GB" i="1" dirty="0">
                <a:latin typeface="Arial" panose="020B0604020202020204" pitchFamily="34" charset="0"/>
                <a:cs typeface="Arial" panose="020B0604020202020204" pitchFamily="34" charset="0"/>
              </a:rPr>
              <a:t>them out and re-label your triangle </a:t>
            </a:r>
          </a:p>
        </p:txBody>
      </p:sp>
      <p:sp>
        <p:nvSpPr>
          <p:cNvPr id="4" name="Isosceles Triangle 3">
            <a:extLst>
              <a:ext uri="{FF2B5EF4-FFF2-40B4-BE49-F238E27FC236}">
                <a16:creationId xmlns:a16="http://schemas.microsoft.com/office/drawing/2014/main" id="{B4D9FE3F-E6AE-4874-AEB2-599F3BAE4078}"/>
              </a:ext>
            </a:extLst>
          </p:cNvPr>
          <p:cNvSpPr/>
          <p:nvPr/>
        </p:nvSpPr>
        <p:spPr>
          <a:xfrm>
            <a:off x="5913783" y="3550920"/>
            <a:ext cx="2505938" cy="1943263"/>
          </a:xfrm>
          <a:prstGeom prst="triangle">
            <a:avLst>
              <a:gd name="adj" fmla="val 88115"/>
            </a:avLst>
          </a:prstGeom>
          <a:noFill/>
          <a:ln w="28575">
            <a:solidFill>
              <a:srgbClr val="0B3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D9FE9BF-02D9-4BAA-8672-E9C0C3CDA40A}"/>
              </a:ext>
            </a:extLst>
          </p:cNvPr>
          <p:cNvSpPr txBox="1"/>
          <p:nvPr/>
        </p:nvSpPr>
        <p:spPr>
          <a:xfrm>
            <a:off x="5534770" y="5377714"/>
            <a:ext cx="468795"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a:t>
            </a:r>
          </a:p>
        </p:txBody>
      </p:sp>
      <p:sp>
        <p:nvSpPr>
          <p:cNvPr id="6" name="TextBox 5">
            <a:extLst>
              <a:ext uri="{FF2B5EF4-FFF2-40B4-BE49-F238E27FC236}">
                <a16:creationId xmlns:a16="http://schemas.microsoft.com/office/drawing/2014/main" id="{46824DFF-9A2F-4061-A017-35EECA74B613}"/>
              </a:ext>
            </a:extLst>
          </p:cNvPr>
          <p:cNvSpPr txBox="1"/>
          <p:nvPr/>
        </p:nvSpPr>
        <p:spPr>
          <a:xfrm>
            <a:off x="7950926" y="3150810"/>
            <a:ext cx="468795"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B</a:t>
            </a:r>
          </a:p>
        </p:txBody>
      </p:sp>
      <p:sp>
        <p:nvSpPr>
          <p:cNvPr id="7" name="TextBox 6">
            <a:extLst>
              <a:ext uri="{FF2B5EF4-FFF2-40B4-BE49-F238E27FC236}">
                <a16:creationId xmlns:a16="http://schemas.microsoft.com/office/drawing/2014/main" id="{0C94C05B-73C0-4FA1-8493-22B833620EB2}"/>
              </a:ext>
            </a:extLst>
          </p:cNvPr>
          <p:cNvSpPr txBox="1"/>
          <p:nvPr/>
        </p:nvSpPr>
        <p:spPr>
          <a:xfrm>
            <a:off x="8419721" y="5377714"/>
            <a:ext cx="468795"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a:t>
            </a:r>
          </a:p>
        </p:txBody>
      </p:sp>
      <p:sp>
        <p:nvSpPr>
          <p:cNvPr id="8" name="TextBox 7">
            <a:extLst>
              <a:ext uri="{FF2B5EF4-FFF2-40B4-BE49-F238E27FC236}">
                <a16:creationId xmlns:a16="http://schemas.microsoft.com/office/drawing/2014/main" id="{488852F7-3529-4A99-BAB9-BEB47F713893}"/>
              </a:ext>
            </a:extLst>
          </p:cNvPr>
          <p:cNvSpPr txBox="1"/>
          <p:nvPr/>
        </p:nvSpPr>
        <p:spPr>
          <a:xfrm>
            <a:off x="8270207" y="4114393"/>
            <a:ext cx="419479" cy="400110"/>
          </a:xfrm>
          <a:prstGeom prst="rect">
            <a:avLst/>
          </a:prstGeom>
          <a:noFill/>
        </p:spPr>
        <p:txBody>
          <a:bodyPr wrap="square" rtlCol="0">
            <a:spAutoFit/>
          </a:bodyPr>
          <a:lstStyle/>
          <a:p>
            <a:r>
              <a:rPr lang="en-GB" sz="2000" i="1" dirty="0">
                <a:latin typeface="Times New Roman" panose="02020603050405020304" pitchFamily="18" charset="0"/>
                <a:cs typeface="Times New Roman" panose="02020603050405020304" pitchFamily="18" charset="0"/>
              </a:rPr>
              <a:t>a</a:t>
            </a:r>
          </a:p>
        </p:txBody>
      </p:sp>
      <p:sp>
        <p:nvSpPr>
          <p:cNvPr id="9" name="TextBox 8">
            <a:extLst>
              <a:ext uri="{FF2B5EF4-FFF2-40B4-BE49-F238E27FC236}">
                <a16:creationId xmlns:a16="http://schemas.microsoft.com/office/drawing/2014/main" id="{1C46E995-B807-4995-A147-4B7AB766F605}"/>
              </a:ext>
            </a:extLst>
          </p:cNvPr>
          <p:cNvSpPr txBox="1"/>
          <p:nvPr/>
        </p:nvSpPr>
        <p:spPr>
          <a:xfrm>
            <a:off x="6703730" y="4114393"/>
            <a:ext cx="419479" cy="400110"/>
          </a:xfrm>
          <a:prstGeom prst="rect">
            <a:avLst/>
          </a:prstGeom>
          <a:noFill/>
        </p:spPr>
        <p:txBody>
          <a:bodyPr wrap="square" rtlCol="0">
            <a:spAutoFit/>
          </a:bodyPr>
          <a:lstStyle/>
          <a:p>
            <a:r>
              <a:rPr lang="en-GB" sz="2000" i="1" dirty="0">
                <a:latin typeface="Times New Roman" panose="02020603050405020304" pitchFamily="18" charset="0"/>
                <a:cs typeface="Times New Roman" panose="02020603050405020304" pitchFamily="18" charset="0"/>
              </a:rPr>
              <a:t>c</a:t>
            </a:r>
          </a:p>
        </p:txBody>
      </p:sp>
      <p:sp>
        <p:nvSpPr>
          <p:cNvPr id="10" name="TextBox 9">
            <a:extLst>
              <a:ext uri="{FF2B5EF4-FFF2-40B4-BE49-F238E27FC236}">
                <a16:creationId xmlns:a16="http://schemas.microsoft.com/office/drawing/2014/main" id="{21C4B863-850C-44C4-8D87-A4EA26980ECE}"/>
              </a:ext>
            </a:extLst>
          </p:cNvPr>
          <p:cNvSpPr txBox="1"/>
          <p:nvPr/>
        </p:nvSpPr>
        <p:spPr>
          <a:xfrm>
            <a:off x="7008932" y="5507508"/>
            <a:ext cx="419479" cy="400110"/>
          </a:xfrm>
          <a:prstGeom prst="rect">
            <a:avLst/>
          </a:prstGeom>
          <a:noFill/>
        </p:spPr>
        <p:txBody>
          <a:bodyPr wrap="square" rtlCol="0">
            <a:spAutoFit/>
          </a:bodyPr>
          <a:lstStyle/>
          <a:p>
            <a:pPr algn="ctr"/>
            <a:r>
              <a:rPr lang="en-GB" sz="2000" i="1" dirty="0">
                <a:latin typeface="Times New Roman" panose="02020603050405020304" pitchFamily="18" charset="0"/>
                <a:cs typeface="Times New Roman" panose="02020603050405020304" pitchFamily="18" charset="0"/>
              </a:rPr>
              <a:t>b</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C1AD687-84A6-45EF-8B93-884627269696}"/>
                  </a:ext>
                </a:extLst>
              </p:cNvPr>
              <p:cNvSpPr txBox="1"/>
              <p:nvPr/>
            </p:nvSpPr>
            <p:spPr>
              <a:xfrm>
                <a:off x="1369469" y="3923136"/>
                <a:ext cx="3721497" cy="596574"/>
              </a:xfrm>
              <a:prstGeom prst="rect">
                <a:avLst/>
              </a:prstGeom>
              <a:noFill/>
            </p:spPr>
            <p:txBody>
              <a:bodyPr wrap="square" rtlCol="0">
                <a:spAutoFit/>
              </a:bodyPr>
              <a:lstStyle/>
              <a:p>
                <a:r>
                  <a:rPr lang="en-GB" sz="2000" dirty="0">
                    <a:solidFill>
                      <a:srgbClr val="0B3655"/>
                    </a:solidFill>
                    <a:latin typeface="Arial" panose="020B0604020202020204" pitchFamily="34" charset="0"/>
                    <a:cs typeface="Arial" panose="020B0604020202020204" pitchFamily="34" charset="0"/>
                  </a:rPr>
                  <a:t>Sine rule:	</a:t>
                </a:r>
                <a14:m>
                  <m:oMath xmlns:m="http://schemas.openxmlformats.org/officeDocument/2006/math">
                    <m:f>
                      <m:fPr>
                        <m:ctrlPr>
                          <a:rPr lang="en-GB" sz="2000" i="1" smtClean="0">
                            <a:solidFill>
                              <a:srgbClr val="0B3655"/>
                            </a:solidFill>
                            <a:latin typeface="Cambria Math" panose="02040503050406030204" pitchFamily="18" charset="0"/>
                            <a:cs typeface="Arial" panose="020B0604020202020204" pitchFamily="34" charset="0"/>
                          </a:rPr>
                        </m:ctrlPr>
                      </m:fPr>
                      <m:num>
                        <m:r>
                          <m:rPr>
                            <m:nor/>
                          </m:rPr>
                          <a:rPr lang="en-GB" sz="2000" i="1" dirty="0">
                            <a:solidFill>
                              <a:srgbClr val="0B3655"/>
                            </a:solidFill>
                            <a:latin typeface="Times New Roman" panose="02020603050405020304" pitchFamily="18" charset="0"/>
                            <a:cs typeface="Times New Roman" panose="02020603050405020304" pitchFamily="18" charset="0"/>
                          </a:rPr>
                          <m:t>a</m:t>
                        </m:r>
                      </m:num>
                      <m:den>
                        <m:func>
                          <m:funcPr>
                            <m:ctrlPr>
                              <a:rPr lang="en-GB" sz="2000" b="0" i="1" dirty="0" smtClean="0">
                                <a:solidFill>
                                  <a:srgbClr val="0B3655"/>
                                </a:solidFill>
                                <a:latin typeface="Cambria Math" panose="02040503050406030204" pitchFamily="18" charset="0"/>
                                <a:cs typeface="Times New Roman" panose="02020603050405020304" pitchFamily="18" charset="0"/>
                              </a:rPr>
                            </m:ctrlPr>
                          </m:funcPr>
                          <m:fName>
                            <m:r>
                              <m:rPr>
                                <m:sty m:val="p"/>
                              </m:rPr>
                              <a:rPr lang="en-GB" sz="2000" b="0" i="0" dirty="0" smtClean="0">
                                <a:solidFill>
                                  <a:srgbClr val="0B3655"/>
                                </a:solidFill>
                                <a:latin typeface="Cambria Math" panose="02040503050406030204" pitchFamily="18" charset="0"/>
                                <a:cs typeface="Times New Roman" panose="02020603050405020304" pitchFamily="18" charset="0"/>
                              </a:rPr>
                              <m:t>sin</m:t>
                            </m:r>
                          </m:fName>
                          <m:e>
                            <m:r>
                              <a:rPr lang="en-GB" sz="2000" b="0" i="1" dirty="0" smtClean="0">
                                <a:solidFill>
                                  <a:srgbClr val="0B3655"/>
                                </a:solidFill>
                                <a:latin typeface="Cambria Math" panose="02040503050406030204" pitchFamily="18" charset="0"/>
                                <a:cs typeface="Times New Roman" panose="02020603050405020304" pitchFamily="18" charset="0"/>
                              </a:rPr>
                              <m:t>𝐴</m:t>
                            </m:r>
                          </m:e>
                        </m:func>
                      </m:den>
                    </m:f>
                  </m:oMath>
                </a14:m>
                <a:r>
                  <a:rPr lang="en-GB" sz="2000" dirty="0">
                    <a:solidFill>
                      <a:srgbClr val="0B3655"/>
                    </a:solidFill>
                    <a:latin typeface="Arial" panose="020B0604020202020204" pitchFamily="34" charset="0"/>
                    <a:cs typeface="Arial" panose="020B0604020202020204" pitchFamily="34" charset="0"/>
                  </a:rPr>
                  <a:t> = </a:t>
                </a:r>
                <a14:m>
                  <m:oMath xmlns:m="http://schemas.openxmlformats.org/officeDocument/2006/math">
                    <m:f>
                      <m:fPr>
                        <m:ctrlPr>
                          <a:rPr lang="en-GB" sz="2000" i="1" smtClean="0">
                            <a:solidFill>
                              <a:srgbClr val="0B3655"/>
                            </a:solidFill>
                            <a:latin typeface="Cambria Math" panose="02040503050406030204" pitchFamily="18" charset="0"/>
                            <a:cs typeface="Arial" panose="020B0604020202020204" pitchFamily="34" charset="0"/>
                          </a:rPr>
                        </m:ctrlPr>
                      </m:fPr>
                      <m:num>
                        <m:r>
                          <m:rPr>
                            <m:nor/>
                          </m:rPr>
                          <a:rPr lang="en-GB" sz="2000" i="1" dirty="0">
                            <a:solidFill>
                              <a:srgbClr val="0B3655"/>
                            </a:solidFill>
                            <a:latin typeface="Times New Roman" panose="02020603050405020304" pitchFamily="18" charset="0"/>
                            <a:cs typeface="Times New Roman" panose="02020603050405020304" pitchFamily="18" charset="0"/>
                          </a:rPr>
                          <m:t>b</m:t>
                        </m:r>
                        <m:r>
                          <m:rPr>
                            <m:nor/>
                          </m:rPr>
                          <a:rPr lang="en-GB" sz="2000" i="1" dirty="0">
                            <a:solidFill>
                              <a:srgbClr val="0B3655"/>
                            </a:solidFill>
                            <a:latin typeface="Times New Roman" panose="02020603050405020304" pitchFamily="18" charset="0"/>
                            <a:cs typeface="Times New Roman" panose="02020603050405020304" pitchFamily="18" charset="0"/>
                          </a:rPr>
                          <m:t> </m:t>
                        </m:r>
                      </m:num>
                      <m:den>
                        <m:func>
                          <m:funcPr>
                            <m:ctrlPr>
                              <a:rPr lang="en-GB" sz="2000" b="0" i="1" dirty="0" smtClean="0">
                                <a:solidFill>
                                  <a:srgbClr val="0B3655"/>
                                </a:solidFill>
                                <a:latin typeface="Cambria Math" panose="02040503050406030204" pitchFamily="18" charset="0"/>
                                <a:cs typeface="Times New Roman" panose="02020603050405020304" pitchFamily="18" charset="0"/>
                              </a:rPr>
                            </m:ctrlPr>
                          </m:funcPr>
                          <m:fName>
                            <m:r>
                              <m:rPr>
                                <m:sty m:val="p"/>
                              </m:rPr>
                              <a:rPr lang="en-GB" sz="2000" b="0" i="0" dirty="0" smtClean="0">
                                <a:solidFill>
                                  <a:srgbClr val="0B3655"/>
                                </a:solidFill>
                                <a:latin typeface="Cambria Math" panose="02040503050406030204" pitchFamily="18" charset="0"/>
                                <a:cs typeface="Times New Roman" panose="02020603050405020304" pitchFamily="18" charset="0"/>
                              </a:rPr>
                              <m:t>sin</m:t>
                            </m:r>
                          </m:fName>
                          <m:e>
                            <m:r>
                              <a:rPr lang="en-GB" sz="2000" b="0" i="1" dirty="0" smtClean="0">
                                <a:solidFill>
                                  <a:srgbClr val="0B3655"/>
                                </a:solidFill>
                                <a:latin typeface="Cambria Math" panose="02040503050406030204" pitchFamily="18" charset="0"/>
                                <a:cs typeface="Times New Roman" panose="02020603050405020304" pitchFamily="18" charset="0"/>
                              </a:rPr>
                              <m:t>𝐵</m:t>
                            </m:r>
                          </m:e>
                        </m:func>
                      </m:den>
                    </m:f>
                  </m:oMath>
                </a14:m>
                <a:r>
                  <a:rPr lang="en-GB" sz="2000" dirty="0">
                    <a:solidFill>
                      <a:srgbClr val="0B3655"/>
                    </a:solidFill>
                    <a:latin typeface="Arial" panose="020B0604020202020204" pitchFamily="34" charset="0"/>
                    <a:cs typeface="Arial" panose="020B0604020202020204" pitchFamily="34" charset="0"/>
                  </a:rPr>
                  <a:t> = </a:t>
                </a:r>
                <a14:m>
                  <m:oMath xmlns:m="http://schemas.openxmlformats.org/officeDocument/2006/math">
                    <m:f>
                      <m:fPr>
                        <m:ctrlPr>
                          <a:rPr lang="en-GB" sz="2000" i="1" smtClean="0">
                            <a:solidFill>
                              <a:srgbClr val="0B3655"/>
                            </a:solidFill>
                            <a:latin typeface="Cambria Math" panose="02040503050406030204" pitchFamily="18" charset="0"/>
                            <a:cs typeface="Arial" panose="020B0604020202020204" pitchFamily="34" charset="0"/>
                          </a:rPr>
                        </m:ctrlPr>
                      </m:fPr>
                      <m:num>
                        <m:r>
                          <m:rPr>
                            <m:nor/>
                          </m:rPr>
                          <a:rPr lang="en-GB" sz="2000" i="1" dirty="0">
                            <a:solidFill>
                              <a:srgbClr val="0B3655"/>
                            </a:solidFill>
                            <a:latin typeface="Times New Roman" panose="02020603050405020304" pitchFamily="18" charset="0"/>
                            <a:cs typeface="Times New Roman" panose="02020603050405020304" pitchFamily="18" charset="0"/>
                          </a:rPr>
                          <m:t>c</m:t>
                        </m:r>
                        <m:r>
                          <m:rPr>
                            <m:nor/>
                          </m:rPr>
                          <a:rPr lang="en-GB" sz="2000" i="1" dirty="0">
                            <a:solidFill>
                              <a:srgbClr val="0B3655"/>
                            </a:solidFill>
                            <a:latin typeface="Times New Roman" panose="02020603050405020304" pitchFamily="18" charset="0"/>
                            <a:cs typeface="Times New Roman" panose="02020603050405020304" pitchFamily="18" charset="0"/>
                          </a:rPr>
                          <m:t> </m:t>
                        </m:r>
                      </m:num>
                      <m:den>
                        <m:func>
                          <m:funcPr>
                            <m:ctrlPr>
                              <a:rPr lang="en-GB" sz="2000" b="0" i="1" dirty="0" smtClean="0">
                                <a:solidFill>
                                  <a:srgbClr val="0B3655"/>
                                </a:solidFill>
                                <a:latin typeface="Cambria Math" panose="02040503050406030204" pitchFamily="18" charset="0"/>
                                <a:cs typeface="Times New Roman" panose="02020603050405020304" pitchFamily="18" charset="0"/>
                              </a:rPr>
                            </m:ctrlPr>
                          </m:funcPr>
                          <m:fName>
                            <m:r>
                              <m:rPr>
                                <m:sty m:val="p"/>
                              </m:rPr>
                              <a:rPr lang="en-GB" sz="2000" b="0" i="0" dirty="0" smtClean="0">
                                <a:solidFill>
                                  <a:srgbClr val="0B3655"/>
                                </a:solidFill>
                                <a:latin typeface="Cambria Math" panose="02040503050406030204" pitchFamily="18" charset="0"/>
                                <a:cs typeface="Times New Roman" panose="02020603050405020304" pitchFamily="18" charset="0"/>
                              </a:rPr>
                              <m:t>sin</m:t>
                            </m:r>
                          </m:fName>
                          <m:e>
                            <m:r>
                              <a:rPr lang="en-GB" sz="2000" b="0" i="1" dirty="0" smtClean="0">
                                <a:solidFill>
                                  <a:srgbClr val="0B3655"/>
                                </a:solidFill>
                                <a:latin typeface="Cambria Math" panose="02040503050406030204" pitchFamily="18" charset="0"/>
                                <a:cs typeface="Times New Roman" panose="02020603050405020304" pitchFamily="18" charset="0"/>
                              </a:rPr>
                              <m:t>𝐶</m:t>
                            </m:r>
                          </m:e>
                        </m:func>
                      </m:den>
                    </m:f>
                  </m:oMath>
                </a14:m>
                <a:endParaRPr lang="en-GB" sz="2000" dirty="0">
                  <a:solidFill>
                    <a:srgbClr val="0B3655"/>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1C1AD687-84A6-45EF-8B93-884627269696}"/>
                  </a:ext>
                </a:extLst>
              </p:cNvPr>
              <p:cNvSpPr txBox="1">
                <a:spLocks noRot="1" noChangeAspect="1" noMove="1" noResize="1" noEditPoints="1" noAdjustHandles="1" noChangeArrowheads="1" noChangeShapeType="1" noTextEdit="1"/>
              </p:cNvSpPr>
              <p:nvPr/>
            </p:nvSpPr>
            <p:spPr>
              <a:xfrm>
                <a:off x="1369469" y="3923136"/>
                <a:ext cx="3721497" cy="596574"/>
              </a:xfrm>
              <a:prstGeom prst="rect">
                <a:avLst/>
              </a:prstGeom>
              <a:blipFill>
                <a:blip r:embed="rId2"/>
                <a:stretch>
                  <a:fillRect l="-1803" b="-51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7783522-2B36-4033-9A07-7EE9077DF5B8}"/>
                  </a:ext>
                </a:extLst>
              </p:cNvPr>
              <p:cNvSpPr txBox="1"/>
              <p:nvPr/>
            </p:nvSpPr>
            <p:spPr>
              <a:xfrm>
                <a:off x="1369469" y="4744796"/>
                <a:ext cx="4545876" cy="1836208"/>
              </a:xfrm>
              <a:prstGeom prst="rect">
                <a:avLst/>
              </a:prstGeom>
              <a:noFill/>
            </p:spPr>
            <p:txBody>
              <a:bodyPr wrap="square" rtlCol="0">
                <a:spAutoFit/>
              </a:bodyPr>
              <a:lstStyle/>
              <a:p>
                <a:r>
                  <a:rPr lang="en-GB" sz="2000" dirty="0">
                    <a:solidFill>
                      <a:srgbClr val="0B3655"/>
                    </a:solidFill>
                    <a:latin typeface="Arial" panose="020B0604020202020204" pitchFamily="34" charset="0"/>
                    <a:cs typeface="Arial" panose="020B0604020202020204" pitchFamily="34" charset="0"/>
                  </a:rPr>
                  <a:t>Cosine rule (to find a length)</a:t>
                </a:r>
              </a:p>
              <a:p>
                <a:pPr>
                  <a:tabLst>
                    <a:tab pos="1431925" algn="l"/>
                  </a:tabLst>
                </a:pPr>
                <a:r>
                  <a:rPr lang="en-GB" sz="2000" dirty="0">
                    <a:solidFill>
                      <a:srgbClr val="0B3655"/>
                    </a:solidFill>
                    <a:latin typeface="Arial" panose="020B0604020202020204" pitchFamily="34" charset="0"/>
                    <a:cs typeface="Arial" panose="020B0604020202020204" pitchFamily="34" charset="0"/>
                  </a:rPr>
                  <a:t>	</a:t>
                </a:r>
                <a:r>
                  <a:rPr lang="en-GB" sz="2000" i="1" dirty="0">
                    <a:solidFill>
                      <a:srgbClr val="0B3655"/>
                    </a:solidFill>
                    <a:latin typeface="Times New Roman" panose="02020603050405020304" pitchFamily="18" charset="0"/>
                    <a:cs typeface="Times New Roman" panose="02020603050405020304" pitchFamily="18" charset="0"/>
                  </a:rPr>
                  <a:t>a</a:t>
                </a:r>
                <a:r>
                  <a:rPr lang="en-GB" sz="2000" dirty="0">
                    <a:solidFill>
                      <a:srgbClr val="0B3655"/>
                    </a:solidFill>
                    <a:latin typeface="Arial" panose="020B0604020202020204" pitchFamily="34" charset="0"/>
                    <a:cs typeface="Arial" panose="020B0604020202020204" pitchFamily="34" charset="0"/>
                  </a:rPr>
                  <a:t>² = </a:t>
                </a:r>
                <a:r>
                  <a:rPr lang="en-GB" sz="2000" i="1" dirty="0">
                    <a:solidFill>
                      <a:srgbClr val="0B3655"/>
                    </a:solidFill>
                    <a:latin typeface="Times New Roman" panose="02020603050405020304" pitchFamily="18" charset="0"/>
                    <a:cs typeface="Times New Roman" panose="02020603050405020304" pitchFamily="18" charset="0"/>
                  </a:rPr>
                  <a:t>b</a:t>
                </a:r>
                <a:r>
                  <a:rPr lang="en-GB" sz="2000" dirty="0">
                    <a:solidFill>
                      <a:srgbClr val="0B3655"/>
                    </a:solidFill>
                    <a:latin typeface="Arial" panose="020B0604020202020204" pitchFamily="34" charset="0"/>
                    <a:cs typeface="Arial" panose="020B0604020202020204" pitchFamily="34" charset="0"/>
                  </a:rPr>
                  <a:t>² + </a:t>
                </a:r>
                <a:r>
                  <a:rPr lang="en-GB" sz="2000" i="1" dirty="0">
                    <a:solidFill>
                      <a:srgbClr val="0B3655"/>
                    </a:solidFill>
                    <a:latin typeface="Times New Roman" panose="02020603050405020304" pitchFamily="18" charset="0"/>
                    <a:cs typeface="Times New Roman" panose="02020603050405020304" pitchFamily="18" charset="0"/>
                  </a:rPr>
                  <a:t>c</a:t>
                </a:r>
                <a:r>
                  <a:rPr lang="en-GB" sz="2000" dirty="0">
                    <a:solidFill>
                      <a:srgbClr val="0B3655"/>
                    </a:solidFill>
                    <a:latin typeface="Arial" panose="020B0604020202020204" pitchFamily="34" charset="0"/>
                    <a:cs typeface="Arial" panose="020B0604020202020204" pitchFamily="34" charset="0"/>
                  </a:rPr>
                  <a:t>² − 2</a:t>
                </a:r>
                <a:r>
                  <a:rPr lang="en-GB" sz="2000" i="1" dirty="0">
                    <a:solidFill>
                      <a:srgbClr val="0B3655"/>
                    </a:solidFill>
                    <a:latin typeface="Times New Roman" panose="02020603050405020304" pitchFamily="18" charset="0"/>
                    <a:cs typeface="Times New Roman" panose="02020603050405020304" pitchFamily="18" charset="0"/>
                  </a:rPr>
                  <a:t>bc</a:t>
                </a:r>
                <a:r>
                  <a:rPr lang="en-GB" sz="2000" dirty="0">
                    <a:solidFill>
                      <a:srgbClr val="0B3655"/>
                    </a:solidFill>
                    <a:latin typeface="Arial" panose="020B0604020202020204" pitchFamily="34" charset="0"/>
                    <a:cs typeface="Arial" panose="020B0604020202020204" pitchFamily="34" charset="0"/>
                  </a:rPr>
                  <a:t> cos A</a:t>
                </a:r>
              </a:p>
              <a:p>
                <a:endParaRPr lang="en-GB" sz="2000" dirty="0">
                  <a:solidFill>
                    <a:srgbClr val="0B3655"/>
                  </a:solidFill>
                  <a:latin typeface="Arial" panose="020B0604020202020204" pitchFamily="34" charset="0"/>
                  <a:cs typeface="Arial" panose="020B0604020202020204" pitchFamily="34" charset="0"/>
                </a:endParaRPr>
              </a:p>
              <a:p>
                <a:r>
                  <a:rPr lang="en-GB" sz="2000" dirty="0">
                    <a:solidFill>
                      <a:srgbClr val="0B3655"/>
                    </a:solidFill>
                    <a:latin typeface="Arial" panose="020B0604020202020204" pitchFamily="34" charset="0"/>
                    <a:cs typeface="Arial" panose="020B0604020202020204" pitchFamily="34" charset="0"/>
                  </a:rPr>
                  <a:t>Cosine rule (to find an angle)</a:t>
                </a:r>
                <a:br>
                  <a:rPr lang="en-GB" sz="2000" dirty="0">
                    <a:solidFill>
                      <a:srgbClr val="0B3655"/>
                    </a:solidFill>
                    <a:latin typeface="Arial" panose="020B0604020202020204" pitchFamily="34" charset="0"/>
                    <a:cs typeface="Arial" panose="020B0604020202020204" pitchFamily="34" charset="0"/>
                  </a:rPr>
                </a:br>
                <a:r>
                  <a:rPr lang="en-GB" sz="2000" dirty="0">
                    <a:solidFill>
                      <a:srgbClr val="0B3655"/>
                    </a:solidFill>
                    <a:latin typeface="Arial" panose="020B0604020202020204" pitchFamily="34" charset="0"/>
                    <a:cs typeface="Arial" panose="020B0604020202020204" pitchFamily="34" charset="0"/>
                  </a:rPr>
                  <a:t>		cos A = </a:t>
                </a:r>
                <a14:m>
                  <m:oMath xmlns:m="http://schemas.openxmlformats.org/officeDocument/2006/math">
                    <m:f>
                      <m:fPr>
                        <m:ctrlPr>
                          <a:rPr lang="en-GB" sz="2000" i="1" smtClean="0">
                            <a:solidFill>
                              <a:srgbClr val="0B3655"/>
                            </a:solidFill>
                            <a:latin typeface="Cambria Math" panose="02040503050406030204" pitchFamily="18" charset="0"/>
                            <a:cs typeface="Arial" panose="020B0604020202020204" pitchFamily="34" charset="0"/>
                          </a:rPr>
                        </m:ctrlPr>
                      </m:fPr>
                      <m:num>
                        <m:sSup>
                          <m:sSupPr>
                            <m:ctrlPr>
                              <a:rPr lang="en-GB" sz="2000" b="0" i="1" smtClean="0">
                                <a:solidFill>
                                  <a:srgbClr val="0B3655"/>
                                </a:solidFill>
                                <a:latin typeface="Cambria Math" panose="02040503050406030204" pitchFamily="18" charset="0"/>
                                <a:cs typeface="Arial" panose="020B0604020202020204" pitchFamily="34" charset="0"/>
                              </a:rPr>
                            </m:ctrlPr>
                          </m:sSupPr>
                          <m:e>
                            <m:r>
                              <a:rPr lang="en-GB" sz="2000" b="0" i="1" smtClean="0">
                                <a:solidFill>
                                  <a:srgbClr val="0B3655"/>
                                </a:solidFill>
                                <a:latin typeface="Cambria Math" panose="02040503050406030204" pitchFamily="18" charset="0"/>
                                <a:cs typeface="Arial" panose="020B0604020202020204" pitchFamily="34" charset="0"/>
                              </a:rPr>
                              <m:t>𝑏</m:t>
                            </m:r>
                          </m:e>
                          <m:sup>
                            <m:r>
                              <a:rPr lang="en-GB" sz="2000" b="0" i="1" smtClean="0">
                                <a:solidFill>
                                  <a:srgbClr val="0B3655"/>
                                </a:solidFill>
                                <a:latin typeface="Cambria Math" panose="02040503050406030204" pitchFamily="18" charset="0"/>
                                <a:cs typeface="Arial" panose="020B0604020202020204" pitchFamily="34" charset="0"/>
                              </a:rPr>
                              <m:t>2</m:t>
                            </m:r>
                          </m:sup>
                        </m:sSup>
                        <m:r>
                          <a:rPr lang="en-GB" sz="2000" b="0" i="1" smtClean="0">
                            <a:solidFill>
                              <a:srgbClr val="0B3655"/>
                            </a:solidFill>
                            <a:latin typeface="Cambria Math" panose="02040503050406030204" pitchFamily="18" charset="0"/>
                            <a:cs typeface="Arial" panose="020B0604020202020204" pitchFamily="34" charset="0"/>
                          </a:rPr>
                          <m:t> + </m:t>
                        </m:r>
                        <m:sSup>
                          <m:sSupPr>
                            <m:ctrlPr>
                              <a:rPr lang="en-GB" sz="2000" b="0" i="1" smtClean="0">
                                <a:solidFill>
                                  <a:srgbClr val="0B3655"/>
                                </a:solidFill>
                                <a:latin typeface="Cambria Math" panose="02040503050406030204" pitchFamily="18" charset="0"/>
                                <a:cs typeface="Arial" panose="020B0604020202020204" pitchFamily="34" charset="0"/>
                              </a:rPr>
                            </m:ctrlPr>
                          </m:sSupPr>
                          <m:e>
                            <m:r>
                              <a:rPr lang="en-GB" sz="2000" b="0" i="1" smtClean="0">
                                <a:solidFill>
                                  <a:srgbClr val="0B3655"/>
                                </a:solidFill>
                                <a:latin typeface="Cambria Math" panose="02040503050406030204" pitchFamily="18" charset="0"/>
                                <a:cs typeface="Arial" panose="020B0604020202020204" pitchFamily="34" charset="0"/>
                              </a:rPr>
                              <m:t>𝑐</m:t>
                            </m:r>
                          </m:e>
                          <m:sup>
                            <m:r>
                              <a:rPr lang="en-GB" sz="2000" b="0" i="1" smtClean="0">
                                <a:solidFill>
                                  <a:srgbClr val="0B3655"/>
                                </a:solidFill>
                                <a:latin typeface="Cambria Math" panose="02040503050406030204" pitchFamily="18" charset="0"/>
                                <a:cs typeface="Arial" panose="020B0604020202020204" pitchFamily="34" charset="0"/>
                              </a:rPr>
                              <m:t>2</m:t>
                            </m:r>
                          </m:sup>
                        </m:sSup>
                        <m:r>
                          <a:rPr lang="en-GB" sz="2000" b="0" i="1" smtClean="0">
                            <a:solidFill>
                              <a:srgbClr val="0B3655"/>
                            </a:solidFill>
                            <a:latin typeface="Cambria Math" panose="02040503050406030204" pitchFamily="18" charset="0"/>
                            <a:cs typeface="Arial" panose="020B0604020202020204" pitchFamily="34" charset="0"/>
                          </a:rPr>
                          <m:t> − </m:t>
                        </m:r>
                        <m:r>
                          <a:rPr lang="en-GB" sz="2000" b="0" i="1" smtClean="0">
                            <a:solidFill>
                              <a:srgbClr val="0B3655"/>
                            </a:solidFill>
                            <a:latin typeface="Cambria Math" panose="02040503050406030204" pitchFamily="18" charset="0"/>
                            <a:cs typeface="Arial" panose="020B0604020202020204" pitchFamily="34" charset="0"/>
                          </a:rPr>
                          <m:t>𝑎</m:t>
                        </m:r>
                        <m:r>
                          <a:rPr lang="en-GB" sz="2000" b="0" i="1" smtClean="0">
                            <a:solidFill>
                              <a:srgbClr val="0B3655"/>
                            </a:solidFill>
                            <a:latin typeface="Cambria Math" panose="02040503050406030204" pitchFamily="18" charset="0"/>
                            <a:cs typeface="Arial" panose="020B0604020202020204" pitchFamily="34" charset="0"/>
                          </a:rPr>
                          <m:t>²</m:t>
                        </m:r>
                      </m:num>
                      <m:den>
                        <m:r>
                          <a:rPr lang="en-GB" sz="2000" b="0" i="1" dirty="0" smtClean="0">
                            <a:solidFill>
                              <a:srgbClr val="0B3655"/>
                            </a:solidFill>
                            <a:latin typeface="Cambria Math" panose="02040503050406030204" pitchFamily="18" charset="0"/>
                            <a:cs typeface="Arial" panose="020B0604020202020204" pitchFamily="34" charset="0"/>
                          </a:rPr>
                          <m:t>2</m:t>
                        </m:r>
                        <m:r>
                          <a:rPr lang="en-GB" sz="2000" b="0" i="1" dirty="0" smtClean="0">
                            <a:solidFill>
                              <a:srgbClr val="0B3655"/>
                            </a:solidFill>
                            <a:latin typeface="Cambria Math" panose="02040503050406030204" pitchFamily="18" charset="0"/>
                            <a:cs typeface="Arial" panose="020B0604020202020204" pitchFamily="34" charset="0"/>
                          </a:rPr>
                          <m:t>𝑏𝑐</m:t>
                        </m:r>
                      </m:den>
                    </m:f>
                  </m:oMath>
                </a14:m>
                <a:endParaRPr lang="en-GB" sz="2000" dirty="0">
                  <a:solidFill>
                    <a:srgbClr val="0B3655"/>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37783522-2B36-4033-9A07-7EE9077DF5B8}"/>
                  </a:ext>
                </a:extLst>
              </p:cNvPr>
              <p:cNvSpPr txBox="1">
                <a:spLocks noRot="1" noChangeAspect="1" noMove="1" noResize="1" noEditPoints="1" noAdjustHandles="1" noChangeArrowheads="1" noChangeShapeType="1" noTextEdit="1"/>
              </p:cNvSpPr>
              <p:nvPr/>
            </p:nvSpPr>
            <p:spPr>
              <a:xfrm>
                <a:off x="1369469" y="4744796"/>
                <a:ext cx="4545876" cy="1836208"/>
              </a:xfrm>
              <a:prstGeom prst="rect">
                <a:avLst/>
              </a:prstGeom>
              <a:blipFill>
                <a:blip r:embed="rId3"/>
                <a:stretch>
                  <a:fillRect l="-1477" t="-1325"/>
                </a:stretch>
              </a:blipFill>
            </p:spPr>
            <p:txBody>
              <a:bodyPr/>
              <a:lstStyle/>
              <a:p>
                <a:r>
                  <a:rPr lang="en-GB">
                    <a:noFill/>
                  </a:rPr>
                  <a:t> </a:t>
                </a:r>
              </a:p>
            </p:txBody>
          </p:sp>
        </mc:Fallback>
      </mc:AlternateContent>
    </p:spTree>
    <p:extLst>
      <p:ext uri="{BB962C8B-B14F-4D97-AF65-F5344CB8AC3E}">
        <p14:creationId xmlns:p14="http://schemas.microsoft.com/office/powerpoint/2010/main" val="59269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CA50D2-34C4-4560-B718-88EA2BBE01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8385" y="3620463"/>
            <a:ext cx="4865615" cy="3245366"/>
          </a:xfrm>
          <a:prstGeom prst="rect">
            <a:avLst/>
          </a:prstGeom>
        </p:spPr>
      </p:pic>
      <p:sp>
        <p:nvSpPr>
          <p:cNvPr id="2" name="Text Placeholder 1">
            <a:extLst>
              <a:ext uri="{FF2B5EF4-FFF2-40B4-BE49-F238E27FC236}">
                <a16:creationId xmlns:a16="http://schemas.microsoft.com/office/drawing/2014/main" id="{EFE1A610-31DB-4800-9EA6-6A228B67A3DE}"/>
              </a:ext>
            </a:extLst>
          </p:cNvPr>
          <p:cNvSpPr>
            <a:spLocks noGrp="1"/>
          </p:cNvSpPr>
          <p:nvPr>
            <p:ph type="body" sz="quarter" idx="13"/>
          </p:nvPr>
        </p:nvSpPr>
        <p:spPr/>
        <p:txBody>
          <a:bodyPr/>
          <a:lstStyle/>
          <a:p>
            <a:r>
              <a:rPr lang="en-GB" dirty="0"/>
              <a:t>Children’s slide</a:t>
            </a:r>
          </a:p>
        </p:txBody>
      </p:sp>
      <p:sp>
        <p:nvSpPr>
          <p:cNvPr id="3" name="Text Placeholder 2">
            <a:extLst>
              <a:ext uri="{FF2B5EF4-FFF2-40B4-BE49-F238E27FC236}">
                <a16:creationId xmlns:a16="http://schemas.microsoft.com/office/drawing/2014/main" id="{25AD6866-4AE5-4C17-9D14-BE79454CD84D}"/>
              </a:ext>
            </a:extLst>
          </p:cNvPr>
          <p:cNvSpPr>
            <a:spLocks noGrp="1"/>
          </p:cNvSpPr>
          <p:nvPr>
            <p:ph type="body" sz="quarter" idx="14"/>
          </p:nvPr>
        </p:nvSpPr>
        <p:spPr/>
        <p:txBody>
          <a:bodyPr/>
          <a:lstStyle/>
          <a:p>
            <a:r>
              <a:rPr lang="en-GB" dirty="0"/>
              <a:t>The design for this slide has been simplified </a:t>
            </a:r>
          </a:p>
          <a:p>
            <a:pPr lvl="1"/>
            <a:r>
              <a:rPr lang="en-GB" dirty="0"/>
              <a:t>Giving your answers in mm, calculate:</a:t>
            </a:r>
          </a:p>
          <a:p>
            <a:pPr marL="715963" lvl="1" indent="0">
              <a:buNone/>
            </a:pPr>
            <a:r>
              <a:rPr lang="en-GB" dirty="0">
                <a:solidFill>
                  <a:srgbClr val="0B3655"/>
                </a:solidFill>
              </a:rPr>
              <a:t>a) the length of the slide, </a:t>
            </a:r>
          </a:p>
          <a:p>
            <a:pPr marL="715963" lvl="1" indent="0">
              <a:buNone/>
            </a:pPr>
            <a:r>
              <a:rPr lang="en-GB" dirty="0">
                <a:solidFill>
                  <a:srgbClr val="0B3655"/>
                </a:solidFill>
              </a:rPr>
              <a:t>b) the length of the steps incline</a:t>
            </a:r>
            <a:endParaRPr lang="en-GB" dirty="0"/>
          </a:p>
        </p:txBody>
      </p:sp>
      <p:pic>
        <p:nvPicPr>
          <p:cNvPr id="6" name="Picture 5">
            <a:extLst>
              <a:ext uri="{FF2B5EF4-FFF2-40B4-BE49-F238E27FC236}">
                <a16:creationId xmlns:a16="http://schemas.microsoft.com/office/drawing/2014/main" id="{3D250170-5B51-451F-9C35-E0CCE56447E7}"/>
              </a:ext>
            </a:extLst>
          </p:cNvPr>
          <p:cNvPicPr>
            <a:picLocks noChangeAspect="1"/>
          </p:cNvPicPr>
          <p:nvPr/>
        </p:nvPicPr>
        <p:blipFill rotWithShape="1">
          <a:blip r:embed="rId3">
            <a:extLst>
              <a:ext uri="{28A0092B-C50C-407E-A947-70E740481C1C}">
                <a14:useLocalDpi xmlns:a14="http://schemas.microsoft.com/office/drawing/2010/main" val="0"/>
              </a:ext>
            </a:extLst>
          </a:blip>
          <a:srcRect l="4858"/>
          <a:stretch/>
        </p:blipFill>
        <p:spPr>
          <a:xfrm>
            <a:off x="622490" y="3744618"/>
            <a:ext cx="4414291" cy="2559674"/>
          </a:xfrm>
          <a:prstGeom prst="rect">
            <a:avLst/>
          </a:prstGeom>
        </p:spPr>
      </p:pic>
    </p:spTree>
    <p:extLst>
      <p:ext uri="{BB962C8B-B14F-4D97-AF65-F5344CB8AC3E}">
        <p14:creationId xmlns:p14="http://schemas.microsoft.com/office/powerpoint/2010/main" val="186538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1A610-31DB-4800-9EA6-6A228B67A3DE}"/>
              </a:ext>
            </a:extLst>
          </p:cNvPr>
          <p:cNvSpPr>
            <a:spLocks noGrp="1"/>
          </p:cNvSpPr>
          <p:nvPr>
            <p:ph type="body" sz="quarter" idx="13"/>
          </p:nvPr>
        </p:nvSpPr>
        <p:spPr/>
        <p:txBody>
          <a:bodyPr/>
          <a:lstStyle/>
          <a:p>
            <a:r>
              <a:rPr lang="en-GB" dirty="0"/>
              <a:t>Children’s slide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5AD6866-4AE5-4C17-9D14-BE79454CD84D}"/>
                  </a:ext>
                </a:extLst>
              </p:cNvPr>
              <p:cNvSpPr>
                <a:spLocks noGrp="1"/>
              </p:cNvSpPr>
              <p:nvPr>
                <p:ph type="body" sz="quarter" idx="14"/>
              </p:nvPr>
            </p:nvSpPr>
            <p:spPr/>
            <p:txBody>
              <a:bodyPr/>
              <a:lstStyle/>
              <a:p>
                <a:r>
                  <a:rPr lang="en-GB" dirty="0"/>
                  <a:t>Here is the method:</a:t>
                </a:r>
              </a:p>
              <a:p>
                <a:pPr lvl="1"/>
                <a:r>
                  <a:rPr lang="en-GB" dirty="0">
                    <a:solidFill>
                      <a:srgbClr val="FF0000"/>
                    </a:solidFill>
                  </a:rPr>
                  <a:t>We know a side and its opposite </a:t>
                </a:r>
                <a:br>
                  <a:rPr lang="en-GB" dirty="0">
                    <a:solidFill>
                      <a:srgbClr val="FF0000"/>
                    </a:solidFill>
                  </a:rPr>
                </a:br>
                <a:r>
                  <a:rPr lang="en-GB" dirty="0">
                    <a:solidFill>
                      <a:srgbClr val="FF0000"/>
                    </a:solidFill>
                  </a:rPr>
                  <a:t>angle, so we use the </a:t>
                </a:r>
                <a:r>
                  <a:rPr lang="en-GB" b="1" dirty="0">
                    <a:solidFill>
                      <a:srgbClr val="FF0000"/>
                    </a:solidFill>
                  </a:rPr>
                  <a:t>sine rule</a:t>
                </a:r>
                <a:r>
                  <a:rPr lang="en-GB" dirty="0">
                    <a:solidFill>
                      <a:srgbClr val="FF0000"/>
                    </a:solidFill>
                  </a:rPr>
                  <a:t>: </a:t>
                </a:r>
                <a:br>
                  <a:rPr lang="en-GB" dirty="0">
                    <a:solidFill>
                      <a:srgbClr val="FF0000"/>
                    </a:solidFill>
                  </a:rPr>
                </a:br>
                <a:br>
                  <a:rPr lang="en-GB" dirty="0">
                    <a:solidFill>
                      <a:srgbClr val="FF0000"/>
                    </a:solidFill>
                  </a:rPr>
                </a:br>
                <a14:m>
                  <m:oMath xmlns:m="http://schemas.openxmlformats.org/officeDocument/2006/math">
                    <m:f>
                      <m:fPr>
                        <m:ctrlPr>
                          <a:rPr lang="en-GB" i="1" smtClean="0">
                            <a:solidFill>
                              <a:srgbClr val="FF0000"/>
                            </a:solidFill>
                            <a:latin typeface="Cambria Math" panose="02040503050406030204" pitchFamily="18" charset="0"/>
                          </a:rPr>
                        </m:ctrlPr>
                      </m:fPr>
                      <m:num>
                        <m:r>
                          <m:rPr>
                            <m:sty m:val="p"/>
                          </m:rPr>
                          <a:rPr lang="en-GB" b="0" i="0" smtClean="0">
                            <a:solidFill>
                              <a:srgbClr val="FF0000"/>
                            </a:solidFill>
                            <a:latin typeface="Cambria Math" panose="02040503050406030204" pitchFamily="18" charset="0"/>
                          </a:rPr>
                          <m:t>Slide</m:t>
                        </m:r>
                        <m:r>
                          <a:rPr lang="en-GB" b="0" i="0" smtClean="0">
                            <a:solidFill>
                              <a:srgbClr val="FF0000"/>
                            </a:solidFill>
                            <a:latin typeface="Cambria Math" panose="02040503050406030204" pitchFamily="18" charset="0"/>
                          </a:rPr>
                          <m:t> </m:t>
                        </m:r>
                        <m:r>
                          <m:rPr>
                            <m:sty m:val="p"/>
                          </m:rPr>
                          <a:rPr lang="en-GB" b="0" i="0" smtClean="0">
                            <a:solidFill>
                              <a:srgbClr val="FF0000"/>
                            </a:solidFill>
                            <a:latin typeface="Cambria Math" panose="02040503050406030204" pitchFamily="18" charset="0"/>
                          </a:rPr>
                          <m:t>length</m:t>
                        </m:r>
                      </m:num>
                      <m:den>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sin</m:t>
                            </m:r>
                          </m:fName>
                          <m:e>
                            <m:r>
                              <a:rPr lang="en-GB" b="0" i="0" smtClean="0">
                                <a:solidFill>
                                  <a:srgbClr val="FF0000"/>
                                </a:solidFill>
                                <a:latin typeface="Cambria Math" panose="02040503050406030204" pitchFamily="18" charset="0"/>
                              </a:rPr>
                              <m:t>63°</m:t>
                            </m:r>
                          </m:e>
                        </m:func>
                      </m:den>
                    </m:f>
                  </m:oMath>
                </a14:m>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a:rPr lang="en-GB" b="0" i="0" smtClean="0">
                            <a:solidFill>
                              <a:srgbClr val="FF0000"/>
                            </a:solidFill>
                            <a:latin typeface="Cambria Math" panose="02040503050406030204" pitchFamily="18" charset="0"/>
                          </a:rPr>
                          <m:t>3.20</m:t>
                        </m:r>
                        <m:r>
                          <a:rPr lang="en-GB" b="0" i="1" smtClean="0">
                            <a:solidFill>
                              <a:srgbClr val="FF0000"/>
                            </a:solidFill>
                            <a:latin typeface="Cambria Math" panose="02040503050406030204" pitchFamily="18" charset="0"/>
                          </a:rPr>
                          <m:t> </m:t>
                        </m:r>
                      </m:num>
                      <m:den>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sin</m:t>
                            </m:r>
                          </m:fName>
                          <m:e>
                            <m:r>
                              <a:rPr lang="en-GB" b="0" i="0" smtClean="0">
                                <a:solidFill>
                                  <a:srgbClr val="FF0000"/>
                                </a:solidFill>
                                <a:latin typeface="Cambria Math" panose="02040503050406030204" pitchFamily="18" charset="0"/>
                              </a:rPr>
                              <m:t>78</m:t>
                            </m:r>
                          </m:e>
                        </m:func>
                      </m:den>
                    </m:f>
                  </m:oMath>
                </a14:m>
                <a:r>
                  <a:rPr lang="en-GB" dirty="0">
                    <a:solidFill>
                      <a:srgbClr val="FF0000"/>
                    </a:solidFill>
                  </a:rPr>
                  <a:t> </a:t>
                </a:r>
                <a:r>
                  <a:rPr lang="en-US" dirty="0">
                    <a:solidFill>
                      <a:srgbClr val="FF0000"/>
                    </a:solidFill>
                  </a:rPr>
                  <a:t>⇒ </a:t>
                </a:r>
                <a:r>
                  <a:rPr lang="en-GB" dirty="0">
                    <a:solidFill>
                      <a:srgbClr val="FF0000"/>
                    </a:solidFill>
                  </a:rPr>
                  <a:t>Slide length =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3.20</m:t>
                        </m:r>
                        <m:r>
                          <a:rPr lang="en-GB" b="0" i="1" smtClean="0">
                            <a:solidFill>
                              <a:srgbClr val="FF0000"/>
                            </a:solidFill>
                            <a:latin typeface="Cambria Math" panose="02040503050406030204" pitchFamily="18" charset="0"/>
                          </a:rPr>
                          <m:t> </m:t>
                        </m:r>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 </m:t>
                        </m:r>
                        <m:func>
                          <m:funcPr>
                            <m:ctrlPr>
                              <a:rPr lang="en-GB" i="1">
                                <a:solidFill>
                                  <a:srgbClr val="FF0000"/>
                                </a:solidFill>
                                <a:latin typeface="Cambria Math" panose="02040503050406030204" pitchFamily="18" charset="0"/>
                              </a:rPr>
                            </m:ctrlPr>
                          </m:funcPr>
                          <m:fName>
                            <m:r>
                              <m:rPr>
                                <m:sty m:val="p"/>
                              </m:rPr>
                              <a:rPr lang="en-GB">
                                <a:solidFill>
                                  <a:srgbClr val="FF0000"/>
                                </a:solidFill>
                                <a:latin typeface="Cambria Math" panose="02040503050406030204" pitchFamily="18" charset="0"/>
                              </a:rPr>
                              <m:t>sin</m:t>
                            </m:r>
                          </m:fName>
                          <m:e>
                            <m:r>
                              <a:rPr lang="en-GB" i="1">
                                <a:solidFill>
                                  <a:srgbClr val="FF0000"/>
                                </a:solidFill>
                                <a:latin typeface="Cambria Math" panose="02040503050406030204" pitchFamily="18" charset="0"/>
                              </a:rPr>
                              <m:t>63</m:t>
                            </m:r>
                          </m:e>
                        </m:func>
                      </m:num>
                      <m:den>
                        <m:func>
                          <m:funcPr>
                            <m:ctrlPr>
                              <a:rPr lang="en-GB" i="1">
                                <a:solidFill>
                                  <a:srgbClr val="FF0000"/>
                                </a:solidFill>
                                <a:latin typeface="Cambria Math" panose="02040503050406030204" pitchFamily="18" charset="0"/>
                              </a:rPr>
                            </m:ctrlPr>
                          </m:funcPr>
                          <m:fName>
                            <m:r>
                              <m:rPr>
                                <m:sty m:val="p"/>
                              </m:rPr>
                              <a:rPr lang="en-GB">
                                <a:solidFill>
                                  <a:srgbClr val="FF0000"/>
                                </a:solidFill>
                                <a:latin typeface="Cambria Math" panose="02040503050406030204" pitchFamily="18" charset="0"/>
                              </a:rPr>
                              <m:t>sin</m:t>
                            </m:r>
                          </m:fName>
                          <m:e>
                            <m:r>
                              <a:rPr lang="en-GB" i="1">
                                <a:solidFill>
                                  <a:srgbClr val="FF0000"/>
                                </a:solidFill>
                                <a:latin typeface="Cambria Math" panose="02040503050406030204" pitchFamily="18" charset="0"/>
                              </a:rPr>
                              <m:t>78</m:t>
                            </m:r>
                          </m:e>
                        </m:func>
                      </m:den>
                    </m:f>
                  </m:oMath>
                </a14:m>
                <a:br>
                  <a:rPr lang="en-GB" dirty="0">
                    <a:solidFill>
                      <a:srgbClr val="FF0000"/>
                    </a:solidFill>
                  </a:rPr>
                </a:br>
                <a:br>
                  <a:rPr lang="en-GB" dirty="0">
                    <a:solidFill>
                      <a:srgbClr val="FF0000"/>
                    </a:solidFill>
                  </a:rPr>
                </a:br>
                <a:r>
                  <a:rPr lang="en-GB" dirty="0">
                    <a:solidFill>
                      <a:srgbClr val="FF0000"/>
                    </a:solidFill>
                  </a:rPr>
                  <a:t>Slide length = 2.9149… m or </a:t>
                </a:r>
                <a:r>
                  <a:rPr lang="en-GB" b="1" dirty="0">
                    <a:solidFill>
                      <a:srgbClr val="FF0000"/>
                    </a:solidFill>
                  </a:rPr>
                  <a:t>2,915 mm </a:t>
                </a:r>
                <a:r>
                  <a:rPr lang="en-GB" dirty="0">
                    <a:solidFill>
                      <a:srgbClr val="FF0000"/>
                    </a:solidFill>
                  </a:rPr>
                  <a:t>(to the nearest mm)</a:t>
                </a:r>
              </a:p>
              <a:p>
                <a:pPr lvl="1"/>
                <a:r>
                  <a:rPr lang="en-GB" dirty="0">
                    <a:solidFill>
                      <a:srgbClr val="FF0000"/>
                    </a:solidFill>
                  </a:rPr>
                  <a:t>Similarly, </a:t>
                </a:r>
                <a14:m>
                  <m:oMath xmlns:m="http://schemas.openxmlformats.org/officeDocument/2006/math">
                    <m:f>
                      <m:fPr>
                        <m:ctrlPr>
                          <a:rPr lang="en-GB" i="1">
                            <a:solidFill>
                              <a:srgbClr val="FF0000"/>
                            </a:solidFill>
                            <a:latin typeface="Cambria Math" panose="02040503050406030204" pitchFamily="18" charset="0"/>
                          </a:rPr>
                        </m:ctrlPr>
                      </m:fPr>
                      <m:num>
                        <m:r>
                          <m:rPr>
                            <m:sty m:val="p"/>
                          </m:rPr>
                          <a:rPr lang="en-GB" b="0" i="0" smtClean="0">
                            <a:solidFill>
                              <a:srgbClr val="FF0000"/>
                            </a:solidFill>
                            <a:latin typeface="Cambria Math" panose="02040503050406030204" pitchFamily="18" charset="0"/>
                          </a:rPr>
                          <m:t>Steps</m:t>
                        </m:r>
                        <m:r>
                          <a:rPr lang="en-GB" b="0" i="0" smtClean="0">
                            <a:solidFill>
                              <a:srgbClr val="FF0000"/>
                            </a:solidFill>
                            <a:latin typeface="Cambria Math" panose="02040503050406030204" pitchFamily="18" charset="0"/>
                          </a:rPr>
                          <m:t> </m:t>
                        </m:r>
                        <m:r>
                          <m:rPr>
                            <m:sty m:val="p"/>
                          </m:rPr>
                          <a:rPr lang="en-GB" b="0" i="0" smtClean="0">
                            <a:solidFill>
                              <a:srgbClr val="FF0000"/>
                            </a:solidFill>
                            <a:latin typeface="Cambria Math" panose="02040503050406030204" pitchFamily="18" charset="0"/>
                          </a:rPr>
                          <m:t>incline</m:t>
                        </m:r>
                      </m:num>
                      <m:den>
                        <m:func>
                          <m:funcPr>
                            <m:ctrlPr>
                              <a:rPr lang="en-GB" i="1">
                                <a:solidFill>
                                  <a:srgbClr val="FF0000"/>
                                </a:solidFill>
                                <a:latin typeface="Cambria Math" panose="02040503050406030204" pitchFamily="18" charset="0"/>
                              </a:rPr>
                            </m:ctrlPr>
                          </m:funcPr>
                          <m:fName>
                            <m:r>
                              <m:rPr>
                                <m:sty m:val="p"/>
                              </m:rPr>
                              <a:rPr lang="en-GB" i="0">
                                <a:solidFill>
                                  <a:srgbClr val="FF0000"/>
                                </a:solidFill>
                                <a:latin typeface="Cambria Math" panose="02040503050406030204" pitchFamily="18" charset="0"/>
                              </a:rPr>
                              <m:t>sin</m:t>
                            </m:r>
                          </m:fName>
                          <m:e>
                            <m:r>
                              <a:rPr lang="en-GB" b="0" i="0" smtClean="0">
                                <a:solidFill>
                                  <a:srgbClr val="FF0000"/>
                                </a:solidFill>
                                <a:latin typeface="Cambria Math" panose="02040503050406030204" pitchFamily="18" charset="0"/>
                              </a:rPr>
                              <m:t>39</m:t>
                            </m:r>
                          </m:e>
                        </m:func>
                      </m:den>
                    </m:f>
                  </m:oMath>
                </a14:m>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a:rPr lang="en-GB" i="0">
                            <a:solidFill>
                              <a:srgbClr val="FF0000"/>
                            </a:solidFill>
                            <a:latin typeface="Cambria Math" panose="02040503050406030204" pitchFamily="18" charset="0"/>
                          </a:rPr>
                          <m:t>3.20</m:t>
                        </m:r>
                      </m:num>
                      <m:den>
                        <m:func>
                          <m:funcPr>
                            <m:ctrlPr>
                              <a:rPr lang="en-GB" i="1">
                                <a:solidFill>
                                  <a:srgbClr val="FF0000"/>
                                </a:solidFill>
                                <a:latin typeface="Cambria Math" panose="02040503050406030204" pitchFamily="18" charset="0"/>
                              </a:rPr>
                            </m:ctrlPr>
                          </m:funcPr>
                          <m:fName>
                            <m:r>
                              <m:rPr>
                                <m:sty m:val="p"/>
                              </m:rPr>
                              <a:rPr lang="en-GB" i="0">
                                <a:solidFill>
                                  <a:srgbClr val="FF0000"/>
                                </a:solidFill>
                                <a:latin typeface="Cambria Math" panose="02040503050406030204" pitchFamily="18" charset="0"/>
                              </a:rPr>
                              <m:t>sin</m:t>
                            </m:r>
                          </m:fName>
                          <m:e>
                            <m:r>
                              <a:rPr lang="en-GB" i="0">
                                <a:solidFill>
                                  <a:srgbClr val="FF0000"/>
                                </a:solidFill>
                                <a:latin typeface="Cambria Math" panose="02040503050406030204" pitchFamily="18" charset="0"/>
                              </a:rPr>
                              <m:t>78</m:t>
                            </m:r>
                          </m:e>
                        </m:func>
                      </m:den>
                    </m:f>
                  </m:oMath>
                </a14:m>
                <a:r>
                  <a:rPr lang="en-GB" dirty="0">
                    <a:solidFill>
                      <a:srgbClr val="FF0000"/>
                    </a:solidFill>
                  </a:rPr>
                  <a:t> , so steps incline = </a:t>
                </a:r>
                <a14:m>
                  <m:oMath xmlns:m="http://schemas.openxmlformats.org/officeDocument/2006/math">
                    <m:f>
                      <m:fPr>
                        <m:ctrlPr>
                          <a:rPr lang="en-GB" i="1">
                            <a:solidFill>
                              <a:srgbClr val="FF0000"/>
                            </a:solidFill>
                            <a:latin typeface="Cambria Math" panose="02040503050406030204" pitchFamily="18" charset="0"/>
                          </a:rPr>
                        </m:ctrlPr>
                      </m:fPr>
                      <m:num>
                        <m:r>
                          <a:rPr lang="en-GB" i="0">
                            <a:solidFill>
                              <a:srgbClr val="FF0000"/>
                            </a:solidFill>
                            <a:latin typeface="Cambria Math" panose="02040503050406030204" pitchFamily="18" charset="0"/>
                          </a:rPr>
                          <m:t>3.20</m:t>
                        </m:r>
                        <m:r>
                          <a:rPr lang="en-GB" b="0" i="0" smtClean="0">
                            <a:solidFill>
                              <a:srgbClr val="FF0000"/>
                            </a:solidFill>
                            <a:latin typeface="Cambria Math" panose="02040503050406030204" pitchFamily="18" charset="0"/>
                          </a:rPr>
                          <m:t> </m:t>
                        </m:r>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 </m:t>
                        </m:r>
                        <m:func>
                          <m:funcPr>
                            <m:ctrlPr>
                              <a:rPr lang="en-GB" i="1">
                                <a:solidFill>
                                  <a:srgbClr val="FF0000"/>
                                </a:solidFill>
                                <a:latin typeface="Cambria Math" panose="02040503050406030204" pitchFamily="18" charset="0"/>
                              </a:rPr>
                            </m:ctrlPr>
                          </m:funcPr>
                          <m:fName>
                            <m:r>
                              <m:rPr>
                                <m:sty m:val="p"/>
                              </m:rPr>
                              <a:rPr lang="en-GB" i="0">
                                <a:solidFill>
                                  <a:srgbClr val="FF0000"/>
                                </a:solidFill>
                                <a:latin typeface="Cambria Math" panose="02040503050406030204" pitchFamily="18" charset="0"/>
                              </a:rPr>
                              <m:t>sin</m:t>
                            </m:r>
                          </m:fName>
                          <m:e>
                            <m:r>
                              <a:rPr lang="en-GB" b="0" i="0" smtClean="0">
                                <a:solidFill>
                                  <a:srgbClr val="FF0000"/>
                                </a:solidFill>
                                <a:latin typeface="Cambria Math" panose="02040503050406030204" pitchFamily="18" charset="0"/>
                              </a:rPr>
                              <m:t>39</m:t>
                            </m:r>
                          </m:e>
                        </m:func>
                      </m:num>
                      <m:den>
                        <m:func>
                          <m:funcPr>
                            <m:ctrlPr>
                              <a:rPr lang="en-GB" i="1">
                                <a:solidFill>
                                  <a:srgbClr val="FF0000"/>
                                </a:solidFill>
                                <a:latin typeface="Cambria Math" panose="02040503050406030204" pitchFamily="18" charset="0"/>
                              </a:rPr>
                            </m:ctrlPr>
                          </m:funcPr>
                          <m:fName>
                            <m:r>
                              <m:rPr>
                                <m:sty m:val="p"/>
                              </m:rPr>
                              <a:rPr lang="en-GB" i="0">
                                <a:solidFill>
                                  <a:srgbClr val="FF0000"/>
                                </a:solidFill>
                                <a:latin typeface="Cambria Math" panose="02040503050406030204" pitchFamily="18" charset="0"/>
                              </a:rPr>
                              <m:t>sin</m:t>
                            </m:r>
                          </m:fName>
                          <m:e>
                            <m:r>
                              <a:rPr lang="en-GB" i="0">
                                <a:solidFill>
                                  <a:srgbClr val="FF0000"/>
                                </a:solidFill>
                                <a:latin typeface="Cambria Math" panose="02040503050406030204" pitchFamily="18" charset="0"/>
                              </a:rPr>
                              <m:t>78</m:t>
                            </m:r>
                          </m:e>
                        </m:func>
                      </m:den>
                    </m:f>
                  </m:oMath>
                </a14:m>
                <a:r>
                  <a:rPr lang="en-GB" dirty="0">
                    <a:solidFill>
                      <a:srgbClr val="FF0000"/>
                    </a:solidFill>
                  </a:rPr>
                  <a:t> </a:t>
                </a:r>
                <a:br>
                  <a:rPr lang="en-GB" dirty="0">
                    <a:solidFill>
                      <a:srgbClr val="FF0000"/>
                    </a:solidFill>
                  </a:rPr>
                </a:br>
                <a:br>
                  <a:rPr lang="en-GB" dirty="0">
                    <a:solidFill>
                      <a:srgbClr val="FF0000"/>
                    </a:solidFill>
                  </a:rPr>
                </a:br>
                <a:r>
                  <a:rPr lang="en-GB" dirty="0">
                    <a:solidFill>
                      <a:srgbClr val="FF0000"/>
                    </a:solidFill>
                  </a:rPr>
                  <a:t>= 2.0588.. m or </a:t>
                </a:r>
                <a:r>
                  <a:rPr lang="en-GB" b="1" dirty="0">
                    <a:solidFill>
                      <a:srgbClr val="FF0000"/>
                    </a:solidFill>
                  </a:rPr>
                  <a:t>2,059 mm </a:t>
                </a:r>
                <a:r>
                  <a:rPr lang="en-GB" dirty="0">
                    <a:solidFill>
                      <a:srgbClr val="FF0000"/>
                    </a:solidFill>
                  </a:rPr>
                  <a:t>(nearest mm)</a:t>
                </a:r>
                <a:endParaRPr lang="en-GB" dirty="0"/>
              </a:p>
            </p:txBody>
          </p:sp>
        </mc:Choice>
        <mc:Fallback xmlns="">
          <p:sp>
            <p:nvSpPr>
              <p:cNvPr id="3" name="Text Placeholder 2">
                <a:extLst>
                  <a:ext uri="{FF2B5EF4-FFF2-40B4-BE49-F238E27FC236}">
                    <a16:creationId xmlns:a16="http://schemas.microsoft.com/office/drawing/2014/main" id="{25AD6866-4AE5-4C17-9D14-BE79454CD84D}"/>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b="-12898"/>
                </a:stretch>
              </a:blipFill>
            </p:spPr>
            <p:txBody>
              <a:bodyPr/>
              <a:lstStyle/>
              <a:p>
                <a:r>
                  <a:rPr lang="en-US">
                    <a:noFill/>
                  </a:rPr>
                  <a:t> </a:t>
                </a:r>
              </a:p>
            </p:txBody>
          </p:sp>
        </mc:Fallback>
      </mc:AlternateContent>
      <p:pic>
        <p:nvPicPr>
          <p:cNvPr id="6" name="Graphic 5">
            <a:extLst>
              <a:ext uri="{FF2B5EF4-FFF2-40B4-BE49-F238E27FC236}">
                <a16:creationId xmlns:a16="http://schemas.microsoft.com/office/drawing/2014/main" id="{9A435D36-CAB0-4CF1-B9B0-4D143DFCF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pic>
        <p:nvPicPr>
          <p:cNvPr id="7" name="Picture 6">
            <a:extLst>
              <a:ext uri="{FF2B5EF4-FFF2-40B4-BE49-F238E27FC236}">
                <a16:creationId xmlns:a16="http://schemas.microsoft.com/office/drawing/2014/main" id="{AD15B449-E255-4EA6-A01D-AC6E9B241B7F}"/>
              </a:ext>
            </a:extLst>
          </p:cNvPr>
          <p:cNvPicPr>
            <a:picLocks noChangeAspect="1"/>
          </p:cNvPicPr>
          <p:nvPr/>
        </p:nvPicPr>
        <p:blipFill rotWithShape="1">
          <a:blip r:embed="rId5">
            <a:extLst>
              <a:ext uri="{28A0092B-C50C-407E-A947-70E740481C1C}">
                <a14:useLocalDpi xmlns:a14="http://schemas.microsoft.com/office/drawing/2010/main" val="0"/>
              </a:ext>
            </a:extLst>
          </a:blip>
          <a:srcRect l="4858"/>
          <a:stretch/>
        </p:blipFill>
        <p:spPr>
          <a:xfrm>
            <a:off x="5411200" y="1433905"/>
            <a:ext cx="2908973" cy="1686800"/>
          </a:xfrm>
          <a:prstGeom prst="rect">
            <a:avLst/>
          </a:prstGeom>
        </p:spPr>
      </p:pic>
    </p:spTree>
    <p:extLst>
      <p:ext uri="{BB962C8B-B14F-4D97-AF65-F5344CB8AC3E}">
        <p14:creationId xmlns:p14="http://schemas.microsoft.com/office/powerpoint/2010/main" val="3195485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BB5D01-2241-49CC-9299-5945E318E3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35507" y="637562"/>
            <a:ext cx="1508494" cy="2290196"/>
          </a:xfrm>
          <a:prstGeom prst="rect">
            <a:avLst/>
          </a:prstGeom>
        </p:spPr>
      </p:pic>
      <p:pic>
        <p:nvPicPr>
          <p:cNvPr id="11" name="Picture 10">
            <a:extLst>
              <a:ext uri="{FF2B5EF4-FFF2-40B4-BE49-F238E27FC236}">
                <a16:creationId xmlns:a16="http://schemas.microsoft.com/office/drawing/2014/main" id="{3EFC08F1-DE61-4FE1-890A-382B66056A9C}"/>
              </a:ext>
            </a:extLst>
          </p:cNvPr>
          <p:cNvPicPr>
            <a:picLocks noChangeAspect="1"/>
          </p:cNvPicPr>
          <p:nvPr/>
        </p:nvPicPr>
        <p:blipFill rotWithShape="1">
          <a:blip r:embed="rId3">
            <a:extLst>
              <a:ext uri="{28A0092B-C50C-407E-A947-70E740481C1C}">
                <a14:useLocalDpi xmlns:a14="http://schemas.microsoft.com/office/drawing/2010/main" val="0"/>
              </a:ext>
            </a:extLst>
          </a:blip>
          <a:srcRect t="2126"/>
          <a:stretch/>
        </p:blipFill>
        <p:spPr>
          <a:xfrm>
            <a:off x="5667749" y="634999"/>
            <a:ext cx="3037863" cy="5405251"/>
          </a:xfrm>
          <a:prstGeom prst="rect">
            <a:avLst/>
          </a:prstGeom>
        </p:spPr>
      </p:pic>
      <p:sp>
        <p:nvSpPr>
          <p:cNvPr id="2" name="Text Placeholder 1">
            <a:extLst>
              <a:ext uri="{FF2B5EF4-FFF2-40B4-BE49-F238E27FC236}">
                <a16:creationId xmlns:a16="http://schemas.microsoft.com/office/drawing/2014/main" id="{C6515DCA-AB51-46CC-BBF6-743EA6972195}"/>
              </a:ext>
            </a:extLst>
          </p:cNvPr>
          <p:cNvSpPr>
            <a:spLocks noGrp="1"/>
          </p:cNvSpPr>
          <p:nvPr>
            <p:ph type="body" sz="quarter" idx="13"/>
          </p:nvPr>
        </p:nvSpPr>
        <p:spPr/>
        <p:txBody>
          <a:bodyPr/>
          <a:lstStyle/>
          <a:p>
            <a:r>
              <a:rPr lang="en-GB" dirty="0"/>
              <a:t>Pendant light</a:t>
            </a:r>
          </a:p>
        </p:txBody>
      </p:sp>
      <p:sp>
        <p:nvSpPr>
          <p:cNvPr id="3" name="Text Placeholder 2">
            <a:extLst>
              <a:ext uri="{FF2B5EF4-FFF2-40B4-BE49-F238E27FC236}">
                <a16:creationId xmlns:a16="http://schemas.microsoft.com/office/drawing/2014/main" id="{8115807D-347A-4D4C-A973-945EA991C06F}"/>
              </a:ext>
            </a:extLst>
          </p:cNvPr>
          <p:cNvSpPr>
            <a:spLocks noGrp="1"/>
          </p:cNvSpPr>
          <p:nvPr>
            <p:ph type="body" sz="quarter" idx="14"/>
          </p:nvPr>
        </p:nvSpPr>
        <p:spPr/>
        <p:txBody>
          <a:bodyPr/>
          <a:lstStyle/>
          <a:p>
            <a:r>
              <a:rPr lang="en-GB" dirty="0"/>
              <a:t>The picture shows a pendant light </a:t>
            </a:r>
          </a:p>
          <a:p>
            <a:pPr lvl="1"/>
            <a:r>
              <a:rPr lang="en-GB" dirty="0"/>
              <a:t>It is suspended from two support wires</a:t>
            </a:r>
            <a:br>
              <a:rPr lang="en-GB" dirty="0"/>
            </a:br>
            <a:r>
              <a:rPr lang="en-GB" dirty="0"/>
              <a:t>to make it hang in the correct position</a:t>
            </a:r>
          </a:p>
          <a:p>
            <a:pPr lvl="1"/>
            <a:r>
              <a:rPr lang="en-GB" dirty="0">
                <a:solidFill>
                  <a:srgbClr val="0B3655"/>
                </a:solidFill>
              </a:rPr>
              <a:t>Calculate the shortest distance </a:t>
            </a:r>
            <a:br>
              <a:rPr lang="en-GB" dirty="0">
                <a:solidFill>
                  <a:srgbClr val="0B3655"/>
                </a:solidFill>
              </a:rPr>
            </a:br>
            <a:r>
              <a:rPr lang="en-GB" dirty="0">
                <a:solidFill>
                  <a:srgbClr val="0B3655"/>
                </a:solidFill>
              </a:rPr>
              <a:t>between the ceiling fixings – </a:t>
            </a:r>
            <a:br>
              <a:rPr lang="en-GB" dirty="0">
                <a:solidFill>
                  <a:srgbClr val="0B3655"/>
                </a:solidFill>
              </a:rPr>
            </a:br>
            <a:r>
              <a:rPr lang="en-GB" dirty="0">
                <a:solidFill>
                  <a:srgbClr val="0B3655"/>
                </a:solidFill>
              </a:rPr>
              <a:t>Give your answer to 1 d.p.</a:t>
            </a:r>
            <a:br>
              <a:rPr lang="en-GB" dirty="0"/>
            </a:br>
            <a:r>
              <a:rPr lang="en-GB" dirty="0"/>
              <a:t> </a:t>
            </a:r>
            <a:br>
              <a:rPr lang="en-GB" dirty="0"/>
            </a:br>
            <a:r>
              <a:rPr lang="en-GB" dirty="0"/>
              <a:t>Hint: We know two sides and </a:t>
            </a:r>
            <a:br>
              <a:rPr lang="en-GB" dirty="0"/>
            </a:br>
            <a:r>
              <a:rPr lang="en-GB" dirty="0"/>
              <a:t>the angle between them </a:t>
            </a:r>
            <a:br>
              <a:rPr lang="en-GB" dirty="0"/>
            </a:br>
            <a:r>
              <a:rPr lang="en-GB" dirty="0"/>
              <a:t>– this is </a:t>
            </a:r>
            <a:r>
              <a:rPr lang="en-GB" b="1" dirty="0"/>
              <a:t>not </a:t>
            </a:r>
            <a:r>
              <a:rPr lang="en-GB" dirty="0"/>
              <a:t>the sine rule</a:t>
            </a:r>
          </a:p>
        </p:txBody>
      </p:sp>
    </p:spTree>
    <p:extLst>
      <p:ext uri="{BB962C8B-B14F-4D97-AF65-F5344CB8AC3E}">
        <p14:creationId xmlns:p14="http://schemas.microsoft.com/office/powerpoint/2010/main" val="2119667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136B3C-1343-4DF8-A15D-F19B3486762F}"/>
              </a:ext>
            </a:extLst>
          </p:cNvPr>
          <p:cNvPicPr>
            <a:picLocks noChangeAspect="1"/>
          </p:cNvPicPr>
          <p:nvPr/>
        </p:nvPicPr>
        <p:blipFill rotWithShape="1">
          <a:blip r:embed="rId2">
            <a:extLst>
              <a:ext uri="{28A0092B-C50C-407E-A947-70E740481C1C}">
                <a14:useLocalDpi xmlns:a14="http://schemas.microsoft.com/office/drawing/2010/main" val="0"/>
              </a:ext>
            </a:extLst>
          </a:blip>
          <a:srcRect t="2126"/>
          <a:stretch/>
        </p:blipFill>
        <p:spPr>
          <a:xfrm>
            <a:off x="5070749" y="634999"/>
            <a:ext cx="3037863" cy="5405251"/>
          </a:xfrm>
          <a:prstGeom prst="rect">
            <a:avLst/>
          </a:prstGeom>
        </p:spPr>
      </p:pic>
      <p:sp>
        <p:nvSpPr>
          <p:cNvPr id="2" name="Text Placeholder 1">
            <a:extLst>
              <a:ext uri="{FF2B5EF4-FFF2-40B4-BE49-F238E27FC236}">
                <a16:creationId xmlns:a16="http://schemas.microsoft.com/office/drawing/2014/main" id="{C6515DCA-AB51-46CC-BBF6-743EA6972195}"/>
              </a:ext>
            </a:extLst>
          </p:cNvPr>
          <p:cNvSpPr>
            <a:spLocks noGrp="1"/>
          </p:cNvSpPr>
          <p:nvPr>
            <p:ph type="body" sz="quarter" idx="13"/>
          </p:nvPr>
        </p:nvSpPr>
        <p:spPr/>
        <p:txBody>
          <a:bodyPr/>
          <a:lstStyle/>
          <a:p>
            <a:r>
              <a:rPr lang="en-GB" dirty="0"/>
              <a:t>Pendant light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115807D-347A-4D4C-A973-945EA991C06F}"/>
                  </a:ext>
                </a:extLst>
              </p:cNvPr>
              <p:cNvSpPr>
                <a:spLocks noGrp="1"/>
              </p:cNvSpPr>
              <p:nvPr>
                <p:ph type="body" sz="quarter" idx="14"/>
              </p:nvPr>
            </p:nvSpPr>
            <p:spPr/>
            <p:txBody>
              <a:bodyPr/>
              <a:lstStyle/>
              <a:p>
                <a:r>
                  <a:rPr lang="en-GB" dirty="0"/>
                  <a:t>The cosine rule is used:</a:t>
                </a:r>
              </a:p>
              <a:p>
                <a:pPr lvl="1"/>
                <a:r>
                  <a:rPr lang="en-GB" dirty="0">
                    <a:solidFill>
                      <a:srgbClr val="FF0000"/>
                    </a:solidFill>
                  </a:rPr>
                  <a:t>Let </a:t>
                </a:r>
                <a:r>
                  <a:rPr lang="en-GB" i="1" dirty="0">
                    <a:solidFill>
                      <a:srgbClr val="FF0000"/>
                    </a:solidFill>
                    <a:latin typeface="Times New Roman" panose="02020603050405020304" pitchFamily="18" charset="0"/>
                    <a:cs typeface="Times New Roman" panose="02020603050405020304" pitchFamily="18" charset="0"/>
                  </a:rPr>
                  <a:t>d</a:t>
                </a:r>
                <a:r>
                  <a:rPr lang="en-GB" dirty="0">
                    <a:solidFill>
                      <a:srgbClr val="FF0000"/>
                    </a:solidFill>
                  </a:rPr>
                  <a:t> = distance between the fixings</a:t>
                </a:r>
              </a:p>
              <a:p>
                <a:pPr lvl="1"/>
                <a:r>
                  <a:rPr lang="en-GB" i="1" dirty="0">
                    <a:solidFill>
                      <a:srgbClr val="FF0000"/>
                    </a:solidFill>
                    <a:latin typeface="Times New Roman" panose="02020603050405020304" pitchFamily="18" charset="0"/>
                    <a:cs typeface="Times New Roman" panose="02020603050405020304" pitchFamily="18" charset="0"/>
                  </a:rPr>
                  <a:t>d²</a:t>
                </a:r>
                <a:r>
                  <a:rPr lang="en-GB" dirty="0">
                    <a:solidFill>
                      <a:srgbClr val="FF0000"/>
                    </a:solidFill>
                  </a:rPr>
                  <a:t> = 520² + 410² − (2 × 520 × 410 × cos 61°)</a:t>
                </a:r>
              </a:p>
              <a:p>
                <a:pPr lvl="1"/>
                <a:r>
                  <a:rPr lang="en-GB" i="1" dirty="0">
                    <a:solidFill>
                      <a:srgbClr val="FF0000"/>
                    </a:solidFill>
                    <a:latin typeface="Times New Roman" panose="02020603050405020304" pitchFamily="18" charset="0"/>
                    <a:cs typeface="Times New Roman" panose="02020603050405020304" pitchFamily="18" charset="0"/>
                  </a:rPr>
                  <a:t>d²</a:t>
                </a:r>
                <a:r>
                  <a:rPr lang="en-GB" dirty="0">
                    <a:solidFill>
                      <a:srgbClr val="FF0000"/>
                    </a:solidFill>
                  </a:rPr>
                  <a:t> = 438,500 − 206,722...</a:t>
                </a:r>
              </a:p>
              <a:p>
                <a:pPr lvl="1"/>
                <a:r>
                  <a:rPr lang="en-GB" i="1" dirty="0">
                    <a:solidFill>
                      <a:srgbClr val="FF0000"/>
                    </a:solidFill>
                    <a:latin typeface="Times New Roman" panose="02020603050405020304" pitchFamily="18" charset="0"/>
                    <a:cs typeface="Times New Roman" panose="02020603050405020304" pitchFamily="18" charset="0"/>
                  </a:rPr>
                  <a:t>d²</a:t>
                </a:r>
                <a:r>
                  <a:rPr lang="en-GB" dirty="0">
                    <a:solidFill>
                      <a:srgbClr val="FF0000"/>
                    </a:solidFill>
                  </a:rPr>
                  <a:t> = 231,777...</a:t>
                </a:r>
              </a:p>
              <a:p>
                <a:pPr lvl="1"/>
                <a:r>
                  <a:rPr lang="en-GB" dirty="0">
                    <a:solidFill>
                      <a:srgbClr val="FF0000"/>
                    </a:solidFill>
                  </a:rPr>
                  <a:t>Remember to keep all of the numbers </a:t>
                </a:r>
                <a:br>
                  <a:rPr lang="en-GB" dirty="0">
                    <a:solidFill>
                      <a:srgbClr val="FF0000"/>
                    </a:solidFill>
                  </a:rPr>
                </a:br>
                <a:r>
                  <a:rPr lang="en-GB" dirty="0">
                    <a:solidFill>
                      <a:srgbClr val="FF0000"/>
                    </a:solidFill>
                  </a:rPr>
                  <a:t>on the calculator display – do not </a:t>
                </a:r>
                <a:br>
                  <a:rPr lang="en-GB" dirty="0">
                    <a:solidFill>
                      <a:srgbClr val="FF0000"/>
                    </a:solidFill>
                  </a:rPr>
                </a:br>
                <a:r>
                  <a:rPr lang="en-GB" dirty="0">
                    <a:solidFill>
                      <a:srgbClr val="FF0000"/>
                    </a:solidFill>
                  </a:rPr>
                  <a:t>round during a calculation</a:t>
                </a:r>
              </a:p>
              <a:p>
                <a:pPr lvl="1"/>
                <a:r>
                  <a:rPr lang="en-GB" dirty="0">
                    <a:solidFill>
                      <a:srgbClr val="FF0000"/>
                    </a:solidFill>
                  </a:rPr>
                  <a:t>Square rooting both sides gives: </a:t>
                </a:r>
                <a:br>
                  <a:rPr lang="en-GB" dirty="0">
                    <a:solidFill>
                      <a:srgbClr val="FF0000"/>
                    </a:solidFill>
                  </a:rPr>
                </a:br>
                <a:r>
                  <a:rPr lang="en-GB" i="1" dirty="0">
                    <a:solidFill>
                      <a:srgbClr val="FF0000"/>
                    </a:solidFill>
                    <a:latin typeface="Times New Roman" panose="02020603050405020304" pitchFamily="18" charset="0"/>
                    <a:cs typeface="Times New Roman" panose="02020603050405020304" pitchFamily="18" charset="0"/>
                  </a:rPr>
                  <a:t>d</a:t>
                </a:r>
                <a:r>
                  <a:rPr lang="en-GB" dirty="0">
                    <a:solidFill>
                      <a:srgbClr val="FF0000"/>
                    </a:solidFill>
                  </a:rPr>
                  <a:t>	= </a:t>
                </a:r>
                <a14:m>
                  <m:oMath xmlns:m="http://schemas.openxmlformats.org/officeDocument/2006/math">
                    <m:rad>
                      <m:radPr>
                        <m:degHide m:val="on"/>
                        <m:ctrlPr>
                          <a:rPr lang="en-GB" b="0" i="1" smtClean="0">
                            <a:solidFill>
                              <a:srgbClr val="FF0000"/>
                            </a:solidFill>
                            <a:latin typeface="Cambria Math" panose="02040503050406030204" pitchFamily="18" charset="0"/>
                            <a:ea typeface="Cambria Math" panose="02040503050406030204" pitchFamily="18" charset="0"/>
                          </a:rPr>
                        </m:ctrlPr>
                      </m:radPr>
                      <m:deg/>
                      <m:e>
                        <m:r>
                          <a:rPr lang="en-GB" b="0" i="1" smtClean="0">
                            <a:solidFill>
                              <a:srgbClr val="FF0000"/>
                            </a:solidFill>
                            <a:latin typeface="Cambria Math" panose="02040503050406030204" pitchFamily="18" charset="0"/>
                            <a:ea typeface="Cambria Math" panose="02040503050406030204" pitchFamily="18" charset="0"/>
                          </a:rPr>
                          <m:t>231,777...</m:t>
                        </m:r>
                      </m:e>
                    </m:rad>
                  </m:oMath>
                </a14:m>
                <a:r>
                  <a:rPr lang="en-GB" dirty="0">
                    <a:solidFill>
                      <a:srgbClr val="FF0000"/>
                    </a:solidFill>
                  </a:rPr>
                  <a:t> </a:t>
                </a:r>
                <a:br>
                  <a:rPr lang="en-GB" dirty="0">
                    <a:solidFill>
                      <a:srgbClr val="FF0000"/>
                    </a:solidFill>
                  </a:rPr>
                </a:br>
                <a:r>
                  <a:rPr lang="en-GB" dirty="0">
                    <a:solidFill>
                      <a:srgbClr val="FF0000"/>
                    </a:solidFill>
                  </a:rPr>
                  <a:t>	= </a:t>
                </a:r>
                <a:r>
                  <a:rPr lang="en-GB" b="1" dirty="0">
                    <a:solidFill>
                      <a:srgbClr val="FF0000"/>
                    </a:solidFill>
                  </a:rPr>
                  <a:t>481.4 mm </a:t>
                </a:r>
                <a:r>
                  <a:rPr lang="en-GB" dirty="0">
                    <a:solidFill>
                      <a:srgbClr val="FF0000"/>
                    </a:solidFill>
                  </a:rPr>
                  <a:t>(to 1 d.p.)</a:t>
                </a:r>
              </a:p>
            </p:txBody>
          </p:sp>
        </mc:Choice>
        <mc:Fallback xmlns="">
          <p:sp>
            <p:nvSpPr>
              <p:cNvPr id="3" name="Text Placeholder 2">
                <a:extLst>
                  <a:ext uri="{FF2B5EF4-FFF2-40B4-BE49-F238E27FC236}">
                    <a16:creationId xmlns:a16="http://schemas.microsoft.com/office/drawing/2014/main" id="{8115807D-347A-4D4C-A973-945EA991C06F}"/>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2346" t="-2650" b="-31449"/>
                </a:stretch>
              </a:blipFill>
            </p:spPr>
            <p:txBody>
              <a:bodyPr/>
              <a:lstStyle/>
              <a:p>
                <a:r>
                  <a:rPr lang="en-GB">
                    <a:noFill/>
                  </a:rPr>
                  <a:t> </a:t>
                </a:r>
              </a:p>
            </p:txBody>
          </p:sp>
        </mc:Fallback>
      </mc:AlternateContent>
      <p:pic>
        <p:nvPicPr>
          <p:cNvPr id="6" name="Graphic 5">
            <a:extLst>
              <a:ext uri="{FF2B5EF4-FFF2-40B4-BE49-F238E27FC236}">
                <a16:creationId xmlns:a16="http://schemas.microsoft.com/office/drawing/2014/main" id="{938B13D3-FA48-4A29-85E4-CDCF048BB1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58843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9B7C51-842E-46FF-BD5C-44C4DB7F0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610" y="2302170"/>
            <a:ext cx="3328384" cy="3781109"/>
          </a:xfrm>
          <a:prstGeom prst="rect">
            <a:avLst/>
          </a:prstGeom>
        </p:spPr>
      </p:pic>
      <p:sp>
        <p:nvSpPr>
          <p:cNvPr id="2" name="Text Placeholder 1">
            <a:extLst>
              <a:ext uri="{FF2B5EF4-FFF2-40B4-BE49-F238E27FC236}">
                <a16:creationId xmlns:a16="http://schemas.microsoft.com/office/drawing/2014/main" id="{802503EC-589F-45A4-87CE-4AF828071F34}"/>
              </a:ext>
            </a:extLst>
          </p:cNvPr>
          <p:cNvSpPr>
            <a:spLocks noGrp="1"/>
          </p:cNvSpPr>
          <p:nvPr>
            <p:ph type="body" sz="quarter" idx="13"/>
          </p:nvPr>
        </p:nvSpPr>
        <p:spPr/>
        <p:txBody>
          <a:bodyPr/>
          <a:lstStyle/>
          <a:p>
            <a:r>
              <a:rPr lang="en-GB" dirty="0"/>
              <a:t>Table top</a:t>
            </a:r>
          </a:p>
        </p:txBody>
      </p:sp>
      <p:sp>
        <p:nvSpPr>
          <p:cNvPr id="3" name="Text Placeholder 2">
            <a:extLst>
              <a:ext uri="{FF2B5EF4-FFF2-40B4-BE49-F238E27FC236}">
                <a16:creationId xmlns:a16="http://schemas.microsoft.com/office/drawing/2014/main" id="{17DCD1DD-4A67-4BEB-8F01-03046873DD5C}"/>
              </a:ext>
            </a:extLst>
          </p:cNvPr>
          <p:cNvSpPr>
            <a:spLocks noGrp="1"/>
          </p:cNvSpPr>
          <p:nvPr>
            <p:ph type="body" sz="quarter" idx="14"/>
          </p:nvPr>
        </p:nvSpPr>
        <p:spPr/>
        <p:txBody>
          <a:bodyPr/>
          <a:lstStyle/>
          <a:p>
            <a:r>
              <a:rPr lang="en-GB" dirty="0"/>
              <a:t>Coordinates may be used to represent a design</a:t>
            </a:r>
          </a:p>
          <a:p>
            <a:pPr lvl="1"/>
            <a:r>
              <a:rPr lang="en-GB" dirty="0"/>
              <a:t>The blue shape is a teak table </a:t>
            </a:r>
            <a:br>
              <a:rPr lang="en-GB" dirty="0"/>
            </a:br>
            <a:r>
              <a:rPr lang="en-GB" dirty="0"/>
              <a:t>top, and the red inner shape </a:t>
            </a:r>
            <a:br>
              <a:rPr lang="en-GB" dirty="0"/>
            </a:br>
            <a:r>
              <a:rPr lang="en-GB" dirty="0"/>
              <a:t>is a leather inlay</a:t>
            </a:r>
          </a:p>
          <a:p>
            <a:pPr lvl="1"/>
            <a:r>
              <a:rPr lang="en-GB" dirty="0"/>
              <a:t>Each square represents 50 mm</a:t>
            </a:r>
          </a:p>
          <a:p>
            <a:pPr lvl="1"/>
            <a:r>
              <a:rPr lang="en-GB" dirty="0">
                <a:solidFill>
                  <a:srgbClr val="0B3655"/>
                </a:solidFill>
              </a:rPr>
              <a:t>Give the dimensions of:</a:t>
            </a:r>
            <a:br>
              <a:rPr lang="en-GB" dirty="0">
                <a:solidFill>
                  <a:srgbClr val="0B3655"/>
                </a:solidFill>
              </a:rPr>
            </a:br>
            <a:r>
              <a:rPr lang="en-GB" dirty="0">
                <a:solidFill>
                  <a:srgbClr val="0B3655"/>
                </a:solidFill>
              </a:rPr>
              <a:t>a) the inlay</a:t>
            </a:r>
            <a:br>
              <a:rPr lang="en-GB" dirty="0">
                <a:solidFill>
                  <a:srgbClr val="0B3655"/>
                </a:solidFill>
              </a:rPr>
            </a:br>
            <a:r>
              <a:rPr lang="en-GB" dirty="0">
                <a:solidFill>
                  <a:srgbClr val="0B3655"/>
                </a:solidFill>
              </a:rPr>
              <a:t>b) the teak surround</a:t>
            </a:r>
          </a:p>
          <a:p>
            <a:pPr lvl="1"/>
            <a:r>
              <a:rPr lang="en-GB" dirty="0"/>
              <a:t>The red point </a:t>
            </a:r>
            <a:r>
              <a:rPr lang="en-GB" dirty="0">
                <a:solidFill>
                  <a:srgbClr val="FF0000"/>
                </a:solidFill>
              </a:rPr>
              <a:t>x</a:t>
            </a:r>
            <a:r>
              <a:rPr lang="en-GB" dirty="0"/>
              <a:t> has an absolute</a:t>
            </a:r>
            <a:br>
              <a:rPr lang="en-GB" dirty="0"/>
            </a:br>
            <a:r>
              <a:rPr lang="en-GB" dirty="0"/>
              <a:t>coordinate (Abs) of (0,0). </a:t>
            </a:r>
            <a:br>
              <a:rPr lang="en-GB" dirty="0"/>
            </a:br>
            <a:r>
              <a:rPr lang="en-GB" dirty="0">
                <a:solidFill>
                  <a:srgbClr val="0B3655"/>
                </a:solidFill>
              </a:rPr>
              <a:t>What are the relative coordinates </a:t>
            </a:r>
            <a:br>
              <a:rPr lang="en-GB" dirty="0">
                <a:solidFill>
                  <a:srgbClr val="0B3655"/>
                </a:solidFill>
              </a:rPr>
            </a:br>
            <a:r>
              <a:rPr lang="en-GB" dirty="0">
                <a:solidFill>
                  <a:srgbClr val="0B3655"/>
                </a:solidFill>
              </a:rPr>
              <a:t>of the remaining 7 corners?</a:t>
            </a:r>
          </a:p>
        </p:txBody>
      </p:sp>
      <p:sp>
        <p:nvSpPr>
          <p:cNvPr id="5" name="TextBox 4">
            <a:extLst>
              <a:ext uri="{FF2B5EF4-FFF2-40B4-BE49-F238E27FC236}">
                <a16:creationId xmlns:a16="http://schemas.microsoft.com/office/drawing/2014/main" id="{F8B06917-6920-4D61-A853-E442111AAF18}"/>
              </a:ext>
            </a:extLst>
          </p:cNvPr>
          <p:cNvSpPr txBox="1"/>
          <p:nvPr/>
        </p:nvSpPr>
        <p:spPr>
          <a:xfrm flipV="1">
            <a:off x="6170617" y="5015064"/>
            <a:ext cx="238892" cy="369332"/>
          </a:xfrm>
          <a:prstGeom prst="rect">
            <a:avLst/>
          </a:prstGeom>
          <a:noFill/>
        </p:spPr>
        <p:txBody>
          <a:bodyPr wrap="square" rtlCol="0">
            <a:spAutoFit/>
          </a:bodyPr>
          <a:lstStyle/>
          <a:p>
            <a:r>
              <a:rPr lang="en-GB" dirty="0">
                <a:solidFill>
                  <a:srgbClr val="FF0000"/>
                </a:solidFill>
              </a:rPr>
              <a:t>x</a:t>
            </a:r>
          </a:p>
        </p:txBody>
      </p:sp>
    </p:spTree>
    <p:extLst>
      <p:ext uri="{BB962C8B-B14F-4D97-AF65-F5344CB8AC3E}">
        <p14:creationId xmlns:p14="http://schemas.microsoft.com/office/powerpoint/2010/main" val="1677692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42D036-F1E7-4D8A-B858-4AD03DDF8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610" y="2302170"/>
            <a:ext cx="3328282" cy="3779848"/>
          </a:xfrm>
          <a:prstGeom prst="rect">
            <a:avLst/>
          </a:prstGeom>
        </p:spPr>
      </p:pic>
      <p:sp>
        <p:nvSpPr>
          <p:cNvPr id="2" name="Text Placeholder 1">
            <a:extLst>
              <a:ext uri="{FF2B5EF4-FFF2-40B4-BE49-F238E27FC236}">
                <a16:creationId xmlns:a16="http://schemas.microsoft.com/office/drawing/2014/main" id="{802503EC-589F-45A4-87CE-4AF828071F34}"/>
              </a:ext>
            </a:extLst>
          </p:cNvPr>
          <p:cNvSpPr>
            <a:spLocks noGrp="1"/>
          </p:cNvSpPr>
          <p:nvPr>
            <p:ph type="body" sz="quarter" idx="13"/>
          </p:nvPr>
        </p:nvSpPr>
        <p:spPr/>
        <p:txBody>
          <a:bodyPr/>
          <a:lstStyle/>
          <a:p>
            <a:r>
              <a:rPr lang="en-GB" dirty="0"/>
              <a:t>Table top</a:t>
            </a:r>
          </a:p>
        </p:txBody>
      </p:sp>
      <p:sp>
        <p:nvSpPr>
          <p:cNvPr id="3" name="Text Placeholder 2">
            <a:extLst>
              <a:ext uri="{FF2B5EF4-FFF2-40B4-BE49-F238E27FC236}">
                <a16:creationId xmlns:a16="http://schemas.microsoft.com/office/drawing/2014/main" id="{17DCD1DD-4A67-4BEB-8F01-03046873DD5C}"/>
              </a:ext>
            </a:extLst>
          </p:cNvPr>
          <p:cNvSpPr>
            <a:spLocks noGrp="1"/>
          </p:cNvSpPr>
          <p:nvPr>
            <p:ph type="body" sz="quarter" idx="14"/>
          </p:nvPr>
        </p:nvSpPr>
        <p:spPr/>
        <p:txBody>
          <a:bodyPr/>
          <a:lstStyle/>
          <a:p>
            <a:pPr lvl="1">
              <a:tabLst>
                <a:tab pos="1073150" algn="l"/>
              </a:tabLst>
            </a:pPr>
            <a:r>
              <a:rPr lang="en-GB" dirty="0"/>
              <a:t>The dimensions of:</a:t>
            </a:r>
            <a:br>
              <a:rPr lang="en-GB" dirty="0"/>
            </a:br>
            <a:r>
              <a:rPr lang="en-GB" dirty="0"/>
              <a:t>a)	the inlay </a:t>
            </a:r>
            <a:br>
              <a:rPr lang="en-GB" dirty="0"/>
            </a:br>
            <a:r>
              <a:rPr lang="en-GB" dirty="0"/>
              <a:t>	</a:t>
            </a:r>
            <a:r>
              <a:rPr lang="en-GB" dirty="0">
                <a:solidFill>
                  <a:srgbClr val="FF0000"/>
                </a:solidFill>
              </a:rPr>
              <a:t>= </a:t>
            </a:r>
            <a:r>
              <a:rPr lang="en-GB" b="1" dirty="0">
                <a:solidFill>
                  <a:srgbClr val="FF0000"/>
                </a:solidFill>
              </a:rPr>
              <a:t>500 mm × 650 mm</a:t>
            </a:r>
            <a:br>
              <a:rPr lang="en-GB" dirty="0"/>
            </a:br>
            <a:r>
              <a:rPr lang="en-GB" dirty="0"/>
              <a:t>b)	the teak surround </a:t>
            </a:r>
            <a:br>
              <a:rPr lang="en-GB" dirty="0"/>
            </a:br>
            <a:r>
              <a:rPr lang="en-GB" dirty="0"/>
              <a:t>	</a:t>
            </a:r>
            <a:r>
              <a:rPr lang="en-GB" dirty="0">
                <a:solidFill>
                  <a:srgbClr val="FF0000"/>
                </a:solidFill>
              </a:rPr>
              <a:t>= </a:t>
            </a:r>
            <a:r>
              <a:rPr lang="en-GB" b="1" dirty="0">
                <a:solidFill>
                  <a:srgbClr val="FF0000"/>
                </a:solidFill>
              </a:rPr>
              <a:t>1,000 mm × 1,250 mm</a:t>
            </a:r>
          </a:p>
          <a:p>
            <a:pPr lvl="1"/>
            <a:r>
              <a:rPr lang="en-GB" dirty="0">
                <a:solidFill>
                  <a:srgbClr val="FF0000"/>
                </a:solidFill>
              </a:rPr>
              <a:t>Coordinates are on the grid</a:t>
            </a:r>
          </a:p>
          <a:p>
            <a:pPr lvl="1"/>
            <a:r>
              <a:rPr lang="en-GB" dirty="0">
                <a:solidFill>
                  <a:srgbClr val="0B3655"/>
                </a:solidFill>
              </a:rPr>
              <a:t>Calculate the area of </a:t>
            </a:r>
            <a:br>
              <a:rPr lang="en-GB" dirty="0">
                <a:solidFill>
                  <a:srgbClr val="0B3655"/>
                </a:solidFill>
              </a:rPr>
            </a:br>
            <a:r>
              <a:rPr lang="en-GB" dirty="0">
                <a:solidFill>
                  <a:srgbClr val="0B3655"/>
                </a:solidFill>
              </a:rPr>
              <a:t>the leather inlay </a:t>
            </a:r>
          </a:p>
          <a:p>
            <a:pPr lvl="1"/>
            <a:r>
              <a:rPr lang="en-GB" dirty="0">
                <a:solidFill>
                  <a:srgbClr val="0B3655"/>
                </a:solidFill>
              </a:rPr>
              <a:t>Calculate the percentage </a:t>
            </a:r>
            <a:br>
              <a:rPr lang="en-GB" dirty="0">
                <a:solidFill>
                  <a:srgbClr val="0B3655"/>
                </a:solidFill>
              </a:rPr>
            </a:br>
            <a:r>
              <a:rPr lang="en-GB" dirty="0">
                <a:solidFill>
                  <a:srgbClr val="0B3655"/>
                </a:solidFill>
              </a:rPr>
              <a:t>of the table top surface </a:t>
            </a:r>
            <a:br>
              <a:rPr lang="en-GB" dirty="0">
                <a:solidFill>
                  <a:srgbClr val="0B3655"/>
                </a:solidFill>
              </a:rPr>
            </a:br>
            <a:r>
              <a:rPr lang="en-GB" dirty="0">
                <a:solidFill>
                  <a:srgbClr val="0B3655"/>
                </a:solidFill>
              </a:rPr>
              <a:t>due to leather</a:t>
            </a:r>
            <a:endParaRPr lang="en-GB" dirty="0">
              <a:solidFill>
                <a:schemeClr val="accent1">
                  <a:lumMod val="75000"/>
                </a:schemeClr>
              </a:solidFill>
            </a:endParaRPr>
          </a:p>
        </p:txBody>
      </p:sp>
      <p:pic>
        <p:nvPicPr>
          <p:cNvPr id="8" name="Graphic 7">
            <a:extLst>
              <a:ext uri="{FF2B5EF4-FFF2-40B4-BE49-F238E27FC236}">
                <a16:creationId xmlns:a16="http://schemas.microsoft.com/office/drawing/2014/main" id="{B82A72AC-2354-4A2C-9688-6706D8FF88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787109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4661F1-2B84-409C-82C9-4B0BFCF40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716" y="3097695"/>
            <a:ext cx="4812670" cy="3412969"/>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Nets</a:t>
            </a:r>
          </a:p>
        </p:txBody>
      </p:sp>
      <p:sp>
        <p:nvSpPr>
          <p:cNvPr id="4" name="AutoShape 2" descr="Image result for net of a cube">
            <a:extLst>
              <a:ext uri="{FF2B5EF4-FFF2-40B4-BE49-F238E27FC236}">
                <a16:creationId xmlns:a16="http://schemas.microsoft.com/office/drawing/2014/main" id="{C9C15625-0FC3-4766-A4E0-15DE93060C1F}"/>
              </a:ext>
            </a:extLst>
          </p:cNvPr>
          <p:cNvSpPr>
            <a:spLocks noGrp="1" noChangeAspect="1" noChangeArrowheads="1"/>
          </p:cNvSpPr>
          <p:nvPr>
            <p:ph type="body" sz="quarter" idx="14"/>
          </p:nvPr>
        </p:nvSpPr>
        <p:spPr>
          <a:extLst>
            <a:ext uri="{909E8E84-426E-40DD-AFC4-6F175D3DCCD1}">
              <a14:hiddenFill xmlns:a14="http://schemas.microsoft.com/office/drawing/2010/main">
                <a:solidFill>
                  <a:srgbClr val="FFFFFF"/>
                </a:solidFill>
              </a14:hiddenFill>
            </a:ext>
          </a:extLst>
        </p:spPr>
        <p:txBody>
          <a:bodyPr/>
          <a:lstStyle/>
          <a:p>
            <a:r>
              <a:rPr lang="en-GB" dirty="0"/>
              <a:t>Make the largest cube possible from a piece of A4 paper, using this net</a:t>
            </a:r>
          </a:p>
          <a:p>
            <a:pPr lvl="1"/>
            <a:r>
              <a:rPr lang="en-GB" dirty="0"/>
              <a:t>A sheet of A4 paper is 210 mm × 297 mm</a:t>
            </a:r>
          </a:p>
          <a:p>
            <a:pPr lvl="1"/>
            <a:r>
              <a:rPr lang="en-GB" dirty="0">
                <a:solidFill>
                  <a:srgbClr val="0B3655"/>
                </a:solidFill>
              </a:rPr>
              <a:t>Calculate the volume of the cube formed</a:t>
            </a:r>
          </a:p>
          <a:p>
            <a:pPr lvl="1"/>
            <a:r>
              <a:rPr lang="en-GB" dirty="0">
                <a:solidFill>
                  <a:srgbClr val="0B3655"/>
                </a:solidFill>
              </a:rPr>
              <a:t>Calculate the percentage of paper </a:t>
            </a:r>
            <a:br>
              <a:rPr lang="en-GB" dirty="0">
                <a:solidFill>
                  <a:srgbClr val="0B3655"/>
                </a:solidFill>
              </a:rPr>
            </a:br>
            <a:r>
              <a:rPr lang="en-GB" dirty="0">
                <a:solidFill>
                  <a:srgbClr val="0B3655"/>
                </a:solidFill>
              </a:rPr>
              <a:t>that is waste to 1 d.p.</a:t>
            </a:r>
          </a:p>
          <a:p>
            <a:endParaRPr lang="en-GB" dirty="0"/>
          </a:p>
        </p:txBody>
      </p:sp>
      <p:sp>
        <p:nvSpPr>
          <p:cNvPr id="5" name="AutoShape 4" descr="Image result for net of a cube">
            <a:extLst>
              <a:ext uri="{FF2B5EF4-FFF2-40B4-BE49-F238E27FC236}">
                <a16:creationId xmlns:a16="http://schemas.microsoft.com/office/drawing/2014/main" id="{D2046D65-4FBC-432D-8473-730D83C0BD1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42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368E3D-17F1-4F3A-A78E-40E4E47C7EA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solidFill>
                  <a:schemeClr val="bg1"/>
                </a:solidFill>
              </a:rPr>
              <a:t>The speed of light in a vacuum is 299,792,458 ms</a:t>
            </a:r>
            <a:r>
              <a:rPr lang="en-GB" baseline="30000" dirty="0">
                <a:solidFill>
                  <a:schemeClr val="bg1"/>
                </a:solidFill>
              </a:rPr>
              <a:t>−</a:t>
            </a:r>
            <a:r>
              <a:rPr lang="en-GB" dirty="0">
                <a:solidFill>
                  <a:schemeClr val="bg1"/>
                </a:solidFill>
              </a:rPr>
              <a:t>¹</a:t>
            </a:r>
          </a:p>
          <a:p>
            <a:pPr lvl="1"/>
            <a:r>
              <a:rPr lang="en-GB" dirty="0">
                <a:solidFill>
                  <a:schemeClr val="bg1"/>
                </a:solidFill>
              </a:rPr>
              <a:t>In silica glass optical fibres, light travels 31% slower</a:t>
            </a:r>
          </a:p>
          <a:p>
            <a:pPr lvl="1"/>
            <a:r>
              <a:rPr lang="en-GB" dirty="0">
                <a:solidFill>
                  <a:srgbClr val="F495E5"/>
                </a:solidFill>
              </a:rPr>
              <a:t>Write the speed of light </a:t>
            </a:r>
            <a:br>
              <a:rPr lang="en-GB" dirty="0">
                <a:solidFill>
                  <a:srgbClr val="F495E5"/>
                </a:solidFill>
              </a:rPr>
            </a:br>
            <a:r>
              <a:rPr lang="en-GB" dirty="0">
                <a:solidFill>
                  <a:srgbClr val="F495E5"/>
                </a:solidFill>
              </a:rPr>
              <a:t>in a vacuum in standard form</a:t>
            </a:r>
            <a:br>
              <a:rPr lang="en-GB" dirty="0">
                <a:solidFill>
                  <a:srgbClr val="F495E5"/>
                </a:solidFill>
              </a:rPr>
            </a:br>
            <a:r>
              <a:rPr lang="en-GB" b="1" dirty="0">
                <a:solidFill>
                  <a:srgbClr val="F495E5"/>
                </a:solidFill>
              </a:rPr>
              <a:t>and</a:t>
            </a:r>
            <a:r>
              <a:rPr lang="en-GB" dirty="0">
                <a:solidFill>
                  <a:srgbClr val="F495E5"/>
                </a:solidFill>
              </a:rPr>
              <a:t> to 3 significant figures (s.f.)</a:t>
            </a:r>
          </a:p>
          <a:p>
            <a:pPr lvl="1"/>
            <a:r>
              <a:rPr lang="en-GB" dirty="0">
                <a:solidFill>
                  <a:schemeClr val="bg1"/>
                </a:solidFill>
              </a:rPr>
              <a:t>A fibre optic cable is laid </a:t>
            </a:r>
            <a:br>
              <a:rPr lang="en-GB" dirty="0">
                <a:solidFill>
                  <a:schemeClr val="bg1"/>
                </a:solidFill>
              </a:rPr>
            </a:br>
            <a:r>
              <a:rPr lang="en-GB" dirty="0">
                <a:solidFill>
                  <a:schemeClr val="bg1"/>
                </a:solidFill>
              </a:rPr>
              <a:t>across the Atlantic (5,600 km)</a:t>
            </a:r>
          </a:p>
          <a:p>
            <a:pPr lvl="1"/>
            <a:r>
              <a:rPr lang="en-GB" dirty="0">
                <a:solidFill>
                  <a:srgbClr val="F495E5"/>
                </a:solidFill>
              </a:rPr>
              <a:t>Calculate how long would it </a:t>
            </a:r>
            <a:br>
              <a:rPr lang="en-GB" dirty="0">
                <a:solidFill>
                  <a:srgbClr val="F495E5"/>
                </a:solidFill>
              </a:rPr>
            </a:br>
            <a:r>
              <a:rPr lang="en-GB" dirty="0">
                <a:solidFill>
                  <a:srgbClr val="F495E5"/>
                </a:solidFill>
              </a:rPr>
              <a:t>take a light signal take to </a:t>
            </a:r>
            <a:br>
              <a:rPr lang="en-GB" dirty="0">
                <a:solidFill>
                  <a:srgbClr val="F495E5"/>
                </a:solidFill>
              </a:rPr>
            </a:br>
            <a:r>
              <a:rPr lang="en-GB" dirty="0">
                <a:solidFill>
                  <a:srgbClr val="F495E5"/>
                </a:solidFill>
              </a:rPr>
              <a:t>travel this distance</a:t>
            </a:r>
            <a:br>
              <a:rPr lang="en-GB" dirty="0">
                <a:solidFill>
                  <a:srgbClr val="F495E5"/>
                </a:solidFill>
              </a:rPr>
            </a:br>
            <a:r>
              <a:rPr lang="en-GB" dirty="0">
                <a:solidFill>
                  <a:srgbClr val="F495E5"/>
                </a:solidFill>
              </a:rPr>
              <a:t>Give your answer to 3 s.f.</a:t>
            </a:r>
            <a:endParaRPr lang="en-GB" dirty="0">
              <a:solidFill>
                <a:schemeClr val="bg1"/>
              </a:solidFill>
            </a:endParaRPr>
          </a:p>
        </p:txBody>
      </p:sp>
      <p:pic>
        <p:nvPicPr>
          <p:cNvPr id="8" name="Graphic 7">
            <a:extLst>
              <a:ext uri="{FF2B5EF4-FFF2-40B4-BE49-F238E27FC236}">
                <a16:creationId xmlns:a16="http://schemas.microsoft.com/office/drawing/2014/main" id="{BA3B49D1-FDE9-4CF4-8BC4-2BE3860C89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4189690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Nets</a:t>
            </a:r>
          </a:p>
        </p:txBody>
      </p:sp>
      <mc:AlternateContent xmlns:mc="http://schemas.openxmlformats.org/markup-compatibility/2006" xmlns:a14="http://schemas.microsoft.com/office/drawing/2010/main">
        <mc:Choice Requires="a14">
          <p:sp>
            <p:nvSpPr>
              <p:cNvPr id="4" name="AutoShape 2" descr="Image result for net of a cube">
                <a:extLst>
                  <a:ext uri="{FF2B5EF4-FFF2-40B4-BE49-F238E27FC236}">
                    <a16:creationId xmlns:a16="http://schemas.microsoft.com/office/drawing/2014/main" id="{C9C15625-0FC3-4766-A4E0-15DE93060C1F}"/>
                  </a:ext>
                </a:extLst>
              </p:cNvPr>
              <p:cNvSpPr>
                <a:spLocks noGrp="1" noChangeAspect="1" noChangeArrowheads="1"/>
              </p:cNvSpPr>
              <p:nvPr>
                <p:ph type="body" sz="quarter" idx="14"/>
              </p:nvPr>
            </p:nvSpPr>
            <p:spPr bwMode="auto">
              <a:xfrm>
                <a:off x="724279" y="1704179"/>
                <a:ext cx="7816463" cy="3453607"/>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lvl="1"/>
                <a:r>
                  <a:rPr lang="en-GB" dirty="0"/>
                  <a:t>Draw a simple diagram to show what is happening:</a:t>
                </a:r>
              </a:p>
              <a:p>
                <a:pPr lvl="1"/>
                <a:r>
                  <a:rPr lang="en-GB" dirty="0">
                    <a:solidFill>
                      <a:srgbClr val="FF0000"/>
                    </a:solidFill>
                  </a:rPr>
                  <a:t>3 squares fit into the 210 mm width, so each square is 70 mm</a:t>
                </a:r>
                <a:br>
                  <a:rPr lang="en-GB" dirty="0">
                    <a:solidFill>
                      <a:srgbClr val="FF0000"/>
                    </a:solidFill>
                  </a:rPr>
                </a:br>
                <a:r>
                  <a:rPr lang="en-GB" dirty="0">
                    <a:solidFill>
                      <a:srgbClr val="FF0000"/>
                    </a:solidFill>
                  </a:rPr>
                  <a:t>Volume of the cube will be 70 × 70 × 70 = </a:t>
                </a:r>
                <a:r>
                  <a:rPr lang="en-GB" b="1" dirty="0">
                    <a:solidFill>
                      <a:srgbClr val="FF0000"/>
                    </a:solidFill>
                  </a:rPr>
                  <a:t>343,000 mm³</a:t>
                </a:r>
                <a:endParaRPr lang="en-GB" b="1" baseline="30000" dirty="0">
                  <a:solidFill>
                    <a:srgbClr val="FF0000"/>
                  </a:solidFill>
                </a:endParaRPr>
              </a:p>
              <a:p>
                <a:pPr lvl="1"/>
                <a:r>
                  <a:rPr lang="en-GB" dirty="0">
                    <a:solidFill>
                      <a:srgbClr val="FF0000"/>
                    </a:solidFill>
                  </a:rPr>
                  <a:t>A4 area = 210 × 297 = 62,370 mm²</a:t>
                </a:r>
                <a:br>
                  <a:rPr lang="en-GB" dirty="0">
                    <a:solidFill>
                      <a:srgbClr val="FF0000"/>
                    </a:solidFill>
                  </a:rPr>
                </a:br>
                <a:r>
                  <a:rPr lang="en-GB" dirty="0">
                    <a:solidFill>
                      <a:srgbClr val="FF0000"/>
                    </a:solidFill>
                  </a:rPr>
                  <a:t>Net area = (70 × 70) × 6 = 29,400 mm²</a:t>
                </a:r>
                <a:br>
                  <a:rPr lang="en-GB" baseline="30000" dirty="0">
                    <a:solidFill>
                      <a:srgbClr val="FF0000"/>
                    </a:solidFill>
                  </a:rPr>
                </a:br>
                <a:br>
                  <a:rPr lang="en-GB" dirty="0">
                    <a:solidFill>
                      <a:srgbClr val="FF0000"/>
                    </a:solidFill>
                  </a:rPr>
                </a:br>
                <a:r>
                  <a:rPr lang="en-GB" dirty="0">
                    <a:solidFill>
                      <a:srgbClr val="FF0000"/>
                    </a:solidFill>
                  </a:rPr>
                  <a:t>Area of  </a:t>
                </a:r>
                <a:br>
                  <a:rPr lang="en-GB" dirty="0">
                    <a:solidFill>
                      <a:srgbClr val="FF0000"/>
                    </a:solidFill>
                  </a:rPr>
                </a:br>
                <a:r>
                  <a:rPr lang="en-GB" dirty="0">
                    <a:solidFill>
                      <a:srgbClr val="FF0000"/>
                    </a:solidFill>
                  </a:rPr>
                  <a:t>= 62,370 mm² − 29,400 mm² </a:t>
                </a:r>
                <a:br>
                  <a:rPr lang="en-GB" dirty="0">
                    <a:solidFill>
                      <a:srgbClr val="FF0000"/>
                    </a:solidFill>
                  </a:rPr>
                </a:br>
                <a:r>
                  <a:rPr lang="en-GB" dirty="0">
                    <a:solidFill>
                      <a:srgbClr val="FF0000"/>
                    </a:solidFill>
                  </a:rPr>
                  <a:t>= 32,970 mm²</a:t>
                </a:r>
                <a:endParaRPr lang="en-GB" baseline="30000" dirty="0">
                  <a:solidFill>
                    <a:srgbClr val="FF0000"/>
                  </a:solidFill>
                </a:endParaRPr>
              </a:p>
              <a:p>
                <a:pPr marL="444500" lvl="1" indent="0">
                  <a:buNone/>
                </a:pPr>
                <a:r>
                  <a:rPr lang="en-GB" dirty="0">
                    <a:solidFill>
                      <a:srgbClr val="FF0000"/>
                    </a:solidFill>
                  </a:rPr>
                  <a:t>    Percentage area of waste:</a:t>
                </a:r>
              </a:p>
              <a:p>
                <a:pPr marL="444500" lvl="1" indent="0">
                  <a:buNone/>
                  <a:tabLst>
                    <a:tab pos="2152650" algn="l"/>
                  </a:tabLst>
                </a:pPr>
                <a:r>
                  <a:rPr lang="en-GB" dirty="0">
                    <a:solidFill>
                      <a:srgbClr val="FF0000"/>
                    </a:solidFill>
                  </a:rPr>
                  <a:t>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32,970</m:t>
                        </m:r>
                      </m:num>
                      <m:den>
                        <m:r>
                          <a:rPr lang="en-GB" b="0" i="1" dirty="0" smtClean="0">
                            <a:solidFill>
                              <a:srgbClr val="FF0000"/>
                            </a:solidFill>
                            <a:latin typeface="Cambria Math" panose="02040503050406030204" pitchFamily="18" charset="0"/>
                          </a:rPr>
                          <m:t>62,370</m:t>
                        </m:r>
                      </m:den>
                    </m:f>
                  </m:oMath>
                </a14:m>
                <a:r>
                  <a:rPr lang="en-GB" dirty="0">
                    <a:solidFill>
                      <a:srgbClr val="FF0000"/>
                    </a:solidFill>
                  </a:rPr>
                  <a:t> × 100	= 52.861.. </a:t>
                </a:r>
                <a:br>
                  <a:rPr lang="en-GB" dirty="0">
                    <a:solidFill>
                      <a:srgbClr val="FF0000"/>
                    </a:solidFill>
                  </a:rPr>
                </a:br>
                <a:r>
                  <a:rPr lang="en-GB" dirty="0">
                    <a:solidFill>
                      <a:srgbClr val="FF0000"/>
                    </a:solidFill>
                  </a:rPr>
                  <a:t>	= </a:t>
                </a:r>
                <a:r>
                  <a:rPr lang="en-GB" b="1" dirty="0">
                    <a:solidFill>
                      <a:srgbClr val="FF0000"/>
                    </a:solidFill>
                  </a:rPr>
                  <a:t>52.9% </a:t>
                </a:r>
                <a:r>
                  <a:rPr lang="en-GB" dirty="0">
                    <a:solidFill>
                      <a:srgbClr val="FF0000"/>
                    </a:solidFill>
                  </a:rPr>
                  <a:t>waste</a:t>
                </a:r>
              </a:p>
            </p:txBody>
          </p:sp>
        </mc:Choice>
        <mc:Fallback xmlns="">
          <p:sp>
            <p:nvSpPr>
              <p:cNvPr id="4" name="AutoShape 2" descr="Image result for net of a cube">
                <a:extLst>
                  <a:ext uri="{FF2B5EF4-FFF2-40B4-BE49-F238E27FC236}">
                    <a16:creationId xmlns:a16="http://schemas.microsoft.com/office/drawing/2014/main" id="{C9C15625-0FC3-4766-A4E0-15DE93060C1F}"/>
                  </a:ext>
                </a:extLst>
              </p:cNvPr>
              <p:cNvSpPr>
                <a:spLocks noGrp="1" noRot="1" noChangeAspect="1" noMove="1" noResize="1" noEditPoints="1" noAdjustHandles="1" noChangeArrowheads="1" noChangeShapeType="1" noTextEdit="1"/>
              </p:cNvSpPr>
              <p:nvPr>
                <p:ph type="body" sz="quarter" idx="14"/>
              </p:nvPr>
            </p:nvSpPr>
            <p:spPr bwMode="auto">
              <a:xfrm>
                <a:off x="724279" y="1704179"/>
                <a:ext cx="7816463" cy="3453607"/>
              </a:xfrm>
              <a:prstGeom prst="rect">
                <a:avLst/>
              </a:prstGeom>
              <a:blipFill>
                <a:blip r:embed="rId2"/>
                <a:stretch>
                  <a:fillRect t="-883" r="-780" b="-33922"/>
                </a:stretch>
              </a:blipFill>
              <a:extLst>
                <a:ext uri="{909E8E84-426E-40DD-AFC4-6F175D3DCCD1}">
                  <a14:hiddenFill xmlns:a14="http://schemas.microsoft.com/office/drawing/2010/main">
                    <a:solidFill>
                      <a:srgbClr val="FFFFFF"/>
                    </a:solidFill>
                  </a14:hiddenFill>
                </a:ext>
              </a:extLst>
            </p:spPr>
            <p:txBody>
              <a:bodyPr/>
              <a:lstStyle/>
              <a:p>
                <a:r>
                  <a:rPr lang="en-GB">
                    <a:noFill/>
                  </a:rPr>
                  <a:t> </a:t>
                </a:r>
              </a:p>
            </p:txBody>
          </p:sp>
        </mc:Fallback>
      </mc:AlternateContent>
      <p:sp>
        <p:nvSpPr>
          <p:cNvPr id="5" name="AutoShape 4" descr="Image result for net of a cube">
            <a:extLst>
              <a:ext uri="{FF2B5EF4-FFF2-40B4-BE49-F238E27FC236}">
                <a16:creationId xmlns:a16="http://schemas.microsoft.com/office/drawing/2014/main" id="{D2046D65-4FBC-432D-8473-730D83C0BD1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Graphic 6">
            <a:extLst>
              <a:ext uri="{FF2B5EF4-FFF2-40B4-BE49-F238E27FC236}">
                <a16:creationId xmlns:a16="http://schemas.microsoft.com/office/drawing/2014/main" id="{02329601-A548-45AE-97FF-71816EB13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grpSp>
        <p:nvGrpSpPr>
          <p:cNvPr id="28" name="Group 27">
            <a:extLst>
              <a:ext uri="{FF2B5EF4-FFF2-40B4-BE49-F238E27FC236}">
                <a16:creationId xmlns:a16="http://schemas.microsoft.com/office/drawing/2014/main" id="{0E9F3FBB-F04A-4B4B-8DF1-D4D06C95276B}"/>
              </a:ext>
            </a:extLst>
          </p:cNvPr>
          <p:cNvGrpSpPr/>
          <p:nvPr/>
        </p:nvGrpSpPr>
        <p:grpSpPr>
          <a:xfrm>
            <a:off x="6115766" y="3088178"/>
            <a:ext cx="2201805" cy="2957578"/>
            <a:chOff x="-1269858" y="2463272"/>
            <a:chExt cx="2653565" cy="3564405"/>
          </a:xfrm>
        </p:grpSpPr>
        <p:grpSp>
          <p:nvGrpSpPr>
            <p:cNvPr id="27" name="Group 26">
              <a:extLst>
                <a:ext uri="{FF2B5EF4-FFF2-40B4-BE49-F238E27FC236}">
                  <a16:creationId xmlns:a16="http://schemas.microsoft.com/office/drawing/2014/main" id="{F6F76744-6C4D-4421-9E23-BC8272E5699A}"/>
                </a:ext>
              </a:extLst>
            </p:cNvPr>
            <p:cNvGrpSpPr/>
            <p:nvPr/>
          </p:nvGrpSpPr>
          <p:grpSpPr>
            <a:xfrm>
              <a:off x="-1085194" y="2647938"/>
              <a:ext cx="2468901" cy="3379739"/>
              <a:chOff x="-1085194" y="2647938"/>
              <a:chExt cx="2468901" cy="3379739"/>
            </a:xfrm>
          </p:grpSpPr>
          <p:grpSp>
            <p:nvGrpSpPr>
              <p:cNvPr id="26" name="Group 25">
                <a:extLst>
                  <a:ext uri="{FF2B5EF4-FFF2-40B4-BE49-F238E27FC236}">
                    <a16:creationId xmlns:a16="http://schemas.microsoft.com/office/drawing/2014/main" id="{36A5DDE1-382D-400E-8D8A-3F740510196C}"/>
                  </a:ext>
                </a:extLst>
              </p:cNvPr>
              <p:cNvGrpSpPr/>
              <p:nvPr/>
            </p:nvGrpSpPr>
            <p:grpSpPr>
              <a:xfrm>
                <a:off x="-1085194" y="2832604"/>
                <a:ext cx="2" cy="3195073"/>
                <a:chOff x="-1085194" y="2832604"/>
                <a:chExt cx="2" cy="3195073"/>
              </a:xfrm>
            </p:grpSpPr>
            <p:cxnSp>
              <p:nvCxnSpPr>
                <p:cNvPr id="13" name="Straight Arrow Connector 12">
                  <a:extLst>
                    <a:ext uri="{FF2B5EF4-FFF2-40B4-BE49-F238E27FC236}">
                      <a16:creationId xmlns:a16="http://schemas.microsoft.com/office/drawing/2014/main" id="{7938FDA1-44BD-4148-9406-0839612D7C9E}"/>
                    </a:ext>
                  </a:extLst>
                </p:cNvPr>
                <p:cNvCxnSpPr>
                  <a:cxnSpLocks/>
                </p:cNvCxnSpPr>
                <p:nvPr/>
              </p:nvCxnSpPr>
              <p:spPr>
                <a:xfrm>
                  <a:off x="-1085194" y="2832604"/>
                  <a:ext cx="0" cy="3195073"/>
                </a:xfrm>
                <a:prstGeom prst="straightConnector1">
                  <a:avLst/>
                </a:prstGeom>
                <a:ln>
                  <a:solidFill>
                    <a:srgbClr val="55BEB4"/>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2AC7BF9-B1D3-455F-88AC-44FA323548D1}"/>
                    </a:ext>
                  </a:extLst>
                </p:cNvPr>
                <p:cNvCxnSpPr>
                  <a:cxnSpLocks/>
                  <a:stCxn id="17" idx="3"/>
                  <a:endCxn id="17" idx="1"/>
                </p:cNvCxnSpPr>
                <p:nvPr/>
              </p:nvCxnSpPr>
              <p:spPr>
                <a:xfrm>
                  <a:off x="-1085192" y="3907161"/>
                  <a:ext cx="0" cy="1057564"/>
                </a:xfrm>
                <a:prstGeom prst="straightConnector1">
                  <a:avLst/>
                </a:prstGeom>
                <a:ln w="19050">
                  <a:solidFill>
                    <a:schemeClr val="bg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DB1FC45A-63C2-4C7C-97F7-9A5C9085D048}"/>
                  </a:ext>
                </a:extLst>
              </p:cNvPr>
              <p:cNvGrpSpPr/>
              <p:nvPr/>
            </p:nvGrpSpPr>
            <p:grpSpPr>
              <a:xfrm>
                <a:off x="-857463" y="2647938"/>
                <a:ext cx="2241170" cy="0"/>
                <a:chOff x="-857463" y="2647938"/>
                <a:chExt cx="2241170" cy="0"/>
              </a:xfrm>
            </p:grpSpPr>
            <p:cxnSp>
              <p:nvCxnSpPr>
                <p:cNvPr id="16" name="Straight Arrow Connector 15">
                  <a:extLst>
                    <a:ext uri="{FF2B5EF4-FFF2-40B4-BE49-F238E27FC236}">
                      <a16:creationId xmlns:a16="http://schemas.microsoft.com/office/drawing/2014/main" id="{BAB2D721-BA49-477B-B6E0-8143BE55CC8F}"/>
                    </a:ext>
                  </a:extLst>
                </p:cNvPr>
                <p:cNvCxnSpPr>
                  <a:cxnSpLocks/>
                </p:cNvCxnSpPr>
                <p:nvPr/>
              </p:nvCxnSpPr>
              <p:spPr>
                <a:xfrm>
                  <a:off x="-857463" y="2647938"/>
                  <a:ext cx="2241170" cy="0"/>
                </a:xfrm>
                <a:prstGeom prst="straightConnector1">
                  <a:avLst/>
                </a:prstGeom>
                <a:ln w="12700">
                  <a:solidFill>
                    <a:srgbClr val="55BEB4"/>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80D6607-6B2E-442F-890B-A987E3474A32}"/>
                    </a:ext>
                  </a:extLst>
                </p:cNvPr>
                <p:cNvCxnSpPr>
                  <a:cxnSpLocks/>
                  <a:stCxn id="18" idx="1"/>
                  <a:endCxn id="18" idx="3"/>
                </p:cNvCxnSpPr>
                <p:nvPr/>
              </p:nvCxnSpPr>
              <p:spPr>
                <a:xfrm>
                  <a:off x="-268357" y="2647938"/>
                  <a:ext cx="1046528" cy="0"/>
                </a:xfrm>
                <a:prstGeom prst="straightConnector1">
                  <a:avLst/>
                </a:prstGeom>
                <a:ln w="19050">
                  <a:solidFill>
                    <a:schemeClr val="bg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6B32D9EB-0E08-42DF-945C-7A86191C9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336830" y="3307140"/>
                <a:ext cx="3183472" cy="2257602"/>
              </a:xfrm>
              <a:prstGeom prst="rect">
                <a:avLst/>
              </a:prstGeom>
              <a:ln>
                <a:solidFill>
                  <a:srgbClr val="FF0000"/>
                </a:solidFill>
              </a:ln>
            </p:spPr>
          </p:pic>
        </p:grpSp>
        <p:sp>
          <p:nvSpPr>
            <p:cNvPr id="17" name="TextBox 16">
              <a:extLst>
                <a:ext uri="{FF2B5EF4-FFF2-40B4-BE49-F238E27FC236}">
                  <a16:creationId xmlns:a16="http://schemas.microsoft.com/office/drawing/2014/main" id="{D6BD1654-D85F-4EC9-82CB-C0D23FA02B65}"/>
                </a:ext>
              </a:extLst>
            </p:cNvPr>
            <p:cNvSpPr txBox="1"/>
            <p:nvPr/>
          </p:nvSpPr>
          <p:spPr>
            <a:xfrm rot="16200000">
              <a:off x="-1613975" y="4251276"/>
              <a:ext cx="1057565" cy="369332"/>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297 mm</a:t>
              </a:r>
            </a:p>
          </p:txBody>
        </p:sp>
        <p:sp>
          <p:nvSpPr>
            <p:cNvPr id="18" name="TextBox 17">
              <a:extLst>
                <a:ext uri="{FF2B5EF4-FFF2-40B4-BE49-F238E27FC236}">
                  <a16:creationId xmlns:a16="http://schemas.microsoft.com/office/drawing/2014/main" id="{087BEAEB-0964-4793-9588-6403564FEE21}"/>
                </a:ext>
              </a:extLst>
            </p:cNvPr>
            <p:cNvSpPr txBox="1"/>
            <p:nvPr/>
          </p:nvSpPr>
          <p:spPr>
            <a:xfrm>
              <a:off x="-268357" y="2463272"/>
              <a:ext cx="1046528" cy="369332"/>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210 mm</a:t>
              </a:r>
            </a:p>
          </p:txBody>
        </p:sp>
      </p:grpSp>
    </p:spTree>
    <p:extLst>
      <p:ext uri="{BB962C8B-B14F-4D97-AF65-F5344CB8AC3E}">
        <p14:creationId xmlns:p14="http://schemas.microsoft.com/office/powerpoint/2010/main" val="3891247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A21332-71FE-478E-8770-67C3D77417AE}"/>
              </a:ext>
            </a:extLst>
          </p:cNvPr>
          <p:cNvSpPr>
            <a:spLocks noGrp="1"/>
          </p:cNvSpPr>
          <p:nvPr>
            <p:ph type="body" sz="quarter" idx="13"/>
          </p:nvPr>
        </p:nvSpPr>
        <p:spPr/>
        <p:txBody>
          <a:bodyPr/>
          <a:lstStyle/>
          <a:p>
            <a:r>
              <a:rPr lang="en-GB" dirty="0"/>
              <a:t>Cup holder</a:t>
            </a:r>
          </a:p>
        </p:txBody>
      </p:sp>
      <p:sp>
        <p:nvSpPr>
          <p:cNvPr id="3" name="Text Placeholder 2">
            <a:extLst>
              <a:ext uri="{FF2B5EF4-FFF2-40B4-BE49-F238E27FC236}">
                <a16:creationId xmlns:a16="http://schemas.microsoft.com/office/drawing/2014/main" id="{1CD3AC37-6C7B-4199-9531-CADF84FF0E2A}"/>
              </a:ext>
            </a:extLst>
          </p:cNvPr>
          <p:cNvSpPr>
            <a:spLocks noGrp="1"/>
          </p:cNvSpPr>
          <p:nvPr>
            <p:ph type="body" sz="quarter" idx="14"/>
          </p:nvPr>
        </p:nvSpPr>
        <p:spPr>
          <a:xfrm>
            <a:off x="724280" y="1704179"/>
            <a:ext cx="8033984" cy="3453607"/>
          </a:xfrm>
        </p:spPr>
        <p:txBody>
          <a:bodyPr/>
          <a:lstStyle/>
          <a:p>
            <a:r>
              <a:rPr lang="en-GB" dirty="0"/>
              <a:t>A student makes square cup holders from 12 mm thick acrylic sheet measuring 900 mm × 600 mm</a:t>
            </a:r>
          </a:p>
          <a:p>
            <a:pPr lvl="1"/>
            <a:r>
              <a:rPr lang="en-GB" dirty="0"/>
              <a:t>The diameter of the circular recess for the cup is 78 mm, </a:t>
            </a:r>
            <a:br>
              <a:rPr lang="en-GB" dirty="0"/>
            </a:br>
            <a:r>
              <a:rPr lang="en-GB" dirty="0"/>
              <a:t>and is 7.5 mm deep</a:t>
            </a:r>
          </a:p>
          <a:p>
            <a:pPr lvl="1"/>
            <a:r>
              <a:rPr lang="en-GB" dirty="0">
                <a:solidFill>
                  <a:srgbClr val="0B3655"/>
                </a:solidFill>
              </a:rPr>
              <a:t>Calculate the volume of one cup holder to 1 d.p.</a:t>
            </a:r>
          </a:p>
          <a:p>
            <a:pPr lvl="1"/>
            <a:r>
              <a:rPr lang="en-GB" dirty="0">
                <a:solidFill>
                  <a:srgbClr val="0B3655"/>
                </a:solidFill>
              </a:rPr>
              <a:t>What is the maximum number of </a:t>
            </a:r>
            <a:br>
              <a:rPr lang="en-GB" dirty="0">
                <a:solidFill>
                  <a:srgbClr val="0B3655"/>
                </a:solidFill>
              </a:rPr>
            </a:br>
            <a:r>
              <a:rPr lang="en-GB" dirty="0">
                <a:solidFill>
                  <a:srgbClr val="0B3655"/>
                </a:solidFill>
              </a:rPr>
              <a:t>holders that can be cut from </a:t>
            </a:r>
            <a:br>
              <a:rPr lang="en-GB" dirty="0">
                <a:solidFill>
                  <a:srgbClr val="0B3655"/>
                </a:solidFill>
              </a:rPr>
            </a:br>
            <a:r>
              <a:rPr lang="en-GB" dirty="0">
                <a:solidFill>
                  <a:srgbClr val="0B3655"/>
                </a:solidFill>
              </a:rPr>
              <a:t>the acrylic sheet?</a:t>
            </a:r>
          </a:p>
          <a:p>
            <a:pPr lvl="1"/>
            <a:r>
              <a:rPr lang="en-GB" dirty="0">
                <a:solidFill>
                  <a:srgbClr val="0B3655"/>
                </a:solidFill>
              </a:rPr>
              <a:t>Calculate the total </a:t>
            </a:r>
            <a:br>
              <a:rPr lang="en-GB" dirty="0">
                <a:solidFill>
                  <a:srgbClr val="0B3655"/>
                </a:solidFill>
              </a:rPr>
            </a:br>
            <a:r>
              <a:rPr lang="en-GB" dirty="0">
                <a:solidFill>
                  <a:srgbClr val="0B3655"/>
                </a:solidFill>
              </a:rPr>
              <a:t>volume of wastage, </a:t>
            </a:r>
            <a:br>
              <a:rPr lang="en-GB" dirty="0">
                <a:solidFill>
                  <a:srgbClr val="0B3655"/>
                </a:solidFill>
              </a:rPr>
            </a:br>
            <a:r>
              <a:rPr lang="en-GB" dirty="0">
                <a:solidFill>
                  <a:srgbClr val="0B3655"/>
                </a:solidFill>
              </a:rPr>
              <a:t>to the nearest cm</a:t>
            </a:r>
            <a:r>
              <a:rPr lang="en-GB" baseline="30000" dirty="0">
                <a:solidFill>
                  <a:srgbClr val="0B3655"/>
                </a:solidFill>
              </a:rPr>
              <a:t>3</a:t>
            </a:r>
          </a:p>
        </p:txBody>
      </p:sp>
      <p:pic>
        <p:nvPicPr>
          <p:cNvPr id="6" name="Picture 5">
            <a:extLst>
              <a:ext uri="{FF2B5EF4-FFF2-40B4-BE49-F238E27FC236}">
                <a16:creationId xmlns:a16="http://schemas.microsoft.com/office/drawing/2014/main" id="{320881CF-E8CC-4400-A1F3-327AB9119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200" y="4060500"/>
            <a:ext cx="4234005" cy="2186641"/>
          </a:xfrm>
          <a:prstGeom prst="rect">
            <a:avLst/>
          </a:prstGeom>
        </p:spPr>
      </p:pic>
    </p:spTree>
    <p:extLst>
      <p:ext uri="{BB962C8B-B14F-4D97-AF65-F5344CB8AC3E}">
        <p14:creationId xmlns:p14="http://schemas.microsoft.com/office/powerpoint/2010/main" val="1113581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A21332-71FE-478E-8770-67C3D77417AE}"/>
              </a:ext>
            </a:extLst>
          </p:cNvPr>
          <p:cNvSpPr>
            <a:spLocks noGrp="1"/>
          </p:cNvSpPr>
          <p:nvPr>
            <p:ph type="body" sz="quarter" idx="13"/>
          </p:nvPr>
        </p:nvSpPr>
        <p:spPr/>
        <p:txBody>
          <a:bodyPr/>
          <a:lstStyle/>
          <a:p>
            <a:r>
              <a:rPr lang="en-GB" dirty="0"/>
              <a:t>Cup holder</a:t>
            </a:r>
          </a:p>
        </p:txBody>
      </p:sp>
      <p:sp>
        <p:nvSpPr>
          <p:cNvPr id="3" name="Text Placeholder 2">
            <a:extLst>
              <a:ext uri="{FF2B5EF4-FFF2-40B4-BE49-F238E27FC236}">
                <a16:creationId xmlns:a16="http://schemas.microsoft.com/office/drawing/2014/main" id="{1CD3AC37-6C7B-4199-9531-CADF84FF0E2A}"/>
              </a:ext>
            </a:extLst>
          </p:cNvPr>
          <p:cNvSpPr>
            <a:spLocks noGrp="1"/>
          </p:cNvSpPr>
          <p:nvPr>
            <p:ph type="body" sz="quarter" idx="14"/>
          </p:nvPr>
        </p:nvSpPr>
        <p:spPr>
          <a:xfrm>
            <a:off x="724279" y="1704179"/>
            <a:ext cx="8333457" cy="3453607"/>
          </a:xfrm>
        </p:spPr>
        <p:txBody>
          <a:bodyPr/>
          <a:lstStyle/>
          <a:p>
            <a:pPr lvl="1"/>
            <a:r>
              <a:rPr lang="en-GB" dirty="0">
                <a:solidFill>
                  <a:srgbClr val="0B3655"/>
                </a:solidFill>
              </a:rPr>
              <a:t>Volume of one cup holder:</a:t>
            </a:r>
            <a:br>
              <a:rPr lang="en-GB" dirty="0"/>
            </a:br>
            <a:r>
              <a:rPr lang="en-GB" dirty="0">
                <a:solidFill>
                  <a:srgbClr val="FF0000"/>
                </a:solidFill>
              </a:rPr>
              <a:t>Volume of cuboid − volume of cylindrical recess</a:t>
            </a:r>
            <a:br>
              <a:rPr lang="en-GB" dirty="0">
                <a:solidFill>
                  <a:srgbClr val="FF0000"/>
                </a:solidFill>
              </a:rPr>
            </a:br>
            <a:r>
              <a:rPr lang="en-GB" dirty="0">
                <a:solidFill>
                  <a:srgbClr val="FF0000"/>
                </a:solidFill>
              </a:rPr>
              <a:t>= (95 × 95 × 12) − (</a:t>
            </a:r>
            <a:r>
              <a:rPr lang="en-GB" dirty="0">
                <a:solidFill>
                  <a:srgbClr val="FF0000"/>
                </a:solidFill>
                <a:latin typeface="Symbol" panose="05050102010706020507" pitchFamily="18" charset="2"/>
              </a:rPr>
              <a:t>p</a:t>
            </a:r>
            <a:r>
              <a:rPr lang="en-GB" dirty="0">
                <a:solidFill>
                  <a:srgbClr val="FF0000"/>
                </a:solidFill>
              </a:rPr>
              <a:t> × 39 × 39 × 7.5)</a:t>
            </a:r>
            <a:br>
              <a:rPr lang="en-GB" dirty="0">
                <a:solidFill>
                  <a:srgbClr val="FF0000"/>
                </a:solidFill>
              </a:rPr>
            </a:br>
            <a:r>
              <a:rPr lang="en-GB" dirty="0">
                <a:solidFill>
                  <a:srgbClr val="FF0000"/>
                </a:solidFill>
              </a:rPr>
              <a:t>= 108,300 − 35,837.71…</a:t>
            </a:r>
            <a:br>
              <a:rPr lang="en-GB" dirty="0">
                <a:solidFill>
                  <a:srgbClr val="FF0000"/>
                </a:solidFill>
              </a:rPr>
            </a:br>
            <a:r>
              <a:rPr lang="en-GB" dirty="0">
                <a:solidFill>
                  <a:srgbClr val="FF0000"/>
                </a:solidFill>
              </a:rPr>
              <a:t>= 72,462.2818… mm³ </a:t>
            </a:r>
            <a:br>
              <a:rPr lang="en-GB" dirty="0">
                <a:solidFill>
                  <a:srgbClr val="FF0000"/>
                </a:solidFill>
              </a:rPr>
            </a:br>
            <a:r>
              <a:rPr lang="en-GB" dirty="0">
                <a:solidFill>
                  <a:srgbClr val="FF0000"/>
                </a:solidFill>
              </a:rPr>
              <a:t>= </a:t>
            </a:r>
            <a:r>
              <a:rPr lang="en-GB" b="1" dirty="0">
                <a:solidFill>
                  <a:srgbClr val="FF0000"/>
                </a:solidFill>
              </a:rPr>
              <a:t>72.5 cm</a:t>
            </a:r>
            <a:r>
              <a:rPr lang="en-GB" dirty="0">
                <a:solidFill>
                  <a:srgbClr val="FF0000"/>
                </a:solidFill>
              </a:rPr>
              <a:t>³ (to 1 d.p.)</a:t>
            </a:r>
          </a:p>
          <a:p>
            <a:pPr lvl="1"/>
            <a:r>
              <a:rPr lang="en-GB" dirty="0">
                <a:solidFill>
                  <a:srgbClr val="0B3655"/>
                </a:solidFill>
              </a:rPr>
              <a:t>The acrylic sheet is 900 mm x 600 mm</a:t>
            </a:r>
            <a:br>
              <a:rPr lang="en-GB" dirty="0"/>
            </a:br>
            <a:r>
              <a:rPr lang="en-GB" dirty="0">
                <a:solidFill>
                  <a:srgbClr val="FF0000"/>
                </a:solidFill>
              </a:rPr>
              <a:t>Maximum number of whole cup holders </a:t>
            </a:r>
            <a:br>
              <a:rPr lang="en-GB" dirty="0">
                <a:solidFill>
                  <a:srgbClr val="FF0000"/>
                </a:solidFill>
              </a:rPr>
            </a:br>
            <a:r>
              <a:rPr lang="en-GB" dirty="0">
                <a:solidFill>
                  <a:srgbClr val="FF0000"/>
                </a:solidFill>
              </a:rPr>
              <a:t>= 900 ÷ 95 = (9 length);  600 ÷ 95 = (6 width); 9 × 6 = </a:t>
            </a:r>
            <a:r>
              <a:rPr lang="en-GB" b="1" dirty="0">
                <a:solidFill>
                  <a:srgbClr val="FF0000"/>
                </a:solidFill>
              </a:rPr>
              <a:t>54</a:t>
            </a:r>
            <a:r>
              <a:rPr lang="en-GB" dirty="0">
                <a:solidFill>
                  <a:srgbClr val="FF0000"/>
                </a:solidFill>
              </a:rPr>
              <a:t> in total</a:t>
            </a:r>
          </a:p>
          <a:p>
            <a:pPr lvl="1">
              <a:tabLst>
                <a:tab pos="3321050" algn="l"/>
                <a:tab pos="5418138" algn="l"/>
              </a:tabLst>
            </a:pPr>
            <a:r>
              <a:rPr lang="en-GB" dirty="0">
                <a:solidFill>
                  <a:srgbClr val="0B3655"/>
                </a:solidFill>
              </a:rPr>
              <a:t>Volume of wastage </a:t>
            </a:r>
            <a:br>
              <a:rPr lang="en-GB" dirty="0"/>
            </a:br>
            <a:r>
              <a:rPr lang="en-GB" dirty="0">
                <a:solidFill>
                  <a:srgbClr val="FF0000"/>
                </a:solidFill>
              </a:rPr>
              <a:t>Volume of whole sheet	= 900 × 600 × 12	= 6,480,000 mm³</a:t>
            </a:r>
            <a:br>
              <a:rPr lang="en-GB" dirty="0">
                <a:solidFill>
                  <a:srgbClr val="FF0000"/>
                </a:solidFill>
              </a:rPr>
            </a:br>
            <a:r>
              <a:rPr lang="en-GB" dirty="0">
                <a:solidFill>
                  <a:srgbClr val="FF0000"/>
                </a:solidFill>
              </a:rPr>
              <a:t>Volume of cup holders	= 54 × 72,462.2…	= 3,912,963.217… mm³</a:t>
            </a:r>
            <a:br>
              <a:rPr lang="en-GB" dirty="0">
                <a:solidFill>
                  <a:srgbClr val="FF0000"/>
                </a:solidFill>
              </a:rPr>
            </a:br>
            <a:r>
              <a:rPr lang="en-GB" dirty="0">
                <a:solidFill>
                  <a:srgbClr val="FF0000"/>
                </a:solidFill>
              </a:rPr>
              <a:t>6,480,000 − 3,912,963.217 = 2,567,036 mm³ or </a:t>
            </a:r>
            <a:r>
              <a:rPr lang="en-GB" b="1" dirty="0">
                <a:solidFill>
                  <a:srgbClr val="FF0000"/>
                </a:solidFill>
              </a:rPr>
              <a:t>2,567 cm³</a:t>
            </a:r>
            <a:r>
              <a:rPr lang="en-GB" dirty="0">
                <a:solidFill>
                  <a:srgbClr val="FF0000"/>
                </a:solidFill>
              </a:rPr>
              <a:t> </a:t>
            </a:r>
          </a:p>
        </p:txBody>
      </p:sp>
      <p:pic>
        <p:nvPicPr>
          <p:cNvPr id="16" name="Graphic 15">
            <a:extLst>
              <a:ext uri="{FF2B5EF4-FFF2-40B4-BE49-F238E27FC236}">
                <a16:creationId xmlns:a16="http://schemas.microsoft.com/office/drawing/2014/main" id="{2D935DED-6999-41C6-B222-3432936D47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pic>
        <p:nvPicPr>
          <p:cNvPr id="17" name="Picture 16">
            <a:extLst>
              <a:ext uri="{FF2B5EF4-FFF2-40B4-BE49-F238E27FC236}">
                <a16:creationId xmlns:a16="http://schemas.microsoft.com/office/drawing/2014/main" id="{DB35B0A8-0A8B-4B4B-98DA-B84557A87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5958" y="2153733"/>
            <a:ext cx="3946198" cy="2038004"/>
          </a:xfrm>
          <a:prstGeom prst="rect">
            <a:avLst/>
          </a:prstGeom>
        </p:spPr>
      </p:pic>
    </p:spTree>
    <p:extLst>
      <p:ext uri="{BB962C8B-B14F-4D97-AF65-F5344CB8AC3E}">
        <p14:creationId xmlns:p14="http://schemas.microsoft.com/office/powerpoint/2010/main" val="2078493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9C3B09-3C84-4462-A62A-D3D9A252FCC4}"/>
              </a:ext>
            </a:extLst>
          </p:cNvPr>
          <p:cNvSpPr>
            <a:spLocks noGrp="1"/>
          </p:cNvSpPr>
          <p:nvPr>
            <p:ph type="body" sz="quarter" idx="13"/>
          </p:nvPr>
        </p:nvSpPr>
        <p:spPr/>
        <p:txBody>
          <a:bodyPr/>
          <a:lstStyle/>
          <a:p>
            <a:r>
              <a:rPr lang="en-GB" dirty="0"/>
              <a:t>Worksheet</a:t>
            </a:r>
          </a:p>
        </p:txBody>
      </p:sp>
      <p:sp>
        <p:nvSpPr>
          <p:cNvPr id="5" name="Text Placeholder 4">
            <a:extLst>
              <a:ext uri="{FF2B5EF4-FFF2-40B4-BE49-F238E27FC236}">
                <a16:creationId xmlns:a16="http://schemas.microsoft.com/office/drawing/2014/main" id="{4F2EBDF2-9C5C-45F8-A1AE-228F3E1B6B63}"/>
              </a:ext>
            </a:extLst>
          </p:cNvPr>
          <p:cNvSpPr>
            <a:spLocks noGrp="1"/>
          </p:cNvSpPr>
          <p:nvPr>
            <p:ph type="body" sz="quarter" idx="14"/>
          </p:nvPr>
        </p:nvSpPr>
        <p:spPr/>
        <p:txBody>
          <a:bodyPr/>
          <a:lstStyle/>
          <a:p>
            <a:r>
              <a:rPr lang="en-GB" dirty="0"/>
              <a:t>Complete </a:t>
            </a:r>
            <a:r>
              <a:rPr lang="en-GB" b="1" dirty="0"/>
              <a:t>Task 3 </a:t>
            </a:r>
            <a:r>
              <a:rPr lang="en-GB" dirty="0"/>
              <a:t>on </a:t>
            </a:r>
            <a:r>
              <a:rPr lang="en-GB" b="1" dirty="0"/>
              <a:t>Worksheet 7</a:t>
            </a:r>
          </a:p>
        </p:txBody>
      </p:sp>
    </p:spTree>
    <p:extLst>
      <p:ext uri="{BB962C8B-B14F-4D97-AF65-F5344CB8AC3E}">
        <p14:creationId xmlns:p14="http://schemas.microsoft.com/office/powerpoint/2010/main" val="2123148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Seating heights</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t>The bar graph shows the heights of a selection of </a:t>
            </a:r>
            <a:br>
              <a:rPr lang="en-GB" dirty="0"/>
            </a:br>
            <a:r>
              <a:rPr lang="en-GB" dirty="0"/>
              <a:t>bar stools, rounded to the nearest 10 mm</a:t>
            </a:r>
          </a:p>
          <a:p>
            <a:pPr lvl="1"/>
            <a:r>
              <a:rPr lang="en-GB" dirty="0">
                <a:solidFill>
                  <a:srgbClr val="0B3655"/>
                </a:solidFill>
              </a:rPr>
              <a:t>What is meant </a:t>
            </a:r>
            <a:br>
              <a:rPr lang="en-GB" dirty="0">
                <a:solidFill>
                  <a:srgbClr val="0B3655"/>
                </a:solidFill>
              </a:rPr>
            </a:br>
            <a:r>
              <a:rPr lang="en-GB" dirty="0">
                <a:solidFill>
                  <a:srgbClr val="0B3655"/>
                </a:solidFill>
              </a:rPr>
              <a:t>by ‘frequency’?</a:t>
            </a:r>
          </a:p>
          <a:p>
            <a:pPr lvl="1"/>
            <a:r>
              <a:rPr lang="en-GB" dirty="0">
                <a:solidFill>
                  <a:srgbClr val="0B3655"/>
                </a:solidFill>
              </a:rPr>
              <a:t>What is the </a:t>
            </a:r>
            <a:r>
              <a:rPr lang="en-GB" b="1" dirty="0">
                <a:solidFill>
                  <a:srgbClr val="0B3655"/>
                </a:solidFill>
              </a:rPr>
              <a:t>mode</a:t>
            </a:r>
            <a:r>
              <a:rPr lang="en-GB" dirty="0">
                <a:solidFill>
                  <a:srgbClr val="0B3655"/>
                </a:solidFill>
              </a:rPr>
              <a:t> </a:t>
            </a:r>
            <a:br>
              <a:rPr lang="en-GB" dirty="0">
                <a:solidFill>
                  <a:srgbClr val="0B3655"/>
                </a:solidFill>
              </a:rPr>
            </a:br>
            <a:r>
              <a:rPr lang="en-GB" dirty="0">
                <a:solidFill>
                  <a:srgbClr val="0B3655"/>
                </a:solidFill>
              </a:rPr>
              <a:t>height of stool?</a:t>
            </a:r>
          </a:p>
          <a:p>
            <a:pPr lvl="1"/>
            <a:r>
              <a:rPr lang="en-GB" dirty="0">
                <a:solidFill>
                  <a:srgbClr val="0B3655"/>
                </a:solidFill>
              </a:rPr>
              <a:t>What is the </a:t>
            </a:r>
            <a:r>
              <a:rPr lang="en-GB" b="1" dirty="0">
                <a:solidFill>
                  <a:srgbClr val="0B3655"/>
                </a:solidFill>
              </a:rPr>
              <a:t>range</a:t>
            </a:r>
            <a:r>
              <a:rPr lang="en-GB" dirty="0">
                <a:solidFill>
                  <a:srgbClr val="0B3655"/>
                </a:solidFill>
              </a:rPr>
              <a:t> </a:t>
            </a:r>
            <a:br>
              <a:rPr lang="en-GB" dirty="0">
                <a:solidFill>
                  <a:srgbClr val="0B3655"/>
                </a:solidFill>
              </a:rPr>
            </a:br>
            <a:r>
              <a:rPr lang="en-GB" dirty="0">
                <a:solidFill>
                  <a:srgbClr val="0B3655"/>
                </a:solidFill>
              </a:rPr>
              <a:t>of the sample?</a:t>
            </a:r>
          </a:p>
          <a:p>
            <a:pPr lvl="1"/>
            <a:r>
              <a:rPr lang="en-GB" dirty="0">
                <a:solidFill>
                  <a:srgbClr val="0B3655"/>
                </a:solidFill>
              </a:rPr>
              <a:t>Explain how the </a:t>
            </a:r>
            <a:br>
              <a:rPr lang="en-GB" dirty="0">
                <a:solidFill>
                  <a:srgbClr val="0B3655"/>
                </a:solidFill>
              </a:rPr>
            </a:br>
            <a:r>
              <a:rPr lang="en-GB" b="1" dirty="0">
                <a:solidFill>
                  <a:srgbClr val="0B3655"/>
                </a:solidFill>
              </a:rPr>
              <a:t>mean</a:t>
            </a:r>
            <a:r>
              <a:rPr lang="en-GB" dirty="0">
                <a:solidFill>
                  <a:srgbClr val="0B3655"/>
                </a:solidFill>
              </a:rPr>
              <a:t> height of the </a:t>
            </a:r>
            <a:br>
              <a:rPr lang="en-GB" dirty="0">
                <a:solidFill>
                  <a:srgbClr val="0B3655"/>
                </a:solidFill>
              </a:rPr>
            </a:br>
            <a:r>
              <a:rPr lang="en-GB" dirty="0">
                <a:solidFill>
                  <a:srgbClr val="0B3655"/>
                </a:solidFill>
              </a:rPr>
              <a:t>stools is calculated</a:t>
            </a:r>
          </a:p>
        </p:txBody>
      </p:sp>
      <p:graphicFrame>
        <p:nvGraphicFramePr>
          <p:cNvPr id="5" name="Chart 4">
            <a:extLst>
              <a:ext uri="{FF2B5EF4-FFF2-40B4-BE49-F238E27FC236}">
                <a16:creationId xmlns:a16="http://schemas.microsoft.com/office/drawing/2014/main" id="{5851B091-B178-4DAE-B3CE-338BFE9B793E}"/>
              </a:ext>
            </a:extLst>
          </p:cNvPr>
          <p:cNvGraphicFramePr>
            <a:graphicFrameLocks/>
          </p:cNvGraphicFramePr>
          <p:nvPr>
            <p:extLst>
              <p:ext uri="{D42A27DB-BD31-4B8C-83A1-F6EECF244321}">
                <p14:modId xmlns:p14="http://schemas.microsoft.com/office/powerpoint/2010/main" val="1183353094"/>
              </p:ext>
            </p:extLst>
          </p:nvPr>
        </p:nvGraphicFramePr>
        <p:xfrm>
          <a:off x="3796937" y="2553002"/>
          <a:ext cx="4743813" cy="36830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4704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Stool height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a:xfrm>
                <a:off x="724280" y="1704179"/>
                <a:ext cx="7797230" cy="3989255"/>
              </a:xfrm>
            </p:spPr>
            <p:txBody>
              <a:bodyPr/>
              <a:lstStyle/>
              <a:p>
                <a:pPr lvl="1"/>
                <a:r>
                  <a:rPr lang="en-GB" dirty="0">
                    <a:solidFill>
                      <a:srgbClr val="0B3655"/>
                    </a:solidFill>
                  </a:rPr>
                  <a:t>What is meant by ‘frequency’?</a:t>
                </a:r>
                <a:br>
                  <a:rPr lang="en-GB" dirty="0"/>
                </a:br>
                <a:r>
                  <a:rPr lang="en-GB" dirty="0">
                    <a:solidFill>
                      <a:srgbClr val="FF0000"/>
                    </a:solidFill>
                  </a:rPr>
                  <a:t>The number of stools of a certain height</a:t>
                </a:r>
              </a:p>
              <a:p>
                <a:pPr lvl="1"/>
                <a:r>
                  <a:rPr lang="en-GB" dirty="0">
                    <a:solidFill>
                      <a:srgbClr val="0B3655"/>
                    </a:solidFill>
                  </a:rPr>
                  <a:t>What is the </a:t>
                </a:r>
                <a:r>
                  <a:rPr lang="en-GB" b="1" dirty="0">
                    <a:solidFill>
                      <a:srgbClr val="0B3655"/>
                    </a:solidFill>
                  </a:rPr>
                  <a:t>mode</a:t>
                </a:r>
                <a:r>
                  <a:rPr lang="en-GB" dirty="0">
                    <a:solidFill>
                      <a:srgbClr val="0B3655"/>
                    </a:solidFill>
                  </a:rPr>
                  <a:t> height of the stools?</a:t>
                </a:r>
                <a:br>
                  <a:rPr lang="en-GB" dirty="0">
                    <a:solidFill>
                      <a:srgbClr val="0B3655"/>
                    </a:solidFill>
                  </a:rPr>
                </a:br>
                <a:r>
                  <a:rPr lang="en-GB" dirty="0">
                    <a:solidFill>
                      <a:srgbClr val="FF0000"/>
                    </a:solidFill>
                  </a:rPr>
                  <a:t>The most common or popular height is </a:t>
                </a:r>
                <a:r>
                  <a:rPr lang="en-GB" b="1" dirty="0">
                    <a:solidFill>
                      <a:srgbClr val="FF0000"/>
                    </a:solidFill>
                  </a:rPr>
                  <a:t>650 mm</a:t>
                </a:r>
                <a:endParaRPr lang="en-GB" b="1" dirty="0"/>
              </a:p>
              <a:p>
                <a:pPr lvl="1"/>
                <a:r>
                  <a:rPr lang="en-GB" dirty="0">
                    <a:solidFill>
                      <a:srgbClr val="0B3655"/>
                    </a:solidFill>
                  </a:rPr>
                  <a:t>What is the </a:t>
                </a:r>
                <a:r>
                  <a:rPr lang="en-GB" b="1" dirty="0">
                    <a:solidFill>
                      <a:srgbClr val="0B3655"/>
                    </a:solidFill>
                  </a:rPr>
                  <a:t>range</a:t>
                </a:r>
                <a:r>
                  <a:rPr lang="en-GB" dirty="0">
                    <a:solidFill>
                      <a:srgbClr val="0B3655"/>
                    </a:solidFill>
                  </a:rPr>
                  <a:t> of the sample?</a:t>
                </a:r>
                <a:br>
                  <a:rPr lang="en-GB" dirty="0">
                    <a:solidFill>
                      <a:srgbClr val="0B3655"/>
                    </a:solidFill>
                  </a:rPr>
                </a:br>
                <a:r>
                  <a:rPr lang="en-GB" dirty="0">
                    <a:solidFill>
                      <a:srgbClr val="FF0000"/>
                    </a:solidFill>
                  </a:rPr>
                  <a:t>The difference between highest and lowest values: </a:t>
                </a:r>
                <a:br>
                  <a:rPr lang="en-GB" dirty="0">
                    <a:solidFill>
                      <a:srgbClr val="FF0000"/>
                    </a:solidFill>
                  </a:rPr>
                </a:br>
                <a:r>
                  <a:rPr lang="en-GB" dirty="0">
                    <a:solidFill>
                      <a:srgbClr val="FF0000"/>
                    </a:solidFill>
                  </a:rPr>
                  <a:t>Range: 720 − 580 = </a:t>
                </a:r>
                <a:r>
                  <a:rPr lang="en-GB" b="1" dirty="0">
                    <a:solidFill>
                      <a:srgbClr val="FF0000"/>
                    </a:solidFill>
                  </a:rPr>
                  <a:t>140 mm</a:t>
                </a:r>
              </a:p>
              <a:p>
                <a:pPr lvl="1"/>
                <a:r>
                  <a:rPr lang="en-GB" dirty="0">
                    <a:solidFill>
                      <a:srgbClr val="0B3655"/>
                    </a:solidFill>
                  </a:rPr>
                  <a:t>Explain how the </a:t>
                </a:r>
                <a:r>
                  <a:rPr lang="en-GB" b="1" dirty="0">
                    <a:solidFill>
                      <a:srgbClr val="0B3655"/>
                    </a:solidFill>
                  </a:rPr>
                  <a:t>mean</a:t>
                </a:r>
                <a:r>
                  <a:rPr lang="en-GB" dirty="0">
                    <a:solidFill>
                      <a:srgbClr val="0B3655"/>
                    </a:solidFill>
                  </a:rPr>
                  <a:t> height of the stools is calculated</a:t>
                </a:r>
                <a:endParaRPr lang="en-GB" dirty="0">
                  <a:solidFill>
                    <a:srgbClr val="5B9BD5"/>
                  </a:solidFill>
                </a:endParaRPr>
              </a:p>
              <a:p>
                <a:pPr marL="715963" lvl="1" indent="0">
                  <a:buNone/>
                </a:pPr>
                <a:r>
                  <a:rPr lang="en-GB" dirty="0">
                    <a:solidFill>
                      <a:srgbClr val="FF0000"/>
                    </a:solidFill>
                  </a:rPr>
                  <a:t>Mean: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𝑇𝑜𝑡𝑎𝑙</m:t>
                        </m:r>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h𝑒𝑖𝑔h𝑡</m:t>
                        </m:r>
                      </m:num>
                      <m:den>
                        <m:r>
                          <a:rPr lang="en-GB" b="0" i="1" dirty="0" smtClean="0">
                            <a:solidFill>
                              <a:srgbClr val="FF0000"/>
                            </a:solidFill>
                            <a:latin typeface="Cambria Math" panose="02040503050406030204" pitchFamily="18" charset="0"/>
                          </a:rPr>
                          <m:t>𝑇𝑜𝑡𝑎𝑙</m:t>
                        </m:r>
                        <m:r>
                          <a:rPr lang="en-GB" b="0" i="1" dirty="0" smtClean="0">
                            <a:solidFill>
                              <a:srgbClr val="FF0000"/>
                            </a:solidFill>
                            <a:latin typeface="Cambria Math" panose="02040503050406030204" pitchFamily="18" charset="0"/>
                          </a:rPr>
                          <m:t> </m:t>
                        </m:r>
                        <m:r>
                          <a:rPr lang="en-GB" b="0" i="1" dirty="0" smtClean="0">
                            <a:solidFill>
                              <a:srgbClr val="FF0000"/>
                            </a:solidFill>
                            <a:latin typeface="Cambria Math" panose="02040503050406030204" pitchFamily="18" charset="0"/>
                          </a:rPr>
                          <m:t>𝑛𝑢𝑚𝑏𝑒𝑟</m:t>
                        </m:r>
                        <m:r>
                          <a:rPr lang="en-GB" b="0" i="1" dirty="0" smtClean="0">
                            <a:solidFill>
                              <a:srgbClr val="FF0000"/>
                            </a:solidFill>
                            <a:latin typeface="Cambria Math" panose="02040503050406030204" pitchFamily="18" charset="0"/>
                          </a:rPr>
                          <m:t> </m:t>
                        </m:r>
                        <m:r>
                          <a:rPr lang="en-GB" b="0" i="1" dirty="0" smtClean="0">
                            <a:solidFill>
                              <a:srgbClr val="FF0000"/>
                            </a:solidFill>
                            <a:latin typeface="Cambria Math" panose="02040503050406030204" pitchFamily="18" charset="0"/>
                          </a:rPr>
                          <m:t>𝑜𝑓</m:t>
                        </m:r>
                        <m:r>
                          <a:rPr lang="en-GB" b="0" i="1" dirty="0" smtClean="0">
                            <a:solidFill>
                              <a:srgbClr val="FF0000"/>
                            </a:solidFill>
                            <a:latin typeface="Cambria Math" panose="02040503050406030204" pitchFamily="18" charset="0"/>
                          </a:rPr>
                          <m:t> </m:t>
                        </m:r>
                        <m:r>
                          <a:rPr lang="en-GB" b="0" i="1" dirty="0" smtClean="0">
                            <a:solidFill>
                              <a:srgbClr val="FF0000"/>
                            </a:solidFill>
                            <a:latin typeface="Cambria Math" panose="02040503050406030204" pitchFamily="18" charset="0"/>
                          </a:rPr>
                          <m:t>𝑠𝑡𝑜𝑜𝑙𝑠</m:t>
                        </m:r>
                      </m:den>
                    </m:f>
                  </m:oMath>
                </a14:m>
                <a:r>
                  <a:rPr lang="en-GB" dirty="0">
                    <a:solidFill>
                      <a:srgbClr val="FF0000"/>
                    </a:solidFill>
                  </a:rPr>
                  <a:t>  =</a:t>
                </a:r>
                <a14:m>
                  <m:oMath xmlns:m="http://schemas.openxmlformats.org/officeDocument/2006/math">
                    <m:r>
                      <a:rPr lang="en-GB">
                        <a:solidFill>
                          <a:srgbClr val="FF0000"/>
                        </a:solidFill>
                        <a:latin typeface="Cambria Math" panose="02040503050406030204" pitchFamily="18" charset="0"/>
                      </a:rPr>
                      <m:t> </m:t>
                    </m:r>
                    <m:r>
                      <a:rPr lang="en-GB" b="0" i="0" smtClean="0">
                        <a:solidFill>
                          <a:srgbClr val="FF0000"/>
                        </a:solidFill>
                        <a:latin typeface="Cambria Math" panose="02040503050406030204" pitchFamily="18" charset="0"/>
                      </a:rPr>
                      <m:t> </m:t>
                    </m:r>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𝑠𝑢𝑚</m:t>
                        </m:r>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𝑜𝑓</m:t>
                        </m:r>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𝑓𝑟𝑒𝑞𝑢𝑒𝑛𝑐𝑦</m:t>
                        </m:r>
                        <m:r>
                          <a:rPr lang="en-GB" b="0" i="1" smtClean="0">
                            <a:solidFill>
                              <a:srgbClr val="FF0000"/>
                            </a:solidFill>
                            <a:latin typeface="Cambria Math" panose="02040503050406030204" pitchFamily="18" charset="0"/>
                          </a:rPr>
                          <m:t> × </m:t>
                        </m:r>
                        <m:r>
                          <a:rPr lang="en-GB" b="0" i="1" smtClean="0">
                            <a:solidFill>
                              <a:srgbClr val="FF0000"/>
                            </a:solidFill>
                            <a:latin typeface="Cambria Math" panose="02040503050406030204" pitchFamily="18" charset="0"/>
                          </a:rPr>
                          <m:t>h𝑒𝑖𝑔h𝑡</m:t>
                        </m:r>
                        <m:r>
                          <a:rPr lang="en-GB" b="0" i="1" smtClean="0">
                            <a:solidFill>
                              <a:srgbClr val="FF0000"/>
                            </a:solidFill>
                            <a:latin typeface="Cambria Math" panose="02040503050406030204" pitchFamily="18" charset="0"/>
                          </a:rPr>
                          <m:t>)</m:t>
                        </m:r>
                      </m:num>
                      <m:den>
                        <m:r>
                          <a:rPr lang="en-GB" b="0" i="1" dirty="0" smtClean="0">
                            <a:solidFill>
                              <a:srgbClr val="FF0000"/>
                            </a:solidFill>
                            <a:latin typeface="Cambria Math" panose="02040503050406030204" pitchFamily="18" charset="0"/>
                          </a:rPr>
                          <m:t>𝑠𝑢𝑚</m:t>
                        </m:r>
                        <m:r>
                          <a:rPr lang="en-GB" b="0" i="1" dirty="0" smtClean="0">
                            <a:solidFill>
                              <a:srgbClr val="FF0000"/>
                            </a:solidFill>
                            <a:latin typeface="Cambria Math" panose="02040503050406030204" pitchFamily="18" charset="0"/>
                          </a:rPr>
                          <m:t> </m:t>
                        </m:r>
                        <m:r>
                          <a:rPr lang="en-GB" b="0" i="1" dirty="0" smtClean="0">
                            <a:solidFill>
                              <a:srgbClr val="FF0000"/>
                            </a:solidFill>
                            <a:latin typeface="Cambria Math" panose="02040503050406030204" pitchFamily="18" charset="0"/>
                          </a:rPr>
                          <m:t>𝑜𝑓</m:t>
                        </m:r>
                        <m:r>
                          <a:rPr lang="en-GB" b="0" i="1" dirty="0" smtClean="0">
                            <a:solidFill>
                              <a:srgbClr val="FF0000"/>
                            </a:solidFill>
                            <a:latin typeface="Cambria Math" panose="02040503050406030204" pitchFamily="18" charset="0"/>
                          </a:rPr>
                          <m:t> </m:t>
                        </m:r>
                        <m:r>
                          <a:rPr lang="en-GB" b="0" i="1" dirty="0" smtClean="0">
                            <a:solidFill>
                              <a:srgbClr val="FF0000"/>
                            </a:solidFill>
                            <a:latin typeface="Cambria Math" panose="02040503050406030204" pitchFamily="18" charset="0"/>
                          </a:rPr>
                          <m:t>𝑓𝑟𝑒𝑞𝑢𝑒𝑛𝑐𝑖𝑒𝑠</m:t>
                        </m:r>
                      </m:den>
                    </m:f>
                  </m:oMath>
                </a14:m>
                <a:endParaRPr lang="en-GB" dirty="0"/>
              </a:p>
            </p:txBody>
          </p:sp>
        </mc:Choice>
        <mc:Fallback xmlns="">
          <p:sp>
            <p:nvSpPr>
              <p:cNvPr id="3" name="Text Placeholder 2">
                <a:extLst>
                  <a:ext uri="{FF2B5EF4-FFF2-40B4-BE49-F238E27FC236}">
                    <a16:creationId xmlns:a16="http://schemas.microsoft.com/office/drawing/2014/main" id="{24B5E426-11C1-4879-8B27-22F2EE97C0DC}"/>
                  </a:ext>
                </a:extLst>
              </p:cNvPr>
              <p:cNvSpPr>
                <a:spLocks noGrp="1" noRot="1" noChangeAspect="1" noMove="1" noResize="1" noEditPoints="1" noAdjustHandles="1" noChangeArrowheads="1" noChangeShapeType="1" noTextEdit="1"/>
              </p:cNvSpPr>
              <p:nvPr>
                <p:ph type="body" sz="quarter" idx="14"/>
              </p:nvPr>
            </p:nvSpPr>
            <p:spPr>
              <a:xfrm>
                <a:off x="724280" y="1704179"/>
                <a:ext cx="7797230" cy="3989255"/>
              </a:xfrm>
              <a:blipFill>
                <a:blip r:embed="rId2"/>
                <a:stretch>
                  <a:fillRect t="-1835"/>
                </a:stretch>
              </a:blipFill>
            </p:spPr>
            <p:txBody>
              <a:bodyPr/>
              <a:lstStyle/>
              <a:p>
                <a:r>
                  <a:rPr lang="en-GB">
                    <a:noFill/>
                  </a:rPr>
                  <a:t> </a:t>
                </a:r>
              </a:p>
            </p:txBody>
          </p:sp>
        </mc:Fallback>
      </mc:AlternateContent>
      <p:pic>
        <p:nvPicPr>
          <p:cNvPr id="6" name="Graphic 5">
            <a:extLst>
              <a:ext uri="{FF2B5EF4-FFF2-40B4-BE49-F238E27FC236}">
                <a16:creationId xmlns:a16="http://schemas.microsoft.com/office/drawing/2014/main" id="{873D2D55-9C3D-4305-9E43-5DCFC15D94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168754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F283B-78A9-43F2-BFAC-1AF239A27D08}"/>
              </a:ext>
            </a:extLst>
          </p:cNvPr>
          <p:cNvSpPr>
            <a:spLocks noGrp="1"/>
          </p:cNvSpPr>
          <p:nvPr>
            <p:ph type="body" sz="quarter" idx="13"/>
          </p:nvPr>
        </p:nvSpPr>
        <p:spPr/>
        <p:txBody>
          <a:bodyPr/>
          <a:lstStyle/>
          <a:p>
            <a:r>
              <a:rPr lang="en-GB" dirty="0"/>
              <a:t>Histograms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54F9273-C067-42E0-8A07-2384E67B6FF4}"/>
                  </a:ext>
                </a:extLst>
              </p:cNvPr>
              <p:cNvSpPr>
                <a:spLocks noGrp="1"/>
              </p:cNvSpPr>
              <p:nvPr>
                <p:ph type="body" sz="quarter" idx="14"/>
              </p:nvPr>
            </p:nvSpPr>
            <p:spPr/>
            <p:txBody>
              <a:bodyPr/>
              <a:lstStyle/>
              <a:p>
                <a:r>
                  <a:rPr lang="en-GB" dirty="0"/>
                  <a:t>Histograms are used to plot continuous data</a:t>
                </a:r>
              </a:p>
              <a:p>
                <a:pPr lvl="1"/>
                <a:r>
                  <a:rPr lang="en-GB" dirty="0"/>
                  <a:t>The </a:t>
                </a:r>
                <a:r>
                  <a:rPr lang="en-GB" b="1" dirty="0"/>
                  <a:t>area</a:t>
                </a:r>
                <a:r>
                  <a:rPr lang="en-GB" dirty="0"/>
                  <a:t> of each bar represents the total frequency</a:t>
                </a:r>
              </a:p>
              <a:p>
                <a:pPr lvl="1"/>
                <a:r>
                  <a:rPr lang="en-GB" b="1" dirty="0"/>
                  <a:t>Frequency density </a:t>
                </a:r>
                <a:r>
                  <a:rPr lang="en-GB" dirty="0"/>
                  <a:t>is measured on the vertical axis</a:t>
                </a:r>
              </a:p>
              <a:p>
                <a:pPr lvl="1"/>
                <a:r>
                  <a:rPr lang="en-GB" dirty="0"/>
                  <a:t>Frequency density = </a:t>
                </a:r>
                <a14:m>
                  <m:oMath xmlns:m="http://schemas.openxmlformats.org/officeDocument/2006/math">
                    <m:f>
                      <m:fPr>
                        <m:ctrlPr>
                          <a:rPr lang="en-GB" i="1">
                            <a:latin typeface="Cambria Math" panose="02040503050406030204" pitchFamily="18" charset="0"/>
                          </a:rPr>
                        </m:ctrlPr>
                      </m:fPr>
                      <m:num>
                        <m:r>
                          <m:rPr>
                            <m:sty m:val="p"/>
                          </m:rPr>
                          <a:rPr lang="en-GB" b="0" i="0" smtClean="0">
                            <a:latin typeface="Cambria Math" panose="02040503050406030204" pitchFamily="18" charset="0"/>
                          </a:rPr>
                          <m:t>frequency</m:t>
                        </m:r>
                      </m:num>
                      <m:den>
                        <m:r>
                          <m:rPr>
                            <m:sty m:val="p"/>
                          </m:rPr>
                          <a:rPr lang="en-GB" b="0" i="0" smtClean="0">
                            <a:latin typeface="Cambria Math" panose="02040503050406030204" pitchFamily="18" charset="0"/>
                          </a:rPr>
                          <m:t>interval</m:t>
                        </m:r>
                        <m:r>
                          <a:rPr lang="en-GB" b="0" i="0" smtClean="0">
                            <a:latin typeface="Cambria Math" panose="02040503050406030204" pitchFamily="18" charset="0"/>
                          </a:rPr>
                          <m:t> </m:t>
                        </m:r>
                        <m:r>
                          <m:rPr>
                            <m:sty m:val="p"/>
                          </m:rPr>
                          <a:rPr lang="en-GB" b="0" i="0" smtClean="0">
                            <a:latin typeface="Cambria Math" panose="02040503050406030204" pitchFamily="18" charset="0"/>
                          </a:rPr>
                          <m:t>width</m:t>
                        </m:r>
                      </m:den>
                    </m:f>
                  </m:oMath>
                </a14:m>
                <a:endParaRPr lang="en-GB" dirty="0"/>
              </a:p>
              <a:p>
                <a:pPr lvl="1"/>
                <a:r>
                  <a:rPr lang="en-GB" dirty="0"/>
                  <a:t>The table shows some lengths </a:t>
                </a:r>
                <a:br>
                  <a:rPr lang="en-GB" dirty="0"/>
                </a:br>
                <a:r>
                  <a:rPr lang="en-GB" dirty="0"/>
                  <a:t>of scrap material 10 ≤ </a:t>
                </a:r>
                <a:r>
                  <a:rPr lang="en-GB" i="1" dirty="0">
                    <a:latin typeface="Times New Roman" panose="02020603050405020304" pitchFamily="18" charset="0"/>
                    <a:cs typeface="Times New Roman" panose="02020603050405020304" pitchFamily="18" charset="0"/>
                  </a:rPr>
                  <a:t>x </a:t>
                </a:r>
                <a:r>
                  <a:rPr lang="en-GB" dirty="0"/>
                  <a:t>&lt; 40 </a:t>
                </a:r>
                <a:br>
                  <a:rPr lang="en-GB" dirty="0"/>
                </a:br>
                <a:r>
                  <a:rPr lang="en-GB" dirty="0"/>
                  <a:t>means the length is 10 or more </a:t>
                </a:r>
                <a:br>
                  <a:rPr lang="en-GB" dirty="0"/>
                </a:br>
                <a:r>
                  <a:rPr lang="en-GB" dirty="0"/>
                  <a:t>mm, but less than 40 mm</a:t>
                </a:r>
              </a:p>
              <a:p>
                <a:pPr lvl="1"/>
                <a:r>
                  <a:rPr lang="en-GB" dirty="0"/>
                  <a:t>For the 10 ≤ </a:t>
                </a:r>
                <a:r>
                  <a:rPr lang="en-GB" i="1" dirty="0">
                    <a:latin typeface="Times New Roman" panose="02020603050405020304" pitchFamily="18" charset="0"/>
                    <a:cs typeface="Times New Roman" panose="02020603050405020304" pitchFamily="18" charset="0"/>
                  </a:rPr>
                  <a:t>x </a:t>
                </a:r>
                <a:r>
                  <a:rPr lang="en-GB" dirty="0"/>
                  <a:t>&lt; 40 interval:</a:t>
                </a:r>
                <a:br>
                  <a:rPr lang="en-GB" dirty="0"/>
                </a:br>
                <a:r>
                  <a:rPr lang="en-GB" dirty="0"/>
                  <a:t>Frequency density =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30</m:t>
                        </m:r>
                      </m:den>
                    </m:f>
                  </m:oMath>
                </a14:m>
                <a:r>
                  <a:rPr lang="en-GB" dirty="0"/>
                  <a:t> or 0.4</a:t>
                </a:r>
              </a:p>
              <a:p>
                <a:pPr lvl="1"/>
                <a:r>
                  <a:rPr lang="en-GB" dirty="0">
                    <a:solidFill>
                      <a:srgbClr val="0B3655"/>
                    </a:solidFill>
                  </a:rPr>
                  <a:t>Calculate the remaining frequency densities in the table</a:t>
                </a:r>
              </a:p>
            </p:txBody>
          </p:sp>
        </mc:Choice>
        <mc:Fallback xmlns="">
          <p:sp>
            <p:nvSpPr>
              <p:cNvPr id="3" name="Text Placeholder 2">
                <a:extLst>
                  <a:ext uri="{FF2B5EF4-FFF2-40B4-BE49-F238E27FC236}">
                    <a16:creationId xmlns:a16="http://schemas.microsoft.com/office/drawing/2014/main" id="{D54F9273-C067-42E0-8A07-2384E67B6FF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b="-39046"/>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CF19270D-46D3-4E9A-AE59-EF38D794100F}"/>
              </a:ext>
            </a:extLst>
          </p:cNvPr>
          <p:cNvGraphicFramePr>
            <a:graphicFrameLocks noGrp="1"/>
          </p:cNvGraphicFramePr>
          <p:nvPr>
            <p:extLst>
              <p:ext uri="{D42A27DB-BD31-4B8C-83A1-F6EECF244321}">
                <p14:modId xmlns:p14="http://schemas.microsoft.com/office/powerpoint/2010/main" val="3764478440"/>
              </p:ext>
            </p:extLst>
          </p:nvPr>
        </p:nvGraphicFramePr>
        <p:xfrm>
          <a:off x="5391432" y="3208567"/>
          <a:ext cx="3348000" cy="274320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3909419203"/>
                    </a:ext>
                  </a:extLst>
                </a:gridCol>
                <a:gridCol w="1080000">
                  <a:extLst>
                    <a:ext uri="{9D8B030D-6E8A-4147-A177-3AD203B41FA5}">
                      <a16:colId xmlns:a16="http://schemas.microsoft.com/office/drawing/2014/main" val="762550128"/>
                    </a:ext>
                  </a:extLst>
                </a:gridCol>
                <a:gridCol w="1080000">
                  <a:extLst>
                    <a:ext uri="{9D8B030D-6E8A-4147-A177-3AD203B41FA5}">
                      <a16:colId xmlns:a16="http://schemas.microsoft.com/office/drawing/2014/main" val="2096918039"/>
                    </a:ext>
                  </a:extLst>
                </a:gridCol>
              </a:tblGrid>
              <a:tr h="370840">
                <a:tc>
                  <a:txBody>
                    <a:bodyPr/>
                    <a:lstStyle/>
                    <a:p>
                      <a:pPr algn="ctr"/>
                      <a:r>
                        <a:rPr lang="en-GB" sz="1400" dirty="0">
                          <a:latin typeface="Arial" panose="020B0604020202020204" pitchFamily="34" charset="0"/>
                          <a:cs typeface="Arial" panose="020B0604020202020204" pitchFamily="34" charset="0"/>
                        </a:rPr>
                        <a:t>Length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(mm)</a:t>
                      </a:r>
                    </a:p>
                  </a:txBody>
                  <a:tcPr anchor="ctr">
                    <a:lnL w="12700" cap="flat" cmpd="sng" algn="ctr">
                      <a:solidFill>
                        <a:srgbClr val="0B365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tc>
                  <a:txBody>
                    <a:bodyPr/>
                    <a:lstStyle/>
                    <a:p>
                      <a:pPr algn="ctr"/>
                      <a:r>
                        <a:rPr lang="en-GB" sz="1400" dirty="0">
                          <a:latin typeface="Arial" panose="020B0604020202020204" pitchFamily="34" charset="0"/>
                          <a:cs typeface="Arial" panose="020B0604020202020204" pitchFamily="34" charset="0"/>
                        </a:rPr>
                        <a:t>Frequency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tc>
                  <a:txBody>
                    <a:bodyPr/>
                    <a:lstStyle/>
                    <a:p>
                      <a:pPr algn="ctr"/>
                      <a:r>
                        <a:rPr lang="en-GB" sz="1400" dirty="0">
                          <a:latin typeface="Arial" panose="020B0604020202020204" pitchFamily="34" charset="0"/>
                          <a:cs typeface="Arial" panose="020B0604020202020204" pitchFamily="34" charset="0"/>
                        </a:rPr>
                        <a:t>Frequency density</a:t>
                      </a:r>
                    </a:p>
                  </a:txBody>
                  <a:tcPr anchor="ctr">
                    <a:lnL w="12700" cap="flat" cmpd="sng" algn="ctr">
                      <a:solidFill>
                        <a:schemeClr val="bg1"/>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extLst>
                  <a:ext uri="{0D108BD9-81ED-4DB2-BD59-A6C34878D82A}">
                    <a16:rowId xmlns:a16="http://schemas.microsoft.com/office/drawing/2014/main" val="2856213307"/>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10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40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12</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0.4</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084697372"/>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40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50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24</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0B3655"/>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92392622"/>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50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55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40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0B3655"/>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752791571"/>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55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60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50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0B3655"/>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804923770"/>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60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70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46</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0B3655"/>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682026365"/>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70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80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26</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0B3655"/>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68994833"/>
                  </a:ext>
                </a:extLst>
              </a:tr>
            </a:tbl>
          </a:graphicData>
        </a:graphic>
      </p:graphicFrame>
    </p:spTree>
    <p:extLst>
      <p:ext uri="{BB962C8B-B14F-4D97-AF65-F5344CB8AC3E}">
        <p14:creationId xmlns:p14="http://schemas.microsoft.com/office/powerpoint/2010/main" val="478573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F283B-78A9-43F2-BFAC-1AF239A27D08}"/>
              </a:ext>
            </a:extLst>
          </p:cNvPr>
          <p:cNvSpPr>
            <a:spLocks noGrp="1"/>
          </p:cNvSpPr>
          <p:nvPr>
            <p:ph type="body" sz="quarter" idx="13"/>
          </p:nvPr>
        </p:nvSpPr>
        <p:spPr/>
        <p:txBody>
          <a:bodyPr/>
          <a:lstStyle/>
          <a:p>
            <a:r>
              <a:rPr lang="en-GB" dirty="0"/>
              <a:t>Histograms</a:t>
            </a:r>
          </a:p>
        </p:txBody>
      </p:sp>
      <p:sp>
        <p:nvSpPr>
          <p:cNvPr id="3" name="Text Placeholder 2">
            <a:extLst>
              <a:ext uri="{FF2B5EF4-FFF2-40B4-BE49-F238E27FC236}">
                <a16:creationId xmlns:a16="http://schemas.microsoft.com/office/drawing/2014/main" id="{D54F9273-C067-42E0-8A07-2384E67B6FF4}"/>
              </a:ext>
            </a:extLst>
          </p:cNvPr>
          <p:cNvSpPr>
            <a:spLocks noGrp="1"/>
          </p:cNvSpPr>
          <p:nvPr>
            <p:ph type="body" sz="quarter" idx="14"/>
          </p:nvPr>
        </p:nvSpPr>
        <p:spPr/>
        <p:txBody>
          <a:bodyPr/>
          <a:lstStyle/>
          <a:p>
            <a:r>
              <a:rPr lang="en-GB" dirty="0"/>
              <a:t>Here are the missing frequency densities:</a:t>
            </a:r>
          </a:p>
          <a:p>
            <a:pPr lvl="1"/>
            <a:r>
              <a:rPr lang="en-GB" dirty="0"/>
              <a:t>Two students plot a histogram in which they plot frequency, </a:t>
            </a:r>
            <a:br>
              <a:rPr lang="en-GB" dirty="0"/>
            </a:br>
            <a:r>
              <a:rPr lang="en-GB" b="1" dirty="0"/>
              <a:t>not</a:t>
            </a:r>
            <a:r>
              <a:rPr lang="en-GB" dirty="0"/>
              <a:t> frequency density, against the mark range</a:t>
            </a:r>
          </a:p>
          <a:p>
            <a:pPr lvl="1"/>
            <a:r>
              <a:rPr lang="en-GB" dirty="0">
                <a:solidFill>
                  <a:srgbClr val="0B3655"/>
                </a:solidFill>
              </a:rPr>
              <a:t>State a problem that may </a:t>
            </a:r>
            <a:br>
              <a:rPr lang="en-GB" dirty="0">
                <a:solidFill>
                  <a:srgbClr val="0B3655"/>
                </a:solidFill>
              </a:rPr>
            </a:br>
            <a:r>
              <a:rPr lang="en-GB" dirty="0">
                <a:solidFill>
                  <a:srgbClr val="0B3655"/>
                </a:solidFill>
              </a:rPr>
              <a:t>arise when interpreting </a:t>
            </a:r>
            <a:br>
              <a:rPr lang="en-GB" dirty="0">
                <a:solidFill>
                  <a:srgbClr val="0B3655"/>
                </a:solidFill>
              </a:rPr>
            </a:br>
            <a:r>
              <a:rPr lang="en-GB" dirty="0">
                <a:solidFill>
                  <a:srgbClr val="0B3655"/>
                </a:solidFill>
              </a:rPr>
              <a:t>their chart</a:t>
            </a:r>
          </a:p>
          <a:p>
            <a:pPr lvl="1"/>
            <a:r>
              <a:rPr lang="en-GB" dirty="0">
                <a:solidFill>
                  <a:srgbClr val="0B3655"/>
                </a:solidFill>
              </a:rPr>
              <a:t>Suggest why </a:t>
            </a:r>
            <a:r>
              <a:rPr lang="en-GB" b="1" dirty="0">
                <a:solidFill>
                  <a:srgbClr val="0B3655"/>
                </a:solidFill>
              </a:rPr>
              <a:t>frequency </a:t>
            </a:r>
            <a:br>
              <a:rPr lang="en-GB" b="1" dirty="0">
                <a:solidFill>
                  <a:srgbClr val="0B3655"/>
                </a:solidFill>
              </a:rPr>
            </a:br>
            <a:r>
              <a:rPr lang="en-GB" b="1" dirty="0">
                <a:solidFill>
                  <a:srgbClr val="0B3655"/>
                </a:solidFill>
              </a:rPr>
              <a:t>density </a:t>
            </a:r>
            <a:r>
              <a:rPr lang="en-GB" dirty="0">
                <a:solidFill>
                  <a:srgbClr val="0B3655"/>
                </a:solidFill>
              </a:rPr>
              <a:t>is used to plot </a:t>
            </a:r>
            <a:br>
              <a:rPr lang="en-GB" dirty="0">
                <a:solidFill>
                  <a:srgbClr val="0B3655"/>
                </a:solidFill>
              </a:rPr>
            </a:br>
            <a:r>
              <a:rPr lang="en-GB" dirty="0">
                <a:solidFill>
                  <a:srgbClr val="0B3655"/>
                </a:solidFill>
              </a:rPr>
              <a:t>a histogram and not </a:t>
            </a:r>
            <a:br>
              <a:rPr lang="en-GB" dirty="0">
                <a:solidFill>
                  <a:srgbClr val="0B3655"/>
                </a:solidFill>
              </a:rPr>
            </a:br>
            <a:r>
              <a:rPr lang="en-GB" dirty="0">
                <a:solidFill>
                  <a:srgbClr val="0B3655"/>
                </a:solidFill>
              </a:rPr>
              <a:t>frequency alone</a:t>
            </a:r>
          </a:p>
        </p:txBody>
      </p:sp>
      <p:pic>
        <p:nvPicPr>
          <p:cNvPr id="5" name="Graphic 4">
            <a:extLst>
              <a:ext uri="{FF2B5EF4-FFF2-40B4-BE49-F238E27FC236}">
                <a16:creationId xmlns:a16="http://schemas.microsoft.com/office/drawing/2014/main" id="{AD19AF0D-9FAD-442D-A139-4D35995477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graphicFrame>
        <p:nvGraphicFramePr>
          <p:cNvPr id="8" name="Table 7">
            <a:extLst>
              <a:ext uri="{FF2B5EF4-FFF2-40B4-BE49-F238E27FC236}">
                <a16:creationId xmlns:a16="http://schemas.microsoft.com/office/drawing/2014/main" id="{AB89677E-8791-4F65-9200-42AF22F09EBC}"/>
              </a:ext>
            </a:extLst>
          </p:cNvPr>
          <p:cNvGraphicFramePr>
            <a:graphicFrameLocks noGrp="1"/>
          </p:cNvGraphicFramePr>
          <p:nvPr>
            <p:extLst>
              <p:ext uri="{D42A27DB-BD31-4B8C-83A1-F6EECF244321}">
                <p14:modId xmlns:p14="http://schemas.microsoft.com/office/powerpoint/2010/main" val="3760757967"/>
              </p:ext>
            </p:extLst>
          </p:nvPr>
        </p:nvGraphicFramePr>
        <p:xfrm>
          <a:off x="5391432" y="3208567"/>
          <a:ext cx="3348000" cy="274320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3909419203"/>
                    </a:ext>
                  </a:extLst>
                </a:gridCol>
                <a:gridCol w="1080000">
                  <a:extLst>
                    <a:ext uri="{9D8B030D-6E8A-4147-A177-3AD203B41FA5}">
                      <a16:colId xmlns:a16="http://schemas.microsoft.com/office/drawing/2014/main" val="762550128"/>
                    </a:ext>
                  </a:extLst>
                </a:gridCol>
                <a:gridCol w="1080000">
                  <a:extLst>
                    <a:ext uri="{9D8B030D-6E8A-4147-A177-3AD203B41FA5}">
                      <a16:colId xmlns:a16="http://schemas.microsoft.com/office/drawing/2014/main" val="2096918039"/>
                    </a:ext>
                  </a:extLst>
                </a:gridCol>
              </a:tblGrid>
              <a:tr h="370840">
                <a:tc>
                  <a:txBody>
                    <a:bodyPr/>
                    <a:lstStyle/>
                    <a:p>
                      <a:pPr algn="ctr"/>
                      <a:r>
                        <a:rPr lang="en-GB" sz="1400" dirty="0">
                          <a:latin typeface="Arial" panose="020B0604020202020204" pitchFamily="34" charset="0"/>
                          <a:cs typeface="Arial" panose="020B0604020202020204" pitchFamily="34" charset="0"/>
                        </a:rPr>
                        <a:t>Length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(mm)</a:t>
                      </a:r>
                    </a:p>
                  </a:txBody>
                  <a:tcPr anchor="ctr">
                    <a:lnL w="12700" cap="flat" cmpd="sng" algn="ctr">
                      <a:solidFill>
                        <a:srgbClr val="0B365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tc>
                  <a:txBody>
                    <a:bodyPr/>
                    <a:lstStyle/>
                    <a:p>
                      <a:pPr algn="ctr"/>
                      <a:r>
                        <a:rPr lang="en-GB" sz="1400" dirty="0">
                          <a:latin typeface="Arial" panose="020B0604020202020204" pitchFamily="34" charset="0"/>
                          <a:cs typeface="Arial" panose="020B0604020202020204" pitchFamily="34" charset="0"/>
                        </a:rPr>
                        <a:t>Frequency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tc>
                  <a:txBody>
                    <a:bodyPr/>
                    <a:lstStyle/>
                    <a:p>
                      <a:pPr algn="ctr"/>
                      <a:r>
                        <a:rPr lang="en-GB" sz="1400" dirty="0">
                          <a:latin typeface="Arial" panose="020B0604020202020204" pitchFamily="34" charset="0"/>
                          <a:cs typeface="Arial" panose="020B0604020202020204" pitchFamily="34" charset="0"/>
                        </a:rPr>
                        <a:t>Frequency density</a:t>
                      </a:r>
                    </a:p>
                  </a:txBody>
                  <a:tcPr anchor="ctr">
                    <a:lnL w="12700" cap="flat" cmpd="sng" algn="ctr">
                      <a:solidFill>
                        <a:schemeClr val="bg1"/>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extLst>
                  <a:ext uri="{0D108BD9-81ED-4DB2-BD59-A6C34878D82A}">
                    <a16:rowId xmlns:a16="http://schemas.microsoft.com/office/drawing/2014/main" val="2856213307"/>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10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40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12</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0.4</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084697372"/>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40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50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24</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2.4</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92392622"/>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50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55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40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8</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752791571"/>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55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60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50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10</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804923770"/>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60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70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46</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4.6</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682026365"/>
                  </a:ext>
                </a:extLst>
              </a:tr>
              <a:tr h="370840">
                <a:tc>
                  <a:txBody>
                    <a:bodyPr/>
                    <a:lstStyle/>
                    <a:p>
                      <a:pPr algn="ctr"/>
                      <a:r>
                        <a:rPr lang="en-GB" sz="1400" dirty="0">
                          <a:solidFill>
                            <a:srgbClr val="0B3655"/>
                          </a:solidFill>
                          <a:latin typeface="Arial" panose="020B0604020202020204" pitchFamily="34" charset="0"/>
                          <a:cs typeface="Arial" panose="020B0604020202020204" pitchFamily="34" charset="0"/>
                        </a:rPr>
                        <a:t>70 ≤ </a:t>
                      </a:r>
                      <a:r>
                        <a:rPr lang="en-GB" sz="1400" i="1" dirty="0">
                          <a:solidFill>
                            <a:srgbClr val="0B3655"/>
                          </a:solidFill>
                          <a:latin typeface="Times New Roman" panose="02020603050405020304" pitchFamily="18" charset="0"/>
                          <a:cs typeface="Times New Roman" panose="02020603050405020304" pitchFamily="18" charset="0"/>
                        </a:rPr>
                        <a:t>x</a:t>
                      </a:r>
                      <a:r>
                        <a:rPr lang="en-GB" sz="1400" i="1" dirty="0">
                          <a:solidFill>
                            <a:srgbClr val="0B3655"/>
                          </a:solidFill>
                          <a:latin typeface="Arial" panose="020B0604020202020204" pitchFamily="34" charset="0"/>
                          <a:cs typeface="Arial" panose="020B0604020202020204" pitchFamily="34" charset="0"/>
                        </a:rPr>
                        <a:t> </a:t>
                      </a:r>
                      <a:r>
                        <a:rPr lang="en-GB" sz="1400" dirty="0">
                          <a:solidFill>
                            <a:srgbClr val="0B3655"/>
                          </a:solidFill>
                          <a:latin typeface="Arial" panose="020B0604020202020204" pitchFamily="34" charset="0"/>
                          <a:cs typeface="Arial" panose="020B0604020202020204" pitchFamily="34" charset="0"/>
                        </a:rPr>
                        <a:t>&lt; 80 </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26</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2.6</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68994833"/>
                  </a:ext>
                </a:extLst>
              </a:tr>
            </a:tbl>
          </a:graphicData>
        </a:graphic>
      </p:graphicFrame>
    </p:spTree>
    <p:extLst>
      <p:ext uri="{BB962C8B-B14F-4D97-AF65-F5344CB8AC3E}">
        <p14:creationId xmlns:p14="http://schemas.microsoft.com/office/powerpoint/2010/main" val="3107750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5637F0-826E-4E78-B184-C94109D96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649" y="993690"/>
            <a:ext cx="3194310" cy="3806960"/>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Height of people </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b="1" dirty="0"/>
              <a:t>Frequency density </a:t>
            </a:r>
            <a:r>
              <a:rPr lang="en-GB" dirty="0"/>
              <a:t>is </a:t>
            </a:r>
            <a:br>
              <a:rPr lang="en-GB" dirty="0"/>
            </a:br>
            <a:r>
              <a:rPr lang="en-GB" dirty="0"/>
              <a:t>measured on the vertical axis</a:t>
            </a:r>
          </a:p>
          <a:p>
            <a:pPr lvl="1"/>
            <a:r>
              <a:rPr lang="en-GB" dirty="0"/>
              <a:t>To calculate frequency, </a:t>
            </a:r>
            <a:br>
              <a:rPr lang="en-GB" dirty="0"/>
            </a:br>
            <a:r>
              <a:rPr lang="en-GB" dirty="0"/>
              <a:t>frequency density is multiplied </a:t>
            </a:r>
            <a:br>
              <a:rPr lang="en-GB" dirty="0"/>
            </a:br>
            <a:r>
              <a:rPr lang="en-GB" dirty="0"/>
              <a:t>by the interval width – this is </a:t>
            </a:r>
            <a:br>
              <a:rPr lang="en-GB" dirty="0"/>
            </a:br>
            <a:r>
              <a:rPr lang="en-GB" dirty="0"/>
              <a:t>an </a:t>
            </a:r>
            <a:r>
              <a:rPr lang="en-GB" b="1" dirty="0"/>
              <a:t>area </a:t>
            </a:r>
            <a:r>
              <a:rPr lang="en-GB" dirty="0"/>
              <a:t>on the chart</a:t>
            </a:r>
          </a:p>
          <a:p>
            <a:pPr lvl="1"/>
            <a:r>
              <a:rPr lang="en-GB" dirty="0">
                <a:solidFill>
                  <a:srgbClr val="0B3655"/>
                </a:solidFill>
              </a:rPr>
              <a:t>Complete the table below using </a:t>
            </a:r>
            <a:br>
              <a:rPr lang="en-GB" dirty="0">
                <a:solidFill>
                  <a:srgbClr val="0B3655"/>
                </a:solidFill>
              </a:rPr>
            </a:br>
            <a:r>
              <a:rPr lang="en-GB" dirty="0">
                <a:solidFill>
                  <a:srgbClr val="0B3655"/>
                </a:solidFill>
              </a:rPr>
              <a:t>the histogram of people heights</a:t>
            </a:r>
          </a:p>
        </p:txBody>
      </p:sp>
      <p:graphicFrame>
        <p:nvGraphicFramePr>
          <p:cNvPr id="16" name="Table 15">
            <a:extLst>
              <a:ext uri="{FF2B5EF4-FFF2-40B4-BE49-F238E27FC236}">
                <a16:creationId xmlns:a16="http://schemas.microsoft.com/office/drawing/2014/main" id="{0F8D3E7D-8ED2-4994-9B45-ADEA7DCB29C2}"/>
              </a:ext>
            </a:extLst>
          </p:cNvPr>
          <p:cNvGraphicFramePr>
            <a:graphicFrameLocks noGrp="1"/>
          </p:cNvGraphicFramePr>
          <p:nvPr>
            <p:extLst>
              <p:ext uri="{D42A27DB-BD31-4B8C-83A1-F6EECF244321}">
                <p14:modId xmlns:p14="http://schemas.microsoft.com/office/powerpoint/2010/main" val="765993114"/>
              </p:ext>
            </p:extLst>
          </p:nvPr>
        </p:nvGraphicFramePr>
        <p:xfrm>
          <a:off x="540000" y="4912284"/>
          <a:ext cx="8064000" cy="111252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3909419203"/>
                    </a:ext>
                  </a:extLst>
                </a:gridCol>
                <a:gridCol w="1260000">
                  <a:extLst>
                    <a:ext uri="{9D8B030D-6E8A-4147-A177-3AD203B41FA5}">
                      <a16:colId xmlns:a16="http://schemas.microsoft.com/office/drawing/2014/main" val="762550128"/>
                    </a:ext>
                  </a:extLst>
                </a:gridCol>
                <a:gridCol w="1260000">
                  <a:extLst>
                    <a:ext uri="{9D8B030D-6E8A-4147-A177-3AD203B41FA5}">
                      <a16:colId xmlns:a16="http://schemas.microsoft.com/office/drawing/2014/main" val="2096918039"/>
                    </a:ext>
                  </a:extLst>
                </a:gridCol>
                <a:gridCol w="1260000">
                  <a:extLst>
                    <a:ext uri="{9D8B030D-6E8A-4147-A177-3AD203B41FA5}">
                      <a16:colId xmlns:a16="http://schemas.microsoft.com/office/drawing/2014/main" val="2032096804"/>
                    </a:ext>
                  </a:extLst>
                </a:gridCol>
                <a:gridCol w="1260000">
                  <a:extLst>
                    <a:ext uri="{9D8B030D-6E8A-4147-A177-3AD203B41FA5}">
                      <a16:colId xmlns:a16="http://schemas.microsoft.com/office/drawing/2014/main" val="2267239503"/>
                    </a:ext>
                  </a:extLst>
                </a:gridCol>
                <a:gridCol w="1260000">
                  <a:extLst>
                    <a:ext uri="{9D8B030D-6E8A-4147-A177-3AD203B41FA5}">
                      <a16:colId xmlns:a16="http://schemas.microsoft.com/office/drawing/2014/main" val="237712447"/>
                    </a:ext>
                  </a:extLst>
                </a:gridCol>
              </a:tblGrid>
              <a:tr h="370840">
                <a:tc>
                  <a:txBody>
                    <a:bodyPr/>
                    <a:lstStyle/>
                    <a:p>
                      <a:pPr algn="l"/>
                      <a:r>
                        <a:rPr lang="en-GB" sz="1400" dirty="0">
                          <a:latin typeface="Arial" panose="020B0604020202020204" pitchFamily="34" charset="0"/>
                          <a:cs typeface="Arial" panose="020B0604020202020204" pitchFamily="34" charset="0"/>
                        </a:rPr>
                        <a:t>Height range (cm)</a:t>
                      </a:r>
                    </a:p>
                  </a:txBody>
                  <a:tcPr marL="7200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655"/>
                    </a:solidFill>
                  </a:tcPr>
                </a:tc>
                <a:tc>
                  <a:txBody>
                    <a:bodyPr/>
                    <a:lstStyle/>
                    <a:p>
                      <a:pPr algn="ctr"/>
                      <a:r>
                        <a:rPr lang="en-GB" sz="1400" b="0" dirty="0">
                          <a:solidFill>
                            <a:srgbClr val="0B3655"/>
                          </a:solidFill>
                          <a:latin typeface="Arial" panose="020B0604020202020204" pitchFamily="34" charset="0"/>
                          <a:cs typeface="Arial" panose="020B0604020202020204" pitchFamily="34" charset="0"/>
                        </a:rPr>
                        <a:t>65 ≤ x &lt; 75</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b="0" dirty="0">
                          <a:solidFill>
                            <a:srgbClr val="0B3655"/>
                          </a:solidFill>
                          <a:latin typeface="Arial" panose="020B0604020202020204" pitchFamily="34" charset="0"/>
                          <a:cs typeface="Arial" panose="020B0604020202020204" pitchFamily="34" charset="0"/>
                        </a:rPr>
                        <a:t>75 ≤ x &lt; 80</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B3655"/>
                          </a:solidFill>
                          <a:latin typeface="Arial" panose="020B0604020202020204" pitchFamily="34" charset="0"/>
                          <a:cs typeface="Arial" panose="020B0604020202020204" pitchFamily="34" charset="0"/>
                        </a:rPr>
                        <a:t>80 ≤ </a:t>
                      </a:r>
                      <a:r>
                        <a:rPr lang="en-GB" sz="1400" b="0" i="1" dirty="0">
                          <a:solidFill>
                            <a:srgbClr val="0B3655"/>
                          </a:solidFill>
                          <a:latin typeface="Times New Roman" panose="02020603050405020304" pitchFamily="18" charset="0"/>
                          <a:cs typeface="Times New Roman" panose="02020603050405020304" pitchFamily="18" charset="0"/>
                        </a:rPr>
                        <a:t>x</a:t>
                      </a:r>
                      <a:r>
                        <a:rPr lang="en-GB" sz="1400" b="0" dirty="0">
                          <a:solidFill>
                            <a:srgbClr val="0B3655"/>
                          </a:solidFill>
                          <a:latin typeface="Arial" panose="020B0604020202020204" pitchFamily="34" charset="0"/>
                          <a:cs typeface="Arial" panose="020B0604020202020204" pitchFamily="34" charset="0"/>
                        </a:rPr>
                        <a:t> &lt; 90</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B3655"/>
                          </a:solidFill>
                          <a:latin typeface="Arial" panose="020B0604020202020204" pitchFamily="34" charset="0"/>
                          <a:cs typeface="Arial" panose="020B0604020202020204" pitchFamily="34" charset="0"/>
                        </a:rPr>
                        <a:t>90 ≤ </a:t>
                      </a:r>
                      <a:r>
                        <a:rPr lang="en-GB" sz="1400" b="0" i="1" dirty="0">
                          <a:solidFill>
                            <a:srgbClr val="0B3655"/>
                          </a:solidFill>
                          <a:latin typeface="Times New Roman" panose="02020603050405020304" pitchFamily="18" charset="0"/>
                          <a:cs typeface="Times New Roman" panose="02020603050405020304" pitchFamily="18" charset="0"/>
                        </a:rPr>
                        <a:t>x</a:t>
                      </a:r>
                      <a:r>
                        <a:rPr lang="en-GB" sz="1400" b="0" dirty="0">
                          <a:solidFill>
                            <a:srgbClr val="0B3655"/>
                          </a:solidFill>
                          <a:latin typeface="Arial" panose="020B0604020202020204" pitchFamily="34" charset="0"/>
                          <a:cs typeface="Arial" panose="020B0604020202020204" pitchFamily="34" charset="0"/>
                        </a:rPr>
                        <a:t> &lt; 105</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B3655"/>
                          </a:solidFill>
                          <a:latin typeface="Arial" panose="020B0604020202020204" pitchFamily="34" charset="0"/>
                          <a:cs typeface="Arial" panose="020B0604020202020204" pitchFamily="34" charset="0"/>
                        </a:rPr>
                        <a:t>105 ≤ </a:t>
                      </a:r>
                      <a:r>
                        <a:rPr lang="en-GB" sz="1400" b="0" i="1" dirty="0">
                          <a:solidFill>
                            <a:srgbClr val="0B3655"/>
                          </a:solidFill>
                          <a:latin typeface="Times New Roman" panose="02020603050405020304" pitchFamily="18" charset="0"/>
                          <a:cs typeface="Times New Roman" panose="02020603050405020304" pitchFamily="18" charset="0"/>
                        </a:rPr>
                        <a:t>x </a:t>
                      </a:r>
                      <a:r>
                        <a:rPr lang="en-GB" sz="1400" b="0" dirty="0">
                          <a:solidFill>
                            <a:srgbClr val="0B3655"/>
                          </a:solidFill>
                          <a:latin typeface="Arial" panose="020B0604020202020204" pitchFamily="34" charset="0"/>
                          <a:cs typeface="Arial" panose="020B0604020202020204" pitchFamily="34" charset="0"/>
                        </a:rPr>
                        <a:t>&lt; 110</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8562133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Frequency density</a:t>
                      </a:r>
                    </a:p>
                  </a:txBody>
                  <a:tcPr marL="7200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655"/>
                    </a:solidFill>
                  </a:tcPr>
                </a:tc>
                <a:tc>
                  <a:txBody>
                    <a:bodyPr/>
                    <a:lstStyle/>
                    <a:p>
                      <a:pPr algn="ctr"/>
                      <a:endParaRPr lang="en-GB" sz="1400" dirty="0">
                        <a:solidFill>
                          <a:srgbClr val="FF0000"/>
                        </a:solidFill>
                        <a:latin typeface="Arial" panose="020B0604020202020204" pitchFamily="34" charset="0"/>
                        <a:cs typeface="Arial" panose="020B0604020202020204" pitchFamily="34" charset="0"/>
                      </a:endParaRP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FF0000"/>
                        </a:solidFill>
                        <a:latin typeface="Arial" panose="020B0604020202020204" pitchFamily="34" charset="0"/>
                        <a:cs typeface="Arial" panose="020B0604020202020204" pitchFamily="34" charset="0"/>
                      </a:endParaRP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1.8</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0B3655"/>
                        </a:solidFill>
                        <a:latin typeface="Arial" panose="020B0604020202020204" pitchFamily="34" charset="0"/>
                        <a:cs typeface="Arial" panose="020B0604020202020204" pitchFamily="34" charset="0"/>
                      </a:endParaRP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0B3655"/>
                        </a:solidFill>
                        <a:latin typeface="Arial" panose="020B0604020202020204" pitchFamily="34" charset="0"/>
                        <a:cs typeface="Arial" panose="020B0604020202020204" pitchFamily="34" charset="0"/>
                      </a:endParaRP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084697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Frequency</a:t>
                      </a:r>
                    </a:p>
                  </a:txBody>
                  <a:tcPr marL="7200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tc>
                  <a:txBody>
                    <a:bodyPr/>
                    <a:lstStyle/>
                    <a:p>
                      <a:pPr algn="ctr"/>
                      <a:endParaRPr lang="en-GB" sz="1400" dirty="0">
                        <a:solidFill>
                          <a:srgbClr val="FF0000"/>
                        </a:solidFill>
                        <a:latin typeface="Arial" panose="020B0604020202020204" pitchFamily="34" charset="0"/>
                        <a:cs typeface="Arial" panose="020B0604020202020204" pitchFamily="34" charset="0"/>
                      </a:endParaRP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FF0000"/>
                        </a:solidFill>
                        <a:latin typeface="Arial" panose="020B0604020202020204" pitchFamily="34" charset="0"/>
                        <a:cs typeface="Arial" panose="020B0604020202020204" pitchFamily="34" charset="0"/>
                      </a:endParaRP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1.8 × 10 = 18</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FF0000"/>
                        </a:solidFill>
                        <a:latin typeface="Arial" panose="020B0604020202020204" pitchFamily="34" charset="0"/>
                        <a:cs typeface="Arial" panose="020B0604020202020204" pitchFamily="34" charset="0"/>
                      </a:endParaRP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endParaRPr lang="en-GB" sz="1400" dirty="0">
                        <a:solidFill>
                          <a:srgbClr val="FF0000"/>
                        </a:solidFill>
                        <a:latin typeface="Arial" panose="020B0604020202020204" pitchFamily="34" charset="0"/>
                        <a:cs typeface="Arial" panose="020B0604020202020204" pitchFamily="34" charset="0"/>
                      </a:endParaRP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92392622"/>
                  </a:ext>
                </a:extLst>
              </a:tr>
            </a:tbl>
          </a:graphicData>
        </a:graphic>
      </p:graphicFrame>
    </p:spTree>
    <p:extLst>
      <p:ext uri="{BB962C8B-B14F-4D97-AF65-F5344CB8AC3E}">
        <p14:creationId xmlns:p14="http://schemas.microsoft.com/office/powerpoint/2010/main" val="2747190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5637F0-826E-4E78-B184-C94109D96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649" y="993690"/>
            <a:ext cx="3194310" cy="3806960"/>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Height of people </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t>Below is the completed table</a:t>
            </a:r>
          </a:p>
          <a:p>
            <a:pPr lvl="1"/>
            <a:r>
              <a:rPr lang="en-US" dirty="0"/>
              <a:t>Which height range contains </a:t>
            </a:r>
            <a:br>
              <a:rPr lang="en-US" dirty="0"/>
            </a:br>
            <a:r>
              <a:rPr lang="en-US" dirty="0"/>
              <a:t>the most people (the mode)?</a:t>
            </a:r>
          </a:p>
          <a:p>
            <a:pPr lvl="1"/>
            <a:r>
              <a:rPr lang="en-US" dirty="0"/>
              <a:t>What is the total number </a:t>
            </a:r>
            <a:br>
              <a:rPr lang="en-US" dirty="0"/>
            </a:br>
            <a:r>
              <a:rPr lang="en-US" dirty="0"/>
              <a:t>of people?</a:t>
            </a:r>
          </a:p>
          <a:p>
            <a:pPr lvl="1"/>
            <a:r>
              <a:rPr lang="en-US" dirty="0"/>
              <a:t>Calculate the percentage of people </a:t>
            </a:r>
            <a:br>
              <a:rPr lang="en-US" dirty="0"/>
            </a:br>
            <a:r>
              <a:rPr lang="en-US" dirty="0"/>
              <a:t>who have the modal height</a:t>
            </a:r>
          </a:p>
        </p:txBody>
      </p:sp>
      <p:graphicFrame>
        <p:nvGraphicFramePr>
          <p:cNvPr id="16" name="Table 15">
            <a:extLst>
              <a:ext uri="{FF2B5EF4-FFF2-40B4-BE49-F238E27FC236}">
                <a16:creationId xmlns:a16="http://schemas.microsoft.com/office/drawing/2014/main" id="{0F8D3E7D-8ED2-4994-9B45-ADEA7DCB29C2}"/>
              </a:ext>
            </a:extLst>
          </p:cNvPr>
          <p:cNvGraphicFramePr>
            <a:graphicFrameLocks noGrp="1"/>
          </p:cNvGraphicFramePr>
          <p:nvPr>
            <p:extLst>
              <p:ext uri="{D42A27DB-BD31-4B8C-83A1-F6EECF244321}">
                <p14:modId xmlns:p14="http://schemas.microsoft.com/office/powerpoint/2010/main" val="1186197"/>
              </p:ext>
            </p:extLst>
          </p:nvPr>
        </p:nvGraphicFramePr>
        <p:xfrm>
          <a:off x="540000" y="4912284"/>
          <a:ext cx="8064000" cy="111252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3909419203"/>
                    </a:ext>
                  </a:extLst>
                </a:gridCol>
                <a:gridCol w="1260000">
                  <a:extLst>
                    <a:ext uri="{9D8B030D-6E8A-4147-A177-3AD203B41FA5}">
                      <a16:colId xmlns:a16="http://schemas.microsoft.com/office/drawing/2014/main" val="762550128"/>
                    </a:ext>
                  </a:extLst>
                </a:gridCol>
                <a:gridCol w="1260000">
                  <a:extLst>
                    <a:ext uri="{9D8B030D-6E8A-4147-A177-3AD203B41FA5}">
                      <a16:colId xmlns:a16="http://schemas.microsoft.com/office/drawing/2014/main" val="2096918039"/>
                    </a:ext>
                  </a:extLst>
                </a:gridCol>
                <a:gridCol w="1260000">
                  <a:extLst>
                    <a:ext uri="{9D8B030D-6E8A-4147-A177-3AD203B41FA5}">
                      <a16:colId xmlns:a16="http://schemas.microsoft.com/office/drawing/2014/main" val="2032096804"/>
                    </a:ext>
                  </a:extLst>
                </a:gridCol>
                <a:gridCol w="1260000">
                  <a:extLst>
                    <a:ext uri="{9D8B030D-6E8A-4147-A177-3AD203B41FA5}">
                      <a16:colId xmlns:a16="http://schemas.microsoft.com/office/drawing/2014/main" val="2267239503"/>
                    </a:ext>
                  </a:extLst>
                </a:gridCol>
                <a:gridCol w="1260000">
                  <a:extLst>
                    <a:ext uri="{9D8B030D-6E8A-4147-A177-3AD203B41FA5}">
                      <a16:colId xmlns:a16="http://schemas.microsoft.com/office/drawing/2014/main" val="237712447"/>
                    </a:ext>
                  </a:extLst>
                </a:gridCol>
              </a:tblGrid>
              <a:tr h="370840">
                <a:tc>
                  <a:txBody>
                    <a:bodyPr/>
                    <a:lstStyle/>
                    <a:p>
                      <a:pPr algn="l"/>
                      <a:r>
                        <a:rPr lang="en-GB" sz="1400" dirty="0">
                          <a:latin typeface="Arial" panose="020B0604020202020204" pitchFamily="34" charset="0"/>
                          <a:cs typeface="Arial" panose="020B0604020202020204" pitchFamily="34" charset="0"/>
                        </a:rPr>
                        <a:t>Height range (cm)</a:t>
                      </a:r>
                    </a:p>
                  </a:txBody>
                  <a:tcPr marL="7200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655"/>
                    </a:solidFill>
                  </a:tcPr>
                </a:tc>
                <a:tc>
                  <a:txBody>
                    <a:bodyPr/>
                    <a:lstStyle/>
                    <a:p>
                      <a:pPr algn="ctr"/>
                      <a:r>
                        <a:rPr lang="en-GB" sz="1400" b="0" dirty="0">
                          <a:solidFill>
                            <a:srgbClr val="0B3655"/>
                          </a:solidFill>
                          <a:latin typeface="Arial" panose="020B0604020202020204" pitchFamily="34" charset="0"/>
                          <a:cs typeface="Arial" panose="020B0604020202020204" pitchFamily="34" charset="0"/>
                        </a:rPr>
                        <a:t>65 ≤ x &lt; 75</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b="0" dirty="0">
                          <a:solidFill>
                            <a:srgbClr val="0B3655"/>
                          </a:solidFill>
                          <a:latin typeface="Arial" panose="020B0604020202020204" pitchFamily="34" charset="0"/>
                          <a:cs typeface="Arial" panose="020B0604020202020204" pitchFamily="34" charset="0"/>
                        </a:rPr>
                        <a:t>75 ≤ x &lt; 80</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B3655"/>
                          </a:solidFill>
                          <a:latin typeface="Arial" panose="020B0604020202020204" pitchFamily="34" charset="0"/>
                          <a:cs typeface="Arial" panose="020B0604020202020204" pitchFamily="34" charset="0"/>
                        </a:rPr>
                        <a:t>80 ≤ </a:t>
                      </a:r>
                      <a:r>
                        <a:rPr lang="en-GB" sz="1400" b="0" i="1" dirty="0">
                          <a:solidFill>
                            <a:srgbClr val="0B3655"/>
                          </a:solidFill>
                          <a:latin typeface="Times New Roman" panose="02020603050405020304" pitchFamily="18" charset="0"/>
                          <a:cs typeface="Times New Roman" panose="02020603050405020304" pitchFamily="18" charset="0"/>
                        </a:rPr>
                        <a:t>x</a:t>
                      </a:r>
                      <a:r>
                        <a:rPr lang="en-GB" sz="1400" b="0" dirty="0">
                          <a:solidFill>
                            <a:srgbClr val="0B3655"/>
                          </a:solidFill>
                          <a:latin typeface="Arial" panose="020B0604020202020204" pitchFamily="34" charset="0"/>
                          <a:cs typeface="Arial" panose="020B0604020202020204" pitchFamily="34" charset="0"/>
                        </a:rPr>
                        <a:t> &lt; 90</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B3655"/>
                          </a:solidFill>
                          <a:latin typeface="Arial" panose="020B0604020202020204" pitchFamily="34" charset="0"/>
                          <a:cs typeface="Arial" panose="020B0604020202020204" pitchFamily="34" charset="0"/>
                        </a:rPr>
                        <a:t>90 ≤ </a:t>
                      </a:r>
                      <a:r>
                        <a:rPr lang="en-GB" sz="1400" b="0" i="1" dirty="0">
                          <a:solidFill>
                            <a:srgbClr val="0B3655"/>
                          </a:solidFill>
                          <a:latin typeface="Times New Roman" panose="02020603050405020304" pitchFamily="18" charset="0"/>
                          <a:cs typeface="Times New Roman" panose="02020603050405020304" pitchFamily="18" charset="0"/>
                        </a:rPr>
                        <a:t>x</a:t>
                      </a:r>
                      <a:r>
                        <a:rPr lang="en-GB" sz="1400" b="0" dirty="0">
                          <a:solidFill>
                            <a:srgbClr val="0B3655"/>
                          </a:solidFill>
                          <a:latin typeface="Arial" panose="020B0604020202020204" pitchFamily="34" charset="0"/>
                          <a:cs typeface="Arial" panose="020B0604020202020204" pitchFamily="34" charset="0"/>
                        </a:rPr>
                        <a:t> &lt; 105</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0B3655"/>
                          </a:solidFill>
                          <a:latin typeface="Arial" panose="020B0604020202020204" pitchFamily="34" charset="0"/>
                          <a:cs typeface="Arial" panose="020B0604020202020204" pitchFamily="34" charset="0"/>
                        </a:rPr>
                        <a:t>105 ≤ </a:t>
                      </a:r>
                      <a:r>
                        <a:rPr lang="en-GB" sz="1400" b="0" i="1" dirty="0">
                          <a:solidFill>
                            <a:srgbClr val="0B3655"/>
                          </a:solidFill>
                          <a:latin typeface="Times New Roman" panose="02020603050405020304" pitchFamily="18" charset="0"/>
                          <a:cs typeface="Times New Roman" panose="02020603050405020304" pitchFamily="18" charset="0"/>
                        </a:rPr>
                        <a:t>x </a:t>
                      </a:r>
                      <a:r>
                        <a:rPr lang="en-GB" sz="1400" b="0" dirty="0">
                          <a:solidFill>
                            <a:srgbClr val="0B3655"/>
                          </a:solidFill>
                          <a:latin typeface="Arial" panose="020B0604020202020204" pitchFamily="34" charset="0"/>
                          <a:cs typeface="Arial" panose="020B0604020202020204" pitchFamily="34" charset="0"/>
                        </a:rPr>
                        <a:t>&lt; 110</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8562133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Frequency density</a:t>
                      </a:r>
                    </a:p>
                  </a:txBody>
                  <a:tcPr marL="7200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3655"/>
                    </a:solidFill>
                  </a:tcPr>
                </a:tc>
                <a:tc>
                  <a:txBody>
                    <a:bodyPr/>
                    <a:lstStyle/>
                    <a:p>
                      <a:pPr algn="ctr"/>
                      <a:r>
                        <a:rPr lang="en-GB" sz="1400" dirty="0">
                          <a:solidFill>
                            <a:srgbClr val="FF0000"/>
                          </a:solidFill>
                          <a:latin typeface="Arial" panose="020B0604020202020204" pitchFamily="34" charset="0"/>
                          <a:cs typeface="Arial" panose="020B0604020202020204" pitchFamily="34" charset="0"/>
                        </a:rPr>
                        <a:t>0.4</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1.2</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1.8</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1.4</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2.2</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084697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Frequency</a:t>
                      </a:r>
                    </a:p>
                  </a:txBody>
                  <a:tcPr marL="7200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tc>
                  <a:txBody>
                    <a:bodyPr/>
                    <a:lstStyle/>
                    <a:p>
                      <a:pPr algn="ctr"/>
                      <a:r>
                        <a:rPr lang="en-GB" sz="1400" dirty="0">
                          <a:solidFill>
                            <a:srgbClr val="FF0000"/>
                          </a:solidFill>
                          <a:latin typeface="Arial" panose="020B0604020202020204" pitchFamily="34" charset="0"/>
                          <a:cs typeface="Arial" panose="020B0604020202020204" pitchFamily="34" charset="0"/>
                        </a:rPr>
                        <a:t>0.4 × 10 = </a:t>
                      </a:r>
                      <a:r>
                        <a:rPr lang="en-GB" sz="1400" b="1" dirty="0">
                          <a:solidFill>
                            <a:srgbClr val="FF0000"/>
                          </a:solidFill>
                          <a:latin typeface="Arial" panose="020B0604020202020204" pitchFamily="34" charset="0"/>
                          <a:cs typeface="Arial" panose="020B0604020202020204" pitchFamily="34" charset="0"/>
                        </a:rPr>
                        <a:t>4</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1.2 × 5 = </a:t>
                      </a:r>
                      <a:r>
                        <a:rPr lang="en-GB" sz="1400" b="1" dirty="0">
                          <a:solidFill>
                            <a:srgbClr val="FF0000"/>
                          </a:solidFill>
                          <a:latin typeface="Arial" panose="020B0604020202020204" pitchFamily="34" charset="0"/>
                          <a:cs typeface="Arial" panose="020B0604020202020204" pitchFamily="34" charset="0"/>
                        </a:rPr>
                        <a:t>6</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0B3655"/>
                          </a:solidFill>
                          <a:latin typeface="Arial" panose="020B0604020202020204" pitchFamily="34" charset="0"/>
                          <a:cs typeface="Arial" panose="020B0604020202020204" pitchFamily="34" charset="0"/>
                        </a:rPr>
                        <a:t>1.8 × 10 = 18</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1.4 × 15 = </a:t>
                      </a:r>
                      <a:r>
                        <a:rPr lang="en-GB" sz="1400" b="1" dirty="0">
                          <a:solidFill>
                            <a:srgbClr val="FF0000"/>
                          </a:solidFill>
                          <a:latin typeface="Arial" panose="020B0604020202020204" pitchFamily="34" charset="0"/>
                          <a:cs typeface="Arial" panose="020B0604020202020204" pitchFamily="34" charset="0"/>
                        </a:rPr>
                        <a:t>21</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2.2 × 5 = </a:t>
                      </a:r>
                      <a:r>
                        <a:rPr lang="en-GB" sz="1400" b="1" dirty="0">
                          <a:solidFill>
                            <a:srgbClr val="FF0000"/>
                          </a:solidFill>
                          <a:latin typeface="Arial" panose="020B0604020202020204" pitchFamily="34" charset="0"/>
                          <a:cs typeface="Arial" panose="020B0604020202020204" pitchFamily="34" charset="0"/>
                        </a:rPr>
                        <a:t>11</a:t>
                      </a:r>
                    </a:p>
                  </a:txBody>
                  <a:tcPr marL="0" marR="0" marT="36000" marB="36000"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92392622"/>
                  </a:ext>
                </a:extLst>
              </a:tr>
            </a:tbl>
          </a:graphicData>
        </a:graphic>
      </p:graphicFrame>
    </p:spTree>
    <p:extLst>
      <p:ext uri="{BB962C8B-B14F-4D97-AF65-F5344CB8AC3E}">
        <p14:creationId xmlns:p14="http://schemas.microsoft.com/office/powerpoint/2010/main" val="275409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D3A301-F060-4CE5-9B51-C083D7EB0D8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35000"/>
            <a:ext cx="9144000" cy="6223000"/>
          </a:xfrm>
          <a:prstGeom prst="rect">
            <a:avLst/>
          </a:prstGeom>
        </p:spPr>
      </p:pic>
      <p:pic>
        <p:nvPicPr>
          <p:cNvPr id="8" name="Graphic 7">
            <a:extLst>
              <a:ext uri="{FF2B5EF4-FFF2-40B4-BE49-F238E27FC236}">
                <a16:creationId xmlns:a16="http://schemas.microsoft.com/office/drawing/2014/main" id="{612F25CD-94E8-4081-904C-2F9B510CC4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solidFill>
                  <a:schemeClr val="bg1"/>
                </a:solidFill>
              </a:rPr>
              <a:t>Starter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a:xfrm>
                <a:off x="724280" y="1704179"/>
                <a:ext cx="7947280" cy="3453607"/>
              </a:xfrm>
            </p:spPr>
            <p:txBody>
              <a:bodyPr/>
              <a:lstStyle/>
              <a:p>
                <a:pPr lvl="2"/>
                <a:r>
                  <a:rPr lang="en-GB" dirty="0">
                    <a:solidFill>
                      <a:srgbClr val="F495E5"/>
                    </a:solidFill>
                  </a:rPr>
                  <a:t>Write the speed of light in a vacuum in standard form </a:t>
                </a:r>
                <a:r>
                  <a:rPr lang="en-GB" b="1" dirty="0">
                    <a:solidFill>
                      <a:srgbClr val="F495E5"/>
                    </a:solidFill>
                  </a:rPr>
                  <a:t>and</a:t>
                </a:r>
                <a:r>
                  <a:rPr lang="en-GB" dirty="0">
                    <a:solidFill>
                      <a:srgbClr val="F495E5"/>
                    </a:solidFill>
                  </a:rPr>
                  <a:t> to </a:t>
                </a:r>
                <a:br>
                  <a:rPr lang="en-GB" dirty="0">
                    <a:solidFill>
                      <a:srgbClr val="F495E5"/>
                    </a:solidFill>
                  </a:rPr>
                </a:br>
                <a:r>
                  <a:rPr lang="en-GB" dirty="0">
                    <a:solidFill>
                      <a:srgbClr val="F495E5"/>
                    </a:solidFill>
                  </a:rPr>
                  <a:t>3 significant figures: </a:t>
                </a:r>
                <a:r>
                  <a:rPr lang="en-GB" dirty="0">
                    <a:solidFill>
                      <a:schemeClr val="bg1"/>
                    </a:solidFill>
                  </a:rPr>
                  <a:t>299,792,458 ms</a:t>
                </a:r>
                <a:r>
                  <a:rPr lang="en-GB" baseline="30000" dirty="0">
                    <a:solidFill>
                      <a:schemeClr val="bg1"/>
                    </a:solidFill>
                  </a:rPr>
                  <a:t>-</a:t>
                </a:r>
                <a:r>
                  <a:rPr lang="en-GB" dirty="0">
                    <a:solidFill>
                      <a:schemeClr val="bg1"/>
                    </a:solidFill>
                  </a:rPr>
                  <a:t>¹</a:t>
                </a:r>
                <a:endParaRPr lang="en-GB" baseline="30000" dirty="0">
                  <a:solidFill>
                    <a:schemeClr val="bg1"/>
                  </a:solidFill>
                </a:endParaRPr>
              </a:p>
              <a:p>
                <a:pPr lvl="2"/>
                <a:r>
                  <a:rPr lang="en-GB" b="1" dirty="0">
                    <a:solidFill>
                      <a:srgbClr val="FF0000"/>
                    </a:solidFill>
                  </a:rPr>
                  <a:t>3.00 × 10⁸</a:t>
                </a:r>
                <a:r>
                  <a:rPr lang="en-GB" b="1" baseline="30000" dirty="0">
                    <a:solidFill>
                      <a:srgbClr val="FF0000"/>
                    </a:solidFill>
                  </a:rPr>
                  <a:t> </a:t>
                </a:r>
                <a:r>
                  <a:rPr lang="en-GB" b="1" dirty="0">
                    <a:solidFill>
                      <a:srgbClr val="FF0000"/>
                    </a:solidFill>
                  </a:rPr>
                  <a:t>ms</a:t>
                </a:r>
                <a:r>
                  <a:rPr lang="en-GB" b="1" baseline="30000" dirty="0">
                    <a:solidFill>
                      <a:srgbClr val="FF0000"/>
                    </a:solidFill>
                  </a:rPr>
                  <a:t>−</a:t>
                </a:r>
                <a:r>
                  <a:rPr lang="en-GB" b="1" dirty="0">
                    <a:solidFill>
                      <a:srgbClr val="FF0000"/>
                    </a:solidFill>
                  </a:rPr>
                  <a:t>¹ </a:t>
                </a:r>
                <a:r>
                  <a:rPr lang="en-GB" dirty="0">
                    <a:solidFill>
                      <a:srgbClr val="FF0000"/>
                    </a:solidFill>
                  </a:rPr>
                  <a:t>(to 3 s.f.) </a:t>
                </a:r>
                <a:r>
                  <a:rPr lang="en-GB" dirty="0">
                    <a:solidFill>
                      <a:srgbClr val="F495E5"/>
                    </a:solidFill>
                  </a:rPr>
                  <a:t>	</a:t>
                </a:r>
              </a:p>
              <a:p>
                <a:pPr lvl="2"/>
                <a:r>
                  <a:rPr lang="en-GB" dirty="0">
                    <a:solidFill>
                      <a:srgbClr val="F495E5"/>
                    </a:solidFill>
                  </a:rPr>
                  <a:t>Calculate how long would it take a light signal to travel this distance</a:t>
                </a:r>
                <a:r>
                  <a:rPr lang="en-GB" dirty="0">
                    <a:solidFill>
                      <a:schemeClr val="bg1"/>
                    </a:solidFill>
                  </a:rPr>
                  <a:t> 5,600 km travelling 31% slower </a:t>
                </a:r>
                <a:r>
                  <a:rPr lang="en-GB" dirty="0">
                    <a:solidFill>
                      <a:srgbClr val="F495E5"/>
                    </a:solidFill>
                  </a:rPr>
                  <a:t>to 3 s.f.</a:t>
                </a:r>
              </a:p>
              <a:p>
                <a:pPr lvl="2"/>
                <a:r>
                  <a:rPr lang="en-GB" dirty="0">
                    <a:solidFill>
                      <a:srgbClr val="FF0000"/>
                    </a:solidFill>
                  </a:rPr>
                  <a:t>31% slower means the speed is 69% of the speed in a vacuum</a:t>
                </a:r>
              </a:p>
              <a:p>
                <a:pPr lvl="2"/>
                <a:r>
                  <a:rPr lang="en-GB" dirty="0">
                    <a:solidFill>
                      <a:srgbClr val="FF0000"/>
                    </a:solidFill>
                  </a:rPr>
                  <a:t>69% of 299,792,458 ms</a:t>
                </a:r>
                <a:r>
                  <a:rPr lang="en-GB" baseline="30000" dirty="0">
                    <a:solidFill>
                      <a:srgbClr val="FF0000"/>
                    </a:solidFill>
                  </a:rPr>
                  <a:t>−</a:t>
                </a:r>
                <a:r>
                  <a:rPr lang="en-GB" dirty="0">
                    <a:solidFill>
                      <a:srgbClr val="FF0000"/>
                    </a:solidFill>
                  </a:rPr>
                  <a:t>¹: 0.69 × 299,792,458 =  206,856,796 ms</a:t>
                </a:r>
                <a:r>
                  <a:rPr lang="en-GB" baseline="30000" dirty="0">
                    <a:solidFill>
                      <a:srgbClr val="FF0000"/>
                    </a:solidFill>
                  </a:rPr>
                  <a:t>−</a:t>
                </a:r>
                <a:r>
                  <a:rPr lang="en-GB" dirty="0">
                    <a:solidFill>
                      <a:srgbClr val="FF0000"/>
                    </a:solidFill>
                  </a:rPr>
                  <a:t>¹</a:t>
                </a:r>
              </a:p>
              <a:p>
                <a:pPr lvl="2"/>
                <a:r>
                  <a:rPr lang="en-GB" dirty="0">
                    <a:solidFill>
                      <a:srgbClr val="FF0000"/>
                    </a:solidFill>
                  </a:rPr>
                  <a:t>Convert km to m:	5,600 km = 5,600,000 m</a:t>
                </a:r>
              </a:p>
              <a:p>
                <a:pPr lvl="2"/>
                <a:r>
                  <a:rPr lang="en-GB" dirty="0">
                    <a:solidFill>
                      <a:srgbClr val="FF0000"/>
                    </a:solidFill>
                  </a:rPr>
                  <a:t>Time taken to travel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𝑑𝑖𝑠𝑡𝑎𝑛𝑐𝑒</m:t>
                        </m:r>
                      </m:num>
                      <m:den>
                        <m:r>
                          <a:rPr lang="en-GB" b="0" i="1" dirty="0" smtClean="0">
                            <a:solidFill>
                              <a:srgbClr val="FF0000"/>
                            </a:solidFill>
                            <a:latin typeface="Cambria Math" panose="02040503050406030204" pitchFamily="18" charset="0"/>
                          </a:rPr>
                          <m:t>𝑠𝑝𝑒𝑒𝑑</m:t>
                        </m:r>
                      </m:den>
                    </m:f>
                  </m:oMath>
                </a14:m>
                <a:r>
                  <a:rPr lang="en-GB" dirty="0">
                    <a:solidFill>
                      <a:srgbClr val="FF0000"/>
                    </a:solidFill>
                  </a:rPr>
                  <a:t> : ⇒ </a:t>
                </a:r>
                <a:br>
                  <a:rPr lang="en-GB" dirty="0">
                    <a:solidFill>
                      <a:srgbClr val="FF0000"/>
                    </a:solidFill>
                  </a:rPr>
                </a:b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5,600,000</m:t>
                        </m:r>
                      </m:num>
                      <m:den>
                        <m:r>
                          <a:rPr lang="en-GB" b="0" i="1" dirty="0" smtClean="0">
                            <a:solidFill>
                              <a:srgbClr val="FF0000"/>
                            </a:solidFill>
                            <a:latin typeface="Cambria Math" panose="02040503050406030204" pitchFamily="18" charset="0"/>
                          </a:rPr>
                          <m:t>206,856,796</m:t>
                        </m:r>
                      </m:den>
                    </m:f>
                  </m:oMath>
                </a14:m>
                <a:r>
                  <a:rPr lang="en-GB" dirty="0">
                    <a:solidFill>
                      <a:srgbClr val="FF0000"/>
                    </a:solidFill>
                  </a:rPr>
                  <a:t> = 0.02707187 s </a:t>
                </a:r>
                <a:r>
                  <a:rPr lang="en-GB" b="1" dirty="0">
                    <a:solidFill>
                      <a:srgbClr val="FF0000"/>
                    </a:solidFill>
                  </a:rPr>
                  <a:t>= 						       0.0271 s </a:t>
                </a:r>
                <a:r>
                  <a:rPr lang="en-GB" dirty="0">
                    <a:solidFill>
                      <a:srgbClr val="FF0000"/>
                    </a:solidFill>
                  </a:rPr>
                  <a:t>(to 3 s.f.)</a:t>
                </a:r>
                <a:endParaRPr lang="en-GB" dirty="0">
                  <a:solidFill>
                    <a:schemeClr val="bg1"/>
                  </a:solidFill>
                </a:endParaRPr>
              </a:p>
            </p:txBody>
          </p:sp>
        </mc:Choice>
        <mc:Fallback xmlns="">
          <p:sp>
            <p:nvSpPr>
              <p:cNvPr id="3" name="Text Placeholder 2">
                <a:extLst>
                  <a:ext uri="{FF2B5EF4-FFF2-40B4-BE49-F238E27FC236}">
                    <a16:creationId xmlns:a16="http://schemas.microsoft.com/office/drawing/2014/main" id="{24B5E426-11C1-4879-8B27-22F2EE97C0DC}"/>
                  </a:ext>
                </a:extLst>
              </p:cNvPr>
              <p:cNvSpPr>
                <a:spLocks noGrp="1" noRot="1" noChangeAspect="1" noMove="1" noResize="1" noEditPoints="1" noAdjustHandles="1" noChangeArrowheads="1" noChangeShapeType="1" noTextEdit="1"/>
              </p:cNvSpPr>
              <p:nvPr>
                <p:ph type="body" sz="quarter" idx="14"/>
              </p:nvPr>
            </p:nvSpPr>
            <p:spPr>
              <a:xfrm>
                <a:off x="724280" y="1704179"/>
                <a:ext cx="7947280" cy="3453607"/>
              </a:xfrm>
              <a:blipFill>
                <a:blip r:embed="rId5"/>
                <a:stretch>
                  <a:fillRect t="-2120" r="-153" b="-31095"/>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857F6436-C33F-460C-8356-B353CAA8A930}"/>
              </a:ext>
            </a:extLst>
          </p:cNvPr>
          <p:cNvGrpSpPr/>
          <p:nvPr/>
        </p:nvGrpSpPr>
        <p:grpSpPr>
          <a:xfrm>
            <a:off x="7680300" y="877951"/>
            <a:ext cx="1478837" cy="555954"/>
            <a:chOff x="7680300" y="877951"/>
            <a:chExt cx="1478837" cy="555954"/>
          </a:xfrm>
        </p:grpSpPr>
        <p:sp>
          <p:nvSpPr>
            <p:cNvPr id="4" name="Rectangle 3">
              <a:extLst>
                <a:ext uri="{FF2B5EF4-FFF2-40B4-BE49-F238E27FC236}">
                  <a16:creationId xmlns:a16="http://schemas.microsoft.com/office/drawing/2014/main" id="{F819471F-E7A2-4AC0-911E-4406260D5EE3}"/>
                </a:ext>
              </a:extLst>
            </p:cNvPr>
            <p:cNvSpPr/>
            <p:nvPr/>
          </p:nvSpPr>
          <p:spPr>
            <a:xfrm>
              <a:off x="7806906" y="983411"/>
              <a:ext cx="1276709" cy="30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0F3A6C06-56E7-40DF-AA5E-C3955413A3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80300" y="877951"/>
              <a:ext cx="1478837" cy="555954"/>
            </a:xfrm>
            <a:prstGeom prst="rect">
              <a:avLst/>
            </a:prstGeom>
          </p:spPr>
        </p:pic>
      </p:grpSp>
    </p:spTree>
    <p:extLst>
      <p:ext uri="{BB962C8B-B14F-4D97-AF65-F5344CB8AC3E}">
        <p14:creationId xmlns:p14="http://schemas.microsoft.com/office/powerpoint/2010/main" val="3085426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A0061B-988E-49AD-9286-98B1C9F497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2" name="Text Placeholder 1">
            <a:extLst>
              <a:ext uri="{FF2B5EF4-FFF2-40B4-BE49-F238E27FC236}">
                <a16:creationId xmlns:a16="http://schemas.microsoft.com/office/drawing/2014/main" id="{354A03F9-0FE1-4F4B-93AC-A389AFC9FF6D}"/>
              </a:ext>
            </a:extLst>
          </p:cNvPr>
          <p:cNvSpPr>
            <a:spLocks noGrp="1"/>
          </p:cNvSpPr>
          <p:nvPr>
            <p:ph type="body" sz="quarter" idx="13"/>
          </p:nvPr>
        </p:nvSpPr>
        <p:spPr/>
        <p:txBody>
          <a:bodyPr/>
          <a:lstStyle/>
          <a:p>
            <a:r>
              <a:rPr lang="en-GB" dirty="0"/>
              <a:t>Percentiles</a:t>
            </a:r>
          </a:p>
        </p:txBody>
      </p:sp>
      <p:sp>
        <p:nvSpPr>
          <p:cNvPr id="3" name="Text Placeholder 2">
            <a:extLst>
              <a:ext uri="{FF2B5EF4-FFF2-40B4-BE49-F238E27FC236}">
                <a16:creationId xmlns:a16="http://schemas.microsoft.com/office/drawing/2014/main" id="{9079E9D4-64E8-4363-86A0-8060B3A80886}"/>
              </a:ext>
            </a:extLst>
          </p:cNvPr>
          <p:cNvSpPr>
            <a:spLocks noGrp="1"/>
          </p:cNvSpPr>
          <p:nvPr>
            <p:ph type="body" sz="quarter" idx="14"/>
          </p:nvPr>
        </p:nvSpPr>
        <p:spPr>
          <a:xfrm>
            <a:off x="724279" y="1704179"/>
            <a:ext cx="7233717" cy="4497445"/>
          </a:xfrm>
        </p:spPr>
        <p:txBody>
          <a:bodyPr/>
          <a:lstStyle/>
          <a:p>
            <a:r>
              <a:rPr lang="en-GB" dirty="0"/>
              <a:t>A range of data can be divided into percentiles</a:t>
            </a:r>
          </a:p>
          <a:p>
            <a:pPr lvl="1"/>
            <a:r>
              <a:rPr lang="en-GB" dirty="0"/>
              <a:t>If a value is in the 25% percentile, this means </a:t>
            </a:r>
            <a:br>
              <a:rPr lang="en-GB" dirty="0"/>
            </a:br>
            <a:r>
              <a:rPr lang="en-GB" dirty="0"/>
              <a:t>that 25% of the sample is </a:t>
            </a:r>
            <a:r>
              <a:rPr lang="en-GB" b="1" dirty="0"/>
              <a:t>below </a:t>
            </a:r>
            <a:r>
              <a:rPr lang="en-GB" dirty="0"/>
              <a:t>this score</a:t>
            </a:r>
          </a:p>
          <a:p>
            <a:pPr lvl="1"/>
            <a:r>
              <a:rPr lang="en-GB" dirty="0"/>
              <a:t>For example, an adult male in the UK who</a:t>
            </a:r>
            <a:br>
              <a:rPr lang="en-GB" dirty="0"/>
            </a:br>
            <a:r>
              <a:rPr lang="en-GB" dirty="0"/>
              <a:t>is 183 cm tall is in the 85</a:t>
            </a:r>
            <a:r>
              <a:rPr lang="en-GB" baseline="30000" dirty="0"/>
              <a:t>th</a:t>
            </a:r>
            <a:r>
              <a:rPr lang="en-GB" dirty="0"/>
              <a:t> percentile </a:t>
            </a:r>
          </a:p>
          <a:p>
            <a:pPr lvl="1"/>
            <a:r>
              <a:rPr lang="en-GB" dirty="0"/>
              <a:t>A student is given an end of term school report </a:t>
            </a:r>
            <a:br>
              <a:rPr lang="en-GB" dirty="0"/>
            </a:br>
            <a:r>
              <a:rPr lang="en-GB" dirty="0"/>
              <a:t>that states that the term average score </a:t>
            </a:r>
            <a:br>
              <a:rPr lang="en-GB" dirty="0"/>
            </a:br>
            <a:r>
              <a:rPr lang="en-GB" dirty="0"/>
              <a:t>was 65% and this was in the 55</a:t>
            </a:r>
            <a:r>
              <a:rPr lang="en-GB" baseline="30000" dirty="0"/>
              <a:t>th</a:t>
            </a:r>
            <a:r>
              <a:rPr lang="en-GB" dirty="0"/>
              <a:t> percentile</a:t>
            </a:r>
          </a:p>
          <a:p>
            <a:pPr lvl="1"/>
            <a:r>
              <a:rPr lang="en-GB" dirty="0">
                <a:solidFill>
                  <a:srgbClr val="0B3655"/>
                </a:solidFill>
              </a:rPr>
              <a:t>Using these figures, explain the difference </a:t>
            </a:r>
            <a:br>
              <a:rPr lang="en-GB" dirty="0">
                <a:solidFill>
                  <a:srgbClr val="0B3655"/>
                </a:solidFill>
              </a:rPr>
            </a:br>
            <a:r>
              <a:rPr lang="en-GB" dirty="0">
                <a:solidFill>
                  <a:srgbClr val="0B3655"/>
                </a:solidFill>
              </a:rPr>
              <a:t>between a percentage and a percentile </a:t>
            </a:r>
            <a:endParaRPr lang="en-GB" dirty="0"/>
          </a:p>
        </p:txBody>
      </p:sp>
      <p:pic>
        <p:nvPicPr>
          <p:cNvPr id="7" name="Graphic 6">
            <a:extLst>
              <a:ext uri="{FF2B5EF4-FFF2-40B4-BE49-F238E27FC236}">
                <a16:creationId xmlns:a16="http://schemas.microsoft.com/office/drawing/2014/main" id="{6BB3DFF6-555F-4729-82AC-A45AE71E8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527411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Door frames</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t>A company designs and makes door frames</a:t>
            </a:r>
          </a:p>
          <a:p>
            <a:pPr lvl="1"/>
            <a:r>
              <a:rPr lang="en-GB" dirty="0">
                <a:solidFill>
                  <a:schemeClr val="tx1"/>
                </a:solidFill>
              </a:rPr>
              <a:t>They are engineered so that the maximum height is 1,810 mm</a:t>
            </a:r>
          </a:p>
          <a:p>
            <a:pPr lvl="1"/>
            <a:r>
              <a:rPr lang="en-GB" dirty="0">
                <a:solidFill>
                  <a:schemeClr val="tx1"/>
                </a:solidFill>
              </a:rPr>
              <a:t>The table gives percentile information on the heights of males and females in the UK</a:t>
            </a:r>
          </a:p>
          <a:p>
            <a:pPr lvl="1"/>
            <a:r>
              <a:rPr lang="en-GB" dirty="0">
                <a:solidFill>
                  <a:srgbClr val="0B3655"/>
                </a:solidFill>
              </a:rPr>
              <a:t>Use the information </a:t>
            </a:r>
            <a:br>
              <a:rPr lang="en-GB" dirty="0">
                <a:solidFill>
                  <a:srgbClr val="0B3655"/>
                </a:solidFill>
              </a:rPr>
            </a:br>
            <a:r>
              <a:rPr lang="en-GB" dirty="0">
                <a:solidFill>
                  <a:srgbClr val="0B3655"/>
                </a:solidFill>
              </a:rPr>
              <a:t>in the table to give </a:t>
            </a:r>
            <a:br>
              <a:rPr lang="en-GB" dirty="0">
                <a:solidFill>
                  <a:srgbClr val="0B3655"/>
                </a:solidFill>
              </a:rPr>
            </a:br>
            <a:r>
              <a:rPr lang="en-GB" dirty="0">
                <a:solidFill>
                  <a:srgbClr val="0B3655"/>
                </a:solidFill>
              </a:rPr>
              <a:t>any problems that </a:t>
            </a:r>
            <a:br>
              <a:rPr lang="en-GB" dirty="0">
                <a:solidFill>
                  <a:srgbClr val="0B3655"/>
                </a:solidFill>
              </a:rPr>
            </a:br>
            <a:r>
              <a:rPr lang="en-GB" dirty="0">
                <a:solidFill>
                  <a:srgbClr val="0B3655"/>
                </a:solidFill>
              </a:rPr>
              <a:t>the company are </a:t>
            </a:r>
            <a:br>
              <a:rPr lang="en-GB" dirty="0">
                <a:solidFill>
                  <a:srgbClr val="0B3655"/>
                </a:solidFill>
              </a:rPr>
            </a:br>
            <a:r>
              <a:rPr lang="en-GB" dirty="0">
                <a:solidFill>
                  <a:srgbClr val="0B3655"/>
                </a:solidFill>
              </a:rPr>
              <a:t>likely to face </a:t>
            </a:r>
          </a:p>
          <a:p>
            <a:pPr lvl="1"/>
            <a:r>
              <a:rPr lang="en-GB" dirty="0">
                <a:solidFill>
                  <a:srgbClr val="0B3655"/>
                </a:solidFill>
              </a:rPr>
              <a:t>In a sample of 600 females and 600 males, estimate the </a:t>
            </a:r>
            <a:br>
              <a:rPr lang="en-GB" dirty="0">
                <a:solidFill>
                  <a:srgbClr val="0B3655"/>
                </a:solidFill>
              </a:rPr>
            </a:br>
            <a:r>
              <a:rPr lang="en-GB" dirty="0">
                <a:solidFill>
                  <a:srgbClr val="0B3655"/>
                </a:solidFill>
              </a:rPr>
              <a:t>number of people for whom the door frames would be too low</a:t>
            </a:r>
          </a:p>
        </p:txBody>
      </p:sp>
      <p:graphicFrame>
        <p:nvGraphicFramePr>
          <p:cNvPr id="4" name="Table 3">
            <a:extLst>
              <a:ext uri="{FF2B5EF4-FFF2-40B4-BE49-F238E27FC236}">
                <a16:creationId xmlns:a16="http://schemas.microsoft.com/office/drawing/2014/main" id="{47AF9CE9-1679-440B-A8EC-B9D8D5C2EF0E}"/>
              </a:ext>
            </a:extLst>
          </p:cNvPr>
          <p:cNvGraphicFramePr>
            <a:graphicFrameLocks noGrp="1"/>
          </p:cNvGraphicFramePr>
          <p:nvPr>
            <p:extLst>
              <p:ext uri="{D42A27DB-BD31-4B8C-83A1-F6EECF244321}">
                <p14:modId xmlns:p14="http://schemas.microsoft.com/office/powerpoint/2010/main" val="1595081470"/>
              </p:ext>
            </p:extLst>
          </p:nvPr>
        </p:nvGraphicFramePr>
        <p:xfrm>
          <a:off x="3961086" y="3568453"/>
          <a:ext cx="4342644" cy="1320800"/>
        </p:xfrm>
        <a:graphic>
          <a:graphicData uri="http://schemas.openxmlformats.org/drawingml/2006/table">
            <a:tbl>
              <a:tblPr firstRow="1" bandRow="1">
                <a:tableStyleId>{5C22544A-7EE6-4342-B048-85BDC9FD1C3A}</a:tableStyleId>
              </a:tblPr>
              <a:tblGrid>
                <a:gridCol w="1085661">
                  <a:extLst>
                    <a:ext uri="{9D8B030D-6E8A-4147-A177-3AD203B41FA5}">
                      <a16:colId xmlns:a16="http://schemas.microsoft.com/office/drawing/2014/main" val="2957501933"/>
                    </a:ext>
                  </a:extLst>
                </a:gridCol>
                <a:gridCol w="1085661">
                  <a:extLst>
                    <a:ext uri="{9D8B030D-6E8A-4147-A177-3AD203B41FA5}">
                      <a16:colId xmlns:a16="http://schemas.microsoft.com/office/drawing/2014/main" val="416501463"/>
                    </a:ext>
                  </a:extLst>
                </a:gridCol>
                <a:gridCol w="1085661">
                  <a:extLst>
                    <a:ext uri="{9D8B030D-6E8A-4147-A177-3AD203B41FA5}">
                      <a16:colId xmlns:a16="http://schemas.microsoft.com/office/drawing/2014/main" val="1503881329"/>
                    </a:ext>
                  </a:extLst>
                </a:gridCol>
                <a:gridCol w="1085661">
                  <a:extLst>
                    <a:ext uri="{9D8B030D-6E8A-4147-A177-3AD203B41FA5}">
                      <a16:colId xmlns:a16="http://schemas.microsoft.com/office/drawing/2014/main" val="2404420056"/>
                    </a:ext>
                  </a:extLst>
                </a:gridCol>
              </a:tblGrid>
              <a:tr h="370840">
                <a:tc>
                  <a:txBody>
                    <a:bodyPr/>
                    <a:lstStyle/>
                    <a:p>
                      <a:endParaRPr lang="en-GB" dirty="0">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tc>
                  <a:txBody>
                    <a:bodyPr/>
                    <a:lstStyle/>
                    <a:p>
                      <a:pPr algn="ctr"/>
                      <a:r>
                        <a:rPr lang="en-GB" b="0" dirty="0">
                          <a:latin typeface="Arial" panose="020B0604020202020204" pitchFamily="34" charset="0"/>
                          <a:cs typeface="Arial" panose="020B0604020202020204" pitchFamily="34" charset="0"/>
                        </a:rPr>
                        <a:t>5</a:t>
                      </a:r>
                      <a:r>
                        <a:rPr lang="en-GB" b="0" baseline="30000" dirty="0">
                          <a:latin typeface="Arial" panose="020B0604020202020204" pitchFamily="34" charset="0"/>
                          <a:cs typeface="Arial" panose="020B0604020202020204" pitchFamily="34" charset="0"/>
                        </a:rPr>
                        <a:t>th</a:t>
                      </a:r>
                    </a:p>
                    <a:p>
                      <a:pPr algn="ctr"/>
                      <a:r>
                        <a:rPr lang="en-GB" sz="1400" b="0" baseline="0" dirty="0">
                          <a:latin typeface="Arial" panose="020B0604020202020204" pitchFamily="34" charset="0"/>
                          <a:cs typeface="Arial" panose="020B0604020202020204" pitchFamily="34" charset="0"/>
                        </a:rPr>
                        <a:t>percentile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tc>
                  <a:txBody>
                    <a:bodyPr/>
                    <a:lstStyle/>
                    <a:p>
                      <a:pPr algn="ctr"/>
                      <a:r>
                        <a:rPr lang="en-GB" b="0" dirty="0">
                          <a:latin typeface="Arial" panose="020B0604020202020204" pitchFamily="34" charset="0"/>
                          <a:cs typeface="Arial" panose="020B0604020202020204" pitchFamily="34" charset="0"/>
                        </a:rPr>
                        <a:t>50</a:t>
                      </a:r>
                      <a:r>
                        <a:rPr lang="en-GB" b="0" baseline="30000" dirty="0">
                          <a:latin typeface="Arial" panose="020B0604020202020204" pitchFamily="34" charset="0"/>
                          <a:cs typeface="Arial" panose="020B0604020202020204" pitchFamily="34" charset="0"/>
                        </a:rPr>
                        <a:t>th</a:t>
                      </a:r>
                      <a:br>
                        <a:rPr lang="en-GB" b="0" baseline="30000" dirty="0">
                          <a:latin typeface="Arial" panose="020B0604020202020204" pitchFamily="34" charset="0"/>
                          <a:cs typeface="Arial" panose="020B0604020202020204" pitchFamily="34" charset="0"/>
                        </a:rPr>
                      </a:br>
                      <a:r>
                        <a:rPr lang="en-GB" sz="1400" b="0" baseline="0" dirty="0">
                          <a:latin typeface="Arial" panose="020B0604020202020204" pitchFamily="34" charset="0"/>
                          <a:cs typeface="Arial" panose="020B0604020202020204" pitchFamily="34" charset="0"/>
                        </a:rPr>
                        <a:t>percentile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tc>
                  <a:txBody>
                    <a:bodyPr/>
                    <a:lstStyle/>
                    <a:p>
                      <a:pPr algn="ctr"/>
                      <a:r>
                        <a:rPr lang="en-GB" b="0" dirty="0">
                          <a:latin typeface="Arial" panose="020B0604020202020204" pitchFamily="34" charset="0"/>
                          <a:cs typeface="Arial" panose="020B0604020202020204" pitchFamily="34" charset="0"/>
                        </a:rPr>
                        <a:t>95</a:t>
                      </a:r>
                      <a:r>
                        <a:rPr lang="en-GB" b="0" baseline="30000" dirty="0">
                          <a:latin typeface="Arial" panose="020B0604020202020204" pitchFamily="34" charset="0"/>
                          <a:cs typeface="Arial" panose="020B0604020202020204" pitchFamily="34" charset="0"/>
                        </a:rPr>
                        <a:t>th</a:t>
                      </a:r>
                      <a:r>
                        <a:rPr lang="en-GB" b="0" dirty="0">
                          <a:latin typeface="Arial" panose="020B0604020202020204" pitchFamily="34" charset="0"/>
                          <a:cs typeface="Arial" panose="020B0604020202020204" pitchFamily="34" charset="0"/>
                        </a:rPr>
                        <a:t> </a:t>
                      </a:r>
                      <a:r>
                        <a:rPr lang="en-GB" sz="1400" b="0" baseline="0" dirty="0">
                          <a:latin typeface="Arial" panose="020B0604020202020204" pitchFamily="34" charset="0"/>
                          <a:cs typeface="Arial" panose="020B0604020202020204" pitchFamily="34" charset="0"/>
                        </a:rPr>
                        <a:t>percentile</a:t>
                      </a:r>
                    </a:p>
                  </a:txBody>
                  <a:tcPr>
                    <a:lnL w="12700" cap="flat" cmpd="sng" algn="ctr">
                      <a:solidFill>
                        <a:schemeClr val="bg1"/>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noFill/>
                      <a:prstDash val="solid"/>
                      <a:round/>
                      <a:headEnd type="none" w="med" len="med"/>
                      <a:tailEnd type="none" w="med" len="med"/>
                    </a:lnB>
                    <a:solidFill>
                      <a:srgbClr val="0B3655"/>
                    </a:solidFill>
                  </a:tcPr>
                </a:tc>
                <a:extLst>
                  <a:ext uri="{0D108BD9-81ED-4DB2-BD59-A6C34878D82A}">
                    <a16:rowId xmlns:a16="http://schemas.microsoft.com/office/drawing/2014/main" val="1706276388"/>
                  </a:ext>
                </a:extLst>
              </a:tr>
              <a:tr h="370840">
                <a:tc>
                  <a:txBody>
                    <a:bodyPr/>
                    <a:lstStyle/>
                    <a:p>
                      <a:r>
                        <a:rPr lang="en-GB" dirty="0">
                          <a:latin typeface="Arial" panose="020B0604020202020204" pitchFamily="34" charset="0"/>
                          <a:cs typeface="Arial" panose="020B0604020202020204" pitchFamily="34" charset="0"/>
                        </a:rPr>
                        <a:t>Males</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1,600</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1,710</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1,810</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964273443"/>
                  </a:ext>
                </a:extLst>
              </a:tr>
              <a:tr h="370840">
                <a:tc>
                  <a:txBody>
                    <a:bodyPr/>
                    <a:lstStyle/>
                    <a:p>
                      <a:r>
                        <a:rPr lang="en-GB" dirty="0">
                          <a:latin typeface="Arial" panose="020B0604020202020204" pitchFamily="34" charset="0"/>
                          <a:cs typeface="Arial" panose="020B0604020202020204" pitchFamily="34" charset="0"/>
                        </a:rPr>
                        <a:t>Females</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1,465</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1,600</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1,730</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4280537274"/>
                  </a:ext>
                </a:extLst>
              </a:tr>
            </a:tbl>
          </a:graphicData>
        </a:graphic>
      </p:graphicFrame>
    </p:spTree>
    <p:extLst>
      <p:ext uri="{BB962C8B-B14F-4D97-AF65-F5344CB8AC3E}">
        <p14:creationId xmlns:p14="http://schemas.microsoft.com/office/powerpoint/2010/main" val="2148845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9C3B09-3C84-4462-A62A-D3D9A252FCC4}"/>
              </a:ext>
            </a:extLst>
          </p:cNvPr>
          <p:cNvSpPr>
            <a:spLocks noGrp="1"/>
          </p:cNvSpPr>
          <p:nvPr>
            <p:ph type="body" sz="quarter" idx="13"/>
          </p:nvPr>
        </p:nvSpPr>
        <p:spPr/>
        <p:txBody>
          <a:bodyPr/>
          <a:lstStyle/>
          <a:p>
            <a:r>
              <a:rPr lang="en-GB" dirty="0"/>
              <a:t>Worksheet</a:t>
            </a:r>
          </a:p>
        </p:txBody>
      </p:sp>
      <p:sp>
        <p:nvSpPr>
          <p:cNvPr id="5" name="Text Placeholder 4">
            <a:extLst>
              <a:ext uri="{FF2B5EF4-FFF2-40B4-BE49-F238E27FC236}">
                <a16:creationId xmlns:a16="http://schemas.microsoft.com/office/drawing/2014/main" id="{4F2EBDF2-9C5C-45F8-A1AE-228F3E1B6B63}"/>
              </a:ext>
            </a:extLst>
          </p:cNvPr>
          <p:cNvSpPr>
            <a:spLocks noGrp="1"/>
          </p:cNvSpPr>
          <p:nvPr>
            <p:ph type="body" sz="quarter" idx="14"/>
          </p:nvPr>
        </p:nvSpPr>
        <p:spPr/>
        <p:txBody>
          <a:bodyPr/>
          <a:lstStyle/>
          <a:p>
            <a:r>
              <a:rPr lang="en-GB" dirty="0"/>
              <a:t>Complete </a:t>
            </a:r>
            <a:r>
              <a:rPr lang="en-GB" b="1" dirty="0"/>
              <a:t>Task 4 </a:t>
            </a:r>
            <a:r>
              <a:rPr lang="en-GB" dirty="0"/>
              <a:t>on </a:t>
            </a:r>
            <a:r>
              <a:rPr lang="en-GB" b="1" dirty="0"/>
              <a:t>Worksheet 7</a:t>
            </a:r>
          </a:p>
        </p:txBody>
      </p:sp>
    </p:spTree>
    <p:extLst>
      <p:ext uri="{BB962C8B-B14F-4D97-AF65-F5344CB8AC3E}">
        <p14:creationId xmlns:p14="http://schemas.microsoft.com/office/powerpoint/2010/main" val="3220569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24E98B-A444-4684-90AE-48B4D3C474F4}"/>
              </a:ext>
            </a:extLst>
          </p:cNvPr>
          <p:cNvSpPr>
            <a:spLocks noGrp="1"/>
          </p:cNvSpPr>
          <p:nvPr>
            <p:ph type="body" sz="quarter" idx="13"/>
          </p:nvPr>
        </p:nvSpPr>
        <p:spPr/>
        <p:txBody>
          <a:bodyPr/>
          <a:lstStyle/>
          <a:p>
            <a:r>
              <a:rPr lang="en-GB" dirty="0"/>
              <a:t>Plenary</a:t>
            </a:r>
          </a:p>
        </p:txBody>
      </p:sp>
      <p:sp>
        <p:nvSpPr>
          <p:cNvPr id="50" name="Text Placeholder 49">
            <a:extLst>
              <a:ext uri="{FF2B5EF4-FFF2-40B4-BE49-F238E27FC236}">
                <a16:creationId xmlns:a16="http://schemas.microsoft.com/office/drawing/2014/main" id="{72281067-556A-4647-86E0-2F1A7731B1D0}"/>
              </a:ext>
            </a:extLst>
          </p:cNvPr>
          <p:cNvSpPr>
            <a:spLocks noGrp="1"/>
          </p:cNvSpPr>
          <p:nvPr>
            <p:ph type="body" sz="quarter" idx="14"/>
          </p:nvPr>
        </p:nvSpPr>
        <p:spPr/>
        <p:txBody>
          <a:bodyPr/>
          <a:lstStyle/>
          <a:p>
            <a:r>
              <a:rPr lang="en-GB" dirty="0"/>
              <a:t>This design shown is for a component </a:t>
            </a:r>
            <a:br>
              <a:rPr lang="en-GB" dirty="0"/>
            </a:br>
            <a:r>
              <a:rPr lang="en-GB" dirty="0"/>
              <a:t>to be made of a acrylic</a:t>
            </a:r>
          </a:p>
          <a:p>
            <a:pPr lvl="1"/>
            <a:r>
              <a:rPr lang="en-GB" dirty="0"/>
              <a:t>The design is a cube with a 36 mm </a:t>
            </a:r>
            <a:br>
              <a:rPr lang="en-GB" dirty="0"/>
            </a:br>
            <a:r>
              <a:rPr lang="en-GB" dirty="0"/>
              <a:t>side length into which an 18 mm </a:t>
            </a:r>
            <a:br>
              <a:rPr lang="en-GB" dirty="0"/>
            </a:br>
            <a:r>
              <a:rPr lang="en-GB" dirty="0"/>
              <a:t>diameter hole is drilled – the attached </a:t>
            </a:r>
            <a:br>
              <a:rPr lang="en-GB" dirty="0"/>
            </a:br>
            <a:r>
              <a:rPr lang="en-GB" dirty="0"/>
              <a:t>cylinder has a diameter of 36 mm and </a:t>
            </a:r>
            <a:br>
              <a:rPr lang="en-GB" dirty="0"/>
            </a:br>
            <a:r>
              <a:rPr lang="en-GB" dirty="0"/>
              <a:t>a height of 70 mm</a:t>
            </a:r>
          </a:p>
          <a:p>
            <a:pPr lvl="1"/>
            <a:r>
              <a:rPr lang="en-GB" dirty="0"/>
              <a:t>Acrylic has a density of 1.18 g cm</a:t>
            </a:r>
            <a:r>
              <a:rPr lang="en-GB" baseline="30000" dirty="0"/>
              <a:t>-</a:t>
            </a:r>
            <a:r>
              <a:rPr lang="en-GB" dirty="0"/>
              <a:t>³</a:t>
            </a:r>
            <a:br>
              <a:rPr lang="en-GB" baseline="30000" dirty="0"/>
            </a:br>
            <a:r>
              <a:rPr lang="en-GB" dirty="0"/>
              <a:t>and costs of £4.52 per kilo</a:t>
            </a:r>
          </a:p>
          <a:p>
            <a:pPr lvl="1"/>
            <a:r>
              <a:rPr lang="en-GB" dirty="0">
                <a:solidFill>
                  <a:srgbClr val="0B3655"/>
                </a:solidFill>
              </a:rPr>
              <a:t>Calculate the volume of this shape, </a:t>
            </a:r>
            <a:br>
              <a:rPr lang="en-GB" dirty="0">
                <a:solidFill>
                  <a:srgbClr val="0B3655"/>
                </a:solidFill>
              </a:rPr>
            </a:br>
            <a:r>
              <a:rPr lang="en-GB" dirty="0">
                <a:solidFill>
                  <a:srgbClr val="0B3655"/>
                </a:solidFill>
              </a:rPr>
              <a:t>giving your answer to the nearest mm³</a:t>
            </a:r>
            <a:endParaRPr lang="en-GB" baseline="30000" dirty="0">
              <a:solidFill>
                <a:srgbClr val="0B3655"/>
              </a:solidFill>
            </a:endParaRPr>
          </a:p>
          <a:p>
            <a:pPr lvl="1"/>
            <a:r>
              <a:rPr lang="en-GB" dirty="0">
                <a:solidFill>
                  <a:srgbClr val="0B3655"/>
                </a:solidFill>
              </a:rPr>
              <a:t>Calculate the material cost of manufacturing </a:t>
            </a:r>
            <a:br>
              <a:rPr lang="en-GB" dirty="0">
                <a:solidFill>
                  <a:srgbClr val="0B3655"/>
                </a:solidFill>
              </a:rPr>
            </a:br>
            <a:r>
              <a:rPr lang="en-GB" dirty="0">
                <a:solidFill>
                  <a:srgbClr val="0B3655"/>
                </a:solidFill>
              </a:rPr>
              <a:t>12,000 components to the nearest pound</a:t>
            </a:r>
          </a:p>
          <a:p>
            <a:pPr lvl="1"/>
            <a:endParaRPr lang="en-GB" dirty="0"/>
          </a:p>
        </p:txBody>
      </p:sp>
      <p:pic>
        <p:nvPicPr>
          <p:cNvPr id="11" name="Picture 10">
            <a:extLst>
              <a:ext uri="{FF2B5EF4-FFF2-40B4-BE49-F238E27FC236}">
                <a16:creationId xmlns:a16="http://schemas.microsoft.com/office/drawing/2014/main" id="{AC8EC3BD-C69E-4683-9151-6237313A0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987" y="1770774"/>
            <a:ext cx="3477775" cy="3575498"/>
          </a:xfrm>
          <a:prstGeom prst="rect">
            <a:avLst/>
          </a:prstGeom>
        </p:spPr>
      </p:pic>
    </p:spTree>
    <p:extLst>
      <p:ext uri="{BB962C8B-B14F-4D97-AF65-F5344CB8AC3E}">
        <p14:creationId xmlns:p14="http://schemas.microsoft.com/office/powerpoint/2010/main" val="3938426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24E98B-A444-4684-90AE-48B4D3C474F4}"/>
              </a:ext>
            </a:extLst>
          </p:cNvPr>
          <p:cNvSpPr>
            <a:spLocks noGrp="1"/>
          </p:cNvSpPr>
          <p:nvPr>
            <p:ph type="body" sz="quarter" idx="13"/>
          </p:nvPr>
        </p:nvSpPr>
        <p:spPr/>
        <p:txBody>
          <a:bodyPr/>
          <a:lstStyle/>
          <a:p>
            <a:r>
              <a:rPr lang="en-GB" dirty="0"/>
              <a:t>Plenary</a:t>
            </a:r>
          </a:p>
        </p:txBody>
      </p:sp>
      <mc:AlternateContent xmlns:mc="http://schemas.openxmlformats.org/markup-compatibility/2006" xmlns:a14="http://schemas.microsoft.com/office/drawing/2010/main">
        <mc:Choice Requires="a14">
          <p:sp>
            <p:nvSpPr>
              <p:cNvPr id="50" name="Text Placeholder 49">
                <a:extLst>
                  <a:ext uri="{FF2B5EF4-FFF2-40B4-BE49-F238E27FC236}">
                    <a16:creationId xmlns:a16="http://schemas.microsoft.com/office/drawing/2014/main" id="{72281067-556A-4647-86E0-2F1A7731B1D0}"/>
                  </a:ext>
                </a:extLst>
              </p:cNvPr>
              <p:cNvSpPr>
                <a:spLocks noGrp="1"/>
              </p:cNvSpPr>
              <p:nvPr>
                <p:ph type="body" sz="quarter" idx="14"/>
              </p:nvPr>
            </p:nvSpPr>
            <p:spPr/>
            <p:txBody>
              <a:bodyPr/>
              <a:lstStyle/>
              <a:p>
                <a:r>
                  <a:rPr lang="en-GB" dirty="0"/>
                  <a:t>The volume of the component:</a:t>
                </a:r>
              </a:p>
              <a:p>
                <a:pPr lvl="1"/>
                <a:r>
                  <a:rPr lang="en-GB" dirty="0">
                    <a:solidFill>
                      <a:srgbClr val="FF0000"/>
                    </a:solidFill>
                  </a:rPr>
                  <a:t>Volume of cylinder = </a:t>
                </a:r>
                <a14:m>
                  <m:oMath xmlns:m="http://schemas.openxmlformats.org/officeDocument/2006/math">
                    <m:r>
                      <a:rPr lang="el-GR" i="1">
                        <a:solidFill>
                          <a:srgbClr val="FF0000"/>
                        </a:solidFill>
                        <a:latin typeface="Cambria Math" panose="02040503050406030204" pitchFamily="18" charset="0"/>
                      </a:rPr>
                      <m:t>𝜋</m:t>
                    </m:r>
                  </m:oMath>
                </a14:m>
                <a:r>
                  <a:rPr lang="en-GB" i="1" dirty="0">
                    <a:solidFill>
                      <a:srgbClr val="FF0000"/>
                    </a:solidFill>
                    <a:latin typeface="Times New Roman" panose="02020603050405020304" pitchFamily="18" charset="0"/>
                    <a:cs typeface="Times New Roman" panose="02020603050405020304" pitchFamily="18" charset="0"/>
                  </a:rPr>
                  <a:t>r²h</a:t>
                </a:r>
                <a:r>
                  <a:rPr lang="en-GB" dirty="0">
                    <a:solidFill>
                      <a:srgbClr val="FF0000"/>
                    </a:solidFill>
                  </a:rPr>
                  <a:t> </a:t>
                </a:r>
                <a:br>
                  <a:rPr lang="en-GB" dirty="0">
                    <a:solidFill>
                      <a:srgbClr val="FF0000"/>
                    </a:solidFill>
                  </a:rPr>
                </a:br>
                <a:r>
                  <a:rPr lang="en-GB" dirty="0">
                    <a:solidFill>
                      <a:srgbClr val="FF0000"/>
                    </a:solidFill>
                  </a:rPr>
                  <a:t>			  = </a:t>
                </a:r>
                <a14:m>
                  <m:oMath xmlns:m="http://schemas.openxmlformats.org/officeDocument/2006/math">
                    <m:r>
                      <a:rPr lang="el-GR" i="1">
                        <a:solidFill>
                          <a:srgbClr val="FF0000"/>
                        </a:solidFill>
                        <a:latin typeface="Cambria Math" panose="02040503050406030204" pitchFamily="18" charset="0"/>
                      </a:rPr>
                      <m:t>𝜋</m:t>
                    </m:r>
                  </m:oMath>
                </a14:m>
                <a:r>
                  <a:rPr lang="en-GB" dirty="0">
                    <a:solidFill>
                      <a:srgbClr val="FF0000"/>
                    </a:solidFill>
                  </a:rPr>
                  <a:t> x 18² × 70 </a:t>
                </a:r>
                <a:br>
                  <a:rPr lang="en-GB" dirty="0">
                    <a:solidFill>
                      <a:srgbClr val="FF0000"/>
                    </a:solidFill>
                  </a:rPr>
                </a:br>
                <a:r>
                  <a:rPr lang="en-GB" dirty="0">
                    <a:solidFill>
                      <a:srgbClr val="FF0000"/>
                    </a:solidFill>
                  </a:rPr>
                  <a:t>			  = 71,251 mm³</a:t>
                </a:r>
                <a:endParaRPr lang="en-GB" baseline="30000" dirty="0">
                  <a:solidFill>
                    <a:srgbClr val="FF0000"/>
                  </a:solidFill>
                </a:endParaRPr>
              </a:p>
              <a:p>
                <a:pPr lvl="1">
                  <a:tabLst>
                    <a:tab pos="2873375" algn="l"/>
                    <a:tab pos="3571875" algn="l"/>
                  </a:tabLst>
                </a:pPr>
                <a:r>
                  <a:rPr lang="en-GB" dirty="0">
                    <a:solidFill>
                      <a:srgbClr val="FF0000"/>
                    </a:solidFill>
                  </a:rPr>
                  <a:t>Volume of cube 	= 36³	⇒ 46,656 mm³</a:t>
                </a:r>
                <a:endParaRPr lang="en-GB" baseline="30000" dirty="0">
                  <a:solidFill>
                    <a:srgbClr val="FF0000"/>
                  </a:solidFill>
                </a:endParaRPr>
              </a:p>
              <a:p>
                <a:pPr lvl="1">
                  <a:tabLst>
                    <a:tab pos="2873375" algn="l"/>
                    <a:tab pos="3571875" algn="l"/>
                  </a:tabLst>
                </a:pPr>
                <a:r>
                  <a:rPr lang="en-GB" dirty="0">
                    <a:solidFill>
                      <a:srgbClr val="FF0000"/>
                    </a:solidFill>
                  </a:rPr>
                  <a:t>Volume of drilled hole	= </a:t>
                </a:r>
                <a14:m>
                  <m:oMath xmlns:m="http://schemas.openxmlformats.org/officeDocument/2006/math">
                    <m:r>
                      <a:rPr lang="el-GR" i="1">
                        <a:solidFill>
                          <a:srgbClr val="FF0000"/>
                        </a:solidFill>
                        <a:latin typeface="Cambria Math" panose="02040503050406030204" pitchFamily="18" charset="0"/>
                      </a:rPr>
                      <m:t>𝜋</m:t>
                    </m:r>
                  </m:oMath>
                </a14:m>
                <a:r>
                  <a:rPr lang="en-GB" dirty="0">
                    <a:solidFill>
                      <a:srgbClr val="FF0000"/>
                    </a:solidFill>
                  </a:rPr>
                  <a:t> × 9² × 36</a:t>
                </a:r>
              </a:p>
              <a:p>
                <a:pPr marL="444500" lvl="1" indent="0">
                  <a:buNone/>
                  <a:tabLst>
                    <a:tab pos="2873375" algn="l"/>
                    <a:tab pos="3571875" algn="l"/>
                  </a:tabLst>
                </a:pPr>
                <a:r>
                  <a:rPr lang="en-GB" dirty="0">
                    <a:solidFill>
                      <a:srgbClr val="FF0000"/>
                    </a:solidFill>
                  </a:rPr>
                  <a:t>		= 9,161 mm³</a:t>
                </a:r>
                <a:endParaRPr lang="en-GB" baseline="30000" dirty="0">
                  <a:solidFill>
                    <a:srgbClr val="FF0000"/>
                  </a:solidFill>
                </a:endParaRPr>
              </a:p>
              <a:p>
                <a:pPr lvl="1"/>
                <a:r>
                  <a:rPr lang="en-GB" dirty="0">
                    <a:solidFill>
                      <a:srgbClr val="FF0000"/>
                    </a:solidFill>
                  </a:rPr>
                  <a:t>Volume of 3D component</a:t>
                </a:r>
                <a:br>
                  <a:rPr lang="en-GB" dirty="0">
                    <a:solidFill>
                      <a:srgbClr val="FF0000"/>
                    </a:solidFill>
                  </a:rPr>
                </a:br>
                <a:r>
                  <a:rPr lang="en-GB" dirty="0">
                    <a:solidFill>
                      <a:srgbClr val="FF0000"/>
                    </a:solidFill>
                  </a:rPr>
                  <a:t>		= 71,251 + 46,656 − 9,161</a:t>
                </a:r>
                <a:br>
                  <a:rPr lang="en-GB" dirty="0">
                    <a:solidFill>
                      <a:srgbClr val="FF0000"/>
                    </a:solidFill>
                  </a:rPr>
                </a:br>
                <a:r>
                  <a:rPr lang="en-GB" dirty="0">
                    <a:solidFill>
                      <a:srgbClr val="FF0000"/>
                    </a:solidFill>
                  </a:rPr>
                  <a:t>		= 108,746 mm³ </a:t>
                </a:r>
                <a:br>
                  <a:rPr lang="en-GB" dirty="0">
                    <a:solidFill>
                      <a:srgbClr val="FF0000"/>
                    </a:solidFill>
                  </a:rPr>
                </a:br>
                <a:r>
                  <a:rPr lang="en-GB" dirty="0">
                    <a:solidFill>
                      <a:srgbClr val="FF0000"/>
                    </a:solidFill>
                  </a:rPr>
                  <a:t>		= </a:t>
                </a:r>
                <a:r>
                  <a:rPr lang="en-GB" b="1" dirty="0">
                    <a:solidFill>
                      <a:srgbClr val="FF0000"/>
                    </a:solidFill>
                  </a:rPr>
                  <a:t>108,746 mm³</a:t>
                </a:r>
                <a:r>
                  <a:rPr lang="en-GB" b="1" baseline="30000" dirty="0">
                    <a:solidFill>
                      <a:srgbClr val="FF0000"/>
                    </a:solidFill>
                  </a:rPr>
                  <a:t> </a:t>
                </a:r>
                <a:r>
                  <a:rPr lang="en-GB" dirty="0">
                    <a:solidFill>
                      <a:srgbClr val="FF0000"/>
                    </a:solidFill>
                  </a:rPr>
                  <a:t>(to the nearest mm³)</a:t>
                </a:r>
              </a:p>
              <a:p>
                <a:pPr lvl="1"/>
                <a:endParaRPr lang="en-GB" dirty="0"/>
              </a:p>
            </p:txBody>
          </p:sp>
        </mc:Choice>
        <mc:Fallback xmlns="">
          <p:sp>
            <p:nvSpPr>
              <p:cNvPr id="50" name="Text Placeholder 49">
                <a:extLst>
                  <a:ext uri="{FF2B5EF4-FFF2-40B4-BE49-F238E27FC236}">
                    <a16:creationId xmlns:a16="http://schemas.microsoft.com/office/drawing/2014/main" id="{72281067-556A-4647-86E0-2F1A7731B1D0}"/>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b="-26678"/>
                </a:stretch>
              </a:blipFill>
            </p:spPr>
            <p:txBody>
              <a:bodyPr/>
              <a:lstStyle/>
              <a:p>
                <a:r>
                  <a:rPr lang="en-GB">
                    <a:noFill/>
                  </a:rPr>
                  <a:t> </a:t>
                </a:r>
              </a:p>
            </p:txBody>
          </p:sp>
        </mc:Fallback>
      </mc:AlternateContent>
      <p:pic>
        <p:nvPicPr>
          <p:cNvPr id="9" name="Graphic 8">
            <a:extLst>
              <a:ext uri="{FF2B5EF4-FFF2-40B4-BE49-F238E27FC236}">
                <a16:creationId xmlns:a16="http://schemas.microsoft.com/office/drawing/2014/main" id="{70FAA5EF-6F8C-4FFA-9F0D-69182BD8F5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pic>
        <p:nvPicPr>
          <p:cNvPr id="10" name="Picture 9">
            <a:extLst>
              <a:ext uri="{FF2B5EF4-FFF2-40B4-BE49-F238E27FC236}">
                <a16:creationId xmlns:a16="http://schemas.microsoft.com/office/drawing/2014/main" id="{0765702B-0156-4E9D-8A04-AF97274AE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987" y="1770774"/>
            <a:ext cx="3477775" cy="3575498"/>
          </a:xfrm>
          <a:prstGeom prst="rect">
            <a:avLst/>
          </a:prstGeom>
        </p:spPr>
      </p:pic>
    </p:spTree>
    <p:extLst>
      <p:ext uri="{BB962C8B-B14F-4D97-AF65-F5344CB8AC3E}">
        <p14:creationId xmlns:p14="http://schemas.microsoft.com/office/powerpoint/2010/main" val="166217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2CD94-1BF0-4F03-8049-D89835A45789}"/>
              </a:ext>
            </a:extLst>
          </p:cNvPr>
          <p:cNvSpPr>
            <a:spLocks noGrp="1"/>
          </p:cNvSpPr>
          <p:nvPr>
            <p:ph type="body" sz="quarter" idx="13"/>
          </p:nvPr>
        </p:nvSpPr>
        <p:spPr/>
        <p:txBody>
          <a:bodyPr/>
          <a:lstStyle/>
          <a:p>
            <a:r>
              <a:rPr lang="en-GB" dirty="0"/>
              <a:t>Plenary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0D2AB99-1EB4-4A12-A61A-D214D099B6EB}"/>
                  </a:ext>
                </a:extLst>
              </p:cNvPr>
              <p:cNvSpPr>
                <a:spLocks noGrp="1"/>
              </p:cNvSpPr>
              <p:nvPr>
                <p:ph type="body" sz="quarter" idx="14"/>
              </p:nvPr>
            </p:nvSpPr>
            <p:spPr/>
            <p:txBody>
              <a:bodyPr/>
              <a:lstStyle/>
              <a:p>
                <a:r>
                  <a:rPr lang="en-GB" dirty="0"/>
                  <a:t>The cost of material:</a:t>
                </a:r>
              </a:p>
              <a:p>
                <a:pPr lvl="1"/>
                <a:endParaRPr lang="en-GB" dirty="0">
                  <a:solidFill>
                    <a:srgbClr val="FF0000"/>
                  </a:solidFill>
                </a:endParaRPr>
              </a:p>
              <a:p>
                <a:pPr lvl="1"/>
                <a:endParaRPr lang="en-GB" dirty="0">
                  <a:solidFill>
                    <a:srgbClr val="FF0000"/>
                  </a:solidFill>
                </a:endParaRPr>
              </a:p>
              <a:p>
                <a:pPr lvl="1"/>
                <a:r>
                  <a:rPr lang="en-GB" dirty="0">
                    <a:solidFill>
                      <a:srgbClr val="FF0000"/>
                    </a:solidFill>
                  </a:rPr>
                  <a:t>Density = 1.18 g cm</a:t>
                </a:r>
                <a:r>
                  <a:rPr lang="en-GB" baseline="30000" dirty="0">
                    <a:solidFill>
                      <a:srgbClr val="FF0000"/>
                    </a:solidFill>
                  </a:rPr>
                  <a:t>-</a:t>
                </a:r>
                <a:r>
                  <a:rPr lang="en-GB" dirty="0">
                    <a:solidFill>
                      <a:srgbClr val="FF0000"/>
                    </a:solidFill>
                  </a:rPr>
                  <a:t>³</a:t>
                </a:r>
                <a:r>
                  <a:rPr lang="en-GB" baseline="30000" dirty="0">
                    <a:solidFill>
                      <a:srgbClr val="FF0000"/>
                    </a:solidFill>
                  </a:rPr>
                  <a:t>  </a:t>
                </a:r>
                <a:r>
                  <a:rPr lang="en-GB" dirty="0">
                    <a:solidFill>
                      <a:srgbClr val="FF0000"/>
                    </a:solidFill>
                  </a:rPr>
                  <a:t>and volume = 108,746 mm³</a:t>
                </a:r>
                <a:endParaRPr lang="en-GB" baseline="30000" dirty="0">
                  <a:solidFill>
                    <a:srgbClr val="FF0000"/>
                  </a:solidFill>
                </a:endParaRPr>
              </a:p>
              <a:p>
                <a:pPr lvl="1"/>
                <a:r>
                  <a:rPr lang="en-GB" dirty="0">
                    <a:solidFill>
                      <a:srgbClr val="FF0000"/>
                    </a:solidFill>
                  </a:rPr>
                  <a:t>The mass of acrylic, in </a:t>
                </a:r>
                <a:r>
                  <a:rPr lang="en-GB" b="1" dirty="0">
                    <a:solidFill>
                      <a:srgbClr val="FF0000"/>
                    </a:solidFill>
                  </a:rPr>
                  <a:t>g 	</a:t>
                </a:r>
                <a:r>
                  <a:rPr lang="en-GB" dirty="0">
                    <a:solidFill>
                      <a:srgbClr val="FF0000"/>
                    </a:solidFill>
                  </a:rPr>
                  <a:t>= 1.18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108,746</m:t>
                        </m:r>
                      </m:num>
                      <m:den>
                        <m:r>
                          <a:rPr lang="en-GB" b="0" i="1" dirty="0" smtClean="0">
                            <a:solidFill>
                              <a:srgbClr val="FF0000"/>
                            </a:solidFill>
                            <a:latin typeface="Cambria Math" panose="02040503050406030204" pitchFamily="18" charset="0"/>
                          </a:rPr>
                          <m:t>1000</m:t>
                        </m:r>
                      </m:den>
                    </m:f>
                  </m:oMath>
                </a14:m>
                <a:r>
                  <a:rPr lang="en-GB" dirty="0">
                    <a:solidFill>
                      <a:srgbClr val="FF0000"/>
                    </a:solidFill>
                  </a:rPr>
                  <a:t> </a:t>
                </a:r>
                <a:br>
                  <a:rPr lang="en-GB" dirty="0">
                    <a:solidFill>
                      <a:srgbClr val="FF0000"/>
                    </a:solidFill>
                  </a:rPr>
                </a:br>
                <a:r>
                  <a:rPr lang="en-GB" dirty="0">
                    <a:solidFill>
                      <a:srgbClr val="FF0000"/>
                    </a:solidFill>
                  </a:rPr>
                  <a:t>				= 128.3… g</a:t>
                </a:r>
              </a:p>
              <a:p>
                <a:pPr lvl="1"/>
                <a:r>
                  <a:rPr lang="en-GB" dirty="0">
                    <a:solidFill>
                      <a:srgbClr val="FF0000"/>
                    </a:solidFill>
                  </a:rPr>
                  <a:t>Converting to kg gives: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128.3</m:t>
                        </m:r>
                      </m:num>
                      <m:den>
                        <m:r>
                          <a:rPr lang="en-GB" b="0" i="1" dirty="0" smtClean="0">
                            <a:solidFill>
                              <a:srgbClr val="FF0000"/>
                            </a:solidFill>
                            <a:latin typeface="Cambria Math" panose="02040503050406030204" pitchFamily="18" charset="0"/>
                          </a:rPr>
                          <m:t>1000</m:t>
                        </m:r>
                      </m:den>
                    </m:f>
                  </m:oMath>
                </a14:m>
                <a:r>
                  <a:rPr lang="en-GB" dirty="0">
                    <a:solidFill>
                      <a:srgbClr val="FF0000"/>
                    </a:solidFill>
                  </a:rPr>
                  <a:t> = 0.128… kg</a:t>
                </a:r>
              </a:p>
              <a:p>
                <a:pPr lvl="1">
                  <a:tabLst>
                    <a:tab pos="4391025" algn="l"/>
                  </a:tabLst>
                </a:pPr>
                <a:r>
                  <a:rPr lang="en-GB" dirty="0">
                    <a:solidFill>
                      <a:srgbClr val="FF0000"/>
                    </a:solidFill>
                  </a:rPr>
                  <a:t>The cost of 12,000 components	= 0.128… × 4.52 × 12,000 </a:t>
                </a:r>
                <a:br>
                  <a:rPr lang="en-GB" dirty="0">
                    <a:solidFill>
                      <a:srgbClr val="FF0000"/>
                    </a:solidFill>
                  </a:rPr>
                </a:br>
                <a:r>
                  <a:rPr lang="en-GB" dirty="0">
                    <a:solidFill>
                      <a:srgbClr val="FF0000"/>
                    </a:solidFill>
                  </a:rPr>
                  <a:t>	= £6,960.1…</a:t>
                </a:r>
                <a:br>
                  <a:rPr lang="en-GB" dirty="0">
                    <a:solidFill>
                      <a:srgbClr val="FF0000"/>
                    </a:solidFill>
                  </a:rPr>
                </a:br>
                <a:r>
                  <a:rPr lang="en-GB" dirty="0">
                    <a:solidFill>
                      <a:srgbClr val="FF0000"/>
                    </a:solidFill>
                  </a:rPr>
                  <a:t>	</a:t>
                </a:r>
                <a:r>
                  <a:rPr lang="en-GB" b="1" dirty="0">
                    <a:solidFill>
                      <a:srgbClr val="FF0000"/>
                    </a:solidFill>
                  </a:rPr>
                  <a:t>= £6,960 </a:t>
                </a:r>
                <a:r>
                  <a:rPr lang="en-GB" dirty="0">
                    <a:solidFill>
                      <a:srgbClr val="FF0000"/>
                    </a:solidFill>
                  </a:rPr>
                  <a:t>(nearest pound)</a:t>
                </a:r>
              </a:p>
            </p:txBody>
          </p:sp>
        </mc:Choice>
        <mc:Fallback xmlns="">
          <p:sp>
            <p:nvSpPr>
              <p:cNvPr id="3" name="Text Placeholder 2">
                <a:extLst>
                  <a:ext uri="{FF2B5EF4-FFF2-40B4-BE49-F238E27FC236}">
                    <a16:creationId xmlns:a16="http://schemas.microsoft.com/office/drawing/2014/main" id="{20D2AB99-1EB4-4A12-A61A-D214D099B6EB}"/>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2346" t="-2650" b="-29682"/>
                </a:stretch>
              </a:blipFill>
            </p:spPr>
            <p:txBody>
              <a:bodyPr/>
              <a:lstStyle/>
              <a:p>
                <a:r>
                  <a:rPr lang="en-GB">
                    <a:noFill/>
                  </a:rPr>
                  <a:t> </a:t>
                </a:r>
              </a:p>
            </p:txBody>
          </p:sp>
        </mc:Fallback>
      </mc:AlternateContent>
      <p:pic>
        <p:nvPicPr>
          <p:cNvPr id="5" name="Graphic 4">
            <a:extLst>
              <a:ext uri="{FF2B5EF4-FFF2-40B4-BE49-F238E27FC236}">
                <a16:creationId xmlns:a16="http://schemas.microsoft.com/office/drawing/2014/main" id="{F65AC365-89BE-4738-BB72-8B124CB404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
        <p:nvSpPr>
          <p:cNvPr id="6" name="TextBox 5">
            <a:extLst>
              <a:ext uri="{FF2B5EF4-FFF2-40B4-BE49-F238E27FC236}">
                <a16:creationId xmlns:a16="http://schemas.microsoft.com/office/drawing/2014/main" id="{94FB7396-1C21-4F13-90FD-97EAEB5614BD}"/>
              </a:ext>
            </a:extLst>
          </p:cNvPr>
          <p:cNvSpPr txBox="1"/>
          <p:nvPr/>
        </p:nvSpPr>
        <p:spPr>
          <a:xfrm>
            <a:off x="6855859" y="3864353"/>
            <a:ext cx="1339913" cy="738664"/>
          </a:xfrm>
          <a:prstGeom prst="rect">
            <a:avLst/>
          </a:prstGeom>
          <a:noFill/>
          <a:ln>
            <a:solidFill>
              <a:srgbClr val="FF0000"/>
            </a:solidFill>
          </a:ln>
        </p:spPr>
        <p:txBody>
          <a:bodyPr wrap="square" rtlCol="0">
            <a:spAutoFit/>
          </a:bodyPr>
          <a:lstStyle/>
          <a:p>
            <a:pPr algn="ctr"/>
            <a:r>
              <a:rPr lang="en-GB" sz="1400" dirty="0">
                <a:solidFill>
                  <a:srgbClr val="FF0000"/>
                </a:solidFill>
                <a:latin typeface="Arial" panose="020B0604020202020204" pitchFamily="34" charset="0"/>
                <a:cs typeface="Arial" panose="020B0604020202020204" pitchFamily="34" charset="0"/>
              </a:rPr>
              <a:t>To convert from mm³ to cm³</a:t>
            </a:r>
            <a:endParaRPr lang="en-GB" sz="1400" baseline="30000" dirty="0">
              <a:solidFill>
                <a:srgbClr val="FF0000"/>
              </a:solidFill>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42666435-8D60-4B1C-9F8F-654CA110F0F8}"/>
              </a:ext>
            </a:extLst>
          </p:cNvPr>
          <p:cNvCxnSpPr>
            <a:cxnSpLocks/>
          </p:cNvCxnSpPr>
          <p:nvPr/>
        </p:nvCxnSpPr>
        <p:spPr>
          <a:xfrm flipH="1" flipV="1">
            <a:off x="6211019" y="3864353"/>
            <a:ext cx="644840" cy="1"/>
          </a:xfrm>
          <a:prstGeom prst="straightConnector1">
            <a:avLst/>
          </a:prstGeom>
          <a:ln>
            <a:solidFill>
              <a:srgbClr val="FF0000"/>
            </a:solidFill>
            <a:tailEnd type="arrow" w="lg"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ECCE12-7D10-411A-8149-C75E8ABAE6AB}"/>
                  </a:ext>
                </a:extLst>
              </p:cNvPr>
              <p:cNvSpPr txBox="1"/>
              <p:nvPr/>
            </p:nvSpPr>
            <p:spPr>
              <a:xfrm>
                <a:off x="2372350" y="2118864"/>
                <a:ext cx="4399300" cy="893834"/>
              </a:xfrm>
              <a:prstGeom prst="rect">
                <a:avLst/>
              </a:prstGeom>
              <a:noFill/>
              <a:ln w="38100">
                <a:noFill/>
              </a:ln>
            </p:spPr>
            <p:txBody>
              <a:bodyPr wrap="square" rtlCol="0">
                <a:spAutoFit/>
              </a:bodyPr>
              <a:lstStyle/>
              <a:p>
                <a:pPr marL="0" lvl="1">
                  <a:spcAft>
                    <a:spcPts val="1200"/>
                  </a:spcAft>
                  <a:tabLst>
                    <a:tab pos="2243138" algn="r"/>
                    <a:tab pos="2354263" algn="l"/>
                  </a:tabLst>
                </a:pPr>
                <a:r>
                  <a:rPr lang="en-GB" dirty="0">
                    <a:solidFill>
                      <a:srgbClr val="0B3655"/>
                    </a:solidFill>
                    <a:latin typeface="Arial" panose="020B0604020202020204" pitchFamily="34" charset="0"/>
                    <a:cs typeface="Arial" panose="020B0604020202020204" pitchFamily="34" charset="0"/>
                  </a:rPr>
                  <a:t>	density =	</a:t>
                </a:r>
                <a14:m>
                  <m:oMath xmlns:m="http://schemas.openxmlformats.org/officeDocument/2006/math">
                    <m:f>
                      <m:fPr>
                        <m:ctrlPr>
                          <a:rPr lang="en-GB" i="1" smtClean="0">
                            <a:solidFill>
                              <a:srgbClr val="0B3655"/>
                            </a:solidFill>
                            <a:latin typeface="Cambria Math" panose="02040503050406030204" pitchFamily="18" charset="0"/>
                          </a:rPr>
                        </m:ctrlPr>
                      </m:fPr>
                      <m:num>
                        <m:r>
                          <a:rPr lang="en-GB" b="0" i="1" smtClean="0">
                            <a:solidFill>
                              <a:srgbClr val="0B3655"/>
                            </a:solidFill>
                            <a:latin typeface="Cambria Math" panose="02040503050406030204" pitchFamily="18" charset="0"/>
                          </a:rPr>
                          <m:t>𝑚𝑎𝑠𝑠</m:t>
                        </m:r>
                      </m:num>
                      <m:den>
                        <m:r>
                          <a:rPr lang="en-GB" b="0" i="1" dirty="0" smtClean="0">
                            <a:solidFill>
                              <a:srgbClr val="0B3655"/>
                            </a:solidFill>
                            <a:latin typeface="Cambria Math" panose="02040503050406030204" pitchFamily="18" charset="0"/>
                            <a:cs typeface="Arial" panose="020B0604020202020204" pitchFamily="34" charset="0"/>
                          </a:rPr>
                          <m:t>𝑣𝑜𝑙𝑢𝑚𝑒</m:t>
                        </m:r>
                      </m:den>
                    </m:f>
                  </m:oMath>
                </a14:m>
                <a:endParaRPr lang="en-GB" dirty="0">
                  <a:solidFill>
                    <a:srgbClr val="0B3655"/>
                  </a:solidFill>
                  <a:latin typeface="Arial" panose="020B0604020202020204" pitchFamily="34" charset="0"/>
                </a:endParaRPr>
              </a:p>
              <a:p>
                <a:pPr lvl="1">
                  <a:tabLst>
                    <a:tab pos="2243138" algn="r"/>
                    <a:tab pos="2354263" algn="l"/>
                  </a:tabLst>
                </a:pPr>
                <a:r>
                  <a:rPr lang="en-GB" dirty="0">
                    <a:solidFill>
                      <a:srgbClr val="0B3655"/>
                    </a:solidFill>
                    <a:latin typeface="Arial" panose="020B0604020202020204" pitchFamily="34" charset="0"/>
                    <a:cs typeface="Arial" panose="020B0604020202020204" pitchFamily="34" charset="0"/>
                  </a:rPr>
                  <a:t>	⇒ mass =	density × volume</a:t>
                </a:r>
              </a:p>
            </p:txBody>
          </p:sp>
        </mc:Choice>
        <mc:Fallback xmlns="">
          <p:sp>
            <p:nvSpPr>
              <p:cNvPr id="9" name="TextBox 8">
                <a:extLst>
                  <a:ext uri="{FF2B5EF4-FFF2-40B4-BE49-F238E27FC236}">
                    <a16:creationId xmlns:a16="http://schemas.microsoft.com/office/drawing/2014/main" id="{DDECCE12-7D10-411A-8149-C75E8ABAE6AB}"/>
                  </a:ext>
                </a:extLst>
              </p:cNvPr>
              <p:cNvSpPr txBox="1">
                <a:spLocks noRot="1" noChangeAspect="1" noMove="1" noResize="1" noEditPoints="1" noAdjustHandles="1" noChangeArrowheads="1" noChangeShapeType="1" noTextEdit="1"/>
              </p:cNvSpPr>
              <p:nvPr/>
            </p:nvSpPr>
            <p:spPr>
              <a:xfrm>
                <a:off x="2372350" y="2118864"/>
                <a:ext cx="4399300" cy="893834"/>
              </a:xfrm>
              <a:prstGeom prst="rect">
                <a:avLst/>
              </a:prstGeom>
              <a:blipFill>
                <a:blip r:embed="rId5"/>
                <a:stretch>
                  <a:fillRect t="-685" b="-10959"/>
                </a:stretch>
              </a:blipFill>
              <a:ln w="38100">
                <a:noFill/>
              </a:ln>
            </p:spPr>
            <p:txBody>
              <a:bodyPr/>
              <a:lstStyle/>
              <a:p>
                <a:r>
                  <a:rPr lang="en-GB">
                    <a:noFill/>
                  </a:rPr>
                  <a:t> </a:t>
                </a:r>
              </a:p>
            </p:txBody>
          </p:sp>
        </mc:Fallback>
      </mc:AlternateContent>
    </p:spTree>
    <p:extLst>
      <p:ext uri="{BB962C8B-B14F-4D97-AF65-F5344CB8AC3E}">
        <p14:creationId xmlns:p14="http://schemas.microsoft.com/office/powerpoint/2010/main" val="3508034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78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Robotic arm</a:t>
            </a:r>
          </a:p>
        </p:txBody>
      </p:sp>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t>3D printing is used to create </a:t>
            </a:r>
            <a:br>
              <a:rPr lang="en-GB" dirty="0"/>
            </a:br>
            <a:r>
              <a:rPr lang="en-GB" dirty="0"/>
              <a:t>this robotic arm</a:t>
            </a:r>
          </a:p>
          <a:p>
            <a:pPr lvl="1"/>
            <a:r>
              <a:rPr lang="en-GB" dirty="0"/>
              <a:t>ABS is used as the polymer filament </a:t>
            </a:r>
            <a:br>
              <a:rPr lang="en-GB" dirty="0"/>
            </a:br>
            <a:r>
              <a:rPr lang="en-GB" dirty="0"/>
              <a:t>for the black components</a:t>
            </a:r>
          </a:p>
          <a:p>
            <a:pPr lvl="1"/>
            <a:r>
              <a:rPr lang="en-GB" dirty="0"/>
              <a:t>It has a density of 1.09 g per cm³</a:t>
            </a:r>
          </a:p>
          <a:p>
            <a:pPr lvl="1"/>
            <a:r>
              <a:rPr lang="en-GB" dirty="0"/>
              <a:t>The mass of the black components is 24.6 g</a:t>
            </a:r>
          </a:p>
          <a:p>
            <a:pPr lvl="1"/>
            <a:r>
              <a:rPr lang="en-GB" dirty="0">
                <a:solidFill>
                  <a:srgbClr val="0B3655"/>
                </a:solidFill>
              </a:rPr>
              <a:t>Calculate the volume of ABS needed to </a:t>
            </a:r>
            <a:br>
              <a:rPr lang="en-GB" dirty="0">
                <a:solidFill>
                  <a:srgbClr val="0B3655"/>
                </a:solidFill>
              </a:rPr>
            </a:br>
            <a:r>
              <a:rPr lang="en-GB" dirty="0">
                <a:solidFill>
                  <a:srgbClr val="0B3655"/>
                </a:solidFill>
              </a:rPr>
              <a:t>make the arm, give your answer in:</a:t>
            </a:r>
            <a:br>
              <a:rPr lang="en-GB" dirty="0">
                <a:solidFill>
                  <a:srgbClr val="0B3655"/>
                </a:solidFill>
              </a:rPr>
            </a:br>
            <a:r>
              <a:rPr lang="en-GB" dirty="0">
                <a:solidFill>
                  <a:srgbClr val="0B3655"/>
                </a:solidFill>
              </a:rPr>
              <a:t>a) cm³</a:t>
            </a:r>
            <a:br>
              <a:rPr lang="en-GB" dirty="0">
                <a:solidFill>
                  <a:srgbClr val="0B3655"/>
                </a:solidFill>
              </a:rPr>
            </a:br>
            <a:r>
              <a:rPr lang="en-GB" dirty="0">
                <a:solidFill>
                  <a:srgbClr val="0B3655"/>
                </a:solidFill>
              </a:rPr>
              <a:t>b) m³</a:t>
            </a:r>
            <a:br>
              <a:rPr lang="en-GB" dirty="0">
                <a:solidFill>
                  <a:srgbClr val="0B3655"/>
                </a:solidFill>
              </a:rPr>
            </a:br>
            <a:r>
              <a:rPr lang="en-GB" dirty="0">
                <a:solidFill>
                  <a:srgbClr val="0B3655"/>
                </a:solidFill>
              </a:rPr>
              <a:t>give both to 3 s.f.</a:t>
            </a:r>
          </a:p>
        </p:txBody>
      </p:sp>
      <p:pic>
        <p:nvPicPr>
          <p:cNvPr id="5" name="Picture 4">
            <a:extLst>
              <a:ext uri="{FF2B5EF4-FFF2-40B4-BE49-F238E27FC236}">
                <a16:creationId xmlns:a16="http://schemas.microsoft.com/office/drawing/2014/main" id="{1D360DB7-2E98-4715-AE96-E72E466152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4897613" y="2629598"/>
            <a:ext cx="5148849" cy="2098944"/>
          </a:xfrm>
          <a:prstGeom prst="rect">
            <a:avLst/>
          </a:prstGeom>
        </p:spPr>
      </p:pic>
    </p:spTree>
    <p:extLst>
      <p:ext uri="{BB962C8B-B14F-4D97-AF65-F5344CB8AC3E}">
        <p14:creationId xmlns:p14="http://schemas.microsoft.com/office/powerpoint/2010/main" val="116797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Robotic arm </a:t>
            </a:r>
            <a:r>
              <a:rPr lang="en-GB" dirty="0">
                <a:solidFill>
                  <a:srgbClr val="FF0000"/>
                </a:solidFill>
              </a:rPr>
              <a:t> </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a:xfrm>
                <a:off x="724280" y="1704179"/>
                <a:ext cx="7797230" cy="4630119"/>
              </a:xfrm>
            </p:spPr>
            <p:txBody>
              <a:bodyPr/>
              <a:lstStyle/>
              <a:p>
                <a:r>
                  <a:rPr lang="en-GB" dirty="0"/>
                  <a:t>This is the method:</a:t>
                </a:r>
              </a:p>
              <a:p>
                <a:pPr lvl="1">
                  <a:tabLst>
                    <a:tab pos="5564188" algn="r"/>
                    <a:tab pos="5737225" algn="l"/>
                  </a:tabLst>
                </a:pPr>
                <a:r>
                  <a:rPr lang="en-GB" dirty="0">
                    <a:solidFill>
                      <a:srgbClr val="FF0000"/>
                    </a:solidFill>
                  </a:rPr>
                  <a:t>Use the formula,	density (in g cm</a:t>
                </a:r>
                <a:r>
                  <a:rPr lang="en-GB" baseline="30000" dirty="0">
                    <a:solidFill>
                      <a:srgbClr val="FF0000"/>
                    </a:solidFill>
                  </a:rPr>
                  <a:t>−</a:t>
                </a:r>
                <a:r>
                  <a:rPr lang="en-GB" dirty="0">
                    <a:solidFill>
                      <a:srgbClr val="FF0000"/>
                    </a:solidFill>
                  </a:rPr>
                  <a:t>³)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𝑚𝑎𝑠𝑠</m:t>
                        </m:r>
                      </m:num>
                      <m:den>
                        <m:r>
                          <a:rPr lang="en-GB" b="0" i="1" dirty="0" smtClean="0">
                            <a:solidFill>
                              <a:srgbClr val="FF0000"/>
                            </a:solidFill>
                            <a:latin typeface="Cambria Math" panose="02040503050406030204" pitchFamily="18" charset="0"/>
                          </a:rPr>
                          <m:t>𝑣𝑜𝑙𝑢𝑚𝑒</m:t>
                        </m:r>
                      </m:den>
                    </m:f>
                  </m:oMath>
                </a14:m>
                <a:endParaRPr lang="en-GB" dirty="0">
                  <a:solidFill>
                    <a:srgbClr val="FF0000"/>
                  </a:solidFill>
                </a:endParaRPr>
              </a:p>
              <a:p>
                <a:pPr lvl="1">
                  <a:spcAft>
                    <a:spcPts val="600"/>
                  </a:spcAft>
                  <a:tabLst>
                    <a:tab pos="5564188" algn="r"/>
                    <a:tab pos="5737225" algn="l"/>
                  </a:tabLst>
                </a:pPr>
                <a:r>
                  <a:rPr lang="en-GB" dirty="0">
                    <a:solidFill>
                      <a:srgbClr val="FF0000"/>
                    </a:solidFill>
                  </a:rPr>
                  <a:t>Rearranging this formula gives:</a:t>
                </a:r>
              </a:p>
              <a:p>
                <a:pPr marL="444500" lvl="1" indent="0">
                  <a:buNone/>
                  <a:tabLst>
                    <a:tab pos="5564188" algn="r"/>
                    <a:tab pos="5737225" algn="l"/>
                  </a:tabLst>
                </a:pPr>
                <a:r>
                  <a:rPr lang="en-GB" dirty="0">
                    <a:solidFill>
                      <a:srgbClr val="FF0000"/>
                    </a:solidFill>
                  </a:rPr>
                  <a:t>	volume (in cm³)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𝑚𝑎𝑠𝑠</m:t>
                        </m:r>
                      </m:num>
                      <m:den>
                        <m:r>
                          <a:rPr lang="en-GB" b="0" i="1" dirty="0" smtClean="0">
                            <a:solidFill>
                              <a:srgbClr val="FF0000"/>
                            </a:solidFill>
                            <a:latin typeface="Cambria Math" panose="02040503050406030204" pitchFamily="18" charset="0"/>
                          </a:rPr>
                          <m:t>𝑑𝑒𝑛𝑠𝑖𝑡𝑦</m:t>
                        </m:r>
                      </m:den>
                    </m:f>
                  </m:oMath>
                </a14:m>
                <a:endParaRPr lang="en-GB" dirty="0">
                  <a:solidFill>
                    <a:srgbClr val="FF0000"/>
                  </a:solidFill>
                </a:endParaRPr>
              </a:p>
              <a:p>
                <a:pPr lvl="1">
                  <a:tabLst>
                    <a:tab pos="5564188" algn="r"/>
                    <a:tab pos="5737225" algn="l"/>
                  </a:tabLst>
                </a:pPr>
                <a:r>
                  <a:rPr lang="en-GB" dirty="0">
                    <a:solidFill>
                      <a:srgbClr val="FF0000"/>
                    </a:solidFill>
                  </a:rPr>
                  <a:t>So,	volume of ABS: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24.6</m:t>
                        </m:r>
                      </m:num>
                      <m:den>
                        <m:r>
                          <a:rPr lang="en-GB" b="0" i="1" dirty="0" smtClean="0">
                            <a:solidFill>
                              <a:srgbClr val="FF0000"/>
                            </a:solidFill>
                            <a:latin typeface="Cambria Math" panose="02040503050406030204" pitchFamily="18" charset="0"/>
                          </a:rPr>
                          <m:t>1.09</m:t>
                        </m:r>
                      </m:den>
                    </m:f>
                  </m:oMath>
                </a14:m>
                <a:r>
                  <a:rPr lang="en-GB" dirty="0">
                    <a:solidFill>
                      <a:srgbClr val="FF0000"/>
                    </a:solidFill>
                  </a:rPr>
                  <a:t> =	22.568... cm³</a:t>
                </a:r>
                <a:br>
                  <a:rPr lang="en-GB" baseline="30000" dirty="0">
                    <a:solidFill>
                      <a:srgbClr val="FF0000"/>
                    </a:solidFill>
                  </a:rPr>
                </a:br>
                <a:r>
                  <a:rPr lang="en-GB" dirty="0">
                    <a:solidFill>
                      <a:srgbClr val="FF0000"/>
                    </a:solidFill>
                  </a:rPr>
                  <a:t>	=	</a:t>
                </a:r>
                <a:r>
                  <a:rPr lang="en-GB" b="1" dirty="0">
                    <a:solidFill>
                      <a:srgbClr val="FF0000"/>
                    </a:solidFill>
                  </a:rPr>
                  <a:t>22.6 cm³</a:t>
                </a:r>
                <a:r>
                  <a:rPr lang="en-GB" b="1" baseline="30000" dirty="0">
                    <a:solidFill>
                      <a:srgbClr val="FF0000"/>
                    </a:solidFill>
                  </a:rPr>
                  <a:t> </a:t>
                </a:r>
                <a:r>
                  <a:rPr lang="en-GB" dirty="0">
                    <a:solidFill>
                      <a:srgbClr val="FF0000"/>
                    </a:solidFill>
                  </a:rPr>
                  <a:t>(3 s.f.)</a:t>
                </a:r>
              </a:p>
              <a:p>
                <a:pPr lvl="1">
                  <a:tabLst>
                    <a:tab pos="5564188" algn="r"/>
                    <a:tab pos="5737225" algn="l"/>
                  </a:tabLst>
                </a:pPr>
                <a:r>
                  <a:rPr lang="en-GB" dirty="0">
                    <a:solidFill>
                      <a:srgbClr val="FF0000"/>
                    </a:solidFill>
                  </a:rPr>
                  <a:t>To convert units from cm³ to m³, imagine a cube of side 1 m: </a:t>
                </a:r>
                <a:br>
                  <a:rPr lang="en-GB" dirty="0">
                    <a:solidFill>
                      <a:srgbClr val="FF0000"/>
                    </a:solidFill>
                  </a:rPr>
                </a:br>
                <a:r>
                  <a:rPr lang="en-GB" dirty="0">
                    <a:solidFill>
                      <a:srgbClr val="FF0000"/>
                    </a:solidFill>
                  </a:rPr>
                  <a:t>1 m³ = (100 cm)³, so 1 m³ = 1,000,000 cm³, or 1 × 10⁶</a:t>
                </a:r>
                <a:r>
                  <a:rPr lang="en-GB" baseline="30000" dirty="0">
                    <a:solidFill>
                      <a:srgbClr val="FF0000"/>
                    </a:solidFill>
                  </a:rPr>
                  <a:t> </a:t>
                </a:r>
                <a:r>
                  <a:rPr lang="en-GB" dirty="0">
                    <a:solidFill>
                      <a:srgbClr val="FF0000"/>
                    </a:solidFill>
                  </a:rPr>
                  <a:t>cm³</a:t>
                </a:r>
                <a:endParaRPr lang="en-GB" baseline="30000" dirty="0">
                  <a:solidFill>
                    <a:srgbClr val="FF0000"/>
                  </a:solidFill>
                </a:endParaRPr>
              </a:p>
              <a:p>
                <a:pPr marL="444500" lvl="2" indent="0">
                  <a:buNone/>
                  <a:tabLst>
                    <a:tab pos="5564188" algn="r"/>
                    <a:tab pos="5737225" algn="l"/>
                  </a:tabLst>
                </a:pPr>
                <a:r>
                  <a:rPr lang="en-GB" dirty="0">
                    <a:solidFill>
                      <a:srgbClr val="FF0000"/>
                    </a:solidFill>
                  </a:rPr>
                  <a:t>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22.568...</m:t>
                        </m:r>
                      </m:num>
                      <m:den>
                        <m:r>
                          <a:rPr lang="en-GB" b="0" i="1" dirty="0" smtClean="0">
                            <a:solidFill>
                              <a:srgbClr val="FF0000"/>
                            </a:solidFill>
                            <a:latin typeface="Cambria Math" panose="02040503050406030204" pitchFamily="18" charset="0"/>
                          </a:rPr>
                          <m:t>1×10⁶</m:t>
                        </m:r>
                      </m:den>
                    </m:f>
                  </m:oMath>
                </a14:m>
                <a:r>
                  <a:rPr lang="en-GB" dirty="0">
                    <a:solidFill>
                      <a:srgbClr val="FF0000"/>
                    </a:solidFill>
                  </a:rPr>
                  <a:t> = </a:t>
                </a:r>
                <a:r>
                  <a:rPr lang="en-GB" b="1" dirty="0">
                    <a:solidFill>
                      <a:srgbClr val="FF0000"/>
                    </a:solidFill>
                  </a:rPr>
                  <a:t>0.0000226 m</a:t>
                </a:r>
                <a:r>
                  <a:rPr lang="en-GB" dirty="0">
                    <a:solidFill>
                      <a:srgbClr val="FF0000"/>
                    </a:solidFill>
                  </a:rPr>
                  <a:t>³</a:t>
                </a:r>
                <a:r>
                  <a:rPr lang="en-GB" b="1" dirty="0">
                    <a:solidFill>
                      <a:srgbClr val="FF0000"/>
                    </a:solidFill>
                  </a:rPr>
                  <a:t> </a:t>
                </a:r>
                <a:r>
                  <a:rPr lang="en-GB" dirty="0">
                    <a:solidFill>
                      <a:srgbClr val="FF0000"/>
                    </a:solidFill>
                  </a:rPr>
                  <a:t>or </a:t>
                </a:r>
                <a:r>
                  <a:rPr lang="en-GB" b="1" dirty="0">
                    <a:solidFill>
                      <a:srgbClr val="FF0000"/>
                    </a:solidFill>
                  </a:rPr>
                  <a:t>2.26 × 10</a:t>
                </a:r>
                <a:r>
                  <a:rPr lang="en-GB" b="1" baseline="30000" dirty="0">
                    <a:solidFill>
                      <a:srgbClr val="FF0000"/>
                    </a:solidFill>
                  </a:rPr>
                  <a:t>−</a:t>
                </a:r>
                <a:r>
                  <a:rPr lang="en-GB" b="1" dirty="0">
                    <a:solidFill>
                      <a:srgbClr val="FF0000"/>
                    </a:solidFill>
                  </a:rPr>
                  <a:t>⁵ m</a:t>
                </a:r>
                <a:r>
                  <a:rPr lang="en-GB" dirty="0">
                    <a:solidFill>
                      <a:srgbClr val="FF0000"/>
                    </a:solidFill>
                  </a:rPr>
                  <a:t>³</a:t>
                </a:r>
                <a:endParaRPr lang="en-GB" b="1" baseline="30000" dirty="0">
                  <a:solidFill>
                    <a:srgbClr val="FF0000"/>
                  </a:solidFill>
                </a:endParaRPr>
              </a:p>
            </p:txBody>
          </p:sp>
        </mc:Choice>
        <mc:Fallback xmlns="">
          <p:sp>
            <p:nvSpPr>
              <p:cNvPr id="3" name="Text Placeholder 2">
                <a:extLst>
                  <a:ext uri="{FF2B5EF4-FFF2-40B4-BE49-F238E27FC236}">
                    <a16:creationId xmlns:a16="http://schemas.microsoft.com/office/drawing/2014/main" id="{24B5E426-11C1-4879-8B27-22F2EE97C0DC}"/>
                  </a:ext>
                </a:extLst>
              </p:cNvPr>
              <p:cNvSpPr>
                <a:spLocks noGrp="1" noRot="1" noChangeAspect="1" noMove="1" noResize="1" noEditPoints="1" noAdjustHandles="1" noChangeArrowheads="1" noChangeShapeType="1" noTextEdit="1"/>
              </p:cNvSpPr>
              <p:nvPr>
                <p:ph type="body" sz="quarter" idx="14"/>
              </p:nvPr>
            </p:nvSpPr>
            <p:spPr>
              <a:xfrm>
                <a:off x="724280" y="1704179"/>
                <a:ext cx="7797230" cy="4630119"/>
              </a:xfrm>
              <a:blipFill>
                <a:blip r:embed="rId2"/>
                <a:stretch>
                  <a:fillRect l="-2346" t="-1976"/>
                </a:stretch>
              </a:blipFill>
            </p:spPr>
            <p:txBody>
              <a:bodyPr/>
              <a:lstStyle/>
              <a:p>
                <a:r>
                  <a:rPr lang="en-GB">
                    <a:noFill/>
                  </a:rPr>
                  <a:t> </a:t>
                </a:r>
              </a:p>
            </p:txBody>
          </p:sp>
        </mc:Fallback>
      </mc:AlternateContent>
      <p:pic>
        <p:nvPicPr>
          <p:cNvPr id="4" name="Graphic 3">
            <a:extLst>
              <a:ext uri="{FF2B5EF4-FFF2-40B4-BE49-F238E27FC236}">
                <a16:creationId xmlns:a16="http://schemas.microsoft.com/office/drawing/2014/main" id="{28ABBF07-D007-4C31-B4D9-57313B3FD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163604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0D8AF2-FF4A-4E28-B9A2-399973B4844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solidFill>
                  <a:schemeClr val="bg1"/>
                </a:solidFill>
              </a:rPr>
              <a:t>Arc welding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p:txBody>
              <a:bodyPr/>
              <a:lstStyle/>
              <a:p>
                <a:r>
                  <a:rPr lang="en-GB" dirty="0">
                    <a:solidFill>
                      <a:schemeClr val="bg1"/>
                    </a:solidFill>
                  </a:rPr>
                  <a:t>The temperature of an electrical arc </a:t>
                </a:r>
                <a:br>
                  <a:rPr lang="en-GB" dirty="0">
                    <a:solidFill>
                      <a:schemeClr val="bg1"/>
                    </a:solidFill>
                  </a:rPr>
                </a:br>
                <a:r>
                  <a:rPr lang="en-GB" dirty="0">
                    <a:solidFill>
                      <a:schemeClr val="bg1"/>
                    </a:solidFill>
                  </a:rPr>
                  <a:t>can reach 10,000°F (Fahrenheit)</a:t>
                </a:r>
              </a:p>
              <a:p>
                <a:pPr lvl="1"/>
                <a:r>
                  <a:rPr lang="en-GB" dirty="0"/>
                  <a:t>To convert between Celsius, °C, </a:t>
                </a:r>
                <a:br>
                  <a:rPr lang="en-GB" dirty="0"/>
                </a:br>
                <a:r>
                  <a:rPr lang="en-GB" dirty="0"/>
                  <a:t>and Fahrenheit, °F, temperatures, </a:t>
                </a:r>
                <a:br>
                  <a:rPr lang="en-GB" dirty="0"/>
                </a:br>
                <a:r>
                  <a:rPr lang="en-GB" dirty="0"/>
                  <a:t>this formula is used:</a:t>
                </a:r>
              </a:p>
              <a:p>
                <a:pPr lvl="1"/>
                <a:r>
                  <a:rPr lang="en-GB" dirty="0"/>
                  <a:t>F </a:t>
                </a:r>
                <a14:m>
                  <m:oMath xmlns:m="http://schemas.openxmlformats.org/officeDocument/2006/math">
                    <m:r>
                      <a:rPr lang="en-GB" smtClean="0">
                        <a:latin typeface="Cambria Math" panose="02040503050406030204" pitchFamily="18" charset="0"/>
                      </a:rPr>
                      <m:t>= </m:t>
                    </m:r>
                    <m:f>
                      <m:fPr>
                        <m:ctrlPr>
                          <a:rPr lang="en-GB" i="1">
                            <a:latin typeface="Cambria Math" panose="02040503050406030204" pitchFamily="18" charset="0"/>
                          </a:rPr>
                        </m:ctrlPr>
                      </m:fPr>
                      <m:num>
                        <m:r>
                          <a:rPr lang="en-GB" smtClean="0">
                            <a:latin typeface="Cambria Math" panose="02040503050406030204" pitchFamily="18" charset="0"/>
                          </a:rPr>
                          <m:t>9</m:t>
                        </m:r>
                      </m:num>
                      <m:den>
                        <m:r>
                          <a:rPr lang="en-GB" smtClean="0">
                            <a:latin typeface="Cambria Math" panose="02040503050406030204" pitchFamily="18" charset="0"/>
                          </a:rPr>
                          <m:t>5</m:t>
                        </m:r>
                      </m:den>
                    </m:f>
                  </m:oMath>
                </a14:m>
                <a:r>
                  <a:rPr lang="en-GB" dirty="0"/>
                  <a:t> C + 32 </a:t>
                </a:r>
              </a:p>
              <a:p>
                <a:pPr lvl="1"/>
                <a:r>
                  <a:rPr lang="en-GB" dirty="0">
                    <a:solidFill>
                      <a:srgbClr val="F495E5"/>
                    </a:solidFill>
                  </a:rPr>
                  <a:t>Calculate the temperature of </a:t>
                </a:r>
                <a:br>
                  <a:rPr lang="en-GB" dirty="0">
                    <a:solidFill>
                      <a:srgbClr val="F495E5"/>
                    </a:solidFill>
                  </a:rPr>
                </a:br>
                <a:r>
                  <a:rPr lang="en-GB" dirty="0">
                    <a:solidFill>
                      <a:srgbClr val="F495E5"/>
                    </a:solidFill>
                  </a:rPr>
                  <a:t>the arc in °C, to the nearest °C</a:t>
                </a:r>
              </a:p>
              <a:p>
                <a:pPr lvl="1"/>
                <a:r>
                  <a:rPr lang="en-GB" dirty="0">
                    <a:solidFill>
                      <a:srgbClr val="F495E5"/>
                    </a:solidFill>
                  </a:rPr>
                  <a:t>To weld mild steel, it must melt to fuse, </a:t>
                </a:r>
                <a:br>
                  <a:rPr lang="en-GB" dirty="0">
                    <a:solidFill>
                      <a:srgbClr val="F495E5"/>
                    </a:solidFill>
                  </a:rPr>
                </a:br>
                <a:r>
                  <a:rPr lang="en-GB" dirty="0">
                    <a:solidFill>
                      <a:srgbClr val="F495E5"/>
                    </a:solidFill>
                  </a:rPr>
                  <a:t>which happens at about 1,370°C </a:t>
                </a:r>
                <a:br>
                  <a:rPr lang="en-GB" dirty="0">
                    <a:solidFill>
                      <a:srgbClr val="F495E5"/>
                    </a:solidFill>
                  </a:rPr>
                </a:br>
                <a:r>
                  <a:rPr lang="en-GB" dirty="0">
                    <a:solidFill>
                      <a:srgbClr val="F495E5"/>
                    </a:solidFill>
                  </a:rPr>
                  <a:t>– Calculate this temperature in °F</a:t>
                </a:r>
              </a:p>
            </p:txBody>
          </p:sp>
        </mc:Choice>
        <mc:Fallback xmlns="">
          <p:sp>
            <p:nvSpPr>
              <p:cNvPr id="3" name="Text Placeholder 2">
                <a:extLst>
                  <a:ext uri="{FF2B5EF4-FFF2-40B4-BE49-F238E27FC236}">
                    <a16:creationId xmlns:a16="http://schemas.microsoft.com/office/drawing/2014/main" id="{24B5E426-11C1-4879-8B27-22F2EE97C0DC}"/>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2346" t="-2650" b="-28269"/>
                </a:stretch>
              </a:blipFill>
            </p:spPr>
            <p:txBody>
              <a:bodyPr/>
              <a:lstStyle/>
              <a:p>
                <a:r>
                  <a:rPr lang="en-US">
                    <a:noFill/>
                  </a:rPr>
                  <a:t> </a:t>
                </a:r>
              </a:p>
            </p:txBody>
          </p:sp>
        </mc:Fallback>
      </mc:AlternateContent>
      <p:pic>
        <p:nvPicPr>
          <p:cNvPr id="9" name="Graphic 8">
            <a:extLst>
              <a:ext uri="{FF2B5EF4-FFF2-40B4-BE49-F238E27FC236}">
                <a16:creationId xmlns:a16="http://schemas.microsoft.com/office/drawing/2014/main" id="{EF53E5CB-5937-4CEF-BA5F-76758597FD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24874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47082F-E451-488C-8F87-4A68B23CA92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35000"/>
            <a:ext cx="9144000" cy="6223000"/>
          </a:xfrm>
          <a:prstGeom prst="rect">
            <a:avLst/>
          </a:prstGeom>
        </p:spPr>
      </p:pic>
      <p:pic>
        <p:nvPicPr>
          <p:cNvPr id="9" name="Graphic 8">
            <a:extLst>
              <a:ext uri="{FF2B5EF4-FFF2-40B4-BE49-F238E27FC236}">
                <a16:creationId xmlns:a16="http://schemas.microsoft.com/office/drawing/2014/main" id="{0B5C2659-8E83-4FF6-8CCF-D4E847DD9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solidFill>
                  <a:schemeClr val="bg1"/>
                </a:solidFill>
              </a:rPr>
              <a:t>Arc welding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a:xfrm>
                <a:off x="724280" y="1704179"/>
                <a:ext cx="8023480" cy="4551841"/>
              </a:xfrm>
            </p:spPr>
            <p:txBody>
              <a:bodyPr/>
              <a:lstStyle/>
              <a:p>
                <a:pPr lvl="1">
                  <a:spcAft>
                    <a:spcPts val="600"/>
                  </a:spcAft>
                </a:pPr>
                <a:r>
                  <a:rPr lang="en-GB" dirty="0">
                    <a:solidFill>
                      <a:srgbClr val="F495E5"/>
                    </a:solidFill>
                  </a:rPr>
                  <a:t>The temperature of the arc in °C: </a:t>
                </a:r>
                <a:endParaRPr lang="en-GB" dirty="0">
                  <a:solidFill>
                    <a:srgbClr val="9ED6E6"/>
                  </a:solidFill>
                </a:endParaRPr>
              </a:p>
              <a:p>
                <a:pPr marL="715963" lvl="1" indent="0">
                  <a:spcAft>
                    <a:spcPts val="600"/>
                  </a:spcAft>
                  <a:buNone/>
                  <a:tabLst>
                    <a:tab pos="2328863" algn="r"/>
                    <a:tab pos="2509838" algn="l"/>
                  </a:tabLst>
                </a:pPr>
                <a:r>
                  <a:rPr lang="en-GB" dirty="0">
                    <a:solidFill>
                      <a:srgbClr val="FF0000"/>
                    </a:solidFill>
                  </a:rPr>
                  <a:t>Rearrange F	=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9</m:t>
                        </m:r>
                      </m:num>
                      <m:den>
                        <m:r>
                          <a:rPr lang="en-GB" i="1">
                            <a:solidFill>
                              <a:srgbClr val="FF0000"/>
                            </a:solidFill>
                            <a:latin typeface="Cambria Math" panose="02040503050406030204" pitchFamily="18" charset="0"/>
                          </a:rPr>
                          <m:t>5</m:t>
                        </m:r>
                      </m:den>
                    </m:f>
                  </m:oMath>
                </a14:m>
                <a:r>
                  <a:rPr lang="en-GB" dirty="0">
                    <a:solidFill>
                      <a:srgbClr val="FF0000"/>
                    </a:solidFill>
                  </a:rPr>
                  <a:t> C + 32 </a:t>
                </a:r>
              </a:p>
              <a:p>
                <a:pPr marL="715963" lvl="1" indent="0">
                  <a:spcAft>
                    <a:spcPts val="600"/>
                  </a:spcAft>
                  <a:buNone/>
                  <a:tabLst>
                    <a:tab pos="2328863" algn="r"/>
                    <a:tab pos="2509838" algn="l"/>
                  </a:tabLst>
                </a:pPr>
                <a:r>
                  <a:rPr lang="en-GB" dirty="0">
                    <a:solidFill>
                      <a:srgbClr val="FF0000"/>
                    </a:solidFill>
                  </a:rPr>
                  <a:t>To	C =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5</m:t>
                        </m:r>
                      </m:num>
                      <m:den>
                        <m:r>
                          <a:rPr lang="en-GB" i="1">
                            <a:solidFill>
                              <a:srgbClr val="FF0000"/>
                            </a:solidFill>
                            <a:latin typeface="Cambria Math" panose="02040503050406030204" pitchFamily="18" charset="0"/>
                          </a:rPr>
                          <m:t>9</m:t>
                        </m:r>
                      </m:den>
                    </m:f>
                  </m:oMath>
                </a14:m>
                <a:r>
                  <a:rPr lang="en-GB" dirty="0">
                    <a:solidFill>
                      <a:srgbClr val="FF0000"/>
                    </a:solidFill>
                  </a:rPr>
                  <a:t> (F − 32)</a:t>
                </a:r>
              </a:p>
              <a:p>
                <a:pPr marL="715963" lvl="1" indent="0">
                  <a:spcAft>
                    <a:spcPts val="600"/>
                  </a:spcAft>
                  <a:buNone/>
                  <a:tabLst>
                    <a:tab pos="2328863" algn="r"/>
                    <a:tab pos="2509838" algn="l"/>
                  </a:tabLst>
                </a:pPr>
                <a:r>
                  <a:rPr lang="en-GB" dirty="0">
                    <a:solidFill>
                      <a:srgbClr val="FF0000"/>
                    </a:solidFill>
                  </a:rPr>
                  <a:t>	C =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5</m:t>
                        </m:r>
                      </m:num>
                      <m:den>
                        <m:r>
                          <a:rPr lang="en-GB" i="1">
                            <a:solidFill>
                              <a:srgbClr val="FF0000"/>
                            </a:solidFill>
                            <a:latin typeface="Cambria Math" panose="02040503050406030204" pitchFamily="18" charset="0"/>
                          </a:rPr>
                          <m:t>9</m:t>
                        </m:r>
                      </m:den>
                    </m:f>
                  </m:oMath>
                </a14:m>
                <a:r>
                  <a:rPr lang="en-GB" dirty="0">
                    <a:solidFill>
                      <a:srgbClr val="FF0000"/>
                    </a:solidFill>
                  </a:rPr>
                  <a:t> (10,000 − 32) </a:t>
                </a:r>
              </a:p>
              <a:p>
                <a:pPr marL="715963" lvl="1" indent="0">
                  <a:spcAft>
                    <a:spcPts val="600"/>
                  </a:spcAft>
                  <a:buNone/>
                  <a:tabLst>
                    <a:tab pos="2328863" algn="r"/>
                    <a:tab pos="2509838" algn="l"/>
                  </a:tabLst>
                </a:pPr>
                <a:r>
                  <a:rPr lang="en-GB" dirty="0">
                    <a:solidFill>
                      <a:srgbClr val="FF0000"/>
                    </a:solidFill>
                  </a:rPr>
                  <a:t>	=	</a:t>
                </a:r>
                <a14:m>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9,968</m:t>
                        </m:r>
                      </m:num>
                      <m:den>
                        <m:r>
                          <a:rPr lang="en-GB" b="0" i="1" dirty="0" smtClean="0">
                            <a:solidFill>
                              <a:srgbClr val="FF0000"/>
                            </a:solidFill>
                            <a:latin typeface="Cambria Math" panose="02040503050406030204" pitchFamily="18" charset="0"/>
                          </a:rPr>
                          <m:t>9</m:t>
                        </m:r>
                      </m:den>
                    </m:f>
                  </m:oMath>
                </a14:m>
                <a:r>
                  <a:rPr lang="en-GB" dirty="0">
                    <a:solidFill>
                      <a:srgbClr val="FF0000"/>
                    </a:solidFill>
                  </a:rPr>
                  <a:t> × 5</a:t>
                </a:r>
              </a:p>
              <a:p>
                <a:pPr marL="715963" lvl="1" indent="0">
                  <a:spcAft>
                    <a:spcPts val="600"/>
                  </a:spcAft>
                  <a:buNone/>
                  <a:tabLst>
                    <a:tab pos="2328863" algn="r"/>
                    <a:tab pos="2509838" algn="l"/>
                  </a:tabLst>
                </a:pPr>
                <a:r>
                  <a:rPr lang="en-GB" dirty="0">
                    <a:solidFill>
                      <a:srgbClr val="FF0000"/>
                    </a:solidFill>
                  </a:rPr>
                  <a:t>	=	5,537.77.. so </a:t>
                </a:r>
                <a:r>
                  <a:rPr lang="en-GB" b="1" dirty="0">
                    <a:solidFill>
                      <a:srgbClr val="FF0000"/>
                    </a:solidFill>
                  </a:rPr>
                  <a:t>5,538°C</a:t>
                </a:r>
                <a:r>
                  <a:rPr lang="en-GB" dirty="0">
                    <a:solidFill>
                      <a:srgbClr val="FF0000"/>
                    </a:solidFill>
                  </a:rPr>
                  <a:t>,</a:t>
                </a:r>
                <a:br>
                  <a:rPr lang="en-GB" dirty="0">
                    <a:solidFill>
                      <a:srgbClr val="FF0000"/>
                    </a:solidFill>
                  </a:rPr>
                </a:br>
                <a:r>
                  <a:rPr lang="en-GB" dirty="0">
                    <a:solidFill>
                      <a:srgbClr val="FF0000"/>
                    </a:solidFill>
                  </a:rPr>
                  <a:t>		to the nearest °C..</a:t>
                </a:r>
                <a:endParaRPr lang="en-GB" dirty="0">
                  <a:solidFill>
                    <a:srgbClr val="9ED6E6"/>
                  </a:solidFill>
                </a:endParaRPr>
              </a:p>
              <a:p>
                <a:pPr lvl="1">
                  <a:spcAft>
                    <a:spcPts val="600"/>
                  </a:spcAft>
                  <a:tabLst>
                    <a:tab pos="2328863" algn="r"/>
                    <a:tab pos="2509838" algn="l"/>
                  </a:tabLst>
                </a:pPr>
                <a:r>
                  <a:rPr lang="en-GB" dirty="0">
                    <a:solidFill>
                      <a:srgbClr val="F495E5"/>
                    </a:solidFill>
                  </a:rPr>
                  <a:t>The temperature in °F to weld mild steel: </a:t>
                </a:r>
                <a:endParaRPr lang="en-GB" dirty="0">
                  <a:solidFill>
                    <a:srgbClr val="9ED6E6"/>
                  </a:solidFill>
                </a:endParaRPr>
              </a:p>
              <a:p>
                <a:pPr marL="444500" lvl="1" indent="0">
                  <a:spcAft>
                    <a:spcPts val="600"/>
                  </a:spcAft>
                  <a:buNone/>
                  <a:tabLst>
                    <a:tab pos="2328863" algn="r"/>
                    <a:tab pos="2509838" algn="l"/>
                  </a:tabLst>
                </a:pPr>
                <a:r>
                  <a:rPr lang="en-GB" dirty="0">
                    <a:solidFill>
                      <a:srgbClr val="FF0000"/>
                    </a:solidFill>
                  </a:rPr>
                  <a:t>	F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9</m:t>
                        </m:r>
                      </m:num>
                      <m:den>
                        <m:r>
                          <a:rPr lang="en-GB" b="0" i="1" dirty="0" smtClean="0">
                            <a:solidFill>
                              <a:srgbClr val="FF0000"/>
                            </a:solidFill>
                            <a:latin typeface="Cambria Math" panose="02040503050406030204" pitchFamily="18" charset="0"/>
                          </a:rPr>
                          <m:t>5</m:t>
                        </m:r>
                      </m:den>
                    </m:f>
                  </m:oMath>
                </a14:m>
                <a:r>
                  <a:rPr lang="en-GB" dirty="0">
                    <a:solidFill>
                      <a:srgbClr val="FF0000"/>
                    </a:solidFill>
                  </a:rPr>
                  <a:t> C + 32</a:t>
                </a:r>
              </a:p>
              <a:p>
                <a:pPr marL="444500" lvl="1" indent="0">
                  <a:spcAft>
                    <a:spcPts val="600"/>
                  </a:spcAft>
                  <a:buNone/>
                  <a:tabLst>
                    <a:tab pos="2328863" algn="r"/>
                    <a:tab pos="2509838" algn="l"/>
                  </a:tabLst>
                </a:pPr>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9</m:t>
                        </m:r>
                      </m:num>
                      <m:den>
                        <m:r>
                          <a:rPr lang="en-GB" b="0" i="1" dirty="0" smtClean="0">
                            <a:solidFill>
                              <a:srgbClr val="FF0000"/>
                            </a:solidFill>
                            <a:latin typeface="Cambria Math" panose="02040503050406030204" pitchFamily="18" charset="0"/>
                          </a:rPr>
                          <m:t>5</m:t>
                        </m:r>
                      </m:den>
                    </m:f>
                  </m:oMath>
                </a14:m>
                <a:r>
                  <a:rPr lang="en-GB" dirty="0">
                    <a:solidFill>
                      <a:srgbClr val="FF0000"/>
                    </a:solidFill>
                  </a:rPr>
                  <a:t> ×1370 + 32</a:t>
                </a:r>
              </a:p>
              <a:p>
                <a:pPr marL="444500" lvl="1" indent="0">
                  <a:spcAft>
                    <a:spcPts val="600"/>
                  </a:spcAft>
                  <a:buNone/>
                  <a:tabLst>
                    <a:tab pos="2328863" algn="r"/>
                    <a:tab pos="2509838" algn="l"/>
                  </a:tabLst>
                </a:pPr>
                <a:r>
                  <a:rPr lang="en-GB" dirty="0">
                    <a:solidFill>
                      <a:srgbClr val="FF0000"/>
                    </a:solidFill>
                  </a:rPr>
                  <a:t>	=	</a:t>
                </a:r>
                <a:r>
                  <a:rPr lang="en-GB" b="1" dirty="0">
                    <a:solidFill>
                      <a:srgbClr val="FF0000"/>
                    </a:solidFill>
                  </a:rPr>
                  <a:t>2,498°F	</a:t>
                </a:r>
              </a:p>
            </p:txBody>
          </p:sp>
        </mc:Choice>
        <mc:Fallback xmlns="">
          <p:sp>
            <p:nvSpPr>
              <p:cNvPr id="3" name="Text Placeholder 2">
                <a:extLst>
                  <a:ext uri="{FF2B5EF4-FFF2-40B4-BE49-F238E27FC236}">
                    <a16:creationId xmlns:a16="http://schemas.microsoft.com/office/drawing/2014/main" id="{24B5E426-11C1-4879-8B27-22F2EE97C0DC}"/>
                  </a:ext>
                </a:extLst>
              </p:cNvPr>
              <p:cNvSpPr>
                <a:spLocks noGrp="1" noRot="1" noChangeAspect="1" noMove="1" noResize="1" noEditPoints="1" noAdjustHandles="1" noChangeArrowheads="1" noChangeShapeType="1" noTextEdit="1"/>
              </p:cNvSpPr>
              <p:nvPr>
                <p:ph type="body" sz="quarter" idx="14"/>
              </p:nvPr>
            </p:nvSpPr>
            <p:spPr>
              <a:xfrm>
                <a:off x="724280" y="1704179"/>
                <a:ext cx="8023480" cy="4551841"/>
              </a:xfrm>
              <a:blipFill>
                <a:blip r:embed="rId5"/>
                <a:stretch>
                  <a:fillRect t="-1609" b="-9249"/>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272628B-4E18-4004-9D54-987C46CE3C2B}"/>
              </a:ext>
            </a:extLst>
          </p:cNvPr>
          <p:cNvGrpSpPr/>
          <p:nvPr/>
        </p:nvGrpSpPr>
        <p:grpSpPr>
          <a:xfrm>
            <a:off x="7680300" y="877951"/>
            <a:ext cx="1478837" cy="555954"/>
            <a:chOff x="7680300" y="877951"/>
            <a:chExt cx="1478837" cy="555954"/>
          </a:xfrm>
        </p:grpSpPr>
        <p:sp>
          <p:nvSpPr>
            <p:cNvPr id="11" name="Rectangle 10">
              <a:extLst>
                <a:ext uri="{FF2B5EF4-FFF2-40B4-BE49-F238E27FC236}">
                  <a16:creationId xmlns:a16="http://schemas.microsoft.com/office/drawing/2014/main" id="{56A4E85F-CCC8-4C31-830C-9F7AD529F049}"/>
                </a:ext>
              </a:extLst>
            </p:cNvPr>
            <p:cNvSpPr/>
            <p:nvPr/>
          </p:nvSpPr>
          <p:spPr>
            <a:xfrm>
              <a:off x="7806906" y="983411"/>
              <a:ext cx="1276709" cy="30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a:extLst>
                <a:ext uri="{FF2B5EF4-FFF2-40B4-BE49-F238E27FC236}">
                  <a16:creationId xmlns:a16="http://schemas.microsoft.com/office/drawing/2014/main" id="{434A8694-C1E5-417E-AB97-43E41EAABE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80300" y="877951"/>
              <a:ext cx="1478837" cy="555954"/>
            </a:xfrm>
            <a:prstGeom prst="rect">
              <a:avLst/>
            </a:prstGeom>
          </p:spPr>
        </p:pic>
      </p:grpSp>
    </p:spTree>
    <p:extLst>
      <p:ext uri="{BB962C8B-B14F-4D97-AF65-F5344CB8AC3E}">
        <p14:creationId xmlns:p14="http://schemas.microsoft.com/office/powerpoint/2010/main" val="32150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007EF5-1944-4125-9BF6-8E8AAE2908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4845" y="2905586"/>
            <a:ext cx="3048000" cy="2822448"/>
          </a:xfrm>
          <a:prstGeom prst="rect">
            <a:avLst/>
          </a:prstGeom>
        </p:spPr>
      </p:pic>
      <p:sp>
        <p:nvSpPr>
          <p:cNvPr id="2" name="Text Placeholder 1">
            <a:extLst>
              <a:ext uri="{FF2B5EF4-FFF2-40B4-BE49-F238E27FC236}">
                <a16:creationId xmlns:a16="http://schemas.microsoft.com/office/drawing/2014/main" id="{DAC2BCF2-662F-4460-9932-65946F99A643}"/>
              </a:ext>
            </a:extLst>
          </p:cNvPr>
          <p:cNvSpPr>
            <a:spLocks noGrp="1"/>
          </p:cNvSpPr>
          <p:nvPr>
            <p:ph type="body" sz="quarter" idx="13"/>
          </p:nvPr>
        </p:nvSpPr>
        <p:spPr/>
        <p:txBody>
          <a:bodyPr/>
          <a:lstStyle/>
          <a:p>
            <a:r>
              <a:rPr lang="en-GB" dirty="0"/>
              <a:t>Nanotubes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4B5E426-11C1-4879-8B27-22F2EE97C0DC}"/>
                  </a:ext>
                </a:extLst>
              </p:cNvPr>
              <p:cNvSpPr>
                <a:spLocks noGrp="1"/>
              </p:cNvSpPr>
              <p:nvPr>
                <p:ph type="body" sz="quarter" idx="14"/>
              </p:nvPr>
            </p:nvSpPr>
            <p:spPr>
              <a:xfrm>
                <a:off x="724279" y="1704179"/>
                <a:ext cx="8015459" cy="3453607"/>
              </a:xfrm>
            </p:spPr>
            <p:txBody>
              <a:bodyPr/>
              <a:lstStyle/>
              <a:p>
                <a:r>
                  <a:rPr lang="en-GB" dirty="0"/>
                  <a:t>Nanotubes have important applications in technology</a:t>
                </a:r>
              </a:p>
              <a:p>
                <a:pPr lvl="1"/>
                <a:r>
                  <a:rPr lang="en-GB" dirty="0"/>
                  <a:t>They are made of millions of carbon atoms bonded together </a:t>
                </a:r>
                <a:br>
                  <a:rPr lang="en-GB" dirty="0"/>
                </a:br>
                <a:r>
                  <a:rPr lang="en-GB" dirty="0"/>
                  <a:t>to form a cylinder</a:t>
                </a:r>
              </a:p>
              <a:p>
                <a:pPr lvl="1"/>
                <a:r>
                  <a:rPr lang="en-GB" dirty="0"/>
                  <a:t>The volume, </a:t>
                </a:r>
                <a:r>
                  <a:rPr lang="en-GB" i="1" dirty="0">
                    <a:latin typeface="Times New Roman" panose="02020603050405020304" pitchFamily="18" charset="0"/>
                    <a:cs typeface="Times New Roman" panose="02020603050405020304" pitchFamily="18" charset="0"/>
                  </a:rPr>
                  <a:t>V</a:t>
                </a:r>
                <a:r>
                  <a:rPr lang="en-GB" dirty="0"/>
                  <a:t>, of a cylinder is given by:</a:t>
                </a:r>
                <a:br>
                  <a:rPr lang="en-GB" dirty="0"/>
                </a:br>
                <a:r>
                  <a:rPr lang="en-GB" i="1" dirty="0">
                    <a:solidFill>
                      <a:srgbClr val="6D5068"/>
                    </a:solidFill>
                    <a:latin typeface="Times New Roman" panose="02020603050405020304" pitchFamily="18" charset="0"/>
                    <a:cs typeface="Times New Roman" panose="02020603050405020304" pitchFamily="18" charset="0"/>
                  </a:rPr>
                  <a:t>V</a:t>
                </a:r>
                <a:r>
                  <a:rPr lang="en-GB" dirty="0">
                    <a:solidFill>
                      <a:srgbClr val="6D5068"/>
                    </a:solidFill>
                  </a:rPr>
                  <a:t> = </a:t>
                </a:r>
                <a14:m>
                  <m:oMath xmlns:m="http://schemas.openxmlformats.org/officeDocument/2006/math">
                    <m:r>
                      <m:rPr>
                        <m:sty m:val="p"/>
                      </m:rPr>
                      <a:rPr lang="el-GR" i="1">
                        <a:solidFill>
                          <a:srgbClr val="6D5068"/>
                        </a:solidFill>
                        <a:latin typeface="Cambria Math" panose="02040503050406030204" pitchFamily="18" charset="0"/>
                      </a:rPr>
                      <m:t>π</m:t>
                    </m:r>
                  </m:oMath>
                </a14:m>
                <a:r>
                  <a:rPr lang="en-GB" i="1" dirty="0">
                    <a:solidFill>
                      <a:srgbClr val="6D5068"/>
                    </a:solidFill>
                    <a:latin typeface="Times New Roman" panose="02020603050405020304" pitchFamily="18" charset="0"/>
                    <a:cs typeface="Times New Roman" panose="02020603050405020304" pitchFamily="18" charset="0"/>
                  </a:rPr>
                  <a:t>r²</a:t>
                </a:r>
                <a:r>
                  <a:rPr lang="en-GB" baseline="30000" dirty="0">
                    <a:solidFill>
                      <a:srgbClr val="6D5068"/>
                    </a:solidFill>
                  </a:rPr>
                  <a:t> </a:t>
                </a:r>
                <a:r>
                  <a:rPr lang="en-GB" dirty="0">
                    <a:solidFill>
                      <a:srgbClr val="6D5068"/>
                    </a:solidFill>
                  </a:rPr>
                  <a:t>× </a:t>
                </a:r>
                <a:r>
                  <a:rPr lang="en-GB" i="1" dirty="0">
                    <a:solidFill>
                      <a:srgbClr val="6D5068"/>
                    </a:solidFill>
                    <a:latin typeface="Times New Roman" panose="02020603050405020304" pitchFamily="18" charset="0"/>
                    <a:cs typeface="Times New Roman" panose="02020603050405020304" pitchFamily="18" charset="0"/>
                  </a:rPr>
                  <a:t>L</a:t>
                </a:r>
                <a:r>
                  <a:rPr lang="en-GB" dirty="0">
                    <a:solidFill>
                      <a:srgbClr val="6D5068"/>
                    </a:solidFill>
                  </a:rPr>
                  <a:t> </a:t>
                </a:r>
                <a:r>
                  <a:rPr lang="en-GB" dirty="0"/>
                  <a:t>where </a:t>
                </a:r>
                <a:r>
                  <a:rPr lang="en-GB" dirty="0">
                    <a:latin typeface="Times New Roman" panose="02020603050405020304" pitchFamily="18" charset="0"/>
                    <a:cs typeface="Times New Roman" panose="02020603050405020304" pitchFamily="18" charset="0"/>
                  </a:rPr>
                  <a:t>r</a:t>
                </a:r>
                <a:r>
                  <a:rPr lang="en-GB" dirty="0"/>
                  <a:t> is the radius of the </a:t>
                </a:r>
                <a:br>
                  <a:rPr lang="en-GB" dirty="0"/>
                </a:br>
                <a:r>
                  <a:rPr lang="en-GB" dirty="0"/>
                  <a:t>cylinder, and </a:t>
                </a:r>
                <a:r>
                  <a:rPr lang="en-GB" i="1" dirty="0">
                    <a:latin typeface="Times New Roman" panose="02020603050405020304" pitchFamily="18" charset="0"/>
                    <a:cs typeface="Times New Roman" panose="02020603050405020304" pitchFamily="18" charset="0"/>
                  </a:rPr>
                  <a:t>L</a:t>
                </a:r>
                <a:r>
                  <a:rPr lang="en-GB" dirty="0"/>
                  <a:t> is the length</a:t>
                </a:r>
              </a:p>
              <a:p>
                <a:pPr lvl="1"/>
                <a:r>
                  <a:rPr lang="en-GB" dirty="0"/>
                  <a:t>The thinnest nanotube yet made</a:t>
                </a:r>
                <a:br>
                  <a:rPr lang="en-GB" dirty="0"/>
                </a:br>
                <a:r>
                  <a:rPr lang="en-GB" dirty="0"/>
                  <a:t>has a radius of 0.15 nanometres (nm)</a:t>
                </a:r>
              </a:p>
              <a:p>
                <a:pPr lvl="1"/>
                <a:r>
                  <a:rPr lang="en-GB" dirty="0">
                    <a:solidFill>
                      <a:srgbClr val="0B3655"/>
                    </a:solidFill>
                  </a:rPr>
                  <a:t>Calculate the length of a 0.15 nm </a:t>
                </a:r>
                <a:br>
                  <a:rPr lang="en-GB" dirty="0">
                    <a:solidFill>
                      <a:srgbClr val="0B3655"/>
                    </a:solidFill>
                  </a:rPr>
                </a:br>
                <a:r>
                  <a:rPr lang="en-GB" dirty="0">
                    <a:solidFill>
                      <a:srgbClr val="0B3655"/>
                    </a:solidFill>
                  </a:rPr>
                  <a:t>nanotube if the enclosed volume is </a:t>
                </a:r>
                <a:br>
                  <a:rPr lang="en-GB" dirty="0">
                    <a:solidFill>
                      <a:srgbClr val="0B3655"/>
                    </a:solidFill>
                  </a:rPr>
                </a:br>
                <a:r>
                  <a:rPr lang="en-GB" dirty="0">
                    <a:solidFill>
                      <a:srgbClr val="0B3655"/>
                    </a:solidFill>
                  </a:rPr>
                  <a:t>1,000 nm³. Give your answer to 3 s.f. in: </a:t>
                </a:r>
                <a:br>
                  <a:rPr lang="en-GB" dirty="0">
                    <a:solidFill>
                      <a:srgbClr val="0B3655"/>
                    </a:solidFill>
                  </a:rPr>
                </a:br>
                <a:r>
                  <a:rPr lang="en-GB" dirty="0">
                    <a:solidFill>
                      <a:srgbClr val="0B3655"/>
                    </a:solidFill>
                  </a:rPr>
                  <a:t>a) nm </a:t>
                </a:r>
                <a:br>
                  <a:rPr lang="en-GB" dirty="0">
                    <a:solidFill>
                      <a:srgbClr val="0B3655"/>
                    </a:solidFill>
                  </a:rPr>
                </a:br>
                <a:r>
                  <a:rPr lang="en-GB" dirty="0">
                    <a:solidFill>
                      <a:srgbClr val="0B3655"/>
                    </a:solidFill>
                  </a:rPr>
                  <a:t>b) mm</a:t>
                </a:r>
              </a:p>
            </p:txBody>
          </p:sp>
        </mc:Choice>
        <mc:Fallback xmlns="">
          <p:sp>
            <p:nvSpPr>
              <p:cNvPr id="3" name="Text Placeholder 2">
                <a:extLst>
                  <a:ext uri="{FF2B5EF4-FFF2-40B4-BE49-F238E27FC236}">
                    <a16:creationId xmlns:a16="http://schemas.microsoft.com/office/drawing/2014/main" id="{24B5E426-11C1-4879-8B27-22F2EE97C0DC}"/>
                  </a:ext>
                </a:extLst>
              </p:cNvPr>
              <p:cNvSpPr>
                <a:spLocks noGrp="1" noRot="1" noChangeAspect="1" noMove="1" noResize="1" noEditPoints="1" noAdjustHandles="1" noChangeArrowheads="1" noChangeShapeType="1" noTextEdit="1"/>
              </p:cNvSpPr>
              <p:nvPr>
                <p:ph type="body" sz="quarter" idx="14"/>
              </p:nvPr>
            </p:nvSpPr>
            <p:spPr>
              <a:xfrm>
                <a:off x="724279" y="1704179"/>
                <a:ext cx="8015459" cy="3453607"/>
              </a:xfrm>
              <a:blipFill>
                <a:blip r:embed="rId3"/>
                <a:stretch>
                  <a:fillRect l="-2281" t="-2650" b="-39929"/>
                </a:stretch>
              </a:blipFill>
            </p:spPr>
            <p:txBody>
              <a:bodyPr/>
              <a:lstStyle/>
              <a:p>
                <a:r>
                  <a:rPr lang="en-US">
                    <a:noFill/>
                  </a:rPr>
                  <a:t> </a:t>
                </a:r>
              </a:p>
            </p:txBody>
          </p:sp>
        </mc:Fallback>
      </mc:AlternateContent>
    </p:spTree>
    <p:extLst>
      <p:ext uri="{BB962C8B-B14F-4D97-AF65-F5344CB8AC3E}">
        <p14:creationId xmlns:p14="http://schemas.microsoft.com/office/powerpoint/2010/main" val="7000015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C540B3-A0CC-43DC-96E0-778AF31C7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C3E78-073A-4DD8-BF0A-CC8E91F32822}">
  <ds:schemaRefs>
    <ds:schemaRef ds:uri="http://purl.org/dc/dcmitype/"/>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infopath/2007/PartnerControls"/>
    <ds:schemaRef ds:uri="94dce8ab-38ff-4714-b1ed-1fc5e4d9abd1"/>
    <ds:schemaRef ds:uri="1ef05dc5-97a2-498b-bf7c-bd189143a1ff"/>
    <ds:schemaRef ds:uri="http://schemas.microsoft.com/office/2006/metadata/properties"/>
  </ds:schemaRefs>
</ds:datastoreItem>
</file>

<file path=customXml/itemProps3.xml><?xml version="1.0" encoding="utf-8"?>
<ds:datastoreItem xmlns:ds="http://schemas.openxmlformats.org/officeDocument/2006/customXml" ds:itemID="{7D39ECE0-3B54-4E1C-B8B0-430231A97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972</TotalTime>
  <Words>1024</Words>
  <Application>Microsoft Office PowerPoint</Application>
  <PresentationFormat>On-screen Show (4:3)</PresentationFormat>
  <Paragraphs>348</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Wingdings</vt:lpstr>
      <vt:lpstr>Museo 700</vt:lpstr>
      <vt:lpstr>Symbol</vt:lpstr>
      <vt:lpstr>Cambria Math</vt:lpstr>
      <vt:lpstr>Museo 500</vt:lpstr>
      <vt:lpstr>Arial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503</cp:revision>
  <dcterms:created xsi:type="dcterms:W3CDTF">2016-11-22T09:40:24Z</dcterms:created>
  <dcterms:modified xsi:type="dcterms:W3CDTF">2019-04-02T11:31:19Z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