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0"/>
  </p:notesMasterIdLst>
  <p:sldIdLst>
    <p:sldId id="257" r:id="rId5"/>
    <p:sldId id="261" r:id="rId6"/>
    <p:sldId id="262" r:id="rId7"/>
    <p:sldId id="277" r:id="rId8"/>
    <p:sldId id="265" r:id="rId9"/>
    <p:sldId id="322" r:id="rId10"/>
    <p:sldId id="264" r:id="rId11"/>
    <p:sldId id="276" r:id="rId12"/>
    <p:sldId id="323" r:id="rId13"/>
    <p:sldId id="330" r:id="rId14"/>
    <p:sldId id="266" r:id="rId15"/>
    <p:sldId id="321" r:id="rId16"/>
    <p:sldId id="267" r:id="rId17"/>
    <p:sldId id="273" r:id="rId18"/>
    <p:sldId id="268" r:id="rId19"/>
    <p:sldId id="333" r:id="rId20"/>
    <p:sldId id="327" r:id="rId21"/>
    <p:sldId id="271" r:id="rId22"/>
    <p:sldId id="328" r:id="rId23"/>
    <p:sldId id="278" r:id="rId24"/>
    <p:sldId id="269" r:id="rId25"/>
    <p:sldId id="329" r:id="rId26"/>
    <p:sldId id="331" r:id="rId27"/>
    <p:sldId id="332" r:id="rId28"/>
    <p:sldId id="259" r:id="rId29"/>
  </p:sldIdLst>
  <p:sldSz cx="9144000" cy="6858000" type="screen4x3"/>
  <p:notesSz cx="6797675" cy="9926638"/>
  <p:embeddedFontLst>
    <p:embeddedFont>
      <p:font typeface="Calibri" panose="020F0502020204030204" pitchFamily="34" charset="0"/>
      <p:regular r:id="rId31"/>
      <p:bold r:id="rId32"/>
      <p:italic r:id="rId33"/>
      <p:boldItalic r:id="rId34"/>
    </p:embeddedFont>
    <p:embeddedFont>
      <p:font typeface="Museo 100" panose="02000000000000000000" pitchFamily="2" charset="0"/>
      <p:regular r:id="rId35"/>
    </p:embeddedFont>
    <p:embeddedFont>
      <p:font typeface="Museo 500" panose="02000000000000000000" pitchFamily="2" charset="0"/>
      <p:regular r:id="rId36"/>
    </p:embeddedFont>
    <p:embeddedFont>
      <p:font typeface="Museo 700" panose="02000000000000000000" pitchFamily="2" charset="0"/>
      <p:bold r:id="rId37"/>
    </p:embeddedFont>
    <p:embeddedFont>
      <p:font typeface="Museo 900" panose="02000000000000000000" pitchFamily="2" charset="0"/>
      <p:bold r:id="rId38"/>
    </p:embeddedFont>
    <p:embeddedFont>
      <p:font typeface="Museo900-Regular" panose="02000000000000000000" pitchFamily="2" charset="0"/>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7" userDrawn="1">
          <p15:clr>
            <a:srgbClr val="A4A3A4"/>
          </p15:clr>
        </p15:guide>
        <p15:guide id="2" pos="2880" userDrawn="1">
          <p15:clr>
            <a:srgbClr val="A4A3A4"/>
          </p15:clr>
        </p15:guide>
        <p15:guide id="3" orient="horz" pos="3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FCFCFC"/>
    <a:srgbClr val="77927D"/>
    <a:srgbClr val="77CDCF"/>
    <a:srgbClr val="F2F2F2"/>
    <a:srgbClr val="D0D0D0"/>
    <a:srgbClr val="B498B8"/>
    <a:srgbClr val="D87002"/>
    <a:srgbClr val="82D5EA"/>
    <a:srgbClr val="5C74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7449" autoAdjust="0"/>
  </p:normalViewPr>
  <p:slideViewPr>
    <p:cSldViewPr snapToGrid="0">
      <p:cViewPr varScale="1">
        <p:scale>
          <a:sx n="111" d="100"/>
          <a:sy n="111" d="100"/>
        </p:scale>
        <p:origin x="1530" y="102"/>
      </p:cViewPr>
      <p:guideLst>
        <p:guide orient="horz" pos="2217"/>
        <p:guide pos="2880"/>
        <p:guide orient="horz" pos="3778"/>
      </p:guideLst>
    </p:cSldViewPr>
  </p:slideViewPr>
  <p:notesTextViewPr>
    <p:cViewPr>
      <p:scale>
        <a:sx n="1" d="1"/>
        <a:sy n="1" d="1"/>
      </p:scale>
      <p:origin x="0" y="0"/>
    </p:cViewPr>
  </p:notesTextViewPr>
  <p:sorterViewPr>
    <p:cViewPr varScale="1">
      <p:scale>
        <a:sx n="1" d="1"/>
        <a:sy n="1" d="1"/>
      </p:scale>
      <p:origin x="0" y="-13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Ross" userId="7954c944-6085-4b08-be0b-82a8f61afa5b" providerId="ADAL" clId="{0E18BF3C-AB9D-451F-AE35-BEF41C3C341C}"/>
    <pc:docChg chg="undo custSel addSld delSld modSld">
      <pc:chgData name="Mike Ross" userId="7954c944-6085-4b08-be0b-82a8f61afa5b" providerId="ADAL" clId="{0E18BF3C-AB9D-451F-AE35-BEF41C3C341C}" dt="2019-06-24T09:33:45.410" v="1495" actId="113"/>
      <pc:docMkLst>
        <pc:docMk/>
      </pc:docMkLst>
      <pc:sldChg chg="addSp delSp modSp">
        <pc:chgData name="Mike Ross" userId="7954c944-6085-4b08-be0b-82a8f61afa5b" providerId="ADAL" clId="{0E18BF3C-AB9D-451F-AE35-BEF41C3C341C}" dt="2019-06-19T14:37:40.100" v="1060" actId="478"/>
        <pc:sldMkLst>
          <pc:docMk/>
          <pc:sldMk cId="3062742615" sldId="261"/>
        </pc:sldMkLst>
        <pc:picChg chg="add mod">
          <ac:chgData name="Mike Ross" userId="7954c944-6085-4b08-be0b-82a8f61afa5b" providerId="ADAL" clId="{0E18BF3C-AB9D-451F-AE35-BEF41C3C341C}" dt="2019-06-07T11:54:52.510" v="3" actId="1076"/>
          <ac:picMkLst>
            <pc:docMk/>
            <pc:sldMk cId="3062742615" sldId="261"/>
            <ac:picMk id="4" creationId="{1AB4DF33-5190-4B3B-8729-341FF075B205}"/>
          </ac:picMkLst>
        </pc:picChg>
        <pc:picChg chg="add del mod">
          <ac:chgData name="Mike Ross" userId="7954c944-6085-4b08-be0b-82a8f61afa5b" providerId="ADAL" clId="{0E18BF3C-AB9D-451F-AE35-BEF41C3C341C}" dt="2019-06-19T14:37:40.100" v="1060" actId="478"/>
          <ac:picMkLst>
            <pc:docMk/>
            <pc:sldMk cId="3062742615" sldId="261"/>
            <ac:picMk id="4" creationId="{FFBD1CD1-089E-4C0B-B6FF-67C0A5F66017}"/>
          </ac:picMkLst>
        </pc:picChg>
      </pc:sldChg>
      <pc:sldChg chg="modSp">
        <pc:chgData name="Mike Ross" userId="7954c944-6085-4b08-be0b-82a8f61afa5b" providerId="ADAL" clId="{0E18BF3C-AB9D-451F-AE35-BEF41C3C341C}" dt="2019-06-12T13:59:40.223" v="21" actId="207"/>
        <pc:sldMkLst>
          <pc:docMk/>
          <pc:sldMk cId="4153214154" sldId="262"/>
        </pc:sldMkLst>
        <pc:spChg chg="mod">
          <ac:chgData name="Mike Ross" userId="7954c944-6085-4b08-be0b-82a8f61afa5b" providerId="ADAL" clId="{0E18BF3C-AB9D-451F-AE35-BEF41C3C341C}" dt="2019-06-12T13:59:40.223" v="21" actId="207"/>
          <ac:spMkLst>
            <pc:docMk/>
            <pc:sldMk cId="4153214154" sldId="262"/>
            <ac:spMk id="3" creationId="{76AB8E7A-A6C2-450A-9E27-9038DD65D762}"/>
          </ac:spMkLst>
        </pc:spChg>
      </pc:sldChg>
      <pc:sldChg chg="modSp">
        <pc:chgData name="Mike Ross" userId="7954c944-6085-4b08-be0b-82a8f61afa5b" providerId="ADAL" clId="{0E18BF3C-AB9D-451F-AE35-BEF41C3C341C}" dt="2019-06-13T08:36:34.509" v="130" actId="20577"/>
        <pc:sldMkLst>
          <pc:docMk/>
          <pc:sldMk cId="2908483606" sldId="264"/>
        </pc:sldMkLst>
        <pc:spChg chg="mod">
          <ac:chgData name="Mike Ross" userId="7954c944-6085-4b08-be0b-82a8f61afa5b" providerId="ADAL" clId="{0E18BF3C-AB9D-451F-AE35-BEF41C3C341C}" dt="2019-06-13T08:30:46.678" v="112" actId="20577"/>
          <ac:spMkLst>
            <pc:docMk/>
            <pc:sldMk cId="2908483606" sldId="264"/>
            <ac:spMk id="2" creationId="{C4FB2D57-F0BE-4835-8184-BEFBC9DFEC29}"/>
          </ac:spMkLst>
        </pc:spChg>
        <pc:spChg chg="mod">
          <ac:chgData name="Mike Ross" userId="7954c944-6085-4b08-be0b-82a8f61afa5b" providerId="ADAL" clId="{0E18BF3C-AB9D-451F-AE35-BEF41C3C341C}" dt="2019-06-13T08:36:34.509" v="130" actId="20577"/>
          <ac:spMkLst>
            <pc:docMk/>
            <pc:sldMk cId="2908483606" sldId="264"/>
            <ac:spMk id="12" creationId="{8F81D15E-8D0D-4445-872D-6C4A764610C1}"/>
          </ac:spMkLst>
        </pc:spChg>
        <pc:picChg chg="mod modCrop">
          <ac:chgData name="Mike Ross" userId="7954c944-6085-4b08-be0b-82a8f61afa5b" providerId="ADAL" clId="{0E18BF3C-AB9D-451F-AE35-BEF41C3C341C}" dt="2019-06-13T08:30:16.351" v="108" actId="14100"/>
          <ac:picMkLst>
            <pc:docMk/>
            <pc:sldMk cId="2908483606" sldId="264"/>
            <ac:picMk id="4" creationId="{CA2E3E96-B8E1-43EB-B83B-1335C1D187D7}"/>
          </ac:picMkLst>
        </pc:picChg>
      </pc:sldChg>
      <pc:sldChg chg="addSp delSp modSp">
        <pc:chgData name="Mike Ross" userId="7954c944-6085-4b08-be0b-82a8f61afa5b" providerId="ADAL" clId="{0E18BF3C-AB9D-451F-AE35-BEF41C3C341C}" dt="2019-06-19T14:41:24.469" v="1144" actId="167"/>
        <pc:sldMkLst>
          <pc:docMk/>
          <pc:sldMk cId="776368806" sldId="265"/>
        </pc:sldMkLst>
        <pc:spChg chg="mod">
          <ac:chgData name="Mike Ross" userId="7954c944-6085-4b08-be0b-82a8f61afa5b" providerId="ADAL" clId="{0E18BF3C-AB9D-451F-AE35-BEF41C3C341C}" dt="2019-06-19T14:41:06.448" v="1141" actId="6549"/>
          <ac:spMkLst>
            <pc:docMk/>
            <pc:sldMk cId="776368806" sldId="265"/>
            <ac:spMk id="3" creationId="{76AB8E7A-A6C2-450A-9E27-9038DD65D762}"/>
          </ac:spMkLst>
        </pc:spChg>
        <pc:spChg chg="add mod">
          <ac:chgData name="Mike Ross" userId="7954c944-6085-4b08-be0b-82a8f61afa5b" providerId="ADAL" clId="{0E18BF3C-AB9D-451F-AE35-BEF41C3C341C}" dt="2019-06-13T13:44:40.761" v="709" actId="207"/>
          <ac:spMkLst>
            <pc:docMk/>
            <pc:sldMk cId="776368806" sldId="265"/>
            <ac:spMk id="4" creationId="{7D706E18-3F99-409C-AC1D-61BC44456901}"/>
          </ac:spMkLst>
        </pc:spChg>
        <pc:spChg chg="del">
          <ac:chgData name="Mike Ross" userId="7954c944-6085-4b08-be0b-82a8f61afa5b" providerId="ADAL" clId="{0E18BF3C-AB9D-451F-AE35-BEF41C3C341C}" dt="2019-06-12T14:52:11.763" v="60"/>
          <ac:spMkLst>
            <pc:docMk/>
            <pc:sldMk cId="776368806" sldId="265"/>
            <ac:spMk id="11" creationId="{88E4B84E-EDF1-47B2-819C-797D7F215627}"/>
          </ac:spMkLst>
        </pc:spChg>
        <pc:picChg chg="mod ord">
          <ac:chgData name="Mike Ross" userId="7954c944-6085-4b08-be0b-82a8f61afa5b" providerId="ADAL" clId="{0E18BF3C-AB9D-451F-AE35-BEF41C3C341C}" dt="2019-06-19T14:41:24.469" v="1144" actId="167"/>
          <ac:picMkLst>
            <pc:docMk/>
            <pc:sldMk cId="776368806" sldId="265"/>
            <ac:picMk id="10" creationId="{506E1613-C752-4973-9C55-C2752C5A2ABE}"/>
          </ac:picMkLst>
        </pc:picChg>
      </pc:sldChg>
      <pc:sldChg chg="addSp modSp">
        <pc:chgData name="Mike Ross" userId="7954c944-6085-4b08-be0b-82a8f61afa5b" providerId="ADAL" clId="{0E18BF3C-AB9D-451F-AE35-BEF41C3C341C}" dt="2019-06-13T13:47:54.628" v="836" actId="1076"/>
        <pc:sldMkLst>
          <pc:docMk/>
          <pc:sldMk cId="2413701860" sldId="266"/>
        </pc:sldMkLst>
        <pc:spChg chg="mod">
          <ac:chgData name="Mike Ross" userId="7954c944-6085-4b08-be0b-82a8f61afa5b" providerId="ADAL" clId="{0E18BF3C-AB9D-451F-AE35-BEF41C3C341C}" dt="2019-06-13T09:25:08.401" v="235" actId="20577"/>
          <ac:spMkLst>
            <pc:docMk/>
            <pc:sldMk cId="2413701860" sldId="266"/>
            <ac:spMk id="6" creationId="{79B9FE66-8910-4A21-9409-09D72F549654}"/>
          </ac:spMkLst>
        </pc:spChg>
        <pc:spChg chg="add mod">
          <ac:chgData name="Mike Ross" userId="7954c944-6085-4b08-be0b-82a8f61afa5b" providerId="ADAL" clId="{0E18BF3C-AB9D-451F-AE35-BEF41C3C341C}" dt="2019-06-13T13:47:54.628" v="836" actId="1076"/>
          <ac:spMkLst>
            <pc:docMk/>
            <pc:sldMk cId="2413701860" sldId="266"/>
            <ac:spMk id="7" creationId="{59F31DD1-4F60-4142-9B50-A9CEBFABD8C7}"/>
          </ac:spMkLst>
        </pc:spChg>
        <pc:picChg chg="mod">
          <ac:chgData name="Mike Ross" userId="7954c944-6085-4b08-be0b-82a8f61afa5b" providerId="ADAL" clId="{0E18BF3C-AB9D-451F-AE35-BEF41C3C341C}" dt="2019-06-13T09:25:46.249" v="246" actId="1076"/>
          <ac:picMkLst>
            <pc:docMk/>
            <pc:sldMk cId="2413701860" sldId="266"/>
            <ac:picMk id="8" creationId="{CB0A1FCA-C6DF-42C7-9E86-7555DE842F2D}"/>
          </ac:picMkLst>
        </pc:picChg>
        <pc:picChg chg="mod">
          <ac:chgData name="Mike Ross" userId="7954c944-6085-4b08-be0b-82a8f61afa5b" providerId="ADAL" clId="{0E18BF3C-AB9D-451F-AE35-BEF41C3C341C}" dt="2019-06-13T09:25:35.337" v="242" actId="1076"/>
          <ac:picMkLst>
            <pc:docMk/>
            <pc:sldMk cId="2413701860" sldId="266"/>
            <ac:picMk id="9" creationId="{EB1309E8-E9B0-4CD4-AA9A-DB628C94C768}"/>
          </ac:picMkLst>
        </pc:picChg>
        <pc:picChg chg="mod modCrop">
          <ac:chgData name="Mike Ross" userId="7954c944-6085-4b08-be0b-82a8f61afa5b" providerId="ADAL" clId="{0E18BF3C-AB9D-451F-AE35-BEF41C3C341C}" dt="2019-06-13T09:25:39.777" v="244" actId="1076"/>
          <ac:picMkLst>
            <pc:docMk/>
            <pc:sldMk cId="2413701860" sldId="266"/>
            <ac:picMk id="10" creationId="{65822AD2-D576-43E1-9CB7-959FE8B308C3}"/>
          </ac:picMkLst>
        </pc:picChg>
      </pc:sldChg>
      <pc:sldChg chg="modSp">
        <pc:chgData name="Mike Ross" userId="7954c944-6085-4b08-be0b-82a8f61afa5b" providerId="ADAL" clId="{0E18BF3C-AB9D-451F-AE35-BEF41C3C341C}" dt="2019-06-13T09:30:01.449" v="262" actId="20577"/>
        <pc:sldMkLst>
          <pc:docMk/>
          <pc:sldMk cId="2418743534" sldId="267"/>
        </pc:sldMkLst>
        <pc:spChg chg="mod">
          <ac:chgData name="Mike Ross" userId="7954c944-6085-4b08-be0b-82a8f61afa5b" providerId="ADAL" clId="{0E18BF3C-AB9D-451F-AE35-BEF41C3C341C}" dt="2019-06-13T09:30:01.449" v="262" actId="20577"/>
          <ac:spMkLst>
            <pc:docMk/>
            <pc:sldMk cId="2418743534" sldId="267"/>
            <ac:spMk id="3" creationId="{76AB8E7A-A6C2-450A-9E27-9038DD65D762}"/>
          </ac:spMkLst>
        </pc:spChg>
      </pc:sldChg>
      <pc:sldChg chg="modSp">
        <pc:chgData name="Mike Ross" userId="7954c944-6085-4b08-be0b-82a8f61afa5b" providerId="ADAL" clId="{0E18BF3C-AB9D-451F-AE35-BEF41C3C341C}" dt="2019-06-13T10:46:38.183" v="410" actId="207"/>
        <pc:sldMkLst>
          <pc:docMk/>
          <pc:sldMk cId="1990486233" sldId="268"/>
        </pc:sldMkLst>
        <pc:spChg chg="mod">
          <ac:chgData name="Mike Ross" userId="7954c944-6085-4b08-be0b-82a8f61afa5b" providerId="ADAL" clId="{0E18BF3C-AB9D-451F-AE35-BEF41C3C341C}" dt="2019-06-13T10:46:38.183" v="410" actId="207"/>
          <ac:spMkLst>
            <pc:docMk/>
            <pc:sldMk cId="1990486233" sldId="268"/>
            <ac:spMk id="4" creationId="{7566F6BB-40EC-428C-A6AE-9404B2D18C39}"/>
          </ac:spMkLst>
        </pc:spChg>
      </pc:sldChg>
      <pc:sldChg chg="addSp delSp modSp">
        <pc:chgData name="Mike Ross" userId="7954c944-6085-4b08-be0b-82a8f61afa5b" providerId="ADAL" clId="{0E18BF3C-AB9D-451F-AE35-BEF41C3C341C}" dt="2019-06-13T11:10:51.997" v="478" actId="6549"/>
        <pc:sldMkLst>
          <pc:docMk/>
          <pc:sldMk cId="1876788147" sldId="269"/>
        </pc:sldMkLst>
        <pc:spChg chg="mod">
          <ac:chgData name="Mike Ross" userId="7954c944-6085-4b08-be0b-82a8f61afa5b" providerId="ADAL" clId="{0E18BF3C-AB9D-451F-AE35-BEF41C3C341C}" dt="2019-06-13T11:10:51.997" v="478" actId="6549"/>
          <ac:spMkLst>
            <pc:docMk/>
            <pc:sldMk cId="1876788147" sldId="269"/>
            <ac:spMk id="11" creationId="{5763DD9D-BC3A-48A6-A9F7-21AECC9FD509}"/>
          </ac:spMkLst>
        </pc:spChg>
        <pc:picChg chg="mod">
          <ac:chgData name="Mike Ross" userId="7954c944-6085-4b08-be0b-82a8f61afa5b" providerId="ADAL" clId="{0E18BF3C-AB9D-451F-AE35-BEF41C3C341C}" dt="2019-06-13T11:10:02.588" v="473" actId="14100"/>
          <ac:picMkLst>
            <pc:docMk/>
            <pc:sldMk cId="1876788147" sldId="269"/>
            <ac:picMk id="15" creationId="{F959AF22-5019-4878-9490-96E1B5175A9E}"/>
          </ac:picMkLst>
        </pc:picChg>
        <pc:picChg chg="add del mod">
          <ac:chgData name="Mike Ross" userId="7954c944-6085-4b08-be0b-82a8f61afa5b" providerId="ADAL" clId="{0E18BF3C-AB9D-451F-AE35-BEF41C3C341C}" dt="2019-06-13T11:10:28.218" v="476" actId="478"/>
          <ac:picMkLst>
            <pc:docMk/>
            <pc:sldMk cId="1876788147" sldId="269"/>
            <ac:picMk id="3074" creationId="{AB383338-EF74-4088-BC53-7FF812FA7DD9}"/>
          </ac:picMkLst>
        </pc:picChg>
      </pc:sldChg>
      <pc:sldChg chg="delSp modSp">
        <pc:chgData name="Mike Ross" userId="7954c944-6085-4b08-be0b-82a8f61afa5b" providerId="ADAL" clId="{0E18BF3C-AB9D-451F-AE35-BEF41C3C341C}" dt="2019-06-13T09:50:25.049" v="354" actId="207"/>
        <pc:sldMkLst>
          <pc:docMk/>
          <pc:sldMk cId="982110520" sldId="273"/>
        </pc:sldMkLst>
        <pc:spChg chg="mod">
          <ac:chgData name="Mike Ross" userId="7954c944-6085-4b08-be0b-82a8f61afa5b" providerId="ADAL" clId="{0E18BF3C-AB9D-451F-AE35-BEF41C3C341C}" dt="2019-06-13T09:50:25.049" v="354" actId="207"/>
          <ac:spMkLst>
            <pc:docMk/>
            <pc:sldMk cId="982110520" sldId="273"/>
            <ac:spMk id="8" creationId="{76AB8E7A-A6C2-450A-9E27-9038DD65D762}"/>
          </ac:spMkLst>
        </pc:spChg>
        <pc:picChg chg="del mod">
          <ac:chgData name="Mike Ross" userId="7954c944-6085-4b08-be0b-82a8f61afa5b" providerId="ADAL" clId="{0E18BF3C-AB9D-451F-AE35-BEF41C3C341C}" dt="2019-06-13T09:49:22.554" v="350" actId="478"/>
          <ac:picMkLst>
            <pc:docMk/>
            <pc:sldMk cId="982110520" sldId="273"/>
            <ac:picMk id="13" creationId="{0AE6E9F6-4A89-486C-80B9-F7BBD9FB8136}"/>
          </ac:picMkLst>
        </pc:picChg>
      </pc:sldChg>
      <pc:sldChg chg="delSp modSp add del">
        <pc:chgData name="Mike Ross" userId="7954c944-6085-4b08-be0b-82a8f61afa5b" providerId="ADAL" clId="{0E18BF3C-AB9D-451F-AE35-BEF41C3C341C}" dt="2019-06-19T14:56:11.806" v="1268" actId="20577"/>
        <pc:sldMkLst>
          <pc:docMk/>
          <pc:sldMk cId="3500453661" sldId="276"/>
        </pc:sldMkLst>
        <pc:spChg chg="mod">
          <ac:chgData name="Mike Ross" userId="7954c944-6085-4b08-be0b-82a8f61afa5b" providerId="ADAL" clId="{0E18BF3C-AB9D-451F-AE35-BEF41C3C341C}" dt="2019-06-19T14:56:11.806" v="1268" actId="20577"/>
          <ac:spMkLst>
            <pc:docMk/>
            <pc:sldMk cId="3500453661" sldId="276"/>
            <ac:spMk id="3" creationId="{76AB8E7A-A6C2-450A-9E27-9038DD65D762}"/>
          </ac:spMkLst>
        </pc:spChg>
        <pc:spChg chg="del mod">
          <ac:chgData name="Mike Ross" userId="7954c944-6085-4b08-be0b-82a8f61afa5b" providerId="ADAL" clId="{0E18BF3C-AB9D-451F-AE35-BEF41C3C341C}" dt="2019-06-13T09:50:50.767" v="359" actId="478"/>
          <ac:spMkLst>
            <pc:docMk/>
            <pc:sldMk cId="3500453661" sldId="276"/>
            <ac:spMk id="7" creationId="{EDA054EF-1C47-4C8B-8FF4-D6E770FC086D}"/>
          </ac:spMkLst>
        </pc:spChg>
        <pc:picChg chg="del">
          <ac:chgData name="Mike Ross" userId="7954c944-6085-4b08-be0b-82a8f61afa5b" providerId="ADAL" clId="{0E18BF3C-AB9D-451F-AE35-BEF41C3C341C}" dt="2019-06-13T09:50:48.063" v="358" actId="478"/>
          <ac:picMkLst>
            <pc:docMk/>
            <pc:sldMk cId="3500453661" sldId="276"/>
            <ac:picMk id="6" creationId="{740AC161-B70E-4D25-8BD1-671995BD60C4}"/>
          </ac:picMkLst>
        </pc:picChg>
      </pc:sldChg>
      <pc:sldChg chg="addSp modSp">
        <pc:chgData name="Mike Ross" userId="7954c944-6085-4b08-be0b-82a8f61afa5b" providerId="ADAL" clId="{0E18BF3C-AB9D-451F-AE35-BEF41C3C341C}" dt="2019-06-13T13:55:06.957" v="1004" actId="20577"/>
        <pc:sldMkLst>
          <pc:docMk/>
          <pc:sldMk cId="1541313820" sldId="278"/>
        </pc:sldMkLst>
        <pc:spChg chg="mod">
          <ac:chgData name="Mike Ross" userId="7954c944-6085-4b08-be0b-82a8f61afa5b" providerId="ADAL" clId="{0E18BF3C-AB9D-451F-AE35-BEF41C3C341C}" dt="2019-06-13T11:05:34.708" v="469" actId="6549"/>
          <ac:spMkLst>
            <pc:docMk/>
            <pc:sldMk cId="1541313820" sldId="278"/>
            <ac:spMk id="3" creationId="{00000000-0000-0000-0000-000000000000}"/>
          </ac:spMkLst>
        </pc:spChg>
        <pc:spChg chg="add mod">
          <ac:chgData name="Mike Ross" userId="7954c944-6085-4b08-be0b-82a8f61afa5b" providerId="ADAL" clId="{0E18BF3C-AB9D-451F-AE35-BEF41C3C341C}" dt="2019-06-13T13:55:06.957" v="1004" actId="20577"/>
          <ac:spMkLst>
            <pc:docMk/>
            <pc:sldMk cId="1541313820" sldId="278"/>
            <ac:spMk id="6" creationId="{8D92047D-7837-4903-A904-4928712D4FC3}"/>
          </ac:spMkLst>
        </pc:spChg>
      </pc:sldChg>
      <pc:sldChg chg="addSp delSp modSp">
        <pc:chgData name="Mike Ross" userId="7954c944-6085-4b08-be0b-82a8f61afa5b" providerId="ADAL" clId="{0E18BF3C-AB9D-451F-AE35-BEF41C3C341C}" dt="2019-06-13T10:43:28.644" v="370" actId="20577"/>
        <pc:sldMkLst>
          <pc:docMk/>
          <pc:sldMk cId="630731015" sldId="321"/>
        </pc:sldMkLst>
        <pc:spChg chg="mod">
          <ac:chgData name="Mike Ross" userId="7954c944-6085-4b08-be0b-82a8f61afa5b" providerId="ADAL" clId="{0E18BF3C-AB9D-451F-AE35-BEF41C3C341C}" dt="2019-06-13T10:43:28.644" v="370" actId="20577"/>
          <ac:spMkLst>
            <pc:docMk/>
            <pc:sldMk cId="630731015" sldId="321"/>
            <ac:spMk id="2" creationId="{C4FB2D57-F0BE-4835-8184-BEFBC9DFEC29}"/>
          </ac:spMkLst>
        </pc:spChg>
        <pc:picChg chg="del">
          <ac:chgData name="Mike Ross" userId="7954c944-6085-4b08-be0b-82a8f61afa5b" providerId="ADAL" clId="{0E18BF3C-AB9D-451F-AE35-BEF41C3C341C}" dt="2019-06-13T09:26:45.395" v="247" actId="478"/>
          <ac:picMkLst>
            <pc:docMk/>
            <pc:sldMk cId="630731015" sldId="321"/>
            <ac:picMk id="1036" creationId="{00000000-0000-0000-0000-000000000000}"/>
          </ac:picMkLst>
        </pc:picChg>
        <pc:picChg chg="add mod">
          <ac:chgData name="Mike Ross" userId="7954c944-6085-4b08-be0b-82a8f61afa5b" providerId="ADAL" clId="{0E18BF3C-AB9D-451F-AE35-BEF41C3C341C}" dt="2019-06-13T09:28:47.482" v="254" actId="167"/>
          <ac:picMkLst>
            <pc:docMk/>
            <pc:sldMk cId="630731015" sldId="321"/>
            <ac:picMk id="2050" creationId="{09419923-D460-478E-9E8C-D69A682F44CB}"/>
          </ac:picMkLst>
        </pc:picChg>
      </pc:sldChg>
      <pc:sldChg chg="addSp delSp modSp">
        <pc:chgData name="Mike Ross" userId="7954c944-6085-4b08-be0b-82a8f61afa5b" providerId="ADAL" clId="{0E18BF3C-AB9D-451F-AE35-BEF41C3C341C}" dt="2019-06-13T13:45:16.673" v="728" actId="1076"/>
        <pc:sldMkLst>
          <pc:docMk/>
          <pc:sldMk cId="3576386242" sldId="322"/>
        </pc:sldMkLst>
        <pc:spChg chg="mod">
          <ac:chgData name="Mike Ross" userId="7954c944-6085-4b08-be0b-82a8f61afa5b" providerId="ADAL" clId="{0E18BF3C-AB9D-451F-AE35-BEF41C3C341C}" dt="2019-06-13T08:31:33.190" v="114" actId="20577"/>
          <ac:spMkLst>
            <pc:docMk/>
            <pc:sldMk cId="3576386242" sldId="322"/>
            <ac:spMk id="2" creationId="{883AD770-0ED8-4C07-AC6D-4A8BBC35E730}"/>
          </ac:spMkLst>
        </pc:spChg>
        <pc:spChg chg="mod">
          <ac:chgData name="Mike Ross" userId="7954c944-6085-4b08-be0b-82a8f61afa5b" providerId="ADAL" clId="{0E18BF3C-AB9D-451F-AE35-BEF41C3C341C}" dt="2019-06-13T08:32:23.425" v="118" actId="207"/>
          <ac:spMkLst>
            <pc:docMk/>
            <pc:sldMk cId="3576386242" sldId="322"/>
            <ac:spMk id="3" creationId="{2622B9D8-DAA6-4CD3-8B75-49D75D84EED3}"/>
          </ac:spMkLst>
        </pc:spChg>
        <pc:spChg chg="add mod">
          <ac:chgData name="Mike Ross" userId="7954c944-6085-4b08-be0b-82a8f61afa5b" providerId="ADAL" clId="{0E18BF3C-AB9D-451F-AE35-BEF41C3C341C}" dt="2019-06-13T13:45:16.673" v="728" actId="1076"/>
          <ac:spMkLst>
            <pc:docMk/>
            <pc:sldMk cId="3576386242" sldId="322"/>
            <ac:spMk id="6" creationId="{18B80D33-CAFF-44A6-831B-7BC45989802E}"/>
          </ac:spMkLst>
        </pc:spChg>
        <pc:picChg chg="del">
          <ac:chgData name="Mike Ross" userId="7954c944-6085-4b08-be0b-82a8f61afa5b" providerId="ADAL" clId="{0E18BF3C-AB9D-451F-AE35-BEF41C3C341C}" dt="2019-06-12T14:53:32.298" v="61" actId="478"/>
          <ac:picMkLst>
            <pc:docMk/>
            <pc:sldMk cId="3576386242" sldId="322"/>
            <ac:picMk id="4" creationId="{D12D887A-2182-4DA4-827C-0F2AE7EC7D3E}"/>
          </ac:picMkLst>
        </pc:picChg>
        <pc:picChg chg="add mod">
          <ac:chgData name="Mike Ross" userId="7954c944-6085-4b08-be0b-82a8f61afa5b" providerId="ADAL" clId="{0E18BF3C-AB9D-451F-AE35-BEF41C3C341C}" dt="2019-06-12T14:53:57.141" v="67" actId="167"/>
          <ac:picMkLst>
            <pc:docMk/>
            <pc:sldMk cId="3576386242" sldId="322"/>
            <ac:picMk id="1026" creationId="{194FBD8D-1B47-4C17-A1C6-EEB29A1EB039}"/>
          </ac:picMkLst>
        </pc:picChg>
      </pc:sldChg>
      <pc:sldChg chg="delSp modSp">
        <pc:chgData name="Mike Ross" userId="7954c944-6085-4b08-be0b-82a8f61afa5b" providerId="ADAL" clId="{0E18BF3C-AB9D-451F-AE35-BEF41C3C341C}" dt="2019-06-13T09:50:38.312" v="355" actId="478"/>
        <pc:sldMkLst>
          <pc:docMk/>
          <pc:sldMk cId="1305024368" sldId="323"/>
        </pc:sldMkLst>
        <pc:spChg chg="mod">
          <ac:chgData name="Mike Ross" userId="7954c944-6085-4b08-be0b-82a8f61afa5b" providerId="ADAL" clId="{0E18BF3C-AB9D-451F-AE35-BEF41C3C341C}" dt="2019-06-13T08:52:55.521" v="201" actId="20577"/>
          <ac:spMkLst>
            <pc:docMk/>
            <pc:sldMk cId="1305024368" sldId="323"/>
            <ac:spMk id="3" creationId="{76AB8E7A-A6C2-450A-9E27-9038DD65D762}"/>
          </ac:spMkLst>
        </pc:spChg>
        <pc:spChg chg="del mod">
          <ac:chgData name="Mike Ross" userId="7954c944-6085-4b08-be0b-82a8f61afa5b" providerId="ADAL" clId="{0E18BF3C-AB9D-451F-AE35-BEF41C3C341C}" dt="2019-06-13T09:47:33.824" v="345"/>
          <ac:spMkLst>
            <pc:docMk/>
            <pc:sldMk cId="1305024368" sldId="323"/>
            <ac:spMk id="7" creationId="{EDA054EF-1C47-4C8B-8FF4-D6E770FC086D}"/>
          </ac:spMkLst>
        </pc:spChg>
        <pc:picChg chg="del mod">
          <ac:chgData name="Mike Ross" userId="7954c944-6085-4b08-be0b-82a8f61afa5b" providerId="ADAL" clId="{0E18BF3C-AB9D-451F-AE35-BEF41C3C341C}" dt="2019-06-13T09:50:38.312" v="355" actId="478"/>
          <ac:picMkLst>
            <pc:docMk/>
            <pc:sldMk cId="1305024368" sldId="323"/>
            <ac:picMk id="10" creationId="{C45AD2A7-6AD7-40E8-84D5-7C6EF8693E35}"/>
          </ac:picMkLst>
        </pc:picChg>
      </pc:sldChg>
      <pc:sldChg chg="addSp delSp modSp">
        <pc:chgData name="Mike Ross" userId="7954c944-6085-4b08-be0b-82a8f61afa5b" providerId="ADAL" clId="{0E18BF3C-AB9D-451F-AE35-BEF41C3C341C}" dt="2019-06-19T15:21:36.845" v="1494" actId="1076"/>
        <pc:sldMkLst>
          <pc:docMk/>
          <pc:sldMk cId="2444777188" sldId="327"/>
        </pc:sldMkLst>
        <pc:spChg chg="mod">
          <ac:chgData name="Mike Ross" userId="7954c944-6085-4b08-be0b-82a8f61afa5b" providerId="ADAL" clId="{0E18BF3C-AB9D-451F-AE35-BEF41C3C341C}" dt="2019-06-13T10:51:51.891" v="445" actId="6549"/>
          <ac:spMkLst>
            <pc:docMk/>
            <pc:sldMk cId="2444777188" sldId="327"/>
            <ac:spMk id="4" creationId="{7566F6BB-40EC-428C-A6AE-9404B2D18C39}"/>
          </ac:spMkLst>
        </pc:spChg>
        <pc:spChg chg="del mod">
          <ac:chgData name="Mike Ross" userId="7954c944-6085-4b08-be0b-82a8f61afa5b" providerId="ADAL" clId="{0E18BF3C-AB9D-451F-AE35-BEF41C3C341C}" dt="2019-06-19T15:20:24.413" v="1488" actId="478"/>
          <ac:spMkLst>
            <pc:docMk/>
            <pc:sldMk cId="2444777188" sldId="327"/>
            <ac:spMk id="6" creationId="{0ED5CBC1-B2DD-43F5-ACA5-47106907AF9F}"/>
          </ac:spMkLst>
        </pc:spChg>
        <pc:picChg chg="del mod">
          <ac:chgData name="Mike Ross" userId="7954c944-6085-4b08-be0b-82a8f61afa5b" providerId="ADAL" clId="{0E18BF3C-AB9D-451F-AE35-BEF41C3C341C}" dt="2019-06-19T15:18:19.286" v="1481" actId="478"/>
          <ac:picMkLst>
            <pc:docMk/>
            <pc:sldMk cId="2444777188" sldId="327"/>
            <ac:picMk id="3" creationId="{03AC2669-7CDD-43B7-BBA8-5C2DBCB05838}"/>
          </ac:picMkLst>
        </pc:picChg>
        <pc:picChg chg="add mod">
          <ac:chgData name="Mike Ross" userId="7954c944-6085-4b08-be0b-82a8f61afa5b" providerId="ADAL" clId="{0E18BF3C-AB9D-451F-AE35-BEF41C3C341C}" dt="2019-06-19T15:21:36.845" v="1494" actId="1076"/>
          <ac:picMkLst>
            <pc:docMk/>
            <pc:sldMk cId="2444777188" sldId="327"/>
            <ac:picMk id="1026" creationId="{E36758D5-384A-429E-B25B-67BC3CE4A3C8}"/>
          </ac:picMkLst>
        </pc:picChg>
      </pc:sldChg>
      <pc:sldChg chg="delSp modSp">
        <pc:chgData name="Mike Ross" userId="7954c944-6085-4b08-be0b-82a8f61afa5b" providerId="ADAL" clId="{0E18BF3C-AB9D-451F-AE35-BEF41C3C341C}" dt="2019-06-19T15:06:42.014" v="1480" actId="6549"/>
        <pc:sldMkLst>
          <pc:docMk/>
          <pc:sldMk cId="2055923306" sldId="328"/>
        </pc:sldMkLst>
        <pc:spChg chg="mod">
          <ac:chgData name="Mike Ross" userId="7954c944-6085-4b08-be0b-82a8f61afa5b" providerId="ADAL" clId="{0E18BF3C-AB9D-451F-AE35-BEF41C3C341C}" dt="2019-06-19T15:06:42.014" v="1480" actId="6549"/>
          <ac:spMkLst>
            <pc:docMk/>
            <pc:sldMk cId="2055923306" sldId="328"/>
            <ac:spMk id="3" creationId="{85BEF829-C9D7-4BA8-8F18-79428461115A}"/>
          </ac:spMkLst>
        </pc:spChg>
        <pc:spChg chg="del mod">
          <ac:chgData name="Mike Ross" userId="7954c944-6085-4b08-be0b-82a8f61afa5b" providerId="ADAL" clId="{0E18BF3C-AB9D-451F-AE35-BEF41C3C341C}" dt="2019-06-19T15:06:31.744" v="1475"/>
          <ac:spMkLst>
            <pc:docMk/>
            <pc:sldMk cId="2055923306" sldId="328"/>
            <ac:spMk id="5" creationId="{847AC822-601A-4E12-851F-966547E7EC99}"/>
          </ac:spMkLst>
        </pc:spChg>
        <pc:picChg chg="del mod">
          <ac:chgData name="Mike Ross" userId="7954c944-6085-4b08-be0b-82a8f61afa5b" providerId="ADAL" clId="{0E18BF3C-AB9D-451F-AE35-BEF41C3C341C}" dt="2019-06-19T15:06:27.729" v="1474" actId="478"/>
          <ac:picMkLst>
            <pc:docMk/>
            <pc:sldMk cId="2055923306" sldId="328"/>
            <ac:picMk id="4" creationId="{45422FB4-8902-4EA9-8DCF-78A1384B51AC}"/>
          </ac:picMkLst>
        </pc:picChg>
      </pc:sldChg>
      <pc:sldChg chg="addSp delSp modSp">
        <pc:chgData name="Mike Ross" userId="7954c944-6085-4b08-be0b-82a8f61afa5b" providerId="ADAL" clId="{0E18BF3C-AB9D-451F-AE35-BEF41C3C341C}" dt="2019-06-13T14:01:09.851" v="1059" actId="1076"/>
        <pc:sldMkLst>
          <pc:docMk/>
          <pc:sldMk cId="2794592375" sldId="329"/>
        </pc:sldMkLst>
        <pc:spChg chg="mod">
          <ac:chgData name="Mike Ross" userId="7954c944-6085-4b08-be0b-82a8f61afa5b" providerId="ADAL" clId="{0E18BF3C-AB9D-451F-AE35-BEF41C3C341C}" dt="2019-06-13T11:13:12.922" v="499" actId="20577"/>
          <ac:spMkLst>
            <pc:docMk/>
            <pc:sldMk cId="2794592375" sldId="329"/>
            <ac:spMk id="2" creationId="{BE4DAE0F-8A06-41CF-B15F-E87CC1EF2061}"/>
          </ac:spMkLst>
        </pc:spChg>
        <pc:spChg chg="mod">
          <ac:chgData name="Mike Ross" userId="7954c944-6085-4b08-be0b-82a8f61afa5b" providerId="ADAL" clId="{0E18BF3C-AB9D-451F-AE35-BEF41C3C341C}" dt="2019-06-13T14:01:06.295" v="1058" actId="20577"/>
          <ac:spMkLst>
            <pc:docMk/>
            <pc:sldMk cId="2794592375" sldId="329"/>
            <ac:spMk id="3" creationId="{16EA6754-C372-4F63-899E-C9C50490BD61}"/>
          </ac:spMkLst>
        </pc:spChg>
        <pc:spChg chg="del mod">
          <ac:chgData name="Mike Ross" userId="7954c944-6085-4b08-be0b-82a8f61afa5b" providerId="ADAL" clId="{0E18BF3C-AB9D-451F-AE35-BEF41C3C341C}" dt="2019-06-13T13:55:24.076" v="1006" actId="478"/>
          <ac:spMkLst>
            <pc:docMk/>
            <pc:sldMk cId="2794592375" sldId="329"/>
            <ac:spMk id="5" creationId="{B84288D5-47D8-4EC5-9499-D3B70D8AEFFB}"/>
          </ac:spMkLst>
        </pc:spChg>
        <pc:picChg chg="del mod">
          <ac:chgData name="Mike Ross" userId="7954c944-6085-4b08-be0b-82a8f61afa5b" providerId="ADAL" clId="{0E18BF3C-AB9D-451F-AE35-BEF41C3C341C}" dt="2019-06-13T13:55:22.404" v="1005" actId="478"/>
          <ac:picMkLst>
            <pc:docMk/>
            <pc:sldMk cId="2794592375" sldId="329"/>
            <ac:picMk id="4" creationId="{EDAB9B51-A7D3-49AF-9BAB-A119F5813B58}"/>
          </ac:picMkLst>
        </pc:picChg>
        <pc:picChg chg="add mod">
          <ac:chgData name="Mike Ross" userId="7954c944-6085-4b08-be0b-82a8f61afa5b" providerId="ADAL" clId="{0E18BF3C-AB9D-451F-AE35-BEF41C3C341C}" dt="2019-06-13T14:01:09.851" v="1059" actId="1076"/>
          <ac:picMkLst>
            <pc:docMk/>
            <pc:sldMk cId="2794592375" sldId="329"/>
            <ac:picMk id="4098" creationId="{AE85CEF1-F81F-4997-904A-45C0788287B3}"/>
          </ac:picMkLst>
        </pc:picChg>
      </pc:sldChg>
      <pc:sldChg chg="modSp">
        <pc:chgData name="Mike Ross" userId="7954c944-6085-4b08-be0b-82a8f61afa5b" providerId="ADAL" clId="{0E18BF3C-AB9D-451F-AE35-BEF41C3C341C}" dt="2019-06-13T08:08:18.529" v="92" actId="20577"/>
        <pc:sldMkLst>
          <pc:docMk/>
          <pc:sldMk cId="2151366730" sldId="330"/>
        </pc:sldMkLst>
        <pc:spChg chg="mod">
          <ac:chgData name="Mike Ross" userId="7954c944-6085-4b08-be0b-82a8f61afa5b" providerId="ADAL" clId="{0E18BF3C-AB9D-451F-AE35-BEF41C3C341C}" dt="2019-06-13T08:08:18.529" v="92" actId="20577"/>
          <ac:spMkLst>
            <pc:docMk/>
            <pc:sldMk cId="2151366730" sldId="330"/>
            <ac:spMk id="5" creationId="{A80C9B82-38BB-4AB5-AB58-DA83B47B9A96}"/>
          </ac:spMkLst>
        </pc:spChg>
      </pc:sldChg>
      <pc:sldChg chg="modSp">
        <pc:chgData name="Mike Ross" userId="7954c944-6085-4b08-be0b-82a8f61afa5b" providerId="ADAL" clId="{0E18BF3C-AB9D-451F-AE35-BEF41C3C341C}" dt="2019-06-13T11:29:45.730" v="600" actId="207"/>
        <pc:sldMkLst>
          <pc:docMk/>
          <pc:sldMk cId="2016278252" sldId="332"/>
        </pc:sldMkLst>
        <pc:spChg chg="mod">
          <ac:chgData name="Mike Ross" userId="7954c944-6085-4b08-be0b-82a8f61afa5b" providerId="ADAL" clId="{0E18BF3C-AB9D-451F-AE35-BEF41C3C341C}" dt="2019-06-13T11:29:45.730" v="600" actId="207"/>
          <ac:spMkLst>
            <pc:docMk/>
            <pc:sldMk cId="2016278252" sldId="332"/>
            <ac:spMk id="5" creationId="{71CF32FD-889D-4B82-A634-3FD9F2644E23}"/>
          </ac:spMkLst>
        </pc:spChg>
        <pc:picChg chg="mod modCrop">
          <ac:chgData name="Mike Ross" userId="7954c944-6085-4b08-be0b-82a8f61afa5b" providerId="ADAL" clId="{0E18BF3C-AB9D-451F-AE35-BEF41C3C341C}" dt="2019-06-13T11:28:37.115" v="569" actId="732"/>
          <ac:picMkLst>
            <pc:docMk/>
            <pc:sldMk cId="2016278252" sldId="332"/>
            <ac:picMk id="6" creationId="{AB54C7C0-3BD4-42DD-AF48-906DAC078154}"/>
          </ac:picMkLst>
        </pc:picChg>
      </pc:sldChg>
      <pc:sldChg chg="modSp">
        <pc:chgData name="Mike Ross" userId="7954c944-6085-4b08-be0b-82a8f61afa5b" providerId="ADAL" clId="{0E18BF3C-AB9D-451F-AE35-BEF41C3C341C}" dt="2019-06-24T09:33:45.410" v="1495" actId="113"/>
        <pc:sldMkLst>
          <pc:docMk/>
          <pc:sldMk cId="3500722410" sldId="333"/>
        </pc:sldMkLst>
        <pc:spChg chg="mod">
          <ac:chgData name="Mike Ross" userId="7954c944-6085-4b08-be0b-82a8f61afa5b" providerId="ADAL" clId="{0E18BF3C-AB9D-451F-AE35-BEF41C3C341C}" dt="2019-06-24T09:33:45.410" v="1495" actId="113"/>
          <ac:spMkLst>
            <pc:docMk/>
            <pc:sldMk cId="3500722410" sldId="333"/>
            <ac:spMk id="3" creationId="{F2BE8F4B-939D-40EC-9287-86A6F21025BC}"/>
          </ac:spMkLst>
        </pc:spChg>
        <pc:picChg chg="mod">
          <ac:chgData name="Mike Ross" userId="7954c944-6085-4b08-be0b-82a8f61afa5b" providerId="ADAL" clId="{0E18BF3C-AB9D-451F-AE35-BEF41C3C341C}" dt="2019-06-13T13:51:03.224" v="991" actId="1076"/>
          <ac:picMkLst>
            <pc:docMk/>
            <pc:sldMk cId="3500722410" sldId="333"/>
            <ac:picMk id="6" creationId="{E7EE5A34-0C5B-40AB-AD56-2CD10FF6D5E8}"/>
          </ac:picMkLst>
        </pc:picChg>
      </pc:sldChg>
    </pc:docChg>
  </pc:docChgLst>
  <pc:docChgLst>
    <pc:chgData name="Andy Gray" userId="3900aca3-aa6e-4813-b4e0-c02f9e48a0aa" providerId="ADAL" clId="{499095B3-B823-43DC-B1B6-4E2B67125DB4}"/>
    <pc:docChg chg="modSld">
      <pc:chgData name="Andy Gray" userId="3900aca3-aa6e-4813-b4e0-c02f9e48a0aa" providerId="ADAL" clId="{499095B3-B823-43DC-B1B6-4E2B67125DB4}" dt="2019-06-25T14:30:52.027" v="4" actId="947"/>
      <pc:docMkLst>
        <pc:docMk/>
      </pc:docMkLst>
      <pc:sldChg chg="modSp">
        <pc:chgData name="Andy Gray" userId="3900aca3-aa6e-4813-b4e0-c02f9e48a0aa" providerId="ADAL" clId="{499095B3-B823-43DC-B1B6-4E2B67125DB4}" dt="2019-06-25T14:30:52.027" v="4" actId="947"/>
        <pc:sldMkLst>
          <pc:docMk/>
          <pc:sldMk cId="2819996977" sldId="257"/>
        </pc:sldMkLst>
        <pc:spChg chg="mod">
          <ac:chgData name="Andy Gray" userId="3900aca3-aa6e-4813-b4e0-c02f9e48a0aa" providerId="ADAL" clId="{499095B3-B823-43DC-B1B6-4E2B67125DB4}" dt="2019-06-25T14:30:52.027" v="4" actId="947"/>
          <ac:spMkLst>
            <pc:docMk/>
            <pc:sldMk cId="2819996977" sldId="257"/>
            <ac:spMk id="9" creationId="{9B940526-E652-49E9-80CD-519D5A66C408}"/>
          </ac:spMkLst>
        </pc:spChg>
      </pc:sldChg>
    </pc:docChg>
  </pc:docChgLst>
  <pc:docChgLst>
    <pc:chgData name="Emma Arnold" userId="8993a44a-1dde-43d4-879e-84867f47ccd8" providerId="ADAL" clId="{D29E2F54-EA11-40B2-8B37-DDC7CABD2F5A}"/>
    <pc:docChg chg="undo redo custSel addSld delSld modSld sldOrd modMainMaster">
      <pc:chgData name="Emma Arnold" userId="8993a44a-1dde-43d4-879e-84867f47ccd8" providerId="ADAL" clId="{D29E2F54-EA11-40B2-8B37-DDC7CABD2F5A}" dt="2019-06-11T07:49:17.808" v="6713" actId="20577"/>
      <pc:docMkLst>
        <pc:docMk/>
      </pc:docMkLst>
      <pc:sldChg chg="delSp modSp">
        <pc:chgData name="Emma Arnold" userId="8993a44a-1dde-43d4-879e-84867f47ccd8" providerId="ADAL" clId="{D29E2F54-EA11-40B2-8B37-DDC7CABD2F5A}" dt="2019-06-11T06:25:54.227" v="6639" actId="20577"/>
        <pc:sldMkLst>
          <pc:docMk/>
          <pc:sldMk cId="3062742615" sldId="261"/>
        </pc:sldMkLst>
        <pc:spChg chg="mod">
          <ac:chgData name="Emma Arnold" userId="8993a44a-1dde-43d4-879e-84867f47ccd8" providerId="ADAL" clId="{D29E2F54-EA11-40B2-8B37-DDC7CABD2F5A}" dt="2019-06-11T06:25:54.227" v="6639" actId="20577"/>
          <ac:spMkLst>
            <pc:docMk/>
            <pc:sldMk cId="3062742615" sldId="261"/>
            <ac:spMk id="2" creationId="{00000000-0000-0000-0000-000000000000}"/>
          </ac:spMkLst>
        </pc:spChg>
        <pc:picChg chg="del">
          <ac:chgData name="Emma Arnold" userId="8993a44a-1dde-43d4-879e-84867f47ccd8" providerId="ADAL" clId="{D29E2F54-EA11-40B2-8B37-DDC7CABD2F5A}" dt="2019-06-07T19:03:27.474" v="6068" actId="478"/>
          <ac:picMkLst>
            <pc:docMk/>
            <pc:sldMk cId="3062742615" sldId="261"/>
            <ac:picMk id="4" creationId="{1AB4DF33-5190-4B3B-8729-341FF075B205}"/>
          </ac:picMkLst>
        </pc:picChg>
      </pc:sldChg>
      <pc:sldChg chg="addSp delSp modSp modNotesTx">
        <pc:chgData name="Emma Arnold" userId="8993a44a-1dde-43d4-879e-84867f47ccd8" providerId="ADAL" clId="{D29E2F54-EA11-40B2-8B37-DDC7CABD2F5A}" dt="2019-06-07T19:01:39.870" v="6057" actId="20577"/>
        <pc:sldMkLst>
          <pc:docMk/>
          <pc:sldMk cId="4153214154" sldId="262"/>
        </pc:sldMkLst>
        <pc:spChg chg="mod">
          <ac:chgData name="Emma Arnold" userId="8993a44a-1dde-43d4-879e-84867f47ccd8" providerId="ADAL" clId="{D29E2F54-EA11-40B2-8B37-DDC7CABD2F5A}" dt="2019-05-28T14:26:14.088" v="43" actId="20577"/>
          <ac:spMkLst>
            <pc:docMk/>
            <pc:sldMk cId="4153214154" sldId="262"/>
            <ac:spMk id="3" creationId="{76AB8E7A-A6C2-450A-9E27-9038DD65D762}"/>
          </ac:spMkLst>
        </pc:spChg>
        <pc:spChg chg="add del mod">
          <ac:chgData name="Emma Arnold" userId="8993a44a-1dde-43d4-879e-84867f47ccd8" providerId="ADAL" clId="{D29E2F54-EA11-40B2-8B37-DDC7CABD2F5A}" dt="2019-06-07T11:28:50.343" v="431" actId="478"/>
          <ac:spMkLst>
            <pc:docMk/>
            <pc:sldMk cId="4153214154" sldId="262"/>
            <ac:spMk id="4" creationId="{10C563EE-A010-435F-A410-BFB9F1A68DBE}"/>
          </ac:spMkLst>
        </pc:spChg>
        <pc:spChg chg="add del mod">
          <ac:chgData name="Emma Arnold" userId="8993a44a-1dde-43d4-879e-84867f47ccd8" providerId="ADAL" clId="{D29E2F54-EA11-40B2-8B37-DDC7CABD2F5A}" dt="2019-05-28T14:21:32.401" v="1"/>
          <ac:spMkLst>
            <pc:docMk/>
            <pc:sldMk cId="4153214154" sldId="262"/>
            <ac:spMk id="5" creationId="{7359E892-C4AA-4572-AB3A-925FB87D74B2}"/>
          </ac:spMkLst>
        </pc:spChg>
        <pc:spChg chg="del">
          <ac:chgData name="Emma Arnold" userId="8993a44a-1dde-43d4-879e-84867f47ccd8" providerId="ADAL" clId="{D29E2F54-EA11-40B2-8B37-DDC7CABD2F5A}" dt="2019-05-28T14:25:58.687" v="39" actId="478"/>
          <ac:spMkLst>
            <pc:docMk/>
            <pc:sldMk cId="4153214154" sldId="262"/>
            <ac:spMk id="7" creationId="{00000000-0000-0000-0000-000000000000}"/>
          </ac:spMkLst>
        </pc:spChg>
        <pc:spChg chg="del">
          <ac:chgData name="Emma Arnold" userId="8993a44a-1dde-43d4-879e-84867f47ccd8" providerId="ADAL" clId="{D29E2F54-EA11-40B2-8B37-DDC7CABD2F5A}" dt="2019-05-28T14:25:56.651" v="38" actId="478"/>
          <ac:spMkLst>
            <pc:docMk/>
            <pc:sldMk cId="4153214154" sldId="262"/>
            <ac:spMk id="8" creationId="{00000000-0000-0000-0000-000000000000}"/>
          </ac:spMkLst>
        </pc:spChg>
        <pc:spChg chg="add del mod">
          <ac:chgData name="Emma Arnold" userId="8993a44a-1dde-43d4-879e-84867f47ccd8" providerId="ADAL" clId="{D29E2F54-EA11-40B2-8B37-DDC7CABD2F5A}" dt="2019-05-28T14:21:32.401" v="1"/>
          <ac:spMkLst>
            <pc:docMk/>
            <pc:sldMk cId="4153214154" sldId="262"/>
            <ac:spMk id="9" creationId="{681F3E64-5A30-4BCC-B963-D3025502BFE8}"/>
          </ac:spMkLst>
        </pc:spChg>
        <pc:picChg chg="del">
          <ac:chgData name="Emma Arnold" userId="8993a44a-1dde-43d4-879e-84867f47ccd8" providerId="ADAL" clId="{D29E2F54-EA11-40B2-8B37-DDC7CABD2F5A}" dt="2019-05-28T14:24:04.039" v="20" actId="478"/>
          <ac:picMkLst>
            <pc:docMk/>
            <pc:sldMk cId="4153214154" sldId="262"/>
            <ac:picMk id="4" creationId="{00000000-0000-0000-0000-000000000000}"/>
          </ac:picMkLst>
        </pc:picChg>
        <pc:picChg chg="del">
          <ac:chgData name="Emma Arnold" userId="8993a44a-1dde-43d4-879e-84867f47ccd8" providerId="ADAL" clId="{D29E2F54-EA11-40B2-8B37-DDC7CABD2F5A}" dt="2019-05-28T14:24:03.254" v="19" actId="478"/>
          <ac:picMkLst>
            <pc:docMk/>
            <pc:sldMk cId="4153214154" sldId="262"/>
            <ac:picMk id="6" creationId="{00000000-0000-0000-0000-000000000000}"/>
          </ac:picMkLst>
        </pc:picChg>
        <pc:picChg chg="add del mod modCrop">
          <ac:chgData name="Emma Arnold" userId="8993a44a-1dde-43d4-879e-84867f47ccd8" providerId="ADAL" clId="{D29E2F54-EA11-40B2-8B37-DDC7CABD2F5A}" dt="2019-05-28T14:24:24.319" v="28" actId="478"/>
          <ac:picMkLst>
            <pc:docMk/>
            <pc:sldMk cId="4153214154" sldId="262"/>
            <ac:picMk id="10" creationId="{C83AD4FE-BBFE-4C16-AA33-FEA773F2744B}"/>
          </ac:picMkLst>
        </pc:picChg>
        <pc:picChg chg="add del mod ord modCrop">
          <ac:chgData name="Emma Arnold" userId="8993a44a-1dde-43d4-879e-84867f47ccd8" providerId="ADAL" clId="{D29E2F54-EA11-40B2-8B37-DDC7CABD2F5A}" dt="2019-05-28T14:29:29.533" v="45" actId="478"/>
          <ac:picMkLst>
            <pc:docMk/>
            <pc:sldMk cId="4153214154" sldId="262"/>
            <ac:picMk id="11" creationId="{92117FB3-AAE4-4796-A3FA-C7DF0E4BC790}"/>
          </ac:picMkLst>
        </pc:picChg>
        <pc:picChg chg="add mod ord modCrop">
          <ac:chgData name="Emma Arnold" userId="8993a44a-1dde-43d4-879e-84867f47ccd8" providerId="ADAL" clId="{D29E2F54-EA11-40B2-8B37-DDC7CABD2F5A}" dt="2019-06-07T11:28:18.143" v="427" actId="1076"/>
          <ac:picMkLst>
            <pc:docMk/>
            <pc:sldMk cId="4153214154" sldId="262"/>
            <ac:picMk id="12" creationId="{EEB11E61-8234-4A45-B027-361E68F108EE}"/>
          </ac:picMkLst>
        </pc:picChg>
      </pc:sldChg>
      <pc:sldChg chg="addSp delSp modSp modNotesTx">
        <pc:chgData name="Emma Arnold" userId="8993a44a-1dde-43d4-879e-84867f47ccd8" providerId="ADAL" clId="{D29E2F54-EA11-40B2-8B37-DDC7CABD2F5A}" dt="2019-06-07T13:43:18.121" v="1943" actId="20577"/>
        <pc:sldMkLst>
          <pc:docMk/>
          <pc:sldMk cId="2908483606" sldId="264"/>
        </pc:sldMkLst>
        <pc:spChg chg="mod">
          <ac:chgData name="Emma Arnold" userId="8993a44a-1dde-43d4-879e-84867f47ccd8" providerId="ADAL" clId="{D29E2F54-EA11-40B2-8B37-DDC7CABD2F5A}" dt="2019-05-31T06:46:54.286" v="403" actId="207"/>
          <ac:spMkLst>
            <pc:docMk/>
            <pc:sldMk cId="2908483606" sldId="264"/>
            <ac:spMk id="2" creationId="{C4FB2D57-F0BE-4835-8184-BEFBC9DFEC29}"/>
          </ac:spMkLst>
        </pc:spChg>
        <pc:spChg chg="add del mod">
          <ac:chgData name="Emma Arnold" userId="8993a44a-1dde-43d4-879e-84867f47ccd8" providerId="ADAL" clId="{D29E2F54-EA11-40B2-8B37-DDC7CABD2F5A}" dt="2019-06-07T13:42:26.517" v="1935"/>
          <ac:spMkLst>
            <pc:docMk/>
            <pc:sldMk cId="2908483606" sldId="264"/>
            <ac:spMk id="3" creationId="{B1C7738A-63D7-469D-903E-09137E97C61D}"/>
          </ac:spMkLst>
        </pc:spChg>
        <pc:spChg chg="add del mod">
          <ac:chgData name="Emma Arnold" userId="8993a44a-1dde-43d4-879e-84867f47ccd8" providerId="ADAL" clId="{D29E2F54-EA11-40B2-8B37-DDC7CABD2F5A}" dt="2019-06-07T13:42:26.517" v="1935"/>
          <ac:spMkLst>
            <pc:docMk/>
            <pc:sldMk cId="2908483606" sldId="264"/>
            <ac:spMk id="5" creationId="{375666A4-1724-40F7-AE95-C73CC0194955}"/>
          </ac:spMkLst>
        </pc:spChg>
        <pc:spChg chg="del">
          <ac:chgData name="Emma Arnold" userId="8993a44a-1dde-43d4-879e-84867f47ccd8" providerId="ADAL" clId="{D29E2F54-EA11-40B2-8B37-DDC7CABD2F5A}" dt="2019-05-31T06:40:49.012" v="375" actId="478"/>
          <ac:spMkLst>
            <pc:docMk/>
            <pc:sldMk cId="2908483606" sldId="264"/>
            <ac:spMk id="7" creationId="{00000000-0000-0000-0000-000000000000}"/>
          </ac:spMkLst>
        </pc:spChg>
        <pc:spChg chg="del">
          <ac:chgData name="Emma Arnold" userId="8993a44a-1dde-43d4-879e-84867f47ccd8" providerId="ADAL" clId="{D29E2F54-EA11-40B2-8B37-DDC7CABD2F5A}" dt="2019-05-31T06:40:50.994" v="376" actId="478"/>
          <ac:spMkLst>
            <pc:docMk/>
            <pc:sldMk cId="2908483606" sldId="264"/>
            <ac:spMk id="8" creationId="{00000000-0000-0000-0000-000000000000}"/>
          </ac:spMkLst>
        </pc:spChg>
        <pc:spChg chg="del">
          <ac:chgData name="Emma Arnold" userId="8993a44a-1dde-43d4-879e-84867f47ccd8" providerId="ADAL" clId="{D29E2F54-EA11-40B2-8B37-DDC7CABD2F5A}" dt="2019-05-31T06:40:53.620" v="377" actId="478"/>
          <ac:spMkLst>
            <pc:docMk/>
            <pc:sldMk cId="2908483606" sldId="264"/>
            <ac:spMk id="10" creationId="{00000000-0000-0000-0000-000000000000}"/>
          </ac:spMkLst>
        </pc:spChg>
        <pc:spChg chg="add del mod">
          <ac:chgData name="Emma Arnold" userId="8993a44a-1dde-43d4-879e-84867f47ccd8" providerId="ADAL" clId="{D29E2F54-EA11-40B2-8B37-DDC7CABD2F5A}" dt="2019-05-31T06:44:05.661" v="392"/>
          <ac:spMkLst>
            <pc:docMk/>
            <pc:sldMk cId="2908483606" sldId="264"/>
            <ac:spMk id="11" creationId="{1FC727E7-14DF-4577-B06F-FBDC21411409}"/>
          </ac:spMkLst>
        </pc:spChg>
        <pc:spChg chg="add mod">
          <ac:chgData name="Emma Arnold" userId="8993a44a-1dde-43d4-879e-84867f47ccd8" providerId="ADAL" clId="{D29E2F54-EA11-40B2-8B37-DDC7CABD2F5A}" dt="2019-06-07T13:43:18.121" v="1943" actId="20577"/>
          <ac:spMkLst>
            <pc:docMk/>
            <pc:sldMk cId="2908483606" sldId="264"/>
            <ac:spMk id="12" creationId="{8F81D15E-8D0D-4445-872D-6C4A764610C1}"/>
          </ac:spMkLst>
        </pc:spChg>
        <pc:picChg chg="add del mod modCrop">
          <ac:chgData name="Emma Arnold" userId="8993a44a-1dde-43d4-879e-84867f47ccd8" providerId="ADAL" clId="{D29E2F54-EA11-40B2-8B37-DDC7CABD2F5A}" dt="2019-05-31T06:43:13.055" v="384" actId="478"/>
          <ac:picMkLst>
            <pc:docMk/>
            <pc:sldMk cId="2908483606" sldId="264"/>
            <ac:picMk id="3" creationId="{AB4D6E6C-4C7F-4F92-BA1C-CB855361DBF4}"/>
          </ac:picMkLst>
        </pc:picChg>
        <pc:picChg chg="add mod ord modCrop">
          <ac:chgData name="Emma Arnold" userId="8993a44a-1dde-43d4-879e-84867f47ccd8" providerId="ADAL" clId="{D29E2F54-EA11-40B2-8B37-DDC7CABD2F5A}" dt="2019-05-31T06:47:37.620" v="406" actId="1076"/>
          <ac:picMkLst>
            <pc:docMk/>
            <pc:sldMk cId="2908483606" sldId="264"/>
            <ac:picMk id="4" creationId="{CA2E3E96-B8E1-43EB-B83B-1335C1D187D7}"/>
          </ac:picMkLst>
        </pc:picChg>
        <pc:picChg chg="del">
          <ac:chgData name="Emma Arnold" userId="8993a44a-1dde-43d4-879e-84867f47ccd8" providerId="ADAL" clId="{D29E2F54-EA11-40B2-8B37-DDC7CABD2F5A}" dt="2019-05-31T06:40:44.401" v="372" actId="478"/>
          <ac:picMkLst>
            <pc:docMk/>
            <pc:sldMk cId="2908483606" sldId="264"/>
            <ac:picMk id="5" creationId="{00000000-0000-0000-0000-000000000000}"/>
          </ac:picMkLst>
        </pc:picChg>
        <pc:picChg chg="del">
          <ac:chgData name="Emma Arnold" userId="8993a44a-1dde-43d4-879e-84867f47ccd8" providerId="ADAL" clId="{D29E2F54-EA11-40B2-8B37-DDC7CABD2F5A}" dt="2019-05-31T06:40:46.871" v="374" actId="478"/>
          <ac:picMkLst>
            <pc:docMk/>
            <pc:sldMk cId="2908483606" sldId="264"/>
            <ac:picMk id="6" creationId="{00000000-0000-0000-0000-000000000000}"/>
          </ac:picMkLst>
        </pc:picChg>
        <pc:picChg chg="del">
          <ac:chgData name="Emma Arnold" userId="8993a44a-1dde-43d4-879e-84867f47ccd8" providerId="ADAL" clId="{D29E2F54-EA11-40B2-8B37-DDC7CABD2F5A}" dt="2019-05-31T06:40:45.521" v="373" actId="478"/>
          <ac:picMkLst>
            <pc:docMk/>
            <pc:sldMk cId="2908483606" sldId="264"/>
            <ac:picMk id="9" creationId="{00000000-0000-0000-0000-000000000000}"/>
          </ac:picMkLst>
        </pc:picChg>
      </pc:sldChg>
      <pc:sldChg chg="addSp delSp modSp modNotesTx">
        <pc:chgData name="Emma Arnold" userId="8993a44a-1dde-43d4-879e-84867f47ccd8" providerId="ADAL" clId="{D29E2F54-EA11-40B2-8B37-DDC7CABD2F5A}" dt="2019-06-10T07:23:38.080" v="6624" actId="478"/>
        <pc:sldMkLst>
          <pc:docMk/>
          <pc:sldMk cId="776368806" sldId="265"/>
        </pc:sldMkLst>
        <pc:spChg chg="mod">
          <ac:chgData name="Emma Arnold" userId="8993a44a-1dde-43d4-879e-84867f47ccd8" providerId="ADAL" clId="{D29E2F54-EA11-40B2-8B37-DDC7CABD2F5A}" dt="2019-06-07T11:41:23.814" v="777" actId="20577"/>
          <ac:spMkLst>
            <pc:docMk/>
            <pc:sldMk cId="776368806" sldId="265"/>
            <ac:spMk id="3" creationId="{76AB8E7A-A6C2-450A-9E27-9038DD65D762}"/>
          </ac:spMkLst>
        </pc:spChg>
        <pc:spChg chg="del">
          <ac:chgData name="Emma Arnold" userId="8993a44a-1dde-43d4-879e-84867f47ccd8" providerId="ADAL" clId="{D29E2F54-EA11-40B2-8B37-DDC7CABD2F5A}" dt="2019-06-07T11:41:31.962" v="779" actId="478"/>
          <ac:spMkLst>
            <pc:docMk/>
            <pc:sldMk cId="776368806" sldId="265"/>
            <ac:spMk id="4" creationId="{00000000-0000-0000-0000-000000000000}"/>
          </ac:spMkLst>
        </pc:spChg>
        <pc:spChg chg="del">
          <ac:chgData name="Emma Arnold" userId="8993a44a-1dde-43d4-879e-84867f47ccd8" providerId="ADAL" clId="{D29E2F54-EA11-40B2-8B37-DDC7CABD2F5A}" dt="2019-05-31T06:50:19.675" v="417" actId="478"/>
          <ac:spMkLst>
            <pc:docMk/>
            <pc:sldMk cId="776368806" sldId="265"/>
            <ac:spMk id="7" creationId="{00000000-0000-0000-0000-000000000000}"/>
          </ac:spMkLst>
        </pc:spChg>
        <pc:spChg chg="add del mod">
          <ac:chgData name="Emma Arnold" userId="8993a44a-1dde-43d4-879e-84867f47ccd8" providerId="ADAL" clId="{D29E2F54-EA11-40B2-8B37-DDC7CABD2F5A}" dt="2019-06-07T11:30:09.331" v="439"/>
          <ac:spMkLst>
            <pc:docMk/>
            <pc:sldMk cId="776368806" sldId="265"/>
            <ac:spMk id="7" creationId="{B99A5FD4-17BA-4848-B5F0-22D42FC3D608}"/>
          </ac:spMkLst>
        </pc:spChg>
        <pc:spChg chg="del">
          <ac:chgData name="Emma Arnold" userId="8993a44a-1dde-43d4-879e-84867f47ccd8" providerId="ADAL" clId="{D29E2F54-EA11-40B2-8B37-DDC7CABD2F5A}" dt="2019-05-31T06:50:13.291" v="415" actId="478"/>
          <ac:spMkLst>
            <pc:docMk/>
            <pc:sldMk cId="776368806" sldId="265"/>
            <ac:spMk id="8" creationId="{00000000-0000-0000-0000-000000000000}"/>
          </ac:spMkLst>
        </pc:spChg>
        <pc:spChg chg="add del mod">
          <ac:chgData name="Emma Arnold" userId="8993a44a-1dde-43d4-879e-84867f47ccd8" providerId="ADAL" clId="{D29E2F54-EA11-40B2-8B37-DDC7CABD2F5A}" dt="2019-06-07T11:30:09.331" v="439"/>
          <ac:spMkLst>
            <pc:docMk/>
            <pc:sldMk cId="776368806" sldId="265"/>
            <ac:spMk id="8" creationId="{B243E797-43AE-493E-9CDD-30640F365E74}"/>
          </ac:spMkLst>
        </pc:spChg>
        <pc:spChg chg="add del mod">
          <ac:chgData name="Emma Arnold" userId="8993a44a-1dde-43d4-879e-84867f47ccd8" providerId="ADAL" clId="{D29E2F54-EA11-40B2-8B37-DDC7CABD2F5A}" dt="2019-06-10T07:23:38.080" v="6624" actId="478"/>
          <ac:spMkLst>
            <pc:docMk/>
            <pc:sldMk cId="776368806" sldId="265"/>
            <ac:spMk id="9" creationId="{DB0FDE15-577B-4C41-B996-0C3F76829E3A}"/>
          </ac:spMkLst>
        </pc:spChg>
        <pc:spChg chg="del">
          <ac:chgData name="Emma Arnold" userId="8993a44a-1dde-43d4-879e-84867f47ccd8" providerId="ADAL" clId="{D29E2F54-EA11-40B2-8B37-DDC7CABD2F5A}" dt="2019-05-31T06:50:16.651" v="416" actId="478"/>
          <ac:spMkLst>
            <pc:docMk/>
            <pc:sldMk cId="776368806" sldId="265"/>
            <ac:spMk id="10" creationId="{00000000-0000-0000-0000-000000000000}"/>
          </ac:spMkLst>
        </pc:spChg>
        <pc:spChg chg="add mod">
          <ac:chgData name="Emma Arnold" userId="8993a44a-1dde-43d4-879e-84867f47ccd8" providerId="ADAL" clId="{D29E2F54-EA11-40B2-8B37-DDC7CABD2F5A}" dt="2019-06-07T11:53:08.313" v="831" actId="20577"/>
          <ac:spMkLst>
            <pc:docMk/>
            <pc:sldMk cId="776368806" sldId="265"/>
            <ac:spMk id="11" creationId="{88E4B84E-EDF1-47B2-819C-797D7F215627}"/>
          </ac:spMkLst>
        </pc:spChg>
        <pc:picChg chg="del">
          <ac:chgData name="Emma Arnold" userId="8993a44a-1dde-43d4-879e-84867f47ccd8" providerId="ADAL" clId="{D29E2F54-EA11-40B2-8B37-DDC7CABD2F5A}" dt="2019-06-07T11:29:13.081" v="435" actId="478"/>
          <ac:picMkLst>
            <pc:docMk/>
            <pc:sldMk cId="776368806" sldId="265"/>
            <ac:picMk id="5" creationId="{00000000-0000-0000-0000-000000000000}"/>
          </ac:picMkLst>
        </pc:picChg>
        <pc:picChg chg="del mod">
          <ac:chgData name="Emma Arnold" userId="8993a44a-1dde-43d4-879e-84867f47ccd8" providerId="ADAL" clId="{D29E2F54-EA11-40B2-8B37-DDC7CABD2F5A}" dt="2019-06-07T11:52:00.781" v="807" actId="478"/>
          <ac:picMkLst>
            <pc:docMk/>
            <pc:sldMk cId="776368806" sldId="265"/>
            <ac:picMk id="6" creationId="{00000000-0000-0000-0000-000000000000}"/>
          </ac:picMkLst>
        </pc:picChg>
        <pc:picChg chg="add mod">
          <ac:chgData name="Emma Arnold" userId="8993a44a-1dde-43d4-879e-84867f47ccd8" providerId="ADAL" clId="{D29E2F54-EA11-40B2-8B37-DDC7CABD2F5A}" dt="2019-06-07T11:52:08.595" v="811" actId="1076"/>
          <ac:picMkLst>
            <pc:docMk/>
            <pc:sldMk cId="776368806" sldId="265"/>
            <ac:picMk id="10" creationId="{506E1613-C752-4973-9C55-C2752C5A2ABE}"/>
          </ac:picMkLst>
        </pc:picChg>
        <pc:picChg chg="add del">
          <ac:chgData name="Emma Arnold" userId="8993a44a-1dde-43d4-879e-84867f47ccd8" providerId="ADAL" clId="{D29E2F54-EA11-40B2-8B37-DDC7CABD2F5A}" dt="2019-06-07T12:00:18.528" v="865" actId="478"/>
          <ac:picMkLst>
            <pc:docMk/>
            <pc:sldMk cId="776368806" sldId="265"/>
            <ac:picMk id="12" creationId="{029A030F-6365-41E9-B42C-C2940969354F}"/>
          </ac:picMkLst>
        </pc:picChg>
        <pc:picChg chg="del">
          <ac:chgData name="Emma Arnold" userId="8993a44a-1dde-43d4-879e-84867f47ccd8" providerId="ADAL" clId="{D29E2F54-EA11-40B2-8B37-DDC7CABD2F5A}" dt="2019-06-07T11:41:26.921" v="778" actId="478"/>
          <ac:picMkLst>
            <pc:docMk/>
            <pc:sldMk cId="776368806" sldId="265"/>
            <ac:picMk id="1026" creationId="{00000000-0000-0000-0000-000000000000}"/>
          </ac:picMkLst>
        </pc:picChg>
        <pc:picChg chg="del">
          <ac:chgData name="Emma Arnold" userId="8993a44a-1dde-43d4-879e-84867f47ccd8" providerId="ADAL" clId="{D29E2F54-EA11-40B2-8B37-DDC7CABD2F5A}" dt="2019-05-31T06:50:06.531" v="414" actId="478"/>
          <ac:picMkLst>
            <pc:docMk/>
            <pc:sldMk cId="776368806" sldId="265"/>
            <ac:picMk id="1028" creationId="{00000000-0000-0000-0000-000000000000}"/>
          </ac:picMkLst>
        </pc:picChg>
      </pc:sldChg>
      <pc:sldChg chg="delSp modSp modNotesTx">
        <pc:chgData name="Emma Arnold" userId="8993a44a-1dde-43d4-879e-84867f47ccd8" providerId="ADAL" clId="{D29E2F54-EA11-40B2-8B37-DDC7CABD2F5A}" dt="2019-06-10T07:23:17.833" v="6621" actId="478"/>
        <pc:sldMkLst>
          <pc:docMk/>
          <pc:sldMk cId="2413701860" sldId="266"/>
        </pc:sldMkLst>
        <pc:spChg chg="mod">
          <ac:chgData name="Emma Arnold" userId="8993a44a-1dde-43d4-879e-84867f47ccd8" providerId="ADAL" clId="{D29E2F54-EA11-40B2-8B37-DDC7CABD2F5A}" dt="2019-06-07T14:04:12.457" v="2357"/>
          <ac:spMkLst>
            <pc:docMk/>
            <pc:sldMk cId="2413701860" sldId="266"/>
            <ac:spMk id="2" creationId="{C4FB2D57-F0BE-4835-8184-BEFBC9DFEC29}"/>
          </ac:spMkLst>
        </pc:spChg>
        <pc:spChg chg="del">
          <ac:chgData name="Emma Arnold" userId="8993a44a-1dde-43d4-879e-84867f47ccd8" providerId="ADAL" clId="{D29E2F54-EA11-40B2-8B37-DDC7CABD2F5A}" dt="2019-06-10T07:23:17.833" v="6621" actId="478"/>
          <ac:spMkLst>
            <pc:docMk/>
            <pc:sldMk cId="2413701860" sldId="266"/>
            <ac:spMk id="3" creationId="{9E4DC381-1C6E-47E1-AA6C-6137255B49C5}"/>
          </ac:spMkLst>
        </pc:spChg>
      </pc:sldChg>
      <pc:sldChg chg="addSp delSp modSp modNotesTx">
        <pc:chgData name="Emma Arnold" userId="8993a44a-1dde-43d4-879e-84867f47ccd8" providerId="ADAL" clId="{D29E2F54-EA11-40B2-8B37-DDC7CABD2F5A}" dt="2019-06-07T19:02:27.280" v="6062" actId="20577"/>
        <pc:sldMkLst>
          <pc:docMk/>
          <pc:sldMk cId="2418743534" sldId="267"/>
        </pc:sldMkLst>
        <pc:spChg chg="mod">
          <ac:chgData name="Emma Arnold" userId="8993a44a-1dde-43d4-879e-84867f47ccd8" providerId="ADAL" clId="{D29E2F54-EA11-40B2-8B37-DDC7CABD2F5A}" dt="2019-06-07T15:27:20.780" v="3476" actId="20577"/>
          <ac:spMkLst>
            <pc:docMk/>
            <pc:sldMk cId="2418743534" sldId="267"/>
            <ac:spMk id="2" creationId="{C4FB2D57-F0BE-4835-8184-BEFBC9DFEC29}"/>
          </ac:spMkLst>
        </pc:spChg>
        <pc:spChg chg="mod">
          <ac:chgData name="Emma Arnold" userId="8993a44a-1dde-43d4-879e-84867f47ccd8" providerId="ADAL" clId="{D29E2F54-EA11-40B2-8B37-DDC7CABD2F5A}" dt="2019-06-07T14:17:01.396" v="2676" actId="20577"/>
          <ac:spMkLst>
            <pc:docMk/>
            <pc:sldMk cId="2418743534" sldId="267"/>
            <ac:spMk id="3" creationId="{76AB8E7A-A6C2-450A-9E27-9038DD65D762}"/>
          </ac:spMkLst>
        </pc:spChg>
        <pc:spChg chg="del">
          <ac:chgData name="Emma Arnold" userId="8993a44a-1dde-43d4-879e-84867f47ccd8" providerId="ADAL" clId="{D29E2F54-EA11-40B2-8B37-DDC7CABD2F5A}" dt="2019-06-07T14:05:13.760" v="2360" actId="478"/>
          <ac:spMkLst>
            <pc:docMk/>
            <pc:sldMk cId="2418743534" sldId="267"/>
            <ac:spMk id="5" creationId="{00000000-0000-0000-0000-000000000000}"/>
          </ac:spMkLst>
        </pc:spChg>
        <pc:spChg chg="del">
          <ac:chgData name="Emma Arnold" userId="8993a44a-1dde-43d4-879e-84867f47ccd8" providerId="ADAL" clId="{D29E2F54-EA11-40B2-8B37-DDC7CABD2F5A}" dt="2019-06-07T14:05:15.426" v="2361" actId="478"/>
          <ac:spMkLst>
            <pc:docMk/>
            <pc:sldMk cId="2418743534" sldId="267"/>
            <ac:spMk id="6" creationId="{00000000-0000-0000-0000-000000000000}"/>
          </ac:spMkLst>
        </pc:spChg>
        <pc:spChg chg="del">
          <ac:chgData name="Emma Arnold" userId="8993a44a-1dde-43d4-879e-84867f47ccd8" providerId="ADAL" clId="{D29E2F54-EA11-40B2-8B37-DDC7CABD2F5A}" dt="2019-06-07T14:05:17.582" v="2362" actId="478"/>
          <ac:spMkLst>
            <pc:docMk/>
            <pc:sldMk cId="2418743534" sldId="267"/>
            <ac:spMk id="7" creationId="{00000000-0000-0000-0000-000000000000}"/>
          </ac:spMkLst>
        </pc:spChg>
        <pc:spChg chg="del">
          <ac:chgData name="Emma Arnold" userId="8993a44a-1dde-43d4-879e-84867f47ccd8" providerId="ADAL" clId="{D29E2F54-EA11-40B2-8B37-DDC7CABD2F5A}" dt="2019-05-31T07:02:14.979" v="418"/>
          <ac:spMkLst>
            <pc:docMk/>
            <pc:sldMk cId="2418743534" sldId="267"/>
            <ac:spMk id="8" creationId="{5A83E91B-17BE-4233-B86C-98CD7E448D0B}"/>
          </ac:spMkLst>
        </pc:spChg>
        <pc:spChg chg="add del mod">
          <ac:chgData name="Emma Arnold" userId="8993a44a-1dde-43d4-879e-84867f47ccd8" providerId="ADAL" clId="{D29E2F54-EA11-40B2-8B37-DDC7CABD2F5A}" dt="2019-06-07T14:06:04.293" v="2367"/>
          <ac:spMkLst>
            <pc:docMk/>
            <pc:sldMk cId="2418743534" sldId="267"/>
            <ac:spMk id="8" creationId="{BBC51BC1-B056-4B4B-945A-608DD16A580B}"/>
          </ac:spMkLst>
        </pc:spChg>
        <pc:spChg chg="add del mod">
          <ac:chgData name="Emma Arnold" userId="8993a44a-1dde-43d4-879e-84867f47ccd8" providerId="ADAL" clId="{D29E2F54-EA11-40B2-8B37-DDC7CABD2F5A}" dt="2019-06-07T14:06:04.293" v="2367"/>
          <ac:spMkLst>
            <pc:docMk/>
            <pc:sldMk cId="2418743534" sldId="267"/>
            <ac:spMk id="9" creationId="{93925CE2-275B-459A-B995-8484C3B66B21}"/>
          </ac:spMkLst>
        </pc:spChg>
        <pc:picChg chg="del">
          <ac:chgData name="Emma Arnold" userId="8993a44a-1dde-43d4-879e-84867f47ccd8" providerId="ADAL" clId="{D29E2F54-EA11-40B2-8B37-DDC7CABD2F5A}" dt="2019-06-07T14:05:11.873" v="2359" actId="478"/>
          <ac:picMkLst>
            <pc:docMk/>
            <pc:sldMk cId="2418743534" sldId="267"/>
            <ac:picMk id="4" creationId="{00000000-0000-0000-0000-000000000000}"/>
          </ac:picMkLst>
        </pc:picChg>
        <pc:picChg chg="add del mod ord modCrop">
          <ac:chgData name="Emma Arnold" userId="8993a44a-1dde-43d4-879e-84867f47ccd8" providerId="ADAL" clId="{D29E2F54-EA11-40B2-8B37-DDC7CABD2F5A}" dt="2019-06-07T14:16:31.036" v="2668" actId="478"/>
          <ac:picMkLst>
            <pc:docMk/>
            <pc:sldMk cId="2418743534" sldId="267"/>
            <ac:picMk id="10" creationId="{4FCFD810-1F0E-43C5-AEF5-89BFFBB79ED4}"/>
          </ac:picMkLst>
        </pc:picChg>
        <pc:picChg chg="add mod ord modCrop">
          <ac:chgData name="Emma Arnold" userId="8993a44a-1dde-43d4-879e-84867f47ccd8" providerId="ADAL" clId="{D29E2F54-EA11-40B2-8B37-DDC7CABD2F5A}" dt="2019-06-07T14:17:07.725" v="2677" actId="14100"/>
          <ac:picMkLst>
            <pc:docMk/>
            <pc:sldMk cId="2418743534" sldId="267"/>
            <ac:picMk id="11" creationId="{6176CEE8-C54F-4362-8572-89CE918E9C16}"/>
          </ac:picMkLst>
        </pc:picChg>
        <pc:picChg chg="del">
          <ac:chgData name="Emma Arnold" userId="8993a44a-1dde-43d4-879e-84867f47ccd8" providerId="ADAL" clId="{D29E2F54-EA11-40B2-8B37-DDC7CABD2F5A}" dt="2019-06-07T14:05:09.600" v="2358" actId="478"/>
          <ac:picMkLst>
            <pc:docMk/>
            <pc:sldMk cId="2418743534" sldId="267"/>
            <ac:picMk id="1026" creationId="{00000000-0000-0000-0000-000000000000}"/>
          </ac:picMkLst>
        </pc:picChg>
        <pc:picChg chg="del mod">
          <ac:chgData name="Emma Arnold" userId="8993a44a-1dde-43d4-879e-84867f47ccd8" providerId="ADAL" clId="{D29E2F54-EA11-40B2-8B37-DDC7CABD2F5A}" dt="2019-06-07T14:05:28.703" v="2365" actId="478"/>
          <ac:picMkLst>
            <pc:docMk/>
            <pc:sldMk cId="2418743534" sldId="267"/>
            <ac:picMk id="1030" creationId="{00000000-0000-0000-0000-000000000000}"/>
          </ac:picMkLst>
        </pc:picChg>
      </pc:sldChg>
      <pc:sldChg chg="addSp delSp modSp modNotesTx">
        <pc:chgData name="Emma Arnold" userId="8993a44a-1dde-43d4-879e-84867f47ccd8" providerId="ADAL" clId="{D29E2F54-EA11-40B2-8B37-DDC7CABD2F5A}" dt="2019-06-07T19:02:38.366" v="6064" actId="20577"/>
        <pc:sldMkLst>
          <pc:docMk/>
          <pc:sldMk cId="1990486233" sldId="268"/>
        </pc:sldMkLst>
        <pc:spChg chg="mod">
          <ac:chgData name="Emma Arnold" userId="8993a44a-1dde-43d4-879e-84867f47ccd8" providerId="ADAL" clId="{D29E2F54-EA11-40B2-8B37-DDC7CABD2F5A}" dt="2019-06-07T14:19:39.220" v="2704" actId="20577"/>
          <ac:spMkLst>
            <pc:docMk/>
            <pc:sldMk cId="1990486233" sldId="268"/>
            <ac:spMk id="2" creationId="{C4FB2D57-F0BE-4835-8184-BEFBC9DFEC29}"/>
          </ac:spMkLst>
        </pc:spChg>
        <pc:spChg chg="add del mod">
          <ac:chgData name="Emma Arnold" userId="8993a44a-1dde-43d4-879e-84867f47ccd8" providerId="ADAL" clId="{D29E2F54-EA11-40B2-8B37-DDC7CABD2F5A}" dt="2019-06-07T14:19:19.441" v="2686"/>
          <ac:spMkLst>
            <pc:docMk/>
            <pc:sldMk cId="1990486233" sldId="268"/>
            <ac:spMk id="3" creationId="{02BDCFE2-9813-4CF0-82A0-CE70A60D6F56}"/>
          </ac:spMkLst>
        </pc:spChg>
        <pc:spChg chg="add mod">
          <ac:chgData name="Emma Arnold" userId="8993a44a-1dde-43d4-879e-84867f47ccd8" providerId="ADAL" clId="{D29E2F54-EA11-40B2-8B37-DDC7CABD2F5A}" dt="2019-06-07T14:41:00.948" v="2997" actId="113"/>
          <ac:spMkLst>
            <pc:docMk/>
            <pc:sldMk cId="1990486233" sldId="268"/>
            <ac:spMk id="4" creationId="{7566F6BB-40EC-428C-A6AE-9404B2D18C39}"/>
          </ac:spMkLst>
        </pc:spChg>
        <pc:spChg chg="del">
          <ac:chgData name="Emma Arnold" userId="8993a44a-1dde-43d4-879e-84867f47ccd8" providerId="ADAL" clId="{D29E2F54-EA11-40B2-8B37-DDC7CABD2F5A}" dt="2019-06-07T14:18:16.987" v="2683" actId="478"/>
          <ac:spMkLst>
            <pc:docMk/>
            <pc:sldMk cId="1990486233" sldId="268"/>
            <ac:spMk id="6" creationId="{00000000-0000-0000-0000-000000000000}"/>
          </ac:spMkLst>
        </pc:spChg>
        <pc:spChg chg="del">
          <ac:chgData name="Emma Arnold" userId="8993a44a-1dde-43d4-879e-84867f47ccd8" providerId="ADAL" clId="{D29E2F54-EA11-40B2-8B37-DDC7CABD2F5A}" dt="2019-06-07T14:18:18.875" v="2684" actId="478"/>
          <ac:spMkLst>
            <pc:docMk/>
            <pc:sldMk cId="1990486233" sldId="268"/>
            <ac:spMk id="7" creationId="{00000000-0000-0000-0000-000000000000}"/>
          </ac:spMkLst>
        </pc:spChg>
        <pc:spChg chg="del">
          <ac:chgData name="Emma Arnold" userId="8993a44a-1dde-43d4-879e-84867f47ccd8" providerId="ADAL" clId="{D29E2F54-EA11-40B2-8B37-DDC7CABD2F5A}" dt="2019-06-07T14:18:20.540" v="2685" actId="478"/>
          <ac:spMkLst>
            <pc:docMk/>
            <pc:sldMk cId="1990486233" sldId="268"/>
            <ac:spMk id="9" creationId="{00000000-0000-0000-0000-000000000000}"/>
          </ac:spMkLst>
        </pc:spChg>
        <pc:spChg chg="del">
          <ac:chgData name="Emma Arnold" userId="8993a44a-1dde-43d4-879e-84867f47ccd8" providerId="ADAL" clId="{D29E2F54-EA11-40B2-8B37-DDC7CABD2F5A}" dt="2019-06-07T14:18:10.442" v="2680" actId="478"/>
          <ac:spMkLst>
            <pc:docMk/>
            <pc:sldMk cId="1990486233" sldId="268"/>
            <ac:spMk id="15" creationId="{00000000-0000-0000-0000-000000000000}"/>
          </ac:spMkLst>
        </pc:spChg>
        <pc:spChg chg="del">
          <ac:chgData name="Emma Arnold" userId="8993a44a-1dde-43d4-879e-84867f47ccd8" providerId="ADAL" clId="{D29E2F54-EA11-40B2-8B37-DDC7CABD2F5A}" dt="2019-06-07T14:19:44.047" v="2706" actId="478"/>
          <ac:spMkLst>
            <pc:docMk/>
            <pc:sldMk cId="1990486233" sldId="268"/>
            <ac:spMk id="16" creationId="{00000000-0000-0000-0000-000000000000}"/>
          </ac:spMkLst>
        </pc:spChg>
        <pc:spChg chg="del">
          <ac:chgData name="Emma Arnold" userId="8993a44a-1dde-43d4-879e-84867f47ccd8" providerId="ADAL" clId="{D29E2F54-EA11-40B2-8B37-DDC7CABD2F5A}" dt="2019-06-07T14:18:13.362" v="2682" actId="478"/>
          <ac:spMkLst>
            <pc:docMk/>
            <pc:sldMk cId="1990486233" sldId="268"/>
            <ac:spMk id="17" creationId="{00000000-0000-0000-0000-000000000000}"/>
          </ac:spMkLst>
        </pc:spChg>
        <pc:picChg chg="add del">
          <ac:chgData name="Emma Arnold" userId="8993a44a-1dde-43d4-879e-84867f47ccd8" providerId="ADAL" clId="{D29E2F54-EA11-40B2-8B37-DDC7CABD2F5A}" dt="2019-06-07T14:24:04.092" v="2788" actId="478"/>
          <ac:picMkLst>
            <pc:docMk/>
            <pc:sldMk cId="1990486233" sldId="268"/>
            <ac:picMk id="5" creationId="{D40B565F-41AE-442E-954F-9A18BAF4BCB1}"/>
          </ac:picMkLst>
        </pc:picChg>
        <pc:picChg chg="add del">
          <ac:chgData name="Emma Arnold" userId="8993a44a-1dde-43d4-879e-84867f47ccd8" providerId="ADAL" clId="{D29E2F54-EA11-40B2-8B37-DDC7CABD2F5A}" dt="2019-06-07T14:33:05.626" v="2825"/>
          <ac:picMkLst>
            <pc:docMk/>
            <pc:sldMk cId="1990486233" sldId="268"/>
            <ac:picMk id="8" creationId="{35B10B35-83BF-44C5-94DD-90F6EE73F66E}"/>
          </ac:picMkLst>
        </pc:picChg>
        <pc:picChg chg="add mod ord modCrop">
          <ac:chgData name="Emma Arnold" userId="8993a44a-1dde-43d4-879e-84867f47ccd8" providerId="ADAL" clId="{D29E2F54-EA11-40B2-8B37-DDC7CABD2F5A}" dt="2019-06-07T14:36:20.752" v="2834" actId="167"/>
          <ac:picMkLst>
            <pc:docMk/>
            <pc:sldMk cId="1990486233" sldId="268"/>
            <ac:picMk id="10" creationId="{37CB38FE-8302-428D-8F13-ACD3FC8C9353}"/>
          </ac:picMkLst>
        </pc:picChg>
        <pc:picChg chg="del">
          <ac:chgData name="Emma Arnold" userId="8993a44a-1dde-43d4-879e-84867f47ccd8" providerId="ADAL" clId="{D29E2F54-EA11-40B2-8B37-DDC7CABD2F5A}" dt="2019-06-07T14:18:07.269" v="2679" actId="478"/>
          <ac:picMkLst>
            <pc:docMk/>
            <pc:sldMk cId="1990486233" sldId="268"/>
            <ac:picMk id="2050" creationId="{00000000-0000-0000-0000-000000000000}"/>
          </ac:picMkLst>
        </pc:picChg>
        <pc:picChg chg="del mod">
          <ac:chgData name="Emma Arnold" userId="8993a44a-1dde-43d4-879e-84867f47ccd8" providerId="ADAL" clId="{D29E2F54-EA11-40B2-8B37-DDC7CABD2F5A}" dt="2019-06-07T14:23:51.544" v="2783" actId="478"/>
          <ac:picMkLst>
            <pc:docMk/>
            <pc:sldMk cId="1990486233" sldId="268"/>
            <ac:picMk id="2052" creationId="{00000000-0000-0000-0000-000000000000}"/>
          </ac:picMkLst>
        </pc:picChg>
        <pc:picChg chg="del">
          <ac:chgData name="Emma Arnold" userId="8993a44a-1dde-43d4-879e-84867f47ccd8" providerId="ADAL" clId="{D29E2F54-EA11-40B2-8B37-DDC7CABD2F5A}" dt="2019-06-07T14:18:11.422" v="2681" actId="478"/>
          <ac:picMkLst>
            <pc:docMk/>
            <pc:sldMk cId="1990486233" sldId="268"/>
            <ac:picMk id="2054" creationId="{00000000-0000-0000-0000-000000000000}"/>
          </ac:picMkLst>
        </pc:picChg>
      </pc:sldChg>
      <pc:sldChg chg="addSp delSp modSp modNotesTx">
        <pc:chgData name="Emma Arnold" userId="8993a44a-1dde-43d4-879e-84867f47ccd8" providerId="ADAL" clId="{D29E2F54-EA11-40B2-8B37-DDC7CABD2F5A}" dt="2019-06-07T19:02:59.389" v="6067" actId="20577"/>
        <pc:sldMkLst>
          <pc:docMk/>
          <pc:sldMk cId="1876788147" sldId="269"/>
        </pc:sldMkLst>
        <pc:spChg chg="mod">
          <ac:chgData name="Emma Arnold" userId="8993a44a-1dde-43d4-879e-84867f47ccd8" providerId="ADAL" clId="{D29E2F54-EA11-40B2-8B37-DDC7CABD2F5A}" dt="2019-06-07T18:59:49.783" v="6056" actId="20577"/>
          <ac:spMkLst>
            <pc:docMk/>
            <pc:sldMk cId="1876788147" sldId="269"/>
            <ac:spMk id="2" creationId="{C4FB2D57-F0BE-4835-8184-BEFBC9DFEC29}"/>
          </ac:spMkLst>
        </pc:spChg>
        <pc:spChg chg="del">
          <ac:chgData name="Emma Arnold" userId="8993a44a-1dde-43d4-879e-84867f47ccd8" providerId="ADAL" clId="{D29E2F54-EA11-40B2-8B37-DDC7CABD2F5A}" dt="2019-06-07T17:15:02.465" v="4671" actId="478"/>
          <ac:spMkLst>
            <pc:docMk/>
            <pc:sldMk cId="1876788147" sldId="269"/>
            <ac:spMk id="3" creationId="{00000000-0000-0000-0000-000000000000}"/>
          </ac:spMkLst>
        </pc:spChg>
        <pc:spChg chg="del">
          <ac:chgData name="Emma Arnold" userId="8993a44a-1dde-43d4-879e-84867f47ccd8" providerId="ADAL" clId="{D29E2F54-EA11-40B2-8B37-DDC7CABD2F5A}" dt="2019-06-07T17:06:11.429" v="4629" actId="478"/>
          <ac:spMkLst>
            <pc:docMk/>
            <pc:sldMk cId="1876788147" sldId="269"/>
            <ac:spMk id="4" creationId="{00000000-0000-0000-0000-000000000000}"/>
          </ac:spMkLst>
        </pc:spChg>
        <pc:spChg chg="del">
          <ac:chgData name="Emma Arnold" userId="8993a44a-1dde-43d4-879e-84867f47ccd8" providerId="ADAL" clId="{D29E2F54-EA11-40B2-8B37-DDC7CABD2F5A}" dt="2019-06-07T17:15:00.893" v="4670" actId="478"/>
          <ac:spMkLst>
            <pc:docMk/>
            <pc:sldMk cId="1876788147" sldId="269"/>
            <ac:spMk id="5" creationId="{00000000-0000-0000-0000-000000000000}"/>
          </ac:spMkLst>
        </pc:spChg>
        <pc:spChg chg="del">
          <ac:chgData name="Emma Arnold" userId="8993a44a-1dde-43d4-879e-84867f47ccd8" providerId="ADAL" clId="{D29E2F54-EA11-40B2-8B37-DDC7CABD2F5A}" dt="2019-06-07T17:15:05.352" v="4672" actId="478"/>
          <ac:spMkLst>
            <pc:docMk/>
            <pc:sldMk cId="1876788147" sldId="269"/>
            <ac:spMk id="7" creationId="{00000000-0000-0000-0000-000000000000}"/>
          </ac:spMkLst>
        </pc:spChg>
        <pc:spChg chg="del">
          <ac:chgData name="Emma Arnold" userId="8993a44a-1dde-43d4-879e-84867f47ccd8" providerId="ADAL" clId="{D29E2F54-EA11-40B2-8B37-DDC7CABD2F5A}" dt="2019-06-07T17:06:17.217" v="4633" actId="478"/>
          <ac:spMkLst>
            <pc:docMk/>
            <pc:sldMk cId="1876788147" sldId="269"/>
            <ac:spMk id="8" creationId="{00000000-0000-0000-0000-000000000000}"/>
          </ac:spMkLst>
        </pc:spChg>
        <pc:spChg chg="add del mod">
          <ac:chgData name="Emma Arnold" userId="8993a44a-1dde-43d4-879e-84867f47ccd8" providerId="ADAL" clId="{D29E2F54-EA11-40B2-8B37-DDC7CABD2F5A}" dt="2019-06-07T17:06:45.311" v="4641"/>
          <ac:spMkLst>
            <pc:docMk/>
            <pc:sldMk cId="1876788147" sldId="269"/>
            <ac:spMk id="9" creationId="{D8AC59E9-1ED6-4277-A7FE-76BFA4EB76BF}"/>
          </ac:spMkLst>
        </pc:spChg>
        <pc:spChg chg="del">
          <ac:chgData name="Emma Arnold" userId="8993a44a-1dde-43d4-879e-84867f47ccd8" providerId="ADAL" clId="{D29E2F54-EA11-40B2-8B37-DDC7CABD2F5A}" dt="2019-06-07T17:15:07.173" v="4673" actId="478"/>
          <ac:spMkLst>
            <pc:docMk/>
            <pc:sldMk cId="1876788147" sldId="269"/>
            <ac:spMk id="10" creationId="{00000000-0000-0000-0000-000000000000}"/>
          </ac:spMkLst>
        </pc:spChg>
        <pc:spChg chg="add mod">
          <ac:chgData name="Emma Arnold" userId="8993a44a-1dde-43d4-879e-84867f47ccd8" providerId="ADAL" clId="{D29E2F54-EA11-40B2-8B37-DDC7CABD2F5A}" dt="2019-06-07T17:23:46.084" v="4949" actId="20577"/>
          <ac:spMkLst>
            <pc:docMk/>
            <pc:sldMk cId="1876788147" sldId="269"/>
            <ac:spMk id="11" creationId="{5763DD9D-BC3A-48A6-A9F7-21AECC9FD509}"/>
          </ac:spMkLst>
        </pc:spChg>
        <pc:spChg chg="del">
          <ac:chgData name="Emma Arnold" userId="8993a44a-1dde-43d4-879e-84867f47ccd8" providerId="ADAL" clId="{D29E2F54-EA11-40B2-8B37-DDC7CABD2F5A}" dt="2019-06-07T17:06:14.355" v="4631" actId="478"/>
          <ac:spMkLst>
            <pc:docMk/>
            <pc:sldMk cId="1876788147" sldId="269"/>
            <ac:spMk id="13" creationId="{00000000-0000-0000-0000-000000000000}"/>
          </ac:spMkLst>
        </pc:spChg>
        <pc:picChg chg="del">
          <ac:chgData name="Emma Arnold" userId="8993a44a-1dde-43d4-879e-84867f47ccd8" providerId="ADAL" clId="{D29E2F54-EA11-40B2-8B37-DDC7CABD2F5A}" dt="2019-06-07T17:06:09.264" v="4628" actId="478"/>
          <ac:picMkLst>
            <pc:docMk/>
            <pc:sldMk cId="1876788147" sldId="269"/>
            <ac:picMk id="6" creationId="{00000000-0000-0000-0000-000000000000}"/>
          </ac:picMkLst>
        </pc:picChg>
        <pc:picChg chg="add del mod modCrop">
          <ac:chgData name="Emma Arnold" userId="8993a44a-1dde-43d4-879e-84867f47ccd8" providerId="ADAL" clId="{D29E2F54-EA11-40B2-8B37-DDC7CABD2F5A}" dt="2019-06-07T17:14:56.054" v="4668" actId="478"/>
          <ac:picMkLst>
            <pc:docMk/>
            <pc:sldMk cId="1876788147" sldId="269"/>
            <ac:picMk id="12" creationId="{7059AA03-84C0-46DA-9FBC-59B489364325}"/>
          </ac:picMkLst>
        </pc:picChg>
        <pc:picChg chg="add del mod modCrop">
          <ac:chgData name="Emma Arnold" userId="8993a44a-1dde-43d4-879e-84867f47ccd8" providerId="ADAL" clId="{D29E2F54-EA11-40B2-8B37-DDC7CABD2F5A}" dt="2019-06-07T17:10:59.381" v="4659" actId="478"/>
          <ac:picMkLst>
            <pc:docMk/>
            <pc:sldMk cId="1876788147" sldId="269"/>
            <ac:picMk id="14" creationId="{B1077E1B-DFB3-41A0-85D1-43D5344FF723}"/>
          </ac:picMkLst>
        </pc:picChg>
        <pc:picChg chg="add mod ord modCrop">
          <ac:chgData name="Emma Arnold" userId="8993a44a-1dde-43d4-879e-84867f47ccd8" providerId="ADAL" clId="{D29E2F54-EA11-40B2-8B37-DDC7CABD2F5A}" dt="2019-06-07T17:19:00.597" v="4837" actId="167"/>
          <ac:picMkLst>
            <pc:docMk/>
            <pc:sldMk cId="1876788147" sldId="269"/>
            <ac:picMk id="15" creationId="{F959AF22-5019-4878-9490-96E1B5175A9E}"/>
          </ac:picMkLst>
        </pc:picChg>
        <pc:picChg chg="del">
          <ac:chgData name="Emma Arnold" userId="8993a44a-1dde-43d4-879e-84867f47ccd8" providerId="ADAL" clId="{D29E2F54-EA11-40B2-8B37-DDC7CABD2F5A}" dt="2019-06-07T17:06:15.551" v="4632" actId="478"/>
          <ac:picMkLst>
            <pc:docMk/>
            <pc:sldMk cId="1876788147" sldId="269"/>
            <ac:picMk id="1026" creationId="{00000000-0000-0000-0000-000000000000}"/>
          </ac:picMkLst>
        </pc:picChg>
        <pc:picChg chg="del">
          <ac:chgData name="Emma Arnold" userId="8993a44a-1dde-43d4-879e-84867f47ccd8" providerId="ADAL" clId="{D29E2F54-EA11-40B2-8B37-DDC7CABD2F5A}" dt="2019-06-07T17:14:58.457" v="4669" actId="478"/>
          <ac:picMkLst>
            <pc:docMk/>
            <pc:sldMk cId="1876788147" sldId="269"/>
            <ac:picMk id="1028" creationId="{00000000-0000-0000-0000-000000000000}"/>
          </ac:picMkLst>
        </pc:picChg>
        <pc:picChg chg="del">
          <ac:chgData name="Emma Arnold" userId="8993a44a-1dde-43d4-879e-84867f47ccd8" providerId="ADAL" clId="{D29E2F54-EA11-40B2-8B37-DDC7CABD2F5A}" dt="2019-06-07T17:06:12.569" v="4630" actId="478"/>
          <ac:picMkLst>
            <pc:docMk/>
            <pc:sldMk cId="1876788147" sldId="269"/>
            <ac:picMk id="1030" creationId="{00000000-0000-0000-0000-000000000000}"/>
          </ac:picMkLst>
        </pc:picChg>
      </pc:sldChg>
      <pc:sldChg chg="addSp delSp modSp ord modNotesTx">
        <pc:chgData name="Emma Arnold" userId="8993a44a-1dde-43d4-879e-84867f47ccd8" providerId="ADAL" clId="{D29E2F54-EA11-40B2-8B37-DDC7CABD2F5A}" dt="2019-06-11T07:27:35.246" v="6709" actId="20577"/>
        <pc:sldMkLst>
          <pc:docMk/>
          <pc:sldMk cId="1747374994" sldId="271"/>
        </pc:sldMkLst>
        <pc:spChg chg="mod">
          <ac:chgData name="Emma Arnold" userId="8993a44a-1dde-43d4-879e-84867f47ccd8" providerId="ADAL" clId="{D29E2F54-EA11-40B2-8B37-DDC7CABD2F5A}" dt="2019-06-07T16:55:25.653" v="4002" actId="20577"/>
          <ac:spMkLst>
            <pc:docMk/>
            <pc:sldMk cId="1747374994" sldId="271"/>
            <ac:spMk id="2" creationId="{C4FB2D57-F0BE-4835-8184-BEFBC9DFEC29}"/>
          </ac:spMkLst>
        </pc:spChg>
        <pc:spChg chg="add del mod">
          <ac:chgData name="Emma Arnold" userId="8993a44a-1dde-43d4-879e-84867f47ccd8" providerId="ADAL" clId="{D29E2F54-EA11-40B2-8B37-DDC7CABD2F5A}" dt="2019-06-07T16:54:58.023" v="3981"/>
          <ac:spMkLst>
            <pc:docMk/>
            <pc:sldMk cId="1747374994" sldId="271"/>
            <ac:spMk id="3" creationId="{9D928173-5658-4FFD-9D33-010C4BF462DF}"/>
          </ac:spMkLst>
        </pc:spChg>
        <pc:spChg chg="add mod">
          <ac:chgData name="Emma Arnold" userId="8993a44a-1dde-43d4-879e-84867f47ccd8" providerId="ADAL" clId="{D29E2F54-EA11-40B2-8B37-DDC7CABD2F5A}" dt="2019-06-11T07:27:35.246" v="6709" actId="20577"/>
          <ac:spMkLst>
            <pc:docMk/>
            <pc:sldMk cId="1747374994" sldId="271"/>
            <ac:spMk id="4" creationId="{FAD94633-EF33-4499-8FBE-39A04A020088}"/>
          </ac:spMkLst>
        </pc:spChg>
        <pc:spChg chg="del">
          <ac:chgData name="Emma Arnold" userId="8993a44a-1dde-43d4-879e-84867f47ccd8" providerId="ADAL" clId="{D29E2F54-EA11-40B2-8B37-DDC7CABD2F5A}" dt="2019-06-07T16:52:21.590" v="3974" actId="478"/>
          <ac:spMkLst>
            <pc:docMk/>
            <pc:sldMk cId="1747374994" sldId="271"/>
            <ac:spMk id="8" creationId="{00000000-0000-0000-0000-000000000000}"/>
          </ac:spMkLst>
        </pc:spChg>
        <pc:spChg chg="add del mod">
          <ac:chgData name="Emma Arnold" userId="8993a44a-1dde-43d4-879e-84867f47ccd8" providerId="ADAL" clId="{D29E2F54-EA11-40B2-8B37-DDC7CABD2F5A}" dt="2019-06-10T07:22:57.098" v="6616" actId="478"/>
          <ac:spMkLst>
            <pc:docMk/>
            <pc:sldMk cId="1747374994" sldId="271"/>
            <ac:spMk id="9" creationId="{C1FE547C-0456-4ED6-9DE7-EDB0D6831EF5}"/>
          </ac:spMkLst>
        </pc:spChg>
        <pc:picChg chg="add del mod ord modCrop">
          <ac:chgData name="Emma Arnold" userId="8993a44a-1dde-43d4-879e-84867f47ccd8" providerId="ADAL" clId="{D29E2F54-EA11-40B2-8B37-DDC7CABD2F5A}" dt="2019-06-10T05:20:34.542" v="6075" actId="478"/>
          <ac:picMkLst>
            <pc:docMk/>
            <pc:sldMk cId="1747374994" sldId="271"/>
            <ac:picMk id="5" creationId="{14DC3BCE-7FFD-43BC-BC7A-11EA5E0B3F08}"/>
          </ac:picMkLst>
        </pc:picChg>
        <pc:picChg chg="add del mod modCrop">
          <ac:chgData name="Emma Arnold" userId="8993a44a-1dde-43d4-879e-84867f47ccd8" providerId="ADAL" clId="{D29E2F54-EA11-40B2-8B37-DDC7CABD2F5A}" dt="2019-06-10T05:38:28.425" v="6145" actId="478"/>
          <ac:picMkLst>
            <pc:docMk/>
            <pc:sldMk cId="1747374994" sldId="271"/>
            <ac:picMk id="6" creationId="{45042DE0-2501-477D-BAAA-0C350501C1D6}"/>
          </ac:picMkLst>
        </pc:picChg>
        <pc:picChg chg="add mod ord modCrop">
          <ac:chgData name="Emma Arnold" userId="8993a44a-1dde-43d4-879e-84867f47ccd8" providerId="ADAL" clId="{D29E2F54-EA11-40B2-8B37-DDC7CABD2F5A}" dt="2019-06-10T05:38:45.826" v="6150" actId="167"/>
          <ac:picMkLst>
            <pc:docMk/>
            <pc:sldMk cId="1747374994" sldId="271"/>
            <ac:picMk id="7" creationId="{C47F280A-2EFA-4397-8B63-32CAD64785B4}"/>
          </ac:picMkLst>
        </pc:picChg>
        <pc:picChg chg="del mod">
          <ac:chgData name="Emma Arnold" userId="8993a44a-1dde-43d4-879e-84867f47ccd8" providerId="ADAL" clId="{D29E2F54-EA11-40B2-8B37-DDC7CABD2F5A}" dt="2019-06-07T16:52:52.443" v="3980" actId="478"/>
          <ac:picMkLst>
            <pc:docMk/>
            <pc:sldMk cId="1747374994" sldId="271"/>
            <ac:picMk id="4098" creationId="{00000000-0000-0000-0000-000000000000}"/>
          </ac:picMkLst>
        </pc:picChg>
        <pc:picChg chg="del">
          <ac:chgData name="Emma Arnold" userId="8993a44a-1dde-43d4-879e-84867f47ccd8" providerId="ADAL" clId="{D29E2F54-EA11-40B2-8B37-DDC7CABD2F5A}" dt="2019-06-07T16:52:44.141" v="3977" actId="478"/>
          <ac:picMkLst>
            <pc:docMk/>
            <pc:sldMk cId="1747374994" sldId="271"/>
            <ac:picMk id="4102" creationId="{00000000-0000-0000-0000-000000000000}"/>
          </ac:picMkLst>
        </pc:picChg>
      </pc:sldChg>
      <pc:sldChg chg="addSp delSp modSp add del modNotesTx">
        <pc:chgData name="Emma Arnold" userId="8993a44a-1dde-43d4-879e-84867f47ccd8" providerId="ADAL" clId="{D29E2F54-EA11-40B2-8B37-DDC7CABD2F5A}" dt="2019-06-11T07:06:10.212" v="6641" actId="2696"/>
        <pc:sldMkLst>
          <pc:docMk/>
          <pc:sldMk cId="982110520" sldId="273"/>
        </pc:sldMkLst>
        <pc:spChg chg="del">
          <ac:chgData name="Emma Arnold" userId="8993a44a-1dde-43d4-879e-84867f47ccd8" providerId="ADAL" clId="{D29E2F54-EA11-40B2-8B37-DDC7CABD2F5A}" dt="2019-06-07T15:27:31.888" v="3478" actId="478"/>
          <ac:spMkLst>
            <pc:docMk/>
            <pc:sldMk cId="982110520" sldId="273"/>
            <ac:spMk id="3" creationId="{00000000-0000-0000-0000-000000000000}"/>
          </ac:spMkLst>
        </pc:spChg>
        <pc:spChg chg="add del mod">
          <ac:chgData name="Emma Arnold" userId="8993a44a-1dde-43d4-879e-84867f47ccd8" providerId="ADAL" clId="{D29E2F54-EA11-40B2-8B37-DDC7CABD2F5A}" dt="2019-06-07T15:28:19.297" v="3481"/>
          <ac:spMkLst>
            <pc:docMk/>
            <pc:sldMk cId="982110520" sldId="273"/>
            <ac:spMk id="4" creationId="{1DEE5366-ABB1-4FDD-A2BA-7A34711AEC91}"/>
          </ac:spMkLst>
        </pc:spChg>
        <pc:spChg chg="add del mod">
          <ac:chgData name="Emma Arnold" userId="8993a44a-1dde-43d4-879e-84867f47ccd8" providerId="ADAL" clId="{D29E2F54-EA11-40B2-8B37-DDC7CABD2F5A}" dt="2019-06-07T15:28:19.297" v="3481"/>
          <ac:spMkLst>
            <pc:docMk/>
            <pc:sldMk cId="982110520" sldId="273"/>
            <ac:spMk id="5" creationId="{D2C3BB62-9F76-4AF5-8F7F-73F40810FD45}"/>
          </ac:spMkLst>
        </pc:spChg>
        <pc:spChg chg="add del mod">
          <ac:chgData name="Emma Arnold" userId="8993a44a-1dde-43d4-879e-84867f47ccd8" providerId="ADAL" clId="{D29E2F54-EA11-40B2-8B37-DDC7CABD2F5A}" dt="2019-06-07T15:30:32.085" v="3522"/>
          <ac:spMkLst>
            <pc:docMk/>
            <pc:sldMk cId="982110520" sldId="273"/>
            <ac:spMk id="6" creationId="{CE7C3F8E-379B-49AA-ACA3-5BB66BA83F3C}"/>
          </ac:spMkLst>
        </pc:spChg>
        <pc:spChg chg="add del mod">
          <ac:chgData name="Emma Arnold" userId="8993a44a-1dde-43d4-879e-84867f47ccd8" providerId="ADAL" clId="{D29E2F54-EA11-40B2-8B37-DDC7CABD2F5A}" dt="2019-06-07T15:30:32.085" v="3522"/>
          <ac:spMkLst>
            <pc:docMk/>
            <pc:sldMk cId="982110520" sldId="273"/>
            <ac:spMk id="7" creationId="{C19DCE57-1381-4997-A3B9-F3EE2AE9C90D}"/>
          </ac:spMkLst>
        </pc:spChg>
        <pc:spChg chg="mod">
          <ac:chgData name="Emma Arnold" userId="8993a44a-1dde-43d4-879e-84867f47ccd8" providerId="ADAL" clId="{D29E2F54-EA11-40B2-8B37-DDC7CABD2F5A}" dt="2019-06-07T16:51:13.539" v="3972" actId="20577"/>
          <ac:spMkLst>
            <pc:docMk/>
            <pc:sldMk cId="982110520" sldId="273"/>
            <ac:spMk id="8" creationId="{76AB8E7A-A6C2-450A-9E27-9038DD65D762}"/>
          </ac:spMkLst>
        </pc:spChg>
        <pc:picChg chg="add del mod">
          <ac:chgData name="Emma Arnold" userId="8993a44a-1dde-43d4-879e-84867f47ccd8" providerId="ADAL" clId="{D29E2F54-EA11-40B2-8B37-DDC7CABD2F5A}" dt="2019-06-07T16:29:11.401" v="3600" actId="478"/>
          <ac:picMkLst>
            <pc:docMk/>
            <pc:sldMk cId="982110520" sldId="273"/>
            <ac:picMk id="9" creationId="{42F8229C-E012-4913-A30B-3AEDE006AE41}"/>
          </ac:picMkLst>
        </pc:picChg>
        <pc:picChg chg="add del">
          <ac:chgData name="Emma Arnold" userId="8993a44a-1dde-43d4-879e-84867f47ccd8" providerId="ADAL" clId="{D29E2F54-EA11-40B2-8B37-DDC7CABD2F5A}" dt="2019-06-07T16:30:49.752" v="3602"/>
          <ac:picMkLst>
            <pc:docMk/>
            <pc:sldMk cId="982110520" sldId="273"/>
            <ac:picMk id="10" creationId="{041092CB-92C9-444C-AC9B-91931208595F}"/>
          </ac:picMkLst>
        </pc:picChg>
        <pc:picChg chg="add del mod ord modCrop">
          <ac:chgData name="Emma Arnold" userId="8993a44a-1dde-43d4-879e-84867f47ccd8" providerId="ADAL" clId="{D29E2F54-EA11-40B2-8B37-DDC7CABD2F5A}" dt="2019-06-07T16:31:56.393" v="3610" actId="478"/>
          <ac:picMkLst>
            <pc:docMk/>
            <pc:sldMk cId="982110520" sldId="273"/>
            <ac:picMk id="11" creationId="{F37CFFF1-C34B-4E8A-81AD-4B49CB813651}"/>
          </ac:picMkLst>
        </pc:picChg>
        <pc:picChg chg="add del mod ord modCrop">
          <ac:chgData name="Emma Arnold" userId="8993a44a-1dde-43d4-879e-84867f47ccd8" providerId="ADAL" clId="{D29E2F54-EA11-40B2-8B37-DDC7CABD2F5A}" dt="2019-06-07T16:34:17.841" v="3654" actId="478"/>
          <ac:picMkLst>
            <pc:docMk/>
            <pc:sldMk cId="982110520" sldId="273"/>
            <ac:picMk id="12" creationId="{737DA612-6B3E-4197-9B28-FA5D539FA674}"/>
          </ac:picMkLst>
        </pc:picChg>
        <pc:picChg chg="add mod ord modCrop">
          <ac:chgData name="Emma Arnold" userId="8993a44a-1dde-43d4-879e-84867f47ccd8" providerId="ADAL" clId="{D29E2F54-EA11-40B2-8B37-DDC7CABD2F5A}" dt="2019-06-07T16:36:55.718" v="3660" actId="1076"/>
          <ac:picMkLst>
            <pc:docMk/>
            <pc:sldMk cId="982110520" sldId="273"/>
            <ac:picMk id="13" creationId="{0AE6E9F6-4A89-486C-80B9-F7BBD9FB8136}"/>
          </ac:picMkLst>
        </pc:picChg>
        <pc:picChg chg="del">
          <ac:chgData name="Emma Arnold" userId="8993a44a-1dde-43d4-879e-84867f47ccd8" providerId="ADAL" clId="{D29E2F54-EA11-40B2-8B37-DDC7CABD2F5A}" dt="2019-06-07T15:27:29.027" v="3477" actId="478"/>
          <ac:picMkLst>
            <pc:docMk/>
            <pc:sldMk cId="982110520" sldId="273"/>
            <ac:picMk id="2054" creationId="{00000000-0000-0000-0000-000000000000}"/>
          </ac:picMkLst>
        </pc:picChg>
      </pc:sldChg>
      <pc:sldChg chg="addSp delSp modSp ord modNotesTx">
        <pc:chgData name="Emma Arnold" userId="8993a44a-1dde-43d4-879e-84867f47ccd8" providerId="ADAL" clId="{D29E2F54-EA11-40B2-8B37-DDC7CABD2F5A}" dt="2019-06-10T07:23:28.948" v="6622" actId="478"/>
        <pc:sldMkLst>
          <pc:docMk/>
          <pc:sldMk cId="3500453661" sldId="276"/>
        </pc:sldMkLst>
        <pc:spChg chg="mod">
          <ac:chgData name="Emma Arnold" userId="8993a44a-1dde-43d4-879e-84867f47ccd8" providerId="ADAL" clId="{D29E2F54-EA11-40B2-8B37-DDC7CABD2F5A}" dt="2019-06-10T06:04:54.808" v="6195" actId="20577"/>
          <ac:spMkLst>
            <pc:docMk/>
            <pc:sldMk cId="3500453661" sldId="276"/>
            <ac:spMk id="2" creationId="{C4FB2D57-F0BE-4835-8184-BEFBC9DFEC29}"/>
          </ac:spMkLst>
        </pc:spChg>
        <pc:spChg chg="mod">
          <ac:chgData name="Emma Arnold" userId="8993a44a-1dde-43d4-879e-84867f47ccd8" providerId="ADAL" clId="{D29E2F54-EA11-40B2-8B37-DDC7CABD2F5A}" dt="2019-06-07T13:53:42.656" v="2313" actId="20577"/>
          <ac:spMkLst>
            <pc:docMk/>
            <pc:sldMk cId="3500453661" sldId="276"/>
            <ac:spMk id="3" creationId="{76AB8E7A-A6C2-450A-9E27-9038DD65D762}"/>
          </ac:spMkLst>
        </pc:spChg>
        <pc:spChg chg="del mod">
          <ac:chgData name="Emma Arnold" userId="8993a44a-1dde-43d4-879e-84867f47ccd8" providerId="ADAL" clId="{D29E2F54-EA11-40B2-8B37-DDC7CABD2F5A}" dt="2019-06-07T13:54:25.359" v="2316" actId="478"/>
          <ac:spMkLst>
            <pc:docMk/>
            <pc:sldMk cId="3500453661" sldId="276"/>
            <ac:spMk id="4" creationId="{00000000-0000-0000-0000-000000000000}"/>
          </ac:spMkLst>
        </pc:spChg>
        <pc:spChg chg="add del mod">
          <ac:chgData name="Emma Arnold" userId="8993a44a-1dde-43d4-879e-84867f47ccd8" providerId="ADAL" clId="{D29E2F54-EA11-40B2-8B37-DDC7CABD2F5A}" dt="2019-06-07T12:02:23.852" v="891"/>
          <ac:spMkLst>
            <pc:docMk/>
            <pc:sldMk cId="3500453661" sldId="276"/>
            <ac:spMk id="5" creationId="{B76800E6-3EEF-4C3E-A611-6A5E47F0AC0E}"/>
          </ac:spMkLst>
        </pc:spChg>
        <pc:spChg chg="add mod">
          <ac:chgData name="Emma Arnold" userId="8993a44a-1dde-43d4-879e-84867f47ccd8" providerId="ADAL" clId="{D29E2F54-EA11-40B2-8B37-DDC7CABD2F5A}" dt="2019-06-07T13:34:07.566" v="1843" actId="1076"/>
          <ac:spMkLst>
            <pc:docMk/>
            <pc:sldMk cId="3500453661" sldId="276"/>
            <ac:spMk id="7" creationId="{EDA054EF-1C47-4C8B-8FF4-D6E770FC086D}"/>
          </ac:spMkLst>
        </pc:spChg>
        <pc:spChg chg="add del mod">
          <ac:chgData name="Emma Arnold" userId="8993a44a-1dde-43d4-879e-84867f47ccd8" providerId="ADAL" clId="{D29E2F54-EA11-40B2-8B37-DDC7CABD2F5A}" dt="2019-06-07T12:02:23.852" v="891"/>
          <ac:spMkLst>
            <pc:docMk/>
            <pc:sldMk cId="3500453661" sldId="276"/>
            <ac:spMk id="8" creationId="{85AD4C64-163F-494B-9B7A-1024FF786F59}"/>
          </ac:spMkLst>
        </pc:spChg>
        <pc:spChg chg="add del mod">
          <ac:chgData name="Emma Arnold" userId="8993a44a-1dde-43d4-879e-84867f47ccd8" providerId="ADAL" clId="{D29E2F54-EA11-40B2-8B37-DDC7CABD2F5A}" dt="2019-06-07T12:02:52.763" v="901"/>
          <ac:spMkLst>
            <pc:docMk/>
            <pc:sldMk cId="3500453661" sldId="276"/>
            <ac:spMk id="9" creationId="{7C4898C5-55FA-494D-B24E-462BCFD2DB18}"/>
          </ac:spMkLst>
        </pc:spChg>
        <pc:spChg chg="add del mod">
          <ac:chgData name="Emma Arnold" userId="8993a44a-1dde-43d4-879e-84867f47ccd8" providerId="ADAL" clId="{D29E2F54-EA11-40B2-8B37-DDC7CABD2F5A}" dt="2019-06-07T12:02:52.763" v="901"/>
          <ac:spMkLst>
            <pc:docMk/>
            <pc:sldMk cId="3500453661" sldId="276"/>
            <ac:spMk id="10" creationId="{1D2CB4AA-033D-4212-8A99-CA8AB1A7E796}"/>
          </ac:spMkLst>
        </pc:spChg>
        <pc:spChg chg="add del mod">
          <ac:chgData name="Emma Arnold" userId="8993a44a-1dde-43d4-879e-84867f47ccd8" providerId="ADAL" clId="{D29E2F54-EA11-40B2-8B37-DDC7CABD2F5A}" dt="2019-06-10T07:23:28.948" v="6622" actId="478"/>
          <ac:spMkLst>
            <pc:docMk/>
            <pc:sldMk cId="3500453661" sldId="276"/>
            <ac:spMk id="11" creationId="{6C39E0C5-9915-4A2C-84EE-654DBF45235D}"/>
          </ac:spMkLst>
        </pc:spChg>
        <pc:picChg chg="add mod">
          <ac:chgData name="Emma Arnold" userId="8993a44a-1dde-43d4-879e-84867f47ccd8" providerId="ADAL" clId="{D29E2F54-EA11-40B2-8B37-DDC7CABD2F5A}" dt="2019-06-07T13:54:28.948" v="2317" actId="1076"/>
          <ac:picMkLst>
            <pc:docMk/>
            <pc:sldMk cId="3500453661" sldId="276"/>
            <ac:picMk id="6" creationId="{740AC161-B70E-4D25-8BD1-671995BD60C4}"/>
          </ac:picMkLst>
        </pc:picChg>
        <pc:picChg chg="del">
          <ac:chgData name="Emma Arnold" userId="8993a44a-1dde-43d4-879e-84867f47ccd8" providerId="ADAL" clId="{D29E2F54-EA11-40B2-8B37-DDC7CABD2F5A}" dt="2019-06-07T11:54:33.632" v="833" actId="478"/>
          <ac:picMkLst>
            <pc:docMk/>
            <pc:sldMk cId="3500453661" sldId="276"/>
            <ac:picMk id="1026" creationId="{00000000-0000-0000-0000-000000000000}"/>
          </ac:picMkLst>
        </pc:picChg>
      </pc:sldChg>
      <pc:sldChg chg="addSp delSp modSp add modNotesTx">
        <pc:chgData name="Emma Arnold" userId="8993a44a-1dde-43d4-879e-84867f47ccd8" providerId="ADAL" clId="{D29E2F54-EA11-40B2-8B37-DDC7CABD2F5A}" dt="2019-06-07T19:01:56.980" v="6059" actId="20577"/>
        <pc:sldMkLst>
          <pc:docMk/>
          <pc:sldMk cId="2927764411" sldId="277"/>
        </pc:sldMkLst>
        <pc:spChg chg="mod">
          <ac:chgData name="Emma Arnold" userId="8993a44a-1dde-43d4-879e-84867f47ccd8" providerId="ADAL" clId="{D29E2F54-EA11-40B2-8B37-DDC7CABD2F5A}" dt="2019-05-31T06:38:41.648" v="366" actId="20578"/>
          <ac:spMkLst>
            <pc:docMk/>
            <pc:sldMk cId="2927764411" sldId="277"/>
            <ac:spMk id="3" creationId="{76AB8E7A-A6C2-450A-9E27-9038DD65D762}"/>
          </ac:spMkLst>
        </pc:spChg>
        <pc:picChg chg="add mod ord modCrop">
          <ac:chgData name="Emma Arnold" userId="8993a44a-1dde-43d4-879e-84867f47ccd8" providerId="ADAL" clId="{D29E2F54-EA11-40B2-8B37-DDC7CABD2F5A}" dt="2019-05-31T06:39:03.754" v="369" actId="1076"/>
          <ac:picMkLst>
            <pc:docMk/>
            <pc:sldMk cId="2927764411" sldId="277"/>
            <ac:picMk id="4" creationId="{C59BC13F-66F1-4F0C-9D66-260483F57B29}"/>
          </ac:picMkLst>
        </pc:picChg>
        <pc:picChg chg="del">
          <ac:chgData name="Emma Arnold" userId="8993a44a-1dde-43d4-879e-84867f47ccd8" providerId="ADAL" clId="{D29E2F54-EA11-40B2-8B37-DDC7CABD2F5A}" dt="2019-05-28T14:55:00.057" v="351" actId="478"/>
          <ac:picMkLst>
            <pc:docMk/>
            <pc:sldMk cId="2927764411" sldId="277"/>
            <ac:picMk id="7" creationId="{E54F69E6-50C7-41B6-A850-D42953D56541}"/>
          </ac:picMkLst>
        </pc:picChg>
      </pc:sldChg>
      <pc:sldChg chg="addSp delSp modSp ord">
        <pc:chgData name="Emma Arnold" userId="8993a44a-1dde-43d4-879e-84867f47ccd8" providerId="ADAL" clId="{D29E2F54-EA11-40B2-8B37-DDC7CABD2F5A}" dt="2019-06-07T18:29:58.938" v="5421"/>
        <pc:sldMkLst>
          <pc:docMk/>
          <pc:sldMk cId="1541313820" sldId="278"/>
        </pc:sldMkLst>
        <pc:spChg chg="mod">
          <ac:chgData name="Emma Arnold" userId="8993a44a-1dde-43d4-879e-84867f47ccd8" providerId="ADAL" clId="{D29E2F54-EA11-40B2-8B37-DDC7CABD2F5A}" dt="2019-06-07T17:32:10.277" v="4957" actId="15"/>
          <ac:spMkLst>
            <pc:docMk/>
            <pc:sldMk cId="1541313820" sldId="278"/>
            <ac:spMk id="3" creationId="{00000000-0000-0000-0000-000000000000}"/>
          </ac:spMkLst>
        </pc:spChg>
        <pc:spChg chg="add del mod">
          <ac:chgData name="Emma Arnold" userId="8993a44a-1dde-43d4-879e-84867f47ccd8" providerId="ADAL" clId="{D29E2F54-EA11-40B2-8B37-DDC7CABD2F5A}" dt="2019-06-07T17:32:17.429" v="4958"/>
          <ac:spMkLst>
            <pc:docMk/>
            <pc:sldMk cId="1541313820" sldId="278"/>
            <ac:spMk id="4" creationId="{BE6C2590-45E2-4BD0-A122-8D2D4194F6B0}"/>
          </ac:spMkLst>
        </pc:spChg>
        <pc:spChg chg="add del mod">
          <ac:chgData name="Emma Arnold" userId="8993a44a-1dde-43d4-879e-84867f47ccd8" providerId="ADAL" clId="{D29E2F54-EA11-40B2-8B37-DDC7CABD2F5A}" dt="2019-06-07T17:32:17.429" v="4958"/>
          <ac:spMkLst>
            <pc:docMk/>
            <pc:sldMk cId="1541313820" sldId="278"/>
            <ac:spMk id="5" creationId="{57B16047-3CAD-4779-99F9-4BAC560FD4D4}"/>
          </ac:spMkLst>
        </pc:spChg>
      </pc:sldChg>
      <pc:sldChg chg="addSp delSp modSp add ord modNotesTx">
        <pc:chgData name="Emma Arnold" userId="8993a44a-1dde-43d4-879e-84867f47ccd8" providerId="ADAL" clId="{D29E2F54-EA11-40B2-8B37-DDC7CABD2F5A}" dt="2019-06-10T07:23:13.398" v="6620" actId="478"/>
        <pc:sldMkLst>
          <pc:docMk/>
          <pc:sldMk cId="630731015" sldId="321"/>
        </pc:sldMkLst>
        <pc:spChg chg="mod">
          <ac:chgData name="Emma Arnold" userId="8993a44a-1dde-43d4-879e-84867f47ccd8" providerId="ADAL" clId="{D29E2F54-EA11-40B2-8B37-DDC7CABD2F5A}" dt="2019-06-07T13:16:18.921" v="1342" actId="20577"/>
          <ac:spMkLst>
            <pc:docMk/>
            <pc:sldMk cId="630731015" sldId="321"/>
            <ac:spMk id="2" creationId="{C4FB2D57-F0BE-4835-8184-BEFBC9DFEC29}"/>
          </ac:spMkLst>
        </pc:spChg>
        <pc:spChg chg="del">
          <ac:chgData name="Emma Arnold" userId="8993a44a-1dde-43d4-879e-84867f47ccd8" providerId="ADAL" clId="{D29E2F54-EA11-40B2-8B37-DDC7CABD2F5A}" dt="2019-06-07T12:54:06.898" v="1089" actId="478"/>
          <ac:spMkLst>
            <pc:docMk/>
            <pc:sldMk cId="630731015" sldId="321"/>
            <ac:spMk id="3" creationId="{9E4DC381-1C6E-47E1-AA6C-6137255B49C5}"/>
          </ac:spMkLst>
        </pc:spChg>
        <pc:spChg chg="del">
          <ac:chgData name="Emma Arnold" userId="8993a44a-1dde-43d4-879e-84867f47ccd8" providerId="ADAL" clId="{D29E2F54-EA11-40B2-8B37-DDC7CABD2F5A}" dt="2019-06-10T07:23:13.398" v="6620" actId="478"/>
          <ac:spMkLst>
            <pc:docMk/>
            <pc:sldMk cId="630731015" sldId="321"/>
            <ac:spMk id="4" creationId="{672C8E77-5D7E-4FB4-AFC5-427B2C59B08F}"/>
          </ac:spMkLst>
        </pc:spChg>
        <pc:spChg chg="add del mod">
          <ac:chgData name="Emma Arnold" userId="8993a44a-1dde-43d4-879e-84867f47ccd8" providerId="ADAL" clId="{D29E2F54-EA11-40B2-8B37-DDC7CABD2F5A}" dt="2019-06-10T07:23:11.165" v="6619" actId="478"/>
          <ac:spMkLst>
            <pc:docMk/>
            <pc:sldMk cId="630731015" sldId="321"/>
            <ac:spMk id="5" creationId="{A26C3DBA-16C0-4F1B-9CF9-470CB959753F}"/>
          </ac:spMkLst>
        </pc:spChg>
        <pc:spChg chg="mod">
          <ac:chgData name="Emma Arnold" userId="8993a44a-1dde-43d4-879e-84867f47ccd8" providerId="ADAL" clId="{D29E2F54-EA11-40B2-8B37-DDC7CABD2F5A}" dt="2019-06-07T13:15:13.205" v="1335" actId="20577"/>
          <ac:spMkLst>
            <pc:docMk/>
            <pc:sldMk cId="630731015" sldId="321"/>
            <ac:spMk id="6" creationId="{79B9FE66-8910-4A21-9409-09D72F549654}"/>
          </ac:spMkLst>
        </pc:spChg>
        <pc:picChg chg="del">
          <ac:chgData name="Emma Arnold" userId="8993a44a-1dde-43d4-879e-84867f47ccd8" providerId="ADAL" clId="{D29E2F54-EA11-40B2-8B37-DDC7CABD2F5A}" dt="2019-06-07T12:53:58.244" v="1086" actId="478"/>
          <ac:picMkLst>
            <pc:docMk/>
            <pc:sldMk cId="630731015" sldId="321"/>
            <ac:picMk id="1034" creationId="{00000000-0000-0000-0000-000000000000}"/>
          </ac:picMkLst>
        </pc:picChg>
        <pc:picChg chg="mod ord">
          <ac:chgData name="Emma Arnold" userId="8993a44a-1dde-43d4-879e-84867f47ccd8" providerId="ADAL" clId="{D29E2F54-EA11-40B2-8B37-DDC7CABD2F5A}" dt="2019-06-07T13:15:22.227" v="1338" actId="167"/>
          <ac:picMkLst>
            <pc:docMk/>
            <pc:sldMk cId="630731015" sldId="321"/>
            <ac:picMk id="1036" creationId="{00000000-0000-0000-0000-000000000000}"/>
          </ac:picMkLst>
        </pc:picChg>
      </pc:sldChg>
      <pc:sldChg chg="addSp delSp modSp add">
        <pc:chgData name="Emma Arnold" userId="8993a44a-1dde-43d4-879e-84867f47ccd8" providerId="ADAL" clId="{D29E2F54-EA11-40B2-8B37-DDC7CABD2F5A}" dt="2019-06-10T07:23:33.751" v="6623" actId="478"/>
        <pc:sldMkLst>
          <pc:docMk/>
          <pc:sldMk cId="3576386242" sldId="322"/>
        </pc:sldMkLst>
        <pc:spChg chg="mod">
          <ac:chgData name="Emma Arnold" userId="8993a44a-1dde-43d4-879e-84867f47ccd8" providerId="ADAL" clId="{D29E2F54-EA11-40B2-8B37-DDC7CABD2F5A}" dt="2019-06-07T13:18:31.252" v="1360" actId="20577"/>
          <ac:spMkLst>
            <pc:docMk/>
            <pc:sldMk cId="3576386242" sldId="322"/>
            <ac:spMk id="2" creationId="{883AD770-0ED8-4C07-AC6D-4A8BBC35E730}"/>
          </ac:spMkLst>
        </pc:spChg>
        <pc:spChg chg="mod">
          <ac:chgData name="Emma Arnold" userId="8993a44a-1dde-43d4-879e-84867f47ccd8" providerId="ADAL" clId="{D29E2F54-EA11-40B2-8B37-DDC7CABD2F5A}" dt="2019-06-07T13:33:42.832" v="1840" actId="20577"/>
          <ac:spMkLst>
            <pc:docMk/>
            <pc:sldMk cId="3576386242" sldId="322"/>
            <ac:spMk id="3" creationId="{2622B9D8-DAA6-4CD3-8B75-49D75D84EED3}"/>
          </ac:spMkLst>
        </pc:spChg>
        <pc:spChg chg="add del mod">
          <ac:chgData name="Emma Arnold" userId="8993a44a-1dde-43d4-879e-84867f47ccd8" providerId="ADAL" clId="{D29E2F54-EA11-40B2-8B37-DDC7CABD2F5A}" dt="2019-06-10T07:23:33.751" v="6623" actId="478"/>
          <ac:spMkLst>
            <pc:docMk/>
            <pc:sldMk cId="3576386242" sldId="322"/>
            <ac:spMk id="5" creationId="{142061FA-920C-4578-9127-95047883D7CE}"/>
          </ac:spMkLst>
        </pc:spChg>
        <pc:picChg chg="add mod modCrop">
          <ac:chgData name="Emma Arnold" userId="8993a44a-1dde-43d4-879e-84867f47ccd8" providerId="ADAL" clId="{D29E2F54-EA11-40B2-8B37-DDC7CABD2F5A}" dt="2019-06-07T13:33:51.155" v="1842" actId="1076"/>
          <ac:picMkLst>
            <pc:docMk/>
            <pc:sldMk cId="3576386242" sldId="322"/>
            <ac:picMk id="4" creationId="{D12D887A-2182-4DA4-827C-0F2AE7EC7D3E}"/>
          </ac:picMkLst>
        </pc:picChg>
      </pc:sldChg>
      <pc:sldChg chg="addSp delSp modSp add">
        <pc:chgData name="Emma Arnold" userId="8993a44a-1dde-43d4-879e-84867f47ccd8" providerId="ADAL" clId="{D29E2F54-EA11-40B2-8B37-DDC7CABD2F5A}" dt="2019-06-10T06:06:39.671" v="6240" actId="20577"/>
        <pc:sldMkLst>
          <pc:docMk/>
          <pc:sldMk cId="1305024368" sldId="323"/>
        </pc:sldMkLst>
        <pc:spChg chg="mod">
          <ac:chgData name="Emma Arnold" userId="8993a44a-1dde-43d4-879e-84867f47ccd8" providerId="ADAL" clId="{D29E2F54-EA11-40B2-8B37-DDC7CABD2F5A}" dt="2019-06-10T06:06:39.671" v="6240" actId="20577"/>
          <ac:spMkLst>
            <pc:docMk/>
            <pc:sldMk cId="1305024368" sldId="323"/>
            <ac:spMk id="3" creationId="{76AB8E7A-A6C2-450A-9E27-9038DD65D762}"/>
          </ac:spMkLst>
        </pc:spChg>
        <pc:spChg chg="del">
          <ac:chgData name="Emma Arnold" userId="8993a44a-1dde-43d4-879e-84867f47ccd8" providerId="ADAL" clId="{D29E2F54-EA11-40B2-8B37-DDC7CABD2F5A}" dt="2019-06-07T13:54:40.428" v="2318" actId="478"/>
          <ac:spMkLst>
            <pc:docMk/>
            <pc:sldMk cId="1305024368" sldId="323"/>
            <ac:spMk id="4" creationId="{00000000-0000-0000-0000-000000000000}"/>
          </ac:spMkLst>
        </pc:spChg>
        <pc:spChg chg="add del mod ord">
          <ac:chgData name="Emma Arnold" userId="8993a44a-1dde-43d4-879e-84867f47ccd8" providerId="ADAL" clId="{D29E2F54-EA11-40B2-8B37-DDC7CABD2F5A}" dt="2019-06-07T13:58:48.384" v="2342" actId="478"/>
          <ac:spMkLst>
            <pc:docMk/>
            <pc:sldMk cId="1305024368" sldId="323"/>
            <ac:spMk id="8" creationId="{F8308B25-78D6-4D10-9A13-100E1F5FEBBE}"/>
          </ac:spMkLst>
        </pc:spChg>
        <pc:picChg chg="add del mod ord modCrop">
          <ac:chgData name="Emma Arnold" userId="8993a44a-1dde-43d4-879e-84867f47ccd8" providerId="ADAL" clId="{D29E2F54-EA11-40B2-8B37-DDC7CABD2F5A}" dt="2019-06-07T13:58:47.434" v="2341" actId="478"/>
          <ac:picMkLst>
            <pc:docMk/>
            <pc:sldMk cId="1305024368" sldId="323"/>
            <ac:picMk id="5" creationId="{50B741E0-4F87-4317-9368-490D0CF6A37C}"/>
          </ac:picMkLst>
        </pc:picChg>
        <pc:picChg chg="del">
          <ac:chgData name="Emma Arnold" userId="8993a44a-1dde-43d4-879e-84867f47ccd8" providerId="ADAL" clId="{D29E2F54-EA11-40B2-8B37-DDC7CABD2F5A}" dt="2019-06-07T13:54:42.268" v="2319" actId="478"/>
          <ac:picMkLst>
            <pc:docMk/>
            <pc:sldMk cId="1305024368" sldId="323"/>
            <ac:picMk id="6" creationId="{740AC161-B70E-4D25-8BD1-671995BD60C4}"/>
          </ac:picMkLst>
        </pc:picChg>
        <pc:picChg chg="add del mod modCrop">
          <ac:chgData name="Emma Arnold" userId="8993a44a-1dde-43d4-879e-84867f47ccd8" providerId="ADAL" clId="{D29E2F54-EA11-40B2-8B37-DDC7CABD2F5A}" dt="2019-06-07T14:02:16.880" v="2349" actId="478"/>
          <ac:picMkLst>
            <pc:docMk/>
            <pc:sldMk cId="1305024368" sldId="323"/>
            <ac:picMk id="9" creationId="{FEA54A3E-E734-4E9A-AFD0-7FFEAF78DBEB}"/>
          </ac:picMkLst>
        </pc:picChg>
        <pc:picChg chg="add mod modCrop">
          <ac:chgData name="Emma Arnold" userId="8993a44a-1dde-43d4-879e-84867f47ccd8" providerId="ADAL" clId="{D29E2F54-EA11-40B2-8B37-DDC7CABD2F5A}" dt="2019-06-07T14:02:34.421" v="2355" actId="14100"/>
          <ac:picMkLst>
            <pc:docMk/>
            <pc:sldMk cId="1305024368" sldId="323"/>
            <ac:picMk id="10" creationId="{C45AD2A7-6AD7-40E8-84D5-7C6EF8693E35}"/>
          </ac:picMkLst>
        </pc:picChg>
      </pc:sldChg>
      <pc:sldChg chg="addSp delSp modSp add modNotesTx">
        <pc:chgData name="Emma Arnold" userId="8993a44a-1dde-43d4-879e-84867f47ccd8" providerId="ADAL" clId="{D29E2F54-EA11-40B2-8B37-DDC7CABD2F5A}" dt="2019-06-11T07:20:29.052" v="6652" actId="20577"/>
        <pc:sldMkLst>
          <pc:docMk/>
          <pc:sldMk cId="2444777188" sldId="327"/>
        </pc:sldMkLst>
        <pc:spChg chg="mod">
          <ac:chgData name="Emma Arnold" userId="8993a44a-1dde-43d4-879e-84867f47ccd8" providerId="ADAL" clId="{D29E2F54-EA11-40B2-8B37-DDC7CABD2F5A}" dt="2019-06-11T07:20:29.052" v="6652" actId="20577"/>
          <ac:spMkLst>
            <pc:docMk/>
            <pc:sldMk cId="2444777188" sldId="327"/>
            <ac:spMk id="4" creationId="{7566F6BB-40EC-428C-A6AE-9404B2D18C39}"/>
          </ac:spMkLst>
        </pc:spChg>
        <pc:spChg chg="add del mod">
          <ac:chgData name="Emma Arnold" userId="8993a44a-1dde-43d4-879e-84867f47ccd8" providerId="ADAL" clId="{D29E2F54-EA11-40B2-8B37-DDC7CABD2F5A}" dt="2019-06-10T07:23:00.904" v="6617" actId="478"/>
          <ac:spMkLst>
            <pc:docMk/>
            <pc:sldMk cId="2444777188" sldId="327"/>
            <ac:spMk id="5" creationId="{A14582C4-0906-4821-B0D3-15105F725220}"/>
          </ac:spMkLst>
        </pc:spChg>
        <pc:spChg chg="add mod">
          <ac:chgData name="Emma Arnold" userId="8993a44a-1dde-43d4-879e-84867f47ccd8" providerId="ADAL" clId="{D29E2F54-EA11-40B2-8B37-DDC7CABD2F5A}" dt="2019-06-07T15:26:07.717" v="3468" actId="20577"/>
          <ac:spMkLst>
            <pc:docMk/>
            <pc:sldMk cId="2444777188" sldId="327"/>
            <ac:spMk id="6" creationId="{0ED5CBC1-B2DD-43F5-ACA5-47106907AF9F}"/>
          </ac:spMkLst>
        </pc:spChg>
        <pc:picChg chg="add mod ord">
          <ac:chgData name="Emma Arnold" userId="8993a44a-1dde-43d4-879e-84867f47ccd8" providerId="ADAL" clId="{D29E2F54-EA11-40B2-8B37-DDC7CABD2F5A}" dt="2019-06-07T15:21:38.953" v="3424" actId="167"/>
          <ac:picMkLst>
            <pc:docMk/>
            <pc:sldMk cId="2444777188" sldId="327"/>
            <ac:picMk id="3" creationId="{03AC2669-7CDD-43B7-BBA8-5C2DBCB05838}"/>
          </ac:picMkLst>
        </pc:picChg>
        <pc:picChg chg="del">
          <ac:chgData name="Emma Arnold" userId="8993a44a-1dde-43d4-879e-84867f47ccd8" providerId="ADAL" clId="{D29E2F54-EA11-40B2-8B37-DDC7CABD2F5A}" dt="2019-06-07T15:20:55.322" v="3416" actId="478"/>
          <ac:picMkLst>
            <pc:docMk/>
            <pc:sldMk cId="2444777188" sldId="327"/>
            <ac:picMk id="7" creationId="{67CFC481-42A9-4839-82D5-2672A92CA322}"/>
          </ac:picMkLst>
        </pc:picChg>
      </pc:sldChg>
      <pc:sldChg chg="addSp modSp add ord">
        <pc:chgData name="Emma Arnold" userId="8993a44a-1dde-43d4-879e-84867f47ccd8" providerId="ADAL" clId="{D29E2F54-EA11-40B2-8B37-DDC7CABD2F5A}" dt="2019-06-07T18:29:53.930" v="5420"/>
        <pc:sldMkLst>
          <pc:docMk/>
          <pc:sldMk cId="2055923306" sldId="328"/>
        </pc:sldMkLst>
        <pc:spChg chg="mod">
          <ac:chgData name="Emma Arnold" userId="8993a44a-1dde-43d4-879e-84867f47ccd8" providerId="ADAL" clId="{D29E2F54-EA11-40B2-8B37-DDC7CABD2F5A}" dt="2019-06-07T17:33:13.261" v="4982" actId="20577"/>
          <ac:spMkLst>
            <pc:docMk/>
            <pc:sldMk cId="2055923306" sldId="328"/>
            <ac:spMk id="2" creationId="{F3E6D4A0-8F7F-44F5-86B9-5A2985940D13}"/>
          </ac:spMkLst>
        </pc:spChg>
        <pc:spChg chg="mod">
          <ac:chgData name="Emma Arnold" userId="8993a44a-1dde-43d4-879e-84867f47ccd8" providerId="ADAL" clId="{D29E2F54-EA11-40B2-8B37-DDC7CABD2F5A}" dt="2019-06-07T18:29:16.866" v="5417" actId="15"/>
          <ac:spMkLst>
            <pc:docMk/>
            <pc:sldMk cId="2055923306" sldId="328"/>
            <ac:spMk id="3" creationId="{85BEF829-C9D7-4BA8-8F18-79428461115A}"/>
          </ac:spMkLst>
        </pc:spChg>
        <pc:spChg chg="add mod">
          <ac:chgData name="Emma Arnold" userId="8993a44a-1dde-43d4-879e-84867f47ccd8" providerId="ADAL" clId="{D29E2F54-EA11-40B2-8B37-DDC7CABD2F5A}" dt="2019-06-07T18:25:19.676" v="5304" actId="20577"/>
          <ac:spMkLst>
            <pc:docMk/>
            <pc:sldMk cId="2055923306" sldId="328"/>
            <ac:spMk id="5" creationId="{847AC822-601A-4E12-851F-966547E7EC99}"/>
          </ac:spMkLst>
        </pc:spChg>
        <pc:picChg chg="add mod ord modCrop">
          <ac:chgData name="Emma Arnold" userId="8993a44a-1dde-43d4-879e-84867f47ccd8" providerId="ADAL" clId="{D29E2F54-EA11-40B2-8B37-DDC7CABD2F5A}" dt="2019-06-07T18:29:24.122" v="5418" actId="1076"/>
          <ac:picMkLst>
            <pc:docMk/>
            <pc:sldMk cId="2055923306" sldId="328"/>
            <ac:picMk id="4" creationId="{45422FB4-8902-4EA9-8DCF-78A1384B51AC}"/>
          </ac:picMkLst>
        </pc:picChg>
      </pc:sldChg>
      <pc:sldChg chg="addSp modSp add">
        <pc:chgData name="Emma Arnold" userId="8993a44a-1dde-43d4-879e-84867f47ccd8" providerId="ADAL" clId="{D29E2F54-EA11-40B2-8B37-DDC7CABD2F5A}" dt="2019-06-07T18:54:54.866" v="5981" actId="20577"/>
        <pc:sldMkLst>
          <pc:docMk/>
          <pc:sldMk cId="2794592375" sldId="329"/>
        </pc:sldMkLst>
        <pc:spChg chg="mod">
          <ac:chgData name="Emma Arnold" userId="8993a44a-1dde-43d4-879e-84867f47ccd8" providerId="ADAL" clId="{D29E2F54-EA11-40B2-8B37-DDC7CABD2F5A}" dt="2019-06-07T18:41:44.051" v="5433" actId="20577"/>
          <ac:spMkLst>
            <pc:docMk/>
            <pc:sldMk cId="2794592375" sldId="329"/>
            <ac:spMk id="2" creationId="{BE4DAE0F-8A06-41CF-B15F-E87CC1EF2061}"/>
          </ac:spMkLst>
        </pc:spChg>
        <pc:spChg chg="mod">
          <ac:chgData name="Emma Arnold" userId="8993a44a-1dde-43d4-879e-84867f47ccd8" providerId="ADAL" clId="{D29E2F54-EA11-40B2-8B37-DDC7CABD2F5A}" dt="2019-06-07T18:52:59.624" v="5962" actId="20577"/>
          <ac:spMkLst>
            <pc:docMk/>
            <pc:sldMk cId="2794592375" sldId="329"/>
            <ac:spMk id="3" creationId="{16EA6754-C372-4F63-899E-C9C50490BD61}"/>
          </ac:spMkLst>
        </pc:spChg>
        <pc:spChg chg="add mod">
          <ac:chgData name="Emma Arnold" userId="8993a44a-1dde-43d4-879e-84867f47ccd8" providerId="ADAL" clId="{D29E2F54-EA11-40B2-8B37-DDC7CABD2F5A}" dt="2019-06-07T18:54:54.866" v="5981" actId="20577"/>
          <ac:spMkLst>
            <pc:docMk/>
            <pc:sldMk cId="2794592375" sldId="329"/>
            <ac:spMk id="5" creationId="{B84288D5-47D8-4EC5-9499-D3B70D8AEFFB}"/>
          </ac:spMkLst>
        </pc:spChg>
        <pc:picChg chg="add mod">
          <ac:chgData name="Emma Arnold" userId="8993a44a-1dde-43d4-879e-84867f47ccd8" providerId="ADAL" clId="{D29E2F54-EA11-40B2-8B37-DDC7CABD2F5A}" dt="2019-06-07T18:54:17.593" v="5965" actId="1076"/>
          <ac:picMkLst>
            <pc:docMk/>
            <pc:sldMk cId="2794592375" sldId="329"/>
            <ac:picMk id="4" creationId="{EDAB9B51-A7D3-49AF-9BAB-A119F5813B58}"/>
          </ac:picMkLst>
        </pc:picChg>
      </pc:sldChg>
      <pc:sldChg chg="addSp delSp modSp add del">
        <pc:chgData name="Emma Arnold" userId="8993a44a-1dde-43d4-879e-84867f47ccd8" providerId="ADAL" clId="{D29E2F54-EA11-40B2-8B37-DDC7CABD2F5A}" dt="2019-06-07T18:56:29.465" v="6033" actId="2696"/>
        <pc:sldMkLst>
          <pc:docMk/>
          <pc:sldMk cId="2151366730" sldId="330"/>
        </pc:sldMkLst>
        <pc:spChg chg="del">
          <ac:chgData name="Emma Arnold" userId="8993a44a-1dde-43d4-879e-84867f47ccd8" providerId="ADAL" clId="{D29E2F54-EA11-40B2-8B37-DDC7CABD2F5A}" dt="2019-06-07T18:55:55.020" v="5986"/>
          <ac:spMkLst>
            <pc:docMk/>
            <pc:sldMk cId="2151366730" sldId="330"/>
            <ac:spMk id="2" creationId="{633DB29C-E884-44FA-8B2C-E639909B6345}"/>
          </ac:spMkLst>
        </pc:spChg>
        <pc:spChg chg="del">
          <ac:chgData name="Emma Arnold" userId="8993a44a-1dde-43d4-879e-84867f47ccd8" providerId="ADAL" clId="{D29E2F54-EA11-40B2-8B37-DDC7CABD2F5A}" dt="2019-06-07T18:55:55.020" v="5986"/>
          <ac:spMkLst>
            <pc:docMk/>
            <pc:sldMk cId="2151366730" sldId="330"/>
            <ac:spMk id="3" creationId="{0EC6D402-8D57-4E16-AEAF-116390AB9D7C}"/>
          </ac:spMkLst>
        </pc:spChg>
        <pc:spChg chg="add mod">
          <ac:chgData name="Emma Arnold" userId="8993a44a-1dde-43d4-879e-84867f47ccd8" providerId="ADAL" clId="{D29E2F54-EA11-40B2-8B37-DDC7CABD2F5A}" dt="2019-06-07T18:56:01.596" v="5997" actId="20577"/>
          <ac:spMkLst>
            <pc:docMk/>
            <pc:sldMk cId="2151366730" sldId="330"/>
            <ac:spMk id="4" creationId="{2AC54566-B5DD-4BA6-948E-329774F5B33C}"/>
          </ac:spMkLst>
        </pc:spChg>
        <pc:spChg chg="add mod">
          <ac:chgData name="Emma Arnold" userId="8993a44a-1dde-43d4-879e-84867f47ccd8" providerId="ADAL" clId="{D29E2F54-EA11-40B2-8B37-DDC7CABD2F5A}" dt="2019-06-07T18:56:21.587" v="6031" actId="113"/>
          <ac:spMkLst>
            <pc:docMk/>
            <pc:sldMk cId="2151366730" sldId="330"/>
            <ac:spMk id="5" creationId="{A80C9B82-38BB-4AB5-AB58-DA83B47B9A96}"/>
          </ac:spMkLst>
        </pc:spChg>
      </pc:sldChg>
      <pc:sldChg chg="modSp">
        <pc:chgData name="Emma Arnold" userId="8993a44a-1dde-43d4-879e-84867f47ccd8" providerId="ADAL" clId="{D29E2F54-EA11-40B2-8B37-DDC7CABD2F5A}" dt="2019-06-11T07:48:50.265" v="6711" actId="20577"/>
        <pc:sldMkLst>
          <pc:docMk/>
          <pc:sldMk cId="1428864479" sldId="331"/>
        </pc:sldMkLst>
        <pc:spChg chg="mod">
          <ac:chgData name="Emma Arnold" userId="8993a44a-1dde-43d4-879e-84867f47ccd8" providerId="ADAL" clId="{D29E2F54-EA11-40B2-8B37-DDC7CABD2F5A}" dt="2019-06-11T07:48:50.265" v="6711" actId="20577"/>
          <ac:spMkLst>
            <pc:docMk/>
            <pc:sldMk cId="1428864479" sldId="331"/>
            <ac:spMk id="5" creationId="{A80C9B82-38BB-4AB5-AB58-DA83B47B9A96}"/>
          </ac:spMkLst>
        </pc:spChg>
      </pc:sldChg>
      <pc:sldChg chg="addSp delSp modSp add">
        <pc:chgData name="Emma Arnold" userId="8993a44a-1dde-43d4-879e-84867f47ccd8" providerId="ADAL" clId="{D29E2F54-EA11-40B2-8B37-DDC7CABD2F5A}" dt="2019-06-11T07:49:17.808" v="6713" actId="20577"/>
        <pc:sldMkLst>
          <pc:docMk/>
          <pc:sldMk cId="2016278252" sldId="332"/>
        </pc:sldMkLst>
        <pc:spChg chg="del">
          <ac:chgData name="Emma Arnold" userId="8993a44a-1dde-43d4-879e-84867f47ccd8" providerId="ADAL" clId="{D29E2F54-EA11-40B2-8B37-DDC7CABD2F5A}" dt="2019-06-10T06:36:18.959" v="6242"/>
          <ac:spMkLst>
            <pc:docMk/>
            <pc:sldMk cId="2016278252" sldId="332"/>
            <ac:spMk id="2" creationId="{478B9A6C-C582-4D6E-9EEA-2EE857E5E273}"/>
          </ac:spMkLst>
        </pc:spChg>
        <pc:spChg chg="del">
          <ac:chgData name="Emma Arnold" userId="8993a44a-1dde-43d4-879e-84867f47ccd8" providerId="ADAL" clId="{D29E2F54-EA11-40B2-8B37-DDC7CABD2F5A}" dt="2019-06-10T06:36:18.959" v="6242"/>
          <ac:spMkLst>
            <pc:docMk/>
            <pc:sldMk cId="2016278252" sldId="332"/>
            <ac:spMk id="3" creationId="{E938459E-20E7-436B-A31E-93AB3E4A0A51}"/>
          </ac:spMkLst>
        </pc:spChg>
        <pc:spChg chg="add mod">
          <ac:chgData name="Emma Arnold" userId="8993a44a-1dde-43d4-879e-84867f47ccd8" providerId="ADAL" clId="{D29E2F54-EA11-40B2-8B37-DDC7CABD2F5A}" dt="2019-06-10T06:36:26.060" v="6249" actId="20577"/>
          <ac:spMkLst>
            <pc:docMk/>
            <pc:sldMk cId="2016278252" sldId="332"/>
            <ac:spMk id="4" creationId="{FB554E5B-C561-4C9E-BEF6-3A87CE824969}"/>
          </ac:spMkLst>
        </pc:spChg>
        <pc:spChg chg="add mod">
          <ac:chgData name="Emma Arnold" userId="8993a44a-1dde-43d4-879e-84867f47ccd8" providerId="ADAL" clId="{D29E2F54-EA11-40B2-8B37-DDC7CABD2F5A}" dt="2019-06-11T07:49:17.808" v="6713" actId="20577"/>
          <ac:spMkLst>
            <pc:docMk/>
            <pc:sldMk cId="2016278252" sldId="332"/>
            <ac:spMk id="5" creationId="{71CF32FD-889D-4B82-A634-3FD9F2644E23}"/>
          </ac:spMkLst>
        </pc:spChg>
        <pc:picChg chg="add mod ord modCrop">
          <ac:chgData name="Emma Arnold" userId="8993a44a-1dde-43d4-879e-84867f47ccd8" providerId="ADAL" clId="{D29E2F54-EA11-40B2-8B37-DDC7CABD2F5A}" dt="2019-06-10T06:50:19.784" v="6381" actId="1076"/>
          <ac:picMkLst>
            <pc:docMk/>
            <pc:sldMk cId="2016278252" sldId="332"/>
            <ac:picMk id="6" creationId="{AB54C7C0-3BD4-42DD-AF48-906DAC078154}"/>
          </ac:picMkLst>
        </pc:picChg>
      </pc:sldChg>
      <pc:sldChg chg="addSp delSp modSp add">
        <pc:chgData name="Emma Arnold" userId="8993a44a-1dde-43d4-879e-84867f47ccd8" providerId="ADAL" clId="{D29E2F54-EA11-40B2-8B37-DDC7CABD2F5A}" dt="2019-06-10T07:24:17.758" v="6626" actId="113"/>
        <pc:sldMkLst>
          <pc:docMk/>
          <pc:sldMk cId="3500722410" sldId="333"/>
        </pc:sldMkLst>
        <pc:spChg chg="mod">
          <ac:chgData name="Emma Arnold" userId="8993a44a-1dde-43d4-879e-84867f47ccd8" providerId="ADAL" clId="{D29E2F54-EA11-40B2-8B37-DDC7CABD2F5A}" dt="2019-06-10T06:55:18.044" v="6403" actId="20577"/>
          <ac:spMkLst>
            <pc:docMk/>
            <pc:sldMk cId="3500722410" sldId="333"/>
            <ac:spMk id="2" creationId="{058F2423-F2AC-4FE5-9F60-37DDF544DF22}"/>
          </ac:spMkLst>
        </pc:spChg>
        <pc:spChg chg="mod">
          <ac:chgData name="Emma Arnold" userId="8993a44a-1dde-43d4-879e-84867f47ccd8" providerId="ADAL" clId="{D29E2F54-EA11-40B2-8B37-DDC7CABD2F5A}" dt="2019-06-10T07:24:17.758" v="6626" actId="113"/>
          <ac:spMkLst>
            <pc:docMk/>
            <pc:sldMk cId="3500722410" sldId="333"/>
            <ac:spMk id="3" creationId="{F2BE8F4B-939D-40EC-9287-86A6F21025BC}"/>
          </ac:spMkLst>
        </pc:spChg>
        <pc:spChg chg="add del">
          <ac:chgData name="Emma Arnold" userId="8993a44a-1dde-43d4-879e-84867f47ccd8" providerId="ADAL" clId="{D29E2F54-EA11-40B2-8B37-DDC7CABD2F5A}" dt="2019-06-10T06:57:23.028" v="6405" actId="478"/>
          <ac:spMkLst>
            <pc:docMk/>
            <pc:sldMk cId="3500722410" sldId="333"/>
            <ac:spMk id="4" creationId="{0710E523-F86B-4A83-BA3B-973D0B83A0AD}"/>
          </ac:spMkLst>
        </pc:spChg>
        <pc:spChg chg="add del mod">
          <ac:chgData name="Emma Arnold" userId="8993a44a-1dde-43d4-879e-84867f47ccd8" providerId="ADAL" clId="{D29E2F54-EA11-40B2-8B37-DDC7CABD2F5A}" dt="2019-06-10T07:23:05.117" v="6618" actId="478"/>
          <ac:spMkLst>
            <pc:docMk/>
            <pc:sldMk cId="3500722410" sldId="333"/>
            <ac:spMk id="7" creationId="{55727E91-2773-4FFE-B3A0-F3104D50C87D}"/>
          </ac:spMkLst>
        </pc:spChg>
        <pc:picChg chg="add del mod modCrop">
          <ac:chgData name="Emma Arnold" userId="8993a44a-1dde-43d4-879e-84867f47ccd8" providerId="ADAL" clId="{D29E2F54-EA11-40B2-8B37-DDC7CABD2F5A}" dt="2019-06-10T06:59:21.902" v="6413" actId="478"/>
          <ac:picMkLst>
            <pc:docMk/>
            <pc:sldMk cId="3500722410" sldId="333"/>
            <ac:picMk id="5" creationId="{7CF45CD0-AC2C-4F12-BB85-2B61AC768360}"/>
          </ac:picMkLst>
        </pc:picChg>
        <pc:picChg chg="add mod ord modCrop">
          <ac:chgData name="Emma Arnold" userId="8993a44a-1dde-43d4-879e-84867f47ccd8" providerId="ADAL" clId="{D29E2F54-EA11-40B2-8B37-DDC7CABD2F5A}" dt="2019-06-10T07:05:33.359" v="6588" actId="1076"/>
          <ac:picMkLst>
            <pc:docMk/>
            <pc:sldMk cId="3500722410" sldId="333"/>
            <ac:picMk id="6" creationId="{E7EE5A34-0C5B-40AB-AD56-2CD10FF6D5E8}"/>
          </ac:picMkLst>
        </pc:picChg>
      </pc:sldChg>
      <pc:sldMasterChg chg="modSldLayout">
        <pc:chgData name="Emma Arnold" userId="8993a44a-1dde-43d4-879e-84867f47ccd8" providerId="ADAL" clId="{D29E2F54-EA11-40B2-8B37-DDC7CABD2F5A}" dt="2019-06-07T18:56:48.938" v="6036" actId="20577"/>
        <pc:sldMasterMkLst>
          <pc:docMk/>
          <pc:sldMasterMk cId="1310585009" sldId="2147483648"/>
        </pc:sldMasterMkLst>
        <pc:sldLayoutChg chg="modSp">
          <pc:chgData name="Emma Arnold" userId="8993a44a-1dde-43d4-879e-84867f47ccd8" providerId="ADAL" clId="{D29E2F54-EA11-40B2-8B37-DDC7CABD2F5A}" dt="2019-06-07T11:27:17.854" v="419" actId="14100"/>
          <pc:sldLayoutMkLst>
            <pc:docMk/>
            <pc:sldMasterMk cId="1310585009" sldId="2147483648"/>
            <pc:sldLayoutMk cId="3599343734" sldId="2147483650"/>
          </pc:sldLayoutMkLst>
          <pc:cxnChg chg="mod">
            <ac:chgData name="Emma Arnold" userId="8993a44a-1dde-43d4-879e-84867f47ccd8" providerId="ADAL" clId="{D29E2F54-EA11-40B2-8B37-DDC7CABD2F5A}" dt="2019-06-07T11:27:17.854" v="419" actId="14100"/>
            <ac:cxnSpMkLst>
              <pc:docMk/>
              <pc:sldMasterMk cId="1310585009" sldId="2147483648"/>
              <pc:sldLayoutMk cId="3599343734" sldId="2147483650"/>
              <ac:cxnSpMk id="8" creationId="{00000000-0000-0000-0000-000000000000}"/>
            </ac:cxnSpMkLst>
          </pc:cxnChg>
        </pc:sldLayoutChg>
        <pc:sldLayoutChg chg="modSp">
          <pc:chgData name="Emma Arnold" userId="8993a44a-1dde-43d4-879e-84867f47ccd8" providerId="ADAL" clId="{D29E2F54-EA11-40B2-8B37-DDC7CABD2F5A}" dt="2019-06-07T18:56:48.938" v="6036" actId="20577"/>
          <pc:sldLayoutMkLst>
            <pc:docMk/>
            <pc:sldMasterMk cId="1310585009" sldId="2147483648"/>
            <pc:sldLayoutMk cId="1343773056" sldId="2147483656"/>
          </pc:sldLayoutMkLst>
          <pc:spChg chg="mod">
            <ac:chgData name="Emma Arnold" userId="8993a44a-1dde-43d4-879e-84867f47ccd8" providerId="ADAL" clId="{D29E2F54-EA11-40B2-8B37-DDC7CABD2F5A}" dt="2019-06-07T18:56:48.938" v="6036" actId="20577"/>
            <ac:spMkLst>
              <pc:docMk/>
              <pc:sldMasterMk cId="1310585009" sldId="2147483648"/>
              <pc:sldLayoutMk cId="1343773056" sldId="2147483656"/>
              <ac:spMk id="2" creationId="{00000000-0000-0000-0000-000000000000}"/>
            </ac:spMkLst>
          </pc:spChg>
        </pc:sldLayoutChg>
      </pc:sldMasterChg>
    </pc:docChg>
  </pc:docChgLst>
  <pc:docChgLst>
    <pc:chgData name="Leonora Sheppard" userId="3688f6d8-1f97-408e-a4fe-cc859c551ddb" providerId="ADAL" clId="{FBCB8C6A-82C3-46B5-A4B8-7EF4763A01BC}"/>
    <pc:docChg chg="undo custSel modSld">
      <pc:chgData name="Leonora Sheppard" userId="3688f6d8-1f97-408e-a4fe-cc859c551ddb" providerId="ADAL" clId="{FBCB8C6A-82C3-46B5-A4B8-7EF4763A01BC}" dt="2019-06-19T11:50:14.258" v="173" actId="20577"/>
      <pc:docMkLst>
        <pc:docMk/>
      </pc:docMkLst>
      <pc:sldChg chg="modSp">
        <pc:chgData name="Leonora Sheppard" userId="3688f6d8-1f97-408e-a4fe-cc859c551ddb" providerId="ADAL" clId="{FBCB8C6A-82C3-46B5-A4B8-7EF4763A01BC}" dt="2019-06-19T11:10:52.048" v="10" actId="20577"/>
        <pc:sldMkLst>
          <pc:docMk/>
          <pc:sldMk cId="776368806" sldId="265"/>
        </pc:sldMkLst>
        <pc:spChg chg="mod">
          <ac:chgData name="Leonora Sheppard" userId="3688f6d8-1f97-408e-a4fe-cc859c551ddb" providerId="ADAL" clId="{FBCB8C6A-82C3-46B5-A4B8-7EF4763A01BC}" dt="2019-06-19T11:10:52.048" v="10" actId="20577"/>
          <ac:spMkLst>
            <pc:docMk/>
            <pc:sldMk cId="776368806" sldId="265"/>
            <ac:spMk id="3" creationId="{76AB8E7A-A6C2-450A-9E27-9038DD65D762}"/>
          </ac:spMkLst>
        </pc:spChg>
      </pc:sldChg>
      <pc:sldChg chg="modSp">
        <pc:chgData name="Leonora Sheppard" userId="3688f6d8-1f97-408e-a4fe-cc859c551ddb" providerId="ADAL" clId="{FBCB8C6A-82C3-46B5-A4B8-7EF4763A01BC}" dt="2019-06-19T11:25:12.640" v="39" actId="1076"/>
        <pc:sldMkLst>
          <pc:docMk/>
          <pc:sldMk cId="2413701860" sldId="266"/>
        </pc:sldMkLst>
        <pc:spChg chg="mod">
          <ac:chgData name="Leonora Sheppard" userId="3688f6d8-1f97-408e-a4fe-cc859c551ddb" providerId="ADAL" clId="{FBCB8C6A-82C3-46B5-A4B8-7EF4763A01BC}" dt="2019-06-19T11:25:12.640" v="39" actId="1076"/>
          <ac:spMkLst>
            <pc:docMk/>
            <pc:sldMk cId="2413701860" sldId="266"/>
            <ac:spMk id="7" creationId="{59F31DD1-4F60-4142-9B50-A9CEBFABD8C7}"/>
          </ac:spMkLst>
        </pc:spChg>
      </pc:sldChg>
      <pc:sldChg chg="modSp">
        <pc:chgData name="Leonora Sheppard" userId="3688f6d8-1f97-408e-a4fe-cc859c551ddb" providerId="ADAL" clId="{FBCB8C6A-82C3-46B5-A4B8-7EF4763A01BC}" dt="2019-06-19T11:26:40.932" v="51" actId="20577"/>
        <pc:sldMkLst>
          <pc:docMk/>
          <pc:sldMk cId="2418743534" sldId="267"/>
        </pc:sldMkLst>
        <pc:spChg chg="mod">
          <ac:chgData name="Leonora Sheppard" userId="3688f6d8-1f97-408e-a4fe-cc859c551ddb" providerId="ADAL" clId="{FBCB8C6A-82C3-46B5-A4B8-7EF4763A01BC}" dt="2019-06-19T11:26:40.932" v="51" actId="20577"/>
          <ac:spMkLst>
            <pc:docMk/>
            <pc:sldMk cId="2418743534" sldId="267"/>
            <ac:spMk id="3" creationId="{76AB8E7A-A6C2-450A-9E27-9038DD65D762}"/>
          </ac:spMkLst>
        </pc:spChg>
      </pc:sldChg>
      <pc:sldChg chg="modSp">
        <pc:chgData name="Leonora Sheppard" userId="3688f6d8-1f97-408e-a4fe-cc859c551ddb" providerId="ADAL" clId="{FBCB8C6A-82C3-46B5-A4B8-7EF4763A01BC}" dt="2019-06-19T11:28:08.412" v="59" actId="20577"/>
        <pc:sldMkLst>
          <pc:docMk/>
          <pc:sldMk cId="1990486233" sldId="268"/>
        </pc:sldMkLst>
        <pc:spChg chg="mod">
          <ac:chgData name="Leonora Sheppard" userId="3688f6d8-1f97-408e-a4fe-cc859c551ddb" providerId="ADAL" clId="{FBCB8C6A-82C3-46B5-A4B8-7EF4763A01BC}" dt="2019-06-19T11:28:08.412" v="59" actId="20577"/>
          <ac:spMkLst>
            <pc:docMk/>
            <pc:sldMk cId="1990486233" sldId="268"/>
            <ac:spMk id="4" creationId="{7566F6BB-40EC-428C-A6AE-9404B2D18C39}"/>
          </ac:spMkLst>
        </pc:spChg>
      </pc:sldChg>
      <pc:sldChg chg="modSp">
        <pc:chgData name="Leonora Sheppard" userId="3688f6d8-1f97-408e-a4fe-cc859c551ddb" providerId="ADAL" clId="{FBCB8C6A-82C3-46B5-A4B8-7EF4763A01BC}" dt="2019-06-19T11:50:14.258" v="173" actId="20577"/>
        <pc:sldMkLst>
          <pc:docMk/>
          <pc:sldMk cId="1876788147" sldId="269"/>
        </pc:sldMkLst>
        <pc:spChg chg="mod">
          <ac:chgData name="Leonora Sheppard" userId="3688f6d8-1f97-408e-a4fe-cc859c551ddb" providerId="ADAL" clId="{FBCB8C6A-82C3-46B5-A4B8-7EF4763A01BC}" dt="2019-06-19T11:50:14.258" v="173" actId="20577"/>
          <ac:spMkLst>
            <pc:docMk/>
            <pc:sldMk cId="1876788147" sldId="269"/>
            <ac:spMk id="11" creationId="{5763DD9D-BC3A-48A6-A9F7-21AECC9FD509}"/>
          </ac:spMkLst>
        </pc:spChg>
      </pc:sldChg>
      <pc:sldChg chg="modSp">
        <pc:chgData name="Leonora Sheppard" userId="3688f6d8-1f97-408e-a4fe-cc859c551ddb" providerId="ADAL" clId="{FBCB8C6A-82C3-46B5-A4B8-7EF4763A01BC}" dt="2019-06-19T11:27:19.744" v="53" actId="20577"/>
        <pc:sldMkLst>
          <pc:docMk/>
          <pc:sldMk cId="982110520" sldId="273"/>
        </pc:sldMkLst>
        <pc:spChg chg="mod">
          <ac:chgData name="Leonora Sheppard" userId="3688f6d8-1f97-408e-a4fe-cc859c551ddb" providerId="ADAL" clId="{FBCB8C6A-82C3-46B5-A4B8-7EF4763A01BC}" dt="2019-06-19T11:27:19.744" v="53" actId="20577"/>
          <ac:spMkLst>
            <pc:docMk/>
            <pc:sldMk cId="982110520" sldId="273"/>
            <ac:spMk id="8" creationId="{76AB8E7A-A6C2-450A-9E27-9038DD65D762}"/>
          </ac:spMkLst>
        </pc:spChg>
      </pc:sldChg>
      <pc:sldChg chg="modSp">
        <pc:chgData name="Leonora Sheppard" userId="3688f6d8-1f97-408e-a4fe-cc859c551ddb" providerId="ADAL" clId="{FBCB8C6A-82C3-46B5-A4B8-7EF4763A01BC}" dt="2019-06-19T11:18:37.209" v="38" actId="20577"/>
        <pc:sldMkLst>
          <pc:docMk/>
          <pc:sldMk cId="3500453661" sldId="276"/>
        </pc:sldMkLst>
        <pc:spChg chg="mod">
          <ac:chgData name="Leonora Sheppard" userId="3688f6d8-1f97-408e-a4fe-cc859c551ddb" providerId="ADAL" clId="{FBCB8C6A-82C3-46B5-A4B8-7EF4763A01BC}" dt="2019-06-19T11:18:37.209" v="38" actId="20577"/>
          <ac:spMkLst>
            <pc:docMk/>
            <pc:sldMk cId="3500453661" sldId="276"/>
            <ac:spMk id="3" creationId="{76AB8E7A-A6C2-450A-9E27-9038DD65D762}"/>
          </ac:spMkLst>
        </pc:spChg>
      </pc:sldChg>
      <pc:sldChg chg="modSp">
        <pc:chgData name="Leonora Sheppard" userId="3688f6d8-1f97-408e-a4fe-cc859c551ddb" providerId="ADAL" clId="{FBCB8C6A-82C3-46B5-A4B8-7EF4763A01BC}" dt="2019-06-19T11:09:44.832" v="1" actId="20577"/>
        <pc:sldMkLst>
          <pc:docMk/>
          <pc:sldMk cId="2927764411" sldId="277"/>
        </pc:sldMkLst>
        <pc:spChg chg="mod">
          <ac:chgData name="Leonora Sheppard" userId="3688f6d8-1f97-408e-a4fe-cc859c551ddb" providerId="ADAL" clId="{FBCB8C6A-82C3-46B5-A4B8-7EF4763A01BC}" dt="2019-06-19T11:09:44.832" v="1" actId="20577"/>
          <ac:spMkLst>
            <pc:docMk/>
            <pc:sldMk cId="2927764411" sldId="277"/>
            <ac:spMk id="3" creationId="{76AB8E7A-A6C2-450A-9E27-9038DD65D762}"/>
          </ac:spMkLst>
        </pc:spChg>
      </pc:sldChg>
      <pc:sldChg chg="addSp delSp modSp">
        <pc:chgData name="Leonora Sheppard" userId="3688f6d8-1f97-408e-a4fe-cc859c551ddb" providerId="ADAL" clId="{FBCB8C6A-82C3-46B5-A4B8-7EF4763A01BC}" dt="2019-06-19T11:49:46.375" v="172" actId="207"/>
        <pc:sldMkLst>
          <pc:docMk/>
          <pc:sldMk cId="1541313820" sldId="278"/>
        </pc:sldMkLst>
        <pc:spChg chg="add del mod">
          <ac:chgData name="Leonora Sheppard" userId="3688f6d8-1f97-408e-a4fe-cc859c551ddb" providerId="ADAL" clId="{FBCB8C6A-82C3-46B5-A4B8-7EF4763A01BC}" dt="2019-06-19T11:49:17.828" v="102" actId="11529"/>
          <ac:spMkLst>
            <pc:docMk/>
            <pc:sldMk cId="1541313820" sldId="278"/>
            <ac:spMk id="4" creationId="{79B120B1-1F28-4FE8-AD56-6FD5022EF347}"/>
          </ac:spMkLst>
        </pc:spChg>
        <pc:spChg chg="add mod">
          <ac:chgData name="Leonora Sheppard" userId="3688f6d8-1f97-408e-a4fe-cc859c551ddb" providerId="ADAL" clId="{FBCB8C6A-82C3-46B5-A4B8-7EF4763A01BC}" dt="2019-06-19T11:49:46.375" v="172" actId="207"/>
          <ac:spMkLst>
            <pc:docMk/>
            <pc:sldMk cId="1541313820" sldId="278"/>
            <ac:spMk id="5" creationId="{943BE6F8-7185-4436-829B-275FE3B9EFA1}"/>
          </ac:spMkLst>
        </pc:spChg>
      </pc:sldChg>
      <pc:sldChg chg="modSp">
        <pc:chgData name="Leonora Sheppard" userId="3688f6d8-1f97-408e-a4fe-cc859c551ddb" providerId="ADAL" clId="{FBCB8C6A-82C3-46B5-A4B8-7EF4763A01BC}" dt="2019-06-19T11:25:39.560" v="41" actId="14100"/>
        <pc:sldMkLst>
          <pc:docMk/>
          <pc:sldMk cId="630731015" sldId="321"/>
        </pc:sldMkLst>
        <pc:spChg chg="mod">
          <ac:chgData name="Leonora Sheppard" userId="3688f6d8-1f97-408e-a4fe-cc859c551ddb" providerId="ADAL" clId="{FBCB8C6A-82C3-46B5-A4B8-7EF4763A01BC}" dt="2019-06-19T11:25:39.560" v="41" actId="14100"/>
          <ac:spMkLst>
            <pc:docMk/>
            <pc:sldMk cId="630731015" sldId="321"/>
            <ac:spMk id="6" creationId="{79B9FE66-8910-4A21-9409-09D72F549654}"/>
          </ac:spMkLst>
        </pc:spChg>
      </pc:sldChg>
      <pc:sldChg chg="modSp">
        <pc:chgData name="Leonora Sheppard" userId="3688f6d8-1f97-408e-a4fe-cc859c551ddb" providerId="ADAL" clId="{FBCB8C6A-82C3-46B5-A4B8-7EF4763A01BC}" dt="2019-06-19T11:15:31.319" v="23" actId="20577"/>
        <pc:sldMkLst>
          <pc:docMk/>
          <pc:sldMk cId="3576386242" sldId="322"/>
        </pc:sldMkLst>
        <pc:spChg chg="mod">
          <ac:chgData name="Leonora Sheppard" userId="3688f6d8-1f97-408e-a4fe-cc859c551ddb" providerId="ADAL" clId="{FBCB8C6A-82C3-46B5-A4B8-7EF4763A01BC}" dt="2019-06-19T11:15:31.319" v="23" actId="20577"/>
          <ac:spMkLst>
            <pc:docMk/>
            <pc:sldMk cId="3576386242" sldId="322"/>
            <ac:spMk id="3" creationId="{2622B9D8-DAA6-4CD3-8B75-49D75D84EED3}"/>
          </ac:spMkLst>
        </pc:spChg>
      </pc:sldChg>
      <pc:sldChg chg="modSp">
        <pc:chgData name="Leonora Sheppard" userId="3688f6d8-1f97-408e-a4fe-cc859c551ddb" providerId="ADAL" clId="{FBCB8C6A-82C3-46B5-A4B8-7EF4763A01BC}" dt="2019-06-19T11:42:08.839" v="100" actId="20577"/>
        <pc:sldMkLst>
          <pc:docMk/>
          <pc:sldMk cId="2055923306" sldId="328"/>
        </pc:sldMkLst>
        <pc:spChg chg="mod">
          <ac:chgData name="Leonora Sheppard" userId="3688f6d8-1f97-408e-a4fe-cc859c551ddb" providerId="ADAL" clId="{FBCB8C6A-82C3-46B5-A4B8-7EF4763A01BC}" dt="2019-06-19T11:42:08.839" v="100" actId="20577"/>
          <ac:spMkLst>
            <pc:docMk/>
            <pc:sldMk cId="2055923306" sldId="328"/>
            <ac:spMk id="3" creationId="{85BEF829-C9D7-4BA8-8F18-79428461115A}"/>
          </ac:spMkLst>
        </pc:spChg>
      </pc:sldChg>
      <pc:sldChg chg="modSp">
        <pc:chgData name="Leonora Sheppard" userId="3688f6d8-1f97-408e-a4fe-cc859c551ddb" providerId="ADAL" clId="{FBCB8C6A-82C3-46B5-A4B8-7EF4763A01BC}" dt="2019-06-19T11:29:52.193" v="96" actId="6549"/>
        <pc:sldMkLst>
          <pc:docMk/>
          <pc:sldMk cId="3500722410" sldId="333"/>
        </pc:sldMkLst>
        <pc:spChg chg="mod">
          <ac:chgData name="Leonora Sheppard" userId="3688f6d8-1f97-408e-a4fe-cc859c551ddb" providerId="ADAL" clId="{FBCB8C6A-82C3-46B5-A4B8-7EF4763A01BC}" dt="2019-06-19T11:29:52.193" v="96" actId="6549"/>
          <ac:spMkLst>
            <pc:docMk/>
            <pc:sldMk cId="3500722410" sldId="333"/>
            <ac:spMk id="3" creationId="{F2BE8F4B-939D-40EC-9287-86A6F21025BC}"/>
          </ac:spMkLst>
        </pc:spChg>
        <pc:picChg chg="mod">
          <ac:chgData name="Leonora Sheppard" userId="3688f6d8-1f97-408e-a4fe-cc859c551ddb" providerId="ADAL" clId="{FBCB8C6A-82C3-46B5-A4B8-7EF4763A01BC}" dt="2019-06-19T11:29:27.379" v="95" actId="1035"/>
          <ac:picMkLst>
            <pc:docMk/>
            <pc:sldMk cId="3500722410" sldId="333"/>
            <ac:picMk id="6" creationId="{E7EE5A34-0C5B-40AB-AD56-2CD10FF6D5E8}"/>
          </ac:picMkLst>
        </pc:picChg>
      </pc:sldChg>
    </pc:docChg>
  </pc:docChgLst>
  <pc:docChgLst>
    <pc:chgData name="Andy Gray" userId="3900aca3-aa6e-4813-b4e0-c02f9e48a0aa" providerId="ADAL" clId="{45EB08B3-11C0-4BCD-99F9-1AA05D3E6491}"/>
    <pc:docChg chg="undo custSel modSld">
      <pc:chgData name="Andy Gray" userId="3900aca3-aa6e-4813-b4e0-c02f9e48a0aa" providerId="ADAL" clId="{45EB08B3-11C0-4BCD-99F9-1AA05D3E6491}" dt="2019-06-20T13:40:46.459" v="413" actId="1035"/>
      <pc:docMkLst>
        <pc:docMk/>
      </pc:docMkLst>
      <pc:sldChg chg="addSp delSp modSp">
        <pc:chgData name="Andy Gray" userId="3900aca3-aa6e-4813-b4e0-c02f9e48a0aa" providerId="ADAL" clId="{45EB08B3-11C0-4BCD-99F9-1AA05D3E6491}" dt="2019-06-20T10:26:52.498" v="16" actId="1076"/>
        <pc:sldMkLst>
          <pc:docMk/>
          <pc:sldMk cId="4153214154" sldId="262"/>
        </pc:sldMkLst>
        <pc:picChg chg="add mod ord modCrop">
          <ac:chgData name="Andy Gray" userId="3900aca3-aa6e-4813-b4e0-c02f9e48a0aa" providerId="ADAL" clId="{45EB08B3-11C0-4BCD-99F9-1AA05D3E6491}" dt="2019-06-20T10:26:52.498" v="16" actId="1076"/>
          <ac:picMkLst>
            <pc:docMk/>
            <pc:sldMk cId="4153214154" sldId="262"/>
            <ac:picMk id="5" creationId="{F15E8155-ECA5-477A-B2B7-9F2DD2561144}"/>
          </ac:picMkLst>
        </pc:picChg>
        <pc:picChg chg="del mod modCrop">
          <ac:chgData name="Andy Gray" userId="3900aca3-aa6e-4813-b4e0-c02f9e48a0aa" providerId="ADAL" clId="{45EB08B3-11C0-4BCD-99F9-1AA05D3E6491}" dt="2019-06-20T10:26:49.798" v="15" actId="478"/>
          <ac:picMkLst>
            <pc:docMk/>
            <pc:sldMk cId="4153214154" sldId="262"/>
            <ac:picMk id="12" creationId="{EEB11E61-8234-4A45-B027-361E68F108EE}"/>
          </ac:picMkLst>
        </pc:picChg>
      </pc:sldChg>
      <pc:sldChg chg="addSp delSp modSp">
        <pc:chgData name="Andy Gray" userId="3900aca3-aa6e-4813-b4e0-c02f9e48a0aa" providerId="ADAL" clId="{45EB08B3-11C0-4BCD-99F9-1AA05D3E6491}" dt="2019-06-20T10:31:15.599" v="50" actId="732"/>
        <pc:sldMkLst>
          <pc:docMk/>
          <pc:sldMk cId="2908483606" sldId="264"/>
        </pc:sldMkLst>
        <pc:picChg chg="del mod modCrop">
          <ac:chgData name="Andy Gray" userId="3900aca3-aa6e-4813-b4e0-c02f9e48a0aa" providerId="ADAL" clId="{45EB08B3-11C0-4BCD-99F9-1AA05D3E6491}" dt="2019-06-20T10:30:13.744" v="40" actId="478"/>
          <ac:picMkLst>
            <pc:docMk/>
            <pc:sldMk cId="2908483606" sldId="264"/>
            <ac:picMk id="4" creationId="{CA2E3E96-B8E1-43EB-B83B-1335C1D187D7}"/>
          </ac:picMkLst>
        </pc:picChg>
        <pc:picChg chg="add mod ord modCrop">
          <ac:chgData name="Andy Gray" userId="3900aca3-aa6e-4813-b4e0-c02f9e48a0aa" providerId="ADAL" clId="{45EB08B3-11C0-4BCD-99F9-1AA05D3E6491}" dt="2019-06-20T10:31:15.599" v="50" actId="732"/>
          <ac:picMkLst>
            <pc:docMk/>
            <pc:sldMk cId="2908483606" sldId="264"/>
            <ac:picMk id="5" creationId="{BF9BD32D-EF6D-40FA-B12B-346DDE6FDD1F}"/>
          </ac:picMkLst>
        </pc:picChg>
      </pc:sldChg>
      <pc:sldChg chg="addSp delSp modSp">
        <pc:chgData name="Andy Gray" userId="3900aca3-aa6e-4813-b4e0-c02f9e48a0aa" providerId="ADAL" clId="{45EB08B3-11C0-4BCD-99F9-1AA05D3E6491}" dt="2019-06-20T13:38:17.563" v="392" actId="14100"/>
        <pc:sldMkLst>
          <pc:docMk/>
          <pc:sldMk cId="776368806" sldId="265"/>
        </pc:sldMkLst>
        <pc:spChg chg="del mod">
          <ac:chgData name="Andy Gray" userId="3900aca3-aa6e-4813-b4e0-c02f9e48a0aa" providerId="ADAL" clId="{45EB08B3-11C0-4BCD-99F9-1AA05D3E6491}" dt="2019-06-20T13:33:31.373" v="384" actId="478"/>
          <ac:spMkLst>
            <pc:docMk/>
            <pc:sldMk cId="776368806" sldId="265"/>
            <ac:spMk id="4" creationId="{7D706E18-3F99-409C-AC1D-61BC44456901}"/>
          </ac:spMkLst>
        </pc:spChg>
        <pc:picChg chg="add mod">
          <ac:chgData name="Andy Gray" userId="3900aca3-aa6e-4813-b4e0-c02f9e48a0aa" providerId="ADAL" clId="{45EB08B3-11C0-4BCD-99F9-1AA05D3E6491}" dt="2019-06-20T13:38:17.563" v="392" actId="14100"/>
          <ac:picMkLst>
            <pc:docMk/>
            <pc:sldMk cId="776368806" sldId="265"/>
            <ac:picMk id="6" creationId="{1D708CFC-4804-42DB-9849-581A7A1EA281}"/>
          </ac:picMkLst>
        </pc:picChg>
        <pc:picChg chg="del">
          <ac:chgData name="Andy Gray" userId="3900aca3-aa6e-4813-b4e0-c02f9e48a0aa" providerId="ADAL" clId="{45EB08B3-11C0-4BCD-99F9-1AA05D3E6491}" dt="2019-06-20T13:37:54.692" v="385" actId="478"/>
          <ac:picMkLst>
            <pc:docMk/>
            <pc:sldMk cId="776368806" sldId="265"/>
            <ac:picMk id="10" creationId="{506E1613-C752-4973-9C55-C2752C5A2ABE}"/>
          </ac:picMkLst>
        </pc:picChg>
      </pc:sldChg>
      <pc:sldChg chg="addSp delSp modSp">
        <pc:chgData name="Andy Gray" userId="3900aca3-aa6e-4813-b4e0-c02f9e48a0aa" providerId="ADAL" clId="{45EB08B3-11C0-4BCD-99F9-1AA05D3E6491}" dt="2019-06-20T11:58:33.947" v="322" actId="1036"/>
        <pc:sldMkLst>
          <pc:docMk/>
          <pc:sldMk cId="2413701860" sldId="266"/>
        </pc:sldMkLst>
        <pc:spChg chg="del mod">
          <ac:chgData name="Andy Gray" userId="3900aca3-aa6e-4813-b4e0-c02f9e48a0aa" providerId="ADAL" clId="{45EB08B3-11C0-4BCD-99F9-1AA05D3E6491}" dt="2019-06-20T11:51:03.043" v="275" actId="478"/>
          <ac:spMkLst>
            <pc:docMk/>
            <pc:sldMk cId="2413701860" sldId="266"/>
            <ac:spMk id="7" creationId="{59F31DD1-4F60-4142-9B50-A9CEBFABD8C7}"/>
          </ac:spMkLst>
        </pc:spChg>
        <pc:picChg chg="add mod modCrop">
          <ac:chgData name="Andy Gray" userId="3900aca3-aa6e-4813-b4e0-c02f9e48a0aa" providerId="ADAL" clId="{45EB08B3-11C0-4BCD-99F9-1AA05D3E6491}" dt="2019-06-20T11:53:59.746" v="320" actId="1037"/>
          <ac:picMkLst>
            <pc:docMk/>
            <pc:sldMk cId="2413701860" sldId="266"/>
            <ac:picMk id="4" creationId="{072C63CF-8302-411E-91E5-833B79D54A1B}"/>
          </ac:picMkLst>
        </pc:picChg>
        <pc:picChg chg="del mod modCrop">
          <ac:chgData name="Andy Gray" userId="3900aca3-aa6e-4813-b4e0-c02f9e48a0aa" providerId="ADAL" clId="{45EB08B3-11C0-4BCD-99F9-1AA05D3E6491}" dt="2019-06-20T11:52:26.394" v="299" actId="478"/>
          <ac:picMkLst>
            <pc:docMk/>
            <pc:sldMk cId="2413701860" sldId="266"/>
            <ac:picMk id="8" creationId="{CB0A1FCA-C6DF-42C7-9E86-7555DE842F2D}"/>
          </ac:picMkLst>
        </pc:picChg>
        <pc:picChg chg="del mod modCrop">
          <ac:chgData name="Andy Gray" userId="3900aca3-aa6e-4813-b4e0-c02f9e48a0aa" providerId="ADAL" clId="{45EB08B3-11C0-4BCD-99F9-1AA05D3E6491}" dt="2019-06-20T11:38:48.029" v="229" actId="478"/>
          <ac:picMkLst>
            <pc:docMk/>
            <pc:sldMk cId="2413701860" sldId="266"/>
            <ac:picMk id="9" creationId="{EB1309E8-E9B0-4CD4-AA9A-DB628C94C768}"/>
          </ac:picMkLst>
        </pc:picChg>
        <pc:picChg chg="del mod modCrop">
          <ac:chgData name="Andy Gray" userId="3900aca3-aa6e-4813-b4e0-c02f9e48a0aa" providerId="ADAL" clId="{45EB08B3-11C0-4BCD-99F9-1AA05D3E6491}" dt="2019-06-20T11:52:21.243" v="298" actId="478"/>
          <ac:picMkLst>
            <pc:docMk/>
            <pc:sldMk cId="2413701860" sldId="266"/>
            <ac:picMk id="10" creationId="{65822AD2-D576-43E1-9CB7-959FE8B308C3}"/>
          </ac:picMkLst>
        </pc:picChg>
        <pc:picChg chg="add mod">
          <ac:chgData name="Andy Gray" userId="3900aca3-aa6e-4813-b4e0-c02f9e48a0aa" providerId="ADAL" clId="{45EB08B3-11C0-4BCD-99F9-1AA05D3E6491}" dt="2019-06-20T11:58:33.947" v="322" actId="1036"/>
          <ac:picMkLst>
            <pc:docMk/>
            <pc:sldMk cId="2413701860" sldId="266"/>
            <ac:picMk id="11" creationId="{1B0C5084-CF09-4F25-B9AE-9505589886E3}"/>
          </ac:picMkLst>
        </pc:picChg>
        <pc:picChg chg="add mod modCrop">
          <ac:chgData name="Andy Gray" userId="3900aca3-aa6e-4813-b4e0-c02f9e48a0aa" providerId="ADAL" clId="{45EB08B3-11C0-4BCD-99F9-1AA05D3E6491}" dt="2019-06-20T11:53:59.746" v="320" actId="1037"/>
          <ac:picMkLst>
            <pc:docMk/>
            <pc:sldMk cId="2413701860" sldId="266"/>
            <ac:picMk id="12" creationId="{5FE1B5FF-7559-4355-A8AD-620DA0942781}"/>
          </ac:picMkLst>
        </pc:picChg>
      </pc:sldChg>
      <pc:sldChg chg="addSp delSp modSp">
        <pc:chgData name="Andy Gray" userId="3900aca3-aa6e-4813-b4e0-c02f9e48a0aa" providerId="ADAL" clId="{45EB08B3-11C0-4BCD-99F9-1AA05D3E6491}" dt="2019-06-20T10:35:35.070" v="71" actId="1076"/>
        <pc:sldMkLst>
          <pc:docMk/>
          <pc:sldMk cId="2418743534" sldId="267"/>
        </pc:sldMkLst>
        <pc:picChg chg="add mod ord modCrop">
          <ac:chgData name="Andy Gray" userId="3900aca3-aa6e-4813-b4e0-c02f9e48a0aa" providerId="ADAL" clId="{45EB08B3-11C0-4BCD-99F9-1AA05D3E6491}" dt="2019-06-20T10:35:35.070" v="71" actId="1076"/>
          <ac:picMkLst>
            <pc:docMk/>
            <pc:sldMk cId="2418743534" sldId="267"/>
            <ac:picMk id="5" creationId="{88549377-FB23-446D-BE41-37C98E3B5F1F}"/>
          </ac:picMkLst>
        </pc:picChg>
        <pc:picChg chg="del mod modCrop">
          <ac:chgData name="Andy Gray" userId="3900aca3-aa6e-4813-b4e0-c02f9e48a0aa" providerId="ADAL" clId="{45EB08B3-11C0-4BCD-99F9-1AA05D3E6491}" dt="2019-06-20T10:34:57.277" v="63" actId="478"/>
          <ac:picMkLst>
            <pc:docMk/>
            <pc:sldMk cId="2418743534" sldId="267"/>
            <ac:picMk id="11" creationId="{6176CEE8-C54F-4362-8572-89CE918E9C16}"/>
          </ac:picMkLst>
        </pc:picChg>
      </pc:sldChg>
      <pc:sldChg chg="addSp delSp modSp">
        <pc:chgData name="Andy Gray" userId="3900aca3-aa6e-4813-b4e0-c02f9e48a0aa" providerId="ADAL" clId="{45EB08B3-11C0-4BCD-99F9-1AA05D3E6491}" dt="2019-06-20T10:38:52.119" v="90" actId="1076"/>
        <pc:sldMkLst>
          <pc:docMk/>
          <pc:sldMk cId="1990486233" sldId="268"/>
        </pc:sldMkLst>
        <pc:picChg chg="add mod ord modCrop">
          <ac:chgData name="Andy Gray" userId="3900aca3-aa6e-4813-b4e0-c02f9e48a0aa" providerId="ADAL" clId="{45EB08B3-11C0-4BCD-99F9-1AA05D3E6491}" dt="2019-06-20T10:38:52.119" v="90" actId="1076"/>
          <ac:picMkLst>
            <pc:docMk/>
            <pc:sldMk cId="1990486233" sldId="268"/>
            <ac:picMk id="5" creationId="{652F701B-7520-47A2-AC14-5F78D89A979F}"/>
          </ac:picMkLst>
        </pc:picChg>
        <pc:picChg chg="del mod modCrop">
          <ac:chgData name="Andy Gray" userId="3900aca3-aa6e-4813-b4e0-c02f9e48a0aa" providerId="ADAL" clId="{45EB08B3-11C0-4BCD-99F9-1AA05D3E6491}" dt="2019-06-20T10:38:35.497" v="87" actId="478"/>
          <ac:picMkLst>
            <pc:docMk/>
            <pc:sldMk cId="1990486233" sldId="268"/>
            <ac:picMk id="10" creationId="{37CB38FE-8302-428D-8F13-ACD3FC8C9353}"/>
          </ac:picMkLst>
        </pc:picChg>
      </pc:sldChg>
      <pc:sldChg chg="addSp delSp modSp setBg">
        <pc:chgData name="Andy Gray" userId="3900aca3-aa6e-4813-b4e0-c02f9e48a0aa" providerId="ADAL" clId="{45EB08B3-11C0-4BCD-99F9-1AA05D3E6491}" dt="2019-06-20T10:42:56.719" v="109"/>
        <pc:sldMkLst>
          <pc:docMk/>
          <pc:sldMk cId="1876788147" sldId="269"/>
        </pc:sldMkLst>
        <pc:spChg chg="mod">
          <ac:chgData name="Andy Gray" userId="3900aca3-aa6e-4813-b4e0-c02f9e48a0aa" providerId="ADAL" clId="{45EB08B3-11C0-4BCD-99F9-1AA05D3E6491}" dt="2019-06-20T10:42:50.770" v="108" actId="1076"/>
          <ac:spMkLst>
            <pc:docMk/>
            <pc:sldMk cId="1876788147" sldId="269"/>
            <ac:spMk id="11" creationId="{5763DD9D-BC3A-48A6-A9F7-21AECC9FD509}"/>
          </ac:spMkLst>
        </pc:spChg>
        <pc:picChg chg="add mod ord modCrop">
          <ac:chgData name="Andy Gray" userId="3900aca3-aa6e-4813-b4e0-c02f9e48a0aa" providerId="ADAL" clId="{45EB08B3-11C0-4BCD-99F9-1AA05D3E6491}" dt="2019-06-20T10:42:46.726" v="106" actId="732"/>
          <ac:picMkLst>
            <pc:docMk/>
            <pc:sldMk cId="1876788147" sldId="269"/>
            <ac:picMk id="4" creationId="{67996441-C03A-45D9-A0D2-AD7A2F4DD024}"/>
          </ac:picMkLst>
        </pc:picChg>
        <pc:picChg chg="del mod modCrop">
          <ac:chgData name="Andy Gray" userId="3900aca3-aa6e-4813-b4e0-c02f9e48a0aa" providerId="ADAL" clId="{45EB08B3-11C0-4BCD-99F9-1AA05D3E6491}" dt="2019-06-20T10:42:41.006" v="105" actId="478"/>
          <ac:picMkLst>
            <pc:docMk/>
            <pc:sldMk cId="1876788147" sldId="269"/>
            <ac:picMk id="15" creationId="{F959AF22-5019-4878-9490-96E1B5175A9E}"/>
          </ac:picMkLst>
        </pc:picChg>
      </pc:sldChg>
      <pc:sldChg chg="addSp delSp modSp">
        <pc:chgData name="Andy Gray" userId="3900aca3-aa6e-4813-b4e0-c02f9e48a0aa" providerId="ADAL" clId="{45EB08B3-11C0-4BCD-99F9-1AA05D3E6491}" dt="2019-06-20T13:40:46.459" v="413" actId="1035"/>
        <pc:sldMkLst>
          <pc:docMk/>
          <pc:sldMk cId="1747374994" sldId="271"/>
        </pc:sldMkLst>
        <pc:picChg chg="add mod ord">
          <ac:chgData name="Andy Gray" userId="3900aca3-aa6e-4813-b4e0-c02f9e48a0aa" providerId="ADAL" clId="{45EB08B3-11C0-4BCD-99F9-1AA05D3E6491}" dt="2019-06-20T13:40:46.459" v="413" actId="1035"/>
          <ac:picMkLst>
            <pc:docMk/>
            <pc:sldMk cId="1747374994" sldId="271"/>
            <ac:picMk id="5" creationId="{6BF3CC27-E2DB-4977-A25F-732F72C47169}"/>
          </ac:picMkLst>
        </pc:picChg>
        <pc:picChg chg="del mod modCrop">
          <ac:chgData name="Andy Gray" userId="3900aca3-aa6e-4813-b4e0-c02f9e48a0aa" providerId="ADAL" clId="{45EB08B3-11C0-4BCD-99F9-1AA05D3E6491}" dt="2019-06-20T13:40:16.668" v="404" actId="478"/>
          <ac:picMkLst>
            <pc:docMk/>
            <pc:sldMk cId="1747374994" sldId="271"/>
            <ac:picMk id="7" creationId="{C47F280A-2EFA-4397-8B63-32CAD64785B4}"/>
          </ac:picMkLst>
        </pc:picChg>
      </pc:sldChg>
      <pc:sldChg chg="addSp delSp modSp">
        <pc:chgData name="Andy Gray" userId="3900aca3-aa6e-4813-b4e0-c02f9e48a0aa" providerId="ADAL" clId="{45EB08B3-11C0-4BCD-99F9-1AA05D3E6491}" dt="2019-06-20T10:28:46.605" v="32" actId="478"/>
        <pc:sldMkLst>
          <pc:docMk/>
          <pc:sldMk cId="2927764411" sldId="277"/>
        </pc:sldMkLst>
        <pc:spChg chg="ord">
          <ac:chgData name="Andy Gray" userId="3900aca3-aa6e-4813-b4e0-c02f9e48a0aa" providerId="ADAL" clId="{45EB08B3-11C0-4BCD-99F9-1AA05D3E6491}" dt="2019-06-20T10:27:04.201" v="17" actId="167"/>
          <ac:spMkLst>
            <pc:docMk/>
            <pc:sldMk cId="2927764411" sldId="277"/>
            <ac:spMk id="3" creationId="{76AB8E7A-A6C2-450A-9E27-9038DD65D762}"/>
          </ac:spMkLst>
        </pc:spChg>
        <pc:picChg chg="del mod modCrop">
          <ac:chgData name="Andy Gray" userId="3900aca3-aa6e-4813-b4e0-c02f9e48a0aa" providerId="ADAL" clId="{45EB08B3-11C0-4BCD-99F9-1AA05D3E6491}" dt="2019-06-20T10:28:46.605" v="32" actId="478"/>
          <ac:picMkLst>
            <pc:docMk/>
            <pc:sldMk cId="2927764411" sldId="277"/>
            <ac:picMk id="4" creationId="{C59BC13F-66F1-4F0C-9D66-260483F57B29}"/>
          </ac:picMkLst>
        </pc:picChg>
        <pc:picChg chg="add mod ord modCrop">
          <ac:chgData name="Andy Gray" userId="3900aca3-aa6e-4813-b4e0-c02f9e48a0aa" providerId="ADAL" clId="{45EB08B3-11C0-4BCD-99F9-1AA05D3E6491}" dt="2019-06-20T10:28:45.141" v="31" actId="167"/>
          <ac:picMkLst>
            <pc:docMk/>
            <pc:sldMk cId="2927764411" sldId="277"/>
            <ac:picMk id="6" creationId="{E3BB1D9C-E229-4FF7-8C47-3FC9F1CCF38B}"/>
          </ac:picMkLst>
        </pc:picChg>
      </pc:sldChg>
      <pc:sldChg chg="addSp delSp modSp setBg">
        <pc:chgData name="Andy Gray" userId="3900aca3-aa6e-4813-b4e0-c02f9e48a0aa" providerId="ADAL" clId="{45EB08B3-11C0-4BCD-99F9-1AA05D3E6491}" dt="2019-06-20T12:11:25.658" v="363" actId="478"/>
        <pc:sldMkLst>
          <pc:docMk/>
          <pc:sldMk cId="1541313820" sldId="278"/>
        </pc:sldMkLst>
        <pc:spChg chg="del mod">
          <ac:chgData name="Andy Gray" userId="3900aca3-aa6e-4813-b4e0-c02f9e48a0aa" providerId="ADAL" clId="{45EB08B3-11C0-4BCD-99F9-1AA05D3E6491}" dt="2019-06-20T12:11:25.658" v="363" actId="478"/>
          <ac:spMkLst>
            <pc:docMk/>
            <pc:sldMk cId="1541313820" sldId="278"/>
            <ac:spMk id="5" creationId="{943BE6F8-7185-4436-829B-275FE3B9EFA1}"/>
          </ac:spMkLst>
        </pc:spChg>
        <pc:spChg chg="del mod">
          <ac:chgData name="Andy Gray" userId="3900aca3-aa6e-4813-b4e0-c02f9e48a0aa" providerId="ADAL" clId="{45EB08B3-11C0-4BCD-99F9-1AA05D3E6491}" dt="2019-06-20T11:19:42.558" v="196" actId="478"/>
          <ac:spMkLst>
            <pc:docMk/>
            <pc:sldMk cId="1541313820" sldId="278"/>
            <ac:spMk id="6" creationId="{8D92047D-7837-4903-A904-4928712D4FC3}"/>
          </ac:spMkLst>
        </pc:spChg>
        <pc:picChg chg="add del mod ord">
          <ac:chgData name="Andy Gray" userId="3900aca3-aa6e-4813-b4e0-c02f9e48a0aa" providerId="ADAL" clId="{45EB08B3-11C0-4BCD-99F9-1AA05D3E6491}" dt="2019-06-20T12:06:52.409" v="340" actId="478"/>
          <ac:picMkLst>
            <pc:docMk/>
            <pc:sldMk cId="1541313820" sldId="278"/>
            <ac:picMk id="7" creationId="{E2DD4E94-10D8-4631-8F8A-D45D0553E735}"/>
          </ac:picMkLst>
        </pc:picChg>
        <pc:picChg chg="add mod ord">
          <ac:chgData name="Andy Gray" userId="3900aca3-aa6e-4813-b4e0-c02f9e48a0aa" providerId="ADAL" clId="{45EB08B3-11C0-4BCD-99F9-1AA05D3E6491}" dt="2019-06-20T12:11:18.529" v="361" actId="167"/>
          <ac:picMkLst>
            <pc:docMk/>
            <pc:sldMk cId="1541313820" sldId="278"/>
            <ac:picMk id="9" creationId="{B956E526-B205-4D3F-B8F0-D88481F26EA2}"/>
          </ac:picMkLst>
        </pc:picChg>
        <pc:picChg chg="del">
          <ac:chgData name="Andy Gray" userId="3900aca3-aa6e-4813-b4e0-c02f9e48a0aa" providerId="ADAL" clId="{45EB08B3-11C0-4BCD-99F9-1AA05D3E6491}" dt="2019-06-20T11:18:39.189" v="175" actId="478"/>
          <ac:picMkLst>
            <pc:docMk/>
            <pc:sldMk cId="1541313820" sldId="278"/>
            <ac:picMk id="10" creationId="{00000000-0000-0000-0000-000000000000}"/>
          </ac:picMkLst>
        </pc:picChg>
        <pc:picChg chg="add del mod">
          <ac:chgData name="Andy Gray" userId="3900aca3-aa6e-4813-b4e0-c02f9e48a0aa" providerId="ADAL" clId="{45EB08B3-11C0-4BCD-99F9-1AA05D3E6491}" dt="2019-06-20T12:11:22.097" v="362" actId="478"/>
          <ac:picMkLst>
            <pc:docMk/>
            <pc:sldMk cId="1541313820" sldId="278"/>
            <ac:picMk id="11" creationId="{00000000-0000-0000-0000-000000000000}"/>
          </ac:picMkLst>
        </pc:picChg>
        <pc:picChg chg="add mod">
          <ac:chgData name="Andy Gray" userId="3900aca3-aa6e-4813-b4e0-c02f9e48a0aa" providerId="ADAL" clId="{45EB08B3-11C0-4BCD-99F9-1AA05D3E6491}" dt="2019-06-20T12:07:11.761" v="344" actId="14100"/>
          <ac:picMkLst>
            <pc:docMk/>
            <pc:sldMk cId="1541313820" sldId="278"/>
            <ac:picMk id="12" creationId="{E2DD4E94-10D8-4631-8F8A-D45D0553E735}"/>
          </ac:picMkLst>
        </pc:picChg>
      </pc:sldChg>
      <pc:sldChg chg="addSp delSp modSp">
        <pc:chgData name="Andy Gray" userId="3900aca3-aa6e-4813-b4e0-c02f9e48a0aa" providerId="ADAL" clId="{45EB08B3-11C0-4BCD-99F9-1AA05D3E6491}" dt="2019-06-20T12:03:52.144" v="334" actId="167"/>
        <pc:sldMkLst>
          <pc:docMk/>
          <pc:sldMk cId="630731015" sldId="321"/>
        </pc:sldMkLst>
        <pc:spChg chg="ord">
          <ac:chgData name="Andy Gray" userId="3900aca3-aa6e-4813-b4e0-c02f9e48a0aa" providerId="ADAL" clId="{45EB08B3-11C0-4BCD-99F9-1AA05D3E6491}" dt="2019-06-20T12:03:52.144" v="334" actId="167"/>
          <ac:spMkLst>
            <pc:docMk/>
            <pc:sldMk cId="630731015" sldId="321"/>
            <ac:spMk id="6" creationId="{79B9FE66-8910-4A21-9409-09D72F549654}"/>
          </ac:spMkLst>
        </pc:spChg>
        <pc:picChg chg="add del mod">
          <ac:chgData name="Andy Gray" userId="3900aca3-aa6e-4813-b4e0-c02f9e48a0aa" providerId="ADAL" clId="{45EB08B3-11C0-4BCD-99F9-1AA05D3E6491}" dt="2019-06-20T11:40:49.939" v="246" actId="478"/>
          <ac:picMkLst>
            <pc:docMk/>
            <pc:sldMk cId="630731015" sldId="321"/>
            <ac:picMk id="4" creationId="{28E0B91C-474B-4664-9BC5-B229EE46EE23}"/>
          </ac:picMkLst>
        </pc:picChg>
        <pc:picChg chg="add mod ord">
          <ac:chgData name="Andy Gray" userId="3900aca3-aa6e-4813-b4e0-c02f9e48a0aa" providerId="ADAL" clId="{45EB08B3-11C0-4BCD-99F9-1AA05D3E6491}" dt="2019-06-20T11:59:33.467" v="332" actId="167"/>
          <ac:picMkLst>
            <pc:docMk/>
            <pc:sldMk cId="630731015" sldId="321"/>
            <ac:picMk id="7" creationId="{CD1CC365-F2EA-460C-952C-C34079135058}"/>
          </ac:picMkLst>
        </pc:picChg>
        <pc:picChg chg="del">
          <ac:chgData name="Andy Gray" userId="3900aca3-aa6e-4813-b4e0-c02f9e48a0aa" providerId="ADAL" clId="{45EB08B3-11C0-4BCD-99F9-1AA05D3E6491}" dt="2019-06-20T11:59:35.971" v="333" actId="478"/>
          <ac:picMkLst>
            <pc:docMk/>
            <pc:sldMk cId="630731015" sldId="321"/>
            <ac:picMk id="2050" creationId="{09419923-D460-478E-9E8C-D69A682F44CB}"/>
          </ac:picMkLst>
        </pc:picChg>
      </pc:sldChg>
      <pc:sldChg chg="addSp delSp modSp">
        <pc:chgData name="Andy Gray" userId="3900aca3-aa6e-4813-b4e0-c02f9e48a0aa" providerId="ADAL" clId="{45EB08B3-11C0-4BCD-99F9-1AA05D3E6491}" dt="2019-06-20T11:32:48.382" v="227"/>
        <pc:sldMkLst>
          <pc:docMk/>
          <pc:sldMk cId="3576386242" sldId="322"/>
        </pc:sldMkLst>
        <pc:spChg chg="del">
          <ac:chgData name="Andy Gray" userId="3900aca3-aa6e-4813-b4e0-c02f9e48a0aa" providerId="ADAL" clId="{45EB08B3-11C0-4BCD-99F9-1AA05D3E6491}" dt="2019-06-20T11:25:04.221" v="224" actId="478"/>
          <ac:spMkLst>
            <pc:docMk/>
            <pc:sldMk cId="3576386242" sldId="322"/>
            <ac:spMk id="6" creationId="{18B80D33-CAFF-44A6-831B-7BC45989802E}"/>
          </ac:spMkLst>
        </pc:spChg>
        <pc:picChg chg="add mod ord modCrop">
          <ac:chgData name="Andy Gray" userId="3900aca3-aa6e-4813-b4e0-c02f9e48a0aa" providerId="ADAL" clId="{45EB08B3-11C0-4BCD-99F9-1AA05D3E6491}" dt="2019-06-20T11:24:58.508" v="223" actId="1076"/>
          <ac:picMkLst>
            <pc:docMk/>
            <pc:sldMk cId="3576386242" sldId="322"/>
            <ac:picMk id="5" creationId="{4C8C0E69-274E-45C3-95D5-104044D28F40}"/>
          </ac:picMkLst>
        </pc:picChg>
        <pc:picChg chg="add del mod">
          <ac:chgData name="Andy Gray" userId="3900aca3-aa6e-4813-b4e0-c02f9e48a0aa" providerId="ADAL" clId="{45EB08B3-11C0-4BCD-99F9-1AA05D3E6491}" dt="2019-06-20T11:32:48.382" v="227"/>
          <ac:picMkLst>
            <pc:docMk/>
            <pc:sldMk cId="3576386242" sldId="322"/>
            <ac:picMk id="8" creationId="{5690FD1D-06C7-4A4B-834D-D0E2C59D6044}"/>
          </ac:picMkLst>
        </pc:picChg>
        <pc:picChg chg="del">
          <ac:chgData name="Andy Gray" userId="3900aca3-aa6e-4813-b4e0-c02f9e48a0aa" providerId="ADAL" clId="{45EB08B3-11C0-4BCD-99F9-1AA05D3E6491}" dt="2019-06-20T11:24:26.573" v="215" actId="478"/>
          <ac:picMkLst>
            <pc:docMk/>
            <pc:sldMk cId="3576386242" sldId="322"/>
            <ac:picMk id="1026" creationId="{194FBD8D-1B47-4C17-A1C6-EEB29A1EB039}"/>
          </ac:picMkLst>
        </pc:picChg>
      </pc:sldChg>
      <pc:sldChg chg="addSp delSp modSp">
        <pc:chgData name="Andy Gray" userId="3900aca3-aa6e-4813-b4e0-c02f9e48a0aa" providerId="ADAL" clId="{45EB08B3-11C0-4BCD-99F9-1AA05D3E6491}" dt="2019-06-20T13:32:53.076" v="383" actId="1076"/>
        <pc:sldMkLst>
          <pc:docMk/>
          <pc:sldMk cId="2444777188" sldId="327"/>
        </pc:sldMkLst>
        <pc:picChg chg="add mod modCrop">
          <ac:chgData name="Andy Gray" userId="3900aca3-aa6e-4813-b4e0-c02f9e48a0aa" providerId="ADAL" clId="{45EB08B3-11C0-4BCD-99F9-1AA05D3E6491}" dt="2019-06-20T13:32:53.076" v="383" actId="1076"/>
          <ac:picMkLst>
            <pc:docMk/>
            <pc:sldMk cId="2444777188" sldId="327"/>
            <ac:picMk id="5" creationId="{5CD18FC7-4360-4F28-9F0E-82D1885F2AD7}"/>
          </ac:picMkLst>
        </pc:picChg>
        <pc:picChg chg="del mod modCrop">
          <ac:chgData name="Andy Gray" userId="3900aca3-aa6e-4813-b4e0-c02f9e48a0aa" providerId="ADAL" clId="{45EB08B3-11C0-4BCD-99F9-1AA05D3E6491}" dt="2019-06-20T10:43:56.591" v="121" actId="478"/>
          <ac:picMkLst>
            <pc:docMk/>
            <pc:sldMk cId="2444777188" sldId="327"/>
            <ac:picMk id="1026" creationId="{E36758D5-384A-429E-B25B-67BC3CE4A3C8}"/>
          </ac:picMkLst>
        </pc:picChg>
      </pc:sldChg>
      <pc:sldChg chg="addSp delSp modSp">
        <pc:chgData name="Andy Gray" userId="3900aca3-aa6e-4813-b4e0-c02f9e48a0aa" providerId="ADAL" clId="{45EB08B3-11C0-4BCD-99F9-1AA05D3E6491}" dt="2019-06-20T12:08:10.077" v="351"/>
        <pc:sldMkLst>
          <pc:docMk/>
          <pc:sldMk cId="2794592375" sldId="329"/>
        </pc:sldMkLst>
        <pc:spChg chg="ord">
          <ac:chgData name="Andy Gray" userId="3900aca3-aa6e-4813-b4e0-c02f9e48a0aa" providerId="ADAL" clId="{45EB08B3-11C0-4BCD-99F9-1AA05D3E6491}" dt="2019-06-20T11:22:05.644" v="203" actId="167"/>
          <ac:spMkLst>
            <pc:docMk/>
            <pc:sldMk cId="2794592375" sldId="329"/>
            <ac:spMk id="3" creationId="{16EA6754-C372-4F63-899E-C9C50490BD61}"/>
          </ac:spMkLst>
        </pc:spChg>
        <pc:picChg chg="add del mod">
          <ac:chgData name="Andy Gray" userId="3900aca3-aa6e-4813-b4e0-c02f9e48a0aa" providerId="ADAL" clId="{45EB08B3-11C0-4BCD-99F9-1AA05D3E6491}" dt="2019-06-20T11:21:57.078" v="202" actId="478"/>
          <ac:picMkLst>
            <pc:docMk/>
            <pc:sldMk cId="2794592375" sldId="329"/>
            <ac:picMk id="5" creationId="{6B20F590-D4EC-437C-B5A3-6084697FB2AC}"/>
          </ac:picMkLst>
        </pc:picChg>
        <pc:picChg chg="add del mod ord">
          <ac:chgData name="Andy Gray" userId="3900aca3-aa6e-4813-b4e0-c02f9e48a0aa" providerId="ADAL" clId="{45EB08B3-11C0-4BCD-99F9-1AA05D3E6491}" dt="2019-06-20T11:47:07.692" v="248" actId="478"/>
          <ac:picMkLst>
            <pc:docMk/>
            <pc:sldMk cId="2794592375" sldId="329"/>
            <ac:picMk id="7" creationId="{6492C112-54C7-493D-8323-40FDA05F5E4C}"/>
          </ac:picMkLst>
        </pc:picChg>
        <pc:picChg chg="add mod modCrop">
          <ac:chgData name="Andy Gray" userId="3900aca3-aa6e-4813-b4e0-c02f9e48a0aa" providerId="ADAL" clId="{45EB08B3-11C0-4BCD-99F9-1AA05D3E6491}" dt="2019-06-20T11:47:45.987" v="257" actId="732"/>
          <ac:picMkLst>
            <pc:docMk/>
            <pc:sldMk cId="2794592375" sldId="329"/>
            <ac:picMk id="8" creationId="{EB16C3E3-C970-44E5-B5BB-324AB88033D5}"/>
          </ac:picMkLst>
        </pc:picChg>
        <pc:picChg chg="add del mod modCrop">
          <ac:chgData name="Andy Gray" userId="3900aca3-aa6e-4813-b4e0-c02f9e48a0aa" providerId="ADAL" clId="{45EB08B3-11C0-4BCD-99F9-1AA05D3E6491}" dt="2019-06-20T12:08:10.077" v="351"/>
          <ac:picMkLst>
            <pc:docMk/>
            <pc:sldMk cId="2794592375" sldId="329"/>
            <ac:picMk id="10" creationId="{F4BE0062-C142-4BD5-8280-12A17EBF44E1}"/>
          </ac:picMkLst>
        </pc:picChg>
        <pc:picChg chg="del mod modCrop">
          <ac:chgData name="Andy Gray" userId="3900aca3-aa6e-4813-b4e0-c02f9e48a0aa" providerId="ADAL" clId="{45EB08B3-11C0-4BCD-99F9-1AA05D3E6491}" dt="2019-06-20T11:05:26.089" v="146" actId="478"/>
          <ac:picMkLst>
            <pc:docMk/>
            <pc:sldMk cId="2794592375" sldId="329"/>
            <ac:picMk id="4098" creationId="{AE85CEF1-F81F-4997-904A-45C0788287B3}"/>
          </ac:picMkLst>
        </pc:picChg>
      </pc:sldChg>
      <pc:sldChg chg="addSp delSp modSp">
        <pc:chgData name="Andy Gray" userId="3900aca3-aa6e-4813-b4e0-c02f9e48a0aa" providerId="ADAL" clId="{45EB08B3-11C0-4BCD-99F9-1AA05D3E6491}" dt="2019-06-20T11:08:52.064" v="164" actId="167"/>
        <pc:sldMkLst>
          <pc:docMk/>
          <pc:sldMk cId="2016278252" sldId="332"/>
        </pc:sldMkLst>
        <pc:picChg chg="add mod ord modCrop">
          <ac:chgData name="Andy Gray" userId="3900aca3-aa6e-4813-b4e0-c02f9e48a0aa" providerId="ADAL" clId="{45EB08B3-11C0-4BCD-99F9-1AA05D3E6491}" dt="2019-06-20T11:08:52.064" v="164" actId="167"/>
          <ac:picMkLst>
            <pc:docMk/>
            <pc:sldMk cId="2016278252" sldId="332"/>
            <ac:picMk id="3" creationId="{6623DCCA-8F77-4334-99E8-A2A39EB04BBB}"/>
          </ac:picMkLst>
        </pc:picChg>
        <pc:picChg chg="del mod modCrop">
          <ac:chgData name="Andy Gray" userId="3900aca3-aa6e-4813-b4e0-c02f9e48a0aa" providerId="ADAL" clId="{45EB08B3-11C0-4BCD-99F9-1AA05D3E6491}" dt="2019-06-20T11:08:31.573" v="158" actId="478"/>
          <ac:picMkLst>
            <pc:docMk/>
            <pc:sldMk cId="2016278252" sldId="332"/>
            <ac:picMk id="6" creationId="{AB54C7C0-3BD4-42DD-AF48-906DAC078154}"/>
          </ac:picMkLst>
        </pc:picChg>
      </pc:sldChg>
      <pc:sldChg chg="addSp delSp modSp">
        <pc:chgData name="Andy Gray" userId="3900aca3-aa6e-4813-b4e0-c02f9e48a0aa" providerId="ADAL" clId="{45EB08B3-11C0-4BCD-99F9-1AA05D3E6491}" dt="2019-06-20T13:31:55.211" v="380" actId="1076"/>
        <pc:sldMkLst>
          <pc:docMk/>
          <pc:sldMk cId="3500722410" sldId="333"/>
        </pc:sldMkLst>
        <pc:spChg chg="mod">
          <ac:chgData name="Andy Gray" userId="3900aca3-aa6e-4813-b4e0-c02f9e48a0aa" providerId="ADAL" clId="{45EB08B3-11C0-4BCD-99F9-1AA05D3E6491}" dt="2019-06-20T13:31:44.998" v="377" actId="20577"/>
          <ac:spMkLst>
            <pc:docMk/>
            <pc:sldMk cId="3500722410" sldId="333"/>
            <ac:spMk id="3" creationId="{F2BE8F4B-939D-40EC-9287-86A6F21025BC}"/>
          </ac:spMkLst>
        </pc:spChg>
        <pc:picChg chg="add mod modCrop">
          <ac:chgData name="Andy Gray" userId="3900aca3-aa6e-4813-b4e0-c02f9e48a0aa" providerId="ADAL" clId="{45EB08B3-11C0-4BCD-99F9-1AA05D3E6491}" dt="2019-06-20T13:31:55.211" v="380" actId="1076"/>
          <ac:picMkLst>
            <pc:docMk/>
            <pc:sldMk cId="3500722410" sldId="333"/>
            <ac:picMk id="5" creationId="{10EF8833-7DD3-412B-B9F8-26E3DB66E7D2}"/>
          </ac:picMkLst>
        </pc:picChg>
        <pc:picChg chg="del mod modCrop">
          <ac:chgData name="Andy Gray" userId="3900aca3-aa6e-4813-b4e0-c02f9e48a0aa" providerId="ADAL" clId="{45EB08B3-11C0-4BCD-99F9-1AA05D3E6491}" dt="2019-06-20T13:31:05.621" v="366" actId="478"/>
          <ac:picMkLst>
            <pc:docMk/>
            <pc:sldMk cId="3500722410" sldId="333"/>
            <ac:picMk id="6" creationId="{E7EE5A34-0C5B-40AB-AD56-2CD10FF6D5E8}"/>
          </ac:picMkLst>
        </pc:picChg>
      </pc:sldChg>
    </pc:docChg>
  </pc:docChgLst>
  <pc:docChgLst>
    <pc:chgData name="Rob Heathcote" userId="62419938-1f1d-43ca-9327-cfd6c1894440" providerId="ADAL" clId="{80093529-E3FC-4952-A14B-67FA162D98AE}"/>
    <pc:docChg chg="custSel modSld">
      <pc:chgData name="Rob Heathcote" userId="62419938-1f1d-43ca-9327-cfd6c1894440" providerId="ADAL" clId="{80093529-E3FC-4952-A14B-67FA162D98AE}" dt="2019-06-25T15:40:30.192" v="7" actId="6549"/>
      <pc:docMkLst>
        <pc:docMk/>
      </pc:docMkLst>
      <pc:sldChg chg="delSp modSp">
        <pc:chgData name="Rob Heathcote" userId="62419938-1f1d-43ca-9327-cfd6c1894440" providerId="ADAL" clId="{80093529-E3FC-4952-A14B-67FA162D98AE}" dt="2019-06-25T15:40:30.192" v="7" actId="6549"/>
        <pc:sldMkLst>
          <pc:docMk/>
          <pc:sldMk cId="2794592375" sldId="329"/>
        </pc:sldMkLst>
        <pc:spChg chg="mod">
          <ac:chgData name="Rob Heathcote" userId="62419938-1f1d-43ca-9327-cfd6c1894440" providerId="ADAL" clId="{80093529-E3FC-4952-A14B-67FA162D98AE}" dt="2019-06-25T15:40:30.192" v="7" actId="6549"/>
          <ac:spMkLst>
            <pc:docMk/>
            <pc:sldMk cId="2794592375" sldId="329"/>
            <ac:spMk id="3" creationId="{16EA6754-C372-4F63-899E-C9C50490BD61}"/>
          </ac:spMkLst>
        </pc:spChg>
        <pc:picChg chg="del">
          <ac:chgData name="Rob Heathcote" userId="62419938-1f1d-43ca-9327-cfd6c1894440" providerId="ADAL" clId="{80093529-E3FC-4952-A14B-67FA162D98AE}" dt="2019-06-25T15:40:18.350" v="0" actId="478"/>
          <ac:picMkLst>
            <pc:docMk/>
            <pc:sldMk cId="2794592375" sldId="329"/>
            <ac:picMk id="8" creationId="{EB16C3E3-C970-44E5-B5BB-324AB88033D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6/25/2019</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a:t>
            </a:fld>
            <a:endParaRPr lang="en-US"/>
          </a:p>
        </p:txBody>
      </p:sp>
    </p:spTree>
    <p:extLst>
      <p:ext uri="{BB962C8B-B14F-4D97-AF65-F5344CB8AC3E}">
        <p14:creationId xmlns:p14="http://schemas.microsoft.com/office/powerpoint/2010/main" val="232175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13</a:t>
            </a:fld>
            <a:endParaRPr lang="en-US"/>
          </a:p>
        </p:txBody>
      </p:sp>
    </p:spTree>
    <p:extLst>
      <p:ext uri="{BB962C8B-B14F-4D97-AF65-F5344CB8AC3E}">
        <p14:creationId xmlns:p14="http://schemas.microsoft.com/office/powerpoint/2010/main" val="1534215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169DF5-1076-41F9-AD7F-99C0E564EF6A}" type="slidenum">
              <a:rPr lang="en-US" smtClean="0"/>
              <a:t>14</a:t>
            </a:fld>
            <a:endParaRPr lang="en-US"/>
          </a:p>
        </p:txBody>
      </p:sp>
    </p:spTree>
    <p:extLst>
      <p:ext uri="{BB962C8B-B14F-4D97-AF65-F5344CB8AC3E}">
        <p14:creationId xmlns:p14="http://schemas.microsoft.com/office/powerpoint/2010/main" val="3498327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169DF5-1076-41F9-AD7F-99C0E564EF6A}" type="slidenum">
              <a:rPr lang="en-US" smtClean="0"/>
              <a:t>15</a:t>
            </a:fld>
            <a:endParaRPr lang="en-US"/>
          </a:p>
        </p:txBody>
      </p:sp>
    </p:spTree>
    <p:extLst>
      <p:ext uri="{BB962C8B-B14F-4D97-AF65-F5344CB8AC3E}">
        <p14:creationId xmlns:p14="http://schemas.microsoft.com/office/powerpoint/2010/main" val="2375977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169DF5-1076-41F9-AD7F-99C0E564EF6A}" type="slidenum">
              <a:rPr lang="en-US" smtClean="0"/>
              <a:t>17</a:t>
            </a:fld>
            <a:endParaRPr lang="en-US"/>
          </a:p>
        </p:txBody>
      </p:sp>
    </p:spTree>
    <p:extLst>
      <p:ext uri="{BB962C8B-B14F-4D97-AF65-F5344CB8AC3E}">
        <p14:creationId xmlns:p14="http://schemas.microsoft.com/office/powerpoint/2010/main" val="3686364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18</a:t>
            </a:fld>
            <a:endParaRPr lang="en-US"/>
          </a:p>
        </p:txBody>
      </p:sp>
    </p:spTree>
    <p:extLst>
      <p:ext uri="{BB962C8B-B14F-4D97-AF65-F5344CB8AC3E}">
        <p14:creationId xmlns:p14="http://schemas.microsoft.com/office/powerpoint/2010/main" val="4025446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21</a:t>
            </a:fld>
            <a:endParaRPr lang="en-US"/>
          </a:p>
        </p:txBody>
      </p:sp>
    </p:spTree>
    <p:extLst>
      <p:ext uri="{BB962C8B-B14F-4D97-AF65-F5344CB8AC3E}">
        <p14:creationId xmlns:p14="http://schemas.microsoft.com/office/powerpoint/2010/main" val="402451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3</a:t>
            </a:fld>
            <a:endParaRPr lang="en-US" dirty="0"/>
          </a:p>
        </p:txBody>
      </p:sp>
    </p:spTree>
    <p:extLst>
      <p:ext uri="{BB962C8B-B14F-4D97-AF65-F5344CB8AC3E}">
        <p14:creationId xmlns:p14="http://schemas.microsoft.com/office/powerpoint/2010/main" val="1152552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4</a:t>
            </a:fld>
            <a:endParaRPr lang="en-US" dirty="0"/>
          </a:p>
        </p:txBody>
      </p:sp>
    </p:spTree>
    <p:extLst>
      <p:ext uri="{BB962C8B-B14F-4D97-AF65-F5344CB8AC3E}">
        <p14:creationId xmlns:p14="http://schemas.microsoft.com/office/powerpoint/2010/main" val="4053310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5</a:t>
            </a:fld>
            <a:endParaRPr lang="en-US"/>
          </a:p>
        </p:txBody>
      </p:sp>
    </p:spTree>
    <p:extLst>
      <p:ext uri="{BB962C8B-B14F-4D97-AF65-F5344CB8AC3E}">
        <p14:creationId xmlns:p14="http://schemas.microsoft.com/office/powerpoint/2010/main" val="913593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7</a:t>
            </a:fld>
            <a:endParaRPr lang="en-US"/>
          </a:p>
        </p:txBody>
      </p:sp>
    </p:spTree>
    <p:extLst>
      <p:ext uri="{BB962C8B-B14F-4D97-AF65-F5344CB8AC3E}">
        <p14:creationId xmlns:p14="http://schemas.microsoft.com/office/powerpoint/2010/main" val="3372767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169DF5-1076-41F9-AD7F-99C0E564EF6A}" type="slidenum">
              <a:rPr lang="en-US" smtClean="0"/>
              <a:t>8</a:t>
            </a:fld>
            <a:endParaRPr lang="en-US"/>
          </a:p>
        </p:txBody>
      </p:sp>
    </p:spTree>
    <p:extLst>
      <p:ext uri="{BB962C8B-B14F-4D97-AF65-F5344CB8AC3E}">
        <p14:creationId xmlns:p14="http://schemas.microsoft.com/office/powerpoint/2010/main" val="1389996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169DF5-1076-41F9-AD7F-99C0E564EF6A}" type="slidenum">
              <a:rPr lang="en-US" smtClean="0"/>
              <a:t>9</a:t>
            </a:fld>
            <a:endParaRPr lang="en-US"/>
          </a:p>
        </p:txBody>
      </p:sp>
    </p:spTree>
    <p:extLst>
      <p:ext uri="{BB962C8B-B14F-4D97-AF65-F5344CB8AC3E}">
        <p14:creationId xmlns:p14="http://schemas.microsoft.com/office/powerpoint/2010/main" val="1152740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11</a:t>
            </a:fld>
            <a:endParaRPr lang="en-US"/>
          </a:p>
        </p:txBody>
      </p:sp>
    </p:spTree>
    <p:extLst>
      <p:ext uri="{BB962C8B-B14F-4D97-AF65-F5344CB8AC3E}">
        <p14:creationId xmlns:p14="http://schemas.microsoft.com/office/powerpoint/2010/main" val="1904926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12</a:t>
            </a:fld>
            <a:endParaRPr lang="en-US"/>
          </a:p>
        </p:txBody>
      </p:sp>
    </p:spTree>
    <p:extLst>
      <p:ext uri="{BB962C8B-B14F-4D97-AF65-F5344CB8AC3E}">
        <p14:creationId xmlns:p14="http://schemas.microsoft.com/office/powerpoint/2010/main" val="575369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77CDCF"/>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1838422"/>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77927D"/>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E5FC8D-C31B-447A-A74A-3F4A68627F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7CDCF"/>
                </a:solidFill>
                <a:latin typeface="Arial"/>
                <a:cs typeface="Arial"/>
              </a:defRPr>
            </a:lvl2pPr>
            <a:lvl3pPr marL="723900" indent="-279400">
              <a:lnSpc>
                <a:spcPct val="100000"/>
              </a:lnSpc>
              <a:buFont typeface="Arial"/>
              <a:buChar char="•"/>
              <a:defRPr lang="en-US" sz="2000" kern="1200" baseline="0" dirty="0" smtClean="0">
                <a:solidFill>
                  <a:srgbClr val="77927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National and international standards</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7CDCF"/>
                </a:solidFill>
                <a:latin typeface="Arial"/>
                <a:cs typeface="Arial"/>
              </a:defRPr>
            </a:lvl2pPr>
            <a:lvl3pPr marL="723900" indent="-279400">
              <a:lnSpc>
                <a:spcPct val="100000"/>
              </a:lnSpc>
              <a:buFont typeface="Arial"/>
              <a:buChar char="•"/>
              <a:defRPr lang="en-US" sz="2000" kern="1200" baseline="0" dirty="0" smtClean="0">
                <a:solidFill>
                  <a:srgbClr val="77927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9B91828D-D421-4322-916B-6A05F3E450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215AF4E7-F3D9-4298-AD25-6CBED42506F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
        <p:nvSpPr>
          <p:cNvPr id="12" name="TextBox 11">
            <a:extLst>
              <a:ext uri="{FF2B5EF4-FFF2-40B4-BE49-F238E27FC236}">
                <a16:creationId xmlns:a16="http://schemas.microsoft.com/office/drawing/2014/main" id="{422A0195-B45F-46B7-9015-C4A89030BEF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National and international standards</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7CDCF"/>
                </a:solidFill>
                <a:latin typeface="Arial"/>
                <a:cs typeface="Arial"/>
              </a:defRPr>
            </a:lvl2pPr>
            <a:lvl3pPr marL="723900" indent="-279400">
              <a:lnSpc>
                <a:spcPct val="100000"/>
              </a:lnSpc>
              <a:buFont typeface="Arial"/>
              <a:buChar char="•"/>
              <a:defRPr lang="en-US" sz="2000" kern="1200" baseline="0" dirty="0" smtClean="0">
                <a:solidFill>
                  <a:srgbClr val="77927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E2441201-AE9D-480E-810B-C637438EE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4" name="TextBox 13">
            <a:extLst>
              <a:ext uri="{FF2B5EF4-FFF2-40B4-BE49-F238E27FC236}">
                <a16:creationId xmlns:a16="http://schemas.microsoft.com/office/drawing/2014/main" id="{65A65FD1-18C6-4462-82CB-F4E19593975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National and international standards</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7CDCF"/>
                </a:solidFill>
                <a:latin typeface="Arial"/>
                <a:cs typeface="Arial"/>
              </a:defRPr>
            </a:lvl2pPr>
            <a:lvl3pPr marL="723900" indent="-279400">
              <a:lnSpc>
                <a:spcPct val="100000"/>
              </a:lnSpc>
              <a:buFont typeface="Arial"/>
              <a:buChar char="•"/>
              <a:defRPr lang="en-US" sz="2000" kern="1200" baseline="0" dirty="0" smtClean="0">
                <a:solidFill>
                  <a:srgbClr val="77927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6B2D4436-B47A-42D8-9432-D23F93B6734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1" name="TextBox 10">
            <a:extLst>
              <a:ext uri="{FF2B5EF4-FFF2-40B4-BE49-F238E27FC236}">
                <a16:creationId xmlns:a16="http://schemas.microsoft.com/office/drawing/2014/main" id="{12BFD5B6-CA86-4D41-B1EF-46CCA8D49AE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National and international standards</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D8B71FF6-D57D-494B-931D-97E5A6DB8D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7" name="Picture 6">
            <a:extLst>
              <a:ext uri="{FF2B5EF4-FFF2-40B4-BE49-F238E27FC236}">
                <a16:creationId xmlns:a16="http://schemas.microsoft.com/office/drawing/2014/main" id="{4EEB45B8-8D04-48FD-98CB-AF7D590391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
        <p:nvSpPr>
          <p:cNvPr id="10" name="TextBox 9">
            <a:extLst>
              <a:ext uri="{FF2B5EF4-FFF2-40B4-BE49-F238E27FC236}">
                <a16:creationId xmlns:a16="http://schemas.microsoft.com/office/drawing/2014/main" id="{1C1FAC2F-6A5C-4259-9B99-E07596693C3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National and international standards</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77CDCF"/>
                </a:solidFill>
                <a:latin typeface="Museo 100" panose="02000000000000000000" pitchFamily="50" charset="0"/>
              </a:rPr>
              <a:t>7552</a:t>
            </a:r>
            <a:endParaRPr lang="en-GB" dirty="0">
              <a:solidFill>
                <a:srgbClr val="77CDCF"/>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National and international standards</a:t>
            </a:r>
          </a:p>
          <a:p>
            <a:pPr>
              <a:lnSpc>
                <a:spcPts val="2000"/>
              </a:lnSpc>
              <a:spcBef>
                <a:spcPts val="3100"/>
              </a:spcBef>
            </a:pPr>
            <a:r>
              <a:rPr lang="en-US" sz="2000" b="0" spc="0" dirty="0">
                <a:latin typeface="Museo 100" panose="02000000000000000000" pitchFamily="2" charset="0"/>
              </a:rPr>
              <a:t>Unit </a:t>
            </a:r>
            <a:r>
              <a:rPr lang="en-GB" sz="2000" b="0" spc="0" dirty="0">
                <a:latin typeface="Museo 100" panose="02000000000000000000" pitchFamily="2" charset="0"/>
              </a:rPr>
              <a:t>15 </a:t>
            </a:r>
            <a:br>
              <a:rPr lang="en-GB" sz="2000" b="0" spc="0" dirty="0">
                <a:latin typeface="Museo 100" panose="02000000000000000000" pitchFamily="2" charset="0"/>
              </a:rPr>
            </a:br>
            <a:r>
              <a:rPr lang="en-GB" sz="2000" b="0" spc="0" dirty="0">
                <a:latin typeface="Museo 100" panose="02000000000000000000" pitchFamily="2" charset="0"/>
              </a:rPr>
              <a:t>Responsible design</a:t>
            </a:r>
            <a:endParaRPr lang="en-US" sz="2000" b="0" spc="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77CDCF"/>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77CDCF"/>
                </a:solidFill>
                <a:latin typeface="Arial"/>
                <a:cs typeface="Arial"/>
              </a:rPr>
              <a:t>6</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AC54566-B5DD-4BA6-948E-329774F5B33C}"/>
              </a:ext>
            </a:extLst>
          </p:cNvPr>
          <p:cNvSpPr>
            <a:spLocks noGrp="1"/>
          </p:cNvSpPr>
          <p:nvPr>
            <p:ph type="body" sz="quarter" idx="13"/>
          </p:nvPr>
        </p:nvSpPr>
        <p:spPr/>
        <p:txBody>
          <a:bodyPr/>
          <a:lstStyle/>
          <a:p>
            <a:r>
              <a:rPr lang="en-GB" dirty="0"/>
              <a:t>Worksheet 6</a:t>
            </a:r>
          </a:p>
        </p:txBody>
      </p:sp>
      <p:sp>
        <p:nvSpPr>
          <p:cNvPr id="5" name="Text Placeholder 4">
            <a:extLst>
              <a:ext uri="{FF2B5EF4-FFF2-40B4-BE49-F238E27FC236}">
                <a16:creationId xmlns:a16="http://schemas.microsoft.com/office/drawing/2014/main" id="{A80C9B82-38BB-4AB5-AB58-DA83B47B9A96}"/>
              </a:ext>
            </a:extLst>
          </p:cNvPr>
          <p:cNvSpPr>
            <a:spLocks noGrp="1"/>
          </p:cNvSpPr>
          <p:nvPr>
            <p:ph type="body" sz="quarter" idx="14"/>
          </p:nvPr>
        </p:nvSpPr>
        <p:spPr/>
        <p:txBody>
          <a:bodyPr/>
          <a:lstStyle/>
          <a:p>
            <a:r>
              <a:rPr lang="en-GB" dirty="0"/>
              <a:t>Complete </a:t>
            </a:r>
            <a:r>
              <a:rPr lang="en-GB" b="1" dirty="0"/>
              <a:t>Task 1</a:t>
            </a:r>
            <a:r>
              <a:rPr lang="en-GB" dirty="0"/>
              <a:t> of </a:t>
            </a:r>
            <a:r>
              <a:rPr lang="en-GB" b="1" dirty="0"/>
              <a:t>Worksheet 6 </a:t>
            </a:r>
          </a:p>
        </p:txBody>
      </p:sp>
    </p:spTree>
    <p:extLst>
      <p:ext uri="{BB962C8B-B14F-4D97-AF65-F5344CB8AC3E}">
        <p14:creationId xmlns:p14="http://schemas.microsoft.com/office/powerpoint/2010/main" val="2151366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Hazardous Substances </a:t>
            </a:r>
          </a:p>
        </p:txBody>
      </p:sp>
      <p:sp>
        <p:nvSpPr>
          <p:cNvPr id="6" name="Text Placeholder 5">
            <a:extLst>
              <a:ext uri="{FF2B5EF4-FFF2-40B4-BE49-F238E27FC236}">
                <a16:creationId xmlns:a16="http://schemas.microsoft.com/office/drawing/2014/main" id="{79B9FE66-8910-4A21-9409-09D72F549654}"/>
              </a:ext>
            </a:extLst>
          </p:cNvPr>
          <p:cNvSpPr>
            <a:spLocks noGrp="1"/>
          </p:cNvSpPr>
          <p:nvPr>
            <p:ph type="body" sz="quarter" idx="14"/>
          </p:nvPr>
        </p:nvSpPr>
        <p:spPr/>
        <p:txBody>
          <a:bodyPr/>
          <a:lstStyle/>
          <a:p>
            <a:r>
              <a:rPr lang="en-US" dirty="0"/>
              <a:t>The Restriction of Hazardous Substances directive (RoHS) restricts harmful substances in electrical and electronic equipment and other products</a:t>
            </a:r>
          </a:p>
          <a:p>
            <a:pPr lvl="1"/>
            <a:r>
              <a:rPr lang="en-US" dirty="0"/>
              <a:t>‘RoHS 2’ requires that manufacturers use the CE mark </a:t>
            </a:r>
          </a:p>
          <a:p>
            <a:pPr lvl="1"/>
            <a:r>
              <a:rPr lang="en-US" dirty="0"/>
              <a:t>Outside Europe, other markings are used to indicate compliance such as the green “e” symbol in China</a:t>
            </a:r>
            <a:endParaRPr lang="en-GB" dirty="0"/>
          </a:p>
          <a:p>
            <a:pPr lvl="1"/>
            <a:r>
              <a:rPr lang="en-GB" dirty="0"/>
              <a:t>In china an </a:t>
            </a:r>
            <a:r>
              <a:rPr lang="en-US" dirty="0"/>
              <a:t>Environment Friendly Use Period (EFUP) </a:t>
            </a:r>
            <a:br>
              <a:rPr lang="en-US" dirty="0"/>
            </a:br>
            <a:r>
              <a:rPr lang="en-US" dirty="0"/>
              <a:t>is indicated – </a:t>
            </a:r>
            <a:r>
              <a:rPr lang="en-US" dirty="0">
                <a:solidFill>
                  <a:srgbClr val="77927D"/>
                </a:solidFill>
              </a:rPr>
              <a:t>What do you think this refers to?</a:t>
            </a:r>
          </a:p>
        </p:txBody>
      </p:sp>
      <p:pic>
        <p:nvPicPr>
          <p:cNvPr id="11" name="Picture 10">
            <a:extLst>
              <a:ext uri="{FF2B5EF4-FFF2-40B4-BE49-F238E27FC236}">
                <a16:creationId xmlns:a16="http://schemas.microsoft.com/office/drawing/2014/main" id="{1B0C5084-CF09-4F25-B9AE-9505589886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37430" y="5165853"/>
            <a:ext cx="1482143" cy="1065339"/>
          </a:xfrm>
          <a:prstGeom prst="rect">
            <a:avLst/>
          </a:prstGeom>
        </p:spPr>
      </p:pic>
      <p:pic>
        <p:nvPicPr>
          <p:cNvPr id="4" name="Picture 3" descr="A close up of a sign&#10;&#10;Description generated with very high confidence">
            <a:extLst>
              <a:ext uri="{FF2B5EF4-FFF2-40B4-BE49-F238E27FC236}">
                <a16:creationId xmlns:a16="http://schemas.microsoft.com/office/drawing/2014/main" id="{072C63CF-8302-411E-91E5-833B79D54A1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78952" y="5161546"/>
            <a:ext cx="1194548" cy="1073069"/>
          </a:xfrm>
          <a:prstGeom prst="rect">
            <a:avLst/>
          </a:prstGeom>
        </p:spPr>
      </p:pic>
      <p:pic>
        <p:nvPicPr>
          <p:cNvPr id="12" name="Picture 11" descr="A picture containing clipart&#10;&#10;Description generated with high confidence">
            <a:extLst>
              <a:ext uri="{FF2B5EF4-FFF2-40B4-BE49-F238E27FC236}">
                <a16:creationId xmlns:a16="http://schemas.microsoft.com/office/drawing/2014/main" id="{5FE1B5FF-7559-4355-A8AD-620DA094278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32879" y="5179595"/>
            <a:ext cx="1215010" cy="1034966"/>
          </a:xfrm>
          <a:prstGeom prst="rect">
            <a:avLst/>
          </a:prstGeom>
        </p:spPr>
      </p:pic>
    </p:spTree>
    <p:extLst>
      <p:ext uri="{BB962C8B-B14F-4D97-AF65-F5344CB8AC3E}">
        <p14:creationId xmlns:p14="http://schemas.microsoft.com/office/powerpoint/2010/main" val="2413701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9B9FE66-8910-4A21-9409-09D72F549654}"/>
              </a:ext>
            </a:extLst>
          </p:cNvPr>
          <p:cNvSpPr>
            <a:spLocks noGrp="1"/>
          </p:cNvSpPr>
          <p:nvPr>
            <p:ph type="body" sz="quarter" idx="14"/>
          </p:nvPr>
        </p:nvSpPr>
        <p:spPr>
          <a:xfrm>
            <a:off x="724280" y="1704179"/>
            <a:ext cx="7797230" cy="4622730"/>
          </a:xfrm>
        </p:spPr>
        <p:txBody>
          <a:bodyPr/>
          <a:lstStyle/>
          <a:p>
            <a:r>
              <a:rPr lang="en-US" dirty="0"/>
              <a:t>The Waste Electrical and Electronic Equipment Directive (WEEE) sets collection, recycling and recovery targets for electrical goods</a:t>
            </a:r>
          </a:p>
          <a:p>
            <a:pPr lvl="1"/>
            <a:r>
              <a:rPr lang="en-US" dirty="0"/>
              <a:t>It is part of an initiative to solve the </a:t>
            </a:r>
            <a:br>
              <a:rPr lang="en-US" dirty="0"/>
            </a:br>
            <a:r>
              <a:rPr lang="en-US" dirty="0"/>
              <a:t>problem of toxic electronic waste</a:t>
            </a:r>
          </a:p>
          <a:p>
            <a:pPr lvl="1"/>
            <a:r>
              <a:rPr lang="en-US" dirty="0"/>
              <a:t>The WEEE symbol often accompanies </a:t>
            </a:r>
            <a:br>
              <a:rPr lang="en-US" dirty="0"/>
            </a:br>
            <a:r>
              <a:rPr lang="en-US" dirty="0"/>
              <a:t>the CE mark </a:t>
            </a:r>
          </a:p>
          <a:p>
            <a:pPr lvl="1"/>
            <a:r>
              <a:rPr lang="en-US" dirty="0"/>
              <a:t>In the EU it must be placed on certain </a:t>
            </a:r>
            <a:br>
              <a:rPr lang="en-US" dirty="0"/>
            </a:br>
            <a:r>
              <a:rPr lang="en-US" dirty="0"/>
              <a:t>products for them to be sold legally</a:t>
            </a:r>
          </a:p>
          <a:p>
            <a:pPr lvl="1"/>
            <a:r>
              <a:rPr lang="en-US" dirty="0"/>
              <a:t>Producers are obliged to provide </a:t>
            </a:r>
            <a:br>
              <a:rPr lang="en-US" dirty="0"/>
            </a:br>
            <a:r>
              <a:rPr lang="en-US" dirty="0"/>
              <a:t>refurbishment, treatment and reuse </a:t>
            </a:r>
            <a:br>
              <a:rPr lang="en-US" dirty="0"/>
            </a:br>
            <a:r>
              <a:rPr lang="en-US" dirty="0"/>
              <a:t>information for the product</a:t>
            </a:r>
            <a:endParaRPr lang="en-GB" dirty="0"/>
          </a:p>
        </p:txBody>
      </p:sp>
      <p:pic>
        <p:nvPicPr>
          <p:cNvPr id="7" name="Graphic 6">
            <a:extLst>
              <a:ext uri="{FF2B5EF4-FFF2-40B4-BE49-F238E27FC236}">
                <a16:creationId xmlns:a16="http://schemas.microsoft.com/office/drawing/2014/main" id="{CD1CC365-F2EA-460C-952C-C3407913505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5119" y="3031958"/>
            <a:ext cx="2202223" cy="3130303"/>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Electrical and electronic waste</a:t>
            </a:r>
          </a:p>
        </p:txBody>
      </p:sp>
    </p:spTree>
    <p:extLst>
      <p:ext uri="{BB962C8B-B14F-4D97-AF65-F5344CB8AC3E}">
        <p14:creationId xmlns:p14="http://schemas.microsoft.com/office/powerpoint/2010/main" val="630731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549377-FB23-446D-BE41-37C98E3B5F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75058" y="3374858"/>
            <a:ext cx="4168941" cy="2809374"/>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The battery directive</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724280" y="1704179"/>
            <a:ext cx="7797230" cy="3453607"/>
          </a:xfrm>
        </p:spPr>
        <p:txBody>
          <a:bodyPr/>
          <a:lstStyle/>
          <a:p>
            <a:r>
              <a:rPr lang="en-US" dirty="0"/>
              <a:t>Directive 2006/66/EC or the Battery Directive was introduced to regulate the manufacture and disposal of batteries in the EU. Its aim is to:</a:t>
            </a:r>
          </a:p>
          <a:p>
            <a:pPr lvl="1"/>
            <a:r>
              <a:rPr lang="en-US" dirty="0"/>
              <a:t>encourage responsible waste management</a:t>
            </a:r>
            <a:br>
              <a:rPr lang="en-US" dirty="0"/>
            </a:br>
            <a:r>
              <a:rPr lang="en-US" dirty="0"/>
              <a:t>including recycling and disposal</a:t>
            </a:r>
          </a:p>
          <a:p>
            <a:pPr lvl="1"/>
            <a:r>
              <a:rPr lang="en-US" dirty="0"/>
              <a:t>reduce hazardous metals and</a:t>
            </a:r>
            <a:br>
              <a:rPr lang="en-US" dirty="0"/>
            </a:br>
            <a:r>
              <a:rPr lang="en-US" dirty="0"/>
              <a:t>chemicals used in batteries</a:t>
            </a:r>
          </a:p>
          <a:p>
            <a:pPr lvl="1"/>
            <a:r>
              <a:rPr lang="en-US" dirty="0"/>
              <a:t>improve the environmental </a:t>
            </a:r>
            <a:br>
              <a:rPr lang="en-US" dirty="0"/>
            </a:br>
            <a:r>
              <a:rPr lang="en-US" dirty="0"/>
              <a:t>performance of batteries</a:t>
            </a:r>
          </a:p>
          <a:p>
            <a:pPr lvl="1"/>
            <a:r>
              <a:rPr lang="en-US" dirty="0">
                <a:solidFill>
                  <a:srgbClr val="77927D"/>
                </a:solidFill>
              </a:rPr>
              <a:t>What are the risks associated with </a:t>
            </a:r>
            <a:br>
              <a:rPr lang="en-US" dirty="0">
                <a:solidFill>
                  <a:srgbClr val="77927D"/>
                </a:solidFill>
              </a:rPr>
            </a:br>
            <a:r>
              <a:rPr lang="en-US" dirty="0">
                <a:solidFill>
                  <a:srgbClr val="77927D"/>
                </a:solidFill>
              </a:rPr>
              <a:t>batteries being sent to landfill </a:t>
            </a:r>
            <a:br>
              <a:rPr lang="en-US" dirty="0">
                <a:solidFill>
                  <a:srgbClr val="77927D"/>
                </a:solidFill>
              </a:rPr>
            </a:br>
            <a:r>
              <a:rPr lang="en-US" dirty="0">
                <a:solidFill>
                  <a:srgbClr val="77927D"/>
                </a:solidFill>
              </a:rPr>
              <a:t>or being incinerated?</a:t>
            </a:r>
          </a:p>
        </p:txBody>
      </p:sp>
    </p:spTree>
    <p:extLst>
      <p:ext uri="{BB962C8B-B14F-4D97-AF65-F5344CB8AC3E}">
        <p14:creationId xmlns:p14="http://schemas.microsoft.com/office/powerpoint/2010/main" val="2418743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Packaging directives</a:t>
            </a:r>
            <a:endParaRPr lang="en-US" dirty="0"/>
          </a:p>
        </p:txBody>
      </p:sp>
      <p:sp>
        <p:nvSpPr>
          <p:cNvPr id="8"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724280" y="1702196"/>
            <a:ext cx="7797230" cy="3453607"/>
          </a:xfrm>
        </p:spPr>
        <p:txBody>
          <a:bodyPr/>
          <a:lstStyle/>
          <a:p>
            <a:r>
              <a:rPr lang="en-US" dirty="0"/>
              <a:t>Directives such as the European Directive 94/62/EC and the Environment Agency’s produce compliance scheme (PCS) cover packaging products</a:t>
            </a:r>
          </a:p>
          <a:p>
            <a:pPr lvl="1"/>
            <a:r>
              <a:rPr lang="en-US" dirty="0">
                <a:solidFill>
                  <a:schemeClr val="tx1"/>
                </a:solidFill>
              </a:rPr>
              <a:t>They are put in place to:</a:t>
            </a:r>
          </a:p>
          <a:p>
            <a:pPr lvl="2"/>
            <a:r>
              <a:rPr lang="en-US" dirty="0">
                <a:solidFill>
                  <a:srgbClr val="77CDCF"/>
                </a:solidFill>
              </a:rPr>
              <a:t>address the considerable environmental implications of packaging and packaging waste</a:t>
            </a:r>
          </a:p>
          <a:p>
            <a:pPr lvl="2"/>
            <a:r>
              <a:rPr lang="en-US" dirty="0">
                <a:solidFill>
                  <a:srgbClr val="77CDCF"/>
                </a:solidFill>
              </a:rPr>
              <a:t>set targets for recovery and recycling of packaging</a:t>
            </a:r>
          </a:p>
          <a:p>
            <a:pPr lvl="2"/>
            <a:r>
              <a:rPr lang="en-US" dirty="0">
                <a:solidFill>
                  <a:srgbClr val="77CDCF"/>
                </a:solidFill>
              </a:rPr>
              <a:t>require packaging to be designed for reuse or recovery</a:t>
            </a:r>
          </a:p>
          <a:p>
            <a:pPr lvl="1"/>
            <a:r>
              <a:rPr lang="en-US" dirty="0"/>
              <a:t>encourage the use of recycled packaging materials</a:t>
            </a:r>
          </a:p>
          <a:p>
            <a:pPr lvl="2"/>
            <a:r>
              <a:rPr lang="en-US" dirty="0"/>
              <a:t>What other changes do you think producers have been asked to take to help address this issue?</a:t>
            </a:r>
          </a:p>
        </p:txBody>
      </p:sp>
    </p:spTree>
    <p:extLst>
      <p:ext uri="{BB962C8B-B14F-4D97-AF65-F5344CB8AC3E}">
        <p14:creationId xmlns:p14="http://schemas.microsoft.com/office/powerpoint/2010/main" val="982110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ontainer, bin, indoor, sitting&#10;&#10;Description generated with high confidence">
            <a:extLst>
              <a:ext uri="{FF2B5EF4-FFF2-40B4-BE49-F238E27FC236}">
                <a16:creationId xmlns:a16="http://schemas.microsoft.com/office/drawing/2014/main" id="{652F701B-7520-47A2-AC14-5F78D89A97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47348" y="2652057"/>
            <a:ext cx="3296652" cy="3555332"/>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Eco-labelling</a:t>
            </a:r>
          </a:p>
        </p:txBody>
      </p:sp>
      <p:sp>
        <p:nvSpPr>
          <p:cNvPr id="4" name="Text Placeholder 3">
            <a:extLst>
              <a:ext uri="{FF2B5EF4-FFF2-40B4-BE49-F238E27FC236}">
                <a16:creationId xmlns:a16="http://schemas.microsoft.com/office/drawing/2014/main" id="{7566F6BB-40EC-428C-A6AE-9404B2D18C39}"/>
              </a:ext>
            </a:extLst>
          </p:cNvPr>
          <p:cNvSpPr>
            <a:spLocks noGrp="1"/>
          </p:cNvSpPr>
          <p:nvPr>
            <p:ph type="body" sz="quarter" idx="14"/>
          </p:nvPr>
        </p:nvSpPr>
        <p:spPr/>
        <p:txBody>
          <a:bodyPr/>
          <a:lstStyle/>
          <a:p>
            <a:r>
              <a:rPr lang="en-US" dirty="0"/>
              <a:t>Eco-labelling is a term used to describe a label which provides information to consumers about the overall environmental impact of a product </a:t>
            </a:r>
          </a:p>
          <a:p>
            <a:pPr lvl="1"/>
            <a:r>
              <a:rPr lang="en-US" dirty="0"/>
              <a:t>They fall under the ISO 14020 series</a:t>
            </a:r>
          </a:p>
          <a:p>
            <a:pPr lvl="1"/>
            <a:r>
              <a:rPr lang="en-US" dirty="0"/>
              <a:t>The labelling indicates certain </a:t>
            </a:r>
            <a:br>
              <a:rPr lang="en-US" dirty="0"/>
            </a:br>
            <a:r>
              <a:rPr lang="en-US" dirty="0"/>
              <a:t>life-cycle considerations</a:t>
            </a:r>
          </a:p>
          <a:p>
            <a:pPr lvl="1"/>
            <a:r>
              <a:rPr lang="en-US" dirty="0"/>
              <a:t>Labels are designed to be universally </a:t>
            </a:r>
            <a:br>
              <a:rPr lang="en-US" dirty="0"/>
            </a:br>
            <a:r>
              <a:rPr lang="en-US" dirty="0"/>
              <a:t>recognisable like the ubiquitous </a:t>
            </a:r>
            <a:br>
              <a:rPr lang="en-US" dirty="0"/>
            </a:br>
            <a:r>
              <a:rPr lang="en-US" b="1" dirty="0"/>
              <a:t>Mobius loop </a:t>
            </a:r>
            <a:r>
              <a:rPr lang="en-US" dirty="0"/>
              <a:t>designed in 1970s</a:t>
            </a:r>
          </a:p>
          <a:p>
            <a:pPr lvl="1"/>
            <a:r>
              <a:rPr lang="en-US" dirty="0">
                <a:solidFill>
                  <a:srgbClr val="77927D"/>
                </a:solidFill>
              </a:rPr>
              <a:t>What does the Mobius loop indicate </a:t>
            </a:r>
            <a:br>
              <a:rPr lang="en-US" dirty="0">
                <a:solidFill>
                  <a:srgbClr val="77927D"/>
                </a:solidFill>
              </a:rPr>
            </a:br>
            <a:r>
              <a:rPr lang="en-US" dirty="0">
                <a:solidFill>
                  <a:srgbClr val="77927D"/>
                </a:solidFill>
              </a:rPr>
              <a:t>about a product purchased in the UK?</a:t>
            </a:r>
          </a:p>
          <a:p>
            <a:pPr lvl="1"/>
            <a:endParaRPr lang="en-GB" dirty="0"/>
          </a:p>
        </p:txBody>
      </p:sp>
    </p:spTree>
    <p:extLst>
      <p:ext uri="{BB962C8B-B14F-4D97-AF65-F5344CB8AC3E}">
        <p14:creationId xmlns:p14="http://schemas.microsoft.com/office/powerpoint/2010/main" val="1990486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8F2423-F2AC-4FE5-9F60-37DDF544DF22}"/>
              </a:ext>
            </a:extLst>
          </p:cNvPr>
          <p:cNvSpPr>
            <a:spLocks noGrp="1"/>
          </p:cNvSpPr>
          <p:nvPr>
            <p:ph type="body" sz="quarter" idx="13"/>
          </p:nvPr>
        </p:nvSpPr>
        <p:spPr/>
        <p:txBody>
          <a:bodyPr/>
          <a:lstStyle/>
          <a:p>
            <a:r>
              <a:rPr lang="en-GB" dirty="0"/>
              <a:t>A cause for confusion</a:t>
            </a:r>
          </a:p>
        </p:txBody>
      </p:sp>
      <p:sp>
        <p:nvSpPr>
          <p:cNvPr id="3" name="Text Placeholder 2">
            <a:extLst>
              <a:ext uri="{FF2B5EF4-FFF2-40B4-BE49-F238E27FC236}">
                <a16:creationId xmlns:a16="http://schemas.microsoft.com/office/drawing/2014/main" id="{F2BE8F4B-939D-40EC-9287-86A6F21025BC}"/>
              </a:ext>
            </a:extLst>
          </p:cNvPr>
          <p:cNvSpPr>
            <a:spLocks noGrp="1"/>
          </p:cNvSpPr>
          <p:nvPr>
            <p:ph type="body" sz="quarter" idx="14"/>
          </p:nvPr>
        </p:nvSpPr>
        <p:spPr/>
        <p:txBody>
          <a:bodyPr/>
          <a:lstStyle/>
          <a:p>
            <a:r>
              <a:rPr lang="en-US" dirty="0"/>
              <a:t>The green dot scheme was an initiative started by Germany's environment minister in the early 1990s</a:t>
            </a:r>
          </a:p>
          <a:p>
            <a:pPr lvl="1"/>
            <a:r>
              <a:rPr lang="en-US" dirty="0"/>
              <a:t>Use of the </a:t>
            </a:r>
            <a:r>
              <a:rPr lang="en-US" b="1" dirty="0"/>
              <a:t>Green Do</a:t>
            </a:r>
            <a:r>
              <a:rPr lang="en-US" dirty="0"/>
              <a:t>t symbol shows that the manufacturer of the product contributes to the cost of recovery and recycling</a:t>
            </a:r>
          </a:p>
          <a:p>
            <a:pPr lvl="1"/>
            <a:r>
              <a:rPr lang="en-US" dirty="0"/>
              <a:t>It does not necessarily indicate that the product is fully recyclable</a:t>
            </a:r>
          </a:p>
          <a:p>
            <a:pPr lvl="1"/>
            <a:r>
              <a:rPr lang="en-US" dirty="0"/>
              <a:t>The green dot (pictured left) is a copy and not the official logo which is a trademark and protected worldwide, however it is often confused with the </a:t>
            </a:r>
            <a:r>
              <a:rPr lang="en-US" b="1" dirty="0"/>
              <a:t>Mobius loop</a:t>
            </a:r>
            <a:r>
              <a:rPr lang="en-US" dirty="0"/>
              <a:t> (pictured right)</a:t>
            </a:r>
          </a:p>
          <a:p>
            <a:pPr lvl="1"/>
            <a:r>
              <a:rPr lang="en-US" dirty="0">
                <a:solidFill>
                  <a:srgbClr val="77927D"/>
                </a:solidFill>
              </a:rPr>
              <a:t>What problems could this confusion</a:t>
            </a:r>
            <a:br>
              <a:rPr lang="en-US" b="1" dirty="0">
                <a:solidFill>
                  <a:srgbClr val="77927D"/>
                </a:solidFill>
              </a:rPr>
            </a:br>
            <a:r>
              <a:rPr lang="en-US" dirty="0">
                <a:solidFill>
                  <a:srgbClr val="77927D"/>
                </a:solidFill>
              </a:rPr>
              <a:t>create and who would be affected?</a:t>
            </a:r>
          </a:p>
        </p:txBody>
      </p:sp>
      <p:pic>
        <p:nvPicPr>
          <p:cNvPr id="5" name="Picture 4" descr="A close up of a logo&#10;&#10;Description generated with very high confidence">
            <a:extLst>
              <a:ext uri="{FF2B5EF4-FFF2-40B4-BE49-F238E27FC236}">
                <a16:creationId xmlns:a16="http://schemas.microsoft.com/office/drawing/2014/main" id="{10EF8833-7DD3-412B-B9F8-26E3DB66E7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19537" y="5071309"/>
            <a:ext cx="2549024" cy="1270525"/>
          </a:xfrm>
          <a:prstGeom prst="rect">
            <a:avLst/>
          </a:prstGeom>
        </p:spPr>
      </p:pic>
    </p:spTree>
    <p:extLst>
      <p:ext uri="{BB962C8B-B14F-4D97-AF65-F5344CB8AC3E}">
        <p14:creationId xmlns:p14="http://schemas.microsoft.com/office/powerpoint/2010/main" val="3500722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EU Eco-labelling</a:t>
            </a:r>
          </a:p>
        </p:txBody>
      </p:sp>
      <p:sp>
        <p:nvSpPr>
          <p:cNvPr id="4" name="Text Placeholder 3">
            <a:extLst>
              <a:ext uri="{FF2B5EF4-FFF2-40B4-BE49-F238E27FC236}">
                <a16:creationId xmlns:a16="http://schemas.microsoft.com/office/drawing/2014/main" id="{7566F6BB-40EC-428C-A6AE-9404B2D18C39}"/>
              </a:ext>
            </a:extLst>
          </p:cNvPr>
          <p:cNvSpPr>
            <a:spLocks noGrp="1"/>
          </p:cNvSpPr>
          <p:nvPr>
            <p:ph type="body" sz="quarter" idx="14"/>
          </p:nvPr>
        </p:nvSpPr>
        <p:spPr>
          <a:xfrm>
            <a:off x="724280" y="1704179"/>
            <a:ext cx="7797230" cy="3453607"/>
          </a:xfrm>
        </p:spPr>
        <p:txBody>
          <a:bodyPr/>
          <a:lstStyle/>
          <a:p>
            <a:r>
              <a:rPr lang="en-US" dirty="0"/>
              <a:t>The EU Ecolabel features an inclined flower with a ‘€’ surrounded by 12 stars consequently has been nicknamed the EU Flower</a:t>
            </a:r>
          </a:p>
          <a:p>
            <a:pPr lvl="1"/>
            <a:r>
              <a:rPr lang="en-US" dirty="0"/>
              <a:t>The EU Ecolabel is part of an </a:t>
            </a:r>
            <a:br>
              <a:rPr lang="en-US" dirty="0"/>
            </a:br>
            <a:r>
              <a:rPr lang="en-US" dirty="0"/>
              <a:t>EU sustainability action plan</a:t>
            </a:r>
          </a:p>
          <a:p>
            <a:pPr lvl="1"/>
            <a:r>
              <a:rPr lang="en-US" dirty="0"/>
              <a:t>To qualify for the EU Ecolabel, </a:t>
            </a:r>
            <a:br>
              <a:rPr lang="en-US" dirty="0"/>
            </a:br>
            <a:r>
              <a:rPr lang="en-US" dirty="0"/>
              <a:t>products must comply with </a:t>
            </a:r>
            <a:br>
              <a:rPr lang="en-US" dirty="0"/>
            </a:br>
            <a:r>
              <a:rPr lang="en-US" dirty="0"/>
              <a:t>rigorous environmental criteria</a:t>
            </a:r>
          </a:p>
        </p:txBody>
      </p:sp>
      <p:pic>
        <p:nvPicPr>
          <p:cNvPr id="5" name="Picture 4" descr="A close up of a sign&#10;&#10;Description generated with high confidence">
            <a:extLst>
              <a:ext uri="{FF2B5EF4-FFF2-40B4-BE49-F238E27FC236}">
                <a16:creationId xmlns:a16="http://schemas.microsoft.com/office/drawing/2014/main" id="{5CD18FC7-4360-4F28-9F0E-82D1885F2A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66966" y="3068638"/>
            <a:ext cx="2860611" cy="2517749"/>
          </a:xfrm>
          <a:prstGeom prst="rect">
            <a:avLst/>
          </a:prstGeom>
        </p:spPr>
      </p:pic>
    </p:spTree>
    <p:extLst>
      <p:ext uri="{BB962C8B-B14F-4D97-AF65-F5344CB8AC3E}">
        <p14:creationId xmlns:p14="http://schemas.microsoft.com/office/powerpoint/2010/main" val="2444777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F3CC27-E2DB-4977-A25F-732F72C471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4679" y="3219744"/>
            <a:ext cx="3086100" cy="3086100"/>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Polymer recycling codes</a:t>
            </a:r>
          </a:p>
        </p:txBody>
      </p:sp>
      <p:sp>
        <p:nvSpPr>
          <p:cNvPr id="4" name="Text Placeholder 3">
            <a:extLst>
              <a:ext uri="{FF2B5EF4-FFF2-40B4-BE49-F238E27FC236}">
                <a16:creationId xmlns:a16="http://schemas.microsoft.com/office/drawing/2014/main" id="{FAD94633-EF33-4499-8FBE-39A04A020088}"/>
              </a:ext>
            </a:extLst>
          </p:cNvPr>
          <p:cNvSpPr>
            <a:spLocks noGrp="1"/>
          </p:cNvSpPr>
          <p:nvPr>
            <p:ph type="body" sz="quarter" idx="14"/>
          </p:nvPr>
        </p:nvSpPr>
        <p:spPr/>
        <p:txBody>
          <a:bodyPr/>
          <a:lstStyle/>
          <a:p>
            <a:r>
              <a:rPr lang="en-GB" dirty="0"/>
              <a:t>In the 1980s a system was created to help enable the sorting &amp; recycling of post-consumer plastics</a:t>
            </a:r>
          </a:p>
          <a:p>
            <a:pPr lvl="1"/>
            <a:r>
              <a:rPr lang="en-GB" dirty="0"/>
              <a:t>The system uses resin identification codes or RICs to identify the type of plastic and its potential toxicity or biodegradability</a:t>
            </a:r>
          </a:p>
          <a:p>
            <a:pPr lvl="1"/>
            <a:r>
              <a:rPr lang="en-GB" dirty="0"/>
              <a:t>Different plastics must be separated </a:t>
            </a:r>
            <a:br>
              <a:rPr lang="en-GB" dirty="0"/>
            </a:br>
            <a:r>
              <a:rPr lang="en-GB" dirty="0"/>
              <a:t>to ensure a usable recycled material </a:t>
            </a:r>
          </a:p>
          <a:p>
            <a:pPr lvl="1"/>
            <a:r>
              <a:rPr lang="en-GB" dirty="0"/>
              <a:t>Numbers used to be seen in a triangle </a:t>
            </a:r>
            <a:br>
              <a:rPr lang="en-GB" dirty="0"/>
            </a:br>
            <a:r>
              <a:rPr lang="en-GB" dirty="0"/>
              <a:t>of three chasing arrows </a:t>
            </a:r>
          </a:p>
          <a:p>
            <a:pPr lvl="1"/>
            <a:r>
              <a:rPr lang="en-GB" dirty="0"/>
              <a:t>Increasingly a solid triangle is used</a:t>
            </a:r>
          </a:p>
          <a:p>
            <a:pPr lvl="2"/>
            <a:r>
              <a:rPr lang="en-GB" dirty="0"/>
              <a:t>Does the presence of the RIC symbol </a:t>
            </a:r>
            <a:br>
              <a:rPr lang="en-GB" dirty="0"/>
            </a:br>
            <a:r>
              <a:rPr lang="en-GB" dirty="0"/>
              <a:t>mean that the item is recyclable?</a:t>
            </a:r>
          </a:p>
        </p:txBody>
      </p:sp>
    </p:spTree>
    <p:extLst>
      <p:ext uri="{BB962C8B-B14F-4D97-AF65-F5344CB8AC3E}">
        <p14:creationId xmlns:p14="http://schemas.microsoft.com/office/powerpoint/2010/main" val="1747374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E6D4A0-8F7F-44F5-86B9-5A2985940D13}"/>
              </a:ext>
            </a:extLst>
          </p:cNvPr>
          <p:cNvSpPr>
            <a:spLocks noGrp="1"/>
          </p:cNvSpPr>
          <p:nvPr>
            <p:ph type="body" sz="quarter" idx="13"/>
          </p:nvPr>
        </p:nvSpPr>
        <p:spPr/>
        <p:txBody>
          <a:bodyPr/>
          <a:lstStyle/>
          <a:p>
            <a:r>
              <a:rPr lang="en-GB" dirty="0"/>
              <a:t>The NAPM recycled mark</a:t>
            </a:r>
          </a:p>
        </p:txBody>
      </p:sp>
      <p:sp>
        <p:nvSpPr>
          <p:cNvPr id="3" name="Text Placeholder 2">
            <a:extLst>
              <a:ext uri="{FF2B5EF4-FFF2-40B4-BE49-F238E27FC236}">
                <a16:creationId xmlns:a16="http://schemas.microsoft.com/office/drawing/2014/main" id="{85BEF829-C9D7-4BA8-8F18-79428461115A}"/>
              </a:ext>
            </a:extLst>
          </p:cNvPr>
          <p:cNvSpPr>
            <a:spLocks noGrp="1"/>
          </p:cNvSpPr>
          <p:nvPr>
            <p:ph type="body" sz="quarter" idx="14"/>
          </p:nvPr>
        </p:nvSpPr>
        <p:spPr>
          <a:xfrm>
            <a:off x="724280" y="1704179"/>
            <a:ext cx="7816470" cy="3453607"/>
          </a:xfrm>
        </p:spPr>
        <p:txBody>
          <a:bodyPr/>
          <a:lstStyle/>
          <a:p>
            <a:r>
              <a:rPr lang="en-US" dirty="0"/>
              <a:t>The NAPM mark was created by the National Association of Paper Merchants and was awarded to companies meeting strict criteria</a:t>
            </a:r>
          </a:p>
          <a:p>
            <a:pPr lvl="1"/>
            <a:r>
              <a:rPr lang="en-US" dirty="0"/>
              <a:t>The mark stopped being used in 2013 when the association</a:t>
            </a:r>
            <a:br>
              <a:rPr lang="en-US" dirty="0"/>
            </a:br>
            <a:r>
              <a:rPr lang="en-US" dirty="0"/>
              <a:t>was dissolved but it can still be found on some products</a:t>
            </a:r>
          </a:p>
          <a:p>
            <a:pPr lvl="1"/>
            <a:r>
              <a:rPr lang="en-US" dirty="0"/>
              <a:t>It indicated that paper and board had been manufactured from a minimum of 75% genuine waste paper or fibre</a:t>
            </a:r>
          </a:p>
          <a:p>
            <a:pPr lvl="1"/>
            <a:r>
              <a:rPr lang="en-US" dirty="0"/>
              <a:t>You may also see the </a:t>
            </a:r>
            <a:r>
              <a:rPr lang="en-US" b="1" dirty="0"/>
              <a:t>Mobius loop </a:t>
            </a:r>
            <a:r>
              <a:rPr lang="en-US" dirty="0"/>
              <a:t>displayed on recycled paper products</a:t>
            </a:r>
          </a:p>
          <a:p>
            <a:pPr lvl="1"/>
            <a:r>
              <a:rPr lang="en-US" dirty="0">
                <a:solidFill>
                  <a:srgbClr val="77927D"/>
                </a:solidFill>
              </a:rPr>
              <a:t>Roughly how many times can copier paper be recycled before the fibers become too short and stiff?</a:t>
            </a:r>
            <a:endParaRPr lang="en-GB" dirty="0">
              <a:solidFill>
                <a:srgbClr val="77927D"/>
              </a:solidFill>
            </a:endParaRPr>
          </a:p>
        </p:txBody>
      </p:sp>
    </p:spTree>
    <p:extLst>
      <p:ext uri="{BB962C8B-B14F-4D97-AF65-F5344CB8AC3E}">
        <p14:creationId xmlns:p14="http://schemas.microsoft.com/office/powerpoint/2010/main" val="205592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Understand the importance of national and international standards in product design</a:t>
            </a:r>
          </a:p>
          <a:p>
            <a:r>
              <a:rPr lang="en-GB" dirty="0"/>
              <a:t>Be aware of the reasons for marking/labelling products in relation to relevant standards</a:t>
            </a:r>
          </a:p>
          <a:p>
            <a:endParaRPr lang="en-GB" dirty="0"/>
          </a:p>
          <a:p>
            <a:endParaRPr lang="en-GB" dirty="0">
              <a:effectLst/>
            </a:endParaRP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3062742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9" name="Picture 8" descr="A close up of a sign&#10;&#10;Description generated with very high confidence">
            <a:extLst>
              <a:ext uri="{FF2B5EF4-FFF2-40B4-BE49-F238E27FC236}">
                <a16:creationId xmlns:a16="http://schemas.microsoft.com/office/drawing/2014/main" id="{B956E526-B205-4D3F-B8F0-D88481F26EA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31497" y="4024456"/>
            <a:ext cx="1212288" cy="2071390"/>
          </a:xfrm>
          <a:prstGeom prst="rect">
            <a:avLst/>
          </a:prstGeom>
        </p:spPr>
      </p:pic>
      <p:sp>
        <p:nvSpPr>
          <p:cNvPr id="2" name="Text Placeholder 1"/>
          <p:cNvSpPr>
            <a:spLocks noGrp="1"/>
          </p:cNvSpPr>
          <p:nvPr>
            <p:ph type="body" sz="quarter" idx="13"/>
          </p:nvPr>
        </p:nvSpPr>
        <p:spPr/>
        <p:txBody>
          <a:bodyPr/>
          <a:lstStyle/>
          <a:p>
            <a:r>
              <a:rPr lang="en-GB"/>
              <a:t>Timber provenance</a:t>
            </a:r>
          </a:p>
        </p:txBody>
      </p:sp>
      <p:sp>
        <p:nvSpPr>
          <p:cNvPr id="3" name="Text Placeholder 2"/>
          <p:cNvSpPr>
            <a:spLocks noGrp="1"/>
          </p:cNvSpPr>
          <p:nvPr>
            <p:ph type="body" sz="quarter" idx="14"/>
          </p:nvPr>
        </p:nvSpPr>
        <p:spPr/>
        <p:txBody>
          <a:bodyPr/>
          <a:lstStyle/>
          <a:p>
            <a:r>
              <a:rPr lang="en-GB" dirty="0"/>
              <a:t>Timber provenance is regulated by bodies such as:</a:t>
            </a:r>
          </a:p>
          <a:p>
            <a:pPr lvl="1"/>
            <a:r>
              <a:rPr lang="en-GB" dirty="0"/>
              <a:t>FSC</a:t>
            </a:r>
            <a:r>
              <a:rPr lang="en-GB" baseline="30000" dirty="0"/>
              <a:t>®</a:t>
            </a:r>
            <a:r>
              <a:rPr lang="en-GB" dirty="0"/>
              <a:t> (Forest Stewardship Council</a:t>
            </a:r>
            <a:r>
              <a:rPr lang="en-GB" baseline="30000" dirty="0"/>
              <a:t>®</a:t>
            </a:r>
            <a:r>
              <a:rPr lang="en-GB" dirty="0"/>
              <a:t>)</a:t>
            </a:r>
          </a:p>
          <a:p>
            <a:pPr lvl="1"/>
            <a:r>
              <a:rPr lang="en-GB" dirty="0"/>
              <a:t>PEFC</a:t>
            </a:r>
            <a:r>
              <a:rPr lang="en-GB" baseline="30000" dirty="0"/>
              <a:t>TM</a:t>
            </a:r>
            <a:r>
              <a:rPr lang="en-GB" dirty="0"/>
              <a:t> (Programme for the Endorsement of </a:t>
            </a:r>
            <a:br>
              <a:rPr lang="en-GB" dirty="0"/>
            </a:br>
            <a:r>
              <a:rPr lang="en-GB" dirty="0"/>
              <a:t>Forest Certification)</a:t>
            </a:r>
          </a:p>
          <a:p>
            <a:pPr lvl="1"/>
            <a:r>
              <a:rPr lang="en-US" dirty="0"/>
              <a:t>Buying certified products helps reduce </a:t>
            </a:r>
            <a:br>
              <a:rPr lang="en-US" dirty="0"/>
            </a:br>
            <a:r>
              <a:rPr lang="en-US" dirty="0"/>
              <a:t>deforestation and protect rare </a:t>
            </a:r>
            <a:br>
              <a:rPr lang="en-US" dirty="0"/>
            </a:br>
            <a:r>
              <a:rPr lang="en-US" dirty="0"/>
              <a:t>animals and plants</a:t>
            </a:r>
            <a:endParaRPr lang="en-GB" dirty="0"/>
          </a:p>
          <a:p>
            <a:r>
              <a:rPr lang="en-GB" dirty="0"/>
              <a:t>In the UK, sustainably managed forests </a:t>
            </a:r>
            <a:br>
              <a:rPr lang="en-GB" dirty="0"/>
            </a:br>
            <a:r>
              <a:rPr lang="en-GB" dirty="0"/>
              <a:t>must be FSC</a:t>
            </a:r>
            <a:r>
              <a:rPr lang="en-GB" baseline="30000" dirty="0"/>
              <a:t>®</a:t>
            </a:r>
            <a:r>
              <a:rPr lang="en-GB" dirty="0"/>
              <a:t> or PEFC</a:t>
            </a:r>
            <a:r>
              <a:rPr lang="en-GB" baseline="30000" dirty="0"/>
              <a:t>TM</a:t>
            </a:r>
            <a:r>
              <a:rPr lang="en-GB" dirty="0"/>
              <a:t> accredited</a:t>
            </a:r>
          </a:p>
          <a:p>
            <a:pPr lvl="2"/>
            <a:r>
              <a:rPr lang="en-GB" dirty="0"/>
              <a:t>How do you think the FSC</a:t>
            </a:r>
            <a:r>
              <a:rPr lang="en-GB" baseline="30000" dirty="0"/>
              <a:t>®</a:t>
            </a:r>
            <a:r>
              <a:rPr lang="en-GB" dirty="0"/>
              <a:t> and PEFC</a:t>
            </a:r>
            <a:r>
              <a:rPr lang="en-GB" baseline="30000" dirty="0"/>
              <a:t>TM</a:t>
            </a:r>
            <a:br>
              <a:rPr lang="en-GB" dirty="0"/>
            </a:br>
            <a:r>
              <a:rPr lang="en-GB" dirty="0"/>
              <a:t>regulate the industry?</a:t>
            </a:r>
          </a:p>
          <a:p>
            <a:pPr lvl="1"/>
            <a:endParaRPr lang="en-GB" dirty="0"/>
          </a:p>
        </p:txBody>
      </p:sp>
      <p:pic>
        <p:nvPicPr>
          <p:cNvPr id="12" name="Picture 11">
            <a:extLst>
              <a:ext uri="{FF2B5EF4-FFF2-40B4-BE49-F238E27FC236}">
                <a16:creationId xmlns:a16="http://schemas.microsoft.com/office/drawing/2014/main" id="{E2DD4E94-10D8-4631-8F8A-D45D0553E735}"/>
              </a:ext>
            </a:extLst>
          </p:cNvPr>
          <p:cNvPicPr/>
          <p:nvPr/>
        </p:nvPicPr>
        <p:blipFill>
          <a:blip r:embed="rId3" cstate="print">
            <a:extLst>
              <a:ext uri="{28A0092B-C50C-407E-A947-70E740481C1C}">
                <a14:useLocalDpi xmlns:a14="http://schemas.microsoft.com/office/drawing/2010/main"/>
              </a:ext>
            </a:extLst>
          </a:blip>
          <a:stretch>
            <a:fillRect/>
          </a:stretch>
        </p:blipFill>
        <p:spPr>
          <a:xfrm>
            <a:off x="7239283" y="2375088"/>
            <a:ext cx="1202830" cy="1504210"/>
          </a:xfrm>
          <a:prstGeom prst="rect">
            <a:avLst/>
          </a:prstGeom>
        </p:spPr>
      </p:pic>
    </p:spTree>
    <p:extLst>
      <p:ext uri="{BB962C8B-B14F-4D97-AF65-F5344CB8AC3E}">
        <p14:creationId xmlns:p14="http://schemas.microsoft.com/office/powerpoint/2010/main" val="1541313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pic>
        <p:nvPicPr>
          <p:cNvPr id="4" name="Picture 3" descr="A picture containing indoor, object&#10;&#10;Description generated with high confidence">
            <a:extLst>
              <a:ext uri="{FF2B5EF4-FFF2-40B4-BE49-F238E27FC236}">
                <a16:creationId xmlns:a16="http://schemas.microsoft.com/office/drawing/2014/main" id="{67996441-C03A-45D9-A0D2-AD7A2F4DD0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48889" y="3134226"/>
            <a:ext cx="5095112" cy="3723774"/>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The EU energy label</a:t>
            </a:r>
          </a:p>
        </p:txBody>
      </p:sp>
      <p:sp>
        <p:nvSpPr>
          <p:cNvPr id="11" name="Text Placeholder 10">
            <a:extLst>
              <a:ext uri="{FF2B5EF4-FFF2-40B4-BE49-F238E27FC236}">
                <a16:creationId xmlns:a16="http://schemas.microsoft.com/office/drawing/2014/main" id="{5763DD9D-BC3A-48A6-A9F7-21AECC9FD509}"/>
              </a:ext>
            </a:extLst>
          </p:cNvPr>
          <p:cNvSpPr>
            <a:spLocks noGrp="1"/>
          </p:cNvSpPr>
          <p:nvPr>
            <p:ph type="body" sz="quarter" idx="14"/>
          </p:nvPr>
        </p:nvSpPr>
        <p:spPr>
          <a:xfrm>
            <a:off x="724280" y="1704179"/>
            <a:ext cx="7797230" cy="3453607"/>
          </a:xfrm>
        </p:spPr>
        <p:txBody>
          <a:bodyPr/>
          <a:lstStyle/>
          <a:p>
            <a:r>
              <a:rPr lang="en-US" dirty="0"/>
              <a:t>Many everyday products are regulated to ensure they meet minimum energy efficiency standards </a:t>
            </a:r>
          </a:p>
          <a:p>
            <a:pPr lvl="1"/>
            <a:r>
              <a:rPr lang="en-US" dirty="0"/>
              <a:t>Information is readily available to the consumer to help </a:t>
            </a:r>
            <a:br>
              <a:rPr lang="en-US" dirty="0"/>
            </a:br>
            <a:r>
              <a:rPr lang="en-US" dirty="0"/>
              <a:t>them make an informed purchase</a:t>
            </a:r>
          </a:p>
          <a:p>
            <a:pPr lvl="1"/>
            <a:r>
              <a:rPr lang="en-US" dirty="0"/>
              <a:t>It encourages manufacturers to seek to </a:t>
            </a:r>
            <a:br>
              <a:rPr lang="en-US" dirty="0"/>
            </a:br>
            <a:r>
              <a:rPr lang="en-US" dirty="0"/>
              <a:t>improve energy efficiency</a:t>
            </a:r>
          </a:p>
          <a:p>
            <a:pPr lvl="1"/>
            <a:r>
              <a:rPr lang="en-US" dirty="0"/>
              <a:t>All complaint products must display </a:t>
            </a:r>
            <a:br>
              <a:rPr lang="en-US" dirty="0"/>
            </a:br>
            <a:r>
              <a:rPr lang="en-US" dirty="0"/>
              <a:t>an ENERG label which is </a:t>
            </a:r>
            <a:br>
              <a:rPr lang="en-US" dirty="0"/>
            </a:br>
            <a:r>
              <a:rPr lang="en-US" dirty="0"/>
              <a:t>standard across the EU</a:t>
            </a:r>
          </a:p>
          <a:p>
            <a:pPr lvl="1"/>
            <a:r>
              <a:rPr lang="en-US" dirty="0">
                <a:solidFill>
                  <a:srgbClr val="77927D"/>
                </a:solidFill>
              </a:rPr>
              <a:t>How does the scale used, </a:t>
            </a:r>
            <a:br>
              <a:rPr lang="en-US" dirty="0">
                <a:solidFill>
                  <a:srgbClr val="77927D"/>
                </a:solidFill>
              </a:rPr>
            </a:br>
            <a:r>
              <a:rPr lang="en-US" dirty="0">
                <a:solidFill>
                  <a:srgbClr val="77927D"/>
                </a:solidFill>
              </a:rPr>
              <a:t>denote a product’s efficiency?</a:t>
            </a:r>
            <a:endParaRPr lang="en-GB" dirty="0">
              <a:solidFill>
                <a:srgbClr val="77927D"/>
              </a:solidFill>
            </a:endParaRPr>
          </a:p>
        </p:txBody>
      </p:sp>
    </p:spTree>
    <p:extLst>
      <p:ext uri="{BB962C8B-B14F-4D97-AF65-F5344CB8AC3E}">
        <p14:creationId xmlns:p14="http://schemas.microsoft.com/office/powerpoint/2010/main" val="1876788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EA6754-C372-4F63-899E-C9C50490BD61}"/>
              </a:ext>
            </a:extLst>
          </p:cNvPr>
          <p:cNvSpPr>
            <a:spLocks noGrp="1"/>
          </p:cNvSpPr>
          <p:nvPr>
            <p:ph type="body" sz="quarter" idx="14"/>
          </p:nvPr>
        </p:nvSpPr>
        <p:spPr/>
        <p:txBody>
          <a:bodyPr/>
          <a:lstStyle/>
          <a:p>
            <a:r>
              <a:rPr lang="en-GB" dirty="0"/>
              <a:t>Energy Star is a program run by the USA’s Environmental Protection Agency (EPA) to promote energy efficiency</a:t>
            </a:r>
          </a:p>
          <a:p>
            <a:pPr lvl="1"/>
            <a:r>
              <a:rPr lang="en-GB" dirty="0"/>
              <a:t>It is also used by other countries and within the European single market</a:t>
            </a:r>
          </a:p>
          <a:p>
            <a:pPr lvl="1"/>
            <a:r>
              <a:rPr lang="en-GB" dirty="0"/>
              <a:t>It provides information on the energy efficiency on 75 different products categories from household appliances to buildings</a:t>
            </a:r>
          </a:p>
          <a:p>
            <a:pPr lvl="1"/>
            <a:r>
              <a:rPr lang="en-GB" dirty="0"/>
              <a:t>The certification is issued by a third party assessor and all qualifying products are required to feature an Energy Star label</a:t>
            </a:r>
          </a:p>
        </p:txBody>
      </p:sp>
      <p:sp>
        <p:nvSpPr>
          <p:cNvPr id="2" name="Text Placeholder 1">
            <a:extLst>
              <a:ext uri="{FF2B5EF4-FFF2-40B4-BE49-F238E27FC236}">
                <a16:creationId xmlns:a16="http://schemas.microsoft.com/office/drawing/2014/main" id="{BE4DAE0F-8A06-41CF-B15F-E87CC1EF2061}"/>
              </a:ext>
            </a:extLst>
          </p:cNvPr>
          <p:cNvSpPr>
            <a:spLocks noGrp="1"/>
          </p:cNvSpPr>
          <p:nvPr>
            <p:ph type="body" sz="quarter" idx="13"/>
          </p:nvPr>
        </p:nvSpPr>
        <p:spPr/>
        <p:txBody>
          <a:bodyPr/>
          <a:lstStyle/>
          <a:p>
            <a:r>
              <a:rPr lang="en-GB" dirty="0"/>
              <a:t>Energy Star</a:t>
            </a:r>
          </a:p>
        </p:txBody>
      </p:sp>
    </p:spTree>
    <p:extLst>
      <p:ext uri="{BB962C8B-B14F-4D97-AF65-F5344CB8AC3E}">
        <p14:creationId xmlns:p14="http://schemas.microsoft.com/office/powerpoint/2010/main" val="2794592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AC54566-B5DD-4BA6-948E-329774F5B33C}"/>
              </a:ext>
            </a:extLst>
          </p:cNvPr>
          <p:cNvSpPr>
            <a:spLocks noGrp="1"/>
          </p:cNvSpPr>
          <p:nvPr>
            <p:ph type="body" sz="quarter" idx="13"/>
          </p:nvPr>
        </p:nvSpPr>
        <p:spPr/>
        <p:txBody>
          <a:bodyPr/>
          <a:lstStyle/>
          <a:p>
            <a:r>
              <a:rPr lang="en-GB" dirty="0"/>
              <a:t>Worksheet 6</a:t>
            </a:r>
          </a:p>
        </p:txBody>
      </p:sp>
      <p:sp>
        <p:nvSpPr>
          <p:cNvPr id="5" name="Text Placeholder 4">
            <a:extLst>
              <a:ext uri="{FF2B5EF4-FFF2-40B4-BE49-F238E27FC236}">
                <a16:creationId xmlns:a16="http://schemas.microsoft.com/office/drawing/2014/main" id="{A80C9B82-38BB-4AB5-AB58-DA83B47B9A96}"/>
              </a:ext>
            </a:extLst>
          </p:cNvPr>
          <p:cNvSpPr>
            <a:spLocks noGrp="1"/>
          </p:cNvSpPr>
          <p:nvPr>
            <p:ph type="body" sz="quarter" idx="14"/>
          </p:nvPr>
        </p:nvSpPr>
        <p:spPr/>
        <p:txBody>
          <a:bodyPr/>
          <a:lstStyle/>
          <a:p>
            <a:r>
              <a:rPr lang="en-GB" dirty="0"/>
              <a:t>Complete </a:t>
            </a:r>
            <a:r>
              <a:rPr lang="en-GB" b="1" dirty="0"/>
              <a:t>Task 2</a:t>
            </a:r>
            <a:r>
              <a:rPr lang="en-GB" dirty="0"/>
              <a:t> of </a:t>
            </a:r>
            <a:r>
              <a:rPr lang="en-GB" b="1" dirty="0"/>
              <a:t>Worksheet 6</a:t>
            </a:r>
          </a:p>
        </p:txBody>
      </p:sp>
    </p:spTree>
    <p:extLst>
      <p:ext uri="{BB962C8B-B14F-4D97-AF65-F5344CB8AC3E}">
        <p14:creationId xmlns:p14="http://schemas.microsoft.com/office/powerpoint/2010/main" val="1428864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23DCCA-8F77-4334-99E8-A2A39EB0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56320" y="2372285"/>
            <a:ext cx="3687679" cy="3483229"/>
          </a:xfrm>
          <a:prstGeom prst="rect">
            <a:avLst/>
          </a:prstGeom>
        </p:spPr>
      </p:pic>
      <p:sp>
        <p:nvSpPr>
          <p:cNvPr id="4" name="Text Placeholder 3">
            <a:extLst>
              <a:ext uri="{FF2B5EF4-FFF2-40B4-BE49-F238E27FC236}">
                <a16:creationId xmlns:a16="http://schemas.microsoft.com/office/drawing/2014/main" id="{FB554E5B-C561-4C9E-BEF6-3A87CE824969}"/>
              </a:ext>
            </a:extLst>
          </p:cNvPr>
          <p:cNvSpPr>
            <a:spLocks noGrp="1"/>
          </p:cNvSpPr>
          <p:nvPr>
            <p:ph type="body" sz="quarter" idx="13"/>
          </p:nvPr>
        </p:nvSpPr>
        <p:spPr/>
        <p:txBody>
          <a:bodyPr/>
          <a:lstStyle/>
          <a:p>
            <a:r>
              <a:rPr lang="en-GB" dirty="0"/>
              <a:t>Plenary</a:t>
            </a:r>
          </a:p>
        </p:txBody>
      </p:sp>
      <p:sp>
        <p:nvSpPr>
          <p:cNvPr id="5" name="Text Placeholder 4">
            <a:extLst>
              <a:ext uri="{FF2B5EF4-FFF2-40B4-BE49-F238E27FC236}">
                <a16:creationId xmlns:a16="http://schemas.microsoft.com/office/drawing/2014/main" id="{71CF32FD-889D-4B82-A634-3FD9F2644E23}"/>
              </a:ext>
            </a:extLst>
          </p:cNvPr>
          <p:cNvSpPr>
            <a:spLocks noGrp="1"/>
          </p:cNvSpPr>
          <p:nvPr>
            <p:ph type="body" sz="quarter" idx="14"/>
          </p:nvPr>
        </p:nvSpPr>
        <p:spPr/>
        <p:txBody>
          <a:bodyPr/>
          <a:lstStyle/>
          <a:p>
            <a:r>
              <a:rPr lang="en-GB" dirty="0"/>
              <a:t>Study the product and packaging pictured</a:t>
            </a:r>
          </a:p>
          <a:p>
            <a:pPr lvl="1"/>
            <a:r>
              <a:rPr lang="en-GB" dirty="0"/>
              <a:t>Consider the following directives </a:t>
            </a:r>
            <a:br>
              <a:rPr lang="en-GB" dirty="0"/>
            </a:br>
            <a:r>
              <a:rPr lang="en-GB" dirty="0"/>
              <a:t>and </a:t>
            </a:r>
            <a:r>
              <a:rPr lang="en-US" dirty="0"/>
              <a:t>discuss what responsibilities </a:t>
            </a:r>
            <a:br>
              <a:rPr lang="en-US" dirty="0"/>
            </a:br>
            <a:r>
              <a:rPr lang="en-US" dirty="0"/>
              <a:t>the manufacturer of the product </a:t>
            </a:r>
            <a:br>
              <a:rPr lang="en-US" dirty="0"/>
            </a:br>
            <a:r>
              <a:rPr lang="en-US" dirty="0"/>
              <a:t>would have in relation to:</a:t>
            </a:r>
            <a:endParaRPr lang="en-GB" dirty="0"/>
          </a:p>
          <a:p>
            <a:pPr lvl="1"/>
            <a:r>
              <a:rPr lang="en-US" dirty="0">
                <a:solidFill>
                  <a:srgbClr val="77927D"/>
                </a:solidFill>
              </a:rPr>
              <a:t>The European Directive on </a:t>
            </a:r>
            <a:br>
              <a:rPr lang="en-US" dirty="0">
                <a:solidFill>
                  <a:srgbClr val="77927D"/>
                </a:solidFill>
              </a:rPr>
            </a:br>
            <a:r>
              <a:rPr lang="en-US" dirty="0">
                <a:solidFill>
                  <a:srgbClr val="77927D"/>
                </a:solidFill>
              </a:rPr>
              <a:t>packaging and packaging waste</a:t>
            </a:r>
          </a:p>
          <a:p>
            <a:pPr lvl="1"/>
            <a:r>
              <a:rPr lang="en-US" dirty="0">
                <a:solidFill>
                  <a:srgbClr val="77927D"/>
                </a:solidFill>
              </a:rPr>
              <a:t>The Waste Electrical and Electronic </a:t>
            </a:r>
            <a:br>
              <a:rPr lang="en-US" dirty="0">
                <a:solidFill>
                  <a:srgbClr val="77927D"/>
                </a:solidFill>
              </a:rPr>
            </a:br>
            <a:r>
              <a:rPr lang="en-US" dirty="0">
                <a:solidFill>
                  <a:srgbClr val="77927D"/>
                </a:solidFill>
              </a:rPr>
              <a:t>Equipment Directive (WEEE) </a:t>
            </a:r>
          </a:p>
          <a:p>
            <a:pPr lvl="1"/>
            <a:r>
              <a:rPr lang="en-US" dirty="0">
                <a:solidFill>
                  <a:srgbClr val="77927D"/>
                </a:solidFill>
              </a:rPr>
              <a:t>The Battery Directive</a:t>
            </a:r>
            <a:endParaRPr lang="en-GB" dirty="0">
              <a:solidFill>
                <a:srgbClr val="77927D"/>
              </a:solidFill>
            </a:endParaRPr>
          </a:p>
        </p:txBody>
      </p:sp>
    </p:spTree>
    <p:extLst>
      <p:ext uri="{BB962C8B-B14F-4D97-AF65-F5344CB8AC3E}">
        <p14:creationId xmlns:p14="http://schemas.microsoft.com/office/powerpoint/2010/main" val="2016278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generated with high confidence">
            <a:extLst>
              <a:ext uri="{FF2B5EF4-FFF2-40B4-BE49-F238E27FC236}">
                <a16:creationId xmlns:a16="http://schemas.microsoft.com/office/drawing/2014/main" id="{F15E8155-ECA5-477A-B2B7-9F2DD25611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74242" y="1575676"/>
            <a:ext cx="2482408" cy="4582495"/>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Standards</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Take a look at the marks and labels on </a:t>
            </a:r>
            <a:br>
              <a:rPr lang="en-US" dirty="0"/>
            </a:br>
            <a:r>
              <a:rPr lang="en-US" dirty="0"/>
              <a:t>any electrical device you have to hand</a:t>
            </a:r>
          </a:p>
          <a:p>
            <a:pPr lvl="1"/>
            <a:r>
              <a:rPr lang="en-US" dirty="0">
                <a:solidFill>
                  <a:srgbClr val="77927D"/>
                </a:solidFill>
              </a:rPr>
              <a:t>What symbols can you see?</a:t>
            </a:r>
          </a:p>
          <a:p>
            <a:pPr lvl="1"/>
            <a:r>
              <a:rPr lang="en-US" dirty="0">
                <a:solidFill>
                  <a:srgbClr val="77927D"/>
                </a:solidFill>
              </a:rPr>
              <a:t>What do they mean?</a:t>
            </a:r>
          </a:p>
        </p:txBody>
      </p:sp>
    </p:spTree>
    <p:extLst>
      <p:ext uri="{BB962C8B-B14F-4D97-AF65-F5344CB8AC3E}">
        <p14:creationId xmlns:p14="http://schemas.microsoft.com/office/powerpoint/2010/main" val="4153214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oy, person, skating, transport&#10;&#10;Description generated with very high confidence">
            <a:extLst>
              <a:ext uri="{FF2B5EF4-FFF2-40B4-BE49-F238E27FC236}">
                <a16:creationId xmlns:a16="http://schemas.microsoft.com/office/drawing/2014/main" id="{E3BB1D9C-E229-4FF7-8C47-3FC9F1CCF3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05071" y="2706455"/>
            <a:ext cx="2703485" cy="3511550"/>
          </a:xfrm>
          <a:prstGeom prst="rect">
            <a:avLst/>
          </a:prstGeom>
        </p:spPr>
      </p:pic>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Standards are an agreed way of demonstrating a product has met certain predetermined expectations, these include:</a:t>
            </a:r>
          </a:p>
          <a:p>
            <a:pPr lvl="1"/>
            <a:r>
              <a:rPr lang="en-US" dirty="0"/>
              <a:t>Compliance with regulations or directives</a:t>
            </a:r>
          </a:p>
          <a:p>
            <a:pPr lvl="1"/>
            <a:r>
              <a:rPr lang="en-US" dirty="0"/>
              <a:t>Environmental impact</a:t>
            </a:r>
          </a:p>
          <a:p>
            <a:pPr lvl="1"/>
            <a:r>
              <a:rPr lang="en-US" dirty="0"/>
              <a:t>Fair global trading</a:t>
            </a:r>
          </a:p>
          <a:p>
            <a:pPr lvl="1"/>
            <a:r>
              <a:rPr lang="en-US" dirty="0"/>
              <a:t>Compatibility</a:t>
            </a:r>
          </a:p>
          <a:p>
            <a:pPr lvl="1"/>
            <a:r>
              <a:rPr lang="en-US" dirty="0"/>
              <a:t>Security</a:t>
            </a:r>
          </a:p>
          <a:p>
            <a:pPr lvl="1"/>
            <a:r>
              <a:rPr lang="en-US" dirty="0"/>
              <a:t>Quality</a:t>
            </a:r>
          </a:p>
          <a:p>
            <a:pPr lvl="1"/>
            <a:r>
              <a:rPr lang="en-US" dirty="0"/>
              <a:t>Safety</a:t>
            </a:r>
          </a:p>
        </p:txBody>
      </p:sp>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Why do we need standards?</a:t>
            </a:r>
          </a:p>
        </p:txBody>
      </p:sp>
    </p:spTree>
    <p:extLst>
      <p:ext uri="{BB962C8B-B14F-4D97-AF65-F5344CB8AC3E}">
        <p14:creationId xmlns:p14="http://schemas.microsoft.com/office/powerpoint/2010/main" val="2927764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The British Standard Institute</a:t>
            </a:r>
            <a:endParaRPr lang="en-US" dirty="0"/>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The Industrial Revolution led to the implementation of standards in response to the need for high-precision machine tools and interchangeable parts</a:t>
            </a:r>
          </a:p>
          <a:p>
            <a:pPr lvl="1"/>
            <a:r>
              <a:rPr lang="en-US" dirty="0"/>
              <a:t>In the 1800s, screw threads and taps </a:t>
            </a:r>
            <a:br>
              <a:rPr lang="en-US" dirty="0"/>
            </a:br>
            <a:r>
              <a:rPr lang="en-US" dirty="0"/>
              <a:t>and dies were standardised</a:t>
            </a:r>
          </a:p>
          <a:p>
            <a:pPr lvl="1"/>
            <a:r>
              <a:rPr lang="en-US" dirty="0"/>
              <a:t>The British standards institution BSI </a:t>
            </a:r>
            <a:br>
              <a:rPr lang="en-US" dirty="0"/>
            </a:br>
            <a:r>
              <a:rPr lang="en-US" dirty="0"/>
              <a:t>came into being in the early 1900s and </a:t>
            </a:r>
            <a:br>
              <a:rPr lang="en-US" dirty="0"/>
            </a:br>
            <a:r>
              <a:rPr lang="en-US" dirty="0"/>
              <a:t>was the world’s first national standards body</a:t>
            </a:r>
          </a:p>
          <a:p>
            <a:pPr lvl="1"/>
            <a:r>
              <a:rPr lang="en-US" dirty="0"/>
              <a:t>The BSI mark (right) was first registered in</a:t>
            </a:r>
            <a:br>
              <a:rPr lang="en-US" dirty="0"/>
            </a:br>
            <a:r>
              <a:rPr lang="en-US" dirty="0"/>
              <a:t>1903 and is seen as a key indicator of safety</a:t>
            </a:r>
          </a:p>
          <a:p>
            <a:pPr lvl="1"/>
            <a:r>
              <a:rPr lang="en-US" dirty="0">
                <a:solidFill>
                  <a:srgbClr val="77927D"/>
                </a:solidFill>
              </a:rPr>
              <a:t>What is the commonly known term for this mark </a:t>
            </a:r>
            <a:br>
              <a:rPr lang="en-US" dirty="0">
                <a:solidFill>
                  <a:srgbClr val="77927D"/>
                </a:solidFill>
              </a:rPr>
            </a:br>
            <a:r>
              <a:rPr lang="en-US" dirty="0">
                <a:solidFill>
                  <a:srgbClr val="77927D"/>
                </a:solidFill>
              </a:rPr>
              <a:t>and which letters is it made up from?</a:t>
            </a:r>
          </a:p>
          <a:p>
            <a:pPr lvl="1"/>
            <a:endParaRPr lang="en-US" dirty="0"/>
          </a:p>
          <a:p>
            <a:endParaRPr lang="en-US" dirty="0"/>
          </a:p>
        </p:txBody>
      </p:sp>
      <p:pic>
        <p:nvPicPr>
          <p:cNvPr id="6" name="Picture 5" descr="A close up of a logo&#10;&#10;Description generated with very high confidence">
            <a:extLst>
              <a:ext uri="{FF2B5EF4-FFF2-40B4-BE49-F238E27FC236}">
                <a16:creationId xmlns:a16="http://schemas.microsoft.com/office/drawing/2014/main" id="{1D708CFC-4804-42DB-9849-581A7A1EA2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8374" y="3068638"/>
            <a:ext cx="2637693" cy="2835520"/>
          </a:xfrm>
          <a:prstGeom prst="rect">
            <a:avLst/>
          </a:prstGeom>
        </p:spPr>
      </p:pic>
    </p:spTree>
    <p:extLst>
      <p:ext uri="{BB962C8B-B14F-4D97-AF65-F5344CB8AC3E}">
        <p14:creationId xmlns:p14="http://schemas.microsoft.com/office/powerpoint/2010/main" val="776368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8C0E69-274E-45C3-95D5-104044D28F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17270" y="3147465"/>
            <a:ext cx="2791326" cy="2006356"/>
          </a:xfrm>
          <a:prstGeom prst="rect">
            <a:avLst/>
          </a:prstGeom>
        </p:spPr>
      </p:pic>
      <p:sp>
        <p:nvSpPr>
          <p:cNvPr id="2" name="Text Placeholder 1">
            <a:extLst>
              <a:ext uri="{FF2B5EF4-FFF2-40B4-BE49-F238E27FC236}">
                <a16:creationId xmlns:a16="http://schemas.microsoft.com/office/drawing/2014/main" id="{883AD770-0ED8-4C07-AC6D-4A8BBC35E730}"/>
              </a:ext>
            </a:extLst>
          </p:cNvPr>
          <p:cNvSpPr>
            <a:spLocks noGrp="1"/>
          </p:cNvSpPr>
          <p:nvPr>
            <p:ph type="body" sz="quarter" idx="13"/>
          </p:nvPr>
        </p:nvSpPr>
        <p:spPr/>
        <p:txBody>
          <a:bodyPr/>
          <a:lstStyle/>
          <a:p>
            <a:r>
              <a:rPr lang="en-GB" dirty="0"/>
              <a:t>CE marking</a:t>
            </a:r>
          </a:p>
        </p:txBody>
      </p:sp>
      <p:sp>
        <p:nvSpPr>
          <p:cNvPr id="3" name="Text Placeholder 2">
            <a:extLst>
              <a:ext uri="{FF2B5EF4-FFF2-40B4-BE49-F238E27FC236}">
                <a16:creationId xmlns:a16="http://schemas.microsoft.com/office/drawing/2014/main" id="{2622B9D8-DAA6-4CD3-8B75-49D75D84EED3}"/>
              </a:ext>
            </a:extLst>
          </p:cNvPr>
          <p:cNvSpPr>
            <a:spLocks noGrp="1"/>
          </p:cNvSpPr>
          <p:nvPr>
            <p:ph type="body" sz="quarter" idx="14"/>
          </p:nvPr>
        </p:nvSpPr>
        <p:spPr/>
        <p:txBody>
          <a:bodyPr/>
          <a:lstStyle/>
          <a:p>
            <a:r>
              <a:rPr lang="en-GB" dirty="0"/>
              <a:t>The CE mark is used in the European Economic Area (EEA) and indicates that a product conforms with health, safety and environmental standards </a:t>
            </a:r>
          </a:p>
          <a:p>
            <a:pPr lvl="1"/>
            <a:r>
              <a:rPr lang="en-GB" dirty="0"/>
              <a:t>It is also widely used by international </a:t>
            </a:r>
            <a:br>
              <a:rPr lang="en-GB" dirty="0"/>
            </a:br>
            <a:r>
              <a:rPr lang="en-GB" dirty="0"/>
              <a:t>companies making products for </a:t>
            </a:r>
            <a:br>
              <a:rPr lang="en-GB" dirty="0"/>
            </a:br>
            <a:r>
              <a:rPr lang="en-GB" dirty="0"/>
              <a:t>sale in the EEA</a:t>
            </a:r>
          </a:p>
          <a:p>
            <a:pPr lvl="1"/>
            <a:r>
              <a:rPr lang="en-GB" dirty="0"/>
              <a:t>Some products can be self-assessed </a:t>
            </a:r>
          </a:p>
          <a:p>
            <a:pPr lvl="1"/>
            <a:r>
              <a:rPr lang="en-GB" dirty="0">
                <a:solidFill>
                  <a:srgbClr val="77927D"/>
                </a:solidFill>
              </a:rPr>
              <a:t>Considering its origins, what do </a:t>
            </a:r>
            <a:br>
              <a:rPr lang="en-GB" dirty="0">
                <a:solidFill>
                  <a:srgbClr val="77927D"/>
                </a:solidFill>
              </a:rPr>
            </a:br>
            <a:r>
              <a:rPr lang="en-GB" dirty="0">
                <a:solidFill>
                  <a:srgbClr val="77927D"/>
                </a:solidFill>
              </a:rPr>
              <a:t>you think the initials CE stand for?</a:t>
            </a:r>
          </a:p>
        </p:txBody>
      </p:sp>
    </p:spTree>
    <p:extLst>
      <p:ext uri="{BB962C8B-B14F-4D97-AF65-F5344CB8AC3E}">
        <p14:creationId xmlns:p14="http://schemas.microsoft.com/office/powerpoint/2010/main" val="3576386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10;&#10;Description generated with high confidence">
            <a:extLst>
              <a:ext uri="{FF2B5EF4-FFF2-40B4-BE49-F238E27FC236}">
                <a16:creationId xmlns:a16="http://schemas.microsoft.com/office/drawing/2014/main" id="{BF9BD32D-EF6D-40FA-B12B-346DDE6FDD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51711"/>
            <a:ext cx="9144000" cy="6206289"/>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solidFill>
                  <a:schemeClr val="bg1"/>
                </a:solidFill>
              </a:rPr>
              <a:t>International standards</a:t>
            </a:r>
          </a:p>
        </p:txBody>
      </p:sp>
      <p:sp>
        <p:nvSpPr>
          <p:cNvPr id="12" name="Text Placeholder 11">
            <a:extLst>
              <a:ext uri="{FF2B5EF4-FFF2-40B4-BE49-F238E27FC236}">
                <a16:creationId xmlns:a16="http://schemas.microsoft.com/office/drawing/2014/main" id="{8F81D15E-8D0D-4445-872D-6C4A764610C1}"/>
              </a:ext>
            </a:extLst>
          </p:cNvPr>
          <p:cNvSpPr>
            <a:spLocks noGrp="1"/>
          </p:cNvSpPr>
          <p:nvPr>
            <p:ph type="body" sz="quarter" idx="14"/>
          </p:nvPr>
        </p:nvSpPr>
        <p:spPr/>
        <p:txBody>
          <a:bodyPr/>
          <a:lstStyle/>
          <a:p>
            <a:r>
              <a:rPr lang="en-US" dirty="0">
                <a:solidFill>
                  <a:schemeClr val="bg1"/>
                </a:solidFill>
              </a:rPr>
              <a:t>BSI standards are also supported by many standards </a:t>
            </a:r>
            <a:r>
              <a:rPr lang="en-GB" dirty="0">
                <a:solidFill>
                  <a:schemeClr val="bg1"/>
                </a:solidFill>
              </a:rPr>
              <a:t>organisations</a:t>
            </a:r>
            <a:r>
              <a:rPr lang="en-US" dirty="0">
                <a:solidFill>
                  <a:schemeClr val="bg1"/>
                </a:solidFill>
              </a:rPr>
              <a:t> around the world</a:t>
            </a:r>
          </a:p>
          <a:p>
            <a:pPr lvl="1"/>
            <a:r>
              <a:rPr lang="en-US" dirty="0">
                <a:solidFill>
                  <a:schemeClr val="bg1"/>
                </a:solidFill>
              </a:rPr>
              <a:t>The largest and most renowned international </a:t>
            </a:r>
            <a:br>
              <a:rPr lang="en-US" dirty="0">
                <a:solidFill>
                  <a:schemeClr val="bg1"/>
                </a:solidFill>
              </a:rPr>
            </a:br>
            <a:r>
              <a:rPr lang="en-GB" dirty="0">
                <a:solidFill>
                  <a:schemeClr val="bg1"/>
                </a:solidFill>
              </a:rPr>
              <a:t>standards organisations are:</a:t>
            </a:r>
          </a:p>
          <a:p>
            <a:pPr lvl="1"/>
            <a:r>
              <a:rPr lang="en-GB" dirty="0"/>
              <a:t>The Organization for International</a:t>
            </a:r>
            <a:br>
              <a:rPr lang="en-GB" dirty="0"/>
            </a:br>
            <a:r>
              <a:rPr lang="en-GB" dirty="0"/>
              <a:t>Standardization (ISO)</a:t>
            </a:r>
          </a:p>
          <a:p>
            <a:pPr lvl="1"/>
            <a:r>
              <a:rPr lang="en-US" dirty="0"/>
              <a:t>The International Electrotechnical </a:t>
            </a:r>
            <a:br>
              <a:rPr lang="en-US" dirty="0"/>
            </a:br>
            <a:r>
              <a:rPr lang="en-US" dirty="0"/>
              <a:t>Commission (IEC)</a:t>
            </a:r>
          </a:p>
          <a:p>
            <a:pPr lvl="1"/>
            <a:r>
              <a:rPr lang="en-US" dirty="0"/>
              <a:t>The International Telecommunication </a:t>
            </a:r>
            <a:br>
              <a:rPr lang="en-US" dirty="0"/>
            </a:br>
            <a:r>
              <a:rPr lang="en-US" dirty="0"/>
              <a:t>Union (ITU)</a:t>
            </a:r>
          </a:p>
          <a:p>
            <a:pPr lvl="1"/>
            <a:endParaRPr lang="en-GB" dirty="0"/>
          </a:p>
        </p:txBody>
      </p:sp>
    </p:spTree>
    <p:extLst>
      <p:ext uri="{BB962C8B-B14F-4D97-AF65-F5344CB8AC3E}">
        <p14:creationId xmlns:p14="http://schemas.microsoft.com/office/powerpoint/2010/main" val="2908483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ISO</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724280" y="1704179"/>
            <a:ext cx="7797230" cy="3998789"/>
          </a:xfrm>
        </p:spPr>
        <p:txBody>
          <a:bodyPr/>
          <a:lstStyle/>
          <a:p>
            <a:r>
              <a:rPr lang="en-US" dirty="0"/>
              <a:t>The Organization for International Standardization also know as ISO which is derived from the Greek word "isos" meaning equal</a:t>
            </a:r>
          </a:p>
          <a:p>
            <a:pPr lvl="1"/>
            <a:r>
              <a:rPr lang="en-GB" dirty="0"/>
              <a:t>There are currently 22653 published ISO standards and rising</a:t>
            </a:r>
          </a:p>
          <a:p>
            <a:pPr lvl="1"/>
            <a:r>
              <a:rPr lang="en-GB" dirty="0"/>
              <a:t>Each numbered ISO is a specification with which a product or service must comply</a:t>
            </a:r>
          </a:p>
          <a:p>
            <a:pPr lvl="1"/>
            <a:r>
              <a:rPr lang="en-GB" dirty="0"/>
              <a:t>The standards cover everything from food and agriculture to buildings, transport and social responsibility</a:t>
            </a:r>
          </a:p>
          <a:p>
            <a:pPr lvl="1"/>
            <a:r>
              <a:rPr lang="en-GB" dirty="0">
                <a:solidFill>
                  <a:srgbClr val="77927D"/>
                </a:solidFill>
              </a:rPr>
              <a:t>The ISO logo is a protected trademark – Why do you think they only allow authorised use under strict conditions?</a:t>
            </a:r>
          </a:p>
          <a:p>
            <a:endParaRPr lang="en-US" dirty="0"/>
          </a:p>
        </p:txBody>
      </p:sp>
    </p:spTree>
    <p:extLst>
      <p:ext uri="{BB962C8B-B14F-4D97-AF65-F5344CB8AC3E}">
        <p14:creationId xmlns:p14="http://schemas.microsoft.com/office/powerpoint/2010/main" val="3500453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ISO 9000 and ISO 9001</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ISO 9001 is a quality standard used for the certification of ISO 9000 which is a group of seven quality management principles relating to the quality of products and services, covering:</a:t>
            </a:r>
          </a:p>
          <a:p>
            <a:pPr lvl="2"/>
            <a:r>
              <a:rPr lang="en-GB" dirty="0"/>
              <a:t>Leadership</a:t>
            </a:r>
          </a:p>
          <a:p>
            <a:pPr lvl="2"/>
            <a:r>
              <a:rPr lang="en-GB" dirty="0"/>
              <a:t>Improvement</a:t>
            </a:r>
          </a:p>
          <a:p>
            <a:pPr lvl="2"/>
            <a:r>
              <a:rPr lang="en-GB" dirty="0"/>
              <a:t>Customer focus</a:t>
            </a:r>
          </a:p>
          <a:p>
            <a:pPr lvl="2"/>
            <a:r>
              <a:rPr lang="en-GB" dirty="0"/>
              <a:t>Process approach</a:t>
            </a:r>
          </a:p>
          <a:p>
            <a:pPr lvl="2"/>
            <a:r>
              <a:rPr lang="en-GB" dirty="0"/>
              <a:t>Engagement of people</a:t>
            </a:r>
          </a:p>
          <a:p>
            <a:pPr lvl="2"/>
            <a:r>
              <a:rPr lang="en-GB" dirty="0"/>
              <a:t>Relationship management</a:t>
            </a:r>
          </a:p>
          <a:p>
            <a:pPr lvl="2"/>
            <a:r>
              <a:rPr lang="en-GB" dirty="0"/>
              <a:t>Evidence-based decision making</a:t>
            </a:r>
          </a:p>
          <a:p>
            <a:endParaRPr lang="en-US" dirty="0"/>
          </a:p>
        </p:txBody>
      </p:sp>
    </p:spTree>
    <p:extLst>
      <p:ext uri="{BB962C8B-B14F-4D97-AF65-F5344CB8AC3E}">
        <p14:creationId xmlns:p14="http://schemas.microsoft.com/office/powerpoint/2010/main" val="130502436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89B02E-4958-4952-9F96-0AA39FA543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56DF50-C0F5-498B-9BC1-F492CF248FD0}">
  <ds:schemaRefs>
    <ds:schemaRef ds:uri="http://purl.org/dc/terms/"/>
    <ds:schemaRef ds:uri="http://schemas.openxmlformats.org/package/2006/metadata/core-properties"/>
    <ds:schemaRef ds:uri="94dce8ab-38ff-4714-b1ed-1fc5e4d9abd1"/>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1ef05dc5-97a2-498b-bf7c-bd189143a1ff"/>
    <ds:schemaRef ds:uri="http://www.w3.org/XML/1998/namespace"/>
  </ds:schemaRefs>
</ds:datastoreItem>
</file>

<file path=customXml/itemProps3.xml><?xml version="1.0" encoding="utf-8"?>
<ds:datastoreItem xmlns:ds="http://schemas.openxmlformats.org/officeDocument/2006/customXml" ds:itemID="{F7838FEA-BD9B-458F-AF94-B768F08439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11400</TotalTime>
  <Words>727</Words>
  <Application>Microsoft Office PowerPoint</Application>
  <PresentationFormat>On-screen Show (4:3)</PresentationFormat>
  <Paragraphs>151</Paragraphs>
  <Slides>25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Museo 500</vt:lpstr>
      <vt:lpstr>Museo900-Regular</vt:lpstr>
      <vt:lpstr>Calibri</vt:lpstr>
      <vt:lpstr>Museo 700</vt:lpstr>
      <vt:lpstr>Museo 100</vt:lpstr>
      <vt:lpstr>Arial</vt:lpstr>
      <vt:lpstr>Museo 900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Heathcote</cp:lastModifiedBy>
  <cp:revision>252</cp:revision>
  <cp:lastPrinted>2016-07-07T15:33:43Z</cp:lastPrinted>
  <dcterms:created xsi:type="dcterms:W3CDTF">2016-07-06T09:17:47Z</dcterms:created>
  <dcterms:modified xsi:type="dcterms:W3CDTF">2019-06-25T15:41:10Z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