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7" r:id="rId5"/>
    <p:sldId id="261" r:id="rId6"/>
    <p:sldId id="262" r:id="rId7"/>
    <p:sldId id="378" r:id="rId8"/>
    <p:sldId id="387" r:id="rId9"/>
    <p:sldId id="359" r:id="rId10"/>
    <p:sldId id="360" r:id="rId11"/>
    <p:sldId id="373" r:id="rId12"/>
    <p:sldId id="380" r:id="rId13"/>
    <p:sldId id="365" r:id="rId14"/>
    <p:sldId id="386" r:id="rId15"/>
    <p:sldId id="388" r:id="rId16"/>
    <p:sldId id="383" r:id="rId17"/>
    <p:sldId id="382" r:id="rId18"/>
    <p:sldId id="333" r:id="rId19"/>
    <p:sldId id="273" r:id="rId20"/>
    <p:sldId id="375" r:id="rId21"/>
    <p:sldId id="339" r:id="rId22"/>
    <p:sldId id="338" r:id="rId23"/>
    <p:sldId id="384" r:id="rId24"/>
    <p:sldId id="259"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Museo 100" panose="02000000000000000000" pitchFamily="2" charset="0"/>
      <p:regular r:id="rId31"/>
    </p:embeddedFont>
    <p:embeddedFont>
      <p:font typeface="Museo 500" panose="02000000000000000000" pitchFamily="2" charset="0"/>
      <p:regular r:id="rId32"/>
    </p:embeddedFont>
    <p:embeddedFont>
      <p:font typeface="Museo 700" panose="02000000000000000000" pitchFamily="2" charset="0"/>
      <p:bold r:id="rId33"/>
    </p:embeddedFont>
    <p:embeddedFont>
      <p:font typeface="Museo 900" panose="02000000000000000000" pitchFamily="2" charset="0"/>
      <p:bold r:id="rId34"/>
    </p:embeddedFont>
    <p:embeddedFont>
      <p:font typeface="Museo900-Regular" panose="02000000000000000000" pitchFamily="2"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75" userDrawn="1">
          <p15:clr>
            <a:srgbClr val="A4A3A4"/>
          </p15:clr>
        </p15:guide>
        <p15:guide id="3" pos="453" userDrawn="1">
          <p15:clr>
            <a:srgbClr val="A4A3A4"/>
          </p15:clr>
        </p15:guide>
        <p15:guide id="4" orient="horz" pos="1713" userDrawn="1">
          <p15:clr>
            <a:srgbClr val="A4A3A4"/>
          </p15:clr>
        </p15:guide>
        <p15:guide id="5" orient="horz"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CDCF"/>
    <a:srgbClr val="009999"/>
    <a:srgbClr val="E37AB6"/>
    <a:srgbClr val="77927D"/>
    <a:srgbClr val="A80B04"/>
    <a:srgbClr val="000000"/>
    <a:srgbClr val="6D6E73"/>
    <a:srgbClr val="92D7D9"/>
    <a:srgbClr val="B498B8"/>
    <a:srgbClr val="D87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59" d="100"/>
          <a:sy n="159" d="100"/>
        </p:scale>
        <p:origin x="1770" y="144"/>
      </p:cViewPr>
      <p:guideLst>
        <p:guide orient="horz" pos="2160"/>
        <p:guide pos="5375"/>
        <p:guide pos="453"/>
        <p:guide orient="horz" pos="1713"/>
        <p:guide orient="horz" pos="379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43D08238-1E08-4461-A461-D333D1A45D0D}"/>
    <pc:docChg chg="delSld modSld">
      <pc:chgData name="Andy Gray" userId="3900aca3-aa6e-4813-b4e0-c02f9e48a0aa" providerId="ADAL" clId="{43D08238-1E08-4461-A461-D333D1A45D0D}" dt="2019-06-25T14:13:45.249" v="8" actId="2696"/>
      <pc:docMkLst>
        <pc:docMk/>
      </pc:docMkLst>
      <pc:sldChg chg="modSp">
        <pc:chgData name="Andy Gray" userId="3900aca3-aa6e-4813-b4e0-c02f9e48a0aa" providerId="ADAL" clId="{43D08238-1E08-4461-A461-D333D1A45D0D}" dt="2019-06-25T14:13:15.990" v="4" actId="20577"/>
        <pc:sldMkLst>
          <pc:docMk/>
          <pc:sldMk cId="2819996977" sldId="257"/>
        </pc:sldMkLst>
        <pc:spChg chg="mod">
          <ac:chgData name="Andy Gray" userId="3900aca3-aa6e-4813-b4e0-c02f9e48a0aa" providerId="ADAL" clId="{43D08238-1E08-4461-A461-D333D1A45D0D}" dt="2019-06-25T14:13:15.990" v="4" actId="20577"/>
          <ac:spMkLst>
            <pc:docMk/>
            <pc:sldMk cId="2819996977" sldId="257"/>
            <ac:spMk id="9" creationId="{9B940526-E652-49E9-80CD-519D5A66C408}"/>
          </ac:spMkLst>
        </pc:spChg>
      </pc:sldChg>
      <pc:sldChg chg="del">
        <pc:chgData name="Andy Gray" userId="3900aca3-aa6e-4813-b4e0-c02f9e48a0aa" providerId="ADAL" clId="{43D08238-1E08-4461-A461-D333D1A45D0D}" dt="2019-06-25T14:13:45.162" v="5" actId="2696"/>
        <pc:sldMkLst>
          <pc:docMk/>
          <pc:sldMk cId="2840017616" sldId="328"/>
        </pc:sldMkLst>
      </pc:sldChg>
      <pc:sldChg chg="del">
        <pc:chgData name="Andy Gray" userId="3900aca3-aa6e-4813-b4e0-c02f9e48a0aa" providerId="ADAL" clId="{43D08238-1E08-4461-A461-D333D1A45D0D}" dt="2019-06-25T14:13:45.175" v="6" actId="2696"/>
        <pc:sldMkLst>
          <pc:docMk/>
          <pc:sldMk cId="3508836932" sldId="330"/>
        </pc:sldMkLst>
      </pc:sldChg>
      <pc:sldChg chg="del">
        <pc:chgData name="Andy Gray" userId="3900aca3-aa6e-4813-b4e0-c02f9e48a0aa" providerId="ADAL" clId="{43D08238-1E08-4461-A461-D333D1A45D0D}" dt="2019-06-25T14:13:45.188" v="7" actId="2696"/>
        <pc:sldMkLst>
          <pc:docMk/>
          <pc:sldMk cId="121861330" sldId="332"/>
        </pc:sldMkLst>
      </pc:sldChg>
      <pc:sldChg chg="del">
        <pc:chgData name="Andy Gray" userId="3900aca3-aa6e-4813-b4e0-c02f9e48a0aa" providerId="ADAL" clId="{43D08238-1E08-4461-A461-D333D1A45D0D}" dt="2019-06-25T14:13:45.249" v="8" actId="2696"/>
        <pc:sldMkLst>
          <pc:docMk/>
          <pc:sldMk cId="2070979800" sldId="377"/>
        </pc:sldMkLst>
      </pc:sldChg>
    </pc:docChg>
  </pc:docChgLst>
  <pc:docChgLst>
    <pc:chgData name="Emma Arnold" userId="8993a44a-1dde-43d4-879e-84867f47ccd8" providerId="ADAL" clId="{10F24431-FEEC-4B94-A43E-3721E8436AD0}"/>
    <pc:docChg chg="undo redo custSel addSld delSld modSld sldOrd modMainMaster">
      <pc:chgData name="Emma Arnold" userId="8993a44a-1dde-43d4-879e-84867f47ccd8" providerId="ADAL" clId="{10F24431-FEEC-4B94-A43E-3721E8436AD0}" dt="2019-06-11T10:19:06.501" v="6297" actId="20577"/>
      <pc:docMkLst>
        <pc:docMk/>
      </pc:docMkLst>
      <pc:sldChg chg="modSp">
        <pc:chgData name="Emma Arnold" userId="8993a44a-1dde-43d4-879e-84867f47ccd8" providerId="ADAL" clId="{10F24431-FEEC-4B94-A43E-3721E8436AD0}" dt="2019-05-21T07:42:13.796" v="5484" actId="20577"/>
        <pc:sldMkLst>
          <pc:docMk/>
          <pc:sldMk cId="3223876056" sldId="261"/>
        </pc:sldMkLst>
        <pc:spChg chg="mod">
          <ac:chgData name="Emma Arnold" userId="8993a44a-1dde-43d4-879e-84867f47ccd8" providerId="ADAL" clId="{10F24431-FEEC-4B94-A43E-3721E8436AD0}" dt="2019-05-21T07:42:13.796" v="5484" actId="20577"/>
          <ac:spMkLst>
            <pc:docMk/>
            <pc:sldMk cId="3223876056" sldId="261"/>
            <ac:spMk id="2" creationId="{00000000-0000-0000-0000-000000000000}"/>
          </ac:spMkLst>
        </pc:spChg>
      </pc:sldChg>
      <pc:sldChg chg="addSp delSp modSp modNotesTx">
        <pc:chgData name="Emma Arnold" userId="8993a44a-1dde-43d4-879e-84867f47ccd8" providerId="ADAL" clId="{10F24431-FEEC-4B94-A43E-3721E8436AD0}" dt="2019-06-04T06:38:08.889" v="5490" actId="20577"/>
        <pc:sldMkLst>
          <pc:docMk/>
          <pc:sldMk cId="1379155367" sldId="262"/>
        </pc:sldMkLst>
        <pc:spChg chg="mod">
          <ac:chgData name="Emma Arnold" userId="8993a44a-1dde-43d4-879e-84867f47ccd8" providerId="ADAL" clId="{10F24431-FEEC-4B94-A43E-3721E8436AD0}" dt="2019-05-10T14:38:24.406" v="964" actId="20577"/>
          <ac:spMkLst>
            <pc:docMk/>
            <pc:sldMk cId="1379155367" sldId="262"/>
            <ac:spMk id="2" creationId="{C4FB2D57-F0BE-4835-8184-BEFBC9DFEC29}"/>
          </ac:spMkLst>
        </pc:spChg>
        <pc:spChg chg="add del mod">
          <ac:chgData name="Emma Arnold" userId="8993a44a-1dde-43d4-879e-84867f47ccd8" providerId="ADAL" clId="{10F24431-FEEC-4B94-A43E-3721E8436AD0}" dt="2019-05-10T14:46:57.534" v="1139"/>
          <ac:spMkLst>
            <pc:docMk/>
            <pc:sldMk cId="1379155367" sldId="262"/>
            <ac:spMk id="3" creationId="{4D19D3BE-0636-4C95-8685-FF3713D2C870}"/>
          </ac:spMkLst>
        </pc:spChg>
        <pc:spChg chg="add mod">
          <ac:chgData name="Emma Arnold" userId="8993a44a-1dde-43d4-879e-84867f47ccd8" providerId="ADAL" clId="{10F24431-FEEC-4B94-A43E-3721E8436AD0}" dt="2019-05-17T15:33:35.352" v="5095" actId="207"/>
          <ac:spMkLst>
            <pc:docMk/>
            <pc:sldMk cId="1379155367" sldId="262"/>
            <ac:spMk id="4" creationId="{5A8735A0-AA88-4356-B8DB-CE98E00DFE1E}"/>
          </ac:spMkLst>
        </pc:spChg>
        <pc:picChg chg="add mod ord modCrop">
          <ac:chgData name="Emma Arnold" userId="8993a44a-1dde-43d4-879e-84867f47ccd8" providerId="ADAL" clId="{10F24431-FEEC-4B94-A43E-3721E8436AD0}" dt="2019-05-17T15:33:09.277" v="5094" actId="732"/>
          <ac:picMkLst>
            <pc:docMk/>
            <pc:sldMk cId="1379155367" sldId="262"/>
            <ac:picMk id="5" creationId="{F0EAD48C-16A3-40B4-A9F0-5C7B2F2FD99E}"/>
          </ac:picMkLst>
        </pc:picChg>
        <pc:picChg chg="del">
          <ac:chgData name="Emma Arnold" userId="8993a44a-1dde-43d4-879e-84867f47ccd8" providerId="ADAL" clId="{10F24431-FEEC-4B94-A43E-3721E8436AD0}" dt="2019-05-10T14:38:19.950" v="961" actId="478"/>
          <ac:picMkLst>
            <pc:docMk/>
            <pc:sldMk cId="1379155367" sldId="262"/>
            <ac:picMk id="10" creationId="{00000000-0000-0000-0000-000000000000}"/>
          </ac:picMkLst>
        </pc:picChg>
        <pc:picChg chg="del">
          <ac:chgData name="Emma Arnold" userId="8993a44a-1dde-43d4-879e-84867f47ccd8" providerId="ADAL" clId="{10F24431-FEEC-4B94-A43E-3721E8436AD0}" dt="2019-05-10T14:38:19.180" v="960" actId="478"/>
          <ac:picMkLst>
            <pc:docMk/>
            <pc:sldMk cId="1379155367" sldId="262"/>
            <ac:picMk id="1026" creationId="{00000000-0000-0000-0000-000000000000}"/>
          </ac:picMkLst>
        </pc:picChg>
        <pc:picChg chg="del">
          <ac:chgData name="Emma Arnold" userId="8993a44a-1dde-43d4-879e-84867f47ccd8" providerId="ADAL" clId="{10F24431-FEEC-4B94-A43E-3721E8436AD0}" dt="2019-05-10T14:38:20.567" v="962" actId="478"/>
          <ac:picMkLst>
            <pc:docMk/>
            <pc:sldMk cId="1379155367" sldId="262"/>
            <ac:picMk id="1030" creationId="{00000000-0000-0000-0000-000000000000}"/>
          </ac:picMkLst>
        </pc:picChg>
        <pc:picChg chg="del">
          <ac:chgData name="Emma Arnold" userId="8993a44a-1dde-43d4-879e-84867f47ccd8" providerId="ADAL" clId="{10F24431-FEEC-4B94-A43E-3721E8436AD0}" dt="2019-05-10T14:38:21.337" v="963" actId="478"/>
          <ac:picMkLst>
            <pc:docMk/>
            <pc:sldMk cId="1379155367" sldId="262"/>
            <ac:picMk id="1034" creationId="{00000000-0000-0000-0000-000000000000}"/>
          </ac:picMkLst>
        </pc:picChg>
      </pc:sldChg>
      <pc:sldChg chg="modSp modNotesTx">
        <pc:chgData name="Emma Arnold" userId="8993a44a-1dde-43d4-879e-84867f47ccd8" providerId="ADAL" clId="{10F24431-FEEC-4B94-A43E-3721E8436AD0}" dt="2019-06-04T10:16:17.403" v="5850" actId="20577"/>
        <pc:sldMkLst>
          <pc:docMk/>
          <pc:sldMk cId="745917740" sldId="273"/>
        </pc:sldMkLst>
        <pc:picChg chg="mod">
          <ac:chgData name="Emma Arnold" userId="8993a44a-1dde-43d4-879e-84867f47ccd8" providerId="ADAL" clId="{10F24431-FEEC-4B94-A43E-3721E8436AD0}" dt="2019-05-21T08:48:51.201" v="5486" actId="1366"/>
          <ac:picMkLst>
            <pc:docMk/>
            <pc:sldMk cId="745917740" sldId="273"/>
            <ac:picMk id="1026" creationId="{FAEF1C35-9125-4C13-8E0F-281F296F9FC3}"/>
          </ac:picMkLst>
        </pc:picChg>
      </pc:sldChg>
      <pc:sldChg chg="addSp delSp modSp modNotesTx">
        <pc:chgData name="Emma Arnold" userId="8993a44a-1dde-43d4-879e-84867f47ccd8" providerId="ADAL" clId="{10F24431-FEEC-4B94-A43E-3721E8436AD0}" dt="2019-06-04T10:15:11.160" v="5840" actId="20577"/>
        <pc:sldMkLst>
          <pc:docMk/>
          <pc:sldMk cId="673742755" sldId="333"/>
        </pc:sldMkLst>
        <pc:spChg chg="mod">
          <ac:chgData name="Emma Arnold" userId="8993a44a-1dde-43d4-879e-84867f47ccd8" providerId="ADAL" clId="{10F24431-FEEC-4B94-A43E-3721E8436AD0}" dt="2019-05-17T13:24:04.379" v="4997" actId="20577"/>
          <ac:spMkLst>
            <pc:docMk/>
            <pc:sldMk cId="673742755" sldId="333"/>
            <ac:spMk id="3" creationId="{01B352E8-8406-4B12-B534-BBCB1A6883D8}"/>
          </ac:spMkLst>
        </pc:spChg>
        <pc:spChg chg="add del mod">
          <ac:chgData name="Emma Arnold" userId="8993a44a-1dde-43d4-879e-84867f47ccd8" providerId="ADAL" clId="{10F24431-FEEC-4B94-A43E-3721E8436AD0}" dt="2019-05-17T10:04:53.840" v="4356"/>
          <ac:spMkLst>
            <pc:docMk/>
            <pc:sldMk cId="673742755" sldId="333"/>
            <ac:spMk id="4" creationId="{1C5A21FA-FF4C-4FF3-9AE9-D4B991B4DD44}"/>
          </ac:spMkLst>
        </pc:spChg>
        <pc:spChg chg="add del mod">
          <ac:chgData name="Emma Arnold" userId="8993a44a-1dde-43d4-879e-84867f47ccd8" providerId="ADAL" clId="{10F24431-FEEC-4B94-A43E-3721E8436AD0}" dt="2019-05-17T10:04:53.840" v="4356"/>
          <ac:spMkLst>
            <pc:docMk/>
            <pc:sldMk cId="673742755" sldId="333"/>
            <ac:spMk id="6" creationId="{8449D5DA-5BDF-40EC-9D2D-339FB9D55078}"/>
          </ac:spMkLst>
        </pc:spChg>
        <pc:picChg chg="del">
          <ac:chgData name="Emma Arnold" userId="8993a44a-1dde-43d4-879e-84867f47ccd8" providerId="ADAL" clId="{10F24431-FEEC-4B94-A43E-3721E8436AD0}" dt="2019-05-17T13:17:40.036" v="4923" actId="478"/>
          <ac:picMkLst>
            <pc:docMk/>
            <pc:sldMk cId="673742755" sldId="333"/>
            <ac:picMk id="5" creationId="{CD641B29-4320-4D07-AEC1-54C018089C64}"/>
          </ac:picMkLst>
        </pc:picChg>
        <pc:picChg chg="add mod ord modCrop">
          <ac:chgData name="Emma Arnold" userId="8993a44a-1dde-43d4-879e-84867f47ccd8" providerId="ADAL" clId="{10F24431-FEEC-4B94-A43E-3721E8436AD0}" dt="2019-05-17T13:20:47.509" v="4967" actId="732"/>
          <ac:picMkLst>
            <pc:docMk/>
            <pc:sldMk cId="673742755" sldId="333"/>
            <ac:picMk id="7" creationId="{6BFC941C-BA4F-4E83-8C44-503400ABE6A6}"/>
          </ac:picMkLst>
        </pc:picChg>
      </pc:sldChg>
      <pc:sldChg chg="modNotesTx">
        <pc:chgData name="Emma Arnold" userId="8993a44a-1dde-43d4-879e-84867f47ccd8" providerId="ADAL" clId="{10F24431-FEEC-4B94-A43E-3721E8436AD0}" dt="2019-06-04T10:23:36.997" v="5902" actId="20577"/>
        <pc:sldMkLst>
          <pc:docMk/>
          <pc:sldMk cId="3763175832" sldId="338"/>
        </pc:sldMkLst>
      </pc:sldChg>
      <pc:sldChg chg="addSp delSp modSp modNotesTx">
        <pc:chgData name="Emma Arnold" userId="8993a44a-1dde-43d4-879e-84867f47ccd8" providerId="ADAL" clId="{10F24431-FEEC-4B94-A43E-3721E8436AD0}" dt="2019-06-11T10:19:06.501" v="6297" actId="20577"/>
        <pc:sldMkLst>
          <pc:docMk/>
          <pc:sldMk cId="3243194110" sldId="339"/>
        </pc:sldMkLst>
        <pc:spChg chg="mod">
          <ac:chgData name="Emma Arnold" userId="8993a44a-1dde-43d4-879e-84867f47ccd8" providerId="ADAL" clId="{10F24431-FEEC-4B94-A43E-3721E8436AD0}" dt="2019-06-11T09:47:33.475" v="6255" actId="20577"/>
          <ac:spMkLst>
            <pc:docMk/>
            <pc:sldMk cId="3243194110" sldId="339"/>
            <ac:spMk id="3" creationId="{20A19293-3FE3-43A8-BBDF-9F05BC94670C}"/>
          </ac:spMkLst>
        </pc:spChg>
        <pc:spChg chg="add del mod">
          <ac:chgData name="Emma Arnold" userId="8993a44a-1dde-43d4-879e-84867f47ccd8" providerId="ADAL" clId="{10F24431-FEEC-4B94-A43E-3721E8436AD0}" dt="2019-05-17T13:32:38.870" v="5057"/>
          <ac:spMkLst>
            <pc:docMk/>
            <pc:sldMk cId="3243194110" sldId="339"/>
            <ac:spMk id="4" creationId="{13315736-4E59-4653-B8DF-0EE79A067C6A}"/>
          </ac:spMkLst>
        </pc:spChg>
        <pc:spChg chg="add del mod">
          <ac:chgData name="Emma Arnold" userId="8993a44a-1dde-43d4-879e-84867f47ccd8" providerId="ADAL" clId="{10F24431-FEEC-4B94-A43E-3721E8436AD0}" dt="2019-05-17T13:32:38.870" v="5057"/>
          <ac:spMkLst>
            <pc:docMk/>
            <pc:sldMk cId="3243194110" sldId="339"/>
            <ac:spMk id="6" creationId="{726BAA97-019B-4140-B78D-6766969747C8}"/>
          </ac:spMkLst>
        </pc:spChg>
        <pc:picChg chg="add mod ord modCrop">
          <ac:chgData name="Emma Arnold" userId="8993a44a-1dde-43d4-879e-84867f47ccd8" providerId="ADAL" clId="{10F24431-FEEC-4B94-A43E-3721E8436AD0}" dt="2019-06-11T09:47:41.229" v="6256" actId="1076"/>
          <ac:picMkLst>
            <pc:docMk/>
            <pc:sldMk cId="3243194110" sldId="339"/>
            <ac:picMk id="4" creationId="{FD4CDD9A-BAEE-4D07-9FCB-1479CDA3E4F0}"/>
          </ac:picMkLst>
        </pc:picChg>
        <pc:picChg chg="del">
          <ac:chgData name="Emma Arnold" userId="8993a44a-1dde-43d4-879e-84867f47ccd8" providerId="ADAL" clId="{10F24431-FEEC-4B94-A43E-3721E8436AD0}" dt="2019-06-11T09:42:09.870" v="6241" actId="478"/>
          <ac:picMkLst>
            <pc:docMk/>
            <pc:sldMk cId="3243194110" sldId="339"/>
            <ac:picMk id="5" creationId="{74EE85C0-9B4D-4860-B718-3D7D08479492}"/>
          </ac:picMkLst>
        </pc:picChg>
      </pc:sldChg>
      <pc:sldChg chg="addSp delSp modSp add modNotesTx">
        <pc:chgData name="Emma Arnold" userId="8993a44a-1dde-43d4-879e-84867f47ccd8" providerId="ADAL" clId="{10F24431-FEEC-4B94-A43E-3721E8436AD0}" dt="2019-06-04T06:45:28.144" v="5680" actId="20577"/>
        <pc:sldMkLst>
          <pc:docMk/>
          <pc:sldMk cId="2262486574" sldId="359"/>
        </pc:sldMkLst>
        <pc:spChg chg="mod">
          <ac:chgData name="Emma Arnold" userId="8993a44a-1dde-43d4-879e-84867f47ccd8" providerId="ADAL" clId="{10F24431-FEEC-4B94-A43E-3721E8436AD0}" dt="2019-05-10T14:40:01.992" v="995" actId="20577"/>
          <ac:spMkLst>
            <pc:docMk/>
            <pc:sldMk cId="2262486574" sldId="359"/>
            <ac:spMk id="2" creationId="{C4FB2D57-F0BE-4835-8184-BEFBC9DFEC29}"/>
          </ac:spMkLst>
        </pc:spChg>
        <pc:spChg chg="mod">
          <ac:chgData name="Emma Arnold" userId="8993a44a-1dde-43d4-879e-84867f47ccd8" providerId="ADAL" clId="{10F24431-FEEC-4B94-A43E-3721E8436AD0}" dt="2019-06-04T06:45:28.144" v="5680" actId="20577"/>
          <ac:spMkLst>
            <pc:docMk/>
            <pc:sldMk cId="2262486574" sldId="359"/>
            <ac:spMk id="3" creationId="{76AB8E7A-A6C2-450A-9E27-9038DD65D762}"/>
          </ac:spMkLst>
        </pc:spChg>
        <pc:spChg chg="add del mod">
          <ac:chgData name="Emma Arnold" userId="8993a44a-1dde-43d4-879e-84867f47ccd8" providerId="ADAL" clId="{10F24431-FEEC-4B94-A43E-3721E8436AD0}" dt="2019-05-13T13:14:13.503" v="2162"/>
          <ac:spMkLst>
            <pc:docMk/>
            <pc:sldMk cId="2262486574" sldId="359"/>
            <ac:spMk id="4" creationId="{5045A77C-167F-4AFD-BF3D-B36778208FED}"/>
          </ac:spMkLst>
        </pc:spChg>
        <pc:spChg chg="add del mod">
          <ac:chgData name="Emma Arnold" userId="8993a44a-1dde-43d4-879e-84867f47ccd8" providerId="ADAL" clId="{10F24431-FEEC-4B94-A43E-3721E8436AD0}" dt="2019-05-13T13:14:13.503" v="2162"/>
          <ac:spMkLst>
            <pc:docMk/>
            <pc:sldMk cId="2262486574" sldId="359"/>
            <ac:spMk id="5" creationId="{5DB3F8E6-C2D1-4753-985C-8F057CFCD9FF}"/>
          </ac:spMkLst>
        </pc:spChg>
        <pc:picChg chg="add mod ord modCrop">
          <ac:chgData name="Emma Arnold" userId="8993a44a-1dde-43d4-879e-84867f47ccd8" providerId="ADAL" clId="{10F24431-FEEC-4B94-A43E-3721E8436AD0}" dt="2019-05-13T13:18:16.743" v="2268" actId="14100"/>
          <ac:picMkLst>
            <pc:docMk/>
            <pc:sldMk cId="2262486574" sldId="359"/>
            <ac:picMk id="6" creationId="{1D197692-38CE-44F6-9DE0-F5569AEBD958}"/>
          </ac:picMkLst>
        </pc:picChg>
        <pc:picChg chg="del">
          <ac:chgData name="Emma Arnold" userId="8993a44a-1dde-43d4-879e-84867f47ccd8" providerId="ADAL" clId="{10F24431-FEEC-4B94-A43E-3721E8436AD0}" dt="2019-05-13T13:13:59.869" v="2158" actId="478"/>
          <ac:picMkLst>
            <pc:docMk/>
            <pc:sldMk cId="2262486574" sldId="359"/>
            <ac:picMk id="2052" creationId="{00000000-0000-0000-0000-000000000000}"/>
          </ac:picMkLst>
        </pc:picChg>
      </pc:sldChg>
      <pc:sldChg chg="addSp delSp modSp add modNotesTx">
        <pc:chgData name="Emma Arnold" userId="8993a44a-1dde-43d4-879e-84867f47ccd8" providerId="ADAL" clId="{10F24431-FEEC-4B94-A43E-3721E8436AD0}" dt="2019-06-04T06:45:39.200" v="5681" actId="20577"/>
        <pc:sldMkLst>
          <pc:docMk/>
          <pc:sldMk cId="201024303" sldId="360"/>
        </pc:sldMkLst>
        <pc:spChg chg="mod">
          <ac:chgData name="Emma Arnold" userId="8993a44a-1dde-43d4-879e-84867f47ccd8" providerId="ADAL" clId="{10F24431-FEEC-4B94-A43E-3721E8436AD0}" dt="2019-05-10T14:40:15.932" v="1009" actId="20577"/>
          <ac:spMkLst>
            <pc:docMk/>
            <pc:sldMk cId="201024303" sldId="360"/>
            <ac:spMk id="2" creationId="{C4FB2D57-F0BE-4835-8184-BEFBC9DFEC29}"/>
          </ac:spMkLst>
        </pc:spChg>
        <pc:spChg chg="mod">
          <ac:chgData name="Emma Arnold" userId="8993a44a-1dde-43d4-879e-84867f47ccd8" providerId="ADAL" clId="{10F24431-FEEC-4B94-A43E-3721E8436AD0}" dt="2019-05-13T13:22:04.338" v="2489" actId="20577"/>
          <ac:spMkLst>
            <pc:docMk/>
            <pc:sldMk cId="201024303" sldId="360"/>
            <ac:spMk id="3" creationId="{76AB8E7A-A6C2-450A-9E27-9038DD65D762}"/>
          </ac:spMkLst>
        </pc:spChg>
        <pc:spChg chg="add del mod">
          <ac:chgData name="Emma Arnold" userId="8993a44a-1dde-43d4-879e-84867f47ccd8" providerId="ADAL" clId="{10F24431-FEEC-4B94-A43E-3721E8436AD0}" dt="2019-05-13T13:18:42.913" v="2272"/>
          <ac:spMkLst>
            <pc:docMk/>
            <pc:sldMk cId="201024303" sldId="360"/>
            <ac:spMk id="4" creationId="{5A003495-DC17-48AB-B4E8-02D66968EC65}"/>
          </ac:spMkLst>
        </pc:spChg>
        <pc:spChg chg="add del mod">
          <ac:chgData name="Emma Arnold" userId="8993a44a-1dde-43d4-879e-84867f47ccd8" providerId="ADAL" clId="{10F24431-FEEC-4B94-A43E-3721E8436AD0}" dt="2019-05-13T13:18:42.913" v="2272"/>
          <ac:spMkLst>
            <pc:docMk/>
            <pc:sldMk cId="201024303" sldId="360"/>
            <ac:spMk id="5" creationId="{E22DAB0F-88CF-417C-837F-4514543EC534}"/>
          </ac:spMkLst>
        </pc:spChg>
        <pc:picChg chg="add mod ord modCrop">
          <ac:chgData name="Emma Arnold" userId="8993a44a-1dde-43d4-879e-84867f47ccd8" providerId="ADAL" clId="{10F24431-FEEC-4B94-A43E-3721E8436AD0}" dt="2019-05-13T13:34:30.101" v="2524" actId="167"/>
          <ac:picMkLst>
            <pc:docMk/>
            <pc:sldMk cId="201024303" sldId="360"/>
            <ac:picMk id="6" creationId="{B64A66C8-4E19-46B2-A5BE-11A8F3F0F379}"/>
          </ac:picMkLst>
        </pc:picChg>
        <pc:picChg chg="del">
          <ac:chgData name="Emma Arnold" userId="8993a44a-1dde-43d4-879e-84867f47ccd8" providerId="ADAL" clId="{10F24431-FEEC-4B94-A43E-3721E8436AD0}" dt="2019-05-13T13:18:34.883" v="2269" actId="478"/>
          <ac:picMkLst>
            <pc:docMk/>
            <pc:sldMk cId="201024303" sldId="360"/>
            <ac:picMk id="2052" creationId="{00000000-0000-0000-0000-000000000000}"/>
          </ac:picMkLst>
        </pc:picChg>
      </pc:sldChg>
      <pc:sldChg chg="addSp delSp modSp">
        <pc:chgData name="Emma Arnold" userId="8993a44a-1dde-43d4-879e-84867f47ccd8" providerId="ADAL" clId="{10F24431-FEEC-4B94-A43E-3721E8436AD0}" dt="2019-05-13T16:20:25.624" v="3339" actId="14100"/>
        <pc:sldMkLst>
          <pc:docMk/>
          <pc:sldMk cId="581892976" sldId="365"/>
        </pc:sldMkLst>
        <pc:spChg chg="del mod">
          <ac:chgData name="Emma Arnold" userId="8993a44a-1dde-43d4-879e-84867f47ccd8" providerId="ADAL" clId="{10F24431-FEEC-4B94-A43E-3721E8436AD0}" dt="2019-05-13T15:57:25.775" v="2891"/>
          <ac:spMkLst>
            <pc:docMk/>
            <pc:sldMk cId="581892976" sldId="365"/>
            <ac:spMk id="3" creationId="{42F6DB2B-03A2-428E-9F2B-4EC95188EF39}"/>
          </ac:spMkLst>
        </pc:spChg>
        <pc:spChg chg="add del mod">
          <ac:chgData name="Emma Arnold" userId="8993a44a-1dde-43d4-879e-84867f47ccd8" providerId="ADAL" clId="{10F24431-FEEC-4B94-A43E-3721E8436AD0}" dt="2019-05-13T15:57:25.775" v="2891"/>
          <ac:spMkLst>
            <pc:docMk/>
            <pc:sldMk cId="581892976" sldId="365"/>
            <ac:spMk id="4" creationId="{EEEFCF2B-C755-4E95-AA61-1FBC1845A872}"/>
          </ac:spMkLst>
        </pc:spChg>
        <pc:spChg chg="add mod">
          <ac:chgData name="Emma Arnold" userId="8993a44a-1dde-43d4-879e-84867f47ccd8" providerId="ADAL" clId="{10F24431-FEEC-4B94-A43E-3721E8436AD0}" dt="2019-05-13T16:20:20.080" v="3338" actId="20577"/>
          <ac:spMkLst>
            <pc:docMk/>
            <pc:sldMk cId="581892976" sldId="365"/>
            <ac:spMk id="5" creationId="{78E85B04-6FF4-471C-803B-4D41C8C8A9A8}"/>
          </ac:spMkLst>
        </pc:spChg>
        <pc:picChg chg="add mod ord modCrop">
          <ac:chgData name="Emma Arnold" userId="8993a44a-1dde-43d4-879e-84867f47ccd8" providerId="ADAL" clId="{10F24431-FEEC-4B94-A43E-3721E8436AD0}" dt="2019-05-13T16:20:25.624" v="3339" actId="14100"/>
          <ac:picMkLst>
            <pc:docMk/>
            <pc:sldMk cId="581892976" sldId="365"/>
            <ac:picMk id="6" creationId="{C4698C3B-FFAD-4649-BD6B-6035A34853BA}"/>
          </ac:picMkLst>
        </pc:picChg>
      </pc:sldChg>
      <pc:sldChg chg="addSp delSp modSp add">
        <pc:chgData name="Emma Arnold" userId="8993a44a-1dde-43d4-879e-84867f47ccd8" providerId="ADAL" clId="{10F24431-FEEC-4B94-A43E-3721E8436AD0}" dt="2019-05-13T16:44:53.613" v="3647" actId="167"/>
        <pc:sldMkLst>
          <pc:docMk/>
          <pc:sldMk cId="1170668899" sldId="373"/>
        </pc:sldMkLst>
        <pc:picChg chg="add mod ord modCrop">
          <ac:chgData name="Emma Arnold" userId="8993a44a-1dde-43d4-879e-84867f47ccd8" providerId="ADAL" clId="{10F24431-FEEC-4B94-A43E-3721E8436AD0}" dt="2019-05-13T16:44:53.613" v="3647" actId="167"/>
          <ac:picMkLst>
            <pc:docMk/>
            <pc:sldMk cId="1170668899" sldId="373"/>
            <ac:picMk id="4" creationId="{98C82D83-1E9E-4431-BE66-53CB1316B536}"/>
          </ac:picMkLst>
        </pc:picChg>
        <pc:picChg chg="del">
          <ac:chgData name="Emma Arnold" userId="8993a44a-1dde-43d4-879e-84867f47ccd8" providerId="ADAL" clId="{10F24431-FEEC-4B94-A43E-3721E8436AD0}" dt="2019-05-13T16:44:13.954" v="3637" actId="478"/>
          <ac:picMkLst>
            <pc:docMk/>
            <pc:sldMk cId="1170668899" sldId="373"/>
            <ac:picMk id="5" creationId="{ABAC9BEA-4E60-456F-8FAB-6A2E0F117C97}"/>
          </ac:picMkLst>
        </pc:picChg>
      </pc:sldChg>
      <pc:sldChg chg="addSp delSp modSp modNotesTx">
        <pc:chgData name="Emma Arnold" userId="8993a44a-1dde-43d4-879e-84867f47ccd8" providerId="ADAL" clId="{10F24431-FEEC-4B94-A43E-3721E8436AD0}" dt="2019-06-04T10:22:28.567" v="5889" actId="20577"/>
        <pc:sldMkLst>
          <pc:docMk/>
          <pc:sldMk cId="2938907123" sldId="375"/>
        </pc:sldMkLst>
        <pc:spChg chg="mod">
          <ac:chgData name="Emma Arnold" userId="8993a44a-1dde-43d4-879e-84867f47ccd8" providerId="ADAL" clId="{10F24431-FEEC-4B94-A43E-3721E8436AD0}" dt="2019-05-17T13:29:38.662" v="5002"/>
          <ac:spMkLst>
            <pc:docMk/>
            <pc:sldMk cId="2938907123" sldId="375"/>
            <ac:spMk id="3" creationId="{F656A56F-F45D-48E8-BFDD-B661E78A7EFF}"/>
          </ac:spMkLst>
        </pc:spChg>
        <pc:picChg chg="add del">
          <ac:chgData name="Emma Arnold" userId="8993a44a-1dde-43d4-879e-84867f47ccd8" providerId="ADAL" clId="{10F24431-FEEC-4B94-A43E-3721E8436AD0}" dt="2019-06-04T10:22:00.515" v="5886"/>
          <ac:picMkLst>
            <pc:docMk/>
            <pc:sldMk cId="2938907123" sldId="375"/>
            <ac:picMk id="4" creationId="{3C210FC3-DAA9-44F1-87E5-BDF7814671A2}"/>
          </ac:picMkLst>
        </pc:picChg>
      </pc:sldChg>
      <pc:sldChg chg="modSp add modNotesTx">
        <pc:chgData name="Emma Arnold" userId="8993a44a-1dde-43d4-879e-84867f47ccd8" providerId="ADAL" clId="{10F24431-FEEC-4B94-A43E-3721E8436AD0}" dt="2019-06-04T06:39:24.586" v="5492" actId="20577"/>
        <pc:sldMkLst>
          <pc:docMk/>
          <pc:sldMk cId="3091374113" sldId="378"/>
        </pc:sldMkLst>
        <pc:spChg chg="mod">
          <ac:chgData name="Emma Arnold" userId="8993a44a-1dde-43d4-879e-84867f47ccd8" providerId="ADAL" clId="{10F24431-FEEC-4B94-A43E-3721E8436AD0}" dt="2019-05-17T15:35:50.332" v="5140" actId="20578"/>
          <ac:spMkLst>
            <pc:docMk/>
            <pc:sldMk cId="3091374113" sldId="378"/>
            <ac:spMk id="4" creationId="{85FF360E-F94D-4FB0-8223-8E5143CA0D5D}"/>
          </ac:spMkLst>
        </pc:spChg>
      </pc:sldChg>
      <pc:sldChg chg="addSp delSp modSp add">
        <pc:chgData name="Emma Arnold" userId="8993a44a-1dde-43d4-879e-84867f47ccd8" providerId="ADAL" clId="{10F24431-FEEC-4B94-A43E-3721E8436AD0}" dt="2019-06-04T09:07:52.983" v="5733" actId="1076"/>
        <pc:sldMkLst>
          <pc:docMk/>
          <pc:sldMk cId="2218178846" sldId="380"/>
        </pc:sldMkLst>
        <pc:spChg chg="del">
          <ac:chgData name="Emma Arnold" userId="8993a44a-1dde-43d4-879e-84867f47ccd8" providerId="ADAL" clId="{10F24431-FEEC-4B94-A43E-3721E8436AD0}" dt="2019-05-17T16:43:31.582" v="5407"/>
          <ac:spMkLst>
            <pc:docMk/>
            <pc:sldMk cId="2218178846" sldId="380"/>
            <ac:spMk id="2" creationId="{46AB0FAE-A77F-4C7C-8305-154964D5E152}"/>
          </ac:spMkLst>
        </pc:spChg>
        <pc:spChg chg="del">
          <ac:chgData name="Emma Arnold" userId="8993a44a-1dde-43d4-879e-84867f47ccd8" providerId="ADAL" clId="{10F24431-FEEC-4B94-A43E-3721E8436AD0}" dt="2019-05-17T16:43:31.582" v="5407"/>
          <ac:spMkLst>
            <pc:docMk/>
            <pc:sldMk cId="2218178846" sldId="380"/>
            <ac:spMk id="3" creationId="{D2B93D91-FA33-41E7-89E0-AB2706446B6B}"/>
          </ac:spMkLst>
        </pc:spChg>
        <pc:spChg chg="add mod">
          <ac:chgData name="Emma Arnold" userId="8993a44a-1dde-43d4-879e-84867f47ccd8" providerId="ADAL" clId="{10F24431-FEEC-4B94-A43E-3721E8436AD0}" dt="2019-06-04T06:46:00.590" v="5693" actId="20577"/>
          <ac:spMkLst>
            <pc:docMk/>
            <pc:sldMk cId="2218178846" sldId="380"/>
            <ac:spMk id="4" creationId="{B893451F-5814-4868-953C-500EDF97C687}"/>
          </ac:spMkLst>
        </pc:spChg>
        <pc:spChg chg="add mod">
          <ac:chgData name="Emma Arnold" userId="8993a44a-1dde-43d4-879e-84867f47ccd8" providerId="ADAL" clId="{10F24431-FEEC-4B94-A43E-3721E8436AD0}" dt="2019-06-04T06:47:38.294" v="5725" actId="113"/>
          <ac:spMkLst>
            <pc:docMk/>
            <pc:sldMk cId="2218178846" sldId="380"/>
            <ac:spMk id="5" creationId="{17D80985-6AB5-4D11-A28D-D90BFA39A038}"/>
          </ac:spMkLst>
        </pc:spChg>
        <pc:picChg chg="add del mod">
          <ac:chgData name="Emma Arnold" userId="8993a44a-1dde-43d4-879e-84867f47ccd8" providerId="ADAL" clId="{10F24431-FEEC-4B94-A43E-3721E8436AD0}" dt="2019-06-04T09:06:02.051" v="5728" actId="478"/>
          <ac:picMkLst>
            <pc:docMk/>
            <pc:sldMk cId="2218178846" sldId="380"/>
            <ac:picMk id="2" creationId="{C8821AC8-75E3-4AC9-B9EE-A879065BEB63}"/>
          </ac:picMkLst>
        </pc:picChg>
        <pc:picChg chg="add mod modCrop">
          <ac:chgData name="Emma Arnold" userId="8993a44a-1dde-43d4-879e-84867f47ccd8" providerId="ADAL" clId="{10F24431-FEEC-4B94-A43E-3721E8436AD0}" dt="2019-06-04T09:07:52.983" v="5733" actId="1076"/>
          <ac:picMkLst>
            <pc:docMk/>
            <pc:sldMk cId="2218178846" sldId="380"/>
            <ac:picMk id="3" creationId="{7D4EEA26-E82F-42A6-A82A-4E5C25581092}"/>
          </ac:picMkLst>
        </pc:picChg>
      </pc:sldChg>
      <pc:sldChg chg="addSp delSp modSp modNotesTx">
        <pc:chgData name="Emma Arnold" userId="8993a44a-1dde-43d4-879e-84867f47ccd8" providerId="ADAL" clId="{10F24431-FEEC-4B94-A43E-3721E8436AD0}" dt="2019-06-04T10:21:32.148" v="5884" actId="20577"/>
        <pc:sldMkLst>
          <pc:docMk/>
          <pc:sldMk cId="3234279940" sldId="382"/>
        </pc:sldMkLst>
        <pc:spChg chg="mod">
          <ac:chgData name="Emma Arnold" userId="8993a44a-1dde-43d4-879e-84867f47ccd8" providerId="ADAL" clId="{10F24431-FEEC-4B94-A43E-3721E8436AD0}" dt="2019-06-04T10:18:49.013" v="5873" actId="20577"/>
          <ac:spMkLst>
            <pc:docMk/>
            <pc:sldMk cId="3234279940" sldId="382"/>
            <ac:spMk id="3" creationId="{00000000-0000-0000-0000-000000000000}"/>
          </ac:spMkLst>
        </pc:spChg>
        <pc:spChg chg="add del mod">
          <ac:chgData name="Emma Arnold" userId="8993a44a-1dde-43d4-879e-84867f47ccd8" providerId="ADAL" clId="{10F24431-FEEC-4B94-A43E-3721E8436AD0}" dt="2019-06-04T10:17:54.486" v="5866"/>
          <ac:spMkLst>
            <pc:docMk/>
            <pc:sldMk cId="3234279940" sldId="382"/>
            <ac:spMk id="6" creationId="{7573A763-061C-4452-9FBB-5EFA837A6EBE}"/>
          </ac:spMkLst>
        </pc:spChg>
        <pc:spChg chg="add del mod">
          <ac:chgData name="Emma Arnold" userId="8993a44a-1dde-43d4-879e-84867f47ccd8" providerId="ADAL" clId="{10F24431-FEEC-4B94-A43E-3721E8436AD0}" dt="2019-06-04T10:17:54.486" v="5866"/>
          <ac:spMkLst>
            <pc:docMk/>
            <pc:sldMk cId="3234279940" sldId="382"/>
            <ac:spMk id="7" creationId="{D1C31FA3-24E4-493F-AC56-980BC80DA9CB}"/>
          </ac:spMkLst>
        </pc:spChg>
        <pc:picChg chg="add del mod ord modCrop">
          <ac:chgData name="Emma Arnold" userId="8993a44a-1dde-43d4-879e-84867f47ccd8" providerId="ADAL" clId="{10F24431-FEEC-4B94-A43E-3721E8436AD0}" dt="2019-06-04T10:13:35.991" v="5838" actId="478"/>
          <ac:picMkLst>
            <pc:docMk/>
            <pc:sldMk cId="3234279940" sldId="382"/>
            <ac:picMk id="4" creationId="{C2E90F54-E291-4C57-8A3D-3DB92410D5FB}"/>
          </ac:picMkLst>
        </pc:picChg>
        <pc:picChg chg="add del mod">
          <ac:chgData name="Emma Arnold" userId="8993a44a-1dde-43d4-879e-84867f47ccd8" providerId="ADAL" clId="{10F24431-FEEC-4B94-A43E-3721E8436AD0}" dt="2019-06-04T10:13:37.220" v="5839" actId="478"/>
          <ac:picMkLst>
            <pc:docMk/>
            <pc:sldMk cId="3234279940" sldId="382"/>
            <ac:picMk id="5" creationId="{02BF73E0-4A3D-4544-905E-5BEFF045B928}"/>
          </ac:picMkLst>
        </pc:picChg>
        <pc:picChg chg="add del mod">
          <ac:chgData name="Emma Arnold" userId="8993a44a-1dde-43d4-879e-84867f47ccd8" providerId="ADAL" clId="{10F24431-FEEC-4B94-A43E-3721E8436AD0}" dt="2019-06-04T10:21:21.784" v="5882" actId="478"/>
          <ac:picMkLst>
            <pc:docMk/>
            <pc:sldMk cId="3234279940" sldId="382"/>
            <ac:picMk id="8" creationId="{8A1125D3-EDA1-47D1-8D2A-F4EB946BE2FB}"/>
          </ac:picMkLst>
        </pc:picChg>
        <pc:picChg chg="add mod ord">
          <ac:chgData name="Emma Arnold" userId="8993a44a-1dde-43d4-879e-84867f47ccd8" providerId="ADAL" clId="{10F24431-FEEC-4B94-A43E-3721E8436AD0}" dt="2019-06-04T10:18:31.849" v="5868" actId="167"/>
          <ac:picMkLst>
            <pc:docMk/>
            <pc:sldMk cId="3234279940" sldId="382"/>
            <ac:picMk id="1026" creationId="{8F89E06A-69B1-49B3-9D05-754ABFB260BD}"/>
          </ac:picMkLst>
        </pc:picChg>
      </pc:sldChg>
      <pc:sldChg chg="addSp delSp modSp add">
        <pc:chgData name="Emma Arnold" userId="8993a44a-1dde-43d4-879e-84867f47ccd8" providerId="ADAL" clId="{10F24431-FEEC-4B94-A43E-3721E8436AD0}" dt="2019-06-04T10:09:13.337" v="5835" actId="1367"/>
        <pc:sldMkLst>
          <pc:docMk/>
          <pc:sldMk cId="2768803824" sldId="383"/>
        </pc:sldMkLst>
        <pc:picChg chg="add del mod ord modCrop">
          <ac:chgData name="Emma Arnold" userId="8993a44a-1dde-43d4-879e-84867f47ccd8" providerId="ADAL" clId="{10F24431-FEEC-4B94-A43E-3721E8436AD0}" dt="2019-06-04T10:07:49.816" v="5822" actId="478"/>
          <ac:picMkLst>
            <pc:docMk/>
            <pc:sldMk cId="2768803824" sldId="383"/>
            <ac:picMk id="4" creationId="{C1753F88-6A7E-4DA2-B987-ED70D31A7BAC}"/>
          </ac:picMkLst>
        </pc:picChg>
        <pc:picChg chg="add mod">
          <ac:chgData name="Emma Arnold" userId="8993a44a-1dde-43d4-879e-84867f47ccd8" providerId="ADAL" clId="{10F24431-FEEC-4B94-A43E-3721E8436AD0}" dt="2019-06-04T10:09:13.337" v="5835" actId="1367"/>
          <ac:picMkLst>
            <pc:docMk/>
            <pc:sldMk cId="2768803824" sldId="383"/>
            <ac:picMk id="5" creationId="{F6E4554D-D680-49A9-89EF-A47A3206FBB8}"/>
          </ac:picMkLst>
        </pc:picChg>
        <pc:picChg chg="del">
          <ac:chgData name="Emma Arnold" userId="8993a44a-1dde-43d4-879e-84867f47ccd8" providerId="ADAL" clId="{10F24431-FEEC-4B94-A43E-3721E8436AD0}" dt="2019-06-04T09:52:59.633" v="5788" actId="478"/>
          <ac:picMkLst>
            <pc:docMk/>
            <pc:sldMk cId="2768803824" sldId="383"/>
            <ac:picMk id="6" creationId="{D42FAF5A-37C0-4E49-A0B8-1C0C4AAC65A9}"/>
          </ac:picMkLst>
        </pc:picChg>
        <pc:picChg chg="add mod ord modCrop">
          <ac:chgData name="Emma Arnold" userId="8993a44a-1dde-43d4-879e-84867f47ccd8" providerId="ADAL" clId="{10F24431-FEEC-4B94-A43E-3721E8436AD0}" dt="2019-06-04T10:08:52.573" v="5834" actId="1076"/>
          <ac:picMkLst>
            <pc:docMk/>
            <pc:sldMk cId="2768803824" sldId="383"/>
            <ac:picMk id="7" creationId="{1882DD98-8A9B-4778-B5E7-FC3A56B6003F}"/>
          </ac:picMkLst>
        </pc:picChg>
      </pc:sldChg>
      <pc:sldChg chg="delSp modSp">
        <pc:chgData name="Emma Arnold" userId="8993a44a-1dde-43d4-879e-84867f47ccd8" providerId="ADAL" clId="{10F24431-FEEC-4B94-A43E-3721E8436AD0}" dt="2019-06-04T10:24:22.356" v="5906" actId="478"/>
        <pc:sldMkLst>
          <pc:docMk/>
          <pc:sldMk cId="3745590535" sldId="384"/>
        </pc:sldMkLst>
        <pc:spChg chg="mod">
          <ac:chgData name="Emma Arnold" userId="8993a44a-1dde-43d4-879e-84867f47ccd8" providerId="ADAL" clId="{10F24431-FEEC-4B94-A43E-3721E8436AD0}" dt="2019-06-04T10:24:20.196" v="5905" actId="20577"/>
          <ac:spMkLst>
            <pc:docMk/>
            <pc:sldMk cId="3745590535" sldId="384"/>
            <ac:spMk id="5" creationId="{17D80985-6AB5-4D11-A28D-D90BFA39A038}"/>
          </ac:spMkLst>
        </pc:spChg>
        <pc:picChg chg="del">
          <ac:chgData name="Emma Arnold" userId="8993a44a-1dde-43d4-879e-84867f47ccd8" providerId="ADAL" clId="{10F24431-FEEC-4B94-A43E-3721E8436AD0}" dt="2019-06-04T10:24:22.356" v="5906" actId="478"/>
          <ac:picMkLst>
            <pc:docMk/>
            <pc:sldMk cId="3745590535" sldId="384"/>
            <ac:picMk id="3" creationId="{7D4EEA26-E82F-42A6-A82A-4E5C25581092}"/>
          </ac:picMkLst>
        </pc:picChg>
      </pc:sldChg>
      <pc:sldChg chg="delSp modSp add">
        <pc:chgData name="Emma Arnold" userId="8993a44a-1dde-43d4-879e-84867f47ccd8" providerId="ADAL" clId="{10F24431-FEEC-4B94-A43E-3721E8436AD0}" dt="2019-06-04T11:07:53.423" v="5916" actId="20577"/>
        <pc:sldMkLst>
          <pc:docMk/>
          <pc:sldMk cId="247904578" sldId="386"/>
        </pc:sldMkLst>
        <pc:spChg chg="mod">
          <ac:chgData name="Emma Arnold" userId="8993a44a-1dde-43d4-879e-84867f47ccd8" providerId="ADAL" clId="{10F24431-FEEC-4B94-A43E-3721E8436AD0}" dt="2019-06-04T11:07:53.423" v="5916" actId="20577"/>
          <ac:spMkLst>
            <pc:docMk/>
            <pc:sldMk cId="247904578" sldId="386"/>
            <ac:spMk id="3" creationId="{8551FB7F-07E7-452C-AA95-10AD3C1AED30}"/>
          </ac:spMkLst>
        </pc:spChg>
        <pc:picChg chg="del">
          <ac:chgData name="Emma Arnold" userId="8993a44a-1dde-43d4-879e-84867f47ccd8" providerId="ADAL" clId="{10F24431-FEEC-4B94-A43E-3721E8436AD0}" dt="2019-06-04T11:07:39.853" v="5912" actId="478"/>
          <ac:picMkLst>
            <pc:docMk/>
            <pc:sldMk cId="247904578" sldId="386"/>
            <ac:picMk id="4" creationId="{DB221D6F-0FFA-4B56-BCD1-C6D7543E13B9}"/>
          </ac:picMkLst>
        </pc:picChg>
      </pc:sldChg>
      <pc:sldMasterChg chg="modSldLayout">
        <pc:chgData name="Emma Arnold" userId="8993a44a-1dde-43d4-879e-84867f47ccd8" providerId="ADAL" clId="{10F24431-FEEC-4B94-A43E-3721E8436AD0}" dt="2019-06-04T06:34:01.117" v="5489" actId="20577"/>
        <pc:sldMasterMkLst>
          <pc:docMk/>
          <pc:sldMasterMk cId="1310585009" sldId="2147483648"/>
        </pc:sldMasterMkLst>
        <pc:sldLayoutChg chg="modSp">
          <pc:chgData name="Emma Arnold" userId="8993a44a-1dde-43d4-879e-84867f47ccd8" providerId="ADAL" clId="{10F24431-FEEC-4B94-A43E-3721E8436AD0}" dt="2019-05-21T07:42:28.125" v="5485" actId="14100"/>
          <pc:sldLayoutMkLst>
            <pc:docMk/>
            <pc:sldMasterMk cId="1310585009" sldId="2147483648"/>
            <pc:sldLayoutMk cId="3599343734" sldId="2147483650"/>
          </pc:sldLayoutMkLst>
          <pc:cxnChg chg="mod">
            <ac:chgData name="Emma Arnold" userId="8993a44a-1dde-43d4-879e-84867f47ccd8" providerId="ADAL" clId="{10F24431-FEEC-4B94-A43E-3721E8436AD0}" dt="2019-05-21T07:42:28.125" v="5485"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10F24431-FEEC-4B94-A43E-3721E8436AD0}" dt="2019-06-04T06:34:01.117" v="5489" actId="20577"/>
          <pc:sldLayoutMkLst>
            <pc:docMk/>
            <pc:sldMasterMk cId="1310585009" sldId="2147483648"/>
            <pc:sldLayoutMk cId="1343773056" sldId="2147483656"/>
          </pc:sldLayoutMkLst>
          <pc:spChg chg="mod">
            <ac:chgData name="Emma Arnold" userId="8993a44a-1dde-43d4-879e-84867f47ccd8" providerId="ADAL" clId="{10F24431-FEEC-4B94-A43E-3721E8436AD0}" dt="2019-06-04T06:34:01.117" v="5489" actId="20577"/>
            <ac:spMkLst>
              <pc:docMk/>
              <pc:sldMasterMk cId="1310585009" sldId="2147483648"/>
              <pc:sldLayoutMk cId="1343773056" sldId="2147483656"/>
              <ac:spMk id="2" creationId="{00000000-0000-0000-0000-000000000000}"/>
            </ac:spMkLst>
          </pc:spChg>
        </pc:sldLayoutChg>
      </pc:sldMasterChg>
    </pc:docChg>
  </pc:docChgLst>
  <pc:docChgLst>
    <pc:chgData name="Emma Arnold" userId="S::emma.arnold@pgonline.co.uk::8993a44a-1dde-43d4-879e-84867f47ccd8" providerId="AD" clId="Web-{6364FA95-376D-8F8A-F1C1-7A812172ADBB}"/>
    <pc:docChg chg="modSld">
      <pc:chgData name="Emma Arnold" userId="S::emma.arnold@pgonline.co.uk::8993a44a-1dde-43d4-879e-84867f47ccd8" providerId="AD" clId="Web-{6364FA95-376D-8F8A-F1C1-7A812172ADBB}" dt="2019-06-11T08:24:10.406" v="8" actId="20577"/>
      <pc:docMkLst>
        <pc:docMk/>
      </pc:docMkLst>
    </pc:docChg>
  </pc:docChgLst>
  <pc:docChgLst>
    <pc:chgData name="Emma Arnold" userId="S::emma.arnold@pgonline.co.uk::8993a44a-1dde-43d4-879e-84867f47ccd8" providerId="AD" clId="Web-{8C598197-04F2-232E-E5E5-3EF9B9A2AFCC}"/>
    <pc:docChg chg="modSld">
      <pc:chgData name="Emma Arnold" userId="S::emma.arnold@pgonline.co.uk::8993a44a-1dde-43d4-879e-84867f47ccd8" providerId="AD" clId="Web-{8C598197-04F2-232E-E5E5-3EF9B9A2AFCC}" dt="2019-06-04T06:32:58.436" v="1" actId="20577"/>
      <pc:docMkLst>
        <pc:docMk/>
      </pc:docMkLst>
      <pc:sldChg chg="modSp">
        <pc:chgData name="Emma Arnold" userId="S::emma.arnold@pgonline.co.uk::8993a44a-1dde-43d4-879e-84867f47ccd8" providerId="AD" clId="Web-{8C598197-04F2-232E-E5E5-3EF9B9A2AFCC}" dt="2019-06-04T06:32:58.436" v="1" actId="20577"/>
        <pc:sldMkLst>
          <pc:docMk/>
          <pc:sldMk cId="2819996977" sldId="257"/>
        </pc:sldMkLst>
        <pc:spChg chg="mod">
          <ac:chgData name="Emma Arnold" userId="S::emma.arnold@pgonline.co.uk::8993a44a-1dde-43d4-879e-84867f47ccd8" providerId="AD" clId="Web-{8C598197-04F2-232E-E5E5-3EF9B9A2AFCC}" dt="2019-06-04T06:32:58.436" v="1" actId="20577"/>
          <ac:spMkLst>
            <pc:docMk/>
            <pc:sldMk cId="2819996977" sldId="257"/>
            <ac:spMk id="5" creationId="{250BE2CA-369C-423F-951C-39A5281AF2AA}"/>
          </ac:spMkLst>
        </pc:spChg>
      </pc:sldChg>
    </pc:docChg>
  </pc:docChgLst>
  <pc:docChgLst>
    <pc:chgData name="Leonora Sheppard" userId="3688f6d8-1f97-408e-a4fe-cc859c551ddb" providerId="ADAL" clId="{1AA60500-1DDB-4232-BA57-A12562ED7AC1}"/>
    <pc:docChg chg="undo custSel addSld delSld modSld">
      <pc:chgData name="Leonora Sheppard" userId="3688f6d8-1f97-408e-a4fe-cc859c551ddb" providerId="ADAL" clId="{1AA60500-1DDB-4232-BA57-A12562ED7AC1}" dt="2019-06-19T09:44:33.805" v="66" actId="2696"/>
      <pc:docMkLst>
        <pc:docMk/>
      </pc:docMkLst>
      <pc:sldChg chg="delSp">
        <pc:chgData name="Leonora Sheppard" userId="3688f6d8-1f97-408e-a4fe-cc859c551ddb" providerId="ADAL" clId="{1AA60500-1DDB-4232-BA57-A12562ED7AC1}" dt="2019-06-19T09:08:08.971" v="29" actId="478"/>
        <pc:sldMkLst>
          <pc:docMk/>
          <pc:sldMk cId="2262486574" sldId="359"/>
        </pc:sldMkLst>
        <pc:picChg chg="del">
          <ac:chgData name="Leonora Sheppard" userId="3688f6d8-1f97-408e-a4fe-cc859c551ddb" providerId="ADAL" clId="{1AA60500-1DDB-4232-BA57-A12562ED7AC1}" dt="2019-06-19T09:08:08.971" v="29" actId="478"/>
          <ac:picMkLst>
            <pc:docMk/>
            <pc:sldMk cId="2262486574" sldId="359"/>
            <ac:picMk id="6" creationId="{1D197692-38CE-44F6-9DE0-F5569AEBD958}"/>
          </ac:picMkLst>
        </pc:picChg>
      </pc:sldChg>
      <pc:sldChg chg="addSp delSp modSp add">
        <pc:chgData name="Leonora Sheppard" userId="3688f6d8-1f97-408e-a4fe-cc859c551ddb" providerId="ADAL" clId="{1AA60500-1DDB-4232-BA57-A12562ED7AC1}" dt="2019-06-19T09:06:50.287" v="28" actId="20577"/>
        <pc:sldMkLst>
          <pc:docMk/>
          <pc:sldMk cId="4167304121" sldId="387"/>
        </pc:sldMkLst>
        <pc:spChg chg="mod">
          <ac:chgData name="Leonora Sheppard" userId="3688f6d8-1f97-408e-a4fe-cc859c551ddb" providerId="ADAL" clId="{1AA60500-1DDB-4232-BA57-A12562ED7AC1}" dt="2019-06-19T09:06:09.097" v="15" actId="207"/>
          <ac:spMkLst>
            <pc:docMk/>
            <pc:sldMk cId="4167304121" sldId="387"/>
            <ac:spMk id="2" creationId="{C4FB2D57-F0BE-4835-8184-BEFBC9DFEC29}"/>
          </ac:spMkLst>
        </pc:spChg>
        <pc:spChg chg="mod">
          <ac:chgData name="Leonora Sheppard" userId="3688f6d8-1f97-408e-a4fe-cc859c551ddb" providerId="ADAL" clId="{1AA60500-1DDB-4232-BA57-A12562ED7AC1}" dt="2019-06-19T09:06:50.287" v="28" actId="20577"/>
          <ac:spMkLst>
            <pc:docMk/>
            <pc:sldMk cId="4167304121" sldId="387"/>
            <ac:spMk id="3" creationId="{76AB8E7A-A6C2-450A-9E27-9038DD65D762}"/>
          </ac:spMkLst>
        </pc:spChg>
        <pc:spChg chg="mod">
          <ac:chgData name="Leonora Sheppard" userId="3688f6d8-1f97-408e-a4fe-cc859c551ddb" providerId="ADAL" clId="{1AA60500-1DDB-4232-BA57-A12562ED7AC1}" dt="2019-06-19T09:06:22.986" v="18" actId="207"/>
          <ac:spMkLst>
            <pc:docMk/>
            <pc:sldMk cId="4167304121" sldId="387"/>
            <ac:spMk id="8" creationId="{D95C9DD0-E213-4809-8BB6-E8A59785EE98}"/>
          </ac:spMkLst>
        </pc:spChg>
        <pc:picChg chg="add mod ord">
          <ac:chgData name="Leonora Sheppard" userId="3688f6d8-1f97-408e-a4fe-cc859c551ddb" providerId="ADAL" clId="{1AA60500-1DDB-4232-BA57-A12562ED7AC1}" dt="2019-06-19T09:06:36.136" v="23" actId="167"/>
          <ac:picMkLst>
            <pc:docMk/>
            <pc:sldMk cId="4167304121" sldId="387"/>
            <ac:picMk id="5" creationId="{A0BC8E5E-5A40-43BD-B1C2-1E905BC2FF1B}"/>
          </ac:picMkLst>
        </pc:picChg>
        <pc:picChg chg="del">
          <ac:chgData name="Leonora Sheppard" userId="3688f6d8-1f97-408e-a4fe-cc859c551ddb" providerId="ADAL" clId="{1AA60500-1DDB-4232-BA57-A12562ED7AC1}" dt="2019-06-19T09:06:24.738" v="19" actId="478"/>
          <ac:picMkLst>
            <pc:docMk/>
            <pc:sldMk cId="4167304121" sldId="387"/>
            <ac:picMk id="7" creationId="{0F435345-EC84-47CC-A1DE-0D55B49BE556}"/>
          </ac:picMkLst>
        </pc:picChg>
      </pc:sldChg>
      <pc:sldChg chg="addSp delSp modSp add">
        <pc:chgData name="Leonora Sheppard" userId="3688f6d8-1f97-408e-a4fe-cc859c551ddb" providerId="ADAL" clId="{1AA60500-1DDB-4232-BA57-A12562ED7AC1}" dt="2019-06-19T09:43:45.984" v="65" actId="167"/>
        <pc:sldMkLst>
          <pc:docMk/>
          <pc:sldMk cId="1438645538" sldId="388"/>
        </pc:sldMkLst>
        <pc:spChg chg="mod">
          <ac:chgData name="Leonora Sheppard" userId="3688f6d8-1f97-408e-a4fe-cc859c551ddb" providerId="ADAL" clId="{1AA60500-1DDB-4232-BA57-A12562ED7AC1}" dt="2019-06-19T09:19:46.320" v="38" actId="14100"/>
          <ac:spMkLst>
            <pc:docMk/>
            <pc:sldMk cId="1438645538" sldId="388"/>
            <ac:spMk id="3" creationId="{D09CF2EA-01AA-4A5D-AE15-58C9D8AC1727}"/>
          </ac:spMkLst>
        </pc:spChg>
        <pc:picChg chg="del">
          <ac:chgData name="Leonora Sheppard" userId="3688f6d8-1f97-408e-a4fe-cc859c551ddb" providerId="ADAL" clId="{1AA60500-1DDB-4232-BA57-A12562ED7AC1}" dt="2019-06-19T09:19:13.753" v="31" actId="478"/>
          <ac:picMkLst>
            <pc:docMk/>
            <pc:sldMk cId="1438645538" sldId="388"/>
            <ac:picMk id="4" creationId="{6DF0E044-38AE-4427-9B36-9D37AA7C7628}"/>
          </ac:picMkLst>
        </pc:picChg>
        <pc:picChg chg="add del mod ord">
          <ac:chgData name="Leonora Sheppard" userId="3688f6d8-1f97-408e-a4fe-cc859c551ddb" providerId="ADAL" clId="{1AA60500-1DDB-4232-BA57-A12562ED7AC1}" dt="2019-06-19T09:20:04.082" v="40" actId="478"/>
          <ac:picMkLst>
            <pc:docMk/>
            <pc:sldMk cId="1438645538" sldId="388"/>
            <ac:picMk id="6" creationId="{43A7F759-FC81-4A3F-AB2F-6EB7DA8F9FBB}"/>
          </ac:picMkLst>
        </pc:picChg>
        <pc:picChg chg="add del mod ord">
          <ac:chgData name="Leonora Sheppard" userId="3688f6d8-1f97-408e-a4fe-cc859c551ddb" providerId="ADAL" clId="{1AA60500-1DDB-4232-BA57-A12562ED7AC1}" dt="2019-06-19T09:23:40.706" v="48" actId="478"/>
          <ac:picMkLst>
            <pc:docMk/>
            <pc:sldMk cId="1438645538" sldId="388"/>
            <ac:picMk id="8" creationId="{8C51CE85-2B18-409F-B85F-27611E9C8429}"/>
          </ac:picMkLst>
        </pc:picChg>
        <pc:picChg chg="add del mod ord">
          <ac:chgData name="Leonora Sheppard" userId="3688f6d8-1f97-408e-a4fe-cc859c551ddb" providerId="ADAL" clId="{1AA60500-1DDB-4232-BA57-A12562ED7AC1}" dt="2019-06-19T09:38:16.183" v="53" actId="478"/>
          <ac:picMkLst>
            <pc:docMk/>
            <pc:sldMk cId="1438645538" sldId="388"/>
            <ac:picMk id="10" creationId="{C9590ADB-0AF7-46FE-9CBE-30474E35C5FC}"/>
          </ac:picMkLst>
        </pc:picChg>
        <pc:picChg chg="add del mod ord">
          <ac:chgData name="Leonora Sheppard" userId="3688f6d8-1f97-408e-a4fe-cc859c551ddb" providerId="ADAL" clId="{1AA60500-1DDB-4232-BA57-A12562ED7AC1}" dt="2019-06-19T09:40:06.313" v="59" actId="478"/>
          <ac:picMkLst>
            <pc:docMk/>
            <pc:sldMk cId="1438645538" sldId="388"/>
            <ac:picMk id="12" creationId="{54EE1ED2-CD73-4AD8-B745-4604639AB1EE}"/>
          </ac:picMkLst>
        </pc:picChg>
        <pc:picChg chg="add mod ord">
          <ac:chgData name="Leonora Sheppard" userId="3688f6d8-1f97-408e-a4fe-cc859c551ddb" providerId="ADAL" clId="{1AA60500-1DDB-4232-BA57-A12562ED7AC1}" dt="2019-06-19T09:43:45.984" v="65" actId="167"/>
          <ac:picMkLst>
            <pc:docMk/>
            <pc:sldMk cId="1438645538" sldId="388"/>
            <ac:picMk id="14" creationId="{4AE90DE2-D224-4ABD-AB43-8403FE7C90CD}"/>
          </ac:picMkLst>
        </pc:picChg>
      </pc:sldChg>
    </pc:docChg>
  </pc:docChgLst>
  <pc:docChgLst>
    <pc:chgData name="Mike Ross" userId="7954c944-6085-4b08-be0b-82a8f61afa5b" providerId="ADAL" clId="{90B56A8D-080C-40D2-9E59-A07BFEA8CD49}"/>
    <pc:docChg chg="undo custSel delSld modSld sldOrd modMainMaster">
      <pc:chgData name="Mike Ross" userId="7954c944-6085-4b08-be0b-82a8f61afa5b" providerId="ADAL" clId="{90B56A8D-080C-40D2-9E59-A07BFEA8CD49}" dt="2019-06-19T14:35:04.851" v="752" actId="478"/>
      <pc:docMkLst>
        <pc:docMk/>
      </pc:docMkLst>
      <pc:sldChg chg="addSp delSp modSp">
        <pc:chgData name="Mike Ross" userId="7954c944-6085-4b08-be0b-82a8f61afa5b" providerId="ADAL" clId="{90B56A8D-080C-40D2-9E59-A07BFEA8CD49}" dt="2019-06-19T14:35:04.851" v="752" actId="478"/>
        <pc:sldMkLst>
          <pc:docMk/>
          <pc:sldMk cId="3223876056" sldId="261"/>
        </pc:sldMkLst>
        <pc:spChg chg="mod">
          <ac:chgData name="Mike Ross" userId="7954c944-6085-4b08-be0b-82a8f61afa5b" providerId="ADAL" clId="{90B56A8D-080C-40D2-9E59-A07BFEA8CD49}" dt="2019-06-14T14:23:43.375" v="33" actId="6549"/>
          <ac:spMkLst>
            <pc:docMk/>
            <pc:sldMk cId="3223876056" sldId="261"/>
            <ac:spMk id="2" creationId="{00000000-0000-0000-0000-000000000000}"/>
          </ac:spMkLst>
        </pc:spChg>
        <pc:picChg chg="add del mod">
          <ac:chgData name="Mike Ross" userId="7954c944-6085-4b08-be0b-82a8f61afa5b" providerId="ADAL" clId="{90B56A8D-080C-40D2-9E59-A07BFEA8CD49}" dt="2019-06-19T14:35:04.851" v="752" actId="478"/>
          <ac:picMkLst>
            <pc:docMk/>
            <pc:sldMk cId="3223876056" sldId="261"/>
            <ac:picMk id="4" creationId="{A36A2ACB-FE53-471A-A2F5-8A15B19FE577}"/>
          </ac:picMkLst>
        </pc:picChg>
      </pc:sldChg>
      <pc:sldChg chg="addSp delSp modSp setBg">
        <pc:chgData name="Mike Ross" userId="7954c944-6085-4b08-be0b-82a8f61afa5b" providerId="ADAL" clId="{90B56A8D-080C-40D2-9E59-A07BFEA8CD49}" dt="2019-06-17T09:02:11.041" v="692" actId="20578"/>
        <pc:sldMkLst>
          <pc:docMk/>
          <pc:sldMk cId="1379155367" sldId="262"/>
        </pc:sldMkLst>
        <pc:spChg chg="mod">
          <ac:chgData name="Mike Ross" userId="7954c944-6085-4b08-be0b-82a8f61afa5b" providerId="ADAL" clId="{90B56A8D-080C-40D2-9E59-A07BFEA8CD49}" dt="2019-06-17T08:56:41.953" v="682" actId="20577"/>
          <ac:spMkLst>
            <pc:docMk/>
            <pc:sldMk cId="1379155367" sldId="262"/>
            <ac:spMk id="2" creationId="{C4FB2D57-F0BE-4835-8184-BEFBC9DFEC29}"/>
          </ac:spMkLst>
        </pc:spChg>
        <pc:spChg chg="mod">
          <ac:chgData name="Mike Ross" userId="7954c944-6085-4b08-be0b-82a8f61afa5b" providerId="ADAL" clId="{90B56A8D-080C-40D2-9E59-A07BFEA8CD49}" dt="2019-06-17T09:02:11.041" v="692" actId="20578"/>
          <ac:spMkLst>
            <pc:docMk/>
            <pc:sldMk cId="1379155367" sldId="262"/>
            <ac:spMk id="4" creationId="{5A8735A0-AA88-4356-B8DB-CE98E00DFE1E}"/>
          </ac:spMkLst>
        </pc:spChg>
        <pc:picChg chg="del">
          <ac:chgData name="Mike Ross" userId="7954c944-6085-4b08-be0b-82a8f61afa5b" providerId="ADAL" clId="{90B56A8D-080C-40D2-9E59-A07BFEA8CD49}" dt="2019-06-14T14:37:57.352" v="62" actId="478"/>
          <ac:picMkLst>
            <pc:docMk/>
            <pc:sldMk cId="1379155367" sldId="262"/>
            <ac:picMk id="5" creationId="{F0EAD48C-16A3-40B4-A9F0-5C7B2F2FD99E}"/>
          </ac:picMkLst>
        </pc:picChg>
        <pc:picChg chg="add mod">
          <ac:chgData name="Mike Ross" userId="7954c944-6085-4b08-be0b-82a8f61afa5b" providerId="ADAL" clId="{90B56A8D-080C-40D2-9E59-A07BFEA8CD49}" dt="2019-06-17T09:00:21.859" v="685" actId="14100"/>
          <ac:picMkLst>
            <pc:docMk/>
            <pc:sldMk cId="1379155367" sldId="262"/>
            <ac:picMk id="1026" creationId="{DD9A7AF9-0578-4BDE-BE7C-F783CECFE3C0}"/>
          </ac:picMkLst>
        </pc:picChg>
      </pc:sldChg>
      <pc:sldChg chg="addSp modSp">
        <pc:chgData name="Mike Ross" userId="7954c944-6085-4b08-be0b-82a8f61afa5b" providerId="ADAL" clId="{90B56A8D-080C-40D2-9E59-A07BFEA8CD49}" dt="2019-06-17T10:40:13.901" v="751" actId="20577"/>
        <pc:sldMkLst>
          <pc:docMk/>
          <pc:sldMk cId="745917740" sldId="273"/>
        </pc:sldMkLst>
        <pc:spChg chg="mod">
          <ac:chgData name="Mike Ross" userId="7954c944-6085-4b08-be0b-82a8f61afa5b" providerId="ADAL" clId="{90B56A8D-080C-40D2-9E59-A07BFEA8CD49}" dt="2019-06-17T10:40:13.901" v="751" actId="20577"/>
          <ac:spMkLst>
            <pc:docMk/>
            <pc:sldMk cId="745917740" sldId="273"/>
            <ac:spMk id="3" creationId="{00000000-0000-0000-0000-000000000000}"/>
          </ac:spMkLst>
        </pc:spChg>
        <pc:spChg chg="add mod">
          <ac:chgData name="Mike Ross" userId="7954c944-6085-4b08-be0b-82a8f61afa5b" providerId="ADAL" clId="{90B56A8D-080C-40D2-9E59-A07BFEA8CD49}" dt="2019-06-14T15:06:40.681" v="553" actId="207"/>
          <ac:spMkLst>
            <pc:docMk/>
            <pc:sldMk cId="745917740" sldId="273"/>
            <ac:spMk id="4" creationId="{39DE2FBB-F506-42E0-BD2E-C86AA5F307C5}"/>
          </ac:spMkLst>
        </pc:spChg>
        <pc:picChg chg="add mod">
          <ac:chgData name="Mike Ross" userId="7954c944-6085-4b08-be0b-82a8f61afa5b" providerId="ADAL" clId="{90B56A8D-080C-40D2-9E59-A07BFEA8CD49}" dt="2019-06-14T15:01:02.861" v="309" actId="1076"/>
          <ac:picMkLst>
            <pc:docMk/>
            <pc:sldMk cId="745917740" sldId="273"/>
            <ac:picMk id="5" creationId="{D47A112D-5974-4073-8CDE-AA5A9FEC13B4}"/>
          </ac:picMkLst>
        </pc:picChg>
        <pc:picChg chg="mod">
          <ac:chgData name="Mike Ross" userId="7954c944-6085-4b08-be0b-82a8f61afa5b" providerId="ADAL" clId="{90B56A8D-080C-40D2-9E59-A07BFEA8CD49}" dt="2019-06-17T10:37:23.025" v="731" actId="1076"/>
          <ac:picMkLst>
            <pc:docMk/>
            <pc:sldMk cId="745917740" sldId="273"/>
            <ac:picMk id="1026" creationId="{FAEF1C35-9125-4C13-8E0F-281F296F9FC3}"/>
          </ac:picMkLst>
        </pc:picChg>
      </pc:sldChg>
      <pc:sldChg chg="modSp">
        <pc:chgData name="Mike Ross" userId="7954c944-6085-4b08-be0b-82a8f61afa5b" providerId="ADAL" clId="{90B56A8D-080C-40D2-9E59-A07BFEA8CD49}" dt="2019-06-17T10:37:09.532" v="729" actId="313"/>
        <pc:sldMkLst>
          <pc:docMk/>
          <pc:sldMk cId="673742755" sldId="333"/>
        </pc:sldMkLst>
        <pc:spChg chg="mod">
          <ac:chgData name="Mike Ross" userId="7954c944-6085-4b08-be0b-82a8f61afa5b" providerId="ADAL" clId="{90B56A8D-080C-40D2-9E59-A07BFEA8CD49}" dt="2019-06-17T10:37:09.532" v="729" actId="313"/>
          <ac:spMkLst>
            <pc:docMk/>
            <pc:sldMk cId="673742755" sldId="333"/>
            <ac:spMk id="3" creationId="{01B352E8-8406-4B12-B534-BBCB1A6883D8}"/>
          </ac:spMkLst>
        </pc:spChg>
      </pc:sldChg>
      <pc:sldChg chg="modSp">
        <pc:chgData name="Mike Ross" userId="7954c944-6085-4b08-be0b-82a8f61afa5b" providerId="ADAL" clId="{90B56A8D-080C-40D2-9E59-A07BFEA8CD49}" dt="2019-06-14T14:42:30.459" v="94" actId="20577"/>
        <pc:sldMkLst>
          <pc:docMk/>
          <pc:sldMk cId="2262486574" sldId="359"/>
        </pc:sldMkLst>
        <pc:spChg chg="mod">
          <ac:chgData name="Mike Ross" userId="7954c944-6085-4b08-be0b-82a8f61afa5b" providerId="ADAL" clId="{90B56A8D-080C-40D2-9E59-A07BFEA8CD49}" dt="2019-06-14T14:42:30.459" v="94" actId="20577"/>
          <ac:spMkLst>
            <pc:docMk/>
            <pc:sldMk cId="2262486574" sldId="359"/>
            <ac:spMk id="3" creationId="{76AB8E7A-A6C2-450A-9E27-9038DD65D762}"/>
          </ac:spMkLst>
        </pc:spChg>
      </pc:sldChg>
      <pc:sldChg chg="modSp">
        <pc:chgData name="Mike Ross" userId="7954c944-6085-4b08-be0b-82a8f61afa5b" providerId="ADAL" clId="{90B56A8D-080C-40D2-9E59-A07BFEA8CD49}" dt="2019-06-14T14:44:51.261" v="99" actId="6549"/>
        <pc:sldMkLst>
          <pc:docMk/>
          <pc:sldMk cId="201024303" sldId="360"/>
        </pc:sldMkLst>
        <pc:spChg chg="mod">
          <ac:chgData name="Mike Ross" userId="7954c944-6085-4b08-be0b-82a8f61afa5b" providerId="ADAL" clId="{90B56A8D-080C-40D2-9E59-A07BFEA8CD49}" dt="2019-06-14T14:44:51.261" v="99" actId="6549"/>
          <ac:spMkLst>
            <pc:docMk/>
            <pc:sldMk cId="201024303" sldId="360"/>
            <ac:spMk id="3" creationId="{76AB8E7A-A6C2-450A-9E27-9038DD65D762}"/>
          </ac:spMkLst>
        </pc:spChg>
      </pc:sldChg>
      <pc:sldChg chg="modSp">
        <pc:chgData name="Mike Ross" userId="7954c944-6085-4b08-be0b-82a8f61afa5b" providerId="ADAL" clId="{90B56A8D-080C-40D2-9E59-A07BFEA8CD49}" dt="2019-06-14T15:52:06.587" v="634" actId="20577"/>
        <pc:sldMkLst>
          <pc:docMk/>
          <pc:sldMk cId="581892976" sldId="365"/>
        </pc:sldMkLst>
        <pc:spChg chg="mod">
          <ac:chgData name="Mike Ross" userId="7954c944-6085-4b08-be0b-82a8f61afa5b" providerId="ADAL" clId="{90B56A8D-080C-40D2-9E59-A07BFEA8CD49}" dt="2019-06-14T15:52:06.587" v="634" actId="20577"/>
          <ac:spMkLst>
            <pc:docMk/>
            <pc:sldMk cId="581892976" sldId="365"/>
            <ac:spMk id="5" creationId="{78E85B04-6FF4-471C-803B-4D41C8C8A9A8}"/>
          </ac:spMkLst>
        </pc:spChg>
      </pc:sldChg>
      <pc:sldChg chg="modSp">
        <pc:chgData name="Mike Ross" userId="7954c944-6085-4b08-be0b-82a8f61afa5b" providerId="ADAL" clId="{90B56A8D-080C-40D2-9E59-A07BFEA8CD49}" dt="2019-06-14T14:46:11.084" v="103" actId="6549"/>
        <pc:sldMkLst>
          <pc:docMk/>
          <pc:sldMk cId="1170668899" sldId="373"/>
        </pc:sldMkLst>
        <pc:spChg chg="mod">
          <ac:chgData name="Mike Ross" userId="7954c944-6085-4b08-be0b-82a8f61afa5b" providerId="ADAL" clId="{90B56A8D-080C-40D2-9E59-A07BFEA8CD49}" dt="2019-06-14T14:46:11.084" v="103" actId="6549"/>
          <ac:spMkLst>
            <pc:docMk/>
            <pc:sldMk cId="1170668899" sldId="373"/>
            <ac:spMk id="3" creationId="{01B2A176-C8A2-4069-A0DF-C6C070FA21B6}"/>
          </ac:spMkLst>
        </pc:spChg>
      </pc:sldChg>
      <pc:sldChg chg="modSp">
        <pc:chgData name="Mike Ross" userId="7954c944-6085-4b08-be0b-82a8f61afa5b" providerId="ADAL" clId="{90B56A8D-080C-40D2-9E59-A07BFEA8CD49}" dt="2019-06-14T15:08:23.806" v="598" actId="14100"/>
        <pc:sldMkLst>
          <pc:docMk/>
          <pc:sldMk cId="2938907123" sldId="375"/>
        </pc:sldMkLst>
        <pc:spChg chg="mod">
          <ac:chgData name="Mike Ross" userId="7954c944-6085-4b08-be0b-82a8f61afa5b" providerId="ADAL" clId="{90B56A8D-080C-40D2-9E59-A07BFEA8CD49}" dt="2019-06-14T15:08:23.806" v="598" actId="14100"/>
          <ac:spMkLst>
            <pc:docMk/>
            <pc:sldMk cId="2938907123" sldId="375"/>
            <ac:spMk id="3" creationId="{F656A56F-F45D-48E8-BFDD-B661E78A7EFF}"/>
          </ac:spMkLst>
        </pc:spChg>
      </pc:sldChg>
      <pc:sldChg chg="delSp modSp">
        <pc:chgData name="Mike Ross" userId="7954c944-6085-4b08-be0b-82a8f61afa5b" providerId="ADAL" clId="{90B56A8D-080C-40D2-9E59-A07BFEA8CD49}" dt="2019-06-17T07:55:49.733" v="639" actId="6549"/>
        <pc:sldMkLst>
          <pc:docMk/>
          <pc:sldMk cId="3091374113" sldId="378"/>
        </pc:sldMkLst>
        <pc:spChg chg="mod">
          <ac:chgData name="Mike Ross" userId="7954c944-6085-4b08-be0b-82a8f61afa5b" providerId="ADAL" clId="{90B56A8D-080C-40D2-9E59-A07BFEA8CD49}" dt="2019-06-17T07:55:49.733" v="639" actId="6549"/>
          <ac:spMkLst>
            <pc:docMk/>
            <pc:sldMk cId="3091374113" sldId="378"/>
            <ac:spMk id="4" creationId="{85FF360E-F94D-4FB0-8223-8E5143CA0D5D}"/>
          </ac:spMkLst>
        </pc:spChg>
        <pc:picChg chg="del">
          <ac:chgData name="Mike Ross" userId="7954c944-6085-4b08-be0b-82a8f61afa5b" providerId="ADAL" clId="{90B56A8D-080C-40D2-9E59-A07BFEA8CD49}" dt="2019-06-17T07:55:43.350" v="636" actId="478"/>
          <ac:picMkLst>
            <pc:docMk/>
            <pc:sldMk cId="3091374113" sldId="378"/>
            <ac:picMk id="3" creationId="{2DE60DE0-AFFA-4BDB-A7A8-B6C2A43D1A29}"/>
          </ac:picMkLst>
        </pc:picChg>
      </pc:sldChg>
      <pc:sldChg chg="modSp">
        <pc:chgData name="Mike Ross" userId="7954c944-6085-4b08-be0b-82a8f61afa5b" providerId="ADAL" clId="{90B56A8D-080C-40D2-9E59-A07BFEA8CD49}" dt="2019-06-17T08:51:39.442" v="644" actId="1076"/>
        <pc:sldMkLst>
          <pc:docMk/>
          <pc:sldMk cId="2218178846" sldId="380"/>
        </pc:sldMkLst>
        <pc:picChg chg="mod">
          <ac:chgData name="Mike Ross" userId="7954c944-6085-4b08-be0b-82a8f61afa5b" providerId="ADAL" clId="{90B56A8D-080C-40D2-9E59-A07BFEA8CD49}" dt="2019-06-17T08:51:39.442" v="644" actId="1076"/>
          <ac:picMkLst>
            <pc:docMk/>
            <pc:sldMk cId="2218178846" sldId="380"/>
            <ac:picMk id="3" creationId="{7D4EEA26-E82F-42A6-A82A-4E5C25581092}"/>
          </ac:picMkLst>
        </pc:picChg>
      </pc:sldChg>
      <pc:sldChg chg="delSp modSp">
        <pc:chgData name="Mike Ross" userId="7954c944-6085-4b08-be0b-82a8f61afa5b" providerId="ADAL" clId="{90B56A8D-080C-40D2-9E59-A07BFEA8CD49}" dt="2019-06-14T14:57:41.995" v="213" actId="20577"/>
        <pc:sldMkLst>
          <pc:docMk/>
          <pc:sldMk cId="3234279940" sldId="382"/>
        </pc:sldMkLst>
        <pc:spChg chg="mod">
          <ac:chgData name="Mike Ross" userId="7954c944-6085-4b08-be0b-82a8f61afa5b" providerId="ADAL" clId="{90B56A8D-080C-40D2-9E59-A07BFEA8CD49}" dt="2019-06-14T14:57:41.995" v="213" actId="20577"/>
          <ac:spMkLst>
            <pc:docMk/>
            <pc:sldMk cId="3234279940" sldId="382"/>
            <ac:spMk id="3" creationId="{00000000-0000-0000-0000-000000000000}"/>
          </ac:spMkLst>
        </pc:spChg>
        <pc:picChg chg="del">
          <ac:chgData name="Mike Ross" userId="7954c944-6085-4b08-be0b-82a8f61afa5b" providerId="ADAL" clId="{90B56A8D-080C-40D2-9E59-A07BFEA8CD49}" dt="2019-06-14T14:53:47.871" v="112" actId="478"/>
          <ac:picMkLst>
            <pc:docMk/>
            <pc:sldMk cId="3234279940" sldId="382"/>
            <ac:picMk id="1026" creationId="{8F89E06A-69B1-49B3-9D05-754ABFB260BD}"/>
          </ac:picMkLst>
        </pc:picChg>
      </pc:sldChg>
      <pc:sldChg chg="modSp">
        <pc:chgData name="Mike Ross" userId="7954c944-6085-4b08-be0b-82a8f61afa5b" providerId="ADAL" clId="{90B56A8D-080C-40D2-9E59-A07BFEA8CD49}" dt="2019-06-14T15:15:21.091" v="606" actId="20577"/>
        <pc:sldMkLst>
          <pc:docMk/>
          <pc:sldMk cId="2768803824" sldId="383"/>
        </pc:sldMkLst>
        <pc:spChg chg="mod">
          <ac:chgData name="Mike Ross" userId="7954c944-6085-4b08-be0b-82a8f61afa5b" providerId="ADAL" clId="{90B56A8D-080C-40D2-9E59-A07BFEA8CD49}" dt="2019-06-14T15:15:21.091" v="606" actId="20577"/>
          <ac:spMkLst>
            <pc:docMk/>
            <pc:sldMk cId="2768803824" sldId="383"/>
            <ac:spMk id="3" creationId="{83BD7222-89AA-4AD7-B470-6ED73714398B}"/>
          </ac:spMkLst>
        </pc:spChg>
      </pc:sldChg>
      <pc:sldChg chg="modSp ord">
        <pc:chgData name="Mike Ross" userId="7954c944-6085-4b08-be0b-82a8f61afa5b" providerId="ADAL" clId="{90B56A8D-080C-40D2-9E59-A07BFEA8CD49}" dt="2019-06-17T08:52:28.772" v="668" actId="20577"/>
        <pc:sldMkLst>
          <pc:docMk/>
          <pc:sldMk cId="3745590535" sldId="384"/>
        </pc:sldMkLst>
        <pc:spChg chg="mod">
          <ac:chgData name="Mike Ross" userId="7954c944-6085-4b08-be0b-82a8f61afa5b" providerId="ADAL" clId="{90B56A8D-080C-40D2-9E59-A07BFEA8CD49}" dt="2019-06-17T08:52:20.747" v="661" actId="20577"/>
          <ac:spMkLst>
            <pc:docMk/>
            <pc:sldMk cId="3745590535" sldId="384"/>
            <ac:spMk id="4" creationId="{B893451F-5814-4868-953C-500EDF97C687}"/>
          </ac:spMkLst>
        </pc:spChg>
        <pc:spChg chg="mod">
          <ac:chgData name="Mike Ross" userId="7954c944-6085-4b08-be0b-82a8f61afa5b" providerId="ADAL" clId="{90B56A8D-080C-40D2-9E59-A07BFEA8CD49}" dt="2019-06-17T08:52:28.772" v="668" actId="20577"/>
          <ac:spMkLst>
            <pc:docMk/>
            <pc:sldMk cId="3745590535" sldId="384"/>
            <ac:spMk id="5" creationId="{17D80985-6AB5-4D11-A28D-D90BFA39A038}"/>
          </ac:spMkLst>
        </pc:spChg>
      </pc:sldChg>
      <pc:sldChg chg="modSp">
        <pc:chgData name="Mike Ross" userId="7954c944-6085-4b08-be0b-82a8f61afa5b" providerId="ADAL" clId="{90B56A8D-080C-40D2-9E59-A07BFEA8CD49}" dt="2019-06-17T09:49:50.784" v="705" actId="5793"/>
        <pc:sldMkLst>
          <pc:docMk/>
          <pc:sldMk cId="247904578" sldId="386"/>
        </pc:sldMkLst>
        <pc:spChg chg="mod">
          <ac:chgData name="Mike Ross" userId="7954c944-6085-4b08-be0b-82a8f61afa5b" providerId="ADAL" clId="{90B56A8D-080C-40D2-9E59-A07BFEA8CD49}" dt="2019-06-17T09:49:50.784" v="705" actId="5793"/>
          <ac:spMkLst>
            <pc:docMk/>
            <pc:sldMk cId="247904578" sldId="386"/>
            <ac:spMk id="3" creationId="{8551FB7F-07E7-452C-AA95-10AD3C1AED30}"/>
          </ac:spMkLst>
        </pc:spChg>
      </pc:sldChg>
      <pc:sldMasterChg chg="modSldLayout">
        <pc:chgData name="Mike Ross" userId="7954c944-6085-4b08-be0b-82a8f61afa5b" providerId="ADAL" clId="{90B56A8D-080C-40D2-9E59-A07BFEA8CD49}" dt="2019-06-14T14:23:51.764" v="34" actId="14100"/>
        <pc:sldMasterMkLst>
          <pc:docMk/>
          <pc:sldMasterMk cId="1310585009" sldId="2147483648"/>
        </pc:sldMasterMkLst>
        <pc:sldLayoutChg chg="modSp">
          <pc:chgData name="Mike Ross" userId="7954c944-6085-4b08-be0b-82a8f61afa5b" providerId="ADAL" clId="{90B56A8D-080C-40D2-9E59-A07BFEA8CD49}" dt="2019-06-14T14:23:51.764" v="34" actId="14100"/>
          <pc:sldLayoutMkLst>
            <pc:docMk/>
            <pc:sldMasterMk cId="1310585009" sldId="2147483648"/>
            <pc:sldLayoutMk cId="3599343734" sldId="2147483650"/>
          </pc:sldLayoutMkLst>
          <pc:cxnChg chg="mod">
            <ac:chgData name="Mike Ross" userId="7954c944-6085-4b08-be0b-82a8f61afa5b" providerId="ADAL" clId="{90B56A8D-080C-40D2-9E59-A07BFEA8CD49}" dt="2019-06-14T14:23:51.764" v="34" actId="14100"/>
            <ac:cxnSpMkLst>
              <pc:docMk/>
              <pc:sldMasterMk cId="1310585009" sldId="2147483648"/>
              <pc:sldLayoutMk cId="3599343734" sldId="2147483650"/>
              <ac:cxnSpMk id="8" creationId="{00000000-0000-0000-0000-000000000000}"/>
            </ac:cxnSpMkLst>
          </pc:cxnChg>
        </pc:sldLayoutChg>
      </pc:sldMasterChg>
    </pc:docChg>
  </pc:docChgLst>
  <pc:docChgLst>
    <pc:chgData name="Andy Gray" userId="3900aca3-aa6e-4813-b4e0-c02f9e48a0aa" providerId="ADAL" clId="{70F15B37-E33F-4783-BDBA-D78B6BAA03D1}"/>
    <pc:docChg chg="undo custSel delSld modSld">
      <pc:chgData name="Andy Gray" userId="3900aca3-aa6e-4813-b4e0-c02f9e48a0aa" providerId="ADAL" clId="{70F15B37-E33F-4783-BDBA-D78B6BAA03D1}" dt="2019-06-20T15:45:06.391" v="339" actId="1076"/>
      <pc:docMkLst>
        <pc:docMk/>
      </pc:docMkLst>
      <pc:sldChg chg="addSp delSp modSp">
        <pc:chgData name="Andy Gray" userId="3900aca3-aa6e-4813-b4e0-c02f9e48a0aa" providerId="ADAL" clId="{70F15B37-E33F-4783-BDBA-D78B6BAA03D1}" dt="2019-06-20T15:23:53.524" v="313" actId="207"/>
        <pc:sldMkLst>
          <pc:docMk/>
          <pc:sldMk cId="1379155367" sldId="262"/>
        </pc:sldMkLst>
        <pc:spChg chg="mod">
          <ac:chgData name="Andy Gray" userId="3900aca3-aa6e-4813-b4e0-c02f9e48a0aa" providerId="ADAL" clId="{70F15B37-E33F-4783-BDBA-D78B6BAA03D1}" dt="2019-06-20T15:23:53.524" v="313" actId="207"/>
          <ac:spMkLst>
            <pc:docMk/>
            <pc:sldMk cId="1379155367" sldId="262"/>
            <ac:spMk id="4" creationId="{5A8735A0-AA88-4356-B8DB-CE98E00DFE1E}"/>
          </ac:spMkLst>
        </pc:spChg>
        <pc:picChg chg="add mod ord">
          <ac:chgData name="Andy Gray" userId="3900aca3-aa6e-4813-b4e0-c02f9e48a0aa" providerId="ADAL" clId="{70F15B37-E33F-4783-BDBA-D78B6BAA03D1}" dt="2019-06-19T15:48:23.364" v="55" actId="167"/>
          <ac:picMkLst>
            <pc:docMk/>
            <pc:sldMk cId="1379155367" sldId="262"/>
            <ac:picMk id="5" creationId="{EC11E61A-49C9-4474-9CCA-0605F2DF0384}"/>
          </ac:picMkLst>
        </pc:picChg>
        <pc:picChg chg="del">
          <ac:chgData name="Andy Gray" userId="3900aca3-aa6e-4813-b4e0-c02f9e48a0aa" providerId="ADAL" clId="{70F15B37-E33F-4783-BDBA-D78B6BAA03D1}" dt="2019-06-19T15:48:26.822" v="56" actId="478"/>
          <ac:picMkLst>
            <pc:docMk/>
            <pc:sldMk cId="1379155367" sldId="262"/>
            <ac:picMk id="1026" creationId="{DD9A7AF9-0578-4BDE-BE7C-F783CECFE3C0}"/>
          </ac:picMkLst>
        </pc:picChg>
      </pc:sldChg>
      <pc:sldChg chg="addSp delSp modSp">
        <pc:chgData name="Andy Gray" userId="3900aca3-aa6e-4813-b4e0-c02f9e48a0aa" providerId="ADAL" clId="{70F15B37-E33F-4783-BDBA-D78B6BAA03D1}" dt="2019-06-19T11:18:44.081" v="49" actId="1076"/>
        <pc:sldMkLst>
          <pc:docMk/>
          <pc:sldMk cId="745917740" sldId="273"/>
        </pc:sldMkLst>
        <pc:spChg chg="del">
          <ac:chgData name="Andy Gray" userId="3900aca3-aa6e-4813-b4e0-c02f9e48a0aa" providerId="ADAL" clId="{70F15B37-E33F-4783-BDBA-D78B6BAA03D1}" dt="2019-06-19T11:11:13.576" v="0" actId="478"/>
          <ac:spMkLst>
            <pc:docMk/>
            <pc:sldMk cId="745917740" sldId="273"/>
            <ac:spMk id="4" creationId="{39DE2FBB-F506-42E0-BD2E-C86AA5F307C5}"/>
          </ac:spMkLst>
        </pc:spChg>
        <pc:grpChg chg="add del mod">
          <ac:chgData name="Andy Gray" userId="3900aca3-aa6e-4813-b4e0-c02f9e48a0aa" providerId="ADAL" clId="{70F15B37-E33F-4783-BDBA-D78B6BAA03D1}" dt="2019-06-19T11:16:16.906" v="18" actId="478"/>
          <ac:grpSpMkLst>
            <pc:docMk/>
            <pc:sldMk cId="745917740" sldId="273"/>
            <ac:grpSpMk id="12" creationId="{FE953774-C9FF-465F-9E3F-8330AC29BFC8}"/>
          </ac:grpSpMkLst>
        </pc:grpChg>
        <pc:grpChg chg="add del mod">
          <ac:chgData name="Andy Gray" userId="3900aca3-aa6e-4813-b4e0-c02f9e48a0aa" providerId="ADAL" clId="{70F15B37-E33F-4783-BDBA-D78B6BAA03D1}" dt="2019-06-19T11:18:07.127" v="42" actId="165"/>
          <ac:grpSpMkLst>
            <pc:docMk/>
            <pc:sldMk cId="745917740" sldId="273"/>
            <ac:grpSpMk id="19" creationId="{743BAE9F-9A09-4DF5-9F14-66DFDCDC60E4}"/>
          </ac:grpSpMkLst>
        </pc:grpChg>
        <pc:picChg chg="del">
          <ac:chgData name="Andy Gray" userId="3900aca3-aa6e-4813-b4e0-c02f9e48a0aa" providerId="ADAL" clId="{70F15B37-E33F-4783-BDBA-D78B6BAA03D1}" dt="2019-06-19T11:13:40.569" v="2" actId="478"/>
          <ac:picMkLst>
            <pc:docMk/>
            <pc:sldMk cId="745917740" sldId="273"/>
            <ac:picMk id="5" creationId="{D47A112D-5974-4073-8CDE-AA5A9FEC13B4}"/>
          </ac:picMkLst>
        </pc:picChg>
        <pc:picChg chg="add mod">
          <ac:chgData name="Andy Gray" userId="3900aca3-aa6e-4813-b4e0-c02f9e48a0aa" providerId="ADAL" clId="{70F15B37-E33F-4783-BDBA-D78B6BAA03D1}" dt="2019-06-19T11:14:16.535" v="14" actId="164"/>
          <ac:picMkLst>
            <pc:docMk/>
            <pc:sldMk cId="745917740" sldId="273"/>
            <ac:picMk id="7" creationId="{06C690CE-8918-4D9F-882D-6FAC6D31BF9E}"/>
          </ac:picMkLst>
        </pc:picChg>
        <pc:picChg chg="add mod">
          <ac:chgData name="Andy Gray" userId="3900aca3-aa6e-4813-b4e0-c02f9e48a0aa" providerId="ADAL" clId="{70F15B37-E33F-4783-BDBA-D78B6BAA03D1}" dt="2019-06-19T11:14:16.535" v="14" actId="164"/>
          <ac:picMkLst>
            <pc:docMk/>
            <pc:sldMk cId="745917740" sldId="273"/>
            <ac:picMk id="9" creationId="{4A657F0D-A059-4738-BB95-38CE3C972FAC}"/>
          </ac:picMkLst>
        </pc:picChg>
        <pc:picChg chg="add mod">
          <ac:chgData name="Andy Gray" userId="3900aca3-aa6e-4813-b4e0-c02f9e48a0aa" providerId="ADAL" clId="{70F15B37-E33F-4783-BDBA-D78B6BAA03D1}" dt="2019-06-19T11:14:16.535" v="14" actId="164"/>
          <ac:picMkLst>
            <pc:docMk/>
            <pc:sldMk cId="745917740" sldId="273"/>
            <ac:picMk id="11" creationId="{46150B49-9DF0-4276-8F6F-A1CA9EA7A5D5}"/>
          </ac:picMkLst>
        </pc:picChg>
        <pc:picChg chg="add mod topLvl">
          <ac:chgData name="Andy Gray" userId="3900aca3-aa6e-4813-b4e0-c02f9e48a0aa" providerId="ADAL" clId="{70F15B37-E33F-4783-BDBA-D78B6BAA03D1}" dt="2019-06-19T11:18:42.025" v="48" actId="1076"/>
          <ac:picMkLst>
            <pc:docMk/>
            <pc:sldMk cId="745917740" sldId="273"/>
            <ac:picMk id="14" creationId="{44968003-955E-4DDF-ABC2-055049F94F54}"/>
          </ac:picMkLst>
        </pc:picChg>
        <pc:picChg chg="add mod topLvl">
          <ac:chgData name="Andy Gray" userId="3900aca3-aa6e-4813-b4e0-c02f9e48a0aa" providerId="ADAL" clId="{70F15B37-E33F-4783-BDBA-D78B6BAA03D1}" dt="2019-06-19T11:18:44.081" v="49" actId="1076"/>
          <ac:picMkLst>
            <pc:docMk/>
            <pc:sldMk cId="745917740" sldId="273"/>
            <ac:picMk id="16" creationId="{ACAFDAAB-B3EB-4CF7-9E3A-A44500FEA07A}"/>
          </ac:picMkLst>
        </pc:picChg>
        <pc:picChg chg="add mod topLvl">
          <ac:chgData name="Andy Gray" userId="3900aca3-aa6e-4813-b4e0-c02f9e48a0aa" providerId="ADAL" clId="{70F15B37-E33F-4783-BDBA-D78B6BAA03D1}" dt="2019-06-19T11:18:38.001" v="47" actId="14100"/>
          <ac:picMkLst>
            <pc:docMk/>
            <pc:sldMk cId="745917740" sldId="273"/>
            <ac:picMk id="18" creationId="{DA9D4D22-EE59-4E86-B809-3362041F4946}"/>
          </ac:picMkLst>
        </pc:picChg>
        <pc:picChg chg="del">
          <ac:chgData name="Andy Gray" userId="3900aca3-aa6e-4813-b4e0-c02f9e48a0aa" providerId="ADAL" clId="{70F15B37-E33F-4783-BDBA-D78B6BAA03D1}" dt="2019-06-19T11:13:39.005" v="1" actId="478"/>
          <ac:picMkLst>
            <pc:docMk/>
            <pc:sldMk cId="745917740" sldId="273"/>
            <ac:picMk id="1026" creationId="{FAEF1C35-9125-4C13-8E0F-281F296F9FC3}"/>
          </ac:picMkLst>
        </pc:picChg>
      </pc:sldChg>
      <pc:sldChg chg="addSp delSp modSp">
        <pc:chgData name="Andy Gray" userId="3900aca3-aa6e-4813-b4e0-c02f9e48a0aa" providerId="ADAL" clId="{70F15B37-E33F-4783-BDBA-D78B6BAA03D1}" dt="2019-06-19T16:17:39.016" v="250"/>
        <pc:sldMkLst>
          <pc:docMk/>
          <pc:sldMk cId="673742755" sldId="333"/>
        </pc:sldMkLst>
        <pc:picChg chg="add mod ord modCrop">
          <ac:chgData name="Andy Gray" userId="3900aca3-aa6e-4813-b4e0-c02f9e48a0aa" providerId="ADAL" clId="{70F15B37-E33F-4783-BDBA-D78B6BAA03D1}" dt="2019-06-19T16:15:01.279" v="213" actId="732"/>
          <ac:picMkLst>
            <pc:docMk/>
            <pc:sldMk cId="673742755" sldId="333"/>
            <ac:picMk id="5" creationId="{18289557-3BAF-4AFA-99E1-24E1BDD9E57C}"/>
          </ac:picMkLst>
        </pc:picChg>
        <pc:picChg chg="del mod modCrop">
          <ac:chgData name="Andy Gray" userId="3900aca3-aa6e-4813-b4e0-c02f9e48a0aa" providerId="ADAL" clId="{70F15B37-E33F-4783-BDBA-D78B6BAA03D1}" dt="2019-06-19T16:14:54.239" v="212" actId="478"/>
          <ac:picMkLst>
            <pc:docMk/>
            <pc:sldMk cId="673742755" sldId="333"/>
            <ac:picMk id="7" creationId="{6BFC941C-BA4F-4E83-8C44-503400ABE6A6}"/>
          </ac:picMkLst>
        </pc:picChg>
        <pc:picChg chg="add del">
          <ac:chgData name="Andy Gray" userId="3900aca3-aa6e-4813-b4e0-c02f9e48a0aa" providerId="ADAL" clId="{70F15B37-E33F-4783-BDBA-D78B6BAA03D1}" dt="2019-06-19T16:15:07.720" v="215"/>
          <ac:picMkLst>
            <pc:docMk/>
            <pc:sldMk cId="673742755" sldId="333"/>
            <ac:picMk id="8" creationId="{C43D00CD-F06F-427B-BD14-34FE3CD9D958}"/>
          </ac:picMkLst>
        </pc:picChg>
        <pc:picChg chg="add">
          <ac:chgData name="Andy Gray" userId="3900aca3-aa6e-4813-b4e0-c02f9e48a0aa" providerId="ADAL" clId="{70F15B37-E33F-4783-BDBA-D78B6BAA03D1}" dt="2019-06-19T16:17:39.016" v="250"/>
          <ac:picMkLst>
            <pc:docMk/>
            <pc:sldMk cId="673742755" sldId="333"/>
            <ac:picMk id="9" creationId="{BC534221-D1FE-4108-9863-1D2035820037}"/>
          </ac:picMkLst>
        </pc:picChg>
      </pc:sldChg>
      <pc:sldChg chg="addSp delSp modSp">
        <pc:chgData name="Andy Gray" userId="3900aca3-aa6e-4813-b4e0-c02f9e48a0aa" providerId="ADAL" clId="{70F15B37-E33F-4783-BDBA-D78B6BAA03D1}" dt="2019-06-20T15:45:06.391" v="339" actId="1076"/>
        <pc:sldMkLst>
          <pc:docMk/>
          <pc:sldMk cId="3243194110" sldId="339"/>
        </pc:sldMkLst>
        <pc:picChg chg="del mod modCrop">
          <ac:chgData name="Andy Gray" userId="3900aca3-aa6e-4813-b4e0-c02f9e48a0aa" providerId="ADAL" clId="{70F15B37-E33F-4783-BDBA-D78B6BAA03D1}" dt="2019-06-19T16:24:05.567" v="284" actId="478"/>
          <ac:picMkLst>
            <pc:docMk/>
            <pc:sldMk cId="3243194110" sldId="339"/>
            <ac:picMk id="4" creationId="{FD4CDD9A-BAEE-4D07-9FCB-1479CDA3E4F0}"/>
          </ac:picMkLst>
        </pc:picChg>
        <pc:picChg chg="add del mod">
          <ac:chgData name="Andy Gray" userId="3900aca3-aa6e-4813-b4e0-c02f9e48a0aa" providerId="ADAL" clId="{70F15B37-E33F-4783-BDBA-D78B6BAA03D1}" dt="2019-06-20T15:44:20.474" v="330" actId="478"/>
          <ac:picMkLst>
            <pc:docMk/>
            <pc:sldMk cId="3243194110" sldId="339"/>
            <ac:picMk id="5" creationId="{8B000892-E7B4-427A-AEE2-9D061E0ECFD7}"/>
          </ac:picMkLst>
        </pc:picChg>
        <pc:picChg chg="add del mod ord">
          <ac:chgData name="Andy Gray" userId="3900aca3-aa6e-4813-b4e0-c02f9e48a0aa" providerId="ADAL" clId="{70F15B37-E33F-4783-BDBA-D78B6BAA03D1}" dt="2019-06-20T15:30:34.660" v="321" actId="478"/>
          <ac:picMkLst>
            <pc:docMk/>
            <pc:sldMk cId="3243194110" sldId="339"/>
            <ac:picMk id="6" creationId="{C573C670-2877-4916-AABD-2E8B8312FBFB}"/>
          </ac:picMkLst>
        </pc:picChg>
        <pc:picChg chg="add mod">
          <ac:chgData name="Andy Gray" userId="3900aca3-aa6e-4813-b4e0-c02f9e48a0aa" providerId="ADAL" clId="{70F15B37-E33F-4783-BDBA-D78B6BAA03D1}" dt="2019-06-20T15:45:06.391" v="339" actId="1076"/>
          <ac:picMkLst>
            <pc:docMk/>
            <pc:sldMk cId="3243194110" sldId="339"/>
            <ac:picMk id="8" creationId="{1D4CA03E-BC12-4F10-82A8-C476246FA80F}"/>
          </ac:picMkLst>
        </pc:picChg>
      </pc:sldChg>
      <pc:sldChg chg="addSp delSp modSp">
        <pc:chgData name="Andy Gray" userId="3900aca3-aa6e-4813-b4e0-c02f9e48a0aa" providerId="ADAL" clId="{70F15B37-E33F-4783-BDBA-D78B6BAA03D1}" dt="2019-06-19T15:54:27.918" v="104"/>
        <pc:sldMkLst>
          <pc:docMk/>
          <pc:sldMk cId="201024303" sldId="360"/>
        </pc:sldMkLst>
        <pc:picChg chg="add mod modCrop">
          <ac:chgData name="Andy Gray" userId="3900aca3-aa6e-4813-b4e0-c02f9e48a0aa" providerId="ADAL" clId="{70F15B37-E33F-4783-BDBA-D78B6BAA03D1}" dt="2019-06-19T15:54:14.221" v="98" actId="732"/>
          <ac:picMkLst>
            <pc:docMk/>
            <pc:sldMk cId="201024303" sldId="360"/>
            <ac:picMk id="5" creationId="{D601B073-6693-4977-8C3C-9613A372B805}"/>
          </ac:picMkLst>
        </pc:picChg>
        <pc:picChg chg="mod modCrop">
          <ac:chgData name="Andy Gray" userId="3900aca3-aa6e-4813-b4e0-c02f9e48a0aa" providerId="ADAL" clId="{70F15B37-E33F-4783-BDBA-D78B6BAA03D1}" dt="2019-06-19T15:52:09.789" v="86" actId="18131"/>
          <ac:picMkLst>
            <pc:docMk/>
            <pc:sldMk cId="201024303" sldId="360"/>
            <ac:picMk id="6" creationId="{B64A66C8-4E19-46B2-A5BE-11A8F3F0F379}"/>
          </ac:picMkLst>
        </pc:picChg>
        <pc:picChg chg="add del mod">
          <ac:chgData name="Andy Gray" userId="3900aca3-aa6e-4813-b4e0-c02f9e48a0aa" providerId="ADAL" clId="{70F15B37-E33F-4783-BDBA-D78B6BAA03D1}" dt="2019-06-19T15:54:20.373" v="103"/>
          <ac:picMkLst>
            <pc:docMk/>
            <pc:sldMk cId="201024303" sldId="360"/>
            <ac:picMk id="8" creationId="{3291AF1A-069B-4D75-8925-77929C2BDB02}"/>
          </ac:picMkLst>
        </pc:picChg>
        <pc:picChg chg="add">
          <ac:chgData name="Andy Gray" userId="3900aca3-aa6e-4813-b4e0-c02f9e48a0aa" providerId="ADAL" clId="{70F15B37-E33F-4783-BDBA-D78B6BAA03D1}" dt="2019-06-19T15:54:27.918" v="104"/>
          <ac:picMkLst>
            <pc:docMk/>
            <pc:sldMk cId="201024303" sldId="360"/>
            <ac:picMk id="9" creationId="{2E3BC966-46BD-466E-80CB-4C9036A56A61}"/>
          </ac:picMkLst>
        </pc:picChg>
      </pc:sldChg>
      <pc:sldChg chg="addSp delSp modSp">
        <pc:chgData name="Andy Gray" userId="3900aca3-aa6e-4813-b4e0-c02f9e48a0aa" providerId="ADAL" clId="{70F15B37-E33F-4783-BDBA-D78B6BAA03D1}" dt="2019-06-19T16:17:24.368" v="247" actId="478"/>
        <pc:sldMkLst>
          <pc:docMk/>
          <pc:sldMk cId="581892976" sldId="365"/>
        </pc:sldMkLst>
        <pc:spChg chg="mod">
          <ac:chgData name="Andy Gray" userId="3900aca3-aa6e-4813-b4e0-c02f9e48a0aa" providerId="ADAL" clId="{70F15B37-E33F-4783-BDBA-D78B6BAA03D1}" dt="2019-06-19T16:17:17.495" v="245" actId="20577"/>
          <ac:spMkLst>
            <pc:docMk/>
            <pc:sldMk cId="581892976" sldId="365"/>
            <ac:spMk id="5" creationId="{78E85B04-6FF4-471C-803B-4D41C8C8A9A8}"/>
          </ac:spMkLst>
        </pc:spChg>
        <pc:picChg chg="add mod ord modCrop">
          <ac:chgData name="Andy Gray" userId="3900aca3-aa6e-4813-b4e0-c02f9e48a0aa" providerId="ADAL" clId="{70F15B37-E33F-4783-BDBA-D78B6BAA03D1}" dt="2019-06-19T16:17:02.678" v="238" actId="732"/>
          <ac:picMkLst>
            <pc:docMk/>
            <pc:sldMk cId="581892976" sldId="365"/>
            <ac:picMk id="4" creationId="{3E296B0A-7F6C-4481-BCA6-A357B625597E}"/>
          </ac:picMkLst>
        </pc:picChg>
        <pc:picChg chg="del mod modCrop">
          <ac:chgData name="Andy Gray" userId="3900aca3-aa6e-4813-b4e0-c02f9e48a0aa" providerId="ADAL" clId="{70F15B37-E33F-4783-BDBA-D78B6BAA03D1}" dt="2019-06-19T16:00:21.358" v="136" actId="478"/>
          <ac:picMkLst>
            <pc:docMk/>
            <pc:sldMk cId="581892976" sldId="365"/>
            <ac:picMk id="6" creationId="{C4698C3B-FFAD-4649-BD6B-6035A34853BA}"/>
          </ac:picMkLst>
        </pc:picChg>
        <pc:picChg chg="add del">
          <ac:chgData name="Andy Gray" userId="3900aca3-aa6e-4813-b4e0-c02f9e48a0aa" providerId="ADAL" clId="{70F15B37-E33F-4783-BDBA-D78B6BAA03D1}" dt="2019-06-19T16:16:52.503" v="236" actId="478"/>
          <ac:picMkLst>
            <pc:docMk/>
            <pc:sldMk cId="581892976" sldId="365"/>
            <ac:picMk id="7" creationId="{202268FD-3595-48D1-A62E-FACA290ECB10}"/>
          </ac:picMkLst>
        </pc:picChg>
        <pc:picChg chg="add del">
          <ac:chgData name="Andy Gray" userId="3900aca3-aa6e-4813-b4e0-c02f9e48a0aa" providerId="ADAL" clId="{70F15B37-E33F-4783-BDBA-D78B6BAA03D1}" dt="2019-06-19T16:17:24.368" v="247" actId="478"/>
          <ac:picMkLst>
            <pc:docMk/>
            <pc:sldMk cId="581892976" sldId="365"/>
            <ac:picMk id="8" creationId="{A5BB2956-DBE0-4D46-9E06-4E92A1047F77}"/>
          </ac:picMkLst>
        </pc:picChg>
      </pc:sldChg>
      <pc:sldChg chg="addSp delSp modSp">
        <pc:chgData name="Andy Gray" userId="3900aca3-aa6e-4813-b4e0-c02f9e48a0aa" providerId="ADAL" clId="{70F15B37-E33F-4783-BDBA-D78B6BAA03D1}" dt="2019-06-19T16:16:44.657" v="234"/>
        <pc:sldMkLst>
          <pc:docMk/>
          <pc:sldMk cId="1170668899" sldId="373"/>
        </pc:sldMkLst>
        <pc:picChg chg="del mod modCrop">
          <ac:chgData name="Andy Gray" userId="3900aca3-aa6e-4813-b4e0-c02f9e48a0aa" providerId="ADAL" clId="{70F15B37-E33F-4783-BDBA-D78B6BAA03D1}" dt="2019-06-19T16:16:11.941" v="231" actId="478"/>
          <ac:picMkLst>
            <pc:docMk/>
            <pc:sldMk cId="1170668899" sldId="373"/>
            <ac:picMk id="4" creationId="{98C82D83-1E9E-4431-BE66-53CB1316B536}"/>
          </ac:picMkLst>
        </pc:picChg>
        <pc:picChg chg="add mod ord modCrop">
          <ac:chgData name="Andy Gray" userId="3900aca3-aa6e-4813-b4e0-c02f9e48a0aa" providerId="ADAL" clId="{70F15B37-E33F-4783-BDBA-D78B6BAA03D1}" dt="2019-06-19T16:16:32.490" v="233" actId="167"/>
          <ac:picMkLst>
            <pc:docMk/>
            <pc:sldMk cId="1170668899" sldId="373"/>
            <ac:picMk id="6" creationId="{57BE4B3D-FD44-4536-8368-BAA1503F589A}"/>
          </ac:picMkLst>
        </pc:picChg>
        <pc:picChg chg="add">
          <ac:chgData name="Andy Gray" userId="3900aca3-aa6e-4813-b4e0-c02f9e48a0aa" providerId="ADAL" clId="{70F15B37-E33F-4783-BDBA-D78B6BAA03D1}" dt="2019-06-19T16:16:44.657" v="234"/>
          <ac:picMkLst>
            <pc:docMk/>
            <pc:sldMk cId="1170668899" sldId="373"/>
            <ac:picMk id="7" creationId="{40525E77-3A03-4231-AD01-AE85DCE75A56}"/>
          </ac:picMkLst>
        </pc:picChg>
      </pc:sldChg>
      <pc:sldChg chg="addSp delSp modSp">
        <pc:chgData name="Andy Gray" userId="3900aca3-aa6e-4813-b4e0-c02f9e48a0aa" providerId="ADAL" clId="{70F15B37-E33F-4783-BDBA-D78B6BAA03D1}" dt="2019-06-20T15:30:24.787" v="320" actId="1076"/>
        <pc:sldMkLst>
          <pc:docMk/>
          <pc:sldMk cId="2218178846" sldId="380"/>
        </pc:sldMkLst>
        <pc:picChg chg="del mod modCrop">
          <ac:chgData name="Andy Gray" userId="3900aca3-aa6e-4813-b4e0-c02f9e48a0aa" providerId="ADAL" clId="{70F15B37-E33F-4783-BDBA-D78B6BAA03D1}" dt="2019-06-19T16:27:46.688" v="312" actId="478"/>
          <ac:picMkLst>
            <pc:docMk/>
            <pc:sldMk cId="2218178846" sldId="380"/>
            <ac:picMk id="3" creationId="{7D4EEA26-E82F-42A6-A82A-4E5C25581092}"/>
          </ac:picMkLst>
        </pc:picChg>
        <pc:picChg chg="add mod">
          <ac:chgData name="Andy Gray" userId="3900aca3-aa6e-4813-b4e0-c02f9e48a0aa" providerId="ADAL" clId="{70F15B37-E33F-4783-BDBA-D78B6BAA03D1}" dt="2019-06-20T15:30:24.787" v="320" actId="1076"/>
          <ac:picMkLst>
            <pc:docMk/>
            <pc:sldMk cId="2218178846" sldId="380"/>
            <ac:picMk id="3" creationId="{F2871B9F-2E74-4214-AD0F-070E7693E408}"/>
          </ac:picMkLst>
        </pc:picChg>
        <pc:picChg chg="add del mod ord modCrop">
          <ac:chgData name="Andy Gray" userId="3900aca3-aa6e-4813-b4e0-c02f9e48a0aa" providerId="ADAL" clId="{70F15B37-E33F-4783-BDBA-D78B6BAA03D1}" dt="2019-06-20T15:29:54.515" v="316" actId="478"/>
          <ac:picMkLst>
            <pc:docMk/>
            <pc:sldMk cId="2218178846" sldId="380"/>
            <ac:picMk id="6" creationId="{845588EA-9759-4821-BB05-14FF9AE9EEBE}"/>
          </ac:picMkLst>
        </pc:picChg>
      </pc:sldChg>
      <pc:sldChg chg="addSp delSp modSp">
        <pc:chgData name="Andy Gray" userId="3900aca3-aa6e-4813-b4e0-c02f9e48a0aa" providerId="ADAL" clId="{70F15B37-E33F-4783-BDBA-D78B6BAA03D1}" dt="2019-06-19T16:18:09.103" v="266" actId="478"/>
        <pc:sldMkLst>
          <pc:docMk/>
          <pc:sldMk cId="2768803824" sldId="383"/>
        </pc:sldMkLst>
        <pc:picChg chg="mod">
          <ac:chgData name="Andy Gray" userId="3900aca3-aa6e-4813-b4e0-c02f9e48a0aa" providerId="ADAL" clId="{70F15B37-E33F-4783-BDBA-D78B6BAA03D1}" dt="2019-06-19T16:17:51.839" v="257" actId="1037"/>
          <ac:picMkLst>
            <pc:docMk/>
            <pc:sldMk cId="2768803824" sldId="383"/>
            <ac:picMk id="5" creationId="{F6E4554D-D680-49A9-89EF-A47A3206FBB8}"/>
          </ac:picMkLst>
        </pc:picChg>
        <pc:picChg chg="add mod ord modCrop">
          <ac:chgData name="Andy Gray" userId="3900aca3-aa6e-4813-b4e0-c02f9e48a0aa" providerId="ADAL" clId="{70F15B37-E33F-4783-BDBA-D78B6BAA03D1}" dt="2019-06-19T16:13:00.514" v="199" actId="167"/>
          <ac:picMkLst>
            <pc:docMk/>
            <pc:sldMk cId="2768803824" sldId="383"/>
            <ac:picMk id="6" creationId="{65BAC64E-AB31-4B74-9B2E-74C78BA53BF1}"/>
          </ac:picMkLst>
        </pc:picChg>
        <pc:picChg chg="add del mod modCrop">
          <ac:chgData name="Andy Gray" userId="3900aca3-aa6e-4813-b4e0-c02f9e48a0aa" providerId="ADAL" clId="{70F15B37-E33F-4783-BDBA-D78B6BAA03D1}" dt="2019-06-19T16:13:08.519" v="200" actId="478"/>
          <ac:picMkLst>
            <pc:docMk/>
            <pc:sldMk cId="2768803824" sldId="383"/>
            <ac:picMk id="7" creationId="{1882DD98-8A9B-4778-B5E7-FC3A56B6003F}"/>
          </ac:picMkLst>
        </pc:picChg>
        <pc:picChg chg="add del">
          <ac:chgData name="Andy Gray" userId="3900aca3-aa6e-4813-b4e0-c02f9e48a0aa" providerId="ADAL" clId="{70F15B37-E33F-4783-BDBA-D78B6BAA03D1}" dt="2019-06-19T16:17:46.471" v="252"/>
          <ac:picMkLst>
            <pc:docMk/>
            <pc:sldMk cId="2768803824" sldId="383"/>
            <ac:picMk id="8" creationId="{15375980-74CF-41FC-AA8E-E940ACF42C07}"/>
          </ac:picMkLst>
        </pc:picChg>
        <pc:picChg chg="add del mod">
          <ac:chgData name="Andy Gray" userId="3900aca3-aa6e-4813-b4e0-c02f9e48a0aa" providerId="ADAL" clId="{70F15B37-E33F-4783-BDBA-D78B6BAA03D1}" dt="2019-06-19T16:18:09.103" v="266" actId="478"/>
          <ac:picMkLst>
            <pc:docMk/>
            <pc:sldMk cId="2768803824" sldId="383"/>
            <ac:picMk id="9" creationId="{A37EFB58-5043-427D-8DB2-BDAB6037BDA7}"/>
          </ac:picMkLst>
        </pc:picChg>
      </pc:sldChg>
      <pc:sldChg chg="addSp delSp modSp">
        <pc:chgData name="Andy Gray" userId="3900aca3-aa6e-4813-b4e0-c02f9e48a0aa" providerId="ADAL" clId="{70F15B37-E33F-4783-BDBA-D78B6BAA03D1}" dt="2019-06-19T15:56:20.478" v="125" actId="732"/>
        <pc:sldMkLst>
          <pc:docMk/>
          <pc:sldMk cId="4167304121" sldId="387"/>
        </pc:sldMkLst>
        <pc:spChg chg="mod">
          <ac:chgData name="Andy Gray" userId="3900aca3-aa6e-4813-b4e0-c02f9e48a0aa" providerId="ADAL" clId="{70F15B37-E33F-4783-BDBA-D78B6BAA03D1}" dt="2019-06-19T15:54:47.604" v="105" actId="207"/>
          <ac:spMkLst>
            <pc:docMk/>
            <pc:sldMk cId="4167304121" sldId="387"/>
            <ac:spMk id="3" creationId="{76AB8E7A-A6C2-450A-9E27-9038DD65D762}"/>
          </ac:spMkLst>
        </pc:spChg>
        <pc:picChg chg="del">
          <ac:chgData name="Andy Gray" userId="3900aca3-aa6e-4813-b4e0-c02f9e48a0aa" providerId="ADAL" clId="{70F15B37-E33F-4783-BDBA-D78B6BAA03D1}" dt="2019-06-19T15:49:25.612" v="61" actId="478"/>
          <ac:picMkLst>
            <pc:docMk/>
            <pc:sldMk cId="4167304121" sldId="387"/>
            <ac:picMk id="5" creationId="{A0BC8E5E-5A40-43BD-B1C2-1E905BC2FF1B}"/>
          </ac:picMkLst>
        </pc:picChg>
        <pc:picChg chg="add mod ord modCrop">
          <ac:chgData name="Andy Gray" userId="3900aca3-aa6e-4813-b4e0-c02f9e48a0aa" providerId="ADAL" clId="{70F15B37-E33F-4783-BDBA-D78B6BAA03D1}" dt="2019-06-19T15:56:20.478" v="125" actId="732"/>
          <ac:picMkLst>
            <pc:docMk/>
            <pc:sldMk cId="4167304121" sldId="387"/>
            <ac:picMk id="6" creationId="{C4FFBED2-241B-47B9-BFDD-15F159DCADF2}"/>
          </ac:picMkLst>
        </pc:picChg>
        <pc:picChg chg="add">
          <ac:chgData name="Andy Gray" userId="3900aca3-aa6e-4813-b4e0-c02f9e48a0aa" providerId="ADAL" clId="{70F15B37-E33F-4783-BDBA-D78B6BAA03D1}" dt="2019-06-19T15:51:29.558" v="84"/>
          <ac:picMkLst>
            <pc:docMk/>
            <pc:sldMk cId="4167304121" sldId="387"/>
            <ac:picMk id="9" creationId="{DA915EDD-384E-4AFF-8CE5-4E56EE625521}"/>
          </ac:picMkLst>
        </pc:picChg>
      </pc:sldChg>
      <pc:sldChg chg="addSp delSp modSp">
        <pc:chgData name="Andy Gray" userId="3900aca3-aa6e-4813-b4e0-c02f9e48a0aa" providerId="ADAL" clId="{70F15B37-E33F-4783-BDBA-D78B6BAA03D1}" dt="2019-06-19T16:18:23.710" v="269"/>
        <pc:sldMkLst>
          <pc:docMk/>
          <pc:sldMk cId="1438645538" sldId="388"/>
        </pc:sldMkLst>
        <pc:spChg chg="mod">
          <ac:chgData name="Andy Gray" userId="3900aca3-aa6e-4813-b4e0-c02f9e48a0aa" providerId="ADAL" clId="{70F15B37-E33F-4783-BDBA-D78B6BAA03D1}" dt="2019-06-19T16:07:22.111" v="188" actId="207"/>
          <ac:spMkLst>
            <pc:docMk/>
            <pc:sldMk cId="1438645538" sldId="388"/>
            <ac:spMk id="3" creationId="{D09CF2EA-01AA-4A5D-AE15-58C9D8AC1727}"/>
          </ac:spMkLst>
        </pc:spChg>
        <pc:picChg chg="add mod ord modCrop">
          <ac:chgData name="Andy Gray" userId="3900aca3-aa6e-4813-b4e0-c02f9e48a0aa" providerId="ADAL" clId="{70F15B37-E33F-4783-BDBA-D78B6BAA03D1}" dt="2019-06-19T16:07:16.867" v="187" actId="167"/>
          <ac:picMkLst>
            <pc:docMk/>
            <pc:sldMk cId="1438645538" sldId="388"/>
            <ac:picMk id="5" creationId="{05B689C3-8E5B-438C-A6B6-F1FF0031DC01}"/>
          </ac:picMkLst>
        </pc:picChg>
        <pc:picChg chg="add del">
          <ac:chgData name="Andy Gray" userId="3900aca3-aa6e-4813-b4e0-c02f9e48a0aa" providerId="ADAL" clId="{70F15B37-E33F-4783-BDBA-D78B6BAA03D1}" dt="2019-06-19T16:17:32.127" v="249" actId="478"/>
          <ac:picMkLst>
            <pc:docMk/>
            <pc:sldMk cId="1438645538" sldId="388"/>
            <ac:picMk id="7" creationId="{A76F6894-392B-4654-98D6-86512E44B461}"/>
          </ac:picMkLst>
        </pc:picChg>
        <pc:picChg chg="add del">
          <ac:chgData name="Andy Gray" userId="3900aca3-aa6e-4813-b4e0-c02f9e48a0aa" providerId="ADAL" clId="{70F15B37-E33F-4783-BDBA-D78B6BAA03D1}" dt="2019-06-19T16:18:17.311" v="268" actId="478"/>
          <ac:picMkLst>
            <pc:docMk/>
            <pc:sldMk cId="1438645538" sldId="388"/>
            <ac:picMk id="8" creationId="{7AAFFF2B-71C1-4476-9784-325CBC7184EF}"/>
          </ac:picMkLst>
        </pc:picChg>
        <pc:picChg chg="add">
          <ac:chgData name="Andy Gray" userId="3900aca3-aa6e-4813-b4e0-c02f9e48a0aa" providerId="ADAL" clId="{70F15B37-E33F-4783-BDBA-D78B6BAA03D1}" dt="2019-06-19T16:18:23.710" v="269"/>
          <ac:picMkLst>
            <pc:docMk/>
            <pc:sldMk cId="1438645538" sldId="388"/>
            <ac:picMk id="9" creationId="{AE093706-10D9-464A-9052-259E05DAB7A8}"/>
          </ac:picMkLst>
        </pc:picChg>
        <pc:picChg chg="del mod">
          <ac:chgData name="Andy Gray" userId="3900aca3-aa6e-4813-b4e0-c02f9e48a0aa" providerId="ADAL" clId="{70F15B37-E33F-4783-BDBA-D78B6BAA03D1}" dt="2019-06-19T16:05:46.071" v="171" actId="478"/>
          <ac:picMkLst>
            <pc:docMk/>
            <pc:sldMk cId="1438645538" sldId="388"/>
            <ac:picMk id="14" creationId="{4AE90DE2-D224-4ABD-AB43-8403FE7C90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a:t>
            </a:fld>
            <a:endParaRPr lang="en-US"/>
          </a:p>
        </p:txBody>
      </p:sp>
    </p:spTree>
    <p:extLst>
      <p:ext uri="{BB962C8B-B14F-4D97-AF65-F5344CB8AC3E}">
        <p14:creationId xmlns:p14="http://schemas.microsoft.com/office/powerpoint/2010/main" val="112921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Edexcel Unit 6-2 T4 S18</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110479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Edexcel Unit 6-1 T4 S21</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16</a:t>
            </a:fld>
            <a:endParaRPr lang="en-US"/>
          </a:p>
        </p:txBody>
      </p:sp>
    </p:spTree>
    <p:extLst>
      <p:ext uri="{BB962C8B-B14F-4D97-AF65-F5344CB8AC3E}">
        <p14:creationId xmlns:p14="http://schemas.microsoft.com/office/powerpoint/2010/main" val="321095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Edexcel Unit 6-2 T4 S9</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139297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Edexcel Unit 6-2 T4 S20 new image </a:t>
            </a:r>
            <a:r>
              <a:rPr lang="en-US"/>
              <a:t>relates directly to link video</a:t>
            </a:r>
            <a:endParaRPr lang="en-US" dirty="0"/>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38347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Edexcel Unit 6-2 T4 S24</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331054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144048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299187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5</a:t>
            </a:fld>
            <a:endParaRPr lang="en-US"/>
          </a:p>
        </p:txBody>
      </p:sp>
    </p:spTree>
    <p:extLst>
      <p:ext uri="{BB962C8B-B14F-4D97-AF65-F5344CB8AC3E}">
        <p14:creationId xmlns:p14="http://schemas.microsoft.com/office/powerpoint/2010/main" val="283402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230227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97122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203199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Edexcel Unit 6-2 T4 S8</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379339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Edexcel Unit 6-1 T4 S25</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35216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966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Planning for accuracy and efficiency</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Planning for accuracy and efficiency</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Planning for accuracy and efficiency</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Planning for accuracy and efficiency</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Planning for accuracy and efficiency</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Planning for accuracy and efficiency</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15 </a:t>
            </a:r>
            <a:br>
              <a:rPr lang="en-GB" sz="2000" b="0" spc="0" dirty="0">
                <a:latin typeface="Museo 100" panose="02000000000000000000" pitchFamily="2" charset="0"/>
              </a:rPr>
            </a:br>
            <a:r>
              <a:rPr lang="en-GB" sz="2000" b="0" spc="0" dirty="0">
                <a:latin typeface="Museo 100" panose="02000000000000000000" pitchFamily="2" charset="0"/>
              </a:rPr>
              <a:t>Responsible design</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4</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man, sky, standing&#10;&#10;Description generated with very high confidence">
            <a:extLst>
              <a:ext uri="{FF2B5EF4-FFF2-40B4-BE49-F238E27FC236}">
                <a16:creationId xmlns:a16="http://schemas.microsoft.com/office/drawing/2014/main" id="{3E296B0A-7F6C-4481-BCA6-A357B62559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289508" y="2566416"/>
            <a:ext cx="3854492" cy="4291584"/>
          </a:xfrm>
          <a:prstGeom prst="rect">
            <a:avLst/>
          </a:prstGeom>
        </p:spPr>
      </p:pic>
      <p:sp>
        <p:nvSpPr>
          <p:cNvPr id="2" name="Text Placeholder 1">
            <a:extLst>
              <a:ext uri="{FF2B5EF4-FFF2-40B4-BE49-F238E27FC236}">
                <a16:creationId xmlns:a16="http://schemas.microsoft.com/office/drawing/2014/main" id="{00F82F8A-475D-4DED-BA14-8B7F27771179}"/>
              </a:ext>
            </a:extLst>
          </p:cNvPr>
          <p:cNvSpPr>
            <a:spLocks noGrp="1"/>
          </p:cNvSpPr>
          <p:nvPr>
            <p:ph type="body" sz="quarter" idx="13"/>
          </p:nvPr>
        </p:nvSpPr>
        <p:spPr/>
        <p:txBody>
          <a:bodyPr/>
          <a:lstStyle/>
          <a:p>
            <a:r>
              <a:rPr lang="en-GB"/>
              <a:t>Working drawings</a:t>
            </a:r>
            <a:endParaRPr lang="en-GB" dirty="0"/>
          </a:p>
        </p:txBody>
      </p:sp>
      <p:sp>
        <p:nvSpPr>
          <p:cNvPr id="5" name="Text Placeholder 4">
            <a:extLst>
              <a:ext uri="{FF2B5EF4-FFF2-40B4-BE49-F238E27FC236}">
                <a16:creationId xmlns:a16="http://schemas.microsoft.com/office/drawing/2014/main" id="{78E85B04-6FF4-471C-803B-4D41C8C8A9A8}"/>
              </a:ext>
            </a:extLst>
          </p:cNvPr>
          <p:cNvSpPr>
            <a:spLocks noGrp="1"/>
          </p:cNvSpPr>
          <p:nvPr>
            <p:ph type="body" sz="quarter" idx="14"/>
          </p:nvPr>
        </p:nvSpPr>
        <p:spPr/>
        <p:txBody>
          <a:bodyPr/>
          <a:lstStyle/>
          <a:p>
            <a:r>
              <a:rPr lang="en-GB" dirty="0"/>
              <a:t>Working drawings are used to show technical detail to enable accurate modelling and manufacture, at all scales of production</a:t>
            </a:r>
          </a:p>
          <a:p>
            <a:pPr lvl="2"/>
            <a:r>
              <a:rPr lang="en-GB" dirty="0"/>
              <a:t>What are the advantages of using </a:t>
            </a:r>
            <a:br>
              <a:rPr lang="en-GB" dirty="0"/>
            </a:br>
            <a:r>
              <a:rPr lang="en-GB" dirty="0"/>
              <a:t>CAD software to produce working </a:t>
            </a:r>
            <a:br>
              <a:rPr lang="en-GB" dirty="0"/>
            </a:br>
            <a:r>
              <a:rPr lang="en-GB" dirty="0"/>
              <a:t>drawing as opposed to draughting </a:t>
            </a:r>
            <a:br>
              <a:rPr lang="en-GB" dirty="0"/>
            </a:br>
            <a:r>
              <a:rPr lang="en-GB" dirty="0"/>
              <a:t>them by hand?</a:t>
            </a:r>
          </a:p>
        </p:txBody>
      </p:sp>
    </p:spTree>
    <p:extLst>
      <p:ext uri="{BB962C8B-B14F-4D97-AF65-F5344CB8AC3E}">
        <p14:creationId xmlns:p14="http://schemas.microsoft.com/office/powerpoint/2010/main" val="58189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CBE74-4860-4AF9-A79A-707ADAC7DC6D}"/>
              </a:ext>
            </a:extLst>
          </p:cNvPr>
          <p:cNvSpPr>
            <a:spLocks noGrp="1"/>
          </p:cNvSpPr>
          <p:nvPr>
            <p:ph type="body" sz="quarter" idx="13"/>
          </p:nvPr>
        </p:nvSpPr>
        <p:spPr/>
        <p:txBody>
          <a:bodyPr/>
          <a:lstStyle/>
          <a:p>
            <a:r>
              <a:rPr lang="en-GB" dirty="0"/>
              <a:t>Modelling and prototyping</a:t>
            </a:r>
          </a:p>
        </p:txBody>
      </p:sp>
      <p:sp>
        <p:nvSpPr>
          <p:cNvPr id="3" name="Text Placeholder 2">
            <a:extLst>
              <a:ext uri="{FF2B5EF4-FFF2-40B4-BE49-F238E27FC236}">
                <a16:creationId xmlns:a16="http://schemas.microsoft.com/office/drawing/2014/main" id="{8551FB7F-07E7-452C-AA95-10AD3C1AED30}"/>
              </a:ext>
            </a:extLst>
          </p:cNvPr>
          <p:cNvSpPr>
            <a:spLocks noGrp="1"/>
          </p:cNvSpPr>
          <p:nvPr>
            <p:ph type="body" sz="quarter" idx="14"/>
          </p:nvPr>
        </p:nvSpPr>
        <p:spPr/>
        <p:txBody>
          <a:bodyPr/>
          <a:lstStyle/>
          <a:p>
            <a:r>
              <a:rPr lang="en-GB" dirty="0"/>
              <a:t>3D CAD modelling and physical prototyping allow designers to realise designs prior to production and test them against the PDS including:</a:t>
            </a:r>
          </a:p>
          <a:p>
            <a:pPr lvl="1"/>
            <a:r>
              <a:rPr lang="en-GB" dirty="0"/>
              <a:t>Anthropometrics and ergonomics</a:t>
            </a:r>
          </a:p>
          <a:p>
            <a:pPr lvl="1"/>
            <a:r>
              <a:rPr lang="en-GB" dirty="0"/>
              <a:t>Function and usability</a:t>
            </a:r>
          </a:p>
          <a:p>
            <a:pPr lvl="1"/>
            <a:r>
              <a:rPr lang="en-GB" dirty="0"/>
              <a:t>Form and aesthetics</a:t>
            </a:r>
          </a:p>
          <a:p>
            <a:pPr lvl="1"/>
            <a:r>
              <a:rPr lang="en-GB" dirty="0"/>
              <a:t>Tolerances </a:t>
            </a:r>
          </a:p>
          <a:p>
            <a:pPr lvl="2"/>
            <a:r>
              <a:rPr lang="en-GB" dirty="0"/>
              <a:t>What advantages does virtual modelling have over </a:t>
            </a:r>
            <a:br>
              <a:rPr lang="en-GB" dirty="0"/>
            </a:br>
            <a:r>
              <a:rPr lang="en-GB" dirty="0"/>
              <a:t>physical modelling?</a:t>
            </a:r>
          </a:p>
          <a:p>
            <a:pPr lvl="2"/>
            <a:r>
              <a:rPr lang="en-GB" dirty="0"/>
              <a:t>What types of virtual testing (NDT) can be simulated in CAD?</a:t>
            </a:r>
          </a:p>
        </p:txBody>
      </p:sp>
    </p:spTree>
    <p:extLst>
      <p:ext uri="{BB962C8B-B14F-4D97-AF65-F5344CB8AC3E}">
        <p14:creationId xmlns:p14="http://schemas.microsoft.com/office/powerpoint/2010/main" val="24790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wall, indoor, toothbrush&#10;&#10;Description generated with very high confidence">
            <a:extLst>
              <a:ext uri="{FF2B5EF4-FFF2-40B4-BE49-F238E27FC236}">
                <a16:creationId xmlns:a16="http://schemas.microsoft.com/office/drawing/2014/main" id="{05B689C3-8E5B-438C-A6B6-F1FF0031DC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103"/>
            <a:ext cx="9144000" cy="6210898"/>
          </a:xfrm>
          <a:prstGeom prst="rect">
            <a:avLst/>
          </a:prstGeom>
        </p:spPr>
      </p:pic>
      <p:sp>
        <p:nvSpPr>
          <p:cNvPr id="2" name="Text Placeholder 1">
            <a:extLst>
              <a:ext uri="{FF2B5EF4-FFF2-40B4-BE49-F238E27FC236}">
                <a16:creationId xmlns:a16="http://schemas.microsoft.com/office/drawing/2014/main" id="{F811E5C1-6F13-4038-B2C6-F683A9A3BF44}"/>
              </a:ext>
            </a:extLst>
          </p:cNvPr>
          <p:cNvSpPr>
            <a:spLocks noGrp="1"/>
          </p:cNvSpPr>
          <p:nvPr>
            <p:ph type="body" sz="quarter" idx="13"/>
          </p:nvPr>
        </p:nvSpPr>
        <p:spPr/>
        <p:txBody>
          <a:bodyPr/>
          <a:lstStyle/>
          <a:p>
            <a:r>
              <a:rPr lang="en-GB" dirty="0"/>
              <a:t>Consumer testing</a:t>
            </a:r>
          </a:p>
        </p:txBody>
      </p:sp>
      <p:sp>
        <p:nvSpPr>
          <p:cNvPr id="3" name="Text Placeholder 2">
            <a:extLst>
              <a:ext uri="{FF2B5EF4-FFF2-40B4-BE49-F238E27FC236}">
                <a16:creationId xmlns:a16="http://schemas.microsoft.com/office/drawing/2014/main" id="{D09CF2EA-01AA-4A5D-AE15-58C9D8AC1727}"/>
              </a:ext>
            </a:extLst>
          </p:cNvPr>
          <p:cNvSpPr>
            <a:spLocks noGrp="1"/>
          </p:cNvSpPr>
          <p:nvPr>
            <p:ph type="body" sz="quarter" idx="14"/>
          </p:nvPr>
        </p:nvSpPr>
        <p:spPr>
          <a:xfrm>
            <a:off x="724280" y="1704179"/>
            <a:ext cx="4704063" cy="3453607"/>
          </a:xfrm>
        </p:spPr>
        <p:txBody>
          <a:bodyPr/>
          <a:lstStyle/>
          <a:p>
            <a:r>
              <a:rPr lang="en-GB" dirty="0"/>
              <a:t>Market research methods are used in the pre-production stage to gain objective insights into prototype products, these include:</a:t>
            </a:r>
          </a:p>
          <a:p>
            <a:pPr lvl="1"/>
            <a:r>
              <a:rPr lang="en-GB" dirty="0">
                <a:solidFill>
                  <a:srgbClr val="009999"/>
                </a:solidFill>
              </a:rPr>
              <a:t>In-home studies and surveys</a:t>
            </a:r>
          </a:p>
          <a:p>
            <a:pPr lvl="1"/>
            <a:r>
              <a:rPr lang="en-GB" dirty="0">
                <a:solidFill>
                  <a:srgbClr val="009999"/>
                </a:solidFill>
              </a:rPr>
              <a:t>Consumer consulting boards</a:t>
            </a:r>
          </a:p>
          <a:p>
            <a:pPr lvl="1"/>
            <a:r>
              <a:rPr lang="en-GB" dirty="0">
                <a:solidFill>
                  <a:srgbClr val="009999"/>
                </a:solidFill>
              </a:rPr>
              <a:t>Focus groups</a:t>
            </a:r>
          </a:p>
          <a:p>
            <a:pPr lvl="1"/>
            <a:r>
              <a:rPr lang="en-GB" dirty="0">
                <a:solidFill>
                  <a:srgbClr val="77927D"/>
                </a:solidFill>
              </a:rPr>
              <a:t>What aspects of a prototype do </a:t>
            </a:r>
            <a:br>
              <a:rPr lang="en-GB" dirty="0">
                <a:solidFill>
                  <a:srgbClr val="77927D"/>
                </a:solidFill>
              </a:rPr>
            </a:br>
            <a:r>
              <a:rPr lang="en-GB" dirty="0">
                <a:solidFill>
                  <a:srgbClr val="77927D"/>
                </a:solidFill>
              </a:rPr>
              <a:t>you think consumers might be </a:t>
            </a:r>
            <a:br>
              <a:rPr lang="en-GB" dirty="0">
                <a:solidFill>
                  <a:srgbClr val="77927D"/>
                </a:solidFill>
              </a:rPr>
            </a:br>
            <a:r>
              <a:rPr lang="en-GB" dirty="0">
                <a:solidFill>
                  <a:srgbClr val="77927D"/>
                </a:solidFill>
              </a:rPr>
              <a:t>asked to test, compare and </a:t>
            </a:r>
            <a:br>
              <a:rPr lang="en-GB" dirty="0">
                <a:solidFill>
                  <a:srgbClr val="77927D"/>
                </a:solidFill>
              </a:rPr>
            </a:br>
            <a:r>
              <a:rPr lang="en-GB" dirty="0">
                <a:solidFill>
                  <a:srgbClr val="77927D"/>
                </a:solidFill>
              </a:rPr>
              <a:t>feedback on?</a:t>
            </a:r>
          </a:p>
          <a:p>
            <a:pPr lvl="1"/>
            <a:endParaRPr lang="en-GB" dirty="0"/>
          </a:p>
        </p:txBody>
      </p:sp>
      <p:pic>
        <p:nvPicPr>
          <p:cNvPr id="9" name="Picture 8">
            <a:extLst>
              <a:ext uri="{FF2B5EF4-FFF2-40B4-BE49-F238E27FC236}">
                <a16:creationId xmlns:a16="http://schemas.microsoft.com/office/drawing/2014/main" id="{AE093706-10D9-464A-9052-259E05DAB7A8}"/>
              </a:ext>
            </a:extLst>
          </p:cNvPr>
          <p:cNvPicPr>
            <a:picLocks noChangeAspect="1"/>
          </p:cNvPicPr>
          <p:nvPr/>
        </p:nvPicPr>
        <p:blipFill>
          <a:blip r:embed="rId3">
            <a:biLevel thresh="75000"/>
          </a:blip>
          <a:stretch>
            <a:fillRect/>
          </a:stretch>
        </p:blipFill>
        <p:spPr>
          <a:xfrm>
            <a:off x="7255203" y="6309407"/>
            <a:ext cx="1432684" cy="341406"/>
          </a:xfrm>
          <a:prstGeom prst="rect">
            <a:avLst/>
          </a:prstGeom>
        </p:spPr>
      </p:pic>
    </p:spTree>
    <p:extLst>
      <p:ext uri="{BB962C8B-B14F-4D97-AF65-F5344CB8AC3E}">
        <p14:creationId xmlns:p14="http://schemas.microsoft.com/office/powerpoint/2010/main" val="143864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BAC64E-AB31-4B74-9B2E-74C78BA53B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0209" y="2983882"/>
            <a:ext cx="5083791" cy="3874117"/>
          </a:xfrm>
          <a:prstGeom prst="rect">
            <a:avLst/>
          </a:prstGeom>
        </p:spPr>
      </p:pic>
      <p:sp>
        <p:nvSpPr>
          <p:cNvPr id="2" name="Text Placeholder 1">
            <a:extLst>
              <a:ext uri="{FF2B5EF4-FFF2-40B4-BE49-F238E27FC236}">
                <a16:creationId xmlns:a16="http://schemas.microsoft.com/office/drawing/2014/main" id="{3F30FBB9-38AF-4FCF-94A5-B625230C1D0B}"/>
              </a:ext>
            </a:extLst>
          </p:cNvPr>
          <p:cNvSpPr>
            <a:spLocks noGrp="1"/>
          </p:cNvSpPr>
          <p:nvPr>
            <p:ph type="body" sz="quarter" idx="13"/>
          </p:nvPr>
        </p:nvSpPr>
        <p:spPr/>
        <p:txBody>
          <a:bodyPr/>
          <a:lstStyle/>
          <a:p>
            <a:r>
              <a:rPr lang="en-GB"/>
              <a:t>Efficient cutting</a:t>
            </a:r>
            <a:endParaRPr lang="en-GB" dirty="0"/>
          </a:p>
        </p:txBody>
      </p:sp>
      <p:sp>
        <p:nvSpPr>
          <p:cNvPr id="3" name="Text Placeholder 2">
            <a:extLst>
              <a:ext uri="{FF2B5EF4-FFF2-40B4-BE49-F238E27FC236}">
                <a16:creationId xmlns:a16="http://schemas.microsoft.com/office/drawing/2014/main" id="{83BD7222-89AA-4AD7-B470-6ED73714398B}"/>
              </a:ext>
            </a:extLst>
          </p:cNvPr>
          <p:cNvSpPr>
            <a:spLocks noGrp="1"/>
          </p:cNvSpPr>
          <p:nvPr>
            <p:ph type="body" sz="quarter" idx="14"/>
          </p:nvPr>
        </p:nvSpPr>
        <p:spPr/>
        <p:txBody>
          <a:bodyPr/>
          <a:lstStyle/>
          <a:p>
            <a:r>
              <a:rPr lang="en-GB" dirty="0"/>
              <a:t>Accurate measuring is vital for functionality but also increases efficiency, leading to reduced:</a:t>
            </a:r>
          </a:p>
          <a:p>
            <a:pPr lvl="1"/>
            <a:r>
              <a:rPr lang="en-GB" dirty="0"/>
              <a:t>Waste</a:t>
            </a:r>
          </a:p>
          <a:p>
            <a:pPr lvl="1"/>
            <a:r>
              <a:rPr lang="en-GB" dirty="0"/>
              <a:t>Material costs</a:t>
            </a:r>
          </a:p>
          <a:p>
            <a:pPr lvl="1"/>
            <a:r>
              <a:rPr lang="en-GB" dirty="0"/>
              <a:t>Disposal and recycling costs</a:t>
            </a:r>
          </a:p>
          <a:p>
            <a:pPr lvl="1"/>
            <a:r>
              <a:rPr lang="en-GB" dirty="0"/>
              <a:t>Time required</a:t>
            </a:r>
          </a:p>
          <a:p>
            <a:pPr lvl="2"/>
            <a:r>
              <a:rPr lang="en-GB" dirty="0"/>
              <a:t>How can computer-aided </a:t>
            </a:r>
            <a:br>
              <a:rPr lang="en-GB" dirty="0"/>
            </a:br>
            <a:r>
              <a:rPr lang="en-GB" dirty="0"/>
              <a:t>design and manufacturing</a:t>
            </a:r>
            <a:br>
              <a:rPr lang="en-GB" dirty="0"/>
            </a:br>
            <a:r>
              <a:rPr lang="en-GB" dirty="0"/>
              <a:t>help minimise waste?</a:t>
            </a:r>
          </a:p>
          <a:p>
            <a:pPr lvl="1"/>
            <a:endParaRPr lang="en-GB" dirty="0"/>
          </a:p>
        </p:txBody>
      </p:sp>
      <p:pic>
        <p:nvPicPr>
          <p:cNvPr id="5" name="Picture 4">
            <a:extLst>
              <a:ext uri="{FF2B5EF4-FFF2-40B4-BE49-F238E27FC236}">
                <a16:creationId xmlns:a16="http://schemas.microsoft.com/office/drawing/2014/main" id="{F6E4554D-D680-49A9-89EF-A47A3206FBB8}"/>
              </a:ext>
            </a:extLst>
          </p:cNvPr>
          <p:cNvPicPr>
            <a:picLocks noChangeAspect="1"/>
          </p:cNvPicPr>
          <p:nvPr/>
        </p:nvPicPr>
        <p:blipFill>
          <a:blip r:embed="rId4">
            <a:biLevel thresh="75000"/>
          </a:blip>
          <a:stretch>
            <a:fillRect/>
          </a:stretch>
        </p:blipFill>
        <p:spPr>
          <a:xfrm>
            <a:off x="7255203" y="6309407"/>
            <a:ext cx="1432684" cy="341406"/>
          </a:xfrm>
          <a:prstGeom prst="rect">
            <a:avLst/>
          </a:prstGeom>
        </p:spPr>
      </p:pic>
    </p:spTree>
    <p:extLst>
      <p:ext uri="{BB962C8B-B14F-4D97-AF65-F5344CB8AC3E}">
        <p14:creationId xmlns:p14="http://schemas.microsoft.com/office/powerpoint/2010/main" val="276880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Material allowances</a:t>
            </a:r>
            <a:endParaRPr lang="en-US" dirty="0"/>
          </a:p>
        </p:txBody>
      </p:sp>
      <p:sp>
        <p:nvSpPr>
          <p:cNvPr id="3" name="Text Placeholder 2"/>
          <p:cNvSpPr>
            <a:spLocks noGrp="1"/>
          </p:cNvSpPr>
          <p:nvPr>
            <p:ph type="body" sz="quarter" idx="14"/>
          </p:nvPr>
        </p:nvSpPr>
        <p:spPr/>
        <p:txBody>
          <a:bodyPr/>
          <a:lstStyle/>
          <a:p>
            <a:r>
              <a:rPr lang="en-US" dirty="0"/>
              <a:t>When using different materials, allowances may be used to make it easier for the task to be </a:t>
            </a:r>
            <a:br>
              <a:rPr lang="en-US" dirty="0"/>
            </a:br>
            <a:r>
              <a:rPr lang="en-US" dirty="0"/>
              <a:t>completed accurately</a:t>
            </a:r>
          </a:p>
          <a:p>
            <a:pPr lvl="1"/>
            <a:r>
              <a:rPr lang="en-US" dirty="0"/>
              <a:t>A graphic product may use a narrow bleed</a:t>
            </a:r>
          </a:p>
          <a:p>
            <a:pPr lvl="1"/>
            <a:r>
              <a:rPr lang="en-US" dirty="0"/>
              <a:t>A wooden joint may have a deliberate overlap</a:t>
            </a:r>
          </a:p>
          <a:p>
            <a:pPr lvl="1"/>
            <a:r>
              <a:rPr lang="en-US" dirty="0"/>
              <a:t>The textiles industry uses seam allowances</a:t>
            </a:r>
          </a:p>
          <a:p>
            <a:pPr lvl="1"/>
            <a:r>
              <a:rPr lang="en-US" dirty="0"/>
              <a:t>An electrical lead may initially be cut intentionally long</a:t>
            </a:r>
          </a:p>
          <a:p>
            <a:r>
              <a:rPr lang="en-US" dirty="0"/>
              <a:t>Material allowances are fine but do represent waste and should be kept to a minimum</a:t>
            </a:r>
          </a:p>
          <a:p>
            <a:endParaRPr lang="en-US" dirty="0"/>
          </a:p>
        </p:txBody>
      </p:sp>
    </p:spTree>
    <p:extLst>
      <p:ext uri="{BB962C8B-B14F-4D97-AF65-F5344CB8AC3E}">
        <p14:creationId xmlns:p14="http://schemas.microsoft.com/office/powerpoint/2010/main" val="32342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chine&#10;&#10;Description generated with high confidence">
            <a:extLst>
              <a:ext uri="{FF2B5EF4-FFF2-40B4-BE49-F238E27FC236}">
                <a16:creationId xmlns:a16="http://schemas.microsoft.com/office/drawing/2014/main" id="{18289557-3BAF-4AFA-99E1-24E1BDD9E5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4484" y="2612023"/>
            <a:ext cx="4319516" cy="4245978"/>
          </a:xfrm>
          <a:prstGeom prst="rect">
            <a:avLst/>
          </a:prstGeom>
        </p:spPr>
      </p:pic>
      <p:sp>
        <p:nvSpPr>
          <p:cNvPr id="2" name="Text Placeholder 1">
            <a:extLst>
              <a:ext uri="{FF2B5EF4-FFF2-40B4-BE49-F238E27FC236}">
                <a16:creationId xmlns:a16="http://schemas.microsoft.com/office/drawing/2014/main" id="{676426F1-EEED-4BBC-A3E5-6DBFACBE0D9D}"/>
              </a:ext>
            </a:extLst>
          </p:cNvPr>
          <p:cNvSpPr>
            <a:spLocks noGrp="1"/>
          </p:cNvSpPr>
          <p:nvPr>
            <p:ph type="body" sz="quarter" idx="13"/>
          </p:nvPr>
        </p:nvSpPr>
        <p:spPr/>
        <p:txBody>
          <a:bodyPr/>
          <a:lstStyle/>
          <a:p>
            <a:r>
              <a:rPr lang="en-GB"/>
              <a:t>Computer-aided manufacturing</a:t>
            </a:r>
            <a:endParaRPr lang="en-GB" dirty="0"/>
          </a:p>
        </p:txBody>
      </p:sp>
      <p:sp>
        <p:nvSpPr>
          <p:cNvPr id="3" name="Text Placeholder 2">
            <a:extLst>
              <a:ext uri="{FF2B5EF4-FFF2-40B4-BE49-F238E27FC236}">
                <a16:creationId xmlns:a16="http://schemas.microsoft.com/office/drawing/2014/main" id="{01B352E8-8406-4B12-B534-BBCB1A6883D8}"/>
              </a:ext>
            </a:extLst>
          </p:cNvPr>
          <p:cNvSpPr>
            <a:spLocks noGrp="1"/>
          </p:cNvSpPr>
          <p:nvPr>
            <p:ph type="body" sz="quarter" idx="14"/>
          </p:nvPr>
        </p:nvSpPr>
        <p:spPr>
          <a:xfrm>
            <a:off x="724280" y="1704179"/>
            <a:ext cx="7797230" cy="3453607"/>
          </a:xfrm>
        </p:spPr>
        <p:txBody>
          <a:bodyPr/>
          <a:lstStyle/>
          <a:p>
            <a:r>
              <a:rPr lang="en-GB" dirty="0"/>
              <a:t>Computer-aided manufacture (CAM) enables greater repetitive accuracy and is used in batch, mass </a:t>
            </a:r>
            <a:br>
              <a:rPr lang="en-GB" dirty="0"/>
            </a:br>
            <a:r>
              <a:rPr lang="en-GB" dirty="0"/>
              <a:t>and continuous production methods</a:t>
            </a:r>
          </a:p>
          <a:p>
            <a:pPr lvl="1"/>
            <a:r>
              <a:rPr lang="en-GB" dirty="0"/>
              <a:t>CAM machinery includes laser cutters, CNC routers, lathes and milling machines</a:t>
            </a:r>
          </a:p>
          <a:p>
            <a:pPr lvl="1"/>
            <a:r>
              <a:rPr lang="en-GB" dirty="0"/>
              <a:t>Machines read code generated </a:t>
            </a:r>
            <a:br>
              <a:rPr lang="en-GB" dirty="0"/>
            </a:br>
            <a:r>
              <a:rPr lang="en-GB" dirty="0"/>
              <a:t>from CAD software which can </a:t>
            </a:r>
            <a:br>
              <a:rPr lang="en-GB" dirty="0"/>
            </a:br>
            <a:r>
              <a:rPr lang="en-GB" dirty="0"/>
              <a:t>plot efficient tool paths, these </a:t>
            </a:r>
            <a:br>
              <a:rPr lang="en-GB" dirty="0"/>
            </a:br>
            <a:r>
              <a:rPr lang="en-GB" dirty="0"/>
              <a:t>can be optimised for speed</a:t>
            </a:r>
          </a:p>
          <a:p>
            <a:pPr lvl="2"/>
            <a:r>
              <a:rPr lang="en-GB" dirty="0"/>
              <a:t>In what ways can layouts can be </a:t>
            </a:r>
            <a:br>
              <a:rPr lang="en-GB" dirty="0"/>
            </a:br>
            <a:r>
              <a:rPr lang="en-GB" dirty="0"/>
              <a:t>maximised to minimise waste?</a:t>
            </a:r>
          </a:p>
        </p:txBody>
      </p:sp>
      <p:pic>
        <p:nvPicPr>
          <p:cNvPr id="9" name="Picture 8">
            <a:extLst>
              <a:ext uri="{FF2B5EF4-FFF2-40B4-BE49-F238E27FC236}">
                <a16:creationId xmlns:a16="http://schemas.microsoft.com/office/drawing/2014/main" id="{BC534221-D1FE-4108-9863-1D20358200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67374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Reducing waste</a:t>
            </a:r>
          </a:p>
        </p:txBody>
      </p:sp>
      <p:sp>
        <p:nvSpPr>
          <p:cNvPr id="3" name="Text Placeholder 2"/>
          <p:cNvSpPr>
            <a:spLocks noGrp="1"/>
          </p:cNvSpPr>
          <p:nvPr>
            <p:ph type="body" sz="quarter" idx="14"/>
          </p:nvPr>
        </p:nvSpPr>
        <p:spPr/>
        <p:txBody>
          <a:bodyPr/>
          <a:lstStyle/>
          <a:p>
            <a:r>
              <a:rPr lang="en-GB" dirty="0"/>
              <a:t>Cutting parts or components from the edge of a piece of material saves space and reduces wastage</a:t>
            </a:r>
          </a:p>
          <a:p>
            <a:pPr lvl="1"/>
            <a:r>
              <a:rPr lang="en-US" dirty="0"/>
              <a:t>Nesting shapes (</a:t>
            </a:r>
            <a:r>
              <a:rPr lang="en-US" dirty="0" err="1"/>
              <a:t>centre</a:t>
            </a:r>
            <a:r>
              <a:rPr lang="en-US" dirty="0"/>
              <a:t>) limits the amount of waste material by closely grouping them </a:t>
            </a:r>
          </a:p>
          <a:p>
            <a:pPr lvl="1"/>
            <a:r>
              <a:rPr lang="en-US" dirty="0"/>
              <a:t>Tessellation (right) revises the layout, including more shapes, increasing efficiency and reducing waste, however this is not always possible and depends on the cutting process used</a:t>
            </a:r>
            <a:endParaRPr lang="en-GB" dirty="0"/>
          </a:p>
          <a:p>
            <a:pPr lvl="1"/>
            <a:endParaRPr lang="en-GB" dirty="0"/>
          </a:p>
        </p:txBody>
      </p:sp>
      <p:pic>
        <p:nvPicPr>
          <p:cNvPr id="14" name="Picture 13" descr="A green sign with white text&#10;&#10;Description generated with very high confidence">
            <a:extLst>
              <a:ext uri="{FF2B5EF4-FFF2-40B4-BE49-F238E27FC236}">
                <a16:creationId xmlns:a16="http://schemas.microsoft.com/office/drawing/2014/main" id="{44968003-955E-4DDF-ABC2-055049F94F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80" y="4565809"/>
            <a:ext cx="2165843" cy="1540629"/>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ACAFDAAB-B3EB-4CF7-9E3A-A44500FEA0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9594" y="4565809"/>
            <a:ext cx="2165842" cy="1540629"/>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DA9D4D22-EE59-4E86-B809-3362041F4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6971" y="4565809"/>
            <a:ext cx="2165842" cy="1540629"/>
          </a:xfrm>
          <a:prstGeom prst="rect">
            <a:avLst/>
          </a:prstGeom>
        </p:spPr>
      </p:pic>
    </p:spTree>
    <p:extLst>
      <p:ext uri="{BB962C8B-B14F-4D97-AF65-F5344CB8AC3E}">
        <p14:creationId xmlns:p14="http://schemas.microsoft.com/office/powerpoint/2010/main" val="74591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14288-A06C-4731-A419-F78A432C8259}"/>
              </a:ext>
            </a:extLst>
          </p:cNvPr>
          <p:cNvSpPr>
            <a:spLocks noGrp="1"/>
          </p:cNvSpPr>
          <p:nvPr>
            <p:ph type="body" sz="quarter" idx="13"/>
          </p:nvPr>
        </p:nvSpPr>
        <p:spPr/>
        <p:txBody>
          <a:bodyPr/>
          <a:lstStyle/>
          <a:p>
            <a:r>
              <a:rPr lang="en-GB"/>
              <a:t>Jig, template, pattern, fixture</a:t>
            </a:r>
          </a:p>
        </p:txBody>
      </p:sp>
      <p:sp>
        <p:nvSpPr>
          <p:cNvPr id="3" name="Text Placeholder 2">
            <a:extLst>
              <a:ext uri="{FF2B5EF4-FFF2-40B4-BE49-F238E27FC236}">
                <a16:creationId xmlns:a16="http://schemas.microsoft.com/office/drawing/2014/main" id="{F656A56F-F45D-48E8-BFDD-B661E78A7EFF}"/>
              </a:ext>
            </a:extLst>
          </p:cNvPr>
          <p:cNvSpPr>
            <a:spLocks noGrp="1"/>
          </p:cNvSpPr>
          <p:nvPr>
            <p:ph type="body" sz="quarter" idx="14"/>
          </p:nvPr>
        </p:nvSpPr>
        <p:spPr>
          <a:xfrm>
            <a:off x="724279" y="1704179"/>
            <a:ext cx="7903905" cy="3453607"/>
          </a:xfrm>
        </p:spPr>
        <p:txBody>
          <a:bodyPr/>
          <a:lstStyle/>
          <a:p>
            <a:r>
              <a:rPr lang="en-US" dirty="0"/>
              <a:t>These are especially common in small and medium production runs, saving time and increasing accuracy</a:t>
            </a:r>
          </a:p>
          <a:p>
            <a:pPr lvl="1"/>
            <a:r>
              <a:rPr lang="en-GB" dirty="0"/>
              <a:t>Note: some terms are interchangeable and even have different meanings between material areas and industries</a:t>
            </a:r>
          </a:p>
          <a:p>
            <a:pPr lvl="1"/>
            <a:r>
              <a:rPr lang="en-GB" b="1" dirty="0"/>
              <a:t>Patterns</a:t>
            </a:r>
            <a:r>
              <a:rPr lang="en-GB" dirty="0"/>
              <a:t> – can be full size guides (or collection of) on paper, card or hardboard and include accurate information for drilling, cutting etc., but a pattern is also the term for a wooden shape used for casting</a:t>
            </a:r>
          </a:p>
          <a:p>
            <a:pPr lvl="1"/>
            <a:r>
              <a:rPr lang="en-GB" b="1" dirty="0"/>
              <a:t>Templates</a:t>
            </a:r>
            <a:r>
              <a:rPr lang="en-GB" dirty="0"/>
              <a:t> – can be more permanent than a pattern; this will often be a piece of board material cut from a pattern </a:t>
            </a:r>
          </a:p>
          <a:p>
            <a:pPr lvl="1"/>
            <a:r>
              <a:rPr lang="en-GB" b="1" dirty="0"/>
              <a:t>Jigs and fixtures</a:t>
            </a:r>
            <a:r>
              <a:rPr lang="en-GB" dirty="0"/>
              <a:t> – are used to hold materials to be cut, drilled or machined accurately and safely </a:t>
            </a:r>
          </a:p>
        </p:txBody>
      </p:sp>
    </p:spTree>
    <p:extLst>
      <p:ext uri="{BB962C8B-B14F-4D97-AF65-F5344CB8AC3E}">
        <p14:creationId xmlns:p14="http://schemas.microsoft.com/office/powerpoint/2010/main" val="293890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53A07-B4FC-4606-AC10-BFB23BC885CE}"/>
              </a:ext>
            </a:extLst>
          </p:cNvPr>
          <p:cNvSpPr>
            <a:spLocks noGrp="1"/>
          </p:cNvSpPr>
          <p:nvPr>
            <p:ph type="body" sz="quarter" idx="13"/>
          </p:nvPr>
        </p:nvSpPr>
        <p:spPr/>
        <p:txBody>
          <a:bodyPr/>
          <a:lstStyle/>
          <a:p>
            <a:r>
              <a:rPr lang="en-GB"/>
              <a:t>Production lines</a:t>
            </a:r>
            <a:endParaRPr lang="en-GB" dirty="0"/>
          </a:p>
        </p:txBody>
      </p:sp>
      <p:sp>
        <p:nvSpPr>
          <p:cNvPr id="3" name="Text Placeholder 2">
            <a:extLst>
              <a:ext uri="{FF2B5EF4-FFF2-40B4-BE49-F238E27FC236}">
                <a16:creationId xmlns:a16="http://schemas.microsoft.com/office/drawing/2014/main" id="{20A19293-3FE3-43A8-BBDF-9F05BC94670C}"/>
              </a:ext>
            </a:extLst>
          </p:cNvPr>
          <p:cNvSpPr>
            <a:spLocks noGrp="1"/>
          </p:cNvSpPr>
          <p:nvPr>
            <p:ph type="body" sz="quarter" idx="14"/>
          </p:nvPr>
        </p:nvSpPr>
        <p:spPr/>
        <p:txBody>
          <a:bodyPr/>
          <a:lstStyle/>
          <a:p>
            <a:r>
              <a:rPr lang="en-GB" dirty="0"/>
              <a:t>Production lines with a high level of automation enable several different processes to be completed</a:t>
            </a:r>
          </a:p>
          <a:p>
            <a:r>
              <a:rPr lang="en-GB" dirty="0"/>
              <a:t>In the production of cosmetic products, </a:t>
            </a:r>
            <a:br>
              <a:rPr lang="en-GB" dirty="0"/>
            </a:br>
            <a:r>
              <a:rPr lang="en-GB" dirty="0"/>
              <a:t>this includes processes such as:</a:t>
            </a:r>
          </a:p>
          <a:p>
            <a:pPr lvl="1"/>
            <a:r>
              <a:rPr lang="en-GB" dirty="0"/>
              <a:t>forming and moulding</a:t>
            </a:r>
          </a:p>
          <a:p>
            <a:pPr lvl="1"/>
            <a:r>
              <a:rPr lang="en-GB" dirty="0"/>
              <a:t>application of labels</a:t>
            </a:r>
          </a:p>
          <a:p>
            <a:pPr lvl="1"/>
            <a:r>
              <a:rPr lang="en-GB" dirty="0"/>
              <a:t>insertion of product</a:t>
            </a:r>
          </a:p>
          <a:p>
            <a:pPr lvl="1"/>
            <a:r>
              <a:rPr lang="en-GB" dirty="0"/>
              <a:t>application of lids and caps</a:t>
            </a:r>
          </a:p>
          <a:p>
            <a:pPr lvl="2"/>
            <a:r>
              <a:rPr lang="en-GB" dirty="0"/>
              <a:t>Discuss how production lines </a:t>
            </a:r>
            <a:br>
              <a:rPr lang="en-GB" dirty="0"/>
            </a:br>
            <a:r>
              <a:rPr lang="en-GB" dirty="0"/>
              <a:t>contribute to efficiency</a:t>
            </a:r>
          </a:p>
        </p:txBody>
      </p:sp>
      <p:pic>
        <p:nvPicPr>
          <p:cNvPr id="8" name="Picture 7" descr="A picture containing sitting&#10;&#10;Description generated with high confidence">
            <a:extLst>
              <a:ext uri="{FF2B5EF4-FFF2-40B4-BE49-F238E27FC236}">
                <a16:creationId xmlns:a16="http://schemas.microsoft.com/office/drawing/2014/main" id="{1D4CA03E-BC12-4F10-82A8-C476246FA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6309" y="2490538"/>
            <a:ext cx="2454441" cy="3681662"/>
          </a:xfrm>
          <a:prstGeom prst="rect">
            <a:avLst/>
          </a:prstGeom>
        </p:spPr>
      </p:pic>
    </p:spTree>
    <p:extLst>
      <p:ext uri="{BB962C8B-B14F-4D97-AF65-F5344CB8AC3E}">
        <p14:creationId xmlns:p14="http://schemas.microsoft.com/office/powerpoint/2010/main" val="324319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hair&#10;&#10;Description generated with high confidence">
            <a:extLst>
              <a:ext uri="{FF2B5EF4-FFF2-40B4-BE49-F238E27FC236}">
                <a16:creationId xmlns:a16="http://schemas.microsoft.com/office/drawing/2014/main" id="{98ED6B39-1393-4467-ACFF-3B0EE64585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520668" y="2016829"/>
            <a:ext cx="3623332" cy="4214366"/>
          </a:xfrm>
          <a:prstGeom prst="rect">
            <a:avLst/>
          </a:prstGeom>
        </p:spPr>
      </p:pic>
      <p:sp>
        <p:nvSpPr>
          <p:cNvPr id="2" name="Text Placeholder 1">
            <a:extLst>
              <a:ext uri="{FF2B5EF4-FFF2-40B4-BE49-F238E27FC236}">
                <a16:creationId xmlns:a16="http://schemas.microsoft.com/office/drawing/2014/main" id="{FF1BAA0C-E583-4CA4-AC12-5F471CB6870B}"/>
              </a:ext>
            </a:extLst>
          </p:cNvPr>
          <p:cNvSpPr>
            <a:spLocks noGrp="1"/>
          </p:cNvSpPr>
          <p:nvPr>
            <p:ph type="body" sz="quarter" idx="13"/>
          </p:nvPr>
        </p:nvSpPr>
        <p:spPr/>
        <p:txBody>
          <a:bodyPr/>
          <a:lstStyle/>
          <a:p>
            <a:r>
              <a:rPr lang="en-GB" dirty="0"/>
              <a:t>Sub-assembly</a:t>
            </a:r>
          </a:p>
        </p:txBody>
      </p:sp>
      <p:sp>
        <p:nvSpPr>
          <p:cNvPr id="3" name="Text Placeholder 2">
            <a:extLst>
              <a:ext uri="{FF2B5EF4-FFF2-40B4-BE49-F238E27FC236}">
                <a16:creationId xmlns:a16="http://schemas.microsoft.com/office/drawing/2014/main" id="{5CC4AD16-901D-47A9-8B03-4AD5B607280E}"/>
              </a:ext>
            </a:extLst>
          </p:cNvPr>
          <p:cNvSpPr>
            <a:spLocks noGrp="1"/>
          </p:cNvSpPr>
          <p:nvPr>
            <p:ph type="body" sz="quarter" idx="14"/>
          </p:nvPr>
        </p:nvSpPr>
        <p:spPr/>
        <p:txBody>
          <a:bodyPr/>
          <a:lstStyle/>
          <a:p>
            <a:r>
              <a:rPr lang="en-GB" dirty="0"/>
              <a:t>Sometimes parts of a product are sub-assembled </a:t>
            </a:r>
            <a:br>
              <a:rPr lang="en-GB" dirty="0"/>
            </a:br>
            <a:r>
              <a:rPr lang="en-GB" dirty="0"/>
              <a:t>in separate manufacturing ‘cells’ or offsite </a:t>
            </a:r>
            <a:br>
              <a:rPr lang="en-GB" dirty="0"/>
            </a:br>
            <a:r>
              <a:rPr lang="en-GB" dirty="0"/>
              <a:t>and then introduced into the assembly line</a:t>
            </a:r>
          </a:p>
          <a:p>
            <a:pPr lvl="1"/>
            <a:r>
              <a:rPr lang="en-GB" dirty="0"/>
              <a:t>This allows manufactures to outsource parts, </a:t>
            </a:r>
            <a:br>
              <a:rPr lang="en-GB" dirty="0"/>
            </a:br>
            <a:r>
              <a:rPr lang="en-GB" dirty="0"/>
              <a:t>make use of specialist skilled labour and </a:t>
            </a:r>
            <a:br>
              <a:rPr lang="en-GB" dirty="0"/>
            </a:br>
            <a:r>
              <a:rPr lang="en-GB" dirty="0"/>
              <a:t>increases efficiency and quality</a:t>
            </a:r>
          </a:p>
          <a:p>
            <a:r>
              <a:rPr lang="en-GB" dirty="0"/>
              <a:t>In a car, sub-assembled parts include:</a:t>
            </a:r>
          </a:p>
          <a:p>
            <a:pPr lvl="1"/>
            <a:r>
              <a:rPr lang="en-GB" dirty="0"/>
              <a:t>engines and gear boxes</a:t>
            </a:r>
          </a:p>
          <a:p>
            <a:pPr lvl="1"/>
            <a:r>
              <a:rPr lang="en-GB" dirty="0"/>
              <a:t>seats and upholstery</a:t>
            </a:r>
          </a:p>
          <a:p>
            <a:pPr lvl="1"/>
            <a:r>
              <a:rPr lang="en-GB" dirty="0"/>
              <a:t>dashboards and entertainment </a:t>
            </a:r>
            <a:br>
              <a:rPr lang="en-GB" dirty="0"/>
            </a:br>
            <a:r>
              <a:rPr lang="en-GB" dirty="0"/>
              <a:t>and navigation equipment</a:t>
            </a:r>
          </a:p>
          <a:p>
            <a:pPr lvl="1"/>
            <a:endParaRPr lang="en-GB" dirty="0"/>
          </a:p>
        </p:txBody>
      </p:sp>
    </p:spTree>
    <p:extLst>
      <p:ext uri="{BB962C8B-B14F-4D97-AF65-F5344CB8AC3E}">
        <p14:creationId xmlns:p14="http://schemas.microsoft.com/office/powerpoint/2010/main" val="376317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importance of planning for accuracy when making prototypes and planning for small-, medium- and large-scale production</a:t>
            </a:r>
          </a:p>
          <a:p>
            <a:r>
              <a:rPr lang="en-US" dirty="0"/>
              <a:t>Know how procedures and checks can be put into place to improve efficiency and reduce waste</a:t>
            </a: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22387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93451F-5814-4868-953C-500EDF97C687}"/>
              </a:ext>
            </a:extLst>
          </p:cNvPr>
          <p:cNvSpPr>
            <a:spLocks noGrp="1"/>
          </p:cNvSpPr>
          <p:nvPr>
            <p:ph type="body" sz="quarter" idx="13"/>
          </p:nvPr>
        </p:nvSpPr>
        <p:spPr/>
        <p:txBody>
          <a:bodyPr/>
          <a:lstStyle/>
          <a:p>
            <a:r>
              <a:rPr lang="en-GB" dirty="0"/>
              <a:t>Plenary Task</a:t>
            </a:r>
          </a:p>
        </p:txBody>
      </p:sp>
      <p:sp>
        <p:nvSpPr>
          <p:cNvPr id="5" name="Text Placeholder 4">
            <a:extLst>
              <a:ext uri="{FF2B5EF4-FFF2-40B4-BE49-F238E27FC236}">
                <a16:creationId xmlns:a16="http://schemas.microsoft.com/office/drawing/2014/main" id="{17D80985-6AB5-4D11-A28D-D90BFA39A038}"/>
              </a:ext>
            </a:extLst>
          </p:cNvPr>
          <p:cNvSpPr>
            <a:spLocks noGrp="1"/>
          </p:cNvSpPr>
          <p:nvPr>
            <p:ph type="body" sz="quarter" idx="14"/>
          </p:nvPr>
        </p:nvSpPr>
        <p:spPr/>
        <p:txBody>
          <a:bodyPr/>
          <a:lstStyle/>
          <a:p>
            <a:r>
              <a:rPr lang="en-GB" dirty="0"/>
              <a:t>Complete </a:t>
            </a:r>
            <a:r>
              <a:rPr lang="en-GB" b="1" dirty="0"/>
              <a:t>Task 2</a:t>
            </a:r>
            <a:r>
              <a:rPr lang="en-GB" dirty="0"/>
              <a:t> of your </a:t>
            </a:r>
            <a:r>
              <a:rPr lang="en-GB" b="1" dirty="0"/>
              <a:t>Worksheet</a:t>
            </a:r>
          </a:p>
        </p:txBody>
      </p:sp>
    </p:spTree>
    <p:extLst>
      <p:ext uri="{BB962C8B-B14F-4D97-AF65-F5344CB8AC3E}">
        <p14:creationId xmlns:p14="http://schemas.microsoft.com/office/powerpoint/2010/main" val="374559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close up of a watch&#10;&#10;Description generated with very high confidence">
            <a:extLst>
              <a:ext uri="{FF2B5EF4-FFF2-40B4-BE49-F238E27FC236}">
                <a16:creationId xmlns:a16="http://schemas.microsoft.com/office/drawing/2014/main" id="{EC11E61A-49C9-4474-9CCA-0605F2DF03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1978" y="3331923"/>
            <a:ext cx="5125112" cy="352607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Starter</a:t>
            </a:r>
          </a:p>
        </p:txBody>
      </p:sp>
      <p:sp>
        <p:nvSpPr>
          <p:cNvPr id="4" name="Text Placeholder 3">
            <a:extLst>
              <a:ext uri="{FF2B5EF4-FFF2-40B4-BE49-F238E27FC236}">
                <a16:creationId xmlns:a16="http://schemas.microsoft.com/office/drawing/2014/main" id="{5A8735A0-AA88-4356-B8DB-CE98E00DFE1E}"/>
              </a:ext>
            </a:extLst>
          </p:cNvPr>
          <p:cNvSpPr>
            <a:spLocks noGrp="1"/>
          </p:cNvSpPr>
          <p:nvPr>
            <p:ph type="body" sz="quarter" idx="14"/>
          </p:nvPr>
        </p:nvSpPr>
        <p:spPr>
          <a:xfrm>
            <a:off x="724280" y="1704179"/>
            <a:ext cx="7935166" cy="3453607"/>
          </a:xfrm>
        </p:spPr>
        <p:txBody>
          <a:bodyPr/>
          <a:lstStyle/>
          <a:p>
            <a:r>
              <a:rPr lang="en-US" dirty="0">
                <a:solidFill>
                  <a:schemeClr val="bg1"/>
                </a:solidFill>
              </a:rPr>
              <a:t>For a measurement to be accurate, it must conform to a defined specified value</a:t>
            </a:r>
          </a:p>
          <a:p>
            <a:r>
              <a:rPr lang="en-US" dirty="0">
                <a:solidFill>
                  <a:schemeClr val="bg1"/>
                </a:solidFill>
              </a:rPr>
              <a:t>Accuracy is a significant consideration in manufacture</a:t>
            </a:r>
          </a:p>
          <a:p>
            <a:pPr lvl="1"/>
            <a:r>
              <a:rPr lang="en-US" dirty="0"/>
              <a:t>Suggest the importance of accuracy with </a:t>
            </a:r>
            <a:br>
              <a:rPr lang="en-US" dirty="0"/>
            </a:br>
            <a:r>
              <a:rPr lang="en-US" dirty="0"/>
              <a:t>reference to the following factors:	</a:t>
            </a:r>
          </a:p>
          <a:p>
            <a:pPr lvl="1" indent="174625"/>
            <a:r>
              <a:rPr lang="en-US" dirty="0"/>
              <a:t>Quality</a:t>
            </a:r>
          </a:p>
          <a:p>
            <a:pPr lvl="1" indent="174625"/>
            <a:r>
              <a:rPr lang="en-US" dirty="0"/>
              <a:t>Waste</a:t>
            </a:r>
          </a:p>
          <a:p>
            <a:pPr lvl="1" indent="174625"/>
            <a:r>
              <a:rPr lang="en-US" dirty="0"/>
              <a:t>Cost</a:t>
            </a:r>
          </a:p>
          <a:p>
            <a:pPr lvl="1"/>
            <a:r>
              <a:rPr lang="en-US" dirty="0"/>
              <a:t>How can inaccuracies </a:t>
            </a:r>
            <a:br>
              <a:rPr lang="en-US" dirty="0"/>
            </a:br>
            <a:r>
              <a:rPr lang="en-US" dirty="0"/>
              <a:t>affect speed of production?</a:t>
            </a:r>
            <a:endParaRPr lang="en-GB" dirty="0"/>
          </a:p>
        </p:txBody>
      </p:sp>
    </p:spTree>
    <p:extLst>
      <p:ext uri="{BB962C8B-B14F-4D97-AF65-F5344CB8AC3E}">
        <p14:creationId xmlns:p14="http://schemas.microsoft.com/office/powerpoint/2010/main" val="137915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Efficiency</a:t>
            </a:r>
            <a:endParaRPr lang="en-US" dirty="0"/>
          </a:p>
        </p:txBody>
      </p:sp>
      <p:sp>
        <p:nvSpPr>
          <p:cNvPr id="4" name="Text Placeholder 3">
            <a:extLst>
              <a:ext uri="{FF2B5EF4-FFF2-40B4-BE49-F238E27FC236}">
                <a16:creationId xmlns:a16="http://schemas.microsoft.com/office/drawing/2014/main" id="{85FF360E-F94D-4FB0-8223-8E5143CA0D5D}"/>
              </a:ext>
            </a:extLst>
          </p:cNvPr>
          <p:cNvSpPr>
            <a:spLocks noGrp="1"/>
          </p:cNvSpPr>
          <p:nvPr>
            <p:ph type="body" sz="quarter" idx="14"/>
          </p:nvPr>
        </p:nvSpPr>
        <p:spPr/>
        <p:txBody>
          <a:bodyPr/>
          <a:lstStyle/>
          <a:p>
            <a:r>
              <a:rPr lang="en-GB" dirty="0"/>
              <a:t>Various project management systems can be used to help companies optimise efficient working practice in all areas of manufacture including</a:t>
            </a:r>
          </a:p>
          <a:p>
            <a:pPr lvl="1"/>
            <a:r>
              <a:rPr lang="en-GB" dirty="0"/>
              <a:t>Energy consumption</a:t>
            </a:r>
          </a:p>
          <a:p>
            <a:pPr lvl="1"/>
            <a:r>
              <a:rPr lang="en-GB" dirty="0"/>
              <a:t>Waste generation</a:t>
            </a:r>
          </a:p>
          <a:p>
            <a:pPr lvl="1"/>
            <a:r>
              <a:rPr lang="en-GB" dirty="0"/>
              <a:t>Logistics</a:t>
            </a:r>
          </a:p>
          <a:p>
            <a:pPr lvl="1"/>
            <a:r>
              <a:rPr lang="en-GB" dirty="0"/>
              <a:t>Production</a:t>
            </a:r>
          </a:p>
          <a:p>
            <a:pPr lvl="2"/>
            <a:r>
              <a:rPr lang="en-US" dirty="0"/>
              <a:t>What are the implications </a:t>
            </a:r>
            <a:r>
              <a:rPr lang="en-US"/>
              <a:t>to manufacturers </a:t>
            </a:r>
            <a:r>
              <a:rPr lang="en-US" dirty="0"/>
              <a:t>of shortfalls </a:t>
            </a:r>
            <a:br>
              <a:rPr lang="en-US" dirty="0"/>
            </a:br>
            <a:r>
              <a:rPr lang="en-US" dirty="0"/>
              <a:t>in efficiency? </a:t>
            </a:r>
            <a:endParaRPr lang="en-GB" dirty="0"/>
          </a:p>
        </p:txBody>
      </p:sp>
    </p:spTree>
    <p:extLst>
      <p:ext uri="{BB962C8B-B14F-4D97-AF65-F5344CB8AC3E}">
        <p14:creationId xmlns:p14="http://schemas.microsoft.com/office/powerpoint/2010/main" val="309137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blue shirt&#10;&#10;Description generated with very high confidence">
            <a:extLst>
              <a:ext uri="{FF2B5EF4-FFF2-40B4-BE49-F238E27FC236}">
                <a16:creationId xmlns:a16="http://schemas.microsoft.com/office/drawing/2014/main" id="{C4FFBED2-241B-47B9-BFDD-15F159DCA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926"/>
            <a:ext cx="9144000" cy="6207111"/>
          </a:xfrm>
          <a:prstGeom prst="rect">
            <a:avLst/>
          </a:prstGeom>
        </p:spPr>
      </p:pic>
      <p:sp>
        <p:nvSpPr>
          <p:cNvPr id="8" name="Rectangle 7">
            <a:extLst>
              <a:ext uri="{FF2B5EF4-FFF2-40B4-BE49-F238E27FC236}">
                <a16:creationId xmlns:a16="http://schemas.microsoft.com/office/drawing/2014/main" id="{D95C9DD0-E213-4809-8BB6-E8A59785EE98}"/>
              </a:ext>
            </a:extLst>
          </p:cNvPr>
          <p:cNvSpPr/>
          <p:nvPr/>
        </p:nvSpPr>
        <p:spPr>
          <a:xfrm>
            <a:off x="0" y="643812"/>
            <a:ext cx="9144000" cy="6204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Business benefits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4870762" cy="3453607"/>
          </a:xfrm>
        </p:spPr>
        <p:txBody>
          <a:bodyPr/>
          <a:lstStyle/>
          <a:p>
            <a:r>
              <a:rPr lang="en-US" dirty="0"/>
              <a:t>The benefits to business of increased accuracy and efficiency are many and include:</a:t>
            </a:r>
          </a:p>
          <a:p>
            <a:pPr lvl="1"/>
            <a:r>
              <a:rPr lang="en-US" dirty="0">
                <a:solidFill>
                  <a:srgbClr val="009999"/>
                </a:solidFill>
              </a:rPr>
              <a:t>reduced time to market</a:t>
            </a:r>
          </a:p>
          <a:p>
            <a:pPr lvl="1"/>
            <a:r>
              <a:rPr lang="en-US" dirty="0">
                <a:solidFill>
                  <a:srgbClr val="009999"/>
                </a:solidFill>
              </a:rPr>
              <a:t>competitive advantage</a:t>
            </a:r>
          </a:p>
          <a:p>
            <a:pPr lvl="1"/>
            <a:r>
              <a:rPr lang="en-US" dirty="0">
                <a:solidFill>
                  <a:srgbClr val="009999"/>
                </a:solidFill>
              </a:rPr>
              <a:t>increased market share </a:t>
            </a:r>
          </a:p>
          <a:p>
            <a:pPr lvl="1"/>
            <a:r>
              <a:rPr lang="en-US" dirty="0">
                <a:solidFill>
                  <a:srgbClr val="009999"/>
                </a:solidFill>
              </a:rPr>
              <a:t>satisfied customers </a:t>
            </a:r>
          </a:p>
          <a:p>
            <a:pPr lvl="2"/>
            <a:r>
              <a:rPr lang="en-US" dirty="0">
                <a:solidFill>
                  <a:schemeClr val="tx1"/>
                </a:solidFill>
              </a:rPr>
              <a:t>How could these factors </a:t>
            </a:r>
            <a:br>
              <a:rPr lang="en-US" dirty="0">
                <a:solidFill>
                  <a:schemeClr val="tx1"/>
                </a:solidFill>
              </a:rPr>
            </a:br>
            <a:r>
              <a:rPr lang="en-US" dirty="0">
                <a:solidFill>
                  <a:schemeClr val="tx1"/>
                </a:solidFill>
              </a:rPr>
              <a:t>influence the reputation </a:t>
            </a:r>
            <a:br>
              <a:rPr lang="en-US" dirty="0">
                <a:solidFill>
                  <a:schemeClr val="tx1"/>
                </a:solidFill>
              </a:rPr>
            </a:br>
            <a:r>
              <a:rPr lang="en-US" dirty="0">
                <a:solidFill>
                  <a:schemeClr val="tx1"/>
                </a:solidFill>
              </a:rPr>
              <a:t>of the company?</a:t>
            </a:r>
          </a:p>
          <a:p>
            <a:pPr lvl="1"/>
            <a:endParaRPr lang="en-US" dirty="0"/>
          </a:p>
          <a:p>
            <a:endParaRPr lang="en-US" dirty="0"/>
          </a:p>
          <a:p>
            <a:endParaRPr lang="en-US" dirty="0"/>
          </a:p>
        </p:txBody>
      </p:sp>
      <p:pic>
        <p:nvPicPr>
          <p:cNvPr id="9" name="Picture 8">
            <a:extLst>
              <a:ext uri="{FF2B5EF4-FFF2-40B4-BE49-F238E27FC236}">
                <a16:creationId xmlns:a16="http://schemas.microsoft.com/office/drawing/2014/main" id="{DA915EDD-384E-4AFF-8CE5-4E56EE625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416730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Economic benefits</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Increased accuracy and efficiency also brings economic advantages</a:t>
            </a:r>
          </a:p>
          <a:p>
            <a:pPr lvl="1"/>
            <a:r>
              <a:rPr lang="en-US" dirty="0"/>
              <a:t>Reducing expenditure on energy and materials </a:t>
            </a:r>
          </a:p>
          <a:p>
            <a:pPr lvl="1"/>
            <a:r>
              <a:rPr lang="en-US" dirty="0"/>
              <a:t>Reducing manufacturing and </a:t>
            </a:r>
            <a:r>
              <a:rPr lang="en-US" dirty="0" err="1"/>
              <a:t>labour</a:t>
            </a:r>
            <a:r>
              <a:rPr lang="en-US" dirty="0"/>
              <a:t> costs</a:t>
            </a:r>
          </a:p>
          <a:p>
            <a:pPr lvl="1"/>
            <a:r>
              <a:rPr lang="en-US" dirty="0"/>
              <a:t>Reducing the cost of waste processing and disposal</a:t>
            </a:r>
          </a:p>
          <a:p>
            <a:pPr lvl="1"/>
            <a:r>
              <a:rPr lang="en-US" dirty="0">
                <a:solidFill>
                  <a:srgbClr val="77927D"/>
                </a:solidFill>
              </a:rPr>
              <a:t>What other economic benefits </a:t>
            </a:r>
            <a:br>
              <a:rPr lang="en-US" dirty="0">
                <a:solidFill>
                  <a:srgbClr val="77927D"/>
                </a:solidFill>
              </a:rPr>
            </a:br>
            <a:r>
              <a:rPr lang="en-US" dirty="0">
                <a:solidFill>
                  <a:srgbClr val="77927D"/>
                </a:solidFill>
              </a:rPr>
              <a:t>may arise as a result of </a:t>
            </a:r>
            <a:br>
              <a:rPr lang="en-US" dirty="0">
                <a:solidFill>
                  <a:srgbClr val="77927D"/>
                </a:solidFill>
              </a:rPr>
            </a:br>
            <a:r>
              <a:rPr lang="en-US" dirty="0">
                <a:solidFill>
                  <a:srgbClr val="77927D"/>
                </a:solidFill>
              </a:rPr>
              <a:t>increased accuracy </a:t>
            </a:r>
            <a:br>
              <a:rPr lang="en-US" dirty="0">
                <a:solidFill>
                  <a:srgbClr val="77927D"/>
                </a:solidFill>
              </a:rPr>
            </a:br>
            <a:r>
              <a:rPr lang="en-US" dirty="0">
                <a:solidFill>
                  <a:srgbClr val="77927D"/>
                </a:solidFill>
              </a:rPr>
              <a:t>and efficiency?</a:t>
            </a:r>
          </a:p>
          <a:p>
            <a:pPr lvl="1"/>
            <a:endParaRPr lang="en-US" dirty="0"/>
          </a:p>
          <a:p>
            <a:endParaRPr lang="en-US" dirty="0"/>
          </a:p>
        </p:txBody>
      </p:sp>
    </p:spTree>
    <p:extLst>
      <p:ext uri="{BB962C8B-B14F-4D97-AF65-F5344CB8AC3E}">
        <p14:creationId xmlns:p14="http://schemas.microsoft.com/office/powerpoint/2010/main" val="226248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4A66C8-4E19-46B2-A5BE-11A8F3F0F3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337" t="-1960"/>
          <a:stretch/>
        </p:blipFill>
        <p:spPr>
          <a:xfrm>
            <a:off x="4716361" y="2157574"/>
            <a:ext cx="4427640" cy="3720736"/>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Environmental benefits</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environmental implications of increased accuracy and efficiently in manufacture are:</a:t>
            </a:r>
          </a:p>
          <a:p>
            <a:pPr lvl="1"/>
            <a:r>
              <a:rPr lang="en-US" dirty="0"/>
              <a:t>Fewer resources used</a:t>
            </a:r>
          </a:p>
          <a:p>
            <a:pPr lvl="1"/>
            <a:r>
              <a:rPr lang="en-US" dirty="0"/>
              <a:t>Less energy used</a:t>
            </a:r>
          </a:p>
          <a:p>
            <a:pPr lvl="1"/>
            <a:r>
              <a:rPr lang="en-US" dirty="0"/>
              <a:t>Lower levels of pollution</a:t>
            </a:r>
          </a:p>
          <a:p>
            <a:pPr lvl="1"/>
            <a:r>
              <a:rPr lang="en-US" dirty="0"/>
              <a:t>Less waste created</a:t>
            </a:r>
          </a:p>
          <a:p>
            <a:pPr lvl="1"/>
            <a:r>
              <a:rPr lang="en-US" dirty="0">
                <a:solidFill>
                  <a:srgbClr val="77927D"/>
                </a:solidFill>
              </a:rPr>
              <a:t>What are the positive knock </a:t>
            </a:r>
            <a:br>
              <a:rPr lang="en-US" dirty="0">
                <a:solidFill>
                  <a:srgbClr val="77927D"/>
                </a:solidFill>
              </a:rPr>
            </a:br>
            <a:r>
              <a:rPr lang="en-US" dirty="0">
                <a:solidFill>
                  <a:srgbClr val="77927D"/>
                </a:solidFill>
              </a:rPr>
              <a:t>on effects of lower levels of </a:t>
            </a:r>
            <a:br>
              <a:rPr lang="en-US" dirty="0">
                <a:solidFill>
                  <a:srgbClr val="77927D"/>
                </a:solidFill>
              </a:rPr>
            </a:br>
            <a:r>
              <a:rPr lang="en-US" dirty="0">
                <a:solidFill>
                  <a:srgbClr val="77927D"/>
                </a:solidFill>
              </a:rPr>
              <a:t>waste generation?</a:t>
            </a:r>
          </a:p>
        </p:txBody>
      </p:sp>
      <p:pic>
        <p:nvPicPr>
          <p:cNvPr id="5" name="Picture 4" descr="A picture containing sky, outdoor, handcart&#10;&#10;Description generated with very high confidence">
            <a:extLst>
              <a:ext uri="{FF2B5EF4-FFF2-40B4-BE49-F238E27FC236}">
                <a16:creationId xmlns:a16="http://schemas.microsoft.com/office/drawing/2014/main" id="{D601B073-6693-4977-8C3C-9613A372B8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6537" y="2688336"/>
            <a:ext cx="4367463" cy="4169664"/>
          </a:xfrm>
          <a:prstGeom prst="rect">
            <a:avLst/>
          </a:prstGeom>
        </p:spPr>
      </p:pic>
      <p:pic>
        <p:nvPicPr>
          <p:cNvPr id="9" name="Picture 8">
            <a:extLst>
              <a:ext uri="{FF2B5EF4-FFF2-40B4-BE49-F238E27FC236}">
                <a16:creationId xmlns:a16="http://schemas.microsoft.com/office/drawing/2014/main" id="{2E3BC966-46BD-466E-80CB-4C9036A56A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20102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generated with very high confidence">
            <a:extLst>
              <a:ext uri="{FF2B5EF4-FFF2-40B4-BE49-F238E27FC236}">
                <a16:creationId xmlns:a16="http://schemas.microsoft.com/office/drawing/2014/main" id="{57BE4B3D-FD44-4536-8368-BAA1503F58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501"/>
          <a:stretch/>
        </p:blipFill>
        <p:spPr>
          <a:xfrm flipH="1">
            <a:off x="2258704" y="1976825"/>
            <a:ext cx="6885295" cy="4881175"/>
          </a:xfrm>
          <a:prstGeom prst="rect">
            <a:avLst/>
          </a:prstGeom>
        </p:spPr>
      </p:pic>
      <p:sp>
        <p:nvSpPr>
          <p:cNvPr id="2" name="Text Placeholder 1">
            <a:extLst>
              <a:ext uri="{FF2B5EF4-FFF2-40B4-BE49-F238E27FC236}">
                <a16:creationId xmlns:a16="http://schemas.microsoft.com/office/drawing/2014/main" id="{1CA3A1AA-6ADA-4FEC-AFF3-C09458FE7A60}"/>
              </a:ext>
            </a:extLst>
          </p:cNvPr>
          <p:cNvSpPr>
            <a:spLocks noGrp="1"/>
          </p:cNvSpPr>
          <p:nvPr>
            <p:ph type="body" sz="quarter" idx="13"/>
          </p:nvPr>
        </p:nvSpPr>
        <p:spPr/>
        <p:txBody>
          <a:bodyPr/>
          <a:lstStyle/>
          <a:p>
            <a:r>
              <a:rPr lang="en-GB"/>
              <a:t>Product design specification</a:t>
            </a:r>
            <a:endParaRPr lang="en-GB" dirty="0"/>
          </a:p>
        </p:txBody>
      </p:sp>
      <p:sp>
        <p:nvSpPr>
          <p:cNvPr id="3" name="Text Placeholder 2">
            <a:extLst>
              <a:ext uri="{FF2B5EF4-FFF2-40B4-BE49-F238E27FC236}">
                <a16:creationId xmlns:a16="http://schemas.microsoft.com/office/drawing/2014/main" id="{01B2A176-C8A2-4069-A0DF-C6C070FA21B6}"/>
              </a:ext>
            </a:extLst>
          </p:cNvPr>
          <p:cNvSpPr>
            <a:spLocks noGrp="1"/>
          </p:cNvSpPr>
          <p:nvPr>
            <p:ph type="body" sz="quarter" idx="14"/>
          </p:nvPr>
        </p:nvSpPr>
        <p:spPr/>
        <p:txBody>
          <a:bodyPr/>
          <a:lstStyle/>
          <a:p>
            <a:r>
              <a:rPr lang="en-GB" dirty="0"/>
              <a:t>A product design specification or PDS is consistently referenced during the various stages of </a:t>
            </a:r>
            <a:br>
              <a:rPr lang="en-GB" dirty="0"/>
            </a:br>
            <a:r>
              <a:rPr lang="en-GB" dirty="0"/>
              <a:t>design and manufacture including:</a:t>
            </a:r>
          </a:p>
          <a:p>
            <a:pPr lvl="1"/>
            <a:r>
              <a:rPr lang="en-GB" dirty="0"/>
              <a:t>Development</a:t>
            </a:r>
          </a:p>
          <a:p>
            <a:pPr lvl="1"/>
            <a:r>
              <a:rPr lang="en-GB" dirty="0"/>
              <a:t>Prototyping</a:t>
            </a:r>
          </a:p>
          <a:p>
            <a:pPr lvl="1"/>
            <a:r>
              <a:rPr lang="en-GB" dirty="0"/>
              <a:t>Testing</a:t>
            </a:r>
          </a:p>
          <a:p>
            <a:pPr lvl="1"/>
            <a:r>
              <a:rPr lang="en-GB" dirty="0"/>
              <a:t>Production planning</a:t>
            </a:r>
          </a:p>
          <a:p>
            <a:pPr lvl="1"/>
            <a:r>
              <a:rPr lang="en-GB" dirty="0"/>
              <a:t>Production</a:t>
            </a:r>
          </a:p>
          <a:p>
            <a:pPr lvl="1"/>
            <a:r>
              <a:rPr lang="en-GB" dirty="0">
                <a:solidFill>
                  <a:srgbClr val="77927D"/>
                </a:solidFill>
              </a:rPr>
              <a:t>What criteria may be </a:t>
            </a:r>
            <a:br>
              <a:rPr lang="en-GB" dirty="0">
                <a:solidFill>
                  <a:srgbClr val="77927D"/>
                </a:solidFill>
              </a:rPr>
            </a:br>
            <a:r>
              <a:rPr lang="en-GB" dirty="0">
                <a:solidFill>
                  <a:srgbClr val="77927D"/>
                </a:solidFill>
              </a:rPr>
              <a:t>included in a PDS?</a:t>
            </a:r>
          </a:p>
        </p:txBody>
      </p:sp>
      <p:pic>
        <p:nvPicPr>
          <p:cNvPr id="7" name="Picture 6">
            <a:extLst>
              <a:ext uri="{FF2B5EF4-FFF2-40B4-BE49-F238E27FC236}">
                <a16:creationId xmlns:a16="http://schemas.microsoft.com/office/drawing/2014/main" id="{40525E77-3A03-4231-AD01-AE85DCE75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117066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93451F-5814-4868-953C-500EDF97C687}"/>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17D80985-6AB5-4D11-A28D-D90BFA39A038}"/>
              </a:ext>
            </a:extLst>
          </p:cNvPr>
          <p:cNvSpPr>
            <a:spLocks noGrp="1"/>
          </p:cNvSpPr>
          <p:nvPr>
            <p:ph type="body" sz="quarter" idx="14"/>
          </p:nvPr>
        </p:nvSpPr>
        <p:spPr/>
        <p:txBody>
          <a:bodyPr/>
          <a:lstStyle/>
          <a:p>
            <a:r>
              <a:rPr lang="en-GB" dirty="0"/>
              <a:t>Complete </a:t>
            </a:r>
            <a:r>
              <a:rPr lang="en-GB" b="1" dirty="0"/>
              <a:t>Task 1</a:t>
            </a:r>
            <a:r>
              <a:rPr lang="en-GB" dirty="0"/>
              <a:t> of </a:t>
            </a:r>
            <a:r>
              <a:rPr lang="en-GB" b="1" dirty="0"/>
              <a:t>Worksheet 4</a:t>
            </a:r>
          </a:p>
        </p:txBody>
      </p:sp>
      <p:pic>
        <p:nvPicPr>
          <p:cNvPr id="3" name="Picture 2">
            <a:extLst>
              <a:ext uri="{FF2B5EF4-FFF2-40B4-BE49-F238E27FC236}">
                <a16:creationId xmlns:a16="http://schemas.microsoft.com/office/drawing/2014/main" id="{F2871B9F-2E74-4214-AD0F-070E7693E4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4975" y="2564730"/>
            <a:ext cx="5588668" cy="3725779"/>
          </a:xfrm>
          <a:prstGeom prst="rect">
            <a:avLst/>
          </a:prstGeom>
        </p:spPr>
      </p:pic>
    </p:spTree>
    <p:extLst>
      <p:ext uri="{BB962C8B-B14F-4D97-AF65-F5344CB8AC3E}">
        <p14:creationId xmlns:p14="http://schemas.microsoft.com/office/powerpoint/2010/main" val="221817884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00880-23B7-41A2-96BD-4B822134D2F5}">
  <ds:schemaRefs>
    <ds:schemaRef ds:uri="http://schemas.microsoft.com/sharepoint/v3/contenttype/forms"/>
  </ds:schemaRefs>
</ds:datastoreItem>
</file>

<file path=customXml/itemProps2.xml><?xml version="1.0" encoding="utf-8"?>
<ds:datastoreItem xmlns:ds="http://schemas.openxmlformats.org/officeDocument/2006/customXml" ds:itemID="{411ABC38-1586-4548-9253-94F68D07B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9E21CA-4570-43B3-A244-E28A7FE6549E}">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7366</TotalTime>
  <Words>708</Words>
  <Application>Microsoft Office PowerPoint</Application>
  <PresentationFormat>On-screen Show (4:3)</PresentationFormat>
  <Paragraphs>139</Paragraphs>
  <Slides>21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Museo900-Regular</vt:lpstr>
      <vt:lpstr>Museo 700</vt:lpstr>
      <vt:lpstr>Arial</vt:lpstr>
      <vt:lpstr>Museo 100</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249</cp:revision>
  <cp:lastPrinted>2016-07-07T15:33:43Z</cp:lastPrinted>
  <dcterms:created xsi:type="dcterms:W3CDTF">2016-07-06T09:17:47Z</dcterms:created>
  <dcterms:modified xsi:type="dcterms:W3CDTF">2019-06-25T14:14:59Z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