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 id="258" r:id="rId6"/>
    <p:sldId id="365" r:id="rId7"/>
    <p:sldId id="372" r:id="rId8"/>
    <p:sldId id="367" r:id="rId9"/>
    <p:sldId id="368" r:id="rId10"/>
    <p:sldId id="369" r:id="rId11"/>
    <p:sldId id="370" r:id="rId12"/>
    <p:sldId id="388" r:id="rId13"/>
    <p:sldId id="371" r:id="rId14"/>
    <p:sldId id="286" r:id="rId15"/>
    <p:sldId id="373" r:id="rId16"/>
    <p:sldId id="377" r:id="rId17"/>
    <p:sldId id="378" r:id="rId18"/>
    <p:sldId id="380" r:id="rId19"/>
    <p:sldId id="381" r:id="rId20"/>
    <p:sldId id="379" r:id="rId21"/>
    <p:sldId id="309" r:id="rId22"/>
    <p:sldId id="374" r:id="rId23"/>
    <p:sldId id="375" r:id="rId24"/>
    <p:sldId id="384" r:id="rId25"/>
    <p:sldId id="385" r:id="rId26"/>
    <p:sldId id="386" r:id="rId27"/>
    <p:sldId id="387" r:id="rId28"/>
    <p:sldId id="310" r:id="rId29"/>
    <p:sldId id="389" r:id="rId30"/>
    <p:sldId id="383"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 clrIdx="0">
    <p:extLst>
      <p:ext uri="{19B8F6BF-5375-455C-9EA6-DF929625EA0E}">
        <p15:presenceInfo xmlns:p15="http://schemas.microsoft.com/office/powerpoint/2012/main" userId="S::james.franklin@pgonline.co.uk::cf915d05-507f-491f-b4a6-b2aa085ee4b1" providerId="AD"/>
      </p:ext>
    </p:extLst>
  </p:cmAuthor>
  <p:cmAuthor id="2" name="Mike Bloys" initials="MB" lastIdx="2" clrIdx="1">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90"/>
    <a:srgbClr val="975330"/>
    <a:srgbClr val="3BDFE7"/>
    <a:srgbClr val="8C8C78"/>
    <a:srgbClr val="040B14"/>
    <a:srgbClr val="162029"/>
    <a:srgbClr val="C2F4FD"/>
    <a:srgbClr val="98DB6A"/>
    <a:srgbClr val="8BB4E8"/>
    <a:srgbClr val="EFF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63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0B62F380-76B8-4B42-94C3-0A7ED738D4C4}"/>
    <pc:docChg chg="modSld">
      <pc:chgData name="Rob Heathcote" userId="62419938-1f1d-43ca-9327-cfd6c1894440" providerId="ADAL" clId="{0B62F380-76B8-4B42-94C3-0A7ED738D4C4}" dt="2020-02-06T16:21:29.684" v="1" actId="20577"/>
      <pc:docMkLst>
        <pc:docMk/>
      </pc:docMkLst>
      <pc:sldChg chg="modSp">
        <pc:chgData name="Rob Heathcote" userId="62419938-1f1d-43ca-9327-cfd6c1894440" providerId="ADAL" clId="{0B62F380-76B8-4B42-94C3-0A7ED738D4C4}" dt="2020-02-06T16:19:37.531" v="0" actId="15"/>
        <pc:sldMkLst>
          <pc:docMk/>
          <pc:sldMk cId="3044653099" sldId="284"/>
        </pc:sldMkLst>
        <pc:spChg chg="mod">
          <ac:chgData name="Rob Heathcote" userId="62419938-1f1d-43ca-9327-cfd6c1894440" providerId="ADAL" clId="{0B62F380-76B8-4B42-94C3-0A7ED738D4C4}" dt="2020-02-06T16:19:37.531" v="0" actId="15"/>
          <ac:spMkLst>
            <pc:docMk/>
            <pc:sldMk cId="3044653099" sldId="284"/>
            <ac:spMk id="3" creationId="{511C5BE9-E437-4F70-87AF-934663310893}"/>
          </ac:spMkLst>
        </pc:spChg>
      </pc:sldChg>
      <pc:sldChg chg="modSp">
        <pc:chgData name="Rob Heathcote" userId="62419938-1f1d-43ca-9327-cfd6c1894440" providerId="ADAL" clId="{0B62F380-76B8-4B42-94C3-0A7ED738D4C4}" dt="2020-02-06T16:21:29.684" v="1" actId="20577"/>
        <pc:sldMkLst>
          <pc:docMk/>
          <pc:sldMk cId="3637797982" sldId="302"/>
        </pc:sldMkLst>
        <pc:spChg chg="mod">
          <ac:chgData name="Rob Heathcote" userId="62419938-1f1d-43ca-9327-cfd6c1894440" providerId="ADAL" clId="{0B62F380-76B8-4B42-94C3-0A7ED738D4C4}" dt="2020-02-06T16:21:29.684" v="1" actId="20577"/>
          <ac:spMkLst>
            <pc:docMk/>
            <pc:sldMk cId="3637797982" sldId="302"/>
            <ac:spMk id="3" creationId="{9E817EA2-666F-4E99-B022-6D22EF8516B2}"/>
          </ac:spMkLst>
        </pc:spChg>
      </pc:sldChg>
    </pc:docChg>
  </pc:docChgLst>
  <pc:docChgLst>
    <pc:chgData name="Leonora Sheppard" userId="3688f6d8-1f97-408e-a4fe-cc859c551ddb" providerId="ADAL" clId="{D8E07E51-02F0-4744-8D4C-B1808DE40D50}"/>
    <pc:docChg chg="custSel modSld">
      <pc:chgData name="Leonora Sheppard" userId="3688f6d8-1f97-408e-a4fe-cc859c551ddb" providerId="ADAL" clId="{D8E07E51-02F0-4744-8D4C-B1808DE40D50}" dt="2020-02-04T10:23:19.608" v="116" actId="207"/>
      <pc:docMkLst>
        <pc:docMk/>
      </pc:docMkLst>
      <pc:sldChg chg="addSp modSp">
        <pc:chgData name="Leonora Sheppard" userId="3688f6d8-1f97-408e-a4fe-cc859c551ddb" providerId="ADAL" clId="{D8E07E51-02F0-4744-8D4C-B1808DE40D50}" dt="2020-02-04T10:23:19.608" v="116" actId="207"/>
        <pc:sldMkLst>
          <pc:docMk/>
          <pc:sldMk cId="2014982282" sldId="280"/>
        </pc:sldMkLst>
        <pc:spChg chg="add mod">
          <ac:chgData name="Leonora Sheppard" userId="3688f6d8-1f97-408e-a4fe-cc859c551ddb" providerId="ADAL" clId="{D8E07E51-02F0-4744-8D4C-B1808DE40D50}" dt="2020-02-04T10:23:19.608" v="116" actId="207"/>
          <ac:spMkLst>
            <pc:docMk/>
            <pc:sldMk cId="2014982282" sldId="280"/>
            <ac:spMk id="2" creationId="{B5E80437-334F-4C3E-9B9B-E64AFE86E23E}"/>
          </ac:spMkLst>
        </pc:spChg>
      </pc:sldChg>
      <pc:sldChg chg="modSp">
        <pc:chgData name="Leonora Sheppard" userId="3688f6d8-1f97-408e-a4fe-cc859c551ddb" providerId="ADAL" clId="{D8E07E51-02F0-4744-8D4C-B1808DE40D50}" dt="2020-02-04T10:08:59.512" v="5" actId="313"/>
        <pc:sldMkLst>
          <pc:docMk/>
          <pc:sldMk cId="1810381356" sldId="294"/>
        </pc:sldMkLst>
        <pc:spChg chg="mod">
          <ac:chgData name="Leonora Sheppard" userId="3688f6d8-1f97-408e-a4fe-cc859c551ddb" providerId="ADAL" clId="{D8E07E51-02F0-4744-8D4C-B1808DE40D50}" dt="2020-02-04T10:08:59.512" v="5" actId="313"/>
          <ac:spMkLst>
            <pc:docMk/>
            <pc:sldMk cId="1810381356" sldId="294"/>
            <ac:spMk id="3" creationId="{00000000-0000-0000-0000-000000000000}"/>
          </ac:spMkLst>
        </pc:spChg>
      </pc:sldChg>
      <pc:sldChg chg="modSp">
        <pc:chgData name="Leonora Sheppard" userId="3688f6d8-1f97-408e-a4fe-cc859c551ddb" providerId="ADAL" clId="{D8E07E51-02F0-4744-8D4C-B1808DE40D50}" dt="2020-02-04T10:20:20.627" v="27" actId="20577"/>
        <pc:sldMkLst>
          <pc:docMk/>
          <pc:sldMk cId="3907481676" sldId="314"/>
        </pc:sldMkLst>
        <pc:spChg chg="mod">
          <ac:chgData name="Leonora Sheppard" userId="3688f6d8-1f97-408e-a4fe-cc859c551ddb" providerId="ADAL" clId="{D8E07E51-02F0-4744-8D4C-B1808DE40D50}" dt="2020-02-04T10:20:20.627" v="27" actId="20577"/>
          <ac:spMkLst>
            <pc:docMk/>
            <pc:sldMk cId="3907481676" sldId="314"/>
            <ac:spMk id="3" creationId="{5E5B5BE1-BB73-41E5-B4AA-634C187A3527}"/>
          </ac:spMkLst>
        </pc:spChg>
      </pc:sldChg>
      <pc:sldChg chg="modSp">
        <pc:chgData name="Leonora Sheppard" userId="3688f6d8-1f97-408e-a4fe-cc859c551ddb" providerId="ADAL" clId="{D8E07E51-02F0-4744-8D4C-B1808DE40D50}" dt="2020-02-04T10:22:04.266" v="102" actId="20577"/>
        <pc:sldMkLst>
          <pc:docMk/>
          <pc:sldMk cId="3169117105" sldId="315"/>
        </pc:sldMkLst>
        <pc:spChg chg="mod">
          <ac:chgData name="Leonora Sheppard" userId="3688f6d8-1f97-408e-a4fe-cc859c551ddb" providerId="ADAL" clId="{D8E07E51-02F0-4744-8D4C-B1808DE40D50}" dt="2020-02-04T10:22:04.266" v="102" actId="20577"/>
          <ac:spMkLst>
            <pc:docMk/>
            <pc:sldMk cId="3169117105" sldId="315"/>
            <ac:spMk id="3" creationId="{5E5B5BE1-BB73-41E5-B4AA-634C187A3527}"/>
          </ac:spMkLst>
        </pc:spChg>
      </pc:sldChg>
    </pc:docChg>
  </pc:docChgLst>
  <pc:docChgLst>
    <pc:chgData name="James Franklin" userId="cf915d05-507f-491f-b4a6-b2aa085ee4b1" providerId="ADAL" clId="{3844774A-B64A-42CB-90E0-6EA39BA10D9B}"/>
    <pc:docChg chg="undo custSel addSld delSld modSld sldOrd">
      <pc:chgData name="James Franklin" userId="cf915d05-507f-491f-b4a6-b2aa085ee4b1" providerId="ADAL" clId="{3844774A-B64A-42CB-90E0-6EA39BA10D9B}" dt="2020-02-12T15:00:39.420" v="10118" actId="1589"/>
      <pc:docMkLst>
        <pc:docMk/>
      </pc:docMkLst>
      <pc:sldChg chg="modSp">
        <pc:chgData name="James Franklin" userId="cf915d05-507f-491f-b4a6-b2aa085ee4b1" providerId="ADAL" clId="{3844774A-B64A-42CB-90E0-6EA39BA10D9B}" dt="2020-01-29T16:58:18.040" v="1321" actId="6549"/>
        <pc:sldMkLst>
          <pc:docMk/>
          <pc:sldMk cId="3104755081" sldId="258"/>
        </pc:sldMkLst>
        <pc:spChg chg="mod">
          <ac:chgData name="James Franklin" userId="cf915d05-507f-491f-b4a6-b2aa085ee4b1" providerId="ADAL" clId="{3844774A-B64A-42CB-90E0-6EA39BA10D9B}" dt="2020-01-29T16:58:18.040" v="1321" actId="6549"/>
          <ac:spMkLst>
            <pc:docMk/>
            <pc:sldMk cId="3104755081" sldId="258"/>
            <ac:spMk id="2" creationId="{00000000-0000-0000-0000-000000000000}"/>
          </ac:spMkLst>
        </pc:spChg>
      </pc:sldChg>
      <pc:sldChg chg="del">
        <pc:chgData name="James Franklin" userId="cf915d05-507f-491f-b4a6-b2aa085ee4b1" providerId="ADAL" clId="{3844774A-B64A-42CB-90E0-6EA39BA10D9B}" dt="2020-01-30T15:07:46.843" v="4314" actId="47"/>
        <pc:sldMkLst>
          <pc:docMk/>
          <pc:sldMk cId="2870193280" sldId="259"/>
        </pc:sldMkLst>
      </pc:sldChg>
      <pc:sldChg chg="del">
        <pc:chgData name="James Franklin" userId="cf915d05-507f-491f-b4a6-b2aa085ee4b1" providerId="ADAL" clId="{3844774A-B64A-42CB-90E0-6EA39BA10D9B}" dt="2020-01-30T15:07:46.843" v="4314" actId="47"/>
        <pc:sldMkLst>
          <pc:docMk/>
          <pc:sldMk cId="810932019" sldId="261"/>
        </pc:sldMkLst>
      </pc:sldChg>
      <pc:sldChg chg="del">
        <pc:chgData name="James Franklin" userId="cf915d05-507f-491f-b4a6-b2aa085ee4b1" providerId="ADAL" clId="{3844774A-B64A-42CB-90E0-6EA39BA10D9B}" dt="2020-01-30T15:07:46.843" v="4314" actId="47"/>
        <pc:sldMkLst>
          <pc:docMk/>
          <pc:sldMk cId="1377427113" sldId="262"/>
        </pc:sldMkLst>
      </pc:sldChg>
      <pc:sldChg chg="del">
        <pc:chgData name="James Franklin" userId="cf915d05-507f-491f-b4a6-b2aa085ee4b1" providerId="ADAL" clId="{3844774A-B64A-42CB-90E0-6EA39BA10D9B}" dt="2020-01-30T15:07:46.843" v="4314" actId="47"/>
        <pc:sldMkLst>
          <pc:docMk/>
          <pc:sldMk cId="1450216276" sldId="263"/>
        </pc:sldMkLst>
      </pc:sldChg>
      <pc:sldChg chg="del">
        <pc:chgData name="James Franklin" userId="cf915d05-507f-491f-b4a6-b2aa085ee4b1" providerId="ADAL" clId="{3844774A-B64A-42CB-90E0-6EA39BA10D9B}" dt="2020-01-30T15:07:46.843" v="4314" actId="47"/>
        <pc:sldMkLst>
          <pc:docMk/>
          <pc:sldMk cId="2128305744" sldId="264"/>
        </pc:sldMkLst>
      </pc:sldChg>
      <pc:sldChg chg="del">
        <pc:chgData name="James Franklin" userId="cf915d05-507f-491f-b4a6-b2aa085ee4b1" providerId="ADAL" clId="{3844774A-B64A-42CB-90E0-6EA39BA10D9B}" dt="2020-01-30T15:07:46.843" v="4314" actId="47"/>
        <pc:sldMkLst>
          <pc:docMk/>
          <pc:sldMk cId="1341923183" sldId="265"/>
        </pc:sldMkLst>
      </pc:sldChg>
      <pc:sldChg chg="del">
        <pc:chgData name="James Franklin" userId="cf915d05-507f-491f-b4a6-b2aa085ee4b1" providerId="ADAL" clId="{3844774A-B64A-42CB-90E0-6EA39BA10D9B}" dt="2020-01-30T15:07:46.843" v="4314" actId="47"/>
        <pc:sldMkLst>
          <pc:docMk/>
          <pc:sldMk cId="12669881" sldId="266"/>
        </pc:sldMkLst>
      </pc:sldChg>
      <pc:sldChg chg="del">
        <pc:chgData name="James Franklin" userId="cf915d05-507f-491f-b4a6-b2aa085ee4b1" providerId="ADAL" clId="{3844774A-B64A-42CB-90E0-6EA39BA10D9B}" dt="2020-01-30T15:07:46.843" v="4314" actId="47"/>
        <pc:sldMkLst>
          <pc:docMk/>
          <pc:sldMk cId="1920566608" sldId="267"/>
        </pc:sldMkLst>
      </pc:sldChg>
      <pc:sldChg chg="del">
        <pc:chgData name="James Franklin" userId="cf915d05-507f-491f-b4a6-b2aa085ee4b1" providerId="ADAL" clId="{3844774A-B64A-42CB-90E0-6EA39BA10D9B}" dt="2020-01-30T15:07:46.843" v="4314" actId="47"/>
        <pc:sldMkLst>
          <pc:docMk/>
          <pc:sldMk cId="2123841711" sldId="268"/>
        </pc:sldMkLst>
      </pc:sldChg>
      <pc:sldChg chg="del">
        <pc:chgData name="James Franklin" userId="cf915d05-507f-491f-b4a6-b2aa085ee4b1" providerId="ADAL" clId="{3844774A-B64A-42CB-90E0-6EA39BA10D9B}" dt="2020-01-30T15:07:46.843" v="4314" actId="47"/>
        <pc:sldMkLst>
          <pc:docMk/>
          <pc:sldMk cId="679549994" sldId="269"/>
        </pc:sldMkLst>
      </pc:sldChg>
      <pc:sldChg chg="del">
        <pc:chgData name="James Franklin" userId="cf915d05-507f-491f-b4a6-b2aa085ee4b1" providerId="ADAL" clId="{3844774A-B64A-42CB-90E0-6EA39BA10D9B}" dt="2020-01-30T15:07:46.843" v="4314" actId="47"/>
        <pc:sldMkLst>
          <pc:docMk/>
          <pc:sldMk cId="3105928294" sldId="270"/>
        </pc:sldMkLst>
      </pc:sldChg>
      <pc:sldChg chg="del">
        <pc:chgData name="James Franklin" userId="cf915d05-507f-491f-b4a6-b2aa085ee4b1" providerId="ADAL" clId="{3844774A-B64A-42CB-90E0-6EA39BA10D9B}" dt="2020-01-30T15:07:46.843" v="4314" actId="47"/>
        <pc:sldMkLst>
          <pc:docMk/>
          <pc:sldMk cId="3354888820" sldId="271"/>
        </pc:sldMkLst>
      </pc:sldChg>
      <pc:sldChg chg="del">
        <pc:chgData name="James Franklin" userId="cf915d05-507f-491f-b4a6-b2aa085ee4b1" providerId="ADAL" clId="{3844774A-B64A-42CB-90E0-6EA39BA10D9B}" dt="2020-01-30T15:07:46.843" v="4314" actId="47"/>
        <pc:sldMkLst>
          <pc:docMk/>
          <pc:sldMk cId="1147856659" sldId="272"/>
        </pc:sldMkLst>
      </pc:sldChg>
      <pc:sldChg chg="del">
        <pc:chgData name="James Franklin" userId="cf915d05-507f-491f-b4a6-b2aa085ee4b1" providerId="ADAL" clId="{3844774A-B64A-42CB-90E0-6EA39BA10D9B}" dt="2020-01-30T15:07:46.843" v="4314" actId="47"/>
        <pc:sldMkLst>
          <pc:docMk/>
          <pc:sldMk cId="499932058" sldId="273"/>
        </pc:sldMkLst>
      </pc:sldChg>
      <pc:sldChg chg="del">
        <pc:chgData name="James Franklin" userId="cf915d05-507f-491f-b4a6-b2aa085ee4b1" providerId="ADAL" clId="{3844774A-B64A-42CB-90E0-6EA39BA10D9B}" dt="2020-01-30T15:07:46.843" v="4314" actId="47"/>
        <pc:sldMkLst>
          <pc:docMk/>
          <pc:sldMk cId="582028622" sldId="274"/>
        </pc:sldMkLst>
      </pc:sldChg>
      <pc:sldChg chg="del">
        <pc:chgData name="James Franklin" userId="cf915d05-507f-491f-b4a6-b2aa085ee4b1" providerId="ADAL" clId="{3844774A-B64A-42CB-90E0-6EA39BA10D9B}" dt="2020-01-30T15:07:49.889" v="4315" actId="47"/>
        <pc:sldMkLst>
          <pc:docMk/>
          <pc:sldMk cId="559194107" sldId="275"/>
        </pc:sldMkLst>
      </pc:sldChg>
      <pc:sldChg chg="del">
        <pc:chgData name="James Franklin" userId="cf915d05-507f-491f-b4a6-b2aa085ee4b1" providerId="ADAL" clId="{3844774A-B64A-42CB-90E0-6EA39BA10D9B}" dt="2020-01-30T15:07:46.843" v="4314" actId="47"/>
        <pc:sldMkLst>
          <pc:docMk/>
          <pc:sldMk cId="1284765821" sldId="276"/>
        </pc:sldMkLst>
      </pc:sldChg>
      <pc:sldChg chg="del">
        <pc:chgData name="James Franklin" userId="cf915d05-507f-491f-b4a6-b2aa085ee4b1" providerId="ADAL" clId="{3844774A-B64A-42CB-90E0-6EA39BA10D9B}" dt="2020-01-30T15:07:46.843" v="4314" actId="47"/>
        <pc:sldMkLst>
          <pc:docMk/>
          <pc:sldMk cId="246887122" sldId="277"/>
        </pc:sldMkLst>
      </pc:sldChg>
      <pc:sldChg chg="del">
        <pc:chgData name="James Franklin" userId="cf915d05-507f-491f-b4a6-b2aa085ee4b1" providerId="ADAL" clId="{3844774A-B64A-42CB-90E0-6EA39BA10D9B}" dt="2020-01-30T15:07:46.843" v="4314" actId="47"/>
        <pc:sldMkLst>
          <pc:docMk/>
          <pc:sldMk cId="3825710507" sldId="278"/>
        </pc:sldMkLst>
      </pc:sldChg>
      <pc:sldChg chg="del">
        <pc:chgData name="James Franklin" userId="cf915d05-507f-491f-b4a6-b2aa085ee4b1" providerId="ADAL" clId="{3844774A-B64A-42CB-90E0-6EA39BA10D9B}" dt="2020-01-30T15:07:46.843" v="4314" actId="47"/>
        <pc:sldMkLst>
          <pc:docMk/>
          <pc:sldMk cId="2893640011" sldId="279"/>
        </pc:sldMkLst>
      </pc:sldChg>
      <pc:sldChg chg="addSp modSp add ord addCm modCm">
        <pc:chgData name="James Franklin" userId="cf915d05-507f-491f-b4a6-b2aa085ee4b1" providerId="ADAL" clId="{3844774A-B64A-42CB-90E0-6EA39BA10D9B}" dt="2020-02-12T15:00:39.420" v="10118" actId="1589"/>
        <pc:sldMkLst>
          <pc:docMk/>
          <pc:sldMk cId="3978705510" sldId="281"/>
        </pc:sldMkLst>
        <pc:spChg chg="mod">
          <ac:chgData name="James Franklin" userId="cf915d05-507f-491f-b4a6-b2aa085ee4b1" providerId="ADAL" clId="{3844774A-B64A-42CB-90E0-6EA39BA10D9B}" dt="2020-01-28T12:23:27.861" v="9" actId="20577"/>
          <ac:spMkLst>
            <pc:docMk/>
            <pc:sldMk cId="3978705510" sldId="281"/>
            <ac:spMk id="2" creationId="{3665FB3F-FC25-443E-8CB4-D04757F3D40C}"/>
          </ac:spMkLst>
        </pc:spChg>
        <pc:spChg chg="mod">
          <ac:chgData name="James Franklin" userId="cf915d05-507f-491f-b4a6-b2aa085ee4b1" providerId="ADAL" clId="{3844774A-B64A-42CB-90E0-6EA39BA10D9B}" dt="2020-01-29T17:08:41.057" v="1853" actId="20577"/>
          <ac:spMkLst>
            <pc:docMk/>
            <pc:sldMk cId="3978705510" sldId="281"/>
            <ac:spMk id="3" creationId="{BB23318D-9BE1-4EE1-9AEF-34EB657014CD}"/>
          </ac:spMkLst>
        </pc:spChg>
        <pc:spChg chg="add mod">
          <ac:chgData name="James Franklin" userId="cf915d05-507f-491f-b4a6-b2aa085ee4b1" providerId="ADAL" clId="{3844774A-B64A-42CB-90E0-6EA39BA10D9B}" dt="2020-01-30T15:01:26.896" v="4308"/>
          <ac:spMkLst>
            <pc:docMk/>
            <pc:sldMk cId="3978705510" sldId="281"/>
            <ac:spMk id="4" creationId="{E5185485-A6F0-44DC-81DE-3E019F79D7F5}"/>
          </ac:spMkLst>
        </pc:spChg>
        <pc:picChg chg="add mod">
          <ac:chgData name="James Franklin" userId="cf915d05-507f-491f-b4a6-b2aa085ee4b1" providerId="ADAL" clId="{3844774A-B64A-42CB-90E0-6EA39BA10D9B}" dt="2020-01-29T17:07:35.689" v="1840" actId="1076"/>
          <ac:picMkLst>
            <pc:docMk/>
            <pc:sldMk cId="3978705510" sldId="281"/>
            <ac:picMk id="5" creationId="{955D4E43-F91E-4858-8F92-11B93ADE570A}"/>
          </ac:picMkLst>
        </pc:picChg>
        <pc:picChg chg="add mod">
          <ac:chgData name="James Franklin" userId="cf915d05-507f-491f-b4a6-b2aa085ee4b1" providerId="ADAL" clId="{3844774A-B64A-42CB-90E0-6EA39BA10D9B}" dt="2020-01-29T17:05:56.181" v="1836" actId="1076"/>
          <ac:picMkLst>
            <pc:docMk/>
            <pc:sldMk cId="3978705510" sldId="281"/>
            <ac:picMk id="1026" creationId="{9E24C52E-9FE2-4B45-B22C-5956C51449F0}"/>
          </ac:picMkLst>
        </pc:picChg>
        <pc:picChg chg="add mod">
          <ac:chgData name="James Franklin" userId="cf915d05-507f-491f-b4a6-b2aa085ee4b1" providerId="ADAL" clId="{3844774A-B64A-42CB-90E0-6EA39BA10D9B}" dt="2020-01-29T17:08:22.348" v="1849" actId="167"/>
          <ac:picMkLst>
            <pc:docMk/>
            <pc:sldMk cId="3978705510" sldId="281"/>
            <ac:picMk id="1028" creationId="{602D5539-8241-47AE-9AD1-53011159C1E8}"/>
          </ac:picMkLst>
        </pc:picChg>
      </pc:sldChg>
      <pc:sldChg chg="addSp modSp add">
        <pc:chgData name="James Franklin" userId="cf915d05-507f-491f-b4a6-b2aa085ee4b1" providerId="ADAL" clId="{3844774A-B64A-42CB-90E0-6EA39BA10D9B}" dt="2020-01-31T09:20:44.187" v="7310" actId="313"/>
        <pc:sldMkLst>
          <pc:docMk/>
          <pc:sldMk cId="731890908" sldId="282"/>
        </pc:sldMkLst>
        <pc:spChg chg="mod">
          <ac:chgData name="James Franklin" userId="cf915d05-507f-491f-b4a6-b2aa085ee4b1" providerId="ADAL" clId="{3844774A-B64A-42CB-90E0-6EA39BA10D9B}" dt="2020-01-28T15:53:39.856" v="165" actId="20577"/>
          <ac:spMkLst>
            <pc:docMk/>
            <pc:sldMk cId="731890908" sldId="282"/>
            <ac:spMk id="2" creationId="{D846563E-B2B5-4853-A1A2-B14C65AC4E0C}"/>
          </ac:spMkLst>
        </pc:spChg>
        <pc:spChg chg="mod">
          <ac:chgData name="James Franklin" userId="cf915d05-507f-491f-b4a6-b2aa085ee4b1" providerId="ADAL" clId="{3844774A-B64A-42CB-90E0-6EA39BA10D9B}" dt="2020-01-31T09:20:44.187" v="7310" actId="313"/>
          <ac:spMkLst>
            <pc:docMk/>
            <pc:sldMk cId="731890908" sldId="282"/>
            <ac:spMk id="3" creationId="{7DD2354E-FB2F-4C22-8655-DE5FD8EA1580}"/>
          </ac:spMkLst>
        </pc:spChg>
        <pc:spChg chg="add mod">
          <ac:chgData name="James Franklin" userId="cf915d05-507f-491f-b4a6-b2aa085ee4b1" providerId="ADAL" clId="{3844774A-B64A-42CB-90E0-6EA39BA10D9B}" dt="2020-01-29T17:12:12.097" v="1859" actId="1076"/>
          <ac:spMkLst>
            <pc:docMk/>
            <pc:sldMk cId="731890908" sldId="282"/>
            <ac:spMk id="4" creationId="{80D51C57-8D3E-487E-A4CD-F0FEBB37E20D}"/>
          </ac:spMkLst>
        </pc:spChg>
        <pc:picChg chg="add mod">
          <ac:chgData name="James Franklin" userId="cf915d05-507f-491f-b4a6-b2aa085ee4b1" providerId="ADAL" clId="{3844774A-B64A-42CB-90E0-6EA39BA10D9B}" dt="2020-01-29T17:18:26.425" v="2292" actId="1076"/>
          <ac:picMkLst>
            <pc:docMk/>
            <pc:sldMk cId="731890908" sldId="282"/>
            <ac:picMk id="5" creationId="{4B8719C3-2438-4452-A959-F76639F22798}"/>
          </ac:picMkLst>
        </pc:picChg>
        <pc:picChg chg="add mod">
          <ac:chgData name="James Franklin" userId="cf915d05-507f-491f-b4a6-b2aa085ee4b1" providerId="ADAL" clId="{3844774A-B64A-42CB-90E0-6EA39BA10D9B}" dt="2020-01-29T17:19:06.377" v="2299" actId="14100"/>
          <ac:picMkLst>
            <pc:docMk/>
            <pc:sldMk cId="731890908" sldId="282"/>
            <ac:picMk id="2050" creationId="{5D9A165C-AE1D-4D5B-92B0-DA4AFF40F981}"/>
          </ac:picMkLst>
        </pc:picChg>
      </pc:sldChg>
      <pc:sldChg chg="addSp delSp modSp add addCm modCm">
        <pc:chgData name="James Franklin" userId="cf915d05-507f-491f-b4a6-b2aa085ee4b1" providerId="ADAL" clId="{3844774A-B64A-42CB-90E0-6EA39BA10D9B}" dt="2020-01-29T17:34:28.748" v="2805"/>
        <pc:sldMkLst>
          <pc:docMk/>
          <pc:sldMk cId="445214213" sldId="283"/>
        </pc:sldMkLst>
        <pc:spChg chg="mod">
          <ac:chgData name="James Franklin" userId="cf915d05-507f-491f-b4a6-b2aa085ee4b1" providerId="ADAL" clId="{3844774A-B64A-42CB-90E0-6EA39BA10D9B}" dt="2020-01-29T17:21:55.610" v="2311" actId="20577"/>
          <ac:spMkLst>
            <pc:docMk/>
            <pc:sldMk cId="445214213" sldId="283"/>
            <ac:spMk id="2" creationId="{B67A83A5-ECE0-4A98-A416-730B814FD79C}"/>
          </ac:spMkLst>
        </pc:spChg>
        <pc:spChg chg="mod">
          <ac:chgData name="James Franklin" userId="cf915d05-507f-491f-b4a6-b2aa085ee4b1" providerId="ADAL" clId="{3844774A-B64A-42CB-90E0-6EA39BA10D9B}" dt="2020-01-29T17:33:30.267" v="2793" actId="20577"/>
          <ac:spMkLst>
            <pc:docMk/>
            <pc:sldMk cId="445214213" sldId="283"/>
            <ac:spMk id="3" creationId="{0107AE69-BF8B-4A96-8AF1-4671C632BE43}"/>
          </ac:spMkLst>
        </pc:spChg>
        <pc:spChg chg="add mod">
          <ac:chgData name="James Franklin" userId="cf915d05-507f-491f-b4a6-b2aa085ee4b1" providerId="ADAL" clId="{3844774A-B64A-42CB-90E0-6EA39BA10D9B}" dt="2020-01-29T17:27:08.850" v="2768" actId="1076"/>
          <ac:spMkLst>
            <pc:docMk/>
            <pc:sldMk cId="445214213" sldId="283"/>
            <ac:spMk id="4" creationId="{C86535B1-6AB4-424B-B867-C0B3D1FE5AA7}"/>
          </ac:spMkLst>
        </pc:spChg>
        <pc:picChg chg="add del mod">
          <ac:chgData name="James Franklin" userId="cf915d05-507f-491f-b4a6-b2aa085ee4b1" providerId="ADAL" clId="{3844774A-B64A-42CB-90E0-6EA39BA10D9B}" dt="2020-01-29T17:31:52.176" v="2776" actId="478"/>
          <ac:picMkLst>
            <pc:docMk/>
            <pc:sldMk cId="445214213" sldId="283"/>
            <ac:picMk id="5" creationId="{C77269BB-A39F-4982-96A6-9D51EFDDA997}"/>
          </ac:picMkLst>
        </pc:picChg>
        <pc:picChg chg="add mod">
          <ac:chgData name="James Franklin" userId="cf915d05-507f-491f-b4a6-b2aa085ee4b1" providerId="ADAL" clId="{3844774A-B64A-42CB-90E0-6EA39BA10D9B}" dt="2020-01-29T17:32:13.333" v="2780" actId="1076"/>
          <ac:picMkLst>
            <pc:docMk/>
            <pc:sldMk cId="445214213" sldId="283"/>
            <ac:picMk id="6" creationId="{E6EE1FA4-9F28-4A29-8E61-0681F8DD136F}"/>
          </ac:picMkLst>
        </pc:picChg>
        <pc:picChg chg="add del">
          <ac:chgData name="James Franklin" userId="cf915d05-507f-491f-b4a6-b2aa085ee4b1" providerId="ADAL" clId="{3844774A-B64A-42CB-90E0-6EA39BA10D9B}" dt="2020-01-29T17:29:53.852" v="2773" actId="478"/>
          <ac:picMkLst>
            <pc:docMk/>
            <pc:sldMk cId="445214213" sldId="283"/>
            <ac:picMk id="3074" creationId="{B424A04F-6ACA-4A7C-91F6-CEC6870E267E}"/>
          </ac:picMkLst>
        </pc:picChg>
        <pc:picChg chg="add del">
          <ac:chgData name="James Franklin" userId="cf915d05-507f-491f-b4a6-b2aa085ee4b1" providerId="ADAL" clId="{3844774A-B64A-42CB-90E0-6EA39BA10D9B}" dt="2020-01-29T17:31:51.197" v="2775" actId="478"/>
          <ac:picMkLst>
            <pc:docMk/>
            <pc:sldMk cId="445214213" sldId="283"/>
            <ac:picMk id="3076" creationId="{93A74212-BF1F-4E91-82DA-0A576448853F}"/>
          </ac:picMkLst>
        </pc:picChg>
        <pc:picChg chg="add mod">
          <ac:chgData name="James Franklin" userId="cf915d05-507f-491f-b4a6-b2aa085ee4b1" providerId="ADAL" clId="{3844774A-B64A-42CB-90E0-6EA39BA10D9B}" dt="2020-01-29T17:34:01.763" v="2804"/>
          <ac:picMkLst>
            <pc:docMk/>
            <pc:sldMk cId="445214213" sldId="283"/>
            <ac:picMk id="3078" creationId="{D19BD384-5D33-41F7-8A62-F822478AC751}"/>
          </ac:picMkLst>
        </pc:picChg>
      </pc:sldChg>
      <pc:sldChg chg="addSp modSp add">
        <pc:chgData name="James Franklin" userId="cf915d05-507f-491f-b4a6-b2aa085ee4b1" providerId="ADAL" clId="{3844774A-B64A-42CB-90E0-6EA39BA10D9B}" dt="2020-01-29T17:43:46.387" v="3415" actId="688"/>
        <pc:sldMkLst>
          <pc:docMk/>
          <pc:sldMk cId="3044653099" sldId="284"/>
        </pc:sldMkLst>
        <pc:spChg chg="mod">
          <ac:chgData name="James Franklin" userId="cf915d05-507f-491f-b4a6-b2aa085ee4b1" providerId="ADAL" clId="{3844774A-B64A-42CB-90E0-6EA39BA10D9B}" dt="2020-01-28T15:56:27.897" v="345" actId="20577"/>
          <ac:spMkLst>
            <pc:docMk/>
            <pc:sldMk cId="3044653099" sldId="284"/>
            <ac:spMk id="2" creationId="{552FE302-5057-4B3F-8E14-BF3C158E9038}"/>
          </ac:spMkLst>
        </pc:spChg>
        <pc:spChg chg="mod">
          <ac:chgData name="James Franklin" userId="cf915d05-507f-491f-b4a6-b2aa085ee4b1" providerId="ADAL" clId="{3844774A-B64A-42CB-90E0-6EA39BA10D9B}" dt="2020-01-29T17:37:57.052" v="3207" actId="6549"/>
          <ac:spMkLst>
            <pc:docMk/>
            <pc:sldMk cId="3044653099" sldId="284"/>
            <ac:spMk id="3" creationId="{511C5BE9-E437-4F70-87AF-934663310893}"/>
          </ac:spMkLst>
        </pc:spChg>
        <pc:spChg chg="add mod">
          <ac:chgData name="James Franklin" userId="cf915d05-507f-491f-b4a6-b2aa085ee4b1" providerId="ADAL" clId="{3844774A-B64A-42CB-90E0-6EA39BA10D9B}" dt="2020-01-29T17:41:20.384" v="3358" actId="2711"/>
          <ac:spMkLst>
            <pc:docMk/>
            <pc:sldMk cId="3044653099" sldId="284"/>
            <ac:spMk id="5" creationId="{8CBBC697-EBCF-40F2-B232-964A427AB7FA}"/>
          </ac:spMkLst>
        </pc:spChg>
        <pc:spChg chg="add mod">
          <ac:chgData name="James Franklin" userId="cf915d05-507f-491f-b4a6-b2aa085ee4b1" providerId="ADAL" clId="{3844774A-B64A-42CB-90E0-6EA39BA10D9B}" dt="2020-01-29T17:43:46.387" v="3415" actId="688"/>
          <ac:spMkLst>
            <pc:docMk/>
            <pc:sldMk cId="3044653099" sldId="284"/>
            <ac:spMk id="8" creationId="{F8A20486-18AD-4068-B57A-51F05B3B0DAD}"/>
          </ac:spMkLst>
        </pc:spChg>
        <pc:picChg chg="add mod">
          <ac:chgData name="James Franklin" userId="cf915d05-507f-491f-b4a6-b2aa085ee4b1" providerId="ADAL" clId="{3844774A-B64A-42CB-90E0-6EA39BA10D9B}" dt="2020-01-29T17:38:41.290" v="3210" actId="1076"/>
          <ac:picMkLst>
            <pc:docMk/>
            <pc:sldMk cId="3044653099" sldId="284"/>
            <ac:picMk id="4" creationId="{6B26ABA8-374D-42B0-95CD-EC597397AB97}"/>
          </ac:picMkLst>
        </pc:picChg>
        <pc:picChg chg="add mod">
          <ac:chgData name="James Franklin" userId="cf915d05-507f-491f-b4a6-b2aa085ee4b1" providerId="ADAL" clId="{3844774A-B64A-42CB-90E0-6EA39BA10D9B}" dt="2020-01-29T17:40:05.130" v="3237" actId="1076"/>
          <ac:picMkLst>
            <pc:docMk/>
            <pc:sldMk cId="3044653099" sldId="284"/>
            <ac:picMk id="6" creationId="{03AA284F-3013-4912-B02A-02E49C8C6524}"/>
          </ac:picMkLst>
        </pc:picChg>
        <pc:picChg chg="add mod">
          <ac:chgData name="James Franklin" userId="cf915d05-507f-491f-b4a6-b2aa085ee4b1" providerId="ADAL" clId="{3844774A-B64A-42CB-90E0-6EA39BA10D9B}" dt="2020-01-29T17:39:56.962" v="3233" actId="688"/>
          <ac:picMkLst>
            <pc:docMk/>
            <pc:sldMk cId="3044653099" sldId="284"/>
            <ac:picMk id="4098" creationId="{2120E6EB-C67A-4CAE-A12F-6234E540CE0F}"/>
          </ac:picMkLst>
        </pc:picChg>
      </pc:sldChg>
      <pc:sldChg chg="addSp modSp add">
        <pc:chgData name="James Franklin" userId="cf915d05-507f-491f-b4a6-b2aa085ee4b1" providerId="ADAL" clId="{3844774A-B64A-42CB-90E0-6EA39BA10D9B}" dt="2020-01-29T17:49:29.395" v="3848" actId="20577"/>
        <pc:sldMkLst>
          <pc:docMk/>
          <pc:sldMk cId="1038185231" sldId="285"/>
        </pc:sldMkLst>
        <pc:spChg chg="mod">
          <ac:chgData name="James Franklin" userId="cf915d05-507f-491f-b4a6-b2aa085ee4b1" providerId="ADAL" clId="{3844774A-B64A-42CB-90E0-6EA39BA10D9B}" dt="2020-01-29T17:48:56.387" v="3838" actId="207"/>
          <ac:spMkLst>
            <pc:docMk/>
            <pc:sldMk cId="1038185231" sldId="285"/>
            <ac:spMk id="2" creationId="{DFA5869F-CDC1-48A3-8917-73A05A960C7D}"/>
          </ac:spMkLst>
        </pc:spChg>
        <pc:spChg chg="mod">
          <ac:chgData name="James Franklin" userId="cf915d05-507f-491f-b4a6-b2aa085ee4b1" providerId="ADAL" clId="{3844774A-B64A-42CB-90E0-6EA39BA10D9B}" dt="2020-01-29T17:49:29.395" v="3848" actId="20577"/>
          <ac:spMkLst>
            <pc:docMk/>
            <pc:sldMk cId="1038185231" sldId="285"/>
            <ac:spMk id="3" creationId="{80110B86-1763-481E-ADE8-09CCF7358267}"/>
          </ac:spMkLst>
        </pc:spChg>
        <pc:spChg chg="add mod">
          <ac:chgData name="James Franklin" userId="cf915d05-507f-491f-b4a6-b2aa085ee4b1" providerId="ADAL" clId="{3844774A-B64A-42CB-90E0-6EA39BA10D9B}" dt="2020-01-29T17:47:53.907" v="3824" actId="1076"/>
          <ac:spMkLst>
            <pc:docMk/>
            <pc:sldMk cId="1038185231" sldId="285"/>
            <ac:spMk id="4" creationId="{43EB53EA-37CB-4D2F-8D88-906E5B6377B3}"/>
          </ac:spMkLst>
        </pc:spChg>
        <pc:picChg chg="add mod">
          <ac:chgData name="James Franklin" userId="cf915d05-507f-491f-b4a6-b2aa085ee4b1" providerId="ADAL" clId="{3844774A-B64A-42CB-90E0-6EA39BA10D9B}" dt="2020-01-29T17:48:05.626" v="3828" actId="1076"/>
          <ac:picMkLst>
            <pc:docMk/>
            <pc:sldMk cId="1038185231" sldId="285"/>
            <ac:picMk id="5" creationId="{9E2C5A30-8844-496F-9595-73474A5B1F1A}"/>
          </ac:picMkLst>
        </pc:picChg>
        <pc:picChg chg="add mod">
          <ac:chgData name="James Franklin" userId="cf915d05-507f-491f-b4a6-b2aa085ee4b1" providerId="ADAL" clId="{3844774A-B64A-42CB-90E0-6EA39BA10D9B}" dt="2020-01-29T17:48:51.597" v="3837" actId="167"/>
          <ac:picMkLst>
            <pc:docMk/>
            <pc:sldMk cId="1038185231" sldId="285"/>
            <ac:picMk id="5122" creationId="{6A424B65-15E6-4ED1-AFD3-A04B6036A927}"/>
          </ac:picMkLst>
        </pc:picChg>
      </pc:sldChg>
      <pc:sldChg chg="modSp add">
        <pc:chgData name="James Franklin" userId="cf915d05-507f-491f-b4a6-b2aa085ee4b1" providerId="ADAL" clId="{3844774A-B64A-42CB-90E0-6EA39BA10D9B}" dt="2020-01-31T13:19:59.195" v="9864" actId="20577"/>
        <pc:sldMkLst>
          <pc:docMk/>
          <pc:sldMk cId="357167950" sldId="286"/>
        </pc:sldMkLst>
        <pc:spChg chg="mod">
          <ac:chgData name="James Franklin" userId="cf915d05-507f-491f-b4a6-b2aa085ee4b1" providerId="ADAL" clId="{3844774A-B64A-42CB-90E0-6EA39BA10D9B}" dt="2020-01-31T13:19:59.195" v="9864" actId="20577"/>
          <ac:spMkLst>
            <pc:docMk/>
            <pc:sldMk cId="357167950" sldId="286"/>
            <ac:spMk id="5" creationId="{00000000-0000-0000-0000-000000000000}"/>
          </ac:spMkLst>
        </pc:spChg>
      </pc:sldChg>
      <pc:sldChg chg="add ord">
        <pc:chgData name="James Franklin" userId="cf915d05-507f-491f-b4a6-b2aa085ee4b1" providerId="ADAL" clId="{3844774A-B64A-42CB-90E0-6EA39BA10D9B}" dt="2020-01-29T09:17:33.088" v="547"/>
        <pc:sldMkLst>
          <pc:docMk/>
          <pc:sldMk cId="40348154" sldId="287"/>
        </pc:sldMkLst>
      </pc:sldChg>
      <pc:sldChg chg="add del">
        <pc:chgData name="James Franklin" userId="cf915d05-507f-491f-b4a6-b2aa085ee4b1" providerId="ADAL" clId="{3844774A-B64A-42CB-90E0-6EA39BA10D9B}" dt="2020-01-31T09:53:27.046" v="7316" actId="47"/>
        <pc:sldMkLst>
          <pc:docMk/>
          <pc:sldMk cId="2470950586" sldId="287"/>
        </pc:sldMkLst>
      </pc:sldChg>
      <pc:sldChg chg="add del">
        <pc:chgData name="James Franklin" userId="cf915d05-507f-491f-b4a6-b2aa085ee4b1" providerId="ADAL" clId="{3844774A-B64A-42CB-90E0-6EA39BA10D9B}" dt="2020-01-30T16:16:09.302" v="5975" actId="47"/>
        <pc:sldMkLst>
          <pc:docMk/>
          <pc:sldMk cId="1632755089" sldId="288"/>
        </pc:sldMkLst>
      </pc:sldChg>
      <pc:sldChg chg="add">
        <pc:chgData name="James Franklin" userId="cf915d05-507f-491f-b4a6-b2aa085ee4b1" providerId="ADAL" clId="{3844774A-B64A-42CB-90E0-6EA39BA10D9B}" dt="2020-01-29T09:17:34.330" v="548"/>
        <pc:sldMkLst>
          <pc:docMk/>
          <pc:sldMk cId="3909970893" sldId="288"/>
        </pc:sldMkLst>
      </pc:sldChg>
      <pc:sldChg chg="add">
        <pc:chgData name="James Franklin" userId="cf915d05-507f-491f-b4a6-b2aa085ee4b1" providerId="ADAL" clId="{3844774A-B64A-42CB-90E0-6EA39BA10D9B}" dt="2020-01-29T09:17:34.516" v="549"/>
        <pc:sldMkLst>
          <pc:docMk/>
          <pc:sldMk cId="649447900" sldId="289"/>
        </pc:sldMkLst>
      </pc:sldChg>
      <pc:sldChg chg="add">
        <pc:chgData name="James Franklin" userId="cf915d05-507f-491f-b4a6-b2aa085ee4b1" providerId="ADAL" clId="{3844774A-B64A-42CB-90E0-6EA39BA10D9B}" dt="2020-01-29T09:17:34.635" v="550"/>
        <pc:sldMkLst>
          <pc:docMk/>
          <pc:sldMk cId="648375563" sldId="290"/>
        </pc:sldMkLst>
      </pc:sldChg>
      <pc:sldChg chg="addSp delSp modSp add del">
        <pc:chgData name="James Franklin" userId="cf915d05-507f-491f-b4a6-b2aa085ee4b1" providerId="ADAL" clId="{3844774A-B64A-42CB-90E0-6EA39BA10D9B}" dt="2020-01-30T15:04:15.932" v="4310" actId="47"/>
        <pc:sldMkLst>
          <pc:docMk/>
          <pc:sldMk cId="2497986058" sldId="291"/>
        </pc:sldMkLst>
        <pc:spChg chg="mod">
          <ac:chgData name="James Franklin" userId="cf915d05-507f-491f-b4a6-b2aa085ee4b1" providerId="ADAL" clId="{3844774A-B64A-42CB-90E0-6EA39BA10D9B}" dt="2020-01-29T17:57:05.820" v="3923" actId="20577"/>
          <ac:spMkLst>
            <pc:docMk/>
            <pc:sldMk cId="2497986058" sldId="291"/>
            <ac:spMk id="2" creationId="{00000000-0000-0000-0000-000000000000}"/>
          </ac:spMkLst>
        </pc:spChg>
        <pc:spChg chg="mod">
          <ac:chgData name="James Franklin" userId="cf915d05-507f-491f-b4a6-b2aa085ee4b1" providerId="ADAL" clId="{3844774A-B64A-42CB-90E0-6EA39BA10D9B}" dt="2020-01-29T18:01:56.317" v="4085" actId="20577"/>
          <ac:spMkLst>
            <pc:docMk/>
            <pc:sldMk cId="2497986058" sldId="291"/>
            <ac:spMk id="3" creationId="{00000000-0000-0000-0000-000000000000}"/>
          </ac:spMkLst>
        </pc:spChg>
        <pc:spChg chg="mod">
          <ac:chgData name="James Franklin" userId="cf915d05-507f-491f-b4a6-b2aa085ee4b1" providerId="ADAL" clId="{3844774A-B64A-42CB-90E0-6EA39BA10D9B}" dt="2020-01-30T14:28:01.039" v="4098" actId="20577"/>
          <ac:spMkLst>
            <pc:docMk/>
            <pc:sldMk cId="2497986058" sldId="291"/>
            <ac:spMk id="4" creationId="{DC35E028-8E2F-4547-B420-6E8BA8CC3814}"/>
          </ac:spMkLst>
        </pc:spChg>
        <pc:picChg chg="add del mod">
          <ac:chgData name="James Franklin" userId="cf915d05-507f-491f-b4a6-b2aa085ee4b1" providerId="ADAL" clId="{3844774A-B64A-42CB-90E0-6EA39BA10D9B}" dt="2020-01-29T17:51:37.662" v="3855" actId="478"/>
          <ac:picMkLst>
            <pc:docMk/>
            <pc:sldMk cId="2497986058" sldId="291"/>
            <ac:picMk id="5" creationId="{E65CC006-DB3C-4FA9-B089-7004AE46271D}"/>
          </ac:picMkLst>
        </pc:picChg>
        <pc:picChg chg="del">
          <ac:chgData name="James Franklin" userId="cf915d05-507f-491f-b4a6-b2aa085ee4b1" providerId="ADAL" clId="{3844774A-B64A-42CB-90E0-6EA39BA10D9B}" dt="2020-01-29T17:50:40.039" v="3849" actId="478"/>
          <ac:picMkLst>
            <pc:docMk/>
            <pc:sldMk cId="2497986058" sldId="291"/>
            <ac:picMk id="1026" creationId="{00000000-0000-0000-0000-000000000000}"/>
          </ac:picMkLst>
        </pc:picChg>
        <pc:picChg chg="add del mod">
          <ac:chgData name="James Franklin" userId="cf915d05-507f-491f-b4a6-b2aa085ee4b1" providerId="ADAL" clId="{3844774A-B64A-42CB-90E0-6EA39BA10D9B}" dt="2020-01-29T17:51:38.194" v="3856" actId="478"/>
          <ac:picMkLst>
            <pc:docMk/>
            <pc:sldMk cId="2497986058" sldId="291"/>
            <ac:picMk id="6146" creationId="{3AAE825C-2B21-4E66-9726-E122DC59A438}"/>
          </ac:picMkLst>
        </pc:picChg>
      </pc:sldChg>
      <pc:sldChg chg="modSp add ord">
        <pc:chgData name="James Franklin" userId="cf915d05-507f-491f-b4a6-b2aa085ee4b1" providerId="ADAL" clId="{3844774A-B64A-42CB-90E0-6EA39BA10D9B}" dt="2020-02-05T14:46:15.622" v="10093" actId="20577"/>
        <pc:sldMkLst>
          <pc:docMk/>
          <pc:sldMk cId="430733638" sldId="292"/>
        </pc:sldMkLst>
        <pc:spChg chg="mod">
          <ac:chgData name="James Franklin" userId="cf915d05-507f-491f-b4a6-b2aa085ee4b1" providerId="ADAL" clId="{3844774A-B64A-42CB-90E0-6EA39BA10D9B}" dt="2020-02-05T14:46:15.622" v="10093" actId="20577"/>
          <ac:spMkLst>
            <pc:docMk/>
            <pc:sldMk cId="430733638" sldId="292"/>
            <ac:spMk id="3" creationId="{00000000-0000-0000-0000-000000000000}"/>
          </ac:spMkLst>
        </pc:spChg>
        <pc:spChg chg="mod">
          <ac:chgData name="James Franklin" userId="cf915d05-507f-491f-b4a6-b2aa085ee4b1" providerId="ADAL" clId="{3844774A-B64A-42CB-90E0-6EA39BA10D9B}" dt="2020-01-30T16:43:21.072" v="7099" actId="20577"/>
          <ac:spMkLst>
            <pc:docMk/>
            <pc:sldMk cId="430733638" sldId="292"/>
            <ac:spMk id="4" creationId="{C1F80821-12BC-4A3E-B838-F7C1A5835C28}"/>
          </ac:spMkLst>
        </pc:spChg>
      </pc:sldChg>
      <pc:sldChg chg="modSp add ord">
        <pc:chgData name="James Franklin" userId="cf915d05-507f-491f-b4a6-b2aa085ee4b1" providerId="ADAL" clId="{3844774A-B64A-42CB-90E0-6EA39BA10D9B}" dt="2020-01-30T15:38:57.752" v="4521" actId="20577"/>
        <pc:sldMkLst>
          <pc:docMk/>
          <pc:sldMk cId="648150555" sldId="293"/>
        </pc:sldMkLst>
        <pc:spChg chg="mod">
          <ac:chgData name="James Franklin" userId="cf915d05-507f-491f-b4a6-b2aa085ee4b1" providerId="ADAL" clId="{3844774A-B64A-42CB-90E0-6EA39BA10D9B}" dt="2020-01-30T15:38:57.752" v="4521" actId="20577"/>
          <ac:spMkLst>
            <pc:docMk/>
            <pc:sldMk cId="648150555" sldId="293"/>
            <ac:spMk id="3" creationId="{00000000-0000-0000-0000-000000000000}"/>
          </ac:spMkLst>
        </pc:spChg>
      </pc:sldChg>
      <pc:sldChg chg="addSp delSp modSp add ord setBg">
        <pc:chgData name="James Franklin" userId="cf915d05-507f-491f-b4a6-b2aa085ee4b1" providerId="ADAL" clId="{3844774A-B64A-42CB-90E0-6EA39BA10D9B}" dt="2020-02-05T14:50:13.503" v="10116" actId="20577"/>
        <pc:sldMkLst>
          <pc:docMk/>
          <pc:sldMk cId="1810381356" sldId="294"/>
        </pc:sldMkLst>
        <pc:spChg chg="mod">
          <ac:chgData name="James Franklin" userId="cf915d05-507f-491f-b4a6-b2aa085ee4b1" providerId="ADAL" clId="{3844774A-B64A-42CB-90E0-6EA39BA10D9B}" dt="2020-02-05T14:49:57.117" v="10111" actId="207"/>
          <ac:spMkLst>
            <pc:docMk/>
            <pc:sldMk cId="1810381356" sldId="294"/>
            <ac:spMk id="2" creationId="{00000000-0000-0000-0000-000000000000}"/>
          </ac:spMkLst>
        </pc:spChg>
        <pc:spChg chg="mod">
          <ac:chgData name="James Franklin" userId="cf915d05-507f-491f-b4a6-b2aa085ee4b1" providerId="ADAL" clId="{3844774A-B64A-42CB-90E0-6EA39BA10D9B}" dt="2020-02-05T14:50:13.503" v="10116" actId="20577"/>
          <ac:spMkLst>
            <pc:docMk/>
            <pc:sldMk cId="1810381356" sldId="294"/>
            <ac:spMk id="3" creationId="{00000000-0000-0000-0000-000000000000}"/>
          </ac:spMkLst>
        </pc:spChg>
        <pc:spChg chg="add mod">
          <ac:chgData name="James Franklin" userId="cf915d05-507f-491f-b4a6-b2aa085ee4b1" providerId="ADAL" clId="{3844774A-B64A-42CB-90E0-6EA39BA10D9B}" dt="2020-01-30T15:18:19.825" v="4379" actId="313"/>
          <ac:spMkLst>
            <pc:docMk/>
            <pc:sldMk cId="1810381356" sldId="294"/>
            <ac:spMk id="4" creationId="{B3A7253A-76FB-4ED6-87F5-1515EF2EA699}"/>
          </ac:spMkLst>
        </pc:spChg>
        <pc:picChg chg="add del mod">
          <ac:chgData name="James Franklin" userId="cf915d05-507f-491f-b4a6-b2aa085ee4b1" providerId="ADAL" clId="{3844774A-B64A-42CB-90E0-6EA39BA10D9B}" dt="2020-02-05T14:48:47.699" v="10097" actId="478"/>
          <ac:picMkLst>
            <pc:docMk/>
            <pc:sldMk cId="1810381356" sldId="294"/>
            <ac:picMk id="5" creationId="{AD772E67-D3A3-4302-98B1-EEAF1E70F3DC}"/>
          </ac:picMkLst>
        </pc:picChg>
        <pc:picChg chg="add mod">
          <ac:chgData name="James Franklin" userId="cf915d05-507f-491f-b4a6-b2aa085ee4b1" providerId="ADAL" clId="{3844774A-B64A-42CB-90E0-6EA39BA10D9B}" dt="2020-02-05T14:48:56.783" v="10099" actId="1076"/>
          <ac:picMkLst>
            <pc:docMk/>
            <pc:sldMk cId="1810381356" sldId="294"/>
            <ac:picMk id="6" creationId="{6981C005-C1FE-4D65-B3BE-5445251F7E07}"/>
          </ac:picMkLst>
        </pc:picChg>
        <pc:picChg chg="add mod">
          <ac:chgData name="James Franklin" userId="cf915d05-507f-491f-b4a6-b2aa085ee4b1" providerId="ADAL" clId="{3844774A-B64A-42CB-90E0-6EA39BA10D9B}" dt="2020-02-05T14:49:44.431" v="10109" actId="167"/>
          <ac:picMkLst>
            <pc:docMk/>
            <pc:sldMk cId="1810381356" sldId="294"/>
            <ac:picMk id="1026" creationId="{9DA3A130-BD59-4D0C-9C71-37BE5E599059}"/>
          </ac:picMkLst>
        </pc:picChg>
        <pc:picChg chg="add del mod">
          <ac:chgData name="James Franklin" userId="cf915d05-507f-491f-b4a6-b2aa085ee4b1" providerId="ADAL" clId="{3844774A-B64A-42CB-90E0-6EA39BA10D9B}" dt="2020-02-05T14:48:45.048" v="10095" actId="478"/>
          <ac:picMkLst>
            <pc:docMk/>
            <pc:sldMk cId="1810381356" sldId="294"/>
            <ac:picMk id="7170" creationId="{165B3BBB-D386-4C8F-881F-A58995400660}"/>
          </ac:picMkLst>
        </pc:picChg>
      </pc:sldChg>
      <pc:sldChg chg="addSp delSp modSp add ord">
        <pc:chgData name="James Franklin" userId="cf915d05-507f-491f-b4a6-b2aa085ee4b1" providerId="ADAL" clId="{3844774A-B64A-42CB-90E0-6EA39BA10D9B}" dt="2020-01-30T17:02:20.220" v="7304" actId="167"/>
        <pc:sldMkLst>
          <pc:docMk/>
          <pc:sldMk cId="612095618" sldId="295"/>
        </pc:sldMkLst>
        <pc:picChg chg="add mod">
          <ac:chgData name="James Franklin" userId="cf915d05-507f-491f-b4a6-b2aa085ee4b1" providerId="ADAL" clId="{3844774A-B64A-42CB-90E0-6EA39BA10D9B}" dt="2020-01-30T17:01:52.367" v="7298" actId="1076"/>
          <ac:picMkLst>
            <pc:docMk/>
            <pc:sldMk cId="612095618" sldId="295"/>
            <ac:picMk id="4" creationId="{A4FC17D7-2ACF-43F5-A070-C3AC90732B20}"/>
          </ac:picMkLst>
        </pc:picChg>
        <pc:picChg chg="del">
          <ac:chgData name="James Franklin" userId="cf915d05-507f-491f-b4a6-b2aa085ee4b1" providerId="ADAL" clId="{3844774A-B64A-42CB-90E0-6EA39BA10D9B}" dt="2020-01-30T17:01:37.427" v="7294" actId="478"/>
          <ac:picMkLst>
            <pc:docMk/>
            <pc:sldMk cId="612095618" sldId="295"/>
            <ac:picMk id="7" creationId="{00000000-0000-0000-0000-000000000000}"/>
          </ac:picMkLst>
        </pc:picChg>
        <pc:picChg chg="add mod">
          <ac:chgData name="James Franklin" userId="cf915d05-507f-491f-b4a6-b2aa085ee4b1" providerId="ADAL" clId="{3844774A-B64A-42CB-90E0-6EA39BA10D9B}" dt="2020-01-30T17:02:20.220" v="7304" actId="167"/>
          <ac:picMkLst>
            <pc:docMk/>
            <pc:sldMk cId="612095618" sldId="295"/>
            <ac:picMk id="10242" creationId="{87FD20CC-0A8B-4F43-AC03-A1B069F8ABCE}"/>
          </ac:picMkLst>
        </pc:picChg>
      </pc:sldChg>
      <pc:sldChg chg="add del ord">
        <pc:chgData name="James Franklin" userId="cf915d05-507f-491f-b4a6-b2aa085ee4b1" providerId="ADAL" clId="{3844774A-B64A-42CB-90E0-6EA39BA10D9B}" dt="2020-01-30T15:39:49.814" v="4525" actId="47"/>
        <pc:sldMkLst>
          <pc:docMk/>
          <pc:sldMk cId="1260013920" sldId="296"/>
        </pc:sldMkLst>
      </pc:sldChg>
      <pc:sldChg chg="add del">
        <pc:chgData name="James Franklin" userId="cf915d05-507f-491f-b4a6-b2aa085ee4b1" providerId="ADAL" clId="{3844774A-B64A-42CB-90E0-6EA39BA10D9B}" dt="2020-01-30T16:10:05.724" v="5958" actId="47"/>
        <pc:sldMkLst>
          <pc:docMk/>
          <pc:sldMk cId="1130142283" sldId="297"/>
        </pc:sldMkLst>
      </pc:sldChg>
      <pc:sldChg chg="add del">
        <pc:chgData name="James Franklin" userId="cf915d05-507f-491f-b4a6-b2aa085ee4b1" providerId="ADAL" clId="{3844774A-B64A-42CB-90E0-6EA39BA10D9B}" dt="2020-01-30T16:10:05.724" v="5958" actId="47"/>
        <pc:sldMkLst>
          <pc:docMk/>
          <pc:sldMk cId="3565313645" sldId="298"/>
        </pc:sldMkLst>
      </pc:sldChg>
      <pc:sldChg chg="addSp modSp add del">
        <pc:chgData name="James Franklin" userId="cf915d05-507f-491f-b4a6-b2aa085ee4b1" providerId="ADAL" clId="{3844774A-B64A-42CB-90E0-6EA39BA10D9B}" dt="2020-01-30T16:10:05.724" v="5958" actId="47"/>
        <pc:sldMkLst>
          <pc:docMk/>
          <pc:sldMk cId="1158767036" sldId="299"/>
        </pc:sldMkLst>
        <pc:spChg chg="add mod">
          <ac:chgData name="James Franklin" userId="cf915d05-507f-491f-b4a6-b2aa085ee4b1" providerId="ADAL" clId="{3844774A-B64A-42CB-90E0-6EA39BA10D9B}" dt="2020-01-29T10:55:38.284" v="1125" actId="20577"/>
          <ac:spMkLst>
            <pc:docMk/>
            <pc:sldMk cId="1158767036" sldId="299"/>
            <ac:spMk id="4" creationId="{EA06030B-C5D0-497D-8EFE-9EE82D0D56B5}"/>
          </ac:spMkLst>
        </pc:spChg>
        <pc:spChg chg="add mod">
          <ac:chgData name="James Franklin" userId="cf915d05-507f-491f-b4a6-b2aa085ee4b1" providerId="ADAL" clId="{3844774A-B64A-42CB-90E0-6EA39BA10D9B}" dt="2020-01-29T10:55:24.126" v="1116" actId="1076"/>
          <ac:spMkLst>
            <pc:docMk/>
            <pc:sldMk cId="1158767036" sldId="299"/>
            <ac:spMk id="6" creationId="{4FD75A0C-023A-42D4-8394-7D8C14EAD9F6}"/>
          </ac:spMkLst>
        </pc:spChg>
      </pc:sldChg>
      <pc:sldChg chg="addSp delSp modSp add setBg">
        <pc:chgData name="James Franklin" userId="cf915d05-507f-491f-b4a6-b2aa085ee4b1" providerId="ADAL" clId="{3844774A-B64A-42CB-90E0-6EA39BA10D9B}" dt="2020-01-30T15:55:09.374" v="5957" actId="6549"/>
        <pc:sldMkLst>
          <pc:docMk/>
          <pc:sldMk cId="838156766" sldId="300"/>
        </pc:sldMkLst>
        <pc:spChg chg="mod">
          <ac:chgData name="James Franklin" userId="cf915d05-507f-491f-b4a6-b2aa085ee4b1" providerId="ADAL" clId="{3844774A-B64A-42CB-90E0-6EA39BA10D9B}" dt="2020-01-30T15:54:36.181" v="5944" actId="207"/>
          <ac:spMkLst>
            <pc:docMk/>
            <pc:sldMk cId="838156766" sldId="300"/>
            <ac:spMk id="2" creationId="{00000000-0000-0000-0000-000000000000}"/>
          </ac:spMkLst>
        </pc:spChg>
        <pc:spChg chg="mod">
          <ac:chgData name="James Franklin" userId="cf915d05-507f-491f-b4a6-b2aa085ee4b1" providerId="ADAL" clId="{3844774A-B64A-42CB-90E0-6EA39BA10D9B}" dt="2020-01-30T15:55:09.374" v="5957" actId="6549"/>
          <ac:spMkLst>
            <pc:docMk/>
            <pc:sldMk cId="838156766" sldId="300"/>
            <ac:spMk id="3" creationId="{00000000-0000-0000-0000-000000000000}"/>
          </ac:spMkLst>
        </pc:spChg>
        <pc:spChg chg="del mod">
          <ac:chgData name="James Franklin" userId="cf915d05-507f-491f-b4a6-b2aa085ee4b1" providerId="ADAL" clId="{3844774A-B64A-42CB-90E0-6EA39BA10D9B}" dt="2020-01-30T15:45:15.855" v="5097" actId="478"/>
          <ac:spMkLst>
            <pc:docMk/>
            <pc:sldMk cId="838156766" sldId="300"/>
            <ac:spMk id="4" creationId="{F99E20EC-E6EB-4CAD-909C-9A4C2C3AC30D}"/>
          </ac:spMkLst>
        </pc:spChg>
        <pc:spChg chg="add del mod">
          <ac:chgData name="James Franklin" userId="cf915d05-507f-491f-b4a6-b2aa085ee4b1" providerId="ADAL" clId="{3844774A-B64A-42CB-90E0-6EA39BA10D9B}" dt="2020-01-30T15:46:18.728" v="5121" actId="21"/>
          <ac:spMkLst>
            <pc:docMk/>
            <pc:sldMk cId="838156766" sldId="300"/>
            <ac:spMk id="5" creationId="{10CE5F54-B5AC-439F-95FB-78440B55E1B2}"/>
          </ac:spMkLst>
        </pc:spChg>
        <pc:picChg chg="add mod">
          <ac:chgData name="James Franklin" userId="cf915d05-507f-491f-b4a6-b2aa085ee4b1" providerId="ADAL" clId="{3844774A-B64A-42CB-90E0-6EA39BA10D9B}" dt="2020-01-30T15:53:52.179" v="5934" actId="1076"/>
          <ac:picMkLst>
            <pc:docMk/>
            <pc:sldMk cId="838156766" sldId="300"/>
            <ac:picMk id="6" creationId="{FC555E77-D214-4E93-B58A-6C5F5AA30AB7}"/>
          </ac:picMkLst>
        </pc:picChg>
        <pc:picChg chg="add mod">
          <ac:chgData name="James Franklin" userId="cf915d05-507f-491f-b4a6-b2aa085ee4b1" providerId="ADAL" clId="{3844774A-B64A-42CB-90E0-6EA39BA10D9B}" dt="2020-01-30T15:54:21.711" v="5942" actId="167"/>
          <ac:picMkLst>
            <pc:docMk/>
            <pc:sldMk cId="838156766" sldId="300"/>
            <ac:picMk id="8194" creationId="{F6C13E96-2D60-4A5B-9F47-D44E4EFF8F5A}"/>
          </ac:picMkLst>
        </pc:picChg>
      </pc:sldChg>
      <pc:sldChg chg="add addCm modCm">
        <pc:chgData name="James Franklin" userId="cf915d05-507f-491f-b4a6-b2aa085ee4b1" providerId="ADAL" clId="{3844774A-B64A-42CB-90E0-6EA39BA10D9B}" dt="2020-01-30T15:05:10.458" v="4313"/>
        <pc:sldMkLst>
          <pc:docMk/>
          <pc:sldMk cId="171937440" sldId="301"/>
        </pc:sldMkLst>
      </pc:sldChg>
      <pc:sldChg chg="modSp add">
        <pc:chgData name="James Franklin" userId="cf915d05-507f-491f-b4a6-b2aa085ee4b1" providerId="ADAL" clId="{3844774A-B64A-42CB-90E0-6EA39BA10D9B}" dt="2020-01-30T16:46:46.104" v="7201" actId="20577"/>
        <pc:sldMkLst>
          <pc:docMk/>
          <pc:sldMk cId="3637797982" sldId="302"/>
        </pc:sldMkLst>
        <pc:spChg chg="mod">
          <ac:chgData name="James Franklin" userId="cf915d05-507f-491f-b4a6-b2aa085ee4b1" providerId="ADAL" clId="{3844774A-B64A-42CB-90E0-6EA39BA10D9B}" dt="2020-01-30T16:46:46.104" v="7201" actId="20577"/>
          <ac:spMkLst>
            <pc:docMk/>
            <pc:sldMk cId="3637797982" sldId="302"/>
            <ac:spMk id="3" creationId="{9E817EA2-666F-4E99-B022-6D22EF8516B2}"/>
          </ac:spMkLst>
        </pc:spChg>
      </pc:sldChg>
      <pc:sldChg chg="addSp modSp add">
        <pc:chgData name="James Franklin" userId="cf915d05-507f-491f-b4a6-b2aa085ee4b1" providerId="ADAL" clId="{3844774A-B64A-42CB-90E0-6EA39BA10D9B}" dt="2020-01-30T16:47:12.584" v="7211" actId="207"/>
        <pc:sldMkLst>
          <pc:docMk/>
          <pc:sldMk cId="1536476059" sldId="306"/>
        </pc:sldMkLst>
        <pc:spChg chg="add mod">
          <ac:chgData name="James Franklin" userId="cf915d05-507f-491f-b4a6-b2aa085ee4b1" providerId="ADAL" clId="{3844774A-B64A-42CB-90E0-6EA39BA10D9B}" dt="2020-01-30T16:47:12.584" v="7211" actId="207"/>
          <ac:spMkLst>
            <pc:docMk/>
            <pc:sldMk cId="1536476059" sldId="306"/>
            <ac:spMk id="4" creationId="{529128C5-DCEA-4DEF-A80F-E254022F1AF9}"/>
          </ac:spMkLst>
        </pc:spChg>
      </pc:sldChg>
      <pc:sldChg chg="add del">
        <pc:chgData name="James Franklin" userId="cf915d05-507f-491f-b4a6-b2aa085ee4b1" providerId="ADAL" clId="{3844774A-B64A-42CB-90E0-6EA39BA10D9B}" dt="2020-01-31T09:53:27.046" v="7316" actId="47"/>
        <pc:sldMkLst>
          <pc:docMk/>
          <pc:sldMk cId="1852621906" sldId="307"/>
        </pc:sldMkLst>
      </pc:sldChg>
      <pc:sldChg chg="add del">
        <pc:chgData name="James Franklin" userId="cf915d05-507f-491f-b4a6-b2aa085ee4b1" providerId="ADAL" clId="{3844774A-B64A-42CB-90E0-6EA39BA10D9B}" dt="2020-01-31T09:53:27.046" v="7316" actId="47"/>
        <pc:sldMkLst>
          <pc:docMk/>
          <pc:sldMk cId="2469654399" sldId="308"/>
        </pc:sldMkLst>
      </pc:sldChg>
      <pc:sldChg chg="addSp modSp add ord">
        <pc:chgData name="James Franklin" userId="cf915d05-507f-491f-b4a6-b2aa085ee4b1" providerId="ADAL" clId="{3844774A-B64A-42CB-90E0-6EA39BA10D9B}" dt="2020-01-31T13:06:24.547" v="9861" actId="5793"/>
        <pc:sldMkLst>
          <pc:docMk/>
          <pc:sldMk cId="3956261070" sldId="309"/>
        </pc:sldMkLst>
        <pc:spChg chg="add mod">
          <ac:chgData name="James Franklin" userId="cf915d05-507f-491f-b4a6-b2aa085ee4b1" providerId="ADAL" clId="{3844774A-B64A-42CB-90E0-6EA39BA10D9B}" dt="2020-01-31T11:34:50.237" v="9857" actId="20577"/>
          <ac:spMkLst>
            <pc:docMk/>
            <pc:sldMk cId="3956261070" sldId="309"/>
            <ac:spMk id="2" creationId="{6C4C29AF-F8FA-486E-B23B-7194F0D0C5F8}"/>
          </ac:spMkLst>
        </pc:spChg>
        <pc:spChg chg="mod">
          <ac:chgData name="James Franklin" userId="cf915d05-507f-491f-b4a6-b2aa085ee4b1" providerId="ADAL" clId="{3844774A-B64A-42CB-90E0-6EA39BA10D9B}" dt="2020-01-31T13:06:24.547" v="9861" actId="5793"/>
          <ac:spMkLst>
            <pc:docMk/>
            <pc:sldMk cId="3956261070" sldId="309"/>
            <ac:spMk id="5" creationId="{00000000-0000-0000-0000-000000000000}"/>
          </ac:spMkLst>
        </pc:spChg>
      </pc:sldChg>
      <pc:sldChg chg="modSp add ord">
        <pc:chgData name="James Franklin" userId="cf915d05-507f-491f-b4a6-b2aa085ee4b1" providerId="ADAL" clId="{3844774A-B64A-42CB-90E0-6EA39BA10D9B}" dt="2020-01-31T15:10:44.453" v="9865" actId="6549"/>
        <pc:sldMkLst>
          <pc:docMk/>
          <pc:sldMk cId="2138522022" sldId="310"/>
        </pc:sldMkLst>
        <pc:spChg chg="mod">
          <ac:chgData name="James Franklin" userId="cf915d05-507f-491f-b4a6-b2aa085ee4b1" providerId="ADAL" clId="{3844774A-B64A-42CB-90E0-6EA39BA10D9B}" dt="2020-01-31T15:10:44.453" v="9865" actId="6549"/>
          <ac:spMkLst>
            <pc:docMk/>
            <pc:sldMk cId="2138522022" sldId="310"/>
            <ac:spMk id="5" creationId="{00000000-0000-0000-0000-000000000000}"/>
          </ac:spMkLst>
        </pc:spChg>
      </pc:sldChg>
      <pc:sldChg chg="addSp modSp add">
        <pc:chgData name="James Franklin" userId="cf915d05-507f-491f-b4a6-b2aa085ee4b1" providerId="ADAL" clId="{3844774A-B64A-42CB-90E0-6EA39BA10D9B}" dt="2020-01-30T15:51:27.499" v="5931" actId="207"/>
        <pc:sldMkLst>
          <pc:docMk/>
          <pc:sldMk cId="1687830042" sldId="311"/>
        </pc:sldMkLst>
        <pc:spChg chg="mod">
          <ac:chgData name="James Franklin" userId="cf915d05-507f-491f-b4a6-b2aa085ee4b1" providerId="ADAL" clId="{3844774A-B64A-42CB-90E0-6EA39BA10D9B}" dt="2020-01-30T15:46:48.756" v="5132" actId="20577"/>
          <ac:spMkLst>
            <pc:docMk/>
            <pc:sldMk cId="1687830042" sldId="311"/>
            <ac:spMk id="2" creationId="{80CB6DAF-3824-4E2B-A419-191638B50057}"/>
          </ac:spMkLst>
        </pc:spChg>
        <pc:spChg chg="mod">
          <ac:chgData name="James Franklin" userId="cf915d05-507f-491f-b4a6-b2aa085ee4b1" providerId="ADAL" clId="{3844774A-B64A-42CB-90E0-6EA39BA10D9B}" dt="2020-01-30T15:51:27.499" v="5931" actId="207"/>
          <ac:spMkLst>
            <pc:docMk/>
            <pc:sldMk cId="1687830042" sldId="311"/>
            <ac:spMk id="3" creationId="{10535157-A135-4FC9-B9FE-289969577E63}"/>
          </ac:spMkLst>
        </pc:spChg>
        <pc:spChg chg="add mod">
          <ac:chgData name="James Franklin" userId="cf915d05-507f-491f-b4a6-b2aa085ee4b1" providerId="ADAL" clId="{3844774A-B64A-42CB-90E0-6EA39BA10D9B}" dt="2020-01-30T15:46:24.252" v="5123" actId="1076"/>
          <ac:spMkLst>
            <pc:docMk/>
            <pc:sldMk cId="1687830042" sldId="311"/>
            <ac:spMk id="4" creationId="{0F033854-DF7A-41D6-9857-6590689AC98E}"/>
          </ac:spMkLst>
        </pc:spChg>
      </pc:sldChg>
      <pc:sldChg chg="addSp modSp add ord setBg">
        <pc:chgData name="James Franklin" userId="cf915d05-507f-491f-b4a6-b2aa085ee4b1" providerId="ADAL" clId="{3844774A-B64A-42CB-90E0-6EA39BA10D9B}" dt="2020-01-31T15:13:37.856" v="9866" actId="1076"/>
        <pc:sldMkLst>
          <pc:docMk/>
          <pc:sldMk cId="2281916863" sldId="312"/>
        </pc:sldMkLst>
        <pc:spChg chg="mod">
          <ac:chgData name="James Franklin" userId="cf915d05-507f-491f-b4a6-b2aa085ee4b1" providerId="ADAL" clId="{3844774A-B64A-42CB-90E0-6EA39BA10D9B}" dt="2020-01-31T09:22:29.952" v="7311" actId="6549"/>
          <ac:spMkLst>
            <pc:docMk/>
            <pc:sldMk cId="2281916863" sldId="312"/>
            <ac:spMk id="2" creationId="{DE6EC88C-AE29-47C6-9327-7DF3FF6C197A}"/>
          </ac:spMkLst>
        </pc:spChg>
        <pc:spChg chg="mod">
          <ac:chgData name="James Franklin" userId="cf915d05-507f-491f-b4a6-b2aa085ee4b1" providerId="ADAL" clId="{3844774A-B64A-42CB-90E0-6EA39BA10D9B}" dt="2020-01-30T16:32:44.345" v="6293" actId="20577"/>
          <ac:spMkLst>
            <pc:docMk/>
            <pc:sldMk cId="2281916863" sldId="312"/>
            <ac:spMk id="3" creationId="{8C310AC8-2DE0-49B7-880C-0BF925FD633E}"/>
          </ac:spMkLst>
        </pc:spChg>
        <pc:spChg chg="add mod">
          <ac:chgData name="James Franklin" userId="cf915d05-507f-491f-b4a6-b2aa085ee4b1" providerId="ADAL" clId="{3844774A-B64A-42CB-90E0-6EA39BA10D9B}" dt="2020-01-31T15:13:37.856" v="9866" actId="1076"/>
          <ac:spMkLst>
            <pc:docMk/>
            <pc:sldMk cId="2281916863" sldId="312"/>
            <ac:spMk id="4" creationId="{492B6ADE-E04C-4EB2-A93D-7D246F2D1254}"/>
          </ac:spMkLst>
        </pc:spChg>
        <pc:picChg chg="add mod">
          <ac:chgData name="James Franklin" userId="cf915d05-507f-491f-b4a6-b2aa085ee4b1" providerId="ADAL" clId="{3844774A-B64A-42CB-90E0-6EA39BA10D9B}" dt="2020-01-30T16:28:08.782" v="6025" actId="1076"/>
          <ac:picMkLst>
            <pc:docMk/>
            <pc:sldMk cId="2281916863" sldId="312"/>
            <ac:picMk id="5" creationId="{D020377B-E0AA-446D-B8F6-3244BFECB9E2}"/>
          </ac:picMkLst>
        </pc:picChg>
        <pc:picChg chg="add mod">
          <ac:chgData name="James Franklin" userId="cf915d05-507f-491f-b4a6-b2aa085ee4b1" providerId="ADAL" clId="{3844774A-B64A-42CB-90E0-6EA39BA10D9B}" dt="2020-01-30T16:28:29.610" v="6029" actId="167"/>
          <ac:picMkLst>
            <pc:docMk/>
            <pc:sldMk cId="2281916863" sldId="312"/>
            <ac:picMk id="9218" creationId="{0B8AA464-E1D4-429D-838A-543DDD4E1ACE}"/>
          </ac:picMkLst>
        </pc:picChg>
      </pc:sldChg>
      <pc:sldChg chg="add del">
        <pc:chgData name="James Franklin" userId="cf915d05-507f-491f-b4a6-b2aa085ee4b1" providerId="ADAL" clId="{3844774A-B64A-42CB-90E0-6EA39BA10D9B}" dt="2020-01-31T09:53:15.386" v="7315"/>
        <pc:sldMkLst>
          <pc:docMk/>
          <pc:sldMk cId="112268931" sldId="313"/>
        </pc:sldMkLst>
      </pc:sldChg>
      <pc:sldChg chg="addSp modSp add setBg">
        <pc:chgData name="James Franklin" userId="cf915d05-507f-491f-b4a6-b2aa085ee4b1" providerId="ADAL" clId="{3844774A-B64A-42CB-90E0-6EA39BA10D9B}" dt="2020-01-31T10:40:40.987" v="9705" actId="20577"/>
        <pc:sldMkLst>
          <pc:docMk/>
          <pc:sldMk cId="3454333013" sldId="313"/>
        </pc:sldMkLst>
        <pc:spChg chg="mod">
          <ac:chgData name="James Franklin" userId="cf915d05-507f-491f-b4a6-b2aa085ee4b1" providerId="ADAL" clId="{3844774A-B64A-42CB-90E0-6EA39BA10D9B}" dt="2020-01-31T09:56:11.583" v="7331" actId="20577"/>
          <ac:spMkLst>
            <pc:docMk/>
            <pc:sldMk cId="3454333013" sldId="313"/>
            <ac:spMk id="2" creationId="{D59D3C36-EF64-4F26-8AAD-E2C7C14AD08C}"/>
          </ac:spMkLst>
        </pc:spChg>
        <pc:spChg chg="mod">
          <ac:chgData name="James Franklin" userId="cf915d05-507f-491f-b4a6-b2aa085ee4b1" providerId="ADAL" clId="{3844774A-B64A-42CB-90E0-6EA39BA10D9B}" dt="2020-01-31T10:34:57.972" v="8991" actId="20577"/>
          <ac:spMkLst>
            <pc:docMk/>
            <pc:sldMk cId="3454333013" sldId="313"/>
            <ac:spMk id="3" creationId="{CAC18F82-281F-495B-B1D7-21ED2B8D0959}"/>
          </ac:spMkLst>
        </pc:spChg>
        <pc:spChg chg="add mod">
          <ac:chgData name="James Franklin" userId="cf915d05-507f-491f-b4a6-b2aa085ee4b1" providerId="ADAL" clId="{3844774A-B64A-42CB-90E0-6EA39BA10D9B}" dt="2020-01-31T10:15:07.857" v="7552" actId="167"/>
          <ac:spMkLst>
            <pc:docMk/>
            <pc:sldMk cId="3454333013" sldId="313"/>
            <ac:spMk id="5" creationId="{ED31B7FC-B177-4510-892F-BA8C8488B56C}"/>
          </ac:spMkLst>
        </pc:spChg>
        <pc:spChg chg="add mod">
          <ac:chgData name="James Franklin" userId="cf915d05-507f-491f-b4a6-b2aa085ee4b1" providerId="ADAL" clId="{3844774A-B64A-42CB-90E0-6EA39BA10D9B}" dt="2020-01-31T10:40:40.987" v="9705" actId="20577"/>
          <ac:spMkLst>
            <pc:docMk/>
            <pc:sldMk cId="3454333013" sldId="313"/>
            <ac:spMk id="6" creationId="{54562645-D4A0-4A19-9460-FBEEF7871C49}"/>
          </ac:spMkLst>
        </pc:spChg>
        <pc:picChg chg="add mod">
          <ac:chgData name="James Franklin" userId="cf915d05-507f-491f-b4a6-b2aa085ee4b1" providerId="ADAL" clId="{3844774A-B64A-42CB-90E0-6EA39BA10D9B}" dt="2020-01-31T09:57:25.920" v="7334" actId="1076"/>
          <ac:picMkLst>
            <pc:docMk/>
            <pc:sldMk cId="3454333013" sldId="313"/>
            <ac:picMk id="4" creationId="{D856D729-EBFB-4DA3-A8C7-2B540713C901}"/>
          </ac:picMkLst>
        </pc:picChg>
        <pc:picChg chg="add mod">
          <ac:chgData name="James Franklin" userId="cf915d05-507f-491f-b4a6-b2aa085ee4b1" providerId="ADAL" clId="{3844774A-B64A-42CB-90E0-6EA39BA10D9B}" dt="2020-01-31T10:15:07.857" v="7552" actId="167"/>
          <ac:picMkLst>
            <pc:docMk/>
            <pc:sldMk cId="3454333013" sldId="313"/>
            <ac:picMk id="11266" creationId="{3E79CAA0-BD27-4349-B6D8-4E4ABB9B2E5E}"/>
          </ac:picMkLst>
        </pc:picChg>
      </pc:sldChg>
      <pc:sldChg chg="addSp modSp add">
        <pc:chgData name="James Franklin" userId="cf915d05-507f-491f-b4a6-b2aa085ee4b1" providerId="ADAL" clId="{3844774A-B64A-42CB-90E0-6EA39BA10D9B}" dt="2020-01-31T10:32:09.897" v="8930" actId="207"/>
        <pc:sldMkLst>
          <pc:docMk/>
          <pc:sldMk cId="3907481676" sldId="314"/>
        </pc:sldMkLst>
        <pc:spChg chg="mod">
          <ac:chgData name="James Franklin" userId="cf915d05-507f-491f-b4a6-b2aa085ee4b1" providerId="ADAL" clId="{3844774A-B64A-42CB-90E0-6EA39BA10D9B}" dt="2020-01-31T10:21:36.785" v="7791" actId="20577"/>
          <ac:spMkLst>
            <pc:docMk/>
            <pc:sldMk cId="3907481676" sldId="314"/>
            <ac:spMk id="2" creationId="{593229DE-CF37-4905-A5E5-8BF83E30C3A5}"/>
          </ac:spMkLst>
        </pc:spChg>
        <pc:spChg chg="mod">
          <ac:chgData name="James Franklin" userId="cf915d05-507f-491f-b4a6-b2aa085ee4b1" providerId="ADAL" clId="{3844774A-B64A-42CB-90E0-6EA39BA10D9B}" dt="2020-01-31T10:32:09.897" v="8930" actId="207"/>
          <ac:spMkLst>
            <pc:docMk/>
            <pc:sldMk cId="3907481676" sldId="314"/>
            <ac:spMk id="3" creationId="{5E5B5BE1-BB73-41E5-B4AA-634C187A3527}"/>
          </ac:spMkLst>
        </pc:spChg>
        <pc:spChg chg="add">
          <ac:chgData name="James Franklin" userId="cf915d05-507f-491f-b4a6-b2aa085ee4b1" providerId="ADAL" clId="{3844774A-B64A-42CB-90E0-6EA39BA10D9B}" dt="2020-01-31T10:19:07.506" v="7780"/>
          <ac:spMkLst>
            <pc:docMk/>
            <pc:sldMk cId="3907481676" sldId="314"/>
            <ac:spMk id="4" creationId="{4CB17062-C732-4D32-9081-A46479165915}"/>
          </ac:spMkLst>
        </pc:spChg>
        <pc:spChg chg="add mod">
          <ac:chgData name="James Franklin" userId="cf915d05-507f-491f-b4a6-b2aa085ee4b1" providerId="ADAL" clId="{3844774A-B64A-42CB-90E0-6EA39BA10D9B}" dt="2020-01-31T10:32:00.641" v="8929" actId="1076"/>
          <ac:spMkLst>
            <pc:docMk/>
            <pc:sldMk cId="3907481676" sldId="314"/>
            <ac:spMk id="5" creationId="{CA9B55FE-5448-4AB9-AF16-9613E360CAB0}"/>
          </ac:spMkLst>
        </pc:spChg>
      </pc:sldChg>
      <pc:sldChg chg="addSp modSp add">
        <pc:chgData name="James Franklin" userId="cf915d05-507f-491f-b4a6-b2aa085ee4b1" providerId="ADAL" clId="{3844774A-B64A-42CB-90E0-6EA39BA10D9B}" dt="2020-01-31T10:38:55.495" v="9498" actId="207"/>
        <pc:sldMkLst>
          <pc:docMk/>
          <pc:sldMk cId="3169117105" sldId="315"/>
        </pc:sldMkLst>
        <pc:spChg chg="mod">
          <ac:chgData name="James Franklin" userId="cf915d05-507f-491f-b4a6-b2aa085ee4b1" providerId="ADAL" clId="{3844774A-B64A-42CB-90E0-6EA39BA10D9B}" dt="2020-01-31T10:22:38.577" v="7804" actId="20577"/>
          <ac:spMkLst>
            <pc:docMk/>
            <pc:sldMk cId="3169117105" sldId="315"/>
            <ac:spMk id="2" creationId="{593229DE-CF37-4905-A5E5-8BF83E30C3A5}"/>
          </ac:spMkLst>
        </pc:spChg>
        <pc:spChg chg="mod">
          <ac:chgData name="James Franklin" userId="cf915d05-507f-491f-b4a6-b2aa085ee4b1" providerId="ADAL" clId="{3844774A-B64A-42CB-90E0-6EA39BA10D9B}" dt="2020-01-31T10:38:55.495" v="9498" actId="207"/>
          <ac:spMkLst>
            <pc:docMk/>
            <pc:sldMk cId="3169117105" sldId="315"/>
            <ac:spMk id="3" creationId="{5E5B5BE1-BB73-41E5-B4AA-634C187A3527}"/>
          </ac:spMkLst>
        </pc:spChg>
        <pc:spChg chg="add">
          <ac:chgData name="James Franklin" userId="cf915d05-507f-491f-b4a6-b2aa085ee4b1" providerId="ADAL" clId="{3844774A-B64A-42CB-90E0-6EA39BA10D9B}" dt="2020-01-31T10:19:09.143" v="7781"/>
          <ac:spMkLst>
            <pc:docMk/>
            <pc:sldMk cId="3169117105" sldId="315"/>
            <ac:spMk id="4" creationId="{F929F5E6-40C8-42C7-B4BF-17B4684FA0D5}"/>
          </ac:spMkLst>
        </pc:spChg>
      </pc:sldChg>
    </pc:docChg>
  </pc:docChgLst>
  <pc:docChgLst>
    <pc:chgData name="Mike Bloys" userId="1248c4d8-7b2b-4b32-b8bd-163ae845f9bb" providerId="ADAL" clId="{08532F59-FD0E-414F-A467-F569C6598497}"/>
    <pc:docChg chg="modMainMaster">
      <pc:chgData name="Mike Bloys" userId="1248c4d8-7b2b-4b32-b8bd-163ae845f9bb" providerId="ADAL" clId="{08532F59-FD0E-414F-A467-F569C6598497}" dt="2021-08-26T11:09:49.571" v="0" actId="14826"/>
      <pc:docMkLst>
        <pc:docMk/>
      </pc:docMkLst>
      <pc:sldMasterChg chg="modSldLayout">
        <pc:chgData name="Mike Bloys" userId="1248c4d8-7b2b-4b32-b8bd-163ae845f9bb" providerId="ADAL" clId="{08532F59-FD0E-414F-A467-F569C6598497}" dt="2021-08-26T11:09:49.571" v="0" actId="14826"/>
        <pc:sldMasterMkLst>
          <pc:docMk/>
          <pc:sldMasterMk cId="425489869" sldId="2147483660"/>
        </pc:sldMasterMkLst>
        <pc:sldLayoutChg chg="modSp">
          <pc:chgData name="Mike Bloys" userId="1248c4d8-7b2b-4b32-b8bd-163ae845f9bb" providerId="ADAL" clId="{08532F59-FD0E-414F-A467-F569C6598497}" dt="2021-08-26T11:09:49.571" v="0" actId="14826"/>
          <pc:sldLayoutMkLst>
            <pc:docMk/>
            <pc:sldMasterMk cId="425489869" sldId="2147483660"/>
            <pc:sldLayoutMk cId="2200710450" sldId="2147483661"/>
          </pc:sldLayoutMkLst>
          <pc:picChg chg="mod">
            <ac:chgData name="Mike Bloys" userId="1248c4d8-7b2b-4b32-b8bd-163ae845f9bb" providerId="ADAL" clId="{08532F59-FD0E-414F-A467-F569C6598497}" dt="2021-08-26T11:09:49.571" v="0" actId="14826"/>
            <ac:picMkLst>
              <pc:docMk/>
              <pc:sldMasterMk cId="425489869" sldId="2147483660"/>
              <pc:sldLayoutMk cId="2200710450" sldId="2147483661"/>
              <ac:picMk id="5" creationId="{D3668081-E885-4F7D-899E-7E23E013A740}"/>
            </ac:picMkLst>
          </pc:picChg>
        </pc:sldLayoutChg>
      </pc:sldMasterChg>
    </pc:docChg>
  </pc:docChgLst>
  <pc:docChgLst>
    <pc:chgData name="Leonora Sheppard" userId="3688f6d8-1f97-408e-a4fe-cc859c551ddb" providerId="ADAL" clId="{1F6C3A2A-A315-4953-BA6C-4B03ED82F936}"/>
    <pc:docChg chg="custSel modSld">
      <pc:chgData name="Leonora Sheppard" userId="3688f6d8-1f97-408e-a4fe-cc859c551ddb" providerId="ADAL" clId="{1F6C3A2A-A315-4953-BA6C-4B03ED82F936}" dt="2021-06-11T10:40:17.529" v="1" actId="313"/>
      <pc:docMkLst>
        <pc:docMk/>
      </pc:docMkLst>
      <pc:sldChg chg="modSp mod">
        <pc:chgData name="Leonora Sheppard" userId="3688f6d8-1f97-408e-a4fe-cc859c551ddb" providerId="ADAL" clId="{1F6C3A2A-A315-4953-BA6C-4B03ED82F936}" dt="2021-06-11T10:40:17.529" v="1" actId="313"/>
        <pc:sldMkLst>
          <pc:docMk/>
          <pc:sldMk cId="970259274" sldId="380"/>
        </pc:sldMkLst>
        <pc:spChg chg="mod">
          <ac:chgData name="Leonora Sheppard" userId="3688f6d8-1f97-408e-a4fe-cc859c551ddb" providerId="ADAL" clId="{1F6C3A2A-A315-4953-BA6C-4B03ED82F936}" dt="2021-06-11T10:40:17.529" v="1" actId="313"/>
          <ac:spMkLst>
            <pc:docMk/>
            <pc:sldMk cId="970259274" sldId="380"/>
            <ac:spMk id="3" creationId="{C03A8BF4-400F-4335-B1C8-AE005A791DFF}"/>
          </ac:spMkLst>
        </pc:spChg>
      </pc:sldChg>
    </pc:docChg>
  </pc:docChgLst>
  <pc:docChgLst>
    <pc:chgData name="James Franklin" userId="cf915d05-507f-491f-b4a6-b2aa085ee4b1" providerId="ADAL" clId="{79360029-3ED4-45E2-B5C2-25FCF2963354}"/>
    <pc:docChg chg="undo redo custSel addSld delSld modSld sldOrd">
      <pc:chgData name="James Franklin" userId="cf915d05-507f-491f-b4a6-b2aa085ee4b1" providerId="ADAL" clId="{79360029-3ED4-45E2-B5C2-25FCF2963354}" dt="2021-06-03T15:17:02.164" v="10315" actId="6549"/>
      <pc:docMkLst>
        <pc:docMk/>
      </pc:docMkLst>
      <pc:sldChg chg="addSp modSp mod">
        <pc:chgData name="James Franklin" userId="cf915d05-507f-491f-b4a6-b2aa085ee4b1" providerId="ADAL" clId="{79360029-3ED4-45E2-B5C2-25FCF2963354}" dt="2021-05-26T15:14:01.226" v="310" actId="20577"/>
        <pc:sldMkLst>
          <pc:docMk/>
          <pc:sldMk cId="3104755081" sldId="258"/>
        </pc:sldMkLst>
        <pc:spChg chg="mod">
          <ac:chgData name="James Franklin" userId="cf915d05-507f-491f-b4a6-b2aa085ee4b1" providerId="ADAL" clId="{79360029-3ED4-45E2-B5C2-25FCF2963354}" dt="2021-05-26T15:13:19.246" v="304" actId="20577"/>
          <ac:spMkLst>
            <pc:docMk/>
            <pc:sldMk cId="3104755081" sldId="258"/>
            <ac:spMk id="2" creationId="{00000000-0000-0000-0000-000000000000}"/>
          </ac:spMkLst>
        </pc:spChg>
        <pc:spChg chg="add mod">
          <ac:chgData name="James Franklin" userId="cf915d05-507f-491f-b4a6-b2aa085ee4b1" providerId="ADAL" clId="{79360029-3ED4-45E2-B5C2-25FCF2963354}" dt="2021-05-26T15:14:01.226" v="310" actId="20577"/>
          <ac:spMkLst>
            <pc:docMk/>
            <pc:sldMk cId="3104755081" sldId="258"/>
            <ac:spMk id="4" creationId="{B118E9F9-EA6A-4AB5-9E0F-E50A7FDE8E15}"/>
          </ac:spMkLst>
        </pc:spChg>
      </pc:sldChg>
      <pc:sldChg chg="del">
        <pc:chgData name="James Franklin" userId="cf915d05-507f-491f-b4a6-b2aa085ee4b1" providerId="ADAL" clId="{79360029-3ED4-45E2-B5C2-25FCF2963354}" dt="2021-05-26T15:27:56.423" v="325" actId="47"/>
        <pc:sldMkLst>
          <pc:docMk/>
          <pc:sldMk cId="3978705510" sldId="281"/>
        </pc:sldMkLst>
      </pc:sldChg>
      <pc:sldChg chg="del">
        <pc:chgData name="James Franklin" userId="cf915d05-507f-491f-b4a6-b2aa085ee4b1" providerId="ADAL" clId="{79360029-3ED4-45E2-B5C2-25FCF2963354}" dt="2021-05-26T15:27:56.423" v="325" actId="47"/>
        <pc:sldMkLst>
          <pc:docMk/>
          <pc:sldMk cId="731890908" sldId="282"/>
        </pc:sldMkLst>
      </pc:sldChg>
      <pc:sldChg chg="del">
        <pc:chgData name="James Franklin" userId="cf915d05-507f-491f-b4a6-b2aa085ee4b1" providerId="ADAL" clId="{79360029-3ED4-45E2-B5C2-25FCF2963354}" dt="2021-05-26T15:27:56.423" v="325" actId="47"/>
        <pc:sldMkLst>
          <pc:docMk/>
          <pc:sldMk cId="445214213" sldId="283"/>
        </pc:sldMkLst>
      </pc:sldChg>
      <pc:sldChg chg="del">
        <pc:chgData name="James Franklin" userId="cf915d05-507f-491f-b4a6-b2aa085ee4b1" providerId="ADAL" clId="{79360029-3ED4-45E2-B5C2-25FCF2963354}" dt="2021-05-26T15:27:56.423" v="325" actId="47"/>
        <pc:sldMkLst>
          <pc:docMk/>
          <pc:sldMk cId="3044653099" sldId="284"/>
        </pc:sldMkLst>
      </pc:sldChg>
      <pc:sldChg chg="del">
        <pc:chgData name="James Franklin" userId="cf915d05-507f-491f-b4a6-b2aa085ee4b1" providerId="ADAL" clId="{79360029-3ED4-45E2-B5C2-25FCF2963354}" dt="2021-05-26T15:27:56.423" v="325" actId="47"/>
        <pc:sldMkLst>
          <pc:docMk/>
          <pc:sldMk cId="1038185231" sldId="285"/>
        </pc:sldMkLst>
      </pc:sldChg>
      <pc:sldChg chg="modSp mod ord">
        <pc:chgData name="James Franklin" userId="cf915d05-507f-491f-b4a6-b2aa085ee4b1" providerId="ADAL" clId="{79360029-3ED4-45E2-B5C2-25FCF2963354}" dt="2021-06-03T14:12:47.795" v="10309" actId="113"/>
        <pc:sldMkLst>
          <pc:docMk/>
          <pc:sldMk cId="357167950" sldId="286"/>
        </pc:sldMkLst>
        <pc:spChg chg="mod">
          <ac:chgData name="James Franklin" userId="cf915d05-507f-491f-b4a6-b2aa085ee4b1" providerId="ADAL" clId="{79360029-3ED4-45E2-B5C2-25FCF2963354}" dt="2021-06-03T14:12:47.795" v="10309" actId="113"/>
          <ac:spMkLst>
            <pc:docMk/>
            <pc:sldMk cId="357167950" sldId="286"/>
            <ac:spMk id="5" creationId="{00000000-0000-0000-0000-000000000000}"/>
          </ac:spMkLst>
        </pc:spChg>
      </pc:sldChg>
      <pc:sldChg chg="del">
        <pc:chgData name="James Franklin" userId="cf915d05-507f-491f-b4a6-b2aa085ee4b1" providerId="ADAL" clId="{79360029-3ED4-45E2-B5C2-25FCF2963354}" dt="2021-05-26T15:28:04.844" v="326" actId="47"/>
        <pc:sldMkLst>
          <pc:docMk/>
          <pc:sldMk cId="430733638" sldId="292"/>
        </pc:sldMkLst>
      </pc:sldChg>
      <pc:sldChg chg="del">
        <pc:chgData name="James Franklin" userId="cf915d05-507f-491f-b4a6-b2aa085ee4b1" providerId="ADAL" clId="{79360029-3ED4-45E2-B5C2-25FCF2963354}" dt="2021-05-26T15:28:14.563" v="327" actId="47"/>
        <pc:sldMkLst>
          <pc:docMk/>
          <pc:sldMk cId="648150555" sldId="293"/>
        </pc:sldMkLst>
      </pc:sldChg>
      <pc:sldChg chg="del">
        <pc:chgData name="James Franklin" userId="cf915d05-507f-491f-b4a6-b2aa085ee4b1" providerId="ADAL" clId="{79360029-3ED4-45E2-B5C2-25FCF2963354}" dt="2021-05-26T15:28:14.563" v="327" actId="47"/>
        <pc:sldMkLst>
          <pc:docMk/>
          <pc:sldMk cId="1810381356" sldId="294"/>
        </pc:sldMkLst>
      </pc:sldChg>
      <pc:sldChg chg="del">
        <pc:chgData name="James Franklin" userId="cf915d05-507f-491f-b4a6-b2aa085ee4b1" providerId="ADAL" clId="{79360029-3ED4-45E2-B5C2-25FCF2963354}" dt="2021-05-26T15:28:14.563" v="327" actId="47"/>
        <pc:sldMkLst>
          <pc:docMk/>
          <pc:sldMk cId="612095618" sldId="295"/>
        </pc:sldMkLst>
      </pc:sldChg>
      <pc:sldChg chg="del">
        <pc:chgData name="James Franklin" userId="cf915d05-507f-491f-b4a6-b2aa085ee4b1" providerId="ADAL" clId="{79360029-3ED4-45E2-B5C2-25FCF2963354}" dt="2021-05-26T15:28:30.213" v="332" actId="47"/>
        <pc:sldMkLst>
          <pc:docMk/>
          <pc:sldMk cId="838156766" sldId="300"/>
        </pc:sldMkLst>
      </pc:sldChg>
      <pc:sldChg chg="del">
        <pc:chgData name="James Franklin" userId="cf915d05-507f-491f-b4a6-b2aa085ee4b1" providerId="ADAL" clId="{79360029-3ED4-45E2-B5C2-25FCF2963354}" dt="2021-05-26T15:28:21.472" v="328" actId="47"/>
        <pc:sldMkLst>
          <pc:docMk/>
          <pc:sldMk cId="171937440" sldId="301"/>
        </pc:sldMkLst>
      </pc:sldChg>
      <pc:sldChg chg="del">
        <pc:chgData name="James Franklin" userId="cf915d05-507f-491f-b4a6-b2aa085ee4b1" providerId="ADAL" clId="{79360029-3ED4-45E2-B5C2-25FCF2963354}" dt="2021-05-26T15:28:21.472" v="328" actId="47"/>
        <pc:sldMkLst>
          <pc:docMk/>
          <pc:sldMk cId="3637797982" sldId="302"/>
        </pc:sldMkLst>
      </pc:sldChg>
      <pc:sldChg chg="del">
        <pc:chgData name="James Franklin" userId="cf915d05-507f-491f-b4a6-b2aa085ee4b1" providerId="ADAL" clId="{79360029-3ED4-45E2-B5C2-25FCF2963354}" dt="2021-05-26T15:28:21.472" v="328" actId="47"/>
        <pc:sldMkLst>
          <pc:docMk/>
          <pc:sldMk cId="1536476059" sldId="306"/>
        </pc:sldMkLst>
      </pc:sldChg>
      <pc:sldChg chg="addSp delSp modSp mod">
        <pc:chgData name="James Franklin" userId="cf915d05-507f-491f-b4a6-b2aa085ee4b1" providerId="ADAL" clId="{79360029-3ED4-45E2-B5C2-25FCF2963354}" dt="2021-06-03T14:40:01.626" v="10312" actId="478"/>
        <pc:sldMkLst>
          <pc:docMk/>
          <pc:sldMk cId="3956261070" sldId="309"/>
        </pc:sldMkLst>
        <pc:spChg chg="mod">
          <ac:chgData name="James Franklin" userId="cf915d05-507f-491f-b4a6-b2aa085ee4b1" providerId="ADAL" clId="{79360029-3ED4-45E2-B5C2-25FCF2963354}" dt="2021-06-03T14:18:12.360" v="10311" actId="20577"/>
          <ac:spMkLst>
            <pc:docMk/>
            <pc:sldMk cId="3956261070" sldId="309"/>
            <ac:spMk id="5" creationId="{00000000-0000-0000-0000-000000000000}"/>
          </ac:spMkLst>
        </pc:spChg>
        <pc:spChg chg="add del mod">
          <ac:chgData name="James Franklin" userId="cf915d05-507f-491f-b4a6-b2aa085ee4b1" providerId="ADAL" clId="{79360029-3ED4-45E2-B5C2-25FCF2963354}" dt="2021-06-03T14:40:01.626" v="10312" actId="478"/>
          <ac:spMkLst>
            <pc:docMk/>
            <pc:sldMk cId="3956261070" sldId="309"/>
            <ac:spMk id="6" creationId="{1EDC253E-21E4-44A4-BD9B-6BAE0AB4AED2}"/>
          </ac:spMkLst>
        </pc:spChg>
      </pc:sldChg>
      <pc:sldChg chg="modSp mod">
        <pc:chgData name="James Franklin" userId="cf915d05-507f-491f-b4a6-b2aa085ee4b1" providerId="ADAL" clId="{79360029-3ED4-45E2-B5C2-25FCF2963354}" dt="2021-06-03T15:17:02.164" v="10315" actId="6549"/>
        <pc:sldMkLst>
          <pc:docMk/>
          <pc:sldMk cId="2138522022" sldId="310"/>
        </pc:sldMkLst>
        <pc:spChg chg="mod">
          <ac:chgData name="James Franklin" userId="cf915d05-507f-491f-b4a6-b2aa085ee4b1" providerId="ADAL" clId="{79360029-3ED4-45E2-B5C2-25FCF2963354}" dt="2021-06-03T15:17:02.164" v="10315" actId="6549"/>
          <ac:spMkLst>
            <pc:docMk/>
            <pc:sldMk cId="2138522022" sldId="310"/>
            <ac:spMk id="5" creationId="{00000000-0000-0000-0000-000000000000}"/>
          </ac:spMkLst>
        </pc:spChg>
      </pc:sldChg>
      <pc:sldChg chg="del">
        <pc:chgData name="James Franklin" userId="cf915d05-507f-491f-b4a6-b2aa085ee4b1" providerId="ADAL" clId="{79360029-3ED4-45E2-B5C2-25FCF2963354}" dt="2021-05-26T15:28:30.915" v="333" actId="47"/>
        <pc:sldMkLst>
          <pc:docMk/>
          <pc:sldMk cId="1687830042" sldId="311"/>
        </pc:sldMkLst>
      </pc:sldChg>
      <pc:sldChg chg="del">
        <pc:chgData name="James Franklin" userId="cf915d05-507f-491f-b4a6-b2aa085ee4b1" providerId="ADAL" clId="{79360029-3ED4-45E2-B5C2-25FCF2963354}" dt="2021-05-26T15:28:04.844" v="326" actId="47"/>
        <pc:sldMkLst>
          <pc:docMk/>
          <pc:sldMk cId="2281916863" sldId="312"/>
        </pc:sldMkLst>
      </pc:sldChg>
      <pc:sldChg chg="del">
        <pc:chgData name="James Franklin" userId="cf915d05-507f-491f-b4a6-b2aa085ee4b1" providerId="ADAL" clId="{79360029-3ED4-45E2-B5C2-25FCF2963354}" dt="2021-05-26T15:28:21.472" v="328" actId="47"/>
        <pc:sldMkLst>
          <pc:docMk/>
          <pc:sldMk cId="3454333013" sldId="313"/>
        </pc:sldMkLst>
      </pc:sldChg>
      <pc:sldChg chg="del">
        <pc:chgData name="James Franklin" userId="cf915d05-507f-491f-b4a6-b2aa085ee4b1" providerId="ADAL" clId="{79360029-3ED4-45E2-B5C2-25FCF2963354}" dt="2021-05-26T15:28:21.472" v="328" actId="47"/>
        <pc:sldMkLst>
          <pc:docMk/>
          <pc:sldMk cId="3907481676" sldId="314"/>
        </pc:sldMkLst>
      </pc:sldChg>
      <pc:sldChg chg="del">
        <pc:chgData name="James Franklin" userId="cf915d05-507f-491f-b4a6-b2aa085ee4b1" providerId="ADAL" clId="{79360029-3ED4-45E2-B5C2-25FCF2963354}" dt="2021-05-26T15:28:21.472" v="328" actId="47"/>
        <pc:sldMkLst>
          <pc:docMk/>
          <pc:sldMk cId="3169117105" sldId="315"/>
        </pc:sldMkLst>
      </pc:sldChg>
      <pc:sldChg chg="modSp new del mod ord">
        <pc:chgData name="James Franklin" userId="cf915d05-507f-491f-b4a6-b2aa085ee4b1" providerId="ADAL" clId="{79360029-3ED4-45E2-B5C2-25FCF2963354}" dt="2021-05-27T09:35:16.430" v="1379" actId="47"/>
        <pc:sldMkLst>
          <pc:docMk/>
          <pc:sldMk cId="1310891368" sldId="316"/>
        </pc:sldMkLst>
        <pc:spChg chg="mod">
          <ac:chgData name="James Franklin" userId="cf915d05-507f-491f-b4a6-b2aa085ee4b1" providerId="ADAL" clId="{79360029-3ED4-45E2-B5C2-25FCF2963354}" dt="2021-05-26T15:27:34.078" v="321" actId="20577"/>
          <ac:spMkLst>
            <pc:docMk/>
            <pc:sldMk cId="1310891368" sldId="316"/>
            <ac:spMk id="2" creationId="{692F0697-411F-450F-AF22-7ABFD2C058DC}"/>
          </ac:spMkLst>
        </pc:spChg>
        <pc:spChg chg="mod">
          <ac:chgData name="James Franklin" userId="cf915d05-507f-491f-b4a6-b2aa085ee4b1" providerId="ADAL" clId="{79360029-3ED4-45E2-B5C2-25FCF2963354}" dt="2021-05-26T15:37:52.327" v="474" actId="20577"/>
          <ac:spMkLst>
            <pc:docMk/>
            <pc:sldMk cId="1310891368" sldId="316"/>
            <ac:spMk id="3" creationId="{0FD5823A-4DDC-4952-AE57-1E9DAE515113}"/>
          </ac:spMkLst>
        </pc:spChg>
      </pc:sldChg>
      <pc:sldChg chg="addSp delSp modSp add mod">
        <pc:chgData name="James Franklin" userId="cf915d05-507f-491f-b4a6-b2aa085ee4b1" providerId="ADAL" clId="{79360029-3ED4-45E2-B5C2-25FCF2963354}" dt="2021-05-27T09:34:13.473" v="1378" actId="14100"/>
        <pc:sldMkLst>
          <pc:docMk/>
          <pc:sldMk cId="3464079299" sldId="317"/>
        </pc:sldMkLst>
        <pc:spChg chg="mod">
          <ac:chgData name="James Franklin" userId="cf915d05-507f-491f-b4a6-b2aa085ee4b1" providerId="ADAL" clId="{79360029-3ED4-45E2-B5C2-25FCF2963354}" dt="2021-05-26T15:36:45.893" v="358" actId="20577"/>
          <ac:spMkLst>
            <pc:docMk/>
            <pc:sldMk cId="3464079299" sldId="317"/>
            <ac:spMk id="2" creationId="{692F0697-411F-450F-AF22-7ABFD2C058DC}"/>
          </ac:spMkLst>
        </pc:spChg>
        <pc:spChg chg="mod">
          <ac:chgData name="James Franklin" userId="cf915d05-507f-491f-b4a6-b2aa085ee4b1" providerId="ADAL" clId="{79360029-3ED4-45E2-B5C2-25FCF2963354}" dt="2021-05-27T09:34:02.234" v="1376" actId="20577"/>
          <ac:spMkLst>
            <pc:docMk/>
            <pc:sldMk cId="3464079299" sldId="317"/>
            <ac:spMk id="3" creationId="{0FD5823A-4DDC-4952-AE57-1E9DAE515113}"/>
          </ac:spMkLst>
        </pc:spChg>
        <pc:spChg chg="add mod">
          <ac:chgData name="James Franklin" userId="cf915d05-507f-491f-b4a6-b2aa085ee4b1" providerId="ADAL" clId="{79360029-3ED4-45E2-B5C2-25FCF2963354}" dt="2021-05-27T09:34:13.473" v="1378" actId="14100"/>
          <ac:spMkLst>
            <pc:docMk/>
            <pc:sldMk cId="3464079299" sldId="317"/>
            <ac:spMk id="6" creationId="{6CD59982-CDCC-4926-A9E1-3FE9310BE7DF}"/>
          </ac:spMkLst>
        </pc:spChg>
        <pc:grpChg chg="add mod">
          <ac:chgData name="James Franklin" userId="cf915d05-507f-491f-b4a6-b2aa085ee4b1" providerId="ADAL" clId="{79360029-3ED4-45E2-B5C2-25FCF2963354}" dt="2021-05-27T09:34:13.473" v="1378" actId="14100"/>
          <ac:grpSpMkLst>
            <pc:docMk/>
            <pc:sldMk cId="3464079299" sldId="317"/>
            <ac:grpSpMk id="7" creationId="{55D69A35-524A-4947-BC33-F51146142F7E}"/>
          </ac:grpSpMkLst>
        </pc:grpChg>
        <pc:picChg chg="add mod">
          <ac:chgData name="James Franklin" userId="cf915d05-507f-491f-b4a6-b2aa085ee4b1" providerId="ADAL" clId="{79360029-3ED4-45E2-B5C2-25FCF2963354}" dt="2021-05-27T09:07:23.495" v="1145" actId="1076"/>
          <ac:picMkLst>
            <pc:docMk/>
            <pc:sldMk cId="3464079299" sldId="317"/>
            <ac:picMk id="5" creationId="{FF0895DA-F5F5-4546-BEC4-4D4230DF6F4B}"/>
          </ac:picMkLst>
        </pc:picChg>
        <pc:picChg chg="add del">
          <ac:chgData name="James Franklin" userId="cf915d05-507f-491f-b4a6-b2aa085ee4b1" providerId="ADAL" clId="{79360029-3ED4-45E2-B5C2-25FCF2963354}" dt="2021-05-27T09:07:10.129" v="1142" actId="478"/>
          <ac:picMkLst>
            <pc:docMk/>
            <pc:sldMk cId="3464079299" sldId="317"/>
            <ac:picMk id="3074" creationId="{C66862DB-CFEA-4B95-8292-252CAB44ED3C}"/>
          </ac:picMkLst>
        </pc:picChg>
        <pc:picChg chg="add mod">
          <ac:chgData name="James Franklin" userId="cf915d05-507f-491f-b4a6-b2aa085ee4b1" providerId="ADAL" clId="{79360029-3ED4-45E2-B5C2-25FCF2963354}" dt="2021-05-27T09:34:13.473" v="1378" actId="14100"/>
          <ac:picMkLst>
            <pc:docMk/>
            <pc:sldMk cId="3464079299" sldId="317"/>
            <ac:picMk id="3076" creationId="{11288581-772D-4B57-B2EF-7FA143FFE3E5}"/>
          </ac:picMkLst>
        </pc:picChg>
      </pc:sldChg>
      <pc:sldChg chg="modSp add del mod">
        <pc:chgData name="James Franklin" userId="cf915d05-507f-491f-b4a6-b2aa085ee4b1" providerId="ADAL" clId="{79360029-3ED4-45E2-B5C2-25FCF2963354}" dt="2021-05-27T09:33:58.287" v="1375" actId="47"/>
        <pc:sldMkLst>
          <pc:docMk/>
          <pc:sldMk cId="3557887285" sldId="318"/>
        </pc:sldMkLst>
        <pc:spChg chg="mod">
          <ac:chgData name="James Franklin" userId="cf915d05-507f-491f-b4a6-b2aa085ee4b1" providerId="ADAL" clId="{79360029-3ED4-45E2-B5C2-25FCF2963354}" dt="2021-05-26T15:37:05.975" v="388" actId="20577"/>
          <ac:spMkLst>
            <pc:docMk/>
            <pc:sldMk cId="3557887285" sldId="318"/>
            <ac:spMk id="2" creationId="{692F0697-411F-450F-AF22-7ABFD2C058DC}"/>
          </ac:spMkLst>
        </pc:spChg>
        <pc:spChg chg="mod">
          <ac:chgData name="James Franklin" userId="cf915d05-507f-491f-b4a6-b2aa085ee4b1" providerId="ADAL" clId="{79360029-3ED4-45E2-B5C2-25FCF2963354}" dt="2021-05-26T15:38:18.662" v="561" actId="20577"/>
          <ac:spMkLst>
            <pc:docMk/>
            <pc:sldMk cId="3557887285" sldId="318"/>
            <ac:spMk id="3" creationId="{0FD5823A-4DDC-4952-AE57-1E9DAE515113}"/>
          </ac:spMkLst>
        </pc:spChg>
      </pc:sldChg>
      <pc:sldChg chg="addSp delSp modSp add mod modClrScheme chgLayout">
        <pc:chgData name="James Franklin" userId="cf915d05-507f-491f-b4a6-b2aa085ee4b1" providerId="ADAL" clId="{79360029-3ED4-45E2-B5C2-25FCF2963354}" dt="2021-06-03T09:24:54.964" v="5572" actId="207"/>
        <pc:sldMkLst>
          <pc:docMk/>
          <pc:sldMk cId="747475816" sldId="319"/>
        </pc:sldMkLst>
        <pc:spChg chg="del mod ord">
          <ac:chgData name="James Franklin" userId="cf915d05-507f-491f-b4a6-b2aa085ee4b1" providerId="ADAL" clId="{79360029-3ED4-45E2-B5C2-25FCF2963354}" dt="2021-05-28T14:14:09.500" v="3958" actId="700"/>
          <ac:spMkLst>
            <pc:docMk/>
            <pc:sldMk cId="747475816" sldId="319"/>
            <ac:spMk id="2" creationId="{692F0697-411F-450F-AF22-7ABFD2C058DC}"/>
          </ac:spMkLst>
        </pc:spChg>
        <pc:spChg chg="del mod ord">
          <ac:chgData name="James Franklin" userId="cf915d05-507f-491f-b4a6-b2aa085ee4b1" providerId="ADAL" clId="{79360029-3ED4-45E2-B5C2-25FCF2963354}" dt="2021-05-28T14:14:09.500" v="3958" actId="700"/>
          <ac:spMkLst>
            <pc:docMk/>
            <pc:sldMk cId="747475816" sldId="319"/>
            <ac:spMk id="3" creationId="{0FD5823A-4DDC-4952-AE57-1E9DAE515113}"/>
          </ac:spMkLst>
        </pc:spChg>
        <pc:spChg chg="add mod ord">
          <ac:chgData name="James Franklin" userId="cf915d05-507f-491f-b4a6-b2aa085ee4b1" providerId="ADAL" clId="{79360029-3ED4-45E2-B5C2-25FCF2963354}" dt="2021-06-03T09:20:23.595" v="4831" actId="20577"/>
          <ac:spMkLst>
            <pc:docMk/>
            <pc:sldMk cId="747475816" sldId="319"/>
            <ac:spMk id="4" creationId="{CBC25DA3-5DF7-416C-BC7C-CA18AAED7807}"/>
          </ac:spMkLst>
        </pc:spChg>
        <pc:spChg chg="add mod ord">
          <ac:chgData name="James Franklin" userId="cf915d05-507f-491f-b4a6-b2aa085ee4b1" providerId="ADAL" clId="{79360029-3ED4-45E2-B5C2-25FCF2963354}" dt="2021-06-03T09:24:54.964" v="5572" actId="207"/>
          <ac:spMkLst>
            <pc:docMk/>
            <pc:sldMk cId="747475816" sldId="319"/>
            <ac:spMk id="5" creationId="{C1C527B1-BFC1-4404-963E-E401CAE3B99B}"/>
          </ac:spMkLst>
        </pc:spChg>
        <pc:spChg chg="add mod">
          <ac:chgData name="James Franklin" userId="cf915d05-507f-491f-b4a6-b2aa085ee4b1" providerId="ADAL" clId="{79360029-3ED4-45E2-B5C2-25FCF2963354}" dt="2021-06-03T09:20:03.596" v="4823" actId="20577"/>
          <ac:spMkLst>
            <pc:docMk/>
            <pc:sldMk cId="747475816" sldId="319"/>
            <ac:spMk id="7" creationId="{3A287DBC-3CCD-41A4-9B33-45F2CE8067B7}"/>
          </ac:spMkLst>
        </pc:spChg>
      </pc:sldChg>
      <pc:sldChg chg="add del">
        <pc:chgData name="James Franklin" userId="cf915d05-507f-491f-b4a6-b2aa085ee4b1" providerId="ADAL" clId="{79360029-3ED4-45E2-B5C2-25FCF2963354}" dt="2021-06-03T09:25:16.567" v="5579" actId="47"/>
        <pc:sldMkLst>
          <pc:docMk/>
          <pc:sldMk cId="3619125638" sldId="320"/>
        </pc:sldMkLst>
      </pc:sldChg>
      <pc:sldChg chg="addSp delSp modSp add del mod ord">
        <pc:chgData name="James Franklin" userId="cf915d05-507f-491f-b4a6-b2aa085ee4b1" providerId="ADAL" clId="{79360029-3ED4-45E2-B5C2-25FCF2963354}" dt="2021-06-03T09:30:43.415" v="6127" actId="47"/>
        <pc:sldMkLst>
          <pc:docMk/>
          <pc:sldMk cId="1436234049" sldId="321"/>
        </pc:sldMkLst>
        <pc:spChg chg="mod">
          <ac:chgData name="James Franklin" userId="cf915d05-507f-491f-b4a6-b2aa085ee4b1" providerId="ADAL" clId="{79360029-3ED4-45E2-B5C2-25FCF2963354}" dt="2021-06-03T09:27:37.656" v="5786" actId="20577"/>
          <ac:spMkLst>
            <pc:docMk/>
            <pc:sldMk cId="1436234049" sldId="321"/>
            <ac:spMk id="2" creationId="{692F0697-411F-450F-AF22-7ABFD2C058DC}"/>
          </ac:spMkLst>
        </pc:spChg>
        <pc:spChg chg="add del mod">
          <ac:chgData name="James Franklin" userId="cf915d05-507f-491f-b4a6-b2aa085ee4b1" providerId="ADAL" clId="{79360029-3ED4-45E2-B5C2-25FCF2963354}" dt="2021-06-03T09:26:18.478" v="5673" actId="21"/>
          <ac:spMkLst>
            <pc:docMk/>
            <pc:sldMk cId="1436234049" sldId="321"/>
            <ac:spMk id="4" creationId="{4B815473-72B6-4DBF-A15A-9D596DEB05F6}"/>
          </ac:spMkLst>
        </pc:spChg>
      </pc:sldChg>
      <pc:sldChg chg="addSp modSp add mod">
        <pc:chgData name="James Franklin" userId="cf915d05-507f-491f-b4a6-b2aa085ee4b1" providerId="ADAL" clId="{79360029-3ED4-45E2-B5C2-25FCF2963354}" dt="2021-06-03T10:44:37.047" v="7272" actId="167"/>
        <pc:sldMkLst>
          <pc:docMk/>
          <pc:sldMk cId="1840272697" sldId="322"/>
        </pc:sldMkLst>
        <pc:spChg chg="mod">
          <ac:chgData name="James Franklin" userId="cf915d05-507f-491f-b4a6-b2aa085ee4b1" providerId="ADAL" clId="{79360029-3ED4-45E2-B5C2-25FCF2963354}" dt="2021-05-26T15:28:38.838" v="342" actId="20577"/>
          <ac:spMkLst>
            <pc:docMk/>
            <pc:sldMk cId="1840272697" sldId="322"/>
            <ac:spMk id="2" creationId="{692F0697-411F-450F-AF22-7ABFD2C058DC}"/>
          </ac:spMkLst>
        </pc:spChg>
        <pc:spChg chg="mod">
          <ac:chgData name="James Franklin" userId="cf915d05-507f-491f-b4a6-b2aa085ee4b1" providerId="ADAL" clId="{79360029-3ED4-45E2-B5C2-25FCF2963354}" dt="2021-06-03T10:43:41.257" v="7263" actId="20577"/>
          <ac:spMkLst>
            <pc:docMk/>
            <pc:sldMk cId="1840272697" sldId="322"/>
            <ac:spMk id="3" creationId="{0FD5823A-4DDC-4952-AE57-1E9DAE515113}"/>
          </ac:spMkLst>
        </pc:spChg>
        <pc:picChg chg="add mod">
          <ac:chgData name="James Franklin" userId="cf915d05-507f-491f-b4a6-b2aa085ee4b1" providerId="ADAL" clId="{79360029-3ED4-45E2-B5C2-25FCF2963354}" dt="2021-06-03T10:44:13.235" v="7266" actId="1076"/>
          <ac:picMkLst>
            <pc:docMk/>
            <pc:sldMk cId="1840272697" sldId="322"/>
            <ac:picMk id="5" creationId="{897B8E61-19FE-4F10-82C4-2D121DD9E560}"/>
          </ac:picMkLst>
        </pc:picChg>
        <pc:picChg chg="add mod">
          <ac:chgData name="James Franklin" userId="cf915d05-507f-491f-b4a6-b2aa085ee4b1" providerId="ADAL" clId="{79360029-3ED4-45E2-B5C2-25FCF2963354}" dt="2021-06-03T10:44:37.047" v="7272" actId="167"/>
          <ac:picMkLst>
            <pc:docMk/>
            <pc:sldMk cId="1840272697" sldId="322"/>
            <ac:picMk id="4098" creationId="{118924F0-D1A0-487F-B9D1-F1019CC5138A}"/>
          </ac:picMkLst>
        </pc:picChg>
      </pc:sldChg>
      <pc:sldChg chg="modSp add del mod">
        <pc:chgData name="James Franklin" userId="cf915d05-507f-491f-b4a6-b2aa085ee4b1" providerId="ADAL" clId="{79360029-3ED4-45E2-B5C2-25FCF2963354}" dt="2021-06-03T10:44:55.406" v="7274" actId="47"/>
        <pc:sldMkLst>
          <pc:docMk/>
          <pc:sldMk cId="3811029330" sldId="323"/>
        </pc:sldMkLst>
        <pc:spChg chg="mod">
          <ac:chgData name="James Franklin" userId="cf915d05-507f-491f-b4a6-b2aa085ee4b1" providerId="ADAL" clId="{79360029-3ED4-45E2-B5C2-25FCF2963354}" dt="2021-05-26T15:28:43.804" v="351" actId="20577"/>
          <ac:spMkLst>
            <pc:docMk/>
            <pc:sldMk cId="3811029330" sldId="323"/>
            <ac:spMk id="2" creationId="{692F0697-411F-450F-AF22-7ABFD2C058DC}"/>
          </ac:spMkLst>
        </pc:spChg>
      </pc:sldChg>
      <pc:sldChg chg="addSp delSp modSp add del mod ord">
        <pc:chgData name="James Franklin" userId="cf915d05-507f-491f-b4a6-b2aa085ee4b1" providerId="ADAL" clId="{79360029-3ED4-45E2-B5C2-25FCF2963354}" dt="2021-06-03T14:02:58.517" v="10297" actId="47"/>
        <pc:sldMkLst>
          <pc:docMk/>
          <pc:sldMk cId="1925485254" sldId="324"/>
        </pc:sldMkLst>
        <pc:spChg chg="mod">
          <ac:chgData name="James Franklin" userId="cf915d05-507f-491f-b4a6-b2aa085ee4b1" providerId="ADAL" clId="{79360029-3ED4-45E2-B5C2-25FCF2963354}" dt="2021-05-26T15:37:15.982" v="401" actId="20577"/>
          <ac:spMkLst>
            <pc:docMk/>
            <pc:sldMk cId="1925485254" sldId="324"/>
            <ac:spMk id="2" creationId="{692F0697-411F-450F-AF22-7ABFD2C058DC}"/>
          </ac:spMkLst>
        </pc:spChg>
        <pc:spChg chg="mod">
          <ac:chgData name="James Franklin" userId="cf915d05-507f-491f-b4a6-b2aa085ee4b1" providerId="ADAL" clId="{79360029-3ED4-45E2-B5C2-25FCF2963354}" dt="2021-05-27T14:39:45.054" v="3665" actId="20577"/>
          <ac:spMkLst>
            <pc:docMk/>
            <pc:sldMk cId="1925485254" sldId="324"/>
            <ac:spMk id="3" creationId="{0FD5823A-4DDC-4952-AE57-1E9DAE515113}"/>
          </ac:spMkLst>
        </pc:spChg>
        <pc:spChg chg="add mod">
          <ac:chgData name="James Franklin" userId="cf915d05-507f-491f-b4a6-b2aa085ee4b1" providerId="ADAL" clId="{79360029-3ED4-45E2-B5C2-25FCF2963354}" dt="2021-05-27T08:57:37.796" v="1023" actId="20577"/>
          <ac:spMkLst>
            <pc:docMk/>
            <pc:sldMk cId="1925485254" sldId="324"/>
            <ac:spMk id="4" creationId="{8326965F-C89A-458C-8CFE-2428E5A9B5D5}"/>
          </ac:spMkLst>
        </pc:spChg>
        <pc:spChg chg="add mod">
          <ac:chgData name="James Franklin" userId="cf915d05-507f-491f-b4a6-b2aa085ee4b1" providerId="ADAL" clId="{79360029-3ED4-45E2-B5C2-25FCF2963354}" dt="2021-05-27T08:57:46.829" v="1036" actId="20577"/>
          <ac:spMkLst>
            <pc:docMk/>
            <pc:sldMk cId="1925485254" sldId="324"/>
            <ac:spMk id="9" creationId="{63B8625C-498D-4EEF-97FE-3FFAAF631107}"/>
          </ac:spMkLst>
        </pc:spChg>
        <pc:spChg chg="add mod">
          <ac:chgData name="James Franklin" userId="cf915d05-507f-491f-b4a6-b2aa085ee4b1" providerId="ADAL" clId="{79360029-3ED4-45E2-B5C2-25FCF2963354}" dt="2021-05-27T08:57:54.404" v="1050" actId="20577"/>
          <ac:spMkLst>
            <pc:docMk/>
            <pc:sldMk cId="1925485254" sldId="324"/>
            <ac:spMk id="10" creationId="{CBC8A786-ABB3-4F9A-B3AD-0F401F0CBB15}"/>
          </ac:spMkLst>
        </pc:spChg>
        <pc:spChg chg="add mod">
          <ac:chgData name="James Franklin" userId="cf915d05-507f-491f-b4a6-b2aa085ee4b1" providerId="ADAL" clId="{79360029-3ED4-45E2-B5C2-25FCF2963354}" dt="2021-05-27T09:00:02.443" v="1072" actId="1076"/>
          <ac:spMkLst>
            <pc:docMk/>
            <pc:sldMk cId="1925485254" sldId="324"/>
            <ac:spMk id="12" creationId="{6C2D4F35-FFBE-4879-926D-F7B515D922CC}"/>
          </ac:spMkLst>
        </pc:spChg>
        <pc:spChg chg="add mod">
          <ac:chgData name="James Franklin" userId="cf915d05-507f-491f-b4a6-b2aa085ee4b1" providerId="ADAL" clId="{79360029-3ED4-45E2-B5C2-25FCF2963354}" dt="2021-05-27T09:00:50.963" v="1096" actId="20577"/>
          <ac:spMkLst>
            <pc:docMk/>
            <pc:sldMk cId="1925485254" sldId="324"/>
            <ac:spMk id="16" creationId="{6D4946FF-F002-4816-9263-FB13A74EFF6B}"/>
          </ac:spMkLst>
        </pc:spChg>
        <pc:spChg chg="add mod">
          <ac:chgData name="James Franklin" userId="cf915d05-507f-491f-b4a6-b2aa085ee4b1" providerId="ADAL" clId="{79360029-3ED4-45E2-B5C2-25FCF2963354}" dt="2021-05-27T09:01:31.026" v="1123" actId="20577"/>
          <ac:spMkLst>
            <pc:docMk/>
            <pc:sldMk cId="1925485254" sldId="324"/>
            <ac:spMk id="18" creationId="{7BCD5988-8379-476A-9426-AEAC32B6846A}"/>
          </ac:spMkLst>
        </pc:spChg>
        <pc:spChg chg="add del mod">
          <ac:chgData name="James Franklin" userId="cf915d05-507f-491f-b4a6-b2aa085ee4b1" providerId="ADAL" clId="{79360029-3ED4-45E2-B5C2-25FCF2963354}" dt="2021-06-03T13:58:12.142" v="10295" actId="478"/>
          <ac:spMkLst>
            <pc:docMk/>
            <pc:sldMk cId="1925485254" sldId="324"/>
            <ac:spMk id="20" creationId="{30289113-AA52-403E-9FA4-17BB686154F6}"/>
          </ac:spMkLst>
        </pc:spChg>
        <pc:picChg chg="add mod">
          <ac:chgData name="James Franklin" userId="cf915d05-507f-491f-b4a6-b2aa085ee4b1" providerId="ADAL" clId="{79360029-3ED4-45E2-B5C2-25FCF2963354}" dt="2021-05-27T14:25:51.587" v="3649" actId="1076"/>
          <ac:picMkLst>
            <pc:docMk/>
            <pc:sldMk cId="1925485254" sldId="324"/>
            <ac:picMk id="21" creationId="{6DAC83DA-F17F-4D6E-A6FC-3F63139E3A7A}"/>
          </ac:picMkLst>
        </pc:picChg>
        <pc:picChg chg="add mod">
          <ac:chgData name="James Franklin" userId="cf915d05-507f-491f-b4a6-b2aa085ee4b1" providerId="ADAL" clId="{79360029-3ED4-45E2-B5C2-25FCF2963354}" dt="2021-05-27T14:25:52.916" v="3650" actId="1076"/>
          <ac:picMkLst>
            <pc:docMk/>
            <pc:sldMk cId="1925485254" sldId="324"/>
            <ac:picMk id="22" creationId="{3FD64CFC-9735-495D-8EEC-2F85ED401EE6}"/>
          </ac:picMkLst>
        </pc:picChg>
        <pc:picChg chg="add del">
          <ac:chgData name="James Franklin" userId="cf915d05-507f-491f-b4a6-b2aa085ee4b1" providerId="ADAL" clId="{79360029-3ED4-45E2-B5C2-25FCF2963354}" dt="2021-05-27T08:55:47.814" v="995" actId="478"/>
          <ac:picMkLst>
            <pc:docMk/>
            <pc:sldMk cId="1925485254" sldId="324"/>
            <ac:picMk id="2050" creationId="{5D34A8EF-DFED-4B3E-B502-F529A254B8C5}"/>
          </ac:picMkLst>
        </pc:picChg>
        <pc:picChg chg="add mod">
          <ac:chgData name="James Franklin" userId="cf915d05-507f-491f-b4a6-b2aa085ee4b1" providerId="ADAL" clId="{79360029-3ED4-45E2-B5C2-25FCF2963354}" dt="2021-05-27T14:25:56.988" v="3653" actId="1076"/>
          <ac:picMkLst>
            <pc:docMk/>
            <pc:sldMk cId="1925485254" sldId="324"/>
            <ac:picMk id="2052" creationId="{DC53C4BB-7C96-45F0-A304-0EE451ABF0E3}"/>
          </ac:picMkLst>
        </pc:picChg>
        <pc:picChg chg="add del mod">
          <ac:chgData name="James Franklin" userId="cf915d05-507f-491f-b4a6-b2aa085ee4b1" providerId="ADAL" clId="{79360029-3ED4-45E2-B5C2-25FCF2963354}" dt="2021-05-27T11:10:54.451" v="2420" actId="21"/>
          <ac:picMkLst>
            <pc:docMk/>
            <pc:sldMk cId="1925485254" sldId="324"/>
            <ac:picMk id="2054" creationId="{52A3ACDC-A528-4741-8599-5B759B633EB1}"/>
          </ac:picMkLst>
        </pc:picChg>
        <pc:picChg chg="add del mod">
          <ac:chgData name="James Franklin" userId="cf915d05-507f-491f-b4a6-b2aa085ee4b1" providerId="ADAL" clId="{79360029-3ED4-45E2-B5C2-25FCF2963354}" dt="2021-06-03T14:02:55.690" v="10296" actId="478"/>
          <ac:picMkLst>
            <pc:docMk/>
            <pc:sldMk cId="1925485254" sldId="324"/>
            <ac:picMk id="2056" creationId="{1E8C2AA5-A462-473E-A97C-39F9E3EBBD39}"/>
          </ac:picMkLst>
        </pc:picChg>
        <pc:picChg chg="add del mod">
          <ac:chgData name="James Franklin" userId="cf915d05-507f-491f-b4a6-b2aa085ee4b1" providerId="ADAL" clId="{79360029-3ED4-45E2-B5C2-25FCF2963354}" dt="2021-05-27T11:10:54.451" v="2420" actId="21"/>
          <ac:picMkLst>
            <pc:docMk/>
            <pc:sldMk cId="1925485254" sldId="324"/>
            <ac:picMk id="2058" creationId="{97388BA5-67D8-4D24-89A7-7FD847C6AFEC}"/>
          </ac:picMkLst>
        </pc:picChg>
        <pc:picChg chg="add del mod">
          <ac:chgData name="James Franklin" userId="cf915d05-507f-491f-b4a6-b2aa085ee4b1" providerId="ADAL" clId="{79360029-3ED4-45E2-B5C2-25FCF2963354}" dt="2021-05-27T09:00:02.925" v="1073"/>
          <ac:picMkLst>
            <pc:docMk/>
            <pc:sldMk cId="1925485254" sldId="324"/>
            <ac:picMk id="2060" creationId="{3F654C51-F310-4E11-AC1D-270F56F52155}"/>
          </ac:picMkLst>
        </pc:picChg>
        <pc:picChg chg="add del mod">
          <ac:chgData name="James Franklin" userId="cf915d05-507f-491f-b4a6-b2aa085ee4b1" providerId="ADAL" clId="{79360029-3ED4-45E2-B5C2-25FCF2963354}" dt="2021-05-27T11:10:54.451" v="2420" actId="21"/>
          <ac:picMkLst>
            <pc:docMk/>
            <pc:sldMk cId="1925485254" sldId="324"/>
            <ac:picMk id="2062" creationId="{3DB7566E-C66E-43EA-A009-24B892F7C967}"/>
          </ac:picMkLst>
        </pc:picChg>
        <pc:picChg chg="add mod">
          <ac:chgData name="James Franklin" userId="cf915d05-507f-491f-b4a6-b2aa085ee4b1" providerId="ADAL" clId="{79360029-3ED4-45E2-B5C2-25FCF2963354}" dt="2021-05-27T14:25:42.426" v="3645" actId="1076"/>
          <ac:picMkLst>
            <pc:docMk/>
            <pc:sldMk cId="1925485254" sldId="324"/>
            <ac:picMk id="2064" creationId="{D27241F5-5F54-465F-911B-DB23EE8C6D24}"/>
          </ac:picMkLst>
        </pc:picChg>
        <pc:picChg chg="add del">
          <ac:chgData name="James Franklin" userId="cf915d05-507f-491f-b4a6-b2aa085ee4b1" providerId="ADAL" clId="{79360029-3ED4-45E2-B5C2-25FCF2963354}" dt="2021-05-27T11:10:54.451" v="2420" actId="21"/>
          <ac:picMkLst>
            <pc:docMk/>
            <pc:sldMk cId="1925485254" sldId="324"/>
            <ac:picMk id="2066" creationId="{D3073EFA-97FA-4C2E-8708-E2D3D5008C10}"/>
          </ac:picMkLst>
        </pc:picChg>
        <pc:picChg chg="add del mod">
          <ac:chgData name="James Franklin" userId="cf915d05-507f-491f-b4a6-b2aa085ee4b1" providerId="ADAL" clId="{79360029-3ED4-45E2-B5C2-25FCF2963354}" dt="2021-05-27T09:02:19.539" v="1139" actId="478"/>
          <ac:picMkLst>
            <pc:docMk/>
            <pc:sldMk cId="1925485254" sldId="324"/>
            <ac:picMk id="2068" creationId="{A9BB15A0-DD31-4956-A287-0BFEEE997E57}"/>
          </ac:picMkLst>
        </pc:picChg>
      </pc:sldChg>
      <pc:sldChg chg="addSp delSp modSp add del mod modClrScheme chgLayout">
        <pc:chgData name="James Franklin" userId="cf915d05-507f-491f-b4a6-b2aa085ee4b1" providerId="ADAL" clId="{79360029-3ED4-45E2-B5C2-25FCF2963354}" dt="2021-05-27T14:39:51.592" v="3667" actId="47"/>
        <pc:sldMkLst>
          <pc:docMk/>
          <pc:sldMk cId="1829053327" sldId="325"/>
        </pc:sldMkLst>
        <pc:spChg chg="del mod ord">
          <ac:chgData name="James Franklin" userId="cf915d05-507f-491f-b4a6-b2aa085ee4b1" providerId="ADAL" clId="{79360029-3ED4-45E2-B5C2-25FCF2963354}" dt="2021-05-26T15:38:59.348" v="605" actId="700"/>
          <ac:spMkLst>
            <pc:docMk/>
            <pc:sldMk cId="1829053327" sldId="325"/>
            <ac:spMk id="2" creationId="{692F0697-411F-450F-AF22-7ABFD2C058DC}"/>
          </ac:spMkLst>
        </pc:spChg>
        <pc:spChg chg="del mod ord">
          <ac:chgData name="James Franklin" userId="cf915d05-507f-491f-b4a6-b2aa085ee4b1" providerId="ADAL" clId="{79360029-3ED4-45E2-B5C2-25FCF2963354}" dt="2021-05-26T15:38:59.348" v="605" actId="700"/>
          <ac:spMkLst>
            <pc:docMk/>
            <pc:sldMk cId="1829053327" sldId="325"/>
            <ac:spMk id="3" creationId="{0FD5823A-4DDC-4952-AE57-1E9DAE515113}"/>
          </ac:spMkLst>
        </pc:spChg>
        <pc:spChg chg="add mod ord">
          <ac:chgData name="James Franklin" userId="cf915d05-507f-491f-b4a6-b2aa085ee4b1" providerId="ADAL" clId="{79360029-3ED4-45E2-B5C2-25FCF2963354}" dt="2021-05-26T15:39:03.830" v="612" actId="20577"/>
          <ac:spMkLst>
            <pc:docMk/>
            <pc:sldMk cId="1829053327" sldId="325"/>
            <ac:spMk id="4" creationId="{1B5BD983-8E12-4FDC-801C-A6942C010ADB}"/>
          </ac:spMkLst>
        </pc:spChg>
        <pc:spChg chg="add mod ord">
          <ac:chgData name="James Franklin" userId="cf915d05-507f-491f-b4a6-b2aa085ee4b1" providerId="ADAL" clId="{79360029-3ED4-45E2-B5C2-25FCF2963354}" dt="2021-05-26T15:38:59.348" v="605" actId="700"/>
          <ac:spMkLst>
            <pc:docMk/>
            <pc:sldMk cId="1829053327" sldId="325"/>
            <ac:spMk id="5" creationId="{982BEA2E-728E-4199-86A5-A5D052E4E7AD}"/>
          </ac:spMkLst>
        </pc:spChg>
      </pc:sldChg>
      <pc:sldChg chg="addSp delSp modSp add del mod">
        <pc:chgData name="James Franklin" userId="cf915d05-507f-491f-b4a6-b2aa085ee4b1" providerId="ADAL" clId="{79360029-3ED4-45E2-B5C2-25FCF2963354}" dt="2021-05-27T14:40:20.129" v="3672" actId="47"/>
        <pc:sldMkLst>
          <pc:docMk/>
          <pc:sldMk cId="2014714450" sldId="326"/>
        </pc:sldMkLst>
        <pc:spChg chg="mod">
          <ac:chgData name="James Franklin" userId="cf915d05-507f-491f-b4a6-b2aa085ee4b1" providerId="ADAL" clId="{79360029-3ED4-45E2-B5C2-25FCF2963354}" dt="2021-05-26T15:59:19.432" v="651" actId="20577"/>
          <ac:spMkLst>
            <pc:docMk/>
            <pc:sldMk cId="2014714450" sldId="326"/>
            <ac:spMk id="2" creationId="{692F0697-411F-450F-AF22-7ABFD2C058DC}"/>
          </ac:spMkLst>
        </pc:spChg>
        <pc:spChg chg="mod">
          <ac:chgData name="James Franklin" userId="cf915d05-507f-491f-b4a6-b2aa085ee4b1" providerId="ADAL" clId="{79360029-3ED4-45E2-B5C2-25FCF2963354}" dt="2021-05-26T16:38:16.041" v="992" actId="14"/>
          <ac:spMkLst>
            <pc:docMk/>
            <pc:sldMk cId="2014714450" sldId="326"/>
            <ac:spMk id="3" creationId="{0FD5823A-4DDC-4952-AE57-1E9DAE515113}"/>
          </ac:spMkLst>
        </pc:spChg>
        <pc:spChg chg="add del mod">
          <ac:chgData name="James Franklin" userId="cf915d05-507f-491f-b4a6-b2aa085ee4b1" providerId="ADAL" clId="{79360029-3ED4-45E2-B5C2-25FCF2963354}" dt="2021-05-27T14:40:03.429" v="3668" actId="21"/>
          <ac:spMkLst>
            <pc:docMk/>
            <pc:sldMk cId="2014714450" sldId="326"/>
            <ac:spMk id="5" creationId="{34F4A7E5-EDF0-4584-ADEC-543866EFD347}"/>
          </ac:spMkLst>
        </pc:spChg>
        <pc:picChg chg="add mod">
          <ac:chgData name="James Franklin" userId="cf915d05-507f-491f-b4a6-b2aa085ee4b1" providerId="ADAL" clId="{79360029-3ED4-45E2-B5C2-25FCF2963354}" dt="2021-05-26T16:38:19.574" v="993" actId="1076"/>
          <ac:picMkLst>
            <pc:docMk/>
            <pc:sldMk cId="2014714450" sldId="326"/>
            <ac:picMk id="1026" creationId="{757170BF-301C-47DA-8051-9BA743E91E15}"/>
          </ac:picMkLst>
        </pc:picChg>
      </pc:sldChg>
      <pc:sldChg chg="addSp delSp modSp add mod setBg">
        <pc:chgData name="James Franklin" userId="cf915d05-507f-491f-b4a6-b2aa085ee4b1" providerId="ADAL" clId="{79360029-3ED4-45E2-B5C2-25FCF2963354}" dt="2021-06-03T09:25:03.652" v="5578" actId="20577"/>
        <pc:sldMkLst>
          <pc:docMk/>
          <pc:sldMk cId="250782153" sldId="327"/>
        </pc:sldMkLst>
        <pc:spChg chg="mod">
          <ac:chgData name="James Franklin" userId="cf915d05-507f-491f-b4a6-b2aa085ee4b1" providerId="ADAL" clId="{79360029-3ED4-45E2-B5C2-25FCF2963354}" dt="2021-05-28T11:32:23.947" v="3741" actId="207"/>
          <ac:spMkLst>
            <pc:docMk/>
            <pc:sldMk cId="250782153" sldId="327"/>
            <ac:spMk id="2" creationId="{692F0697-411F-450F-AF22-7ABFD2C058DC}"/>
          </ac:spMkLst>
        </pc:spChg>
        <pc:spChg chg="mod">
          <ac:chgData name="James Franklin" userId="cf915d05-507f-491f-b4a6-b2aa085ee4b1" providerId="ADAL" clId="{79360029-3ED4-45E2-B5C2-25FCF2963354}" dt="2021-06-03T09:25:03.652" v="5578" actId="20577"/>
          <ac:spMkLst>
            <pc:docMk/>
            <pc:sldMk cId="250782153" sldId="327"/>
            <ac:spMk id="3" creationId="{0FD5823A-4DDC-4952-AE57-1E9DAE515113}"/>
          </ac:spMkLst>
        </pc:spChg>
        <pc:picChg chg="add mod">
          <ac:chgData name="James Franklin" userId="cf915d05-507f-491f-b4a6-b2aa085ee4b1" providerId="ADAL" clId="{79360029-3ED4-45E2-B5C2-25FCF2963354}" dt="2021-05-28T11:31:12.565" v="3730" actId="1076"/>
          <ac:picMkLst>
            <pc:docMk/>
            <pc:sldMk cId="250782153" sldId="327"/>
            <ac:picMk id="5" creationId="{D7946093-C0FD-4917-8542-98ED273F59F2}"/>
          </ac:picMkLst>
        </pc:picChg>
        <pc:picChg chg="add del mod">
          <ac:chgData name="James Franklin" userId="cf915d05-507f-491f-b4a6-b2aa085ee4b1" providerId="ADAL" clId="{79360029-3ED4-45E2-B5C2-25FCF2963354}" dt="2021-05-27T15:23:42.220" v="3688" actId="478"/>
          <ac:picMkLst>
            <pc:docMk/>
            <pc:sldMk cId="250782153" sldId="327"/>
            <ac:picMk id="1026" creationId="{12D1D161-8A4F-4E56-8F41-B8CDAA820954}"/>
          </ac:picMkLst>
        </pc:picChg>
        <pc:picChg chg="add mod">
          <ac:chgData name="James Franklin" userId="cf915d05-507f-491f-b4a6-b2aa085ee4b1" providerId="ADAL" clId="{79360029-3ED4-45E2-B5C2-25FCF2963354}" dt="2021-05-28T11:32:10.518" v="3739" actId="1076"/>
          <ac:picMkLst>
            <pc:docMk/>
            <pc:sldMk cId="250782153" sldId="327"/>
            <ac:picMk id="1028" creationId="{2FF2AA95-9FA9-494A-A7AC-CB25861FBFAB}"/>
          </ac:picMkLst>
        </pc:picChg>
      </pc:sldChg>
      <pc:sldChg chg="add del">
        <pc:chgData name="James Franklin" userId="cf915d05-507f-491f-b4a6-b2aa085ee4b1" providerId="ADAL" clId="{79360029-3ED4-45E2-B5C2-25FCF2963354}" dt="2021-05-27T14:39:49.190" v="3666" actId="47"/>
        <pc:sldMkLst>
          <pc:docMk/>
          <pc:sldMk cId="944807232" sldId="328"/>
        </pc:sldMkLst>
      </pc:sldChg>
      <pc:sldChg chg="addSp delSp modSp add mod modClrScheme chgLayout">
        <pc:chgData name="James Franklin" userId="cf915d05-507f-491f-b4a6-b2aa085ee4b1" providerId="ADAL" clId="{79360029-3ED4-45E2-B5C2-25FCF2963354}" dt="2021-05-27T09:50:12.510" v="1902" actId="20577"/>
        <pc:sldMkLst>
          <pc:docMk/>
          <pc:sldMk cId="4235968733" sldId="329"/>
        </pc:sldMkLst>
        <pc:spChg chg="mod ord">
          <ac:chgData name="James Franklin" userId="cf915d05-507f-491f-b4a6-b2aa085ee4b1" providerId="ADAL" clId="{79360029-3ED4-45E2-B5C2-25FCF2963354}" dt="2021-05-27T09:33:56.640" v="1374" actId="700"/>
          <ac:spMkLst>
            <pc:docMk/>
            <pc:sldMk cId="4235968733" sldId="329"/>
            <ac:spMk id="2" creationId="{692F0697-411F-450F-AF22-7ABFD2C058DC}"/>
          </ac:spMkLst>
        </pc:spChg>
        <pc:spChg chg="mod ord">
          <ac:chgData name="James Franklin" userId="cf915d05-507f-491f-b4a6-b2aa085ee4b1" providerId="ADAL" clId="{79360029-3ED4-45E2-B5C2-25FCF2963354}" dt="2021-05-27T09:49:45.688" v="1833" actId="20577"/>
          <ac:spMkLst>
            <pc:docMk/>
            <pc:sldMk cId="4235968733" sldId="329"/>
            <ac:spMk id="3" creationId="{0FD5823A-4DDC-4952-AE57-1E9DAE515113}"/>
          </ac:spMkLst>
        </pc:spChg>
        <pc:spChg chg="add mod">
          <ac:chgData name="James Franklin" userId="cf915d05-507f-491f-b4a6-b2aa085ee4b1" providerId="ADAL" clId="{79360029-3ED4-45E2-B5C2-25FCF2963354}" dt="2021-05-27T09:50:12.510" v="1902" actId="20577"/>
          <ac:spMkLst>
            <pc:docMk/>
            <pc:sldMk cId="4235968733" sldId="329"/>
            <ac:spMk id="11" creationId="{49635E28-2325-49C3-BF9D-6F53CA94BBBD}"/>
          </ac:spMkLst>
        </pc:spChg>
        <pc:picChg chg="add mod">
          <ac:chgData name="James Franklin" userId="cf915d05-507f-491f-b4a6-b2aa085ee4b1" providerId="ADAL" clId="{79360029-3ED4-45E2-B5C2-25FCF2963354}" dt="2021-05-27T09:37:46.199" v="1382" actId="1076"/>
          <ac:picMkLst>
            <pc:docMk/>
            <pc:sldMk cId="4235968733" sldId="329"/>
            <ac:picMk id="8" creationId="{E3F74ADB-DD65-463D-8892-A0B80645F276}"/>
          </ac:picMkLst>
        </pc:picChg>
        <pc:picChg chg="add mod">
          <ac:chgData name="James Franklin" userId="cf915d05-507f-491f-b4a6-b2aa085ee4b1" providerId="ADAL" clId="{79360029-3ED4-45E2-B5C2-25FCF2963354}" dt="2021-05-27T09:39:11.567" v="1388" actId="1076"/>
          <ac:picMkLst>
            <pc:docMk/>
            <pc:sldMk cId="4235968733" sldId="329"/>
            <ac:picMk id="10" creationId="{02C4B727-C8EC-4497-B979-0457B696BEE4}"/>
          </ac:picMkLst>
        </pc:picChg>
        <pc:picChg chg="add del mod">
          <ac:chgData name="James Franklin" userId="cf915d05-507f-491f-b4a6-b2aa085ee4b1" providerId="ADAL" clId="{79360029-3ED4-45E2-B5C2-25FCF2963354}" dt="2021-05-27T09:38:25.968" v="1385" actId="478"/>
          <ac:picMkLst>
            <pc:docMk/>
            <pc:sldMk cId="4235968733" sldId="329"/>
            <ac:picMk id="4098" creationId="{28739460-E981-4F72-B1D2-D383185E1B41}"/>
          </ac:picMkLst>
        </pc:picChg>
        <pc:picChg chg="add mod">
          <ac:chgData name="James Franklin" userId="cf915d05-507f-491f-b4a6-b2aa085ee4b1" providerId="ADAL" clId="{79360029-3ED4-45E2-B5C2-25FCF2963354}" dt="2021-05-27T09:49:52.365" v="1835" actId="167"/>
          <ac:picMkLst>
            <pc:docMk/>
            <pc:sldMk cId="4235968733" sldId="329"/>
            <ac:picMk id="4100" creationId="{B454185F-45E2-4457-A85F-BF11F0156699}"/>
          </ac:picMkLst>
        </pc:picChg>
      </pc:sldChg>
      <pc:sldChg chg="addSp delSp modSp new mod ord">
        <pc:chgData name="James Franklin" userId="cf915d05-507f-491f-b4a6-b2aa085ee4b1" providerId="ADAL" clId="{79360029-3ED4-45E2-B5C2-25FCF2963354}" dt="2021-05-27T10:56:03.424" v="2272" actId="20577"/>
        <pc:sldMkLst>
          <pc:docMk/>
          <pc:sldMk cId="912185143" sldId="330"/>
        </pc:sldMkLst>
        <pc:spChg chg="mod">
          <ac:chgData name="James Franklin" userId="cf915d05-507f-491f-b4a6-b2aa085ee4b1" providerId="ADAL" clId="{79360029-3ED4-45E2-B5C2-25FCF2963354}" dt="2021-05-27T09:50:25.332" v="1922" actId="20577"/>
          <ac:spMkLst>
            <pc:docMk/>
            <pc:sldMk cId="912185143" sldId="330"/>
            <ac:spMk id="2" creationId="{5F181E0F-B1F4-47B4-B9D7-0644767CD429}"/>
          </ac:spMkLst>
        </pc:spChg>
        <pc:spChg chg="mod">
          <ac:chgData name="James Franklin" userId="cf915d05-507f-491f-b4a6-b2aa085ee4b1" providerId="ADAL" clId="{79360029-3ED4-45E2-B5C2-25FCF2963354}" dt="2021-05-27T10:56:03.424" v="2272" actId="20577"/>
          <ac:spMkLst>
            <pc:docMk/>
            <pc:sldMk cId="912185143" sldId="330"/>
            <ac:spMk id="3" creationId="{1AEC9132-1954-4ABD-8CCD-A9D3A45BC6B0}"/>
          </ac:spMkLst>
        </pc:spChg>
        <pc:picChg chg="add mod">
          <ac:chgData name="James Franklin" userId="cf915d05-507f-491f-b4a6-b2aa085ee4b1" providerId="ADAL" clId="{79360029-3ED4-45E2-B5C2-25FCF2963354}" dt="2021-05-27T10:55:15.750" v="2257" actId="1076"/>
          <ac:picMkLst>
            <pc:docMk/>
            <pc:sldMk cId="912185143" sldId="330"/>
            <ac:picMk id="5" creationId="{BDE683AC-7E5E-45FB-8A1B-FC1C87F3A5D7}"/>
          </ac:picMkLst>
        </pc:picChg>
        <pc:picChg chg="add del mod">
          <ac:chgData name="James Franklin" userId="cf915d05-507f-491f-b4a6-b2aa085ee4b1" providerId="ADAL" clId="{79360029-3ED4-45E2-B5C2-25FCF2963354}" dt="2021-05-27T10:55:55.184" v="2270" actId="167"/>
          <ac:picMkLst>
            <pc:docMk/>
            <pc:sldMk cId="912185143" sldId="330"/>
            <ac:picMk id="5122" creationId="{FEA19C27-C5EE-4E02-AC60-416215C8BBC8}"/>
          </ac:picMkLst>
        </pc:picChg>
      </pc:sldChg>
      <pc:sldChg chg="addSp delSp modSp new mod ord">
        <pc:chgData name="James Franklin" userId="cf915d05-507f-491f-b4a6-b2aa085ee4b1" providerId="ADAL" clId="{79360029-3ED4-45E2-B5C2-25FCF2963354}" dt="2021-05-27T11:16:10.934" v="2511" actId="6549"/>
        <pc:sldMkLst>
          <pc:docMk/>
          <pc:sldMk cId="3077358947" sldId="331"/>
        </pc:sldMkLst>
        <pc:spChg chg="mod">
          <ac:chgData name="James Franklin" userId="cf915d05-507f-491f-b4a6-b2aa085ee4b1" providerId="ADAL" clId="{79360029-3ED4-45E2-B5C2-25FCF2963354}" dt="2021-05-27T11:09:01.462" v="2283" actId="20577"/>
          <ac:spMkLst>
            <pc:docMk/>
            <pc:sldMk cId="3077358947" sldId="331"/>
            <ac:spMk id="2" creationId="{BB129431-8644-40FA-BC9A-E09C92E47836}"/>
          </ac:spMkLst>
        </pc:spChg>
        <pc:spChg chg="mod">
          <ac:chgData name="James Franklin" userId="cf915d05-507f-491f-b4a6-b2aa085ee4b1" providerId="ADAL" clId="{79360029-3ED4-45E2-B5C2-25FCF2963354}" dt="2021-05-27T11:16:10.934" v="2511" actId="6549"/>
          <ac:spMkLst>
            <pc:docMk/>
            <pc:sldMk cId="3077358947" sldId="331"/>
            <ac:spMk id="3" creationId="{FA159254-436F-4E7A-84C7-99938D52577E}"/>
          </ac:spMkLst>
        </pc:spChg>
        <pc:graphicFrameChg chg="add del">
          <ac:chgData name="James Franklin" userId="cf915d05-507f-491f-b4a6-b2aa085ee4b1" providerId="ADAL" clId="{79360029-3ED4-45E2-B5C2-25FCF2963354}" dt="2021-05-27T11:10:39.798" v="2419" actId="478"/>
          <ac:graphicFrameMkLst>
            <pc:docMk/>
            <pc:sldMk cId="3077358947" sldId="331"/>
            <ac:graphicFrameMk id="4" creationId="{A59C101B-9E09-4352-9361-7752F174C6D3}"/>
          </ac:graphicFrameMkLst>
        </pc:graphicFrameChg>
        <pc:picChg chg="add mod">
          <ac:chgData name="James Franklin" userId="cf915d05-507f-491f-b4a6-b2aa085ee4b1" providerId="ADAL" clId="{79360029-3ED4-45E2-B5C2-25FCF2963354}" dt="2021-05-27T11:16:01.005" v="2491" actId="1076"/>
          <ac:picMkLst>
            <pc:docMk/>
            <pc:sldMk cId="3077358947" sldId="331"/>
            <ac:picMk id="5" creationId="{1E06720C-16A2-4353-A173-E1A21E79C35C}"/>
          </ac:picMkLst>
        </pc:picChg>
        <pc:picChg chg="add mod">
          <ac:chgData name="James Franklin" userId="cf915d05-507f-491f-b4a6-b2aa085ee4b1" providerId="ADAL" clId="{79360029-3ED4-45E2-B5C2-25FCF2963354}" dt="2021-05-27T11:15:26.309" v="2486" actId="1076"/>
          <ac:picMkLst>
            <pc:docMk/>
            <pc:sldMk cId="3077358947" sldId="331"/>
            <ac:picMk id="6" creationId="{CBB35418-8663-46D0-A305-FEABAE7D8E6A}"/>
          </ac:picMkLst>
        </pc:picChg>
        <pc:picChg chg="add del mod">
          <ac:chgData name="James Franklin" userId="cf915d05-507f-491f-b4a6-b2aa085ee4b1" providerId="ADAL" clId="{79360029-3ED4-45E2-B5C2-25FCF2963354}" dt="2021-05-27T11:15:45.214" v="2487" actId="21"/>
          <ac:picMkLst>
            <pc:docMk/>
            <pc:sldMk cId="3077358947" sldId="331"/>
            <ac:picMk id="7" creationId="{E78FFBCC-AACA-43B0-BE80-7E10F9940B53}"/>
          </ac:picMkLst>
        </pc:picChg>
        <pc:picChg chg="add mod">
          <ac:chgData name="James Franklin" userId="cf915d05-507f-491f-b4a6-b2aa085ee4b1" providerId="ADAL" clId="{79360029-3ED4-45E2-B5C2-25FCF2963354}" dt="2021-05-27T11:15:59.093" v="2490" actId="1076"/>
          <ac:picMkLst>
            <pc:docMk/>
            <pc:sldMk cId="3077358947" sldId="331"/>
            <ac:picMk id="8" creationId="{C6A040F1-94ED-45FF-BE5B-7F5DE3C1F03D}"/>
          </ac:picMkLst>
        </pc:picChg>
        <pc:picChg chg="add del mod">
          <ac:chgData name="James Franklin" userId="cf915d05-507f-491f-b4a6-b2aa085ee4b1" providerId="ADAL" clId="{79360029-3ED4-45E2-B5C2-25FCF2963354}" dt="2021-05-27T11:11:49.727" v="2447" actId="22"/>
          <ac:picMkLst>
            <pc:docMk/>
            <pc:sldMk cId="3077358947" sldId="331"/>
            <ac:picMk id="10" creationId="{76588129-6A6E-42C5-ADC9-749DC3071105}"/>
          </ac:picMkLst>
        </pc:picChg>
        <pc:picChg chg="add mod">
          <ac:chgData name="James Franklin" userId="cf915d05-507f-491f-b4a6-b2aa085ee4b1" providerId="ADAL" clId="{79360029-3ED4-45E2-B5C2-25FCF2963354}" dt="2021-05-27T11:12:02.510" v="2449" actId="1076"/>
          <ac:picMkLst>
            <pc:docMk/>
            <pc:sldMk cId="3077358947" sldId="331"/>
            <ac:picMk id="12" creationId="{89CDDAD8-A4BF-47F6-802D-132A135683DD}"/>
          </ac:picMkLst>
        </pc:picChg>
        <pc:picChg chg="add mod">
          <ac:chgData name="James Franklin" userId="cf915d05-507f-491f-b4a6-b2aa085ee4b1" providerId="ADAL" clId="{79360029-3ED4-45E2-B5C2-25FCF2963354}" dt="2021-05-27T11:12:10.917" v="2451" actId="1076"/>
          <ac:picMkLst>
            <pc:docMk/>
            <pc:sldMk cId="3077358947" sldId="331"/>
            <ac:picMk id="14" creationId="{99263F50-AD7F-479E-8382-404E39D8D178}"/>
          </ac:picMkLst>
        </pc:picChg>
        <pc:picChg chg="add del mod">
          <ac:chgData name="James Franklin" userId="cf915d05-507f-491f-b4a6-b2aa085ee4b1" providerId="ADAL" clId="{79360029-3ED4-45E2-B5C2-25FCF2963354}" dt="2021-05-27T11:15:45.214" v="2487" actId="21"/>
          <ac:picMkLst>
            <pc:docMk/>
            <pc:sldMk cId="3077358947" sldId="331"/>
            <ac:picMk id="16" creationId="{FA701F2A-4D69-49DC-9685-1F89DF414597}"/>
          </ac:picMkLst>
        </pc:picChg>
        <pc:picChg chg="add mod">
          <ac:chgData name="James Franklin" userId="cf915d05-507f-491f-b4a6-b2aa085ee4b1" providerId="ADAL" clId="{79360029-3ED4-45E2-B5C2-25FCF2963354}" dt="2021-05-27T11:13:14.430" v="2469" actId="1076"/>
          <ac:picMkLst>
            <pc:docMk/>
            <pc:sldMk cId="3077358947" sldId="331"/>
            <ac:picMk id="18" creationId="{7CD06498-02A8-4496-BE3A-7B42468FCC9C}"/>
          </ac:picMkLst>
        </pc:picChg>
      </pc:sldChg>
      <pc:sldChg chg="addSp modSp add mod">
        <pc:chgData name="James Franklin" userId="cf915d05-507f-491f-b4a6-b2aa085ee4b1" providerId="ADAL" clId="{79360029-3ED4-45E2-B5C2-25FCF2963354}" dt="2021-05-27T11:29:44.006" v="3255" actId="20577"/>
        <pc:sldMkLst>
          <pc:docMk/>
          <pc:sldMk cId="3078891007" sldId="332"/>
        </pc:sldMkLst>
        <pc:spChg chg="mod">
          <ac:chgData name="James Franklin" userId="cf915d05-507f-491f-b4a6-b2aa085ee4b1" providerId="ADAL" clId="{79360029-3ED4-45E2-B5C2-25FCF2963354}" dt="2021-05-27T11:18:04.902" v="2628" actId="20577"/>
          <ac:spMkLst>
            <pc:docMk/>
            <pc:sldMk cId="3078891007" sldId="332"/>
            <ac:spMk id="2" creationId="{BB129431-8644-40FA-BC9A-E09C92E47836}"/>
          </ac:spMkLst>
        </pc:spChg>
        <pc:spChg chg="mod">
          <ac:chgData name="James Franklin" userId="cf915d05-507f-491f-b4a6-b2aa085ee4b1" providerId="ADAL" clId="{79360029-3ED4-45E2-B5C2-25FCF2963354}" dt="2021-05-27T11:29:44.006" v="3255" actId="20577"/>
          <ac:spMkLst>
            <pc:docMk/>
            <pc:sldMk cId="3078891007" sldId="332"/>
            <ac:spMk id="3" creationId="{FA159254-436F-4E7A-84C7-99938D52577E}"/>
          </ac:spMkLst>
        </pc:spChg>
        <pc:picChg chg="add mod">
          <ac:chgData name="James Franklin" userId="cf915d05-507f-491f-b4a6-b2aa085ee4b1" providerId="ADAL" clId="{79360029-3ED4-45E2-B5C2-25FCF2963354}" dt="2021-05-27T11:24:33.109" v="2634" actId="1076"/>
          <ac:picMkLst>
            <pc:docMk/>
            <pc:sldMk cId="3078891007" sldId="332"/>
            <ac:picMk id="5" creationId="{B7F934D5-CAA2-4477-A848-0E8380004AB9}"/>
          </ac:picMkLst>
        </pc:picChg>
        <pc:picChg chg="add mod">
          <ac:chgData name="James Franklin" userId="cf915d05-507f-491f-b4a6-b2aa085ee4b1" providerId="ADAL" clId="{79360029-3ED4-45E2-B5C2-25FCF2963354}" dt="2021-05-27T11:28:27.702" v="3069" actId="167"/>
          <ac:picMkLst>
            <pc:docMk/>
            <pc:sldMk cId="3078891007" sldId="332"/>
            <ac:picMk id="6146" creationId="{0FB7F4E9-DD98-4C42-8F7C-108E624A5E9B}"/>
          </ac:picMkLst>
        </pc:picChg>
      </pc:sldChg>
      <pc:sldChg chg="addSp modSp add mod modClrScheme chgLayout">
        <pc:chgData name="James Franklin" userId="cf915d05-507f-491f-b4a6-b2aa085ee4b1" providerId="ADAL" clId="{79360029-3ED4-45E2-B5C2-25FCF2963354}" dt="2021-05-27T11:25:20.783" v="2653" actId="700"/>
        <pc:sldMkLst>
          <pc:docMk/>
          <pc:sldMk cId="52469333" sldId="333"/>
        </pc:sldMkLst>
        <pc:spChg chg="mod ord">
          <ac:chgData name="James Franklin" userId="cf915d05-507f-491f-b4a6-b2aa085ee4b1" providerId="ADAL" clId="{79360029-3ED4-45E2-B5C2-25FCF2963354}" dt="2021-05-27T11:25:20.783" v="2653" actId="700"/>
          <ac:spMkLst>
            <pc:docMk/>
            <pc:sldMk cId="52469333" sldId="333"/>
            <ac:spMk id="2" creationId="{BB129431-8644-40FA-BC9A-E09C92E47836}"/>
          </ac:spMkLst>
        </pc:spChg>
        <pc:spChg chg="mod ord">
          <ac:chgData name="James Franklin" userId="cf915d05-507f-491f-b4a6-b2aa085ee4b1" providerId="ADAL" clId="{79360029-3ED4-45E2-B5C2-25FCF2963354}" dt="2021-05-27T11:25:20.783" v="2653" actId="700"/>
          <ac:spMkLst>
            <pc:docMk/>
            <pc:sldMk cId="52469333" sldId="333"/>
            <ac:spMk id="3" creationId="{FA159254-436F-4E7A-84C7-99938D52577E}"/>
          </ac:spMkLst>
        </pc:spChg>
        <pc:spChg chg="add mod">
          <ac:chgData name="James Franklin" userId="cf915d05-507f-491f-b4a6-b2aa085ee4b1" providerId="ADAL" clId="{79360029-3ED4-45E2-B5C2-25FCF2963354}" dt="2021-05-27T11:17:59.888" v="2619" actId="207"/>
          <ac:spMkLst>
            <pc:docMk/>
            <pc:sldMk cId="52469333" sldId="333"/>
            <ac:spMk id="4" creationId="{45DAB518-3381-4955-9622-44C82E88B071}"/>
          </ac:spMkLst>
        </pc:spChg>
        <pc:spChg chg="add mod">
          <ac:chgData name="James Franklin" userId="cf915d05-507f-491f-b4a6-b2aa085ee4b1" providerId="ADAL" clId="{79360029-3ED4-45E2-B5C2-25FCF2963354}" dt="2021-05-27T11:17:59.888" v="2619" actId="207"/>
          <ac:spMkLst>
            <pc:docMk/>
            <pc:sldMk cId="52469333" sldId="333"/>
            <ac:spMk id="11" creationId="{B72B6386-0680-446B-935F-1E07230755E4}"/>
          </ac:spMkLst>
        </pc:spChg>
        <pc:spChg chg="add mod">
          <ac:chgData name="James Franklin" userId="cf915d05-507f-491f-b4a6-b2aa085ee4b1" providerId="ADAL" clId="{79360029-3ED4-45E2-B5C2-25FCF2963354}" dt="2021-05-27T11:17:59.888" v="2619" actId="207"/>
          <ac:spMkLst>
            <pc:docMk/>
            <pc:sldMk cId="52469333" sldId="333"/>
            <ac:spMk id="13" creationId="{8171FB10-6050-415A-9FEB-F18DCE96E882}"/>
          </ac:spMkLst>
        </pc:spChg>
      </pc:sldChg>
      <pc:sldChg chg="addSp delSp modSp new mod modClrScheme chgLayout">
        <pc:chgData name="James Franklin" userId="cf915d05-507f-491f-b4a6-b2aa085ee4b1" providerId="ADAL" clId="{79360029-3ED4-45E2-B5C2-25FCF2963354}" dt="2021-05-27T14:40:12.271" v="3669"/>
        <pc:sldMkLst>
          <pc:docMk/>
          <pc:sldMk cId="4026620720" sldId="334"/>
        </pc:sldMkLst>
        <pc:spChg chg="mod ord">
          <ac:chgData name="James Franklin" userId="cf915d05-507f-491f-b4a6-b2aa085ee4b1" providerId="ADAL" clId="{79360029-3ED4-45E2-B5C2-25FCF2963354}" dt="2021-05-27T11:29:51.544" v="3256" actId="700"/>
          <ac:spMkLst>
            <pc:docMk/>
            <pc:sldMk cId="4026620720" sldId="334"/>
            <ac:spMk id="2" creationId="{4206DBDA-B199-4F1C-BD77-03710FDEB4EA}"/>
          </ac:spMkLst>
        </pc:spChg>
        <pc:spChg chg="del mod ord">
          <ac:chgData name="James Franklin" userId="cf915d05-507f-491f-b4a6-b2aa085ee4b1" providerId="ADAL" clId="{79360029-3ED4-45E2-B5C2-25FCF2963354}" dt="2021-05-27T11:29:51.544" v="3256" actId="700"/>
          <ac:spMkLst>
            <pc:docMk/>
            <pc:sldMk cId="4026620720" sldId="334"/>
            <ac:spMk id="3" creationId="{AD981FE4-A7A4-407F-84A2-61060B76A81C}"/>
          </ac:spMkLst>
        </pc:spChg>
        <pc:spChg chg="add mod ord">
          <ac:chgData name="James Franklin" userId="cf915d05-507f-491f-b4a6-b2aa085ee4b1" providerId="ADAL" clId="{79360029-3ED4-45E2-B5C2-25FCF2963354}" dt="2021-05-27T11:51:06.822" v="3642" actId="207"/>
          <ac:spMkLst>
            <pc:docMk/>
            <pc:sldMk cId="4026620720" sldId="334"/>
            <ac:spMk id="4" creationId="{5221EF57-A55D-4CF6-94A4-B8DB42A67093}"/>
          </ac:spMkLst>
        </pc:spChg>
        <pc:spChg chg="add mod">
          <ac:chgData name="James Franklin" userId="cf915d05-507f-491f-b4a6-b2aa085ee4b1" providerId="ADAL" clId="{79360029-3ED4-45E2-B5C2-25FCF2963354}" dt="2021-05-27T14:40:12.271" v="3669"/>
          <ac:spMkLst>
            <pc:docMk/>
            <pc:sldMk cId="4026620720" sldId="334"/>
            <ac:spMk id="5" creationId="{8F9C6F69-C19D-40C4-9F78-AE456A7B26C7}"/>
          </ac:spMkLst>
        </pc:spChg>
      </pc:sldChg>
      <pc:sldChg chg="modSp add del mod ord">
        <pc:chgData name="James Franklin" userId="cf915d05-507f-491f-b4a6-b2aa085ee4b1" providerId="ADAL" clId="{79360029-3ED4-45E2-B5C2-25FCF2963354}" dt="2021-06-03T09:30:43.415" v="6127" actId="47"/>
        <pc:sldMkLst>
          <pc:docMk/>
          <pc:sldMk cId="1933420431" sldId="335"/>
        </pc:sldMkLst>
        <pc:spChg chg="mod">
          <ac:chgData name="James Franklin" userId="cf915d05-507f-491f-b4a6-b2aa085ee4b1" providerId="ADAL" clId="{79360029-3ED4-45E2-B5C2-25FCF2963354}" dt="2021-06-03T09:27:22.963" v="5756" actId="20577"/>
          <ac:spMkLst>
            <pc:docMk/>
            <pc:sldMk cId="1933420431" sldId="335"/>
            <ac:spMk id="2" creationId="{692F0697-411F-450F-AF22-7ABFD2C058DC}"/>
          </ac:spMkLst>
        </pc:spChg>
      </pc:sldChg>
      <pc:sldChg chg="add del">
        <pc:chgData name="James Franklin" userId="cf915d05-507f-491f-b4a6-b2aa085ee4b1" providerId="ADAL" clId="{79360029-3ED4-45E2-B5C2-25FCF2963354}" dt="2021-06-03T09:31:02.368" v="6143" actId="47"/>
        <pc:sldMkLst>
          <pc:docMk/>
          <pc:sldMk cId="2628149380" sldId="336"/>
        </pc:sldMkLst>
      </pc:sldChg>
      <pc:sldChg chg="add del">
        <pc:chgData name="James Franklin" userId="cf915d05-507f-491f-b4a6-b2aa085ee4b1" providerId="ADAL" clId="{79360029-3ED4-45E2-B5C2-25FCF2963354}" dt="2021-06-03T09:31:02.232" v="6142" actId="47"/>
        <pc:sldMkLst>
          <pc:docMk/>
          <pc:sldMk cId="3119279185" sldId="337"/>
        </pc:sldMkLst>
      </pc:sldChg>
      <pc:sldChg chg="addSp delSp modSp add del mod modClrScheme chgLayout">
        <pc:chgData name="James Franklin" userId="cf915d05-507f-491f-b4a6-b2aa085ee4b1" providerId="ADAL" clId="{79360029-3ED4-45E2-B5C2-25FCF2963354}" dt="2021-06-03T09:30:45.196" v="6128" actId="47"/>
        <pc:sldMkLst>
          <pc:docMk/>
          <pc:sldMk cId="3688867888" sldId="338"/>
        </pc:sldMkLst>
        <pc:spChg chg="del mod ord">
          <ac:chgData name="James Franklin" userId="cf915d05-507f-491f-b4a6-b2aa085ee4b1" providerId="ADAL" clId="{79360029-3ED4-45E2-B5C2-25FCF2963354}" dt="2021-06-03T09:27:45.476" v="5787" actId="700"/>
          <ac:spMkLst>
            <pc:docMk/>
            <pc:sldMk cId="3688867888" sldId="338"/>
            <ac:spMk id="2" creationId="{692F0697-411F-450F-AF22-7ABFD2C058DC}"/>
          </ac:spMkLst>
        </pc:spChg>
        <pc:spChg chg="del mod ord">
          <ac:chgData name="James Franklin" userId="cf915d05-507f-491f-b4a6-b2aa085ee4b1" providerId="ADAL" clId="{79360029-3ED4-45E2-B5C2-25FCF2963354}" dt="2021-06-03T09:27:45.476" v="5787" actId="700"/>
          <ac:spMkLst>
            <pc:docMk/>
            <pc:sldMk cId="3688867888" sldId="338"/>
            <ac:spMk id="3" creationId="{0FD5823A-4DDC-4952-AE57-1E9DAE515113}"/>
          </ac:spMkLst>
        </pc:spChg>
        <pc:spChg chg="add mod ord">
          <ac:chgData name="James Franklin" userId="cf915d05-507f-491f-b4a6-b2aa085ee4b1" providerId="ADAL" clId="{79360029-3ED4-45E2-B5C2-25FCF2963354}" dt="2021-06-03T09:27:45.476" v="5787" actId="700"/>
          <ac:spMkLst>
            <pc:docMk/>
            <pc:sldMk cId="3688867888" sldId="338"/>
            <ac:spMk id="4" creationId="{7564E331-B2DA-47D6-9529-155FCAE58EC5}"/>
          </ac:spMkLst>
        </pc:spChg>
        <pc:spChg chg="add mod ord">
          <ac:chgData name="James Franklin" userId="cf915d05-507f-491f-b4a6-b2aa085ee4b1" providerId="ADAL" clId="{79360029-3ED4-45E2-B5C2-25FCF2963354}" dt="2021-06-03T09:27:45.476" v="5787" actId="700"/>
          <ac:spMkLst>
            <pc:docMk/>
            <pc:sldMk cId="3688867888" sldId="338"/>
            <ac:spMk id="5" creationId="{42807A7A-8639-4C4D-8BE8-1B525EA536B5}"/>
          </ac:spMkLst>
        </pc:spChg>
      </pc:sldChg>
      <pc:sldChg chg="addSp modSp add mod setBg">
        <pc:chgData name="James Franklin" userId="cf915d05-507f-491f-b4a6-b2aa085ee4b1" providerId="ADAL" clId="{79360029-3ED4-45E2-B5C2-25FCF2963354}" dt="2021-06-03T13:37:25.525" v="10294" actId="20577"/>
        <pc:sldMkLst>
          <pc:docMk/>
          <pc:sldMk cId="2669564783" sldId="339"/>
        </pc:sldMkLst>
        <pc:spChg chg="mod">
          <ac:chgData name="James Franklin" userId="cf915d05-507f-491f-b4a6-b2aa085ee4b1" providerId="ADAL" clId="{79360029-3ED4-45E2-B5C2-25FCF2963354}" dt="2021-06-03T10:22:34.521" v="6209" actId="207"/>
          <ac:spMkLst>
            <pc:docMk/>
            <pc:sldMk cId="2669564783" sldId="339"/>
            <ac:spMk id="2" creationId="{692F0697-411F-450F-AF22-7ABFD2C058DC}"/>
          </ac:spMkLst>
        </pc:spChg>
        <pc:spChg chg="mod">
          <ac:chgData name="James Franklin" userId="cf915d05-507f-491f-b4a6-b2aa085ee4b1" providerId="ADAL" clId="{79360029-3ED4-45E2-B5C2-25FCF2963354}" dt="2021-06-03T11:02:04.136" v="8190" actId="113"/>
          <ac:spMkLst>
            <pc:docMk/>
            <pc:sldMk cId="2669564783" sldId="339"/>
            <ac:spMk id="3" creationId="{0FD5823A-4DDC-4952-AE57-1E9DAE515113}"/>
          </ac:spMkLst>
        </pc:spChg>
        <pc:spChg chg="add mod">
          <ac:chgData name="James Franklin" userId="cf915d05-507f-491f-b4a6-b2aa085ee4b1" providerId="ADAL" clId="{79360029-3ED4-45E2-B5C2-25FCF2963354}" dt="2021-06-03T13:37:25.525" v="10294" actId="20577"/>
          <ac:spMkLst>
            <pc:docMk/>
            <pc:sldMk cId="2669564783" sldId="339"/>
            <ac:spMk id="6" creationId="{77A4062D-63D6-4DEA-A125-EA34A4413D3B}"/>
          </ac:spMkLst>
        </pc:spChg>
        <pc:picChg chg="add mod">
          <ac:chgData name="James Franklin" userId="cf915d05-507f-491f-b4a6-b2aa085ee4b1" providerId="ADAL" clId="{79360029-3ED4-45E2-B5C2-25FCF2963354}" dt="2021-06-03T10:22:18.046" v="6203" actId="1076"/>
          <ac:picMkLst>
            <pc:docMk/>
            <pc:sldMk cId="2669564783" sldId="339"/>
            <ac:picMk id="5" creationId="{B6F0A455-B84C-45AB-A2ED-5C632BDEE5BF}"/>
          </ac:picMkLst>
        </pc:picChg>
        <pc:picChg chg="add mod">
          <ac:chgData name="James Franklin" userId="cf915d05-507f-491f-b4a6-b2aa085ee4b1" providerId="ADAL" clId="{79360029-3ED4-45E2-B5C2-25FCF2963354}" dt="2021-06-03T12:00:17.443" v="9302" actId="1076"/>
          <ac:picMkLst>
            <pc:docMk/>
            <pc:sldMk cId="2669564783" sldId="339"/>
            <ac:picMk id="2050" creationId="{1253D7D9-DC61-4139-9578-2B2645451592}"/>
          </ac:picMkLst>
        </pc:picChg>
      </pc:sldChg>
      <pc:sldChg chg="addSp delSp modSp add mod modClrScheme chgLayout">
        <pc:chgData name="James Franklin" userId="cf915d05-507f-491f-b4a6-b2aa085ee4b1" providerId="ADAL" clId="{79360029-3ED4-45E2-B5C2-25FCF2963354}" dt="2021-06-03T11:21:56.224" v="8826" actId="20577"/>
        <pc:sldMkLst>
          <pc:docMk/>
          <pc:sldMk cId="1377522683" sldId="340"/>
        </pc:sldMkLst>
        <pc:spChg chg="del mod ord">
          <ac:chgData name="James Franklin" userId="cf915d05-507f-491f-b4a6-b2aa085ee4b1" providerId="ADAL" clId="{79360029-3ED4-45E2-B5C2-25FCF2963354}" dt="2021-06-03T09:29:37.317" v="5954" actId="700"/>
          <ac:spMkLst>
            <pc:docMk/>
            <pc:sldMk cId="1377522683" sldId="340"/>
            <ac:spMk id="2" creationId="{692F0697-411F-450F-AF22-7ABFD2C058DC}"/>
          </ac:spMkLst>
        </pc:spChg>
        <pc:spChg chg="del mod ord">
          <ac:chgData name="James Franklin" userId="cf915d05-507f-491f-b4a6-b2aa085ee4b1" providerId="ADAL" clId="{79360029-3ED4-45E2-B5C2-25FCF2963354}" dt="2021-06-03T09:29:37.317" v="5954" actId="700"/>
          <ac:spMkLst>
            <pc:docMk/>
            <pc:sldMk cId="1377522683" sldId="340"/>
            <ac:spMk id="3" creationId="{0FD5823A-4DDC-4952-AE57-1E9DAE515113}"/>
          </ac:spMkLst>
        </pc:spChg>
        <pc:spChg chg="add mod ord">
          <ac:chgData name="James Franklin" userId="cf915d05-507f-491f-b4a6-b2aa085ee4b1" providerId="ADAL" clId="{79360029-3ED4-45E2-B5C2-25FCF2963354}" dt="2021-06-03T11:21:56.224" v="8826" actId="20577"/>
          <ac:spMkLst>
            <pc:docMk/>
            <pc:sldMk cId="1377522683" sldId="340"/>
            <ac:spMk id="4" creationId="{A65A65AC-AAD6-49D6-9F93-C04FCF9C9547}"/>
          </ac:spMkLst>
        </pc:spChg>
        <pc:spChg chg="add mod ord">
          <ac:chgData name="James Franklin" userId="cf915d05-507f-491f-b4a6-b2aa085ee4b1" providerId="ADAL" clId="{79360029-3ED4-45E2-B5C2-25FCF2963354}" dt="2021-06-03T11:21:40.211" v="8776" actId="20577"/>
          <ac:spMkLst>
            <pc:docMk/>
            <pc:sldMk cId="1377522683" sldId="340"/>
            <ac:spMk id="5" creationId="{462795B4-6EE0-413D-BAF1-3C2ABDD8F154}"/>
          </ac:spMkLst>
        </pc:spChg>
      </pc:sldChg>
      <pc:sldChg chg="addSp delSp modSp new mod setBg modClrScheme chgLayout">
        <pc:chgData name="James Franklin" userId="cf915d05-507f-491f-b4a6-b2aa085ee4b1" providerId="ADAL" clId="{79360029-3ED4-45E2-B5C2-25FCF2963354}" dt="2021-06-03T13:09:35.119" v="9832" actId="20577"/>
        <pc:sldMkLst>
          <pc:docMk/>
          <pc:sldMk cId="2590634202" sldId="341"/>
        </pc:sldMkLst>
        <pc:spChg chg="del mod ord">
          <ac:chgData name="James Franklin" userId="cf915d05-507f-491f-b4a6-b2aa085ee4b1" providerId="ADAL" clId="{79360029-3ED4-45E2-B5C2-25FCF2963354}" dt="2021-06-03T09:32:38.313" v="6145" actId="700"/>
          <ac:spMkLst>
            <pc:docMk/>
            <pc:sldMk cId="2590634202" sldId="341"/>
            <ac:spMk id="2" creationId="{1F9DD0B3-C322-4EBA-98E8-43AB13556383}"/>
          </ac:spMkLst>
        </pc:spChg>
        <pc:spChg chg="del mod ord">
          <ac:chgData name="James Franklin" userId="cf915d05-507f-491f-b4a6-b2aa085ee4b1" providerId="ADAL" clId="{79360029-3ED4-45E2-B5C2-25FCF2963354}" dt="2021-06-03T09:32:38.313" v="6145" actId="700"/>
          <ac:spMkLst>
            <pc:docMk/>
            <pc:sldMk cId="2590634202" sldId="341"/>
            <ac:spMk id="3" creationId="{2BE4A1B6-A9D9-432F-906D-690BF2BF6850}"/>
          </ac:spMkLst>
        </pc:spChg>
        <pc:spChg chg="add mod ord">
          <ac:chgData name="James Franklin" userId="cf915d05-507f-491f-b4a6-b2aa085ee4b1" providerId="ADAL" clId="{79360029-3ED4-45E2-B5C2-25FCF2963354}" dt="2021-06-03T09:38:47.806" v="6196" actId="207"/>
          <ac:spMkLst>
            <pc:docMk/>
            <pc:sldMk cId="2590634202" sldId="341"/>
            <ac:spMk id="4" creationId="{4038CC52-42E8-4A39-88D4-1E956E2CE8F9}"/>
          </ac:spMkLst>
        </pc:spChg>
        <pc:spChg chg="add mod ord">
          <ac:chgData name="James Franklin" userId="cf915d05-507f-491f-b4a6-b2aa085ee4b1" providerId="ADAL" clId="{79360029-3ED4-45E2-B5C2-25FCF2963354}" dt="2021-06-03T13:09:35.119" v="9832" actId="20577"/>
          <ac:spMkLst>
            <pc:docMk/>
            <pc:sldMk cId="2590634202" sldId="341"/>
            <ac:spMk id="5" creationId="{D774DB00-FFFC-48C3-8E97-595A18ABDDC2}"/>
          </ac:spMkLst>
        </pc:spChg>
        <pc:picChg chg="add del mod">
          <ac:chgData name="James Franklin" userId="cf915d05-507f-491f-b4a6-b2aa085ee4b1" providerId="ADAL" clId="{79360029-3ED4-45E2-B5C2-25FCF2963354}" dt="2021-06-03T09:35:40.820" v="6185" actId="478"/>
          <ac:picMkLst>
            <pc:docMk/>
            <pc:sldMk cId="2590634202" sldId="341"/>
            <ac:picMk id="7" creationId="{F0CEC289-FA68-4942-84FC-9D0DA446B195}"/>
          </ac:picMkLst>
        </pc:picChg>
        <pc:picChg chg="add mod">
          <ac:chgData name="James Franklin" userId="cf915d05-507f-491f-b4a6-b2aa085ee4b1" providerId="ADAL" clId="{79360029-3ED4-45E2-B5C2-25FCF2963354}" dt="2021-06-03T09:38:25.818" v="6190" actId="1076"/>
          <ac:picMkLst>
            <pc:docMk/>
            <pc:sldMk cId="2590634202" sldId="341"/>
            <ac:picMk id="9" creationId="{6BE6F800-7A55-48D8-A950-CCFE9BD05153}"/>
          </ac:picMkLst>
        </pc:picChg>
        <pc:picChg chg="add del">
          <ac:chgData name="James Franklin" userId="cf915d05-507f-491f-b4a6-b2aa085ee4b1" providerId="ADAL" clId="{79360029-3ED4-45E2-B5C2-25FCF2963354}" dt="2021-06-03T09:35:39.060" v="6184" actId="478"/>
          <ac:picMkLst>
            <pc:docMk/>
            <pc:sldMk cId="2590634202" sldId="341"/>
            <ac:picMk id="1026" creationId="{096B91DB-48A3-4E86-BC0E-7E738FDB5A69}"/>
          </ac:picMkLst>
        </pc:picChg>
        <pc:picChg chg="add del">
          <ac:chgData name="James Franklin" userId="cf915d05-507f-491f-b4a6-b2aa085ee4b1" providerId="ADAL" clId="{79360029-3ED4-45E2-B5C2-25FCF2963354}" dt="2021-06-03T09:36:53.044" v="6187" actId="478"/>
          <ac:picMkLst>
            <pc:docMk/>
            <pc:sldMk cId="2590634202" sldId="341"/>
            <ac:picMk id="1028" creationId="{695D3893-D4C2-444C-805A-1F1FDBD6322D}"/>
          </ac:picMkLst>
        </pc:picChg>
        <pc:picChg chg="add mod">
          <ac:chgData name="James Franklin" userId="cf915d05-507f-491f-b4a6-b2aa085ee4b1" providerId="ADAL" clId="{79360029-3ED4-45E2-B5C2-25FCF2963354}" dt="2021-06-03T09:38:43.618" v="6195" actId="167"/>
          <ac:picMkLst>
            <pc:docMk/>
            <pc:sldMk cId="2590634202" sldId="341"/>
            <ac:picMk id="1030" creationId="{2C2BEA0A-E1A7-4A02-B7FC-4B449DF83753}"/>
          </ac:picMkLst>
        </pc:picChg>
      </pc:sldChg>
      <pc:sldChg chg="addSp delSp modSp new mod ord">
        <pc:chgData name="James Franklin" userId="cf915d05-507f-491f-b4a6-b2aa085ee4b1" providerId="ADAL" clId="{79360029-3ED4-45E2-B5C2-25FCF2963354}" dt="2021-06-03T10:38:48.876" v="6824" actId="20577"/>
        <pc:sldMkLst>
          <pc:docMk/>
          <pc:sldMk cId="1922511279" sldId="342"/>
        </pc:sldMkLst>
        <pc:spChg chg="mod">
          <ac:chgData name="James Franklin" userId="cf915d05-507f-491f-b4a6-b2aa085ee4b1" providerId="ADAL" clId="{79360029-3ED4-45E2-B5C2-25FCF2963354}" dt="2021-06-03T10:23:52.214" v="6232" actId="20577"/>
          <ac:spMkLst>
            <pc:docMk/>
            <pc:sldMk cId="1922511279" sldId="342"/>
            <ac:spMk id="2" creationId="{2A5C2096-C92E-4BDE-8E28-0391FDB4F137}"/>
          </ac:spMkLst>
        </pc:spChg>
        <pc:spChg chg="mod">
          <ac:chgData name="James Franklin" userId="cf915d05-507f-491f-b4a6-b2aa085ee4b1" providerId="ADAL" clId="{79360029-3ED4-45E2-B5C2-25FCF2963354}" dt="2021-06-03T10:38:48.876" v="6824" actId="20577"/>
          <ac:spMkLst>
            <pc:docMk/>
            <pc:sldMk cId="1922511279" sldId="342"/>
            <ac:spMk id="3" creationId="{C0F9AB72-8608-4F96-BEB6-6FB347C90916}"/>
          </ac:spMkLst>
        </pc:spChg>
        <pc:picChg chg="add mod">
          <ac:chgData name="James Franklin" userId="cf915d05-507f-491f-b4a6-b2aa085ee4b1" providerId="ADAL" clId="{79360029-3ED4-45E2-B5C2-25FCF2963354}" dt="2021-06-03T10:38:13.460" v="6796" actId="1076"/>
          <ac:picMkLst>
            <pc:docMk/>
            <pc:sldMk cId="1922511279" sldId="342"/>
            <ac:picMk id="5" creationId="{9860AF23-2D5D-4872-9482-2C41F1E07118}"/>
          </ac:picMkLst>
        </pc:picChg>
        <pc:picChg chg="add del">
          <ac:chgData name="James Franklin" userId="cf915d05-507f-491f-b4a6-b2aa085ee4b1" providerId="ADAL" clId="{79360029-3ED4-45E2-B5C2-25FCF2963354}" dt="2021-06-03T10:38:01.005" v="6793" actId="478"/>
          <ac:picMkLst>
            <pc:docMk/>
            <pc:sldMk cId="1922511279" sldId="342"/>
            <ac:picMk id="3074" creationId="{27A67062-128A-405F-8FFC-DA2BECB10AFE}"/>
          </ac:picMkLst>
        </pc:picChg>
        <pc:picChg chg="add mod">
          <ac:chgData name="James Franklin" userId="cf915d05-507f-491f-b4a6-b2aa085ee4b1" providerId="ADAL" clId="{79360029-3ED4-45E2-B5C2-25FCF2963354}" dt="2021-06-03T10:38:29.316" v="6801" actId="167"/>
          <ac:picMkLst>
            <pc:docMk/>
            <pc:sldMk cId="1922511279" sldId="342"/>
            <ac:picMk id="3076" creationId="{AD1BA00E-EE5E-427C-BF11-B2D13A0DA700}"/>
          </ac:picMkLst>
        </pc:picChg>
      </pc:sldChg>
      <pc:sldChg chg="delSp modSp add mod modClrScheme chgLayout">
        <pc:chgData name="James Franklin" userId="cf915d05-507f-491f-b4a6-b2aa085ee4b1" providerId="ADAL" clId="{79360029-3ED4-45E2-B5C2-25FCF2963354}" dt="2021-06-03T10:49:52.461" v="7845" actId="207"/>
        <pc:sldMkLst>
          <pc:docMk/>
          <pc:sldMk cId="2882588026" sldId="343"/>
        </pc:sldMkLst>
        <pc:spChg chg="mod ord">
          <ac:chgData name="James Franklin" userId="cf915d05-507f-491f-b4a6-b2aa085ee4b1" providerId="ADAL" clId="{79360029-3ED4-45E2-B5C2-25FCF2963354}" dt="2021-06-03T10:44:58.353" v="7275" actId="700"/>
          <ac:spMkLst>
            <pc:docMk/>
            <pc:sldMk cId="2882588026" sldId="343"/>
            <ac:spMk id="2" creationId="{692F0697-411F-450F-AF22-7ABFD2C058DC}"/>
          </ac:spMkLst>
        </pc:spChg>
        <pc:spChg chg="mod ord">
          <ac:chgData name="James Franklin" userId="cf915d05-507f-491f-b4a6-b2aa085ee4b1" providerId="ADAL" clId="{79360029-3ED4-45E2-B5C2-25FCF2963354}" dt="2021-06-03T10:49:52.461" v="7845" actId="207"/>
          <ac:spMkLst>
            <pc:docMk/>
            <pc:sldMk cId="2882588026" sldId="343"/>
            <ac:spMk id="3" creationId="{0FD5823A-4DDC-4952-AE57-1E9DAE515113}"/>
          </ac:spMkLst>
        </pc:spChg>
        <pc:picChg chg="del">
          <ac:chgData name="James Franklin" userId="cf915d05-507f-491f-b4a6-b2aa085ee4b1" providerId="ADAL" clId="{79360029-3ED4-45E2-B5C2-25FCF2963354}" dt="2021-06-03T10:45:05.885" v="7277" actId="478"/>
          <ac:picMkLst>
            <pc:docMk/>
            <pc:sldMk cId="2882588026" sldId="343"/>
            <ac:picMk id="4098" creationId="{118924F0-D1A0-487F-B9D1-F1019CC5138A}"/>
          </ac:picMkLst>
        </pc:picChg>
      </pc:sldChg>
      <pc:sldChg chg="addSp delSp modSp new mod modClrScheme chgLayout">
        <pc:chgData name="James Franklin" userId="cf915d05-507f-491f-b4a6-b2aa085ee4b1" providerId="ADAL" clId="{79360029-3ED4-45E2-B5C2-25FCF2963354}" dt="2021-06-03T13:12:59.895" v="10254" actId="20577"/>
        <pc:sldMkLst>
          <pc:docMk/>
          <pc:sldMk cId="3483073414" sldId="344"/>
        </pc:sldMkLst>
        <pc:spChg chg="del mod ord">
          <ac:chgData name="James Franklin" userId="cf915d05-507f-491f-b4a6-b2aa085ee4b1" providerId="ADAL" clId="{79360029-3ED4-45E2-B5C2-25FCF2963354}" dt="2021-06-03T13:08:15.651" v="9509" actId="700"/>
          <ac:spMkLst>
            <pc:docMk/>
            <pc:sldMk cId="3483073414" sldId="344"/>
            <ac:spMk id="2" creationId="{39B9E700-07D3-4049-8BF1-BD069E541F3B}"/>
          </ac:spMkLst>
        </pc:spChg>
        <pc:spChg chg="del mod ord">
          <ac:chgData name="James Franklin" userId="cf915d05-507f-491f-b4a6-b2aa085ee4b1" providerId="ADAL" clId="{79360029-3ED4-45E2-B5C2-25FCF2963354}" dt="2021-06-03T13:08:15.651" v="9509" actId="700"/>
          <ac:spMkLst>
            <pc:docMk/>
            <pc:sldMk cId="3483073414" sldId="344"/>
            <ac:spMk id="3" creationId="{14BD71E3-4765-4708-866C-E95AC15E2F95}"/>
          </ac:spMkLst>
        </pc:spChg>
        <pc:spChg chg="add mod ord">
          <ac:chgData name="James Franklin" userId="cf915d05-507f-491f-b4a6-b2aa085ee4b1" providerId="ADAL" clId="{79360029-3ED4-45E2-B5C2-25FCF2963354}" dt="2021-06-03T13:10:07.079" v="9876" actId="20577"/>
          <ac:spMkLst>
            <pc:docMk/>
            <pc:sldMk cId="3483073414" sldId="344"/>
            <ac:spMk id="4" creationId="{930B069F-9CDF-44AF-8DD0-EBABA13864C6}"/>
          </ac:spMkLst>
        </pc:spChg>
        <pc:spChg chg="add mod ord">
          <ac:chgData name="James Franklin" userId="cf915d05-507f-491f-b4a6-b2aa085ee4b1" providerId="ADAL" clId="{79360029-3ED4-45E2-B5C2-25FCF2963354}" dt="2021-06-03T13:12:59.895" v="10254" actId="20577"/>
          <ac:spMkLst>
            <pc:docMk/>
            <pc:sldMk cId="3483073414" sldId="344"/>
            <ac:spMk id="5" creationId="{AC287577-20BC-46FD-96A0-888EAF0B6785}"/>
          </ac:spMkLst>
        </pc:spChg>
      </pc:sldChg>
    </pc:docChg>
  </pc:docChgLst>
  <pc:docChgLst>
    <pc:chgData name="Mike Bloys" userId="1248c4d8-7b2b-4b32-b8bd-163ae845f9bb" providerId="ADAL" clId="{7036721B-2EBF-4A86-A041-5BDE60DCCD49}"/>
    <pc:docChg chg="modMainMaster">
      <pc:chgData name="Mike Bloys" userId="1248c4d8-7b2b-4b32-b8bd-163ae845f9bb" providerId="ADAL" clId="{7036721B-2EBF-4A86-A041-5BDE60DCCD49}" dt="2020-05-29T14:18:57.313" v="0"/>
      <pc:docMkLst>
        <pc:docMk/>
      </pc:docMkLst>
      <pc:sldMasterChg chg="modSldLayout">
        <pc:chgData name="Mike Bloys" userId="1248c4d8-7b2b-4b32-b8bd-163ae845f9bb" providerId="ADAL" clId="{7036721B-2EBF-4A86-A041-5BDE60DCCD49}" dt="2020-05-29T14:18:57.313" v="0"/>
        <pc:sldMasterMkLst>
          <pc:docMk/>
          <pc:sldMasterMk cId="425489869" sldId="2147483660"/>
        </pc:sldMasterMkLst>
        <pc:sldLayoutChg chg="addSp modSp">
          <pc:chgData name="Mike Bloys" userId="1248c4d8-7b2b-4b32-b8bd-163ae845f9bb" providerId="ADAL" clId="{7036721B-2EBF-4A86-A041-5BDE60DCCD49}" dt="2020-05-29T14:18:57.313" v="0"/>
          <pc:sldLayoutMkLst>
            <pc:docMk/>
            <pc:sldMasterMk cId="425489869" sldId="2147483660"/>
            <pc:sldLayoutMk cId="2200710450" sldId="2147483661"/>
          </pc:sldLayoutMkLst>
          <pc:spChg chg="mod">
            <ac:chgData name="Mike Bloys" userId="1248c4d8-7b2b-4b32-b8bd-163ae845f9bb" providerId="ADAL" clId="{7036721B-2EBF-4A86-A041-5BDE60DCCD49}" dt="2020-05-29T14:18:57.313" v="0"/>
            <ac:spMkLst>
              <pc:docMk/>
              <pc:sldMasterMk cId="425489869" sldId="2147483660"/>
              <pc:sldLayoutMk cId="2200710450" sldId="2147483661"/>
              <ac:spMk id="6" creationId="{22689666-C81A-43B4-A22E-4FC0C67C3D24}"/>
            </ac:spMkLst>
          </pc:spChg>
          <pc:grpChg chg="add mod">
            <ac:chgData name="Mike Bloys" userId="1248c4d8-7b2b-4b32-b8bd-163ae845f9bb" providerId="ADAL" clId="{7036721B-2EBF-4A86-A041-5BDE60DCCD49}" dt="2020-05-29T14:18:57.313" v="0"/>
            <ac:grpSpMkLst>
              <pc:docMk/>
              <pc:sldMasterMk cId="425489869" sldId="2147483660"/>
              <pc:sldLayoutMk cId="2200710450" sldId="2147483661"/>
              <ac:grpSpMk id="4" creationId="{42391584-E3F9-4905-B34D-6FFB80D143E8}"/>
            </ac:grpSpMkLst>
          </pc:grpChg>
          <pc:picChg chg="mod">
            <ac:chgData name="Mike Bloys" userId="1248c4d8-7b2b-4b32-b8bd-163ae845f9bb" providerId="ADAL" clId="{7036721B-2EBF-4A86-A041-5BDE60DCCD49}" dt="2020-05-29T14:18:57.313" v="0"/>
            <ac:picMkLst>
              <pc:docMk/>
              <pc:sldMasterMk cId="425489869" sldId="2147483660"/>
              <pc:sldLayoutMk cId="2200710450" sldId="2147483661"/>
              <ac:picMk id="7" creationId="{08CF723E-AB04-45EF-B0F8-053929255456}"/>
            </ac:picMkLst>
          </pc:picChg>
        </pc:sldLayoutChg>
      </pc:sldMasterChg>
    </pc:docChg>
  </pc:docChgLst>
  <pc:docChgLst>
    <pc:chgData name="James Franklin" userId="cf915d05-507f-491f-b4a6-b2aa085ee4b1" providerId="ADAL" clId="{510404DE-34EB-445C-B179-7A1036A923FC}"/>
    <pc:docChg chg="modSld">
      <pc:chgData name="James Franklin" userId="cf915d05-507f-491f-b4a6-b2aa085ee4b1" providerId="ADAL" clId="{510404DE-34EB-445C-B179-7A1036A923FC}" dt="2020-03-30T12:03:42.706" v="128" actId="20577"/>
      <pc:docMkLst>
        <pc:docMk/>
      </pc:docMkLst>
      <pc:sldChg chg="modSp">
        <pc:chgData name="James Franklin" userId="cf915d05-507f-491f-b4a6-b2aa085ee4b1" providerId="ADAL" clId="{510404DE-34EB-445C-B179-7A1036A923FC}" dt="2020-03-30T12:03:42.706" v="128" actId="20577"/>
        <pc:sldMkLst>
          <pc:docMk/>
          <pc:sldMk cId="3907481676" sldId="314"/>
        </pc:sldMkLst>
        <pc:spChg chg="mod">
          <ac:chgData name="James Franklin" userId="cf915d05-507f-491f-b4a6-b2aa085ee4b1" providerId="ADAL" clId="{510404DE-34EB-445C-B179-7A1036A923FC}" dt="2020-03-30T12:03:42.706" v="128" actId="20577"/>
          <ac:spMkLst>
            <pc:docMk/>
            <pc:sldMk cId="3907481676" sldId="314"/>
            <ac:spMk id="3" creationId="{5E5B5BE1-BB73-41E5-B4AA-634C187A3527}"/>
          </ac:spMkLst>
        </pc:spChg>
      </pc:sldChg>
    </pc:docChg>
  </pc:docChgLst>
  <pc:docChgLst>
    <pc:chgData name="James Franklin" userId="cf915d05-507f-491f-b4a6-b2aa085ee4b1" providerId="ADAL" clId="{C78A13F2-F695-4C5B-8961-BB885C8A097C}"/>
    <pc:docChg chg="undo redo custSel addSld delSld modSld sldOrd">
      <pc:chgData name="James Franklin" userId="cf915d05-507f-491f-b4a6-b2aa085ee4b1" providerId="ADAL" clId="{C78A13F2-F695-4C5B-8961-BB885C8A097C}" dt="2021-06-14T13:19:48.256" v="11926" actId="478"/>
      <pc:docMkLst>
        <pc:docMk/>
      </pc:docMkLst>
      <pc:sldChg chg="delSp modSp mod">
        <pc:chgData name="James Franklin" userId="cf915d05-507f-491f-b4a6-b2aa085ee4b1" providerId="ADAL" clId="{C78A13F2-F695-4C5B-8961-BB885C8A097C}" dt="2021-06-09T07:31:26.090" v="336" actId="20577"/>
        <pc:sldMkLst>
          <pc:docMk/>
          <pc:sldMk cId="3104755081" sldId="258"/>
        </pc:sldMkLst>
        <pc:spChg chg="mod">
          <ac:chgData name="James Franklin" userId="cf915d05-507f-491f-b4a6-b2aa085ee4b1" providerId="ADAL" clId="{C78A13F2-F695-4C5B-8961-BB885C8A097C}" dt="2021-06-09T07:31:26.090" v="336" actId="20577"/>
          <ac:spMkLst>
            <pc:docMk/>
            <pc:sldMk cId="3104755081" sldId="258"/>
            <ac:spMk id="2" creationId="{00000000-0000-0000-0000-000000000000}"/>
          </ac:spMkLst>
        </pc:spChg>
        <pc:spChg chg="del">
          <ac:chgData name="James Franklin" userId="cf915d05-507f-491f-b4a6-b2aa085ee4b1" providerId="ADAL" clId="{C78A13F2-F695-4C5B-8961-BB885C8A097C}" dt="2021-06-09T07:29:56.837" v="0" actId="478"/>
          <ac:spMkLst>
            <pc:docMk/>
            <pc:sldMk cId="3104755081" sldId="258"/>
            <ac:spMk id="5" creationId="{12B30085-6250-4424-B5CC-86E4521098ED}"/>
          </ac:spMkLst>
        </pc:spChg>
      </pc:sldChg>
      <pc:sldChg chg="modSp mod">
        <pc:chgData name="James Franklin" userId="cf915d05-507f-491f-b4a6-b2aa085ee4b1" providerId="ADAL" clId="{C78A13F2-F695-4C5B-8961-BB885C8A097C}" dt="2021-06-10T14:42:47.271" v="11157" actId="20577"/>
        <pc:sldMkLst>
          <pc:docMk/>
          <pc:sldMk cId="357167950" sldId="286"/>
        </pc:sldMkLst>
        <pc:spChg chg="mod">
          <ac:chgData name="James Franklin" userId="cf915d05-507f-491f-b4a6-b2aa085ee4b1" providerId="ADAL" clId="{C78A13F2-F695-4C5B-8961-BB885C8A097C}" dt="2021-06-09T07:32:38.450" v="351" actId="20577"/>
          <ac:spMkLst>
            <pc:docMk/>
            <pc:sldMk cId="357167950" sldId="286"/>
            <ac:spMk id="4" creationId="{00000000-0000-0000-0000-000000000000}"/>
          </ac:spMkLst>
        </pc:spChg>
        <pc:spChg chg="mod">
          <ac:chgData name="James Franklin" userId="cf915d05-507f-491f-b4a6-b2aa085ee4b1" providerId="ADAL" clId="{C78A13F2-F695-4C5B-8961-BB885C8A097C}" dt="2021-06-10T14:42:47.271" v="11157" actId="20577"/>
          <ac:spMkLst>
            <pc:docMk/>
            <pc:sldMk cId="357167950" sldId="286"/>
            <ac:spMk id="5" creationId="{00000000-0000-0000-0000-000000000000}"/>
          </ac:spMkLst>
        </pc:spChg>
      </pc:sldChg>
      <pc:sldChg chg="addSp delSp modSp mod ord">
        <pc:chgData name="James Franklin" userId="cf915d05-507f-491f-b4a6-b2aa085ee4b1" providerId="ADAL" clId="{C78A13F2-F695-4C5B-8961-BB885C8A097C}" dt="2021-06-10T15:12:33.538" v="11162" actId="20577"/>
        <pc:sldMkLst>
          <pc:docMk/>
          <pc:sldMk cId="3956261070" sldId="309"/>
        </pc:sldMkLst>
        <pc:spChg chg="mod">
          <ac:chgData name="James Franklin" userId="cf915d05-507f-491f-b4a6-b2aa085ee4b1" providerId="ADAL" clId="{C78A13F2-F695-4C5B-8961-BB885C8A097C}" dt="2021-06-09T07:32:44.073" v="355" actId="20577"/>
          <ac:spMkLst>
            <pc:docMk/>
            <pc:sldMk cId="3956261070" sldId="309"/>
            <ac:spMk id="4" creationId="{00000000-0000-0000-0000-000000000000}"/>
          </ac:spMkLst>
        </pc:spChg>
        <pc:spChg chg="mod">
          <ac:chgData name="James Franklin" userId="cf915d05-507f-491f-b4a6-b2aa085ee4b1" providerId="ADAL" clId="{C78A13F2-F695-4C5B-8961-BB885C8A097C}" dt="2021-06-10T15:12:33.538" v="11162" actId="20577"/>
          <ac:spMkLst>
            <pc:docMk/>
            <pc:sldMk cId="3956261070" sldId="309"/>
            <ac:spMk id="5" creationId="{00000000-0000-0000-0000-000000000000}"/>
          </ac:spMkLst>
        </pc:spChg>
        <pc:picChg chg="add del mod">
          <ac:chgData name="James Franklin" userId="cf915d05-507f-491f-b4a6-b2aa085ee4b1" providerId="ADAL" clId="{C78A13F2-F695-4C5B-8961-BB885C8A097C}" dt="2021-06-10T15:05:05.001" v="11158" actId="21"/>
          <ac:picMkLst>
            <pc:docMk/>
            <pc:sldMk cId="3956261070" sldId="309"/>
            <ac:picMk id="7170" creationId="{631064BC-F82B-40D2-B6BB-5979F5001BED}"/>
          </ac:picMkLst>
        </pc:picChg>
      </pc:sldChg>
      <pc:sldChg chg="modSp mod">
        <pc:chgData name="James Franklin" userId="cf915d05-507f-491f-b4a6-b2aa085ee4b1" providerId="ADAL" clId="{C78A13F2-F695-4C5B-8961-BB885C8A097C}" dt="2021-06-11T09:07:47.953" v="11163" actId="6549"/>
        <pc:sldMkLst>
          <pc:docMk/>
          <pc:sldMk cId="2138522022" sldId="310"/>
        </pc:sldMkLst>
        <pc:spChg chg="mod">
          <ac:chgData name="James Franklin" userId="cf915d05-507f-491f-b4a6-b2aa085ee4b1" providerId="ADAL" clId="{C78A13F2-F695-4C5B-8961-BB885C8A097C}" dt="2021-06-09T07:32:49.705" v="359" actId="20577"/>
          <ac:spMkLst>
            <pc:docMk/>
            <pc:sldMk cId="2138522022" sldId="310"/>
            <ac:spMk id="4" creationId="{00000000-0000-0000-0000-000000000000}"/>
          </ac:spMkLst>
        </pc:spChg>
        <pc:spChg chg="mod">
          <ac:chgData name="James Franklin" userId="cf915d05-507f-491f-b4a6-b2aa085ee4b1" providerId="ADAL" clId="{C78A13F2-F695-4C5B-8961-BB885C8A097C}" dt="2021-06-11T09:07:47.953" v="11163" actId="6549"/>
          <ac:spMkLst>
            <pc:docMk/>
            <pc:sldMk cId="2138522022" sldId="310"/>
            <ac:spMk id="5" creationId="{00000000-0000-0000-0000-000000000000}"/>
          </ac:spMkLst>
        </pc:spChg>
      </pc:sldChg>
      <pc:sldChg chg="del">
        <pc:chgData name="James Franklin" userId="cf915d05-507f-491f-b4a6-b2aa085ee4b1" providerId="ADAL" clId="{C78A13F2-F695-4C5B-8961-BB885C8A097C}" dt="2021-06-09T07:32:20.423" v="346" actId="47"/>
        <pc:sldMkLst>
          <pc:docMk/>
          <pc:sldMk cId="2953562034" sldId="345"/>
        </pc:sldMkLst>
      </pc:sldChg>
      <pc:sldChg chg="del">
        <pc:chgData name="James Franklin" userId="cf915d05-507f-491f-b4a6-b2aa085ee4b1" providerId="ADAL" clId="{C78A13F2-F695-4C5B-8961-BB885C8A097C}" dt="2021-06-09T07:32:20.423" v="346" actId="47"/>
        <pc:sldMkLst>
          <pc:docMk/>
          <pc:sldMk cId="3261884180" sldId="346"/>
        </pc:sldMkLst>
      </pc:sldChg>
      <pc:sldChg chg="del">
        <pc:chgData name="James Franklin" userId="cf915d05-507f-491f-b4a6-b2aa085ee4b1" providerId="ADAL" clId="{C78A13F2-F695-4C5B-8961-BB885C8A097C}" dt="2021-06-09T07:32:20.423" v="346" actId="47"/>
        <pc:sldMkLst>
          <pc:docMk/>
          <pc:sldMk cId="2457940793" sldId="347"/>
        </pc:sldMkLst>
      </pc:sldChg>
      <pc:sldChg chg="del">
        <pc:chgData name="James Franklin" userId="cf915d05-507f-491f-b4a6-b2aa085ee4b1" providerId="ADAL" clId="{C78A13F2-F695-4C5B-8961-BB885C8A097C}" dt="2021-06-09T07:32:29.454" v="348" actId="47"/>
        <pc:sldMkLst>
          <pc:docMk/>
          <pc:sldMk cId="2285858980" sldId="349"/>
        </pc:sldMkLst>
      </pc:sldChg>
      <pc:sldChg chg="del">
        <pc:chgData name="James Franklin" userId="cf915d05-507f-491f-b4a6-b2aa085ee4b1" providerId="ADAL" clId="{C78A13F2-F695-4C5B-8961-BB885C8A097C}" dt="2021-06-09T07:32:32.212" v="349" actId="47"/>
        <pc:sldMkLst>
          <pc:docMk/>
          <pc:sldMk cId="3927440094" sldId="350"/>
        </pc:sldMkLst>
      </pc:sldChg>
      <pc:sldChg chg="del">
        <pc:chgData name="James Franklin" userId="cf915d05-507f-491f-b4a6-b2aa085ee4b1" providerId="ADAL" clId="{C78A13F2-F695-4C5B-8961-BB885C8A097C}" dt="2021-06-09T07:32:20.423" v="346" actId="47"/>
        <pc:sldMkLst>
          <pc:docMk/>
          <pc:sldMk cId="97681329" sldId="351"/>
        </pc:sldMkLst>
      </pc:sldChg>
      <pc:sldChg chg="del">
        <pc:chgData name="James Franklin" userId="cf915d05-507f-491f-b4a6-b2aa085ee4b1" providerId="ADAL" clId="{C78A13F2-F695-4C5B-8961-BB885C8A097C}" dt="2021-06-09T07:32:32.212" v="349" actId="47"/>
        <pc:sldMkLst>
          <pc:docMk/>
          <pc:sldMk cId="4290055323" sldId="352"/>
        </pc:sldMkLst>
      </pc:sldChg>
      <pc:sldChg chg="del">
        <pc:chgData name="James Franklin" userId="cf915d05-507f-491f-b4a6-b2aa085ee4b1" providerId="ADAL" clId="{C78A13F2-F695-4C5B-8961-BB885C8A097C}" dt="2021-06-09T07:32:29.454" v="348" actId="47"/>
        <pc:sldMkLst>
          <pc:docMk/>
          <pc:sldMk cId="1304188956" sldId="353"/>
        </pc:sldMkLst>
      </pc:sldChg>
      <pc:sldChg chg="del">
        <pc:chgData name="James Franklin" userId="cf915d05-507f-491f-b4a6-b2aa085ee4b1" providerId="ADAL" clId="{C78A13F2-F695-4C5B-8961-BB885C8A097C}" dt="2021-06-09T07:32:25.572" v="347" actId="47"/>
        <pc:sldMkLst>
          <pc:docMk/>
          <pc:sldMk cId="3843258147" sldId="354"/>
        </pc:sldMkLst>
      </pc:sldChg>
      <pc:sldChg chg="del">
        <pc:chgData name="James Franklin" userId="cf915d05-507f-491f-b4a6-b2aa085ee4b1" providerId="ADAL" clId="{C78A13F2-F695-4C5B-8961-BB885C8A097C}" dt="2021-06-09T07:32:20.423" v="346" actId="47"/>
        <pc:sldMkLst>
          <pc:docMk/>
          <pc:sldMk cId="553346098" sldId="355"/>
        </pc:sldMkLst>
      </pc:sldChg>
      <pc:sldChg chg="del">
        <pc:chgData name="James Franklin" userId="cf915d05-507f-491f-b4a6-b2aa085ee4b1" providerId="ADAL" clId="{C78A13F2-F695-4C5B-8961-BB885C8A097C}" dt="2021-06-09T07:32:25.572" v="347" actId="47"/>
        <pc:sldMkLst>
          <pc:docMk/>
          <pc:sldMk cId="3459515278" sldId="356"/>
        </pc:sldMkLst>
      </pc:sldChg>
      <pc:sldChg chg="del">
        <pc:chgData name="James Franklin" userId="cf915d05-507f-491f-b4a6-b2aa085ee4b1" providerId="ADAL" clId="{C78A13F2-F695-4C5B-8961-BB885C8A097C}" dt="2021-06-09T07:32:20.423" v="346" actId="47"/>
        <pc:sldMkLst>
          <pc:docMk/>
          <pc:sldMk cId="4043920505" sldId="357"/>
        </pc:sldMkLst>
      </pc:sldChg>
      <pc:sldChg chg="del">
        <pc:chgData name="James Franklin" userId="cf915d05-507f-491f-b4a6-b2aa085ee4b1" providerId="ADAL" clId="{C78A13F2-F695-4C5B-8961-BB885C8A097C}" dt="2021-06-09T07:32:25.572" v="347" actId="47"/>
        <pc:sldMkLst>
          <pc:docMk/>
          <pc:sldMk cId="2785636503" sldId="358"/>
        </pc:sldMkLst>
      </pc:sldChg>
      <pc:sldChg chg="del">
        <pc:chgData name="James Franklin" userId="cf915d05-507f-491f-b4a6-b2aa085ee4b1" providerId="ADAL" clId="{C78A13F2-F695-4C5B-8961-BB885C8A097C}" dt="2021-06-09T07:32:25.572" v="347" actId="47"/>
        <pc:sldMkLst>
          <pc:docMk/>
          <pc:sldMk cId="3244667273" sldId="359"/>
        </pc:sldMkLst>
      </pc:sldChg>
      <pc:sldChg chg="del">
        <pc:chgData name="James Franklin" userId="cf915d05-507f-491f-b4a6-b2aa085ee4b1" providerId="ADAL" clId="{C78A13F2-F695-4C5B-8961-BB885C8A097C}" dt="2021-06-09T07:32:25.572" v="347" actId="47"/>
        <pc:sldMkLst>
          <pc:docMk/>
          <pc:sldMk cId="1570555214" sldId="360"/>
        </pc:sldMkLst>
      </pc:sldChg>
      <pc:sldChg chg="del">
        <pc:chgData name="James Franklin" userId="cf915d05-507f-491f-b4a6-b2aa085ee4b1" providerId="ADAL" clId="{C78A13F2-F695-4C5B-8961-BB885C8A097C}" dt="2021-06-09T07:32:25.572" v="347" actId="47"/>
        <pc:sldMkLst>
          <pc:docMk/>
          <pc:sldMk cId="3252051863" sldId="361"/>
        </pc:sldMkLst>
      </pc:sldChg>
      <pc:sldChg chg="del">
        <pc:chgData name="James Franklin" userId="cf915d05-507f-491f-b4a6-b2aa085ee4b1" providerId="ADAL" clId="{C78A13F2-F695-4C5B-8961-BB885C8A097C}" dt="2021-06-09T07:32:29.454" v="348" actId="47"/>
        <pc:sldMkLst>
          <pc:docMk/>
          <pc:sldMk cId="1791353724" sldId="362"/>
        </pc:sldMkLst>
      </pc:sldChg>
      <pc:sldChg chg="del">
        <pc:chgData name="James Franklin" userId="cf915d05-507f-491f-b4a6-b2aa085ee4b1" providerId="ADAL" clId="{C78A13F2-F695-4C5B-8961-BB885C8A097C}" dt="2021-06-09T07:32:25.572" v="347" actId="47"/>
        <pc:sldMkLst>
          <pc:docMk/>
          <pc:sldMk cId="1607683904" sldId="363"/>
        </pc:sldMkLst>
      </pc:sldChg>
      <pc:sldChg chg="del">
        <pc:chgData name="James Franklin" userId="cf915d05-507f-491f-b4a6-b2aa085ee4b1" providerId="ADAL" clId="{C78A13F2-F695-4C5B-8961-BB885C8A097C}" dt="2021-06-09T07:32:20.423" v="346" actId="47"/>
        <pc:sldMkLst>
          <pc:docMk/>
          <pc:sldMk cId="2856824976" sldId="364"/>
        </pc:sldMkLst>
      </pc:sldChg>
      <pc:sldChg chg="addSp delSp modSp new mod ord">
        <pc:chgData name="James Franklin" userId="cf915d05-507f-491f-b4a6-b2aa085ee4b1" providerId="ADAL" clId="{C78A13F2-F695-4C5B-8961-BB885C8A097C}" dt="2021-06-09T07:37:55.065" v="542" actId="207"/>
        <pc:sldMkLst>
          <pc:docMk/>
          <pc:sldMk cId="1249955654" sldId="365"/>
        </pc:sldMkLst>
        <pc:spChg chg="mod">
          <ac:chgData name="James Franklin" userId="cf915d05-507f-491f-b4a6-b2aa085ee4b1" providerId="ADAL" clId="{C78A13F2-F695-4C5B-8961-BB885C8A097C}" dt="2021-06-09T07:37:55.065" v="542" actId="207"/>
          <ac:spMkLst>
            <pc:docMk/>
            <pc:sldMk cId="1249955654" sldId="365"/>
            <ac:spMk id="2" creationId="{9C23CA2A-E71D-4879-A3FD-E592CBB73230}"/>
          </ac:spMkLst>
        </pc:spChg>
        <pc:spChg chg="mod">
          <ac:chgData name="James Franklin" userId="cf915d05-507f-491f-b4a6-b2aa085ee4b1" providerId="ADAL" clId="{C78A13F2-F695-4C5B-8961-BB885C8A097C}" dt="2021-06-09T07:37:55.065" v="542" actId="207"/>
          <ac:spMkLst>
            <pc:docMk/>
            <pc:sldMk cId="1249955654" sldId="365"/>
            <ac:spMk id="3" creationId="{D7A341F1-DC72-4F55-8F82-E74F49F232CB}"/>
          </ac:spMkLst>
        </pc:spChg>
        <pc:picChg chg="add del">
          <ac:chgData name="James Franklin" userId="cf915d05-507f-491f-b4a6-b2aa085ee4b1" providerId="ADAL" clId="{C78A13F2-F695-4C5B-8961-BB885C8A097C}" dt="2021-06-09T07:36:37.634" v="528" actId="478"/>
          <ac:picMkLst>
            <pc:docMk/>
            <pc:sldMk cId="1249955654" sldId="365"/>
            <ac:picMk id="5" creationId="{ED8DCEF9-14F9-4B98-BADE-378B9F925FC9}"/>
          </ac:picMkLst>
        </pc:picChg>
        <pc:picChg chg="add mod">
          <ac:chgData name="James Franklin" userId="cf915d05-507f-491f-b4a6-b2aa085ee4b1" providerId="ADAL" clId="{C78A13F2-F695-4C5B-8961-BB885C8A097C}" dt="2021-06-09T07:36:55.026" v="531" actId="1076"/>
          <ac:picMkLst>
            <pc:docMk/>
            <pc:sldMk cId="1249955654" sldId="365"/>
            <ac:picMk id="7" creationId="{77FAD73D-0952-4E29-912D-FB9FC065F79C}"/>
          </ac:picMkLst>
        </pc:picChg>
        <pc:picChg chg="add del">
          <ac:chgData name="James Franklin" userId="cf915d05-507f-491f-b4a6-b2aa085ee4b1" providerId="ADAL" clId="{C78A13F2-F695-4C5B-8961-BB885C8A097C}" dt="2021-06-09T07:36:37.634" v="528" actId="478"/>
          <ac:picMkLst>
            <pc:docMk/>
            <pc:sldMk cId="1249955654" sldId="365"/>
            <ac:picMk id="1026" creationId="{8052F70B-B54E-466D-B5DD-AD6296A93160}"/>
          </ac:picMkLst>
        </pc:picChg>
        <pc:picChg chg="add mod">
          <ac:chgData name="James Franklin" userId="cf915d05-507f-491f-b4a6-b2aa085ee4b1" providerId="ADAL" clId="{C78A13F2-F695-4C5B-8961-BB885C8A097C}" dt="2021-06-09T07:37:50.367" v="541" actId="167"/>
          <ac:picMkLst>
            <pc:docMk/>
            <pc:sldMk cId="1249955654" sldId="365"/>
            <ac:picMk id="1028" creationId="{F3B2AD56-DC2C-456A-9CD2-EB9F70B89111}"/>
          </ac:picMkLst>
        </pc:picChg>
      </pc:sldChg>
      <pc:sldChg chg="modSp add del mod">
        <pc:chgData name="James Franklin" userId="cf915d05-507f-491f-b4a6-b2aa085ee4b1" providerId="ADAL" clId="{C78A13F2-F695-4C5B-8961-BB885C8A097C}" dt="2021-06-09T07:34:11.200" v="436" actId="47"/>
        <pc:sldMkLst>
          <pc:docMk/>
          <pc:sldMk cId="297997526" sldId="366"/>
        </pc:sldMkLst>
        <pc:spChg chg="mod">
          <ac:chgData name="James Franklin" userId="cf915d05-507f-491f-b4a6-b2aa085ee4b1" providerId="ADAL" clId="{C78A13F2-F695-4C5B-8961-BB885C8A097C}" dt="2021-06-09T07:33:39.970" v="408" actId="20577"/>
          <ac:spMkLst>
            <pc:docMk/>
            <pc:sldMk cId="297997526" sldId="366"/>
            <ac:spMk id="2" creationId="{9C23CA2A-E71D-4879-A3FD-E592CBB73230}"/>
          </ac:spMkLst>
        </pc:spChg>
      </pc:sldChg>
      <pc:sldChg chg="addSp delSp modSp add mod">
        <pc:chgData name="James Franklin" userId="cf915d05-507f-491f-b4a6-b2aa085ee4b1" providerId="ADAL" clId="{C78A13F2-F695-4C5B-8961-BB885C8A097C}" dt="2021-06-14T11:51:38.375" v="11922" actId="478"/>
        <pc:sldMkLst>
          <pc:docMk/>
          <pc:sldMk cId="1335479606" sldId="367"/>
        </pc:sldMkLst>
        <pc:spChg chg="mod">
          <ac:chgData name="James Franklin" userId="cf915d05-507f-491f-b4a6-b2aa085ee4b1" providerId="ADAL" clId="{C78A13F2-F695-4C5B-8961-BB885C8A097C}" dt="2021-06-09T07:44:05.066" v="1182" actId="207"/>
          <ac:spMkLst>
            <pc:docMk/>
            <pc:sldMk cId="1335479606" sldId="367"/>
            <ac:spMk id="2" creationId="{9C23CA2A-E71D-4879-A3FD-E592CBB73230}"/>
          </ac:spMkLst>
        </pc:spChg>
        <pc:spChg chg="mod">
          <ac:chgData name="James Franklin" userId="cf915d05-507f-491f-b4a6-b2aa085ee4b1" providerId="ADAL" clId="{C78A13F2-F695-4C5B-8961-BB885C8A097C}" dt="2021-06-09T07:45:11.352" v="1300" actId="20577"/>
          <ac:spMkLst>
            <pc:docMk/>
            <pc:sldMk cId="1335479606" sldId="367"/>
            <ac:spMk id="3" creationId="{D7A341F1-DC72-4F55-8F82-E74F49F232CB}"/>
          </ac:spMkLst>
        </pc:spChg>
        <pc:spChg chg="add del mod">
          <ac:chgData name="James Franklin" userId="cf915d05-507f-491f-b4a6-b2aa085ee4b1" providerId="ADAL" clId="{C78A13F2-F695-4C5B-8961-BB885C8A097C}" dt="2021-06-14T11:51:38.375" v="11922" actId="478"/>
          <ac:spMkLst>
            <pc:docMk/>
            <pc:sldMk cId="1335479606" sldId="367"/>
            <ac:spMk id="6" creationId="{0E5A9A0B-83C9-4A3B-86C7-CF972378BEC6}"/>
          </ac:spMkLst>
        </pc:spChg>
        <pc:picChg chg="add mod">
          <ac:chgData name="James Franklin" userId="cf915d05-507f-491f-b4a6-b2aa085ee4b1" providerId="ADAL" clId="{C78A13F2-F695-4C5B-8961-BB885C8A097C}" dt="2021-06-09T07:43:36.071" v="1173" actId="1076"/>
          <ac:picMkLst>
            <pc:docMk/>
            <pc:sldMk cId="1335479606" sldId="367"/>
            <ac:picMk id="5" creationId="{9A0152B5-9E97-4590-93E0-22C50F72A6D5}"/>
          </ac:picMkLst>
        </pc:picChg>
        <pc:picChg chg="add mod">
          <ac:chgData name="James Franklin" userId="cf915d05-507f-491f-b4a6-b2aa085ee4b1" providerId="ADAL" clId="{C78A13F2-F695-4C5B-8961-BB885C8A097C}" dt="2021-06-09T07:44:02.132" v="1181" actId="167"/>
          <ac:picMkLst>
            <pc:docMk/>
            <pc:sldMk cId="1335479606" sldId="367"/>
            <ac:picMk id="2050" creationId="{EF40A756-53AE-4C85-A725-4BD4FB79CE8D}"/>
          </ac:picMkLst>
        </pc:picChg>
      </pc:sldChg>
      <pc:sldChg chg="addSp delSp modSp add mod modClrScheme chgLayout">
        <pc:chgData name="James Franklin" userId="cf915d05-507f-491f-b4a6-b2aa085ee4b1" providerId="ADAL" clId="{C78A13F2-F695-4C5B-8961-BB885C8A097C}" dt="2021-06-10T07:42:58.858" v="8814" actId="207"/>
        <pc:sldMkLst>
          <pc:docMk/>
          <pc:sldMk cId="63507330" sldId="368"/>
        </pc:sldMkLst>
        <pc:spChg chg="del mod ord">
          <ac:chgData name="James Franklin" userId="cf915d05-507f-491f-b4a6-b2aa085ee4b1" providerId="ADAL" clId="{C78A13F2-F695-4C5B-8961-BB885C8A097C}" dt="2021-06-09T07:45:17.696" v="1301" actId="700"/>
          <ac:spMkLst>
            <pc:docMk/>
            <pc:sldMk cId="63507330" sldId="368"/>
            <ac:spMk id="2" creationId="{9C23CA2A-E71D-4879-A3FD-E592CBB73230}"/>
          </ac:spMkLst>
        </pc:spChg>
        <pc:spChg chg="del mod ord">
          <ac:chgData name="James Franklin" userId="cf915d05-507f-491f-b4a6-b2aa085ee4b1" providerId="ADAL" clId="{C78A13F2-F695-4C5B-8961-BB885C8A097C}" dt="2021-06-09T07:45:17.696" v="1301" actId="700"/>
          <ac:spMkLst>
            <pc:docMk/>
            <pc:sldMk cId="63507330" sldId="368"/>
            <ac:spMk id="3" creationId="{D7A341F1-DC72-4F55-8F82-E74F49F232CB}"/>
          </ac:spMkLst>
        </pc:spChg>
        <pc:spChg chg="add mod ord">
          <ac:chgData name="James Franklin" userId="cf915d05-507f-491f-b4a6-b2aa085ee4b1" providerId="ADAL" clId="{C78A13F2-F695-4C5B-8961-BB885C8A097C}" dt="2021-06-09T07:45:25.008" v="1334" actId="20577"/>
          <ac:spMkLst>
            <pc:docMk/>
            <pc:sldMk cId="63507330" sldId="368"/>
            <ac:spMk id="4" creationId="{EFE6086D-AE60-4BCE-A29B-07EB7FB261DA}"/>
          </ac:spMkLst>
        </pc:spChg>
        <pc:spChg chg="add mod ord">
          <ac:chgData name="James Franklin" userId="cf915d05-507f-491f-b4a6-b2aa085ee4b1" providerId="ADAL" clId="{C78A13F2-F695-4C5B-8961-BB885C8A097C}" dt="2021-06-10T07:42:58.858" v="8814" actId="207"/>
          <ac:spMkLst>
            <pc:docMk/>
            <pc:sldMk cId="63507330" sldId="368"/>
            <ac:spMk id="5" creationId="{4C726D59-4C35-44ED-B4B8-F352D9FD2354}"/>
          </ac:spMkLst>
        </pc:spChg>
      </pc:sldChg>
      <pc:sldChg chg="modSp add mod">
        <pc:chgData name="James Franklin" userId="cf915d05-507f-491f-b4a6-b2aa085ee4b1" providerId="ADAL" clId="{C78A13F2-F695-4C5B-8961-BB885C8A097C}" dt="2021-06-10T07:43:26.440" v="8880" actId="20577"/>
        <pc:sldMkLst>
          <pc:docMk/>
          <pc:sldMk cId="307195889" sldId="369"/>
        </pc:sldMkLst>
        <pc:spChg chg="mod">
          <ac:chgData name="James Franklin" userId="cf915d05-507f-491f-b4a6-b2aa085ee4b1" providerId="ADAL" clId="{C78A13F2-F695-4C5B-8961-BB885C8A097C}" dt="2021-06-09T08:40:18.291" v="1936" actId="20577"/>
          <ac:spMkLst>
            <pc:docMk/>
            <pc:sldMk cId="307195889" sldId="369"/>
            <ac:spMk id="2" creationId="{9C23CA2A-E71D-4879-A3FD-E592CBB73230}"/>
          </ac:spMkLst>
        </pc:spChg>
        <pc:spChg chg="mod">
          <ac:chgData name="James Franklin" userId="cf915d05-507f-491f-b4a6-b2aa085ee4b1" providerId="ADAL" clId="{C78A13F2-F695-4C5B-8961-BB885C8A097C}" dt="2021-06-10T07:43:26.440" v="8880" actId="20577"/>
          <ac:spMkLst>
            <pc:docMk/>
            <pc:sldMk cId="307195889" sldId="369"/>
            <ac:spMk id="3" creationId="{D7A341F1-DC72-4F55-8F82-E74F49F232CB}"/>
          </ac:spMkLst>
        </pc:spChg>
      </pc:sldChg>
      <pc:sldChg chg="addSp delSp modSp add mod">
        <pc:chgData name="James Franklin" userId="cf915d05-507f-491f-b4a6-b2aa085ee4b1" providerId="ADAL" clId="{C78A13F2-F695-4C5B-8961-BB885C8A097C}" dt="2021-06-10T08:31:14.913" v="10512" actId="732"/>
        <pc:sldMkLst>
          <pc:docMk/>
          <pc:sldMk cId="2372836087" sldId="370"/>
        </pc:sldMkLst>
        <pc:spChg chg="mod">
          <ac:chgData name="James Franklin" userId="cf915d05-507f-491f-b4a6-b2aa085ee4b1" providerId="ADAL" clId="{C78A13F2-F695-4C5B-8961-BB885C8A097C}" dt="2021-06-09T08:41:07.939" v="2031" actId="20577"/>
          <ac:spMkLst>
            <pc:docMk/>
            <pc:sldMk cId="2372836087" sldId="370"/>
            <ac:spMk id="2" creationId="{9C23CA2A-E71D-4879-A3FD-E592CBB73230}"/>
          </ac:spMkLst>
        </pc:spChg>
        <pc:spChg chg="mod">
          <ac:chgData name="James Franklin" userId="cf915d05-507f-491f-b4a6-b2aa085ee4b1" providerId="ADAL" clId="{C78A13F2-F695-4C5B-8961-BB885C8A097C}" dt="2021-06-10T08:24:08.631" v="10481" actId="20577"/>
          <ac:spMkLst>
            <pc:docMk/>
            <pc:sldMk cId="2372836087" sldId="370"/>
            <ac:spMk id="3" creationId="{D7A341F1-DC72-4F55-8F82-E74F49F232CB}"/>
          </ac:spMkLst>
        </pc:spChg>
        <pc:picChg chg="add del mod">
          <ac:chgData name="James Franklin" userId="cf915d05-507f-491f-b4a6-b2aa085ee4b1" providerId="ADAL" clId="{C78A13F2-F695-4C5B-8961-BB885C8A097C}" dt="2021-06-10T08:28:15.951" v="10488" actId="478"/>
          <ac:picMkLst>
            <pc:docMk/>
            <pc:sldMk cId="2372836087" sldId="370"/>
            <ac:picMk id="5" creationId="{D0FC308D-0909-4ECA-90CF-33578A5904BA}"/>
          </ac:picMkLst>
        </pc:picChg>
        <pc:picChg chg="add mod">
          <ac:chgData name="James Franklin" userId="cf915d05-507f-491f-b4a6-b2aa085ee4b1" providerId="ADAL" clId="{C78A13F2-F695-4C5B-8961-BB885C8A097C}" dt="2021-06-10T08:29:49.412" v="10492" actId="1076"/>
          <ac:picMkLst>
            <pc:docMk/>
            <pc:sldMk cId="2372836087" sldId="370"/>
            <ac:picMk id="7" creationId="{01F2E42D-30AD-44FC-93B1-48D819269A48}"/>
          </ac:picMkLst>
        </pc:picChg>
        <pc:picChg chg="add mod">
          <ac:chgData name="James Franklin" userId="cf915d05-507f-491f-b4a6-b2aa085ee4b1" providerId="ADAL" clId="{C78A13F2-F695-4C5B-8961-BB885C8A097C}" dt="2021-06-10T08:29:58.981" v="10494" actId="1076"/>
          <ac:picMkLst>
            <pc:docMk/>
            <pc:sldMk cId="2372836087" sldId="370"/>
            <ac:picMk id="9" creationId="{3D110487-A56F-46B4-B5B3-6AEC41D3612B}"/>
          </ac:picMkLst>
        </pc:picChg>
        <pc:picChg chg="add del mod">
          <ac:chgData name="James Franklin" userId="cf915d05-507f-491f-b4a6-b2aa085ee4b1" providerId="ADAL" clId="{C78A13F2-F695-4C5B-8961-BB885C8A097C}" dt="2021-06-10T08:22:56.198" v="10431" actId="478"/>
          <ac:picMkLst>
            <pc:docMk/>
            <pc:sldMk cId="2372836087" sldId="370"/>
            <ac:picMk id="8194" creationId="{7BB6613E-92BA-47D1-B76A-4DD52083EEC8}"/>
          </ac:picMkLst>
        </pc:picChg>
        <pc:picChg chg="add del mod">
          <ac:chgData name="James Franklin" userId="cf915d05-507f-491f-b4a6-b2aa085ee4b1" providerId="ADAL" clId="{C78A13F2-F695-4C5B-8961-BB885C8A097C}" dt="2021-06-10T08:23:36.476" v="10434" actId="478"/>
          <ac:picMkLst>
            <pc:docMk/>
            <pc:sldMk cId="2372836087" sldId="370"/>
            <ac:picMk id="8196" creationId="{264737D4-8136-4A55-A0BB-8E3C01B6DF56}"/>
          </ac:picMkLst>
        </pc:picChg>
        <pc:picChg chg="add del">
          <ac:chgData name="James Franklin" userId="cf915d05-507f-491f-b4a6-b2aa085ee4b1" providerId="ADAL" clId="{C78A13F2-F695-4C5B-8961-BB885C8A097C}" dt="2021-06-10T08:28:13.918" v="10487" actId="478"/>
          <ac:picMkLst>
            <pc:docMk/>
            <pc:sldMk cId="2372836087" sldId="370"/>
            <ac:picMk id="8198" creationId="{B255CFFF-02E6-4C28-8690-A1D666476734}"/>
          </ac:picMkLst>
        </pc:picChg>
        <pc:picChg chg="add mod">
          <ac:chgData name="James Franklin" userId="cf915d05-507f-491f-b4a6-b2aa085ee4b1" providerId="ADAL" clId="{C78A13F2-F695-4C5B-8961-BB885C8A097C}" dt="2021-06-10T08:31:14.913" v="10512" actId="732"/>
          <ac:picMkLst>
            <pc:docMk/>
            <pc:sldMk cId="2372836087" sldId="370"/>
            <ac:picMk id="8200" creationId="{4CDAAB1B-718D-40F4-A94C-54D983B573D6}"/>
          </ac:picMkLst>
        </pc:picChg>
        <pc:picChg chg="add mod">
          <ac:chgData name="James Franklin" userId="cf915d05-507f-491f-b4a6-b2aa085ee4b1" providerId="ADAL" clId="{C78A13F2-F695-4C5B-8961-BB885C8A097C}" dt="2021-06-10T08:31:06.515" v="10510" actId="732"/>
          <ac:picMkLst>
            <pc:docMk/>
            <pc:sldMk cId="2372836087" sldId="370"/>
            <ac:picMk id="8202" creationId="{41AAE43A-5C0E-46E7-8148-3FBA8F2E952A}"/>
          </ac:picMkLst>
        </pc:picChg>
      </pc:sldChg>
      <pc:sldChg chg="modSp add mod">
        <pc:chgData name="James Franklin" userId="cf915d05-507f-491f-b4a6-b2aa085ee4b1" providerId="ADAL" clId="{C78A13F2-F695-4C5B-8961-BB885C8A097C}" dt="2021-06-10T08:37:32.573" v="11147" actId="20577"/>
        <pc:sldMkLst>
          <pc:docMk/>
          <pc:sldMk cId="3717375532" sldId="371"/>
        </pc:sldMkLst>
        <pc:spChg chg="mod">
          <ac:chgData name="James Franklin" userId="cf915d05-507f-491f-b4a6-b2aa085ee4b1" providerId="ADAL" clId="{C78A13F2-F695-4C5B-8961-BB885C8A097C}" dt="2021-06-09T08:44:03.010" v="2105" actId="20577"/>
          <ac:spMkLst>
            <pc:docMk/>
            <pc:sldMk cId="3717375532" sldId="371"/>
            <ac:spMk id="2" creationId="{9C23CA2A-E71D-4879-A3FD-E592CBB73230}"/>
          </ac:spMkLst>
        </pc:spChg>
        <pc:spChg chg="mod">
          <ac:chgData name="James Franklin" userId="cf915d05-507f-491f-b4a6-b2aa085ee4b1" providerId="ADAL" clId="{C78A13F2-F695-4C5B-8961-BB885C8A097C}" dt="2021-06-10T08:37:32.573" v="11147" actId="20577"/>
          <ac:spMkLst>
            <pc:docMk/>
            <pc:sldMk cId="3717375532" sldId="371"/>
            <ac:spMk id="3" creationId="{D7A341F1-DC72-4F55-8F82-E74F49F232CB}"/>
          </ac:spMkLst>
        </pc:spChg>
      </pc:sldChg>
      <pc:sldChg chg="modSp add mod modClrScheme chgLayout">
        <pc:chgData name="James Franklin" userId="cf915d05-507f-491f-b4a6-b2aa085ee4b1" providerId="ADAL" clId="{C78A13F2-F695-4C5B-8961-BB885C8A097C}" dt="2021-06-10T13:59:40.585" v="11153" actId="207"/>
        <pc:sldMkLst>
          <pc:docMk/>
          <pc:sldMk cId="2107812659" sldId="372"/>
        </pc:sldMkLst>
        <pc:spChg chg="mod ord">
          <ac:chgData name="James Franklin" userId="cf915d05-507f-491f-b4a6-b2aa085ee4b1" providerId="ADAL" clId="{C78A13F2-F695-4C5B-8961-BB885C8A097C}" dt="2021-06-10T13:59:36.162" v="11152" actId="700"/>
          <ac:spMkLst>
            <pc:docMk/>
            <pc:sldMk cId="2107812659" sldId="372"/>
            <ac:spMk id="2" creationId="{9C23CA2A-E71D-4879-A3FD-E592CBB73230}"/>
          </ac:spMkLst>
        </pc:spChg>
        <pc:spChg chg="mod ord">
          <ac:chgData name="James Franklin" userId="cf915d05-507f-491f-b4a6-b2aa085ee4b1" providerId="ADAL" clId="{C78A13F2-F695-4C5B-8961-BB885C8A097C}" dt="2021-06-10T13:59:40.585" v="11153" actId="207"/>
          <ac:spMkLst>
            <pc:docMk/>
            <pc:sldMk cId="2107812659" sldId="372"/>
            <ac:spMk id="3" creationId="{D7A341F1-DC72-4F55-8F82-E74F49F232CB}"/>
          </ac:spMkLst>
        </pc:spChg>
      </pc:sldChg>
      <pc:sldChg chg="addSp modSp new mod ord">
        <pc:chgData name="James Franklin" userId="cf915d05-507f-491f-b4a6-b2aa085ee4b1" providerId="ADAL" clId="{C78A13F2-F695-4C5B-8961-BB885C8A097C}" dt="2021-06-10T09:52:58.924" v="11151" actId="1076"/>
        <pc:sldMkLst>
          <pc:docMk/>
          <pc:sldMk cId="265911576" sldId="373"/>
        </pc:sldMkLst>
        <pc:spChg chg="mod">
          <ac:chgData name="James Franklin" userId="cf915d05-507f-491f-b4a6-b2aa085ee4b1" providerId="ADAL" clId="{C78A13F2-F695-4C5B-8961-BB885C8A097C}" dt="2021-06-09T08:48:30.850" v="2534" actId="20577"/>
          <ac:spMkLst>
            <pc:docMk/>
            <pc:sldMk cId="265911576" sldId="373"/>
            <ac:spMk id="2" creationId="{CA917985-A593-4E0C-B1BB-B6D1FEBF5735}"/>
          </ac:spMkLst>
        </pc:spChg>
        <pc:spChg chg="mod">
          <ac:chgData name="James Franklin" userId="cf915d05-507f-491f-b4a6-b2aa085ee4b1" providerId="ADAL" clId="{C78A13F2-F695-4C5B-8961-BB885C8A097C}" dt="2021-06-10T07:46:38.393" v="9252" actId="6549"/>
          <ac:spMkLst>
            <pc:docMk/>
            <pc:sldMk cId="265911576" sldId="373"/>
            <ac:spMk id="3" creationId="{891D6288-17FD-4D65-8264-C30C3571D902}"/>
          </ac:spMkLst>
        </pc:spChg>
        <pc:picChg chg="add mod">
          <ac:chgData name="James Franklin" userId="cf915d05-507f-491f-b4a6-b2aa085ee4b1" providerId="ADAL" clId="{C78A13F2-F695-4C5B-8961-BB885C8A097C}" dt="2021-06-10T09:52:58.924" v="11151" actId="1076"/>
          <ac:picMkLst>
            <pc:docMk/>
            <pc:sldMk cId="265911576" sldId="373"/>
            <ac:picMk id="5" creationId="{00BF7558-2F3B-4B61-86F1-A30FD04EB4AA}"/>
          </ac:picMkLst>
        </pc:picChg>
      </pc:sldChg>
      <pc:sldChg chg="addSp delSp modSp add mod setBg">
        <pc:chgData name="James Franklin" userId="cf915d05-507f-491f-b4a6-b2aa085ee4b1" providerId="ADAL" clId="{C78A13F2-F695-4C5B-8961-BB885C8A097C}" dt="2021-06-14T13:19:48.256" v="11926" actId="478"/>
        <pc:sldMkLst>
          <pc:docMk/>
          <pc:sldMk cId="2350333667" sldId="374"/>
        </pc:sldMkLst>
        <pc:spChg chg="mod">
          <ac:chgData name="James Franklin" userId="cf915d05-507f-491f-b4a6-b2aa085ee4b1" providerId="ADAL" clId="{C78A13F2-F695-4C5B-8961-BB885C8A097C}" dt="2021-06-09T14:42:44.319" v="6546" actId="207"/>
          <ac:spMkLst>
            <pc:docMk/>
            <pc:sldMk cId="2350333667" sldId="374"/>
            <ac:spMk id="2" creationId="{CA917985-A593-4E0C-B1BB-B6D1FEBF5735}"/>
          </ac:spMkLst>
        </pc:spChg>
        <pc:spChg chg="mod">
          <ac:chgData name="James Franklin" userId="cf915d05-507f-491f-b4a6-b2aa085ee4b1" providerId="ADAL" clId="{C78A13F2-F695-4C5B-8961-BB885C8A097C}" dt="2021-06-10T07:44:30.560" v="8931" actId="20577"/>
          <ac:spMkLst>
            <pc:docMk/>
            <pc:sldMk cId="2350333667" sldId="374"/>
            <ac:spMk id="3" creationId="{891D6288-17FD-4D65-8264-C30C3571D902}"/>
          </ac:spMkLst>
        </pc:spChg>
        <pc:spChg chg="add del mod">
          <ac:chgData name="James Franklin" userId="cf915d05-507f-491f-b4a6-b2aa085ee4b1" providerId="ADAL" clId="{C78A13F2-F695-4C5B-8961-BB885C8A097C}" dt="2021-06-14T13:19:48.256" v="11926" actId="478"/>
          <ac:spMkLst>
            <pc:docMk/>
            <pc:sldMk cId="2350333667" sldId="374"/>
            <ac:spMk id="5" creationId="{E780B241-D316-4129-8EF3-2ED6F85BC593}"/>
          </ac:spMkLst>
        </pc:spChg>
        <pc:picChg chg="add mod">
          <ac:chgData name="James Franklin" userId="cf915d05-507f-491f-b4a6-b2aa085ee4b1" providerId="ADAL" clId="{C78A13F2-F695-4C5B-8961-BB885C8A097C}" dt="2021-06-09T14:39:36.724" v="6536" actId="1076"/>
          <ac:picMkLst>
            <pc:docMk/>
            <pc:sldMk cId="2350333667" sldId="374"/>
            <ac:picMk id="7" creationId="{B221EC74-1476-4700-9809-72C4518D00B1}"/>
          </ac:picMkLst>
        </pc:picChg>
        <pc:picChg chg="add mod">
          <ac:chgData name="James Franklin" userId="cf915d05-507f-491f-b4a6-b2aa085ee4b1" providerId="ADAL" clId="{C78A13F2-F695-4C5B-8961-BB885C8A097C}" dt="2021-06-09T14:43:12.843" v="6550" actId="732"/>
          <ac:picMkLst>
            <pc:docMk/>
            <pc:sldMk cId="2350333667" sldId="374"/>
            <ac:picMk id="5122" creationId="{8E302BA5-3F74-41B0-9982-A5228D7D5F19}"/>
          </ac:picMkLst>
        </pc:picChg>
      </pc:sldChg>
      <pc:sldChg chg="addSp delSp modSp add mod">
        <pc:chgData name="James Franklin" userId="cf915d05-507f-491f-b4a6-b2aa085ee4b1" providerId="ADAL" clId="{C78A13F2-F695-4C5B-8961-BB885C8A097C}" dt="2021-06-10T07:44:56.231" v="8934" actId="1076"/>
        <pc:sldMkLst>
          <pc:docMk/>
          <pc:sldMk cId="858189863" sldId="375"/>
        </pc:sldMkLst>
        <pc:spChg chg="mod">
          <ac:chgData name="James Franklin" userId="cf915d05-507f-491f-b4a6-b2aa085ee4b1" providerId="ADAL" clId="{C78A13F2-F695-4C5B-8961-BB885C8A097C}" dt="2021-06-09T14:59:46.066" v="7140" actId="20577"/>
          <ac:spMkLst>
            <pc:docMk/>
            <pc:sldMk cId="858189863" sldId="375"/>
            <ac:spMk id="2" creationId="{CA917985-A593-4E0C-B1BB-B6D1FEBF5735}"/>
          </ac:spMkLst>
        </pc:spChg>
        <pc:spChg chg="mod">
          <ac:chgData name="James Franklin" userId="cf915d05-507f-491f-b4a6-b2aa085ee4b1" providerId="ADAL" clId="{C78A13F2-F695-4C5B-8961-BB885C8A097C}" dt="2021-06-09T15:00:11.236" v="7199" actId="20577"/>
          <ac:spMkLst>
            <pc:docMk/>
            <pc:sldMk cId="858189863" sldId="375"/>
            <ac:spMk id="3" creationId="{891D6288-17FD-4D65-8264-C30C3571D902}"/>
          </ac:spMkLst>
        </pc:spChg>
        <pc:picChg chg="add del mod">
          <ac:chgData name="James Franklin" userId="cf915d05-507f-491f-b4a6-b2aa085ee4b1" providerId="ADAL" clId="{C78A13F2-F695-4C5B-8961-BB885C8A097C}" dt="2021-06-09T14:57:53.635" v="7114" actId="478"/>
          <ac:picMkLst>
            <pc:docMk/>
            <pc:sldMk cId="858189863" sldId="375"/>
            <ac:picMk id="5" creationId="{896DE6CF-5B90-425F-80F8-303252D7F91E}"/>
          </ac:picMkLst>
        </pc:picChg>
        <pc:picChg chg="add del mod">
          <ac:chgData name="James Franklin" userId="cf915d05-507f-491f-b4a6-b2aa085ee4b1" providerId="ADAL" clId="{C78A13F2-F695-4C5B-8961-BB885C8A097C}" dt="2021-06-09T14:57:53.189" v="7113" actId="478"/>
          <ac:picMkLst>
            <pc:docMk/>
            <pc:sldMk cId="858189863" sldId="375"/>
            <ac:picMk id="7" creationId="{2DE3F680-D7A4-4C92-AA80-A4F977044034}"/>
          </ac:picMkLst>
        </pc:picChg>
        <pc:picChg chg="add mod">
          <ac:chgData name="James Franklin" userId="cf915d05-507f-491f-b4a6-b2aa085ee4b1" providerId="ADAL" clId="{C78A13F2-F695-4C5B-8961-BB885C8A097C}" dt="2021-06-09T14:58:16.282" v="7118" actId="1076"/>
          <ac:picMkLst>
            <pc:docMk/>
            <pc:sldMk cId="858189863" sldId="375"/>
            <ac:picMk id="9" creationId="{F67C908E-4F67-4BDF-B38E-4A441704EDC6}"/>
          </ac:picMkLst>
        </pc:picChg>
        <pc:picChg chg="add mod">
          <ac:chgData name="James Franklin" userId="cf915d05-507f-491f-b4a6-b2aa085ee4b1" providerId="ADAL" clId="{C78A13F2-F695-4C5B-8961-BB885C8A097C}" dt="2021-06-09T14:58:47.082" v="7125" actId="1076"/>
          <ac:picMkLst>
            <pc:docMk/>
            <pc:sldMk cId="858189863" sldId="375"/>
            <ac:picMk id="11" creationId="{54CA5765-E6F6-4C07-BC5A-1EF965BB797E}"/>
          </ac:picMkLst>
        </pc:picChg>
        <pc:picChg chg="add del mod">
          <ac:chgData name="James Franklin" userId="cf915d05-507f-491f-b4a6-b2aa085ee4b1" providerId="ADAL" clId="{C78A13F2-F695-4C5B-8961-BB885C8A097C}" dt="2021-06-09T14:57:52.263" v="7112" actId="478"/>
          <ac:picMkLst>
            <pc:docMk/>
            <pc:sldMk cId="858189863" sldId="375"/>
            <ac:picMk id="6146" creationId="{6ABF0CC7-EE60-4C2E-AD35-2FBF1529898B}"/>
          </ac:picMkLst>
        </pc:picChg>
        <pc:picChg chg="add del mod">
          <ac:chgData name="James Franklin" userId="cf915d05-507f-491f-b4a6-b2aa085ee4b1" providerId="ADAL" clId="{C78A13F2-F695-4C5B-8961-BB885C8A097C}" dt="2021-06-09T14:57:51.541" v="7111" actId="478"/>
          <ac:picMkLst>
            <pc:docMk/>
            <pc:sldMk cId="858189863" sldId="375"/>
            <ac:picMk id="6148" creationId="{F09F5DF0-20FF-49DC-8221-455953204FF1}"/>
          </ac:picMkLst>
        </pc:picChg>
        <pc:picChg chg="add mod">
          <ac:chgData name="James Franklin" userId="cf915d05-507f-491f-b4a6-b2aa085ee4b1" providerId="ADAL" clId="{C78A13F2-F695-4C5B-8961-BB885C8A097C}" dt="2021-06-10T07:44:56.231" v="8934" actId="1076"/>
          <ac:picMkLst>
            <pc:docMk/>
            <pc:sldMk cId="858189863" sldId="375"/>
            <ac:picMk id="6150" creationId="{045C5E88-5620-4811-9BC7-060727F71D01}"/>
          </ac:picMkLst>
        </pc:picChg>
        <pc:picChg chg="add mod">
          <ac:chgData name="James Franklin" userId="cf915d05-507f-491f-b4a6-b2aa085ee4b1" providerId="ADAL" clId="{C78A13F2-F695-4C5B-8961-BB885C8A097C}" dt="2021-06-10T07:44:48.087" v="8933" actId="732"/>
          <ac:picMkLst>
            <pc:docMk/>
            <pc:sldMk cId="858189863" sldId="375"/>
            <ac:picMk id="6152" creationId="{6BAB7297-5932-4127-A9BE-AC578A9752E2}"/>
          </ac:picMkLst>
        </pc:picChg>
      </pc:sldChg>
      <pc:sldChg chg="modSp new del mod">
        <pc:chgData name="James Franklin" userId="cf915d05-507f-491f-b4a6-b2aa085ee4b1" providerId="ADAL" clId="{C78A13F2-F695-4C5B-8961-BB885C8A097C}" dt="2021-06-09T10:24:22.124" v="5748" actId="47"/>
        <pc:sldMkLst>
          <pc:docMk/>
          <pc:sldMk cId="2726762836" sldId="376"/>
        </pc:sldMkLst>
        <pc:spChg chg="mod">
          <ac:chgData name="James Franklin" userId="cf915d05-507f-491f-b4a6-b2aa085ee4b1" providerId="ADAL" clId="{C78A13F2-F695-4C5B-8961-BB885C8A097C}" dt="2021-06-09T08:49:28.184" v="2655" actId="20577"/>
          <ac:spMkLst>
            <pc:docMk/>
            <pc:sldMk cId="2726762836" sldId="376"/>
            <ac:spMk id="2" creationId="{8A1145B4-4C8F-484D-B52A-D8CD526C33EA}"/>
          </ac:spMkLst>
        </pc:spChg>
        <pc:spChg chg="mod">
          <ac:chgData name="James Franklin" userId="cf915d05-507f-491f-b4a6-b2aa085ee4b1" providerId="ADAL" clId="{C78A13F2-F695-4C5B-8961-BB885C8A097C}" dt="2021-06-09T08:49:56.891" v="2765" actId="20577"/>
          <ac:spMkLst>
            <pc:docMk/>
            <pc:sldMk cId="2726762836" sldId="376"/>
            <ac:spMk id="3" creationId="{56408C4A-5C06-4949-A625-0152BC4C2E37}"/>
          </ac:spMkLst>
        </pc:spChg>
      </pc:sldChg>
      <pc:sldChg chg="modSp new mod">
        <pc:chgData name="James Franklin" userId="cf915d05-507f-491f-b4a6-b2aa085ee4b1" providerId="ADAL" clId="{C78A13F2-F695-4C5B-8961-BB885C8A097C}" dt="2021-06-10T07:48:28.733" v="9365" actId="6549"/>
        <pc:sldMkLst>
          <pc:docMk/>
          <pc:sldMk cId="3240817798" sldId="377"/>
        </pc:sldMkLst>
        <pc:spChg chg="mod">
          <ac:chgData name="James Franklin" userId="cf915d05-507f-491f-b4a6-b2aa085ee4b1" providerId="ADAL" clId="{C78A13F2-F695-4C5B-8961-BB885C8A097C}" dt="2021-06-09T10:27:41.800" v="5762" actId="20577"/>
          <ac:spMkLst>
            <pc:docMk/>
            <pc:sldMk cId="3240817798" sldId="377"/>
            <ac:spMk id="2" creationId="{A71B66FB-388E-4E70-8475-1F71DD5439A5}"/>
          </ac:spMkLst>
        </pc:spChg>
        <pc:spChg chg="mod">
          <ac:chgData name="James Franklin" userId="cf915d05-507f-491f-b4a6-b2aa085ee4b1" providerId="ADAL" clId="{C78A13F2-F695-4C5B-8961-BB885C8A097C}" dt="2021-06-10T07:48:28.733" v="9365" actId="6549"/>
          <ac:spMkLst>
            <pc:docMk/>
            <pc:sldMk cId="3240817798" sldId="377"/>
            <ac:spMk id="3" creationId="{2F4B71EF-1666-4425-B0FA-910A7125D17B}"/>
          </ac:spMkLst>
        </pc:spChg>
      </pc:sldChg>
      <pc:sldChg chg="addSp modSp new mod setBg">
        <pc:chgData name="James Franklin" userId="cf915d05-507f-491f-b4a6-b2aa085ee4b1" providerId="ADAL" clId="{C78A13F2-F695-4C5B-8961-BB885C8A097C}" dt="2021-06-10T07:48:30.119" v="9367" actId="20577"/>
        <pc:sldMkLst>
          <pc:docMk/>
          <pc:sldMk cId="3128262753" sldId="378"/>
        </pc:sldMkLst>
        <pc:spChg chg="mod">
          <ac:chgData name="James Franklin" userId="cf915d05-507f-491f-b4a6-b2aa085ee4b1" providerId="ADAL" clId="{C78A13F2-F695-4C5B-8961-BB885C8A097C}" dt="2021-06-09T09:57:07.499" v="3359" actId="20577"/>
          <ac:spMkLst>
            <pc:docMk/>
            <pc:sldMk cId="3128262753" sldId="378"/>
            <ac:spMk id="2" creationId="{3CD2BD5B-450B-4576-B94F-CD1754545AC1}"/>
          </ac:spMkLst>
        </pc:spChg>
        <pc:spChg chg="mod">
          <ac:chgData name="James Franklin" userId="cf915d05-507f-491f-b4a6-b2aa085ee4b1" providerId="ADAL" clId="{C78A13F2-F695-4C5B-8961-BB885C8A097C}" dt="2021-06-10T07:48:30.119" v="9367" actId="20577"/>
          <ac:spMkLst>
            <pc:docMk/>
            <pc:sldMk cId="3128262753" sldId="378"/>
            <ac:spMk id="3" creationId="{87EC8D9D-ADF7-4C15-81AC-DDAF225FEAB7}"/>
          </ac:spMkLst>
        </pc:spChg>
        <pc:picChg chg="add mod">
          <ac:chgData name="James Franklin" userId="cf915d05-507f-491f-b4a6-b2aa085ee4b1" providerId="ADAL" clId="{C78A13F2-F695-4C5B-8961-BB885C8A097C}" dt="2021-06-09T10:16:36.105" v="5005" actId="1076"/>
          <ac:picMkLst>
            <pc:docMk/>
            <pc:sldMk cId="3128262753" sldId="378"/>
            <ac:picMk id="5" creationId="{478F72A3-90DC-4001-93CB-EFA2D5EE8CCD}"/>
          </ac:picMkLst>
        </pc:picChg>
        <pc:picChg chg="add mod">
          <ac:chgData name="James Franklin" userId="cf915d05-507f-491f-b4a6-b2aa085ee4b1" providerId="ADAL" clId="{C78A13F2-F695-4C5B-8961-BB885C8A097C}" dt="2021-06-10T07:48:25.235" v="9357" actId="1076"/>
          <ac:picMkLst>
            <pc:docMk/>
            <pc:sldMk cId="3128262753" sldId="378"/>
            <ac:picMk id="3074" creationId="{28E0337B-CB05-49F5-933E-5FE82AE4309D}"/>
          </ac:picMkLst>
        </pc:picChg>
      </pc:sldChg>
      <pc:sldChg chg="addSp delSp modSp new mod setBg">
        <pc:chgData name="James Franklin" userId="cf915d05-507f-491f-b4a6-b2aa085ee4b1" providerId="ADAL" clId="{C78A13F2-F695-4C5B-8961-BB885C8A097C}" dt="2021-06-14T13:17:47.855" v="11924" actId="478"/>
        <pc:sldMkLst>
          <pc:docMk/>
          <pc:sldMk cId="3379161503" sldId="379"/>
        </pc:sldMkLst>
        <pc:spChg chg="mod">
          <ac:chgData name="James Franklin" userId="cf915d05-507f-491f-b4a6-b2aa085ee4b1" providerId="ADAL" clId="{C78A13F2-F695-4C5B-8961-BB885C8A097C}" dt="2021-06-09T10:23:00.664" v="5531" actId="207"/>
          <ac:spMkLst>
            <pc:docMk/>
            <pc:sldMk cId="3379161503" sldId="379"/>
            <ac:spMk id="2" creationId="{92FC1728-A2B1-4A79-B688-4D3C93CEC254}"/>
          </ac:spMkLst>
        </pc:spChg>
        <pc:spChg chg="mod">
          <ac:chgData name="James Franklin" userId="cf915d05-507f-491f-b4a6-b2aa085ee4b1" providerId="ADAL" clId="{C78A13F2-F695-4C5B-8961-BB885C8A097C}" dt="2021-06-09T10:23:17.937" v="5536" actId="20577"/>
          <ac:spMkLst>
            <pc:docMk/>
            <pc:sldMk cId="3379161503" sldId="379"/>
            <ac:spMk id="3" creationId="{2A293216-A378-44D6-B0D4-8EC152CD9B61}"/>
          </ac:spMkLst>
        </pc:spChg>
        <pc:spChg chg="add del mod">
          <ac:chgData name="James Franklin" userId="cf915d05-507f-491f-b4a6-b2aa085ee4b1" providerId="ADAL" clId="{C78A13F2-F695-4C5B-8961-BB885C8A097C}" dt="2021-06-14T13:17:47.855" v="11924" actId="478"/>
          <ac:spMkLst>
            <pc:docMk/>
            <pc:sldMk cId="3379161503" sldId="379"/>
            <ac:spMk id="6" creationId="{8DF08CCA-F3C4-4285-8E32-4E13E5BCFCCF}"/>
          </ac:spMkLst>
        </pc:spChg>
        <pc:picChg chg="add mod">
          <ac:chgData name="James Franklin" userId="cf915d05-507f-491f-b4a6-b2aa085ee4b1" providerId="ADAL" clId="{C78A13F2-F695-4C5B-8961-BB885C8A097C}" dt="2021-06-09T10:22:33.216" v="5526" actId="1076"/>
          <ac:picMkLst>
            <pc:docMk/>
            <pc:sldMk cId="3379161503" sldId="379"/>
            <ac:picMk id="5" creationId="{90840D68-5CF5-4704-84AF-3D4F47E5F185}"/>
          </ac:picMkLst>
        </pc:picChg>
        <pc:picChg chg="add mod">
          <ac:chgData name="James Franklin" userId="cf915d05-507f-491f-b4a6-b2aa085ee4b1" providerId="ADAL" clId="{C78A13F2-F695-4C5B-8961-BB885C8A097C}" dt="2021-06-09T10:23:10.123" v="5533" actId="167"/>
          <ac:picMkLst>
            <pc:docMk/>
            <pc:sldMk cId="3379161503" sldId="379"/>
            <ac:picMk id="4098" creationId="{8571C7F9-F8AD-45C2-B342-5FAA72792E22}"/>
          </ac:picMkLst>
        </pc:picChg>
      </pc:sldChg>
      <pc:sldChg chg="modSp new mod">
        <pc:chgData name="James Franklin" userId="cf915d05-507f-491f-b4a6-b2aa085ee4b1" providerId="ADAL" clId="{C78A13F2-F695-4C5B-8961-BB885C8A097C}" dt="2021-06-10T07:56:28.126" v="9422" actId="20577"/>
        <pc:sldMkLst>
          <pc:docMk/>
          <pc:sldMk cId="970259274" sldId="380"/>
        </pc:sldMkLst>
        <pc:spChg chg="mod">
          <ac:chgData name="James Franklin" userId="cf915d05-507f-491f-b4a6-b2aa085ee4b1" providerId="ADAL" clId="{C78A13F2-F695-4C5B-8961-BB885C8A097C}" dt="2021-06-09T10:06:48.330" v="3849" actId="20577"/>
          <ac:spMkLst>
            <pc:docMk/>
            <pc:sldMk cId="970259274" sldId="380"/>
            <ac:spMk id="2" creationId="{C28FCEBB-4308-47E8-8757-7520563670BB}"/>
          </ac:spMkLst>
        </pc:spChg>
        <pc:spChg chg="mod">
          <ac:chgData name="James Franklin" userId="cf915d05-507f-491f-b4a6-b2aa085ee4b1" providerId="ADAL" clId="{C78A13F2-F695-4C5B-8961-BB885C8A097C}" dt="2021-06-10T07:56:28.126" v="9422" actId="20577"/>
          <ac:spMkLst>
            <pc:docMk/>
            <pc:sldMk cId="970259274" sldId="380"/>
            <ac:spMk id="3" creationId="{C03A8BF4-400F-4335-B1C8-AE005A791DFF}"/>
          </ac:spMkLst>
        </pc:spChg>
      </pc:sldChg>
      <pc:sldChg chg="modSp new mod">
        <pc:chgData name="James Franklin" userId="cf915d05-507f-491f-b4a6-b2aa085ee4b1" providerId="ADAL" clId="{C78A13F2-F695-4C5B-8961-BB885C8A097C}" dt="2021-06-09T10:20:14.409" v="5141" actId="6549"/>
        <pc:sldMkLst>
          <pc:docMk/>
          <pc:sldMk cId="2137407156" sldId="381"/>
        </pc:sldMkLst>
        <pc:spChg chg="mod">
          <ac:chgData name="James Franklin" userId="cf915d05-507f-491f-b4a6-b2aa085ee4b1" providerId="ADAL" clId="{C78A13F2-F695-4C5B-8961-BB885C8A097C}" dt="2021-06-09T10:10:26.273" v="4358" actId="20577"/>
          <ac:spMkLst>
            <pc:docMk/>
            <pc:sldMk cId="2137407156" sldId="381"/>
            <ac:spMk id="2" creationId="{35C2A0E5-41BA-4F34-9461-675EFF714D0A}"/>
          </ac:spMkLst>
        </pc:spChg>
        <pc:spChg chg="mod">
          <ac:chgData name="James Franklin" userId="cf915d05-507f-491f-b4a6-b2aa085ee4b1" providerId="ADAL" clId="{C78A13F2-F695-4C5B-8961-BB885C8A097C}" dt="2021-06-09T10:20:14.409" v="5141" actId="6549"/>
          <ac:spMkLst>
            <pc:docMk/>
            <pc:sldMk cId="2137407156" sldId="381"/>
            <ac:spMk id="3" creationId="{8EC887CE-F6F6-4CFC-ABEE-DD43F46CACB5}"/>
          </ac:spMkLst>
        </pc:spChg>
      </pc:sldChg>
      <pc:sldChg chg="add del ord">
        <pc:chgData name="James Franklin" userId="cf915d05-507f-491f-b4a6-b2aa085ee4b1" providerId="ADAL" clId="{C78A13F2-F695-4C5B-8961-BB885C8A097C}" dt="2021-06-11T09:47:27.588" v="11811" actId="47"/>
        <pc:sldMkLst>
          <pc:docMk/>
          <pc:sldMk cId="3079858173" sldId="382"/>
        </pc:sldMkLst>
      </pc:sldChg>
      <pc:sldChg chg="modSp add mod ord modClrScheme chgLayout">
        <pc:chgData name="James Franklin" userId="cf915d05-507f-491f-b4a6-b2aa085ee4b1" providerId="ADAL" clId="{C78A13F2-F695-4C5B-8961-BB885C8A097C}" dt="2021-06-11T09:49:44.967" v="11854" actId="700"/>
        <pc:sldMkLst>
          <pc:docMk/>
          <pc:sldMk cId="1478182051" sldId="383"/>
        </pc:sldMkLst>
        <pc:spChg chg="mod ord">
          <ac:chgData name="James Franklin" userId="cf915d05-507f-491f-b4a6-b2aa085ee4b1" providerId="ADAL" clId="{C78A13F2-F695-4C5B-8961-BB885C8A097C}" dt="2021-06-11T09:49:44.967" v="11854" actId="700"/>
          <ac:spMkLst>
            <pc:docMk/>
            <pc:sldMk cId="1478182051" sldId="383"/>
            <ac:spMk id="2" creationId="{CA917985-A593-4E0C-B1BB-B6D1FEBF5735}"/>
          </ac:spMkLst>
        </pc:spChg>
        <pc:spChg chg="mod ord">
          <ac:chgData name="James Franklin" userId="cf915d05-507f-491f-b4a6-b2aa085ee4b1" providerId="ADAL" clId="{C78A13F2-F695-4C5B-8961-BB885C8A097C}" dt="2021-06-11T09:49:44.967" v="11854" actId="700"/>
          <ac:spMkLst>
            <pc:docMk/>
            <pc:sldMk cId="1478182051" sldId="383"/>
            <ac:spMk id="3" creationId="{891D6288-17FD-4D65-8264-C30C3571D902}"/>
          </ac:spMkLst>
        </pc:spChg>
      </pc:sldChg>
      <pc:sldChg chg="modSp add mod">
        <pc:chgData name="James Franklin" userId="cf915d05-507f-491f-b4a6-b2aa085ee4b1" providerId="ADAL" clId="{C78A13F2-F695-4C5B-8961-BB885C8A097C}" dt="2021-06-11T11:19:21.466" v="11916" actId="20577"/>
        <pc:sldMkLst>
          <pc:docMk/>
          <pc:sldMk cId="3835300509" sldId="384"/>
        </pc:sldMkLst>
        <pc:spChg chg="mod">
          <ac:chgData name="James Franklin" userId="cf915d05-507f-491f-b4a6-b2aa085ee4b1" providerId="ADAL" clId="{C78A13F2-F695-4C5B-8961-BB885C8A097C}" dt="2021-06-09T14:55:27.739" v="7012" actId="20577"/>
          <ac:spMkLst>
            <pc:docMk/>
            <pc:sldMk cId="3835300509" sldId="384"/>
            <ac:spMk id="2" creationId="{CA917985-A593-4E0C-B1BB-B6D1FEBF5735}"/>
          </ac:spMkLst>
        </pc:spChg>
        <pc:spChg chg="mod">
          <ac:chgData name="James Franklin" userId="cf915d05-507f-491f-b4a6-b2aa085ee4b1" providerId="ADAL" clId="{C78A13F2-F695-4C5B-8961-BB885C8A097C}" dt="2021-06-11T11:19:21.466" v="11916" actId="20577"/>
          <ac:spMkLst>
            <pc:docMk/>
            <pc:sldMk cId="3835300509" sldId="384"/>
            <ac:spMk id="3" creationId="{891D6288-17FD-4D65-8264-C30C3571D902}"/>
          </ac:spMkLst>
        </pc:spChg>
      </pc:sldChg>
      <pc:sldChg chg="addSp delSp modSp add mod">
        <pc:chgData name="James Franklin" userId="cf915d05-507f-491f-b4a6-b2aa085ee4b1" providerId="ADAL" clId="{C78A13F2-F695-4C5B-8961-BB885C8A097C}" dt="2021-06-11T11:19:35.743" v="11917" actId="6549"/>
        <pc:sldMkLst>
          <pc:docMk/>
          <pc:sldMk cId="3801565354" sldId="385"/>
        </pc:sldMkLst>
        <pc:spChg chg="mod">
          <ac:chgData name="James Franklin" userId="cf915d05-507f-491f-b4a6-b2aa085ee4b1" providerId="ADAL" clId="{C78A13F2-F695-4C5B-8961-BB885C8A097C}" dt="2021-06-09T15:01:55.615" v="7288" actId="20577"/>
          <ac:spMkLst>
            <pc:docMk/>
            <pc:sldMk cId="3801565354" sldId="385"/>
            <ac:spMk id="2" creationId="{CA917985-A593-4E0C-B1BB-B6D1FEBF5735}"/>
          </ac:spMkLst>
        </pc:spChg>
        <pc:spChg chg="mod">
          <ac:chgData name="James Franklin" userId="cf915d05-507f-491f-b4a6-b2aa085ee4b1" providerId="ADAL" clId="{C78A13F2-F695-4C5B-8961-BB885C8A097C}" dt="2021-06-09T15:02:49.422" v="7416" actId="20577"/>
          <ac:spMkLst>
            <pc:docMk/>
            <pc:sldMk cId="3801565354" sldId="385"/>
            <ac:spMk id="3" creationId="{891D6288-17FD-4D65-8264-C30C3571D902}"/>
          </ac:spMkLst>
        </pc:spChg>
        <pc:graphicFrameChg chg="add del mod modGraphic">
          <ac:chgData name="James Franklin" userId="cf915d05-507f-491f-b4a6-b2aa085ee4b1" providerId="ADAL" clId="{C78A13F2-F695-4C5B-8961-BB885C8A097C}" dt="2021-06-09T15:03:00.514" v="7419" actId="478"/>
          <ac:graphicFrameMkLst>
            <pc:docMk/>
            <pc:sldMk cId="3801565354" sldId="385"/>
            <ac:graphicFrameMk id="4" creationId="{8A239D8E-B644-4D94-8982-C0343CA8C817}"/>
          </ac:graphicFrameMkLst>
        </pc:graphicFrameChg>
        <pc:graphicFrameChg chg="add mod modGraphic">
          <ac:chgData name="James Franklin" userId="cf915d05-507f-491f-b4a6-b2aa085ee4b1" providerId="ADAL" clId="{C78A13F2-F695-4C5B-8961-BB885C8A097C}" dt="2021-06-11T11:19:35.743" v="11917" actId="6549"/>
          <ac:graphicFrameMkLst>
            <pc:docMk/>
            <pc:sldMk cId="3801565354" sldId="385"/>
            <ac:graphicFrameMk id="5" creationId="{1741C4B8-89BB-4E6A-8EAB-58339AC3CECF}"/>
          </ac:graphicFrameMkLst>
        </pc:graphicFrameChg>
      </pc:sldChg>
      <pc:sldChg chg="modSp add mod modClrScheme chgLayout">
        <pc:chgData name="James Franklin" userId="cf915d05-507f-491f-b4a6-b2aa085ee4b1" providerId="ADAL" clId="{C78A13F2-F695-4C5B-8961-BB885C8A097C}" dt="2021-06-11T11:19:42.502" v="11918" actId="6549"/>
        <pc:sldMkLst>
          <pc:docMk/>
          <pc:sldMk cId="800260244" sldId="386"/>
        </pc:sldMkLst>
        <pc:spChg chg="mod ord">
          <ac:chgData name="James Franklin" userId="cf915d05-507f-491f-b4a6-b2aa085ee4b1" providerId="ADAL" clId="{C78A13F2-F695-4C5B-8961-BB885C8A097C}" dt="2021-06-09T15:10:38.513" v="7817" actId="403"/>
          <ac:spMkLst>
            <pc:docMk/>
            <pc:sldMk cId="800260244" sldId="386"/>
            <ac:spMk id="2" creationId="{CA917985-A593-4E0C-B1BB-B6D1FEBF5735}"/>
          </ac:spMkLst>
        </pc:spChg>
        <pc:spChg chg="mod ord">
          <ac:chgData name="James Franklin" userId="cf915d05-507f-491f-b4a6-b2aa085ee4b1" providerId="ADAL" clId="{C78A13F2-F695-4C5B-8961-BB885C8A097C}" dt="2021-06-09T15:14:22.965" v="8284" actId="207"/>
          <ac:spMkLst>
            <pc:docMk/>
            <pc:sldMk cId="800260244" sldId="386"/>
            <ac:spMk id="3" creationId="{891D6288-17FD-4D65-8264-C30C3571D902}"/>
          </ac:spMkLst>
        </pc:spChg>
        <pc:graphicFrameChg chg="mod modGraphic">
          <ac:chgData name="James Franklin" userId="cf915d05-507f-491f-b4a6-b2aa085ee4b1" providerId="ADAL" clId="{C78A13F2-F695-4C5B-8961-BB885C8A097C}" dt="2021-06-11T11:19:42.502" v="11918" actId="6549"/>
          <ac:graphicFrameMkLst>
            <pc:docMk/>
            <pc:sldMk cId="800260244" sldId="386"/>
            <ac:graphicFrameMk id="5" creationId="{1741C4B8-89BB-4E6A-8EAB-58339AC3CECF}"/>
          </ac:graphicFrameMkLst>
        </pc:graphicFrameChg>
      </pc:sldChg>
      <pc:sldChg chg="addSp delSp modSp add mod chgLayout">
        <pc:chgData name="James Franklin" userId="cf915d05-507f-491f-b4a6-b2aa085ee4b1" providerId="ADAL" clId="{C78A13F2-F695-4C5B-8961-BB885C8A097C}" dt="2021-06-11T11:19:46.679" v="11919" actId="6549"/>
        <pc:sldMkLst>
          <pc:docMk/>
          <pc:sldMk cId="4082919565" sldId="387"/>
        </pc:sldMkLst>
        <pc:spChg chg="mod ord">
          <ac:chgData name="James Franklin" userId="cf915d05-507f-491f-b4a6-b2aa085ee4b1" providerId="ADAL" clId="{C78A13F2-F695-4C5B-8961-BB885C8A097C}" dt="2021-06-09T15:14:11.223" v="8282" actId="6264"/>
          <ac:spMkLst>
            <pc:docMk/>
            <pc:sldMk cId="4082919565" sldId="387"/>
            <ac:spMk id="2" creationId="{CA917985-A593-4E0C-B1BB-B6D1FEBF5735}"/>
          </ac:spMkLst>
        </pc:spChg>
        <pc:spChg chg="mod ord">
          <ac:chgData name="James Franklin" userId="cf915d05-507f-491f-b4a6-b2aa085ee4b1" providerId="ADAL" clId="{C78A13F2-F695-4C5B-8961-BB885C8A097C}" dt="2021-06-09T15:14:17.785" v="8283" actId="207"/>
          <ac:spMkLst>
            <pc:docMk/>
            <pc:sldMk cId="4082919565" sldId="387"/>
            <ac:spMk id="3" creationId="{891D6288-17FD-4D65-8264-C30C3571D902}"/>
          </ac:spMkLst>
        </pc:spChg>
        <pc:spChg chg="add del mod">
          <ac:chgData name="James Franklin" userId="cf915d05-507f-491f-b4a6-b2aa085ee4b1" providerId="ADAL" clId="{C78A13F2-F695-4C5B-8961-BB885C8A097C}" dt="2021-06-09T15:14:11.223" v="8282" actId="6264"/>
          <ac:spMkLst>
            <pc:docMk/>
            <pc:sldMk cId="4082919565" sldId="387"/>
            <ac:spMk id="4" creationId="{7A05E771-FD36-4987-A2EE-2068D2BF3BAF}"/>
          </ac:spMkLst>
        </pc:spChg>
        <pc:spChg chg="add del mod">
          <ac:chgData name="James Franklin" userId="cf915d05-507f-491f-b4a6-b2aa085ee4b1" providerId="ADAL" clId="{C78A13F2-F695-4C5B-8961-BB885C8A097C}" dt="2021-06-09T15:14:11.223" v="8282" actId="6264"/>
          <ac:spMkLst>
            <pc:docMk/>
            <pc:sldMk cId="4082919565" sldId="387"/>
            <ac:spMk id="6" creationId="{1ACCA612-E143-47D6-AFDC-46A4CA5A22B7}"/>
          </ac:spMkLst>
        </pc:spChg>
        <pc:graphicFrameChg chg="modGraphic">
          <ac:chgData name="James Franklin" userId="cf915d05-507f-491f-b4a6-b2aa085ee4b1" providerId="ADAL" clId="{C78A13F2-F695-4C5B-8961-BB885C8A097C}" dt="2021-06-11T11:19:46.679" v="11919" actId="6549"/>
          <ac:graphicFrameMkLst>
            <pc:docMk/>
            <pc:sldMk cId="4082919565" sldId="387"/>
            <ac:graphicFrameMk id="5" creationId="{1741C4B8-89BB-4E6A-8EAB-58339AC3CECF}"/>
          </ac:graphicFrameMkLst>
        </pc:graphicFrameChg>
      </pc:sldChg>
      <pc:sldChg chg="modSp add mod modClrScheme chgLayout">
        <pc:chgData name="James Franklin" userId="cf915d05-507f-491f-b4a6-b2aa085ee4b1" providerId="ADAL" clId="{C78A13F2-F695-4C5B-8961-BB885C8A097C}" dt="2021-06-10T14:00:11.817" v="11154" actId="700"/>
        <pc:sldMkLst>
          <pc:docMk/>
          <pc:sldMk cId="600146813" sldId="388"/>
        </pc:sldMkLst>
        <pc:spChg chg="mod ord">
          <ac:chgData name="James Franklin" userId="cf915d05-507f-491f-b4a6-b2aa085ee4b1" providerId="ADAL" clId="{C78A13F2-F695-4C5B-8961-BB885C8A097C}" dt="2021-06-10T14:00:11.817" v="11154" actId="700"/>
          <ac:spMkLst>
            <pc:docMk/>
            <pc:sldMk cId="600146813" sldId="388"/>
            <ac:spMk id="2" creationId="{9C23CA2A-E71D-4879-A3FD-E592CBB73230}"/>
          </ac:spMkLst>
        </pc:spChg>
        <pc:spChg chg="mod ord">
          <ac:chgData name="James Franklin" userId="cf915d05-507f-491f-b4a6-b2aa085ee4b1" providerId="ADAL" clId="{C78A13F2-F695-4C5B-8961-BB885C8A097C}" dt="2021-06-10T14:00:11.817" v="11154" actId="700"/>
          <ac:spMkLst>
            <pc:docMk/>
            <pc:sldMk cId="600146813" sldId="388"/>
            <ac:spMk id="3" creationId="{D7A341F1-DC72-4F55-8F82-E74F49F232CB}"/>
          </ac:spMkLst>
        </pc:spChg>
      </pc:sldChg>
      <pc:sldChg chg="modSp add mod ord modClrScheme chgLayout">
        <pc:chgData name="James Franklin" userId="cf915d05-507f-491f-b4a6-b2aa085ee4b1" providerId="ADAL" clId="{C78A13F2-F695-4C5B-8961-BB885C8A097C}" dt="2021-06-11T09:50:42.768" v="11905" actId="20577"/>
        <pc:sldMkLst>
          <pc:docMk/>
          <pc:sldMk cId="4220872012" sldId="389"/>
        </pc:sldMkLst>
        <pc:spChg chg="mod ord">
          <ac:chgData name="James Franklin" userId="cf915d05-507f-491f-b4a6-b2aa085ee4b1" providerId="ADAL" clId="{C78A13F2-F695-4C5B-8961-BB885C8A097C}" dt="2021-06-11T09:49:41.265" v="11853" actId="700"/>
          <ac:spMkLst>
            <pc:docMk/>
            <pc:sldMk cId="4220872012" sldId="389"/>
            <ac:spMk id="2" creationId="{CA917985-A593-4E0C-B1BB-B6D1FEBF5735}"/>
          </ac:spMkLst>
        </pc:spChg>
        <pc:spChg chg="mod ord">
          <ac:chgData name="James Franklin" userId="cf915d05-507f-491f-b4a6-b2aa085ee4b1" providerId="ADAL" clId="{C78A13F2-F695-4C5B-8961-BB885C8A097C}" dt="2021-06-11T09:50:42.768" v="11905" actId="20577"/>
          <ac:spMkLst>
            <pc:docMk/>
            <pc:sldMk cId="4220872012" sldId="389"/>
            <ac:spMk id="3" creationId="{891D6288-17FD-4D65-8264-C30C3571D902}"/>
          </ac:spMkLst>
        </pc:spChg>
      </pc:sldChg>
    </pc:docChg>
  </pc:docChgLst>
  <pc:docChgLst>
    <pc:chgData name="Mike Bloys" userId="1248c4d8-7b2b-4b32-b8bd-163ae845f9bb" providerId="ADAL" clId="{7BC77629-2F30-4514-A645-D61A706C9412}"/>
    <pc:docChg chg="undo custSel modSld modMainMaster">
      <pc:chgData name="Mike Bloys" userId="1248c4d8-7b2b-4b32-b8bd-163ae845f9bb" providerId="ADAL" clId="{7BC77629-2F30-4514-A645-D61A706C9412}" dt="2021-06-15T09:11:26.581" v="258" actId="478"/>
      <pc:docMkLst>
        <pc:docMk/>
      </pc:docMkLst>
      <pc:sldChg chg="addSp delSp modSp mod">
        <pc:chgData name="Mike Bloys" userId="1248c4d8-7b2b-4b32-b8bd-163ae845f9bb" providerId="ADAL" clId="{7BC77629-2F30-4514-A645-D61A706C9412}" dt="2021-06-14T15:09:36.454" v="51" actId="21"/>
        <pc:sldMkLst>
          <pc:docMk/>
          <pc:sldMk cId="3104755081" sldId="258"/>
        </pc:sldMkLst>
        <pc:spChg chg="add del mod">
          <ac:chgData name="Mike Bloys" userId="1248c4d8-7b2b-4b32-b8bd-163ae845f9bb" providerId="ADAL" clId="{7BC77629-2F30-4514-A645-D61A706C9412}" dt="2021-06-14T15:09:36.454" v="51" actId="21"/>
          <ac:spMkLst>
            <pc:docMk/>
            <pc:sldMk cId="3104755081" sldId="258"/>
            <ac:spMk id="4" creationId="{8787AD05-0F5B-4D98-8561-30A34F253DC8}"/>
          </ac:spMkLst>
        </pc:spChg>
      </pc:sldChg>
      <pc:sldChg chg="addSp delSp modSp mod">
        <pc:chgData name="Mike Bloys" userId="1248c4d8-7b2b-4b32-b8bd-163ae845f9bb" providerId="ADAL" clId="{7BC77629-2F30-4514-A645-D61A706C9412}" dt="2021-06-14T15:42:30.695" v="65" actId="207"/>
        <pc:sldMkLst>
          <pc:docMk/>
          <pc:sldMk cId="1249955654" sldId="365"/>
        </pc:sldMkLst>
        <pc:picChg chg="add del mod">
          <ac:chgData name="Mike Bloys" userId="1248c4d8-7b2b-4b32-b8bd-163ae845f9bb" providerId="ADAL" clId="{7BC77629-2F30-4514-A645-D61A706C9412}" dt="2021-06-14T15:41:43.773" v="56" actId="21"/>
          <ac:picMkLst>
            <pc:docMk/>
            <pc:sldMk cId="1249955654" sldId="365"/>
            <ac:picMk id="5" creationId="{B8F691AC-FE66-4298-9173-B4023F621C48}"/>
          </ac:picMkLst>
        </pc:picChg>
        <pc:picChg chg="del">
          <ac:chgData name="Mike Bloys" userId="1248c4d8-7b2b-4b32-b8bd-163ae845f9bb" providerId="ADAL" clId="{7BC77629-2F30-4514-A645-D61A706C9412}" dt="2021-06-14T15:42:15.532" v="63" actId="478"/>
          <ac:picMkLst>
            <pc:docMk/>
            <pc:sldMk cId="1249955654" sldId="365"/>
            <ac:picMk id="7" creationId="{77FAD73D-0952-4E29-912D-FB9FC065F79C}"/>
          </ac:picMkLst>
        </pc:picChg>
        <pc:picChg chg="add mod ord">
          <ac:chgData name="Mike Bloys" userId="1248c4d8-7b2b-4b32-b8bd-163ae845f9bb" providerId="ADAL" clId="{7BC77629-2F30-4514-A645-D61A706C9412}" dt="2021-06-14T15:42:05.455" v="61" actId="167"/>
          <ac:picMkLst>
            <pc:docMk/>
            <pc:sldMk cId="1249955654" sldId="365"/>
            <ac:picMk id="8" creationId="{6E658F17-A34C-4367-8E5E-B10A074AD3DA}"/>
          </ac:picMkLst>
        </pc:picChg>
        <pc:picChg chg="add mod">
          <ac:chgData name="Mike Bloys" userId="1248c4d8-7b2b-4b32-b8bd-163ae845f9bb" providerId="ADAL" clId="{7BC77629-2F30-4514-A645-D61A706C9412}" dt="2021-06-14T15:42:30.695" v="65" actId="207"/>
          <ac:picMkLst>
            <pc:docMk/>
            <pc:sldMk cId="1249955654" sldId="365"/>
            <ac:picMk id="9" creationId="{1368FFAC-66AD-400F-8716-39076CE73789}"/>
          </ac:picMkLst>
        </pc:picChg>
        <pc:picChg chg="del">
          <ac:chgData name="Mike Bloys" userId="1248c4d8-7b2b-4b32-b8bd-163ae845f9bb" providerId="ADAL" clId="{7BC77629-2F30-4514-A645-D61A706C9412}" dt="2021-06-14T15:42:06.764" v="62" actId="478"/>
          <ac:picMkLst>
            <pc:docMk/>
            <pc:sldMk cId="1249955654" sldId="365"/>
            <ac:picMk id="1028" creationId="{F3B2AD56-DC2C-456A-9CD2-EB9F70B89111}"/>
          </ac:picMkLst>
        </pc:picChg>
      </pc:sldChg>
      <pc:sldChg chg="addSp delSp modSp mod">
        <pc:chgData name="Mike Bloys" userId="1248c4d8-7b2b-4b32-b8bd-163ae845f9bb" providerId="ADAL" clId="{7BC77629-2F30-4514-A645-D61A706C9412}" dt="2021-06-14T15:52:13.857" v="79"/>
        <pc:sldMkLst>
          <pc:docMk/>
          <pc:sldMk cId="1335479606" sldId="367"/>
        </pc:sldMkLst>
        <pc:picChg chg="del">
          <ac:chgData name="Mike Bloys" userId="1248c4d8-7b2b-4b32-b8bd-163ae845f9bb" providerId="ADAL" clId="{7BC77629-2F30-4514-A645-D61A706C9412}" dt="2021-06-14T15:50:34.235" v="72" actId="478"/>
          <ac:picMkLst>
            <pc:docMk/>
            <pc:sldMk cId="1335479606" sldId="367"/>
            <ac:picMk id="5" creationId="{9A0152B5-9E97-4590-93E0-22C50F72A6D5}"/>
          </ac:picMkLst>
        </pc:picChg>
        <pc:picChg chg="add del mod">
          <ac:chgData name="Mike Bloys" userId="1248c4d8-7b2b-4b32-b8bd-163ae845f9bb" providerId="ADAL" clId="{7BC77629-2F30-4514-A645-D61A706C9412}" dt="2021-06-14T15:50:05.260" v="67" actId="21"/>
          <ac:picMkLst>
            <pc:docMk/>
            <pc:sldMk cId="1335479606" sldId="367"/>
            <ac:picMk id="6" creationId="{13278741-80FC-4C72-99B6-372A414CFF50}"/>
          </ac:picMkLst>
        </pc:picChg>
        <pc:picChg chg="add del mod ord">
          <ac:chgData name="Mike Bloys" userId="1248c4d8-7b2b-4b32-b8bd-163ae845f9bb" providerId="ADAL" clId="{7BC77629-2F30-4514-A645-D61A706C9412}" dt="2021-06-14T15:51:59.353" v="78" actId="478"/>
          <ac:picMkLst>
            <pc:docMk/>
            <pc:sldMk cId="1335479606" sldId="367"/>
            <ac:picMk id="8" creationId="{9210713B-117D-41C7-9BAA-0AFFD2806E3E}"/>
          </ac:picMkLst>
        </pc:picChg>
        <pc:picChg chg="add mod ord modCrop">
          <ac:chgData name="Mike Bloys" userId="1248c4d8-7b2b-4b32-b8bd-163ae845f9bb" providerId="ADAL" clId="{7BC77629-2F30-4514-A645-D61A706C9412}" dt="2021-06-14T15:51:57.929" v="77" actId="167"/>
          <ac:picMkLst>
            <pc:docMk/>
            <pc:sldMk cId="1335479606" sldId="367"/>
            <ac:picMk id="9" creationId="{B1FF545E-7B88-4E90-95FF-74BB77F9C8C7}"/>
          </ac:picMkLst>
        </pc:picChg>
        <pc:picChg chg="add mod">
          <ac:chgData name="Mike Bloys" userId="1248c4d8-7b2b-4b32-b8bd-163ae845f9bb" providerId="ADAL" clId="{7BC77629-2F30-4514-A645-D61A706C9412}" dt="2021-06-14T15:52:13.857" v="79"/>
          <ac:picMkLst>
            <pc:docMk/>
            <pc:sldMk cId="1335479606" sldId="367"/>
            <ac:picMk id="11" creationId="{E577FF57-A681-42A5-88BC-C3A283B7D888}"/>
          </ac:picMkLst>
        </pc:picChg>
        <pc:picChg chg="del">
          <ac:chgData name="Mike Bloys" userId="1248c4d8-7b2b-4b32-b8bd-163ae845f9bb" providerId="ADAL" clId="{7BC77629-2F30-4514-A645-D61A706C9412}" dt="2021-06-14T15:50:46.314" v="74" actId="478"/>
          <ac:picMkLst>
            <pc:docMk/>
            <pc:sldMk cId="1335479606" sldId="367"/>
            <ac:picMk id="2050" creationId="{EF40A756-53AE-4C85-A725-4BD4FB79CE8D}"/>
          </ac:picMkLst>
        </pc:picChg>
      </pc:sldChg>
      <pc:sldChg chg="addSp delSp modSp mod">
        <pc:chgData name="Mike Bloys" userId="1248c4d8-7b2b-4b32-b8bd-163ae845f9bb" providerId="ADAL" clId="{7BC77629-2F30-4514-A645-D61A706C9412}" dt="2021-06-14T16:12:38.504" v="103" actId="478"/>
        <pc:sldMkLst>
          <pc:docMk/>
          <pc:sldMk cId="2372836087" sldId="370"/>
        </pc:sldMkLst>
        <pc:picChg chg="add del mod">
          <ac:chgData name="Mike Bloys" userId="1248c4d8-7b2b-4b32-b8bd-163ae845f9bb" providerId="ADAL" clId="{7BC77629-2F30-4514-A645-D61A706C9412}" dt="2021-06-14T16:12:38.504" v="103" actId="478"/>
          <ac:picMkLst>
            <pc:docMk/>
            <pc:sldMk cId="2372836087" sldId="370"/>
            <ac:picMk id="5" creationId="{55064723-36A6-4727-8139-FD2EF6316B25}"/>
          </ac:picMkLst>
        </pc:picChg>
        <pc:picChg chg="add del mod ord">
          <ac:chgData name="Mike Bloys" userId="1248c4d8-7b2b-4b32-b8bd-163ae845f9bb" providerId="ADAL" clId="{7BC77629-2F30-4514-A645-D61A706C9412}" dt="2021-06-14T16:03:57.609" v="85" actId="478"/>
          <ac:picMkLst>
            <pc:docMk/>
            <pc:sldMk cId="2372836087" sldId="370"/>
            <ac:picMk id="5" creationId="{6C603666-6F9B-4DD6-A6BF-1671D07A69AB}"/>
          </ac:picMkLst>
        </pc:picChg>
        <pc:picChg chg="del">
          <ac:chgData name="Mike Bloys" userId="1248c4d8-7b2b-4b32-b8bd-163ae845f9bb" providerId="ADAL" clId="{7BC77629-2F30-4514-A645-D61A706C9412}" dt="2021-06-14T16:06:14.394" v="97" actId="478"/>
          <ac:picMkLst>
            <pc:docMk/>
            <pc:sldMk cId="2372836087" sldId="370"/>
            <ac:picMk id="7" creationId="{01F2E42D-30AD-44FC-93B1-48D819269A48}"/>
          </ac:picMkLst>
        </pc:picChg>
        <pc:picChg chg="add del mod">
          <ac:chgData name="Mike Bloys" userId="1248c4d8-7b2b-4b32-b8bd-163ae845f9bb" providerId="ADAL" clId="{7BC77629-2F30-4514-A645-D61A706C9412}" dt="2021-06-14T16:04:46.552" v="90" actId="478"/>
          <ac:picMkLst>
            <pc:docMk/>
            <pc:sldMk cId="2372836087" sldId="370"/>
            <ac:picMk id="8" creationId="{22D8E021-D2FA-4AD9-9430-17E6B80CB701}"/>
          </ac:picMkLst>
        </pc:picChg>
        <pc:picChg chg="del">
          <ac:chgData name="Mike Bloys" userId="1248c4d8-7b2b-4b32-b8bd-163ae845f9bb" providerId="ADAL" clId="{7BC77629-2F30-4514-A645-D61A706C9412}" dt="2021-06-14T16:06:14.394" v="97" actId="478"/>
          <ac:picMkLst>
            <pc:docMk/>
            <pc:sldMk cId="2372836087" sldId="370"/>
            <ac:picMk id="9" creationId="{3D110487-A56F-46B4-B5B3-6AEC41D3612B}"/>
          </ac:picMkLst>
        </pc:picChg>
        <pc:picChg chg="add mod modCrop">
          <ac:chgData name="Mike Bloys" userId="1248c4d8-7b2b-4b32-b8bd-163ae845f9bb" providerId="ADAL" clId="{7BC77629-2F30-4514-A645-D61A706C9412}" dt="2021-06-14T16:05:59.856" v="96" actId="14100"/>
          <ac:picMkLst>
            <pc:docMk/>
            <pc:sldMk cId="2372836087" sldId="370"/>
            <ac:picMk id="11" creationId="{1AA061ED-A355-4B7D-8C9F-C3A6DC91C748}"/>
          </ac:picMkLst>
        </pc:picChg>
        <pc:picChg chg="del">
          <ac:chgData name="Mike Bloys" userId="1248c4d8-7b2b-4b32-b8bd-163ae845f9bb" providerId="ADAL" clId="{7BC77629-2F30-4514-A645-D61A706C9412}" dt="2021-06-14T16:03:53.181" v="84" actId="478"/>
          <ac:picMkLst>
            <pc:docMk/>
            <pc:sldMk cId="2372836087" sldId="370"/>
            <ac:picMk id="8200" creationId="{4CDAAB1B-718D-40F4-A94C-54D983B573D6}"/>
          </ac:picMkLst>
        </pc:picChg>
        <pc:picChg chg="del">
          <ac:chgData name="Mike Bloys" userId="1248c4d8-7b2b-4b32-b8bd-163ae845f9bb" providerId="ADAL" clId="{7BC77629-2F30-4514-A645-D61A706C9412}" dt="2021-06-14T16:03:52.058" v="83" actId="478"/>
          <ac:picMkLst>
            <pc:docMk/>
            <pc:sldMk cId="2372836087" sldId="370"/>
            <ac:picMk id="8202" creationId="{41AAE43A-5C0E-46E7-8148-3FBA8F2E952A}"/>
          </ac:picMkLst>
        </pc:picChg>
      </pc:sldChg>
      <pc:sldChg chg="addSp delSp modSp mod">
        <pc:chgData name="Mike Bloys" userId="1248c4d8-7b2b-4b32-b8bd-163ae845f9bb" providerId="ADAL" clId="{7BC77629-2F30-4514-A645-D61A706C9412}" dt="2021-06-15T08:44:57.688" v="140" actId="207"/>
        <pc:sldMkLst>
          <pc:docMk/>
          <pc:sldMk cId="2350333667" sldId="374"/>
        </pc:sldMkLst>
        <pc:picChg chg="add del mod">
          <ac:chgData name="Mike Bloys" userId="1248c4d8-7b2b-4b32-b8bd-163ae845f9bb" providerId="ADAL" clId="{7BC77629-2F30-4514-A645-D61A706C9412}" dt="2021-06-15T08:44:11.784" v="132" actId="21"/>
          <ac:picMkLst>
            <pc:docMk/>
            <pc:sldMk cId="2350333667" sldId="374"/>
            <ac:picMk id="5" creationId="{9B988C42-9913-4F49-A337-D798FB5EF2A2}"/>
          </ac:picMkLst>
        </pc:picChg>
        <pc:picChg chg="del">
          <ac:chgData name="Mike Bloys" userId="1248c4d8-7b2b-4b32-b8bd-163ae845f9bb" providerId="ADAL" clId="{7BC77629-2F30-4514-A645-D61A706C9412}" dt="2021-06-15T08:44:05.476" v="130" actId="478"/>
          <ac:picMkLst>
            <pc:docMk/>
            <pc:sldMk cId="2350333667" sldId="374"/>
            <ac:picMk id="7" creationId="{B221EC74-1476-4700-9809-72C4518D00B1}"/>
          </ac:picMkLst>
        </pc:picChg>
        <pc:picChg chg="add mod ord">
          <ac:chgData name="Mike Bloys" userId="1248c4d8-7b2b-4b32-b8bd-163ae845f9bb" providerId="ADAL" clId="{7BC77629-2F30-4514-A645-D61A706C9412}" dt="2021-06-15T08:44:30.359" v="137" actId="167"/>
          <ac:picMkLst>
            <pc:docMk/>
            <pc:sldMk cId="2350333667" sldId="374"/>
            <ac:picMk id="8" creationId="{1E16ED28-221F-4E73-A487-B61A08789EC0}"/>
          </ac:picMkLst>
        </pc:picChg>
        <pc:picChg chg="add mod">
          <ac:chgData name="Mike Bloys" userId="1248c4d8-7b2b-4b32-b8bd-163ae845f9bb" providerId="ADAL" clId="{7BC77629-2F30-4514-A645-D61A706C9412}" dt="2021-06-15T08:44:57.688" v="140" actId="207"/>
          <ac:picMkLst>
            <pc:docMk/>
            <pc:sldMk cId="2350333667" sldId="374"/>
            <ac:picMk id="9" creationId="{1BA0421E-5DAB-4A3A-81A2-5E7EFC640D0D}"/>
          </ac:picMkLst>
        </pc:picChg>
        <pc:picChg chg="del">
          <ac:chgData name="Mike Bloys" userId="1248c4d8-7b2b-4b32-b8bd-163ae845f9bb" providerId="ADAL" clId="{7BC77629-2F30-4514-A645-D61A706C9412}" dt="2021-06-15T08:44:33.460" v="138" actId="478"/>
          <ac:picMkLst>
            <pc:docMk/>
            <pc:sldMk cId="2350333667" sldId="374"/>
            <ac:picMk id="5122" creationId="{8E302BA5-3F74-41B0-9982-A5228D7D5F19}"/>
          </ac:picMkLst>
        </pc:picChg>
      </pc:sldChg>
      <pc:sldChg chg="addSp delSp modSp mod">
        <pc:chgData name="Mike Bloys" userId="1248c4d8-7b2b-4b32-b8bd-163ae845f9bb" providerId="ADAL" clId="{7BC77629-2F30-4514-A645-D61A706C9412}" dt="2021-06-15T08:56:33.428" v="148"/>
        <pc:sldMkLst>
          <pc:docMk/>
          <pc:sldMk cId="858189863" sldId="375"/>
        </pc:sldMkLst>
        <pc:picChg chg="add mod ord modCrop">
          <ac:chgData name="Mike Bloys" userId="1248c4d8-7b2b-4b32-b8bd-163ae845f9bb" providerId="ADAL" clId="{7BC77629-2F30-4514-A645-D61A706C9412}" dt="2021-06-15T08:56:18.482" v="144" actId="167"/>
          <ac:picMkLst>
            <pc:docMk/>
            <pc:sldMk cId="858189863" sldId="375"/>
            <ac:picMk id="5" creationId="{36C0A9DC-3238-4F5A-9AA7-B4BA2BB8E005}"/>
          </ac:picMkLst>
        </pc:picChg>
        <pc:picChg chg="del">
          <ac:chgData name="Mike Bloys" userId="1248c4d8-7b2b-4b32-b8bd-163ae845f9bb" providerId="ADAL" clId="{7BC77629-2F30-4514-A645-D61A706C9412}" dt="2021-06-15T08:56:28.643" v="147" actId="478"/>
          <ac:picMkLst>
            <pc:docMk/>
            <pc:sldMk cId="858189863" sldId="375"/>
            <ac:picMk id="9" creationId="{F67C908E-4F67-4BDF-B38E-4A441704EDC6}"/>
          </ac:picMkLst>
        </pc:picChg>
        <pc:picChg chg="add mod">
          <ac:chgData name="Mike Bloys" userId="1248c4d8-7b2b-4b32-b8bd-163ae845f9bb" providerId="ADAL" clId="{7BC77629-2F30-4514-A645-D61A706C9412}" dt="2021-06-15T08:56:33.428" v="148"/>
          <ac:picMkLst>
            <pc:docMk/>
            <pc:sldMk cId="858189863" sldId="375"/>
            <ac:picMk id="10" creationId="{CD083F27-F0F7-423A-9F9E-BC745CB513C2}"/>
          </ac:picMkLst>
        </pc:picChg>
        <pc:picChg chg="del">
          <ac:chgData name="Mike Bloys" userId="1248c4d8-7b2b-4b32-b8bd-163ae845f9bb" providerId="ADAL" clId="{7BC77629-2F30-4514-A645-D61A706C9412}" dt="2021-06-15T08:56:28.643" v="147" actId="478"/>
          <ac:picMkLst>
            <pc:docMk/>
            <pc:sldMk cId="858189863" sldId="375"/>
            <ac:picMk id="11" creationId="{54CA5765-E6F6-4C07-BC5A-1EF965BB797E}"/>
          </ac:picMkLst>
        </pc:picChg>
        <pc:picChg chg="del">
          <ac:chgData name="Mike Bloys" userId="1248c4d8-7b2b-4b32-b8bd-163ae845f9bb" providerId="ADAL" clId="{7BC77629-2F30-4514-A645-D61A706C9412}" dt="2021-06-15T08:56:21.619" v="146" actId="478"/>
          <ac:picMkLst>
            <pc:docMk/>
            <pc:sldMk cId="858189863" sldId="375"/>
            <ac:picMk id="6150" creationId="{045C5E88-5620-4811-9BC7-060727F71D01}"/>
          </ac:picMkLst>
        </pc:picChg>
        <pc:picChg chg="del">
          <ac:chgData name="Mike Bloys" userId="1248c4d8-7b2b-4b32-b8bd-163ae845f9bb" providerId="ADAL" clId="{7BC77629-2F30-4514-A645-D61A706C9412}" dt="2021-06-15T08:56:20.002" v="145" actId="478"/>
          <ac:picMkLst>
            <pc:docMk/>
            <pc:sldMk cId="858189863" sldId="375"/>
            <ac:picMk id="6152" creationId="{6BAB7297-5932-4127-A9BE-AC578A9752E2}"/>
          </ac:picMkLst>
        </pc:picChg>
      </pc:sldChg>
      <pc:sldChg chg="addSp delSp modSp mod">
        <pc:chgData name="Mike Bloys" userId="1248c4d8-7b2b-4b32-b8bd-163ae845f9bb" providerId="ADAL" clId="{7BC77629-2F30-4514-A645-D61A706C9412}" dt="2021-06-15T08:07:41.242" v="115" actId="207"/>
        <pc:sldMkLst>
          <pc:docMk/>
          <pc:sldMk cId="3128262753" sldId="378"/>
        </pc:sldMkLst>
        <pc:picChg chg="del">
          <ac:chgData name="Mike Bloys" userId="1248c4d8-7b2b-4b32-b8bd-163ae845f9bb" providerId="ADAL" clId="{7BC77629-2F30-4514-A645-D61A706C9412}" dt="2021-06-14T16:19:11.319" v="113" actId="478"/>
          <ac:picMkLst>
            <pc:docMk/>
            <pc:sldMk cId="3128262753" sldId="378"/>
            <ac:picMk id="5" creationId="{478F72A3-90DC-4001-93CB-EFA2D5EE8CCD}"/>
          </ac:picMkLst>
        </pc:picChg>
        <pc:picChg chg="add mod">
          <ac:chgData name="Mike Bloys" userId="1248c4d8-7b2b-4b32-b8bd-163ae845f9bb" providerId="ADAL" clId="{7BC77629-2F30-4514-A645-D61A706C9412}" dt="2021-06-15T08:07:41.242" v="115" actId="207"/>
          <ac:picMkLst>
            <pc:docMk/>
            <pc:sldMk cId="3128262753" sldId="378"/>
            <ac:picMk id="5" creationId="{73A326F6-4EC0-4F01-9BA5-911F666B4F29}"/>
          </ac:picMkLst>
        </pc:picChg>
        <pc:picChg chg="add del mod">
          <ac:chgData name="Mike Bloys" userId="1248c4d8-7b2b-4b32-b8bd-163ae845f9bb" providerId="ADAL" clId="{7BC77629-2F30-4514-A645-D61A706C9412}" dt="2021-06-14T16:18:43.436" v="105" actId="21"/>
          <ac:picMkLst>
            <pc:docMk/>
            <pc:sldMk cId="3128262753" sldId="378"/>
            <ac:picMk id="6" creationId="{7FFF59CE-2932-4EB1-A45C-3D0601457F89}"/>
          </ac:picMkLst>
        </pc:picChg>
        <pc:picChg chg="add mod ord">
          <ac:chgData name="Mike Bloys" userId="1248c4d8-7b2b-4b32-b8bd-163ae845f9bb" providerId="ADAL" clId="{7BC77629-2F30-4514-A645-D61A706C9412}" dt="2021-06-14T16:19:05.544" v="111" actId="167"/>
          <ac:picMkLst>
            <pc:docMk/>
            <pc:sldMk cId="3128262753" sldId="378"/>
            <ac:picMk id="8" creationId="{C123DF89-CC46-4B2C-9891-9EFE04B74190}"/>
          </ac:picMkLst>
        </pc:picChg>
        <pc:picChg chg="del">
          <ac:chgData name="Mike Bloys" userId="1248c4d8-7b2b-4b32-b8bd-163ae845f9bb" providerId="ADAL" clId="{7BC77629-2F30-4514-A645-D61A706C9412}" dt="2021-06-14T16:19:08.135" v="112" actId="478"/>
          <ac:picMkLst>
            <pc:docMk/>
            <pc:sldMk cId="3128262753" sldId="378"/>
            <ac:picMk id="3074" creationId="{28E0337B-CB05-49F5-933E-5FE82AE4309D}"/>
          </ac:picMkLst>
        </pc:picChg>
      </pc:sldChg>
      <pc:sldChg chg="addSp delSp modSp mod">
        <pc:chgData name="Mike Bloys" userId="1248c4d8-7b2b-4b32-b8bd-163ae845f9bb" providerId="ADAL" clId="{7BC77629-2F30-4514-A645-D61A706C9412}" dt="2021-06-15T08:35:49.985" v="129"/>
        <pc:sldMkLst>
          <pc:docMk/>
          <pc:sldMk cId="3379161503" sldId="379"/>
        </pc:sldMkLst>
        <pc:picChg chg="del">
          <ac:chgData name="Mike Bloys" userId="1248c4d8-7b2b-4b32-b8bd-163ae845f9bb" providerId="ADAL" clId="{7BC77629-2F30-4514-A645-D61A706C9412}" dt="2021-06-15T08:32:36.853" v="124" actId="478"/>
          <ac:picMkLst>
            <pc:docMk/>
            <pc:sldMk cId="3379161503" sldId="379"/>
            <ac:picMk id="5" creationId="{90840D68-5CF5-4704-84AF-3D4F47E5F185}"/>
          </ac:picMkLst>
        </pc:picChg>
        <pc:picChg chg="add del mod">
          <ac:chgData name="Mike Bloys" userId="1248c4d8-7b2b-4b32-b8bd-163ae845f9bb" providerId="ADAL" clId="{7BC77629-2F30-4514-A645-D61A706C9412}" dt="2021-06-15T08:31:57.749" v="117" actId="21"/>
          <ac:picMkLst>
            <pc:docMk/>
            <pc:sldMk cId="3379161503" sldId="379"/>
            <ac:picMk id="6" creationId="{90F04B7A-D96D-49B7-80C0-685C19171279}"/>
          </ac:picMkLst>
        </pc:picChg>
        <pc:picChg chg="add del mod ord">
          <ac:chgData name="Mike Bloys" userId="1248c4d8-7b2b-4b32-b8bd-163ae845f9bb" providerId="ADAL" clId="{7BC77629-2F30-4514-A645-D61A706C9412}" dt="2021-06-15T08:34:45.269" v="128" actId="478"/>
          <ac:picMkLst>
            <pc:docMk/>
            <pc:sldMk cId="3379161503" sldId="379"/>
            <ac:picMk id="8" creationId="{9C103218-82AC-40AC-9D88-65B5F869999A}"/>
          </ac:picMkLst>
        </pc:picChg>
        <pc:picChg chg="add mod ord modCrop">
          <ac:chgData name="Mike Bloys" userId="1248c4d8-7b2b-4b32-b8bd-163ae845f9bb" providerId="ADAL" clId="{7BC77629-2F30-4514-A645-D61A706C9412}" dt="2021-06-15T08:34:43.090" v="127" actId="167"/>
          <ac:picMkLst>
            <pc:docMk/>
            <pc:sldMk cId="3379161503" sldId="379"/>
            <ac:picMk id="9" creationId="{ED6E249F-A11E-4F78-A0B9-B92C70B987AB}"/>
          </ac:picMkLst>
        </pc:picChg>
        <pc:picChg chg="add mod">
          <ac:chgData name="Mike Bloys" userId="1248c4d8-7b2b-4b32-b8bd-163ae845f9bb" providerId="ADAL" clId="{7BC77629-2F30-4514-A645-D61A706C9412}" dt="2021-06-15T08:35:49.985" v="129"/>
          <ac:picMkLst>
            <pc:docMk/>
            <pc:sldMk cId="3379161503" sldId="379"/>
            <ac:picMk id="11" creationId="{77817E0D-D3A3-4C9F-81F2-4992642915AA}"/>
          </ac:picMkLst>
        </pc:picChg>
        <pc:picChg chg="del">
          <ac:chgData name="Mike Bloys" userId="1248c4d8-7b2b-4b32-b8bd-163ae845f9bb" providerId="ADAL" clId="{7BC77629-2F30-4514-A645-D61A706C9412}" dt="2021-06-15T08:32:30.918" v="123" actId="478"/>
          <ac:picMkLst>
            <pc:docMk/>
            <pc:sldMk cId="3379161503" sldId="379"/>
            <ac:picMk id="4098" creationId="{8571C7F9-F8AD-45C2-B342-5FAA72792E22}"/>
          </ac:picMkLst>
        </pc:picChg>
      </pc:sldChg>
      <pc:sldChg chg="modSp mod">
        <pc:chgData name="Mike Bloys" userId="1248c4d8-7b2b-4b32-b8bd-163ae845f9bb" providerId="ADAL" clId="{7BC77629-2F30-4514-A645-D61A706C9412}" dt="2021-06-15T08:57:41.642" v="155" actId="14734"/>
        <pc:sldMkLst>
          <pc:docMk/>
          <pc:sldMk cId="3801565354" sldId="385"/>
        </pc:sldMkLst>
        <pc:graphicFrameChg chg="mod modGraphic">
          <ac:chgData name="Mike Bloys" userId="1248c4d8-7b2b-4b32-b8bd-163ae845f9bb" providerId="ADAL" clId="{7BC77629-2F30-4514-A645-D61A706C9412}" dt="2021-06-15T08:57:41.642" v="155" actId="14734"/>
          <ac:graphicFrameMkLst>
            <pc:docMk/>
            <pc:sldMk cId="3801565354" sldId="385"/>
            <ac:graphicFrameMk id="5" creationId="{1741C4B8-89BB-4E6A-8EAB-58339AC3CECF}"/>
          </ac:graphicFrameMkLst>
        </pc:graphicFrameChg>
      </pc:sldChg>
      <pc:sldChg chg="addSp delSp modSp mod">
        <pc:chgData name="Mike Bloys" userId="1248c4d8-7b2b-4b32-b8bd-163ae845f9bb" providerId="ADAL" clId="{7BC77629-2F30-4514-A645-D61A706C9412}" dt="2021-06-15T09:11:05.016" v="253" actId="1076"/>
        <pc:sldMkLst>
          <pc:docMk/>
          <pc:sldMk cId="800260244" sldId="386"/>
        </pc:sldMkLst>
        <pc:graphicFrameChg chg="del mod">
          <ac:chgData name="Mike Bloys" userId="1248c4d8-7b2b-4b32-b8bd-163ae845f9bb" providerId="ADAL" clId="{7BC77629-2F30-4514-A645-D61A706C9412}" dt="2021-06-15T09:10:54.085" v="252" actId="478"/>
          <ac:graphicFrameMkLst>
            <pc:docMk/>
            <pc:sldMk cId="800260244" sldId="386"/>
            <ac:graphicFrameMk id="5" creationId="{1741C4B8-89BB-4E6A-8EAB-58339AC3CECF}"/>
          </ac:graphicFrameMkLst>
        </pc:graphicFrameChg>
        <pc:graphicFrameChg chg="add mod modGraphic">
          <ac:chgData name="Mike Bloys" userId="1248c4d8-7b2b-4b32-b8bd-163ae845f9bb" providerId="ADAL" clId="{7BC77629-2F30-4514-A645-D61A706C9412}" dt="2021-06-15T09:11:05.016" v="253" actId="1076"/>
          <ac:graphicFrameMkLst>
            <pc:docMk/>
            <pc:sldMk cId="800260244" sldId="386"/>
            <ac:graphicFrameMk id="6" creationId="{E4E4E4B2-D5DE-42E8-A9EE-82FFB78D6824}"/>
          </ac:graphicFrameMkLst>
        </pc:graphicFrameChg>
        <pc:graphicFrameChg chg="add mod">
          <ac:chgData name="Mike Bloys" userId="1248c4d8-7b2b-4b32-b8bd-163ae845f9bb" providerId="ADAL" clId="{7BC77629-2F30-4514-A645-D61A706C9412}" dt="2021-06-15T09:07:43.444" v="173" actId="571"/>
          <ac:graphicFrameMkLst>
            <pc:docMk/>
            <pc:sldMk cId="800260244" sldId="386"/>
            <ac:graphicFrameMk id="7" creationId="{EBF35700-024F-4E94-9675-4EE7F566EDF0}"/>
          </ac:graphicFrameMkLst>
        </pc:graphicFrameChg>
      </pc:sldChg>
      <pc:sldChg chg="addSp delSp modSp mod">
        <pc:chgData name="Mike Bloys" userId="1248c4d8-7b2b-4b32-b8bd-163ae845f9bb" providerId="ADAL" clId="{7BC77629-2F30-4514-A645-D61A706C9412}" dt="2021-06-15T09:11:26.581" v="258" actId="478"/>
        <pc:sldMkLst>
          <pc:docMk/>
          <pc:sldMk cId="4082919565" sldId="387"/>
        </pc:sldMkLst>
        <pc:graphicFrameChg chg="del mod modGraphic">
          <ac:chgData name="Mike Bloys" userId="1248c4d8-7b2b-4b32-b8bd-163ae845f9bb" providerId="ADAL" clId="{7BC77629-2F30-4514-A645-D61A706C9412}" dt="2021-06-15T09:11:26.581" v="258" actId="478"/>
          <ac:graphicFrameMkLst>
            <pc:docMk/>
            <pc:sldMk cId="4082919565" sldId="387"/>
            <ac:graphicFrameMk id="5" creationId="{1741C4B8-89BB-4E6A-8EAB-58339AC3CECF}"/>
          </ac:graphicFrameMkLst>
        </pc:graphicFrameChg>
        <pc:graphicFrameChg chg="add mod">
          <ac:chgData name="Mike Bloys" userId="1248c4d8-7b2b-4b32-b8bd-163ae845f9bb" providerId="ADAL" clId="{7BC77629-2F30-4514-A645-D61A706C9412}" dt="2021-06-15T09:11:09.575" v="255"/>
          <ac:graphicFrameMkLst>
            <pc:docMk/>
            <pc:sldMk cId="4082919565" sldId="387"/>
            <ac:graphicFrameMk id="6" creationId="{9F75F7B1-8EE9-4E54-8E22-2994F182E607}"/>
          </ac:graphicFrameMkLst>
        </pc:graphicFrameChg>
      </pc:sldChg>
      <pc:sldChg chg="addSp delSp modSp mod">
        <pc:chgData name="Mike Bloys" userId="1248c4d8-7b2b-4b32-b8bd-163ae845f9bb" providerId="ADAL" clId="{7BC77629-2F30-4514-A645-D61A706C9412}" dt="2021-06-14T16:06:25.802" v="100" actId="478"/>
        <pc:sldMkLst>
          <pc:docMk/>
          <pc:sldMk cId="600146813" sldId="388"/>
        </pc:sldMkLst>
        <pc:picChg chg="del">
          <ac:chgData name="Mike Bloys" userId="1248c4d8-7b2b-4b32-b8bd-163ae845f9bb" providerId="ADAL" clId="{7BC77629-2F30-4514-A645-D61A706C9412}" dt="2021-06-14T16:06:25.802" v="100" actId="478"/>
          <ac:picMkLst>
            <pc:docMk/>
            <pc:sldMk cId="600146813" sldId="388"/>
            <ac:picMk id="7" creationId="{01F2E42D-30AD-44FC-93B1-48D819269A48}"/>
          </ac:picMkLst>
        </pc:picChg>
        <pc:picChg chg="add mod">
          <ac:chgData name="Mike Bloys" userId="1248c4d8-7b2b-4b32-b8bd-163ae845f9bb" providerId="ADAL" clId="{7BC77629-2F30-4514-A645-D61A706C9412}" dt="2021-06-14T16:06:19.406" v="99"/>
          <ac:picMkLst>
            <pc:docMk/>
            <pc:sldMk cId="600146813" sldId="388"/>
            <ac:picMk id="8" creationId="{B6EC9ED1-F0FA-4B8F-83CB-9C46EB3655F7}"/>
          </ac:picMkLst>
        </pc:picChg>
        <pc:picChg chg="del">
          <ac:chgData name="Mike Bloys" userId="1248c4d8-7b2b-4b32-b8bd-163ae845f9bb" providerId="ADAL" clId="{7BC77629-2F30-4514-A645-D61A706C9412}" dt="2021-06-14T16:06:25.802" v="100" actId="478"/>
          <ac:picMkLst>
            <pc:docMk/>
            <pc:sldMk cId="600146813" sldId="388"/>
            <ac:picMk id="9" creationId="{3D110487-A56F-46B4-B5B3-6AEC41D3612B}"/>
          </ac:picMkLst>
        </pc:picChg>
        <pc:picChg chg="del">
          <ac:chgData name="Mike Bloys" userId="1248c4d8-7b2b-4b32-b8bd-163ae845f9bb" providerId="ADAL" clId="{7BC77629-2F30-4514-A645-D61A706C9412}" dt="2021-06-14T16:06:17.657" v="98" actId="478"/>
          <ac:picMkLst>
            <pc:docMk/>
            <pc:sldMk cId="600146813" sldId="388"/>
            <ac:picMk id="8200" creationId="{4CDAAB1B-718D-40F4-A94C-54D983B573D6}"/>
          </ac:picMkLst>
        </pc:picChg>
        <pc:picChg chg="del">
          <ac:chgData name="Mike Bloys" userId="1248c4d8-7b2b-4b32-b8bd-163ae845f9bb" providerId="ADAL" clId="{7BC77629-2F30-4514-A645-D61A706C9412}" dt="2021-06-14T16:06:17.657" v="98" actId="478"/>
          <ac:picMkLst>
            <pc:docMk/>
            <pc:sldMk cId="600146813" sldId="388"/>
            <ac:picMk id="8202" creationId="{41AAE43A-5C0E-46E7-8148-3FBA8F2E952A}"/>
          </ac:picMkLst>
        </pc:picChg>
      </pc:sldChg>
      <pc:sldMasterChg chg="modSldLayout">
        <pc:chgData name="Mike Bloys" userId="1248c4d8-7b2b-4b32-b8bd-163ae845f9bb" providerId="ADAL" clId="{7BC77629-2F30-4514-A645-D61A706C9412}" dt="2021-06-15T08:44:24.654" v="135" actId="21"/>
        <pc:sldMasterMkLst>
          <pc:docMk/>
          <pc:sldMasterMk cId="425489869" sldId="2147483660"/>
        </pc:sldMasterMkLst>
        <pc:sldLayoutChg chg="delSp modSp">
          <pc:chgData name="Mike Bloys" userId="1248c4d8-7b2b-4b32-b8bd-163ae845f9bb" providerId="ADAL" clId="{7BC77629-2F30-4514-A645-D61A706C9412}" dt="2021-06-14T14:52:51.288" v="1" actId="14826"/>
          <pc:sldLayoutMkLst>
            <pc:docMk/>
            <pc:sldMasterMk cId="425489869" sldId="2147483660"/>
            <pc:sldLayoutMk cId="2200710450" sldId="2147483661"/>
          </pc:sldLayoutMkLst>
          <pc:grpChg chg="del">
            <ac:chgData name="Mike Bloys" userId="1248c4d8-7b2b-4b32-b8bd-163ae845f9bb" providerId="ADAL" clId="{7BC77629-2F30-4514-A645-D61A706C9412}" dt="2021-06-14T14:49:53.108" v="0" actId="478"/>
            <ac:grpSpMkLst>
              <pc:docMk/>
              <pc:sldMasterMk cId="425489869" sldId="2147483660"/>
              <pc:sldLayoutMk cId="2200710450" sldId="2147483661"/>
              <ac:grpSpMk id="4" creationId="{42391584-E3F9-4905-B34D-6FFB80D143E8}"/>
            </ac:grpSpMkLst>
          </pc:grpChg>
          <pc:picChg chg="mod">
            <ac:chgData name="Mike Bloys" userId="1248c4d8-7b2b-4b32-b8bd-163ae845f9bb" providerId="ADAL" clId="{7BC77629-2F30-4514-A645-D61A706C9412}" dt="2021-06-14T14:52:51.288" v="1" actId="14826"/>
            <ac:picMkLst>
              <pc:docMk/>
              <pc:sldMasterMk cId="425489869" sldId="2147483660"/>
              <pc:sldLayoutMk cId="2200710450" sldId="2147483661"/>
              <ac:picMk id="5" creationId="{D3668081-E885-4F7D-899E-7E23E013A740}"/>
            </ac:picMkLst>
          </pc:picChg>
        </pc:sldLayoutChg>
        <pc:sldLayoutChg chg="addSp delSp modSp mod">
          <pc:chgData name="Mike Bloys" userId="1248c4d8-7b2b-4b32-b8bd-163ae845f9bb" providerId="ADAL" clId="{7BC77629-2F30-4514-A645-D61A706C9412}" dt="2021-06-14T15:09:46.914" v="54" actId="478"/>
          <pc:sldLayoutMkLst>
            <pc:docMk/>
            <pc:sldMasterMk cId="425489869" sldId="2147483660"/>
            <pc:sldLayoutMk cId="1327743907" sldId="2147483662"/>
          </pc:sldLayoutMkLst>
          <pc:spChg chg="add del mod">
            <ac:chgData name="Mike Bloys" userId="1248c4d8-7b2b-4b32-b8bd-163ae845f9bb" providerId="ADAL" clId="{7BC77629-2F30-4514-A645-D61A706C9412}" dt="2021-06-14T15:09:46.914" v="54" actId="478"/>
            <ac:spMkLst>
              <pc:docMk/>
              <pc:sldMasterMk cId="425489869" sldId="2147483660"/>
              <pc:sldLayoutMk cId="1327743907" sldId="2147483662"/>
              <ac:spMk id="6" creationId="{20E28B78-DB73-45C1-A88C-A4C5772AD201}"/>
            </ac:spMkLst>
          </pc:spChg>
          <pc:cxnChg chg="mod">
            <ac:chgData name="Mike Bloys" userId="1248c4d8-7b2b-4b32-b8bd-163ae845f9bb" providerId="ADAL" clId="{7BC77629-2F30-4514-A645-D61A706C9412}" dt="2021-06-14T15:09:45.353" v="53" actId="14100"/>
            <ac:cxnSpMkLst>
              <pc:docMk/>
              <pc:sldMasterMk cId="425489869" sldId="2147483660"/>
              <pc:sldLayoutMk cId="1327743907" sldId="2147483662"/>
              <ac:cxnSpMk id="8" creationId="{00000000-0000-0000-0000-000000000000}"/>
            </ac:cxnSpMkLst>
          </pc:cxnChg>
        </pc:sldLayoutChg>
        <pc:sldLayoutChg chg="addSp delSp modSp mod">
          <pc:chgData name="Mike Bloys" userId="1248c4d8-7b2b-4b32-b8bd-163ae845f9bb" providerId="ADAL" clId="{7BC77629-2F30-4514-A645-D61A706C9412}" dt="2021-06-15T08:44:24.654" v="135" actId="21"/>
          <pc:sldLayoutMkLst>
            <pc:docMk/>
            <pc:sldMasterMk cId="425489869" sldId="2147483660"/>
            <pc:sldLayoutMk cId="1870816498" sldId="2147483664"/>
          </pc:sldLayoutMkLst>
          <pc:spChg chg="mod">
            <ac:chgData name="Mike Bloys" userId="1248c4d8-7b2b-4b32-b8bd-163ae845f9bb" providerId="ADAL" clId="{7BC77629-2F30-4514-A645-D61A706C9412}" dt="2021-06-14T14:59:53.342" v="28" actId="207"/>
            <ac:spMkLst>
              <pc:docMk/>
              <pc:sldMasterMk cId="425489869" sldId="2147483660"/>
              <pc:sldLayoutMk cId="1870816498" sldId="2147483664"/>
              <ac:spMk id="9" creationId="{00000000-0000-0000-0000-000000000000}"/>
            </ac:spMkLst>
          </pc:spChg>
          <pc:spChg chg="del">
            <ac:chgData name="Mike Bloys" userId="1248c4d8-7b2b-4b32-b8bd-163ae845f9bb" providerId="ADAL" clId="{7BC77629-2F30-4514-A645-D61A706C9412}" dt="2021-06-14T14:59:13.745" v="3" actId="478"/>
            <ac:spMkLst>
              <pc:docMk/>
              <pc:sldMasterMk cId="425489869" sldId="2147483660"/>
              <pc:sldLayoutMk cId="1870816498" sldId="2147483664"/>
              <ac:spMk id="10" creationId="{6FEBB014-CD7D-420D-B94E-FFB6A6D2F0DD}"/>
            </ac:spMkLst>
          </pc:spChg>
          <pc:spChg chg="add mod">
            <ac:chgData name="Mike Bloys" userId="1248c4d8-7b2b-4b32-b8bd-163ae845f9bb" providerId="ADAL" clId="{7BC77629-2F30-4514-A645-D61A706C9412}" dt="2021-06-14T14:59:33.970" v="27" actId="20577"/>
            <ac:spMkLst>
              <pc:docMk/>
              <pc:sldMasterMk cId="425489869" sldId="2147483660"/>
              <pc:sldLayoutMk cId="1870816498" sldId="2147483664"/>
              <ac:spMk id="12" creationId="{EF285CFB-7452-4613-848B-9CD4D3D84DA0}"/>
            </ac:spMkLst>
          </pc:spChg>
          <pc:picChg chg="del">
            <ac:chgData name="Mike Bloys" userId="1248c4d8-7b2b-4b32-b8bd-163ae845f9bb" providerId="ADAL" clId="{7BC77629-2F30-4514-A645-D61A706C9412}" dt="2021-06-14T14:59:13.745" v="3" actId="478"/>
            <ac:picMkLst>
              <pc:docMk/>
              <pc:sldMasterMk cId="425489869" sldId="2147483660"/>
              <pc:sldLayoutMk cId="1870816498" sldId="2147483664"/>
              <ac:picMk id="3" creationId="{FAE564D0-30EF-4242-AB83-FB42A630287B}"/>
            </ac:picMkLst>
          </pc:picChg>
          <pc:picChg chg="add mod">
            <ac:chgData name="Mike Bloys" userId="1248c4d8-7b2b-4b32-b8bd-163ae845f9bb" providerId="ADAL" clId="{7BC77629-2F30-4514-A645-D61A706C9412}" dt="2021-06-14T14:59:14.281" v="4"/>
            <ac:picMkLst>
              <pc:docMk/>
              <pc:sldMasterMk cId="425489869" sldId="2147483660"/>
              <pc:sldLayoutMk cId="1870816498" sldId="2147483664"/>
              <ac:picMk id="7" creationId="{D4618EF7-015C-4CE7-BBC3-674CF5F4D7E1}"/>
            </ac:picMkLst>
          </pc:picChg>
          <pc:picChg chg="add del mod ord modCrop">
            <ac:chgData name="Mike Bloys" userId="1248c4d8-7b2b-4b32-b8bd-163ae845f9bb" providerId="ADAL" clId="{7BC77629-2F30-4514-A645-D61A706C9412}" dt="2021-06-14T16:19:00.858" v="109" actId="21"/>
            <ac:picMkLst>
              <pc:docMk/>
              <pc:sldMasterMk cId="425489869" sldId="2147483660"/>
              <pc:sldLayoutMk cId="1870816498" sldId="2147483664"/>
              <ac:picMk id="10" creationId="{159F68A5-F8D4-4A0E-ADB6-CC325E5843C4}"/>
            </ac:picMkLst>
          </pc:picChg>
          <pc:picChg chg="add del mod modCrop">
            <ac:chgData name="Mike Bloys" userId="1248c4d8-7b2b-4b32-b8bd-163ae845f9bb" providerId="ADAL" clId="{7BC77629-2F30-4514-A645-D61A706C9412}" dt="2021-06-15T08:32:13.978" v="120" actId="21"/>
            <ac:picMkLst>
              <pc:docMk/>
              <pc:sldMasterMk cId="425489869" sldId="2147483660"/>
              <pc:sldLayoutMk cId="1870816498" sldId="2147483664"/>
              <ac:picMk id="10" creationId="{D2C87F92-6F34-4501-8988-FD038FB7F681}"/>
            </ac:picMkLst>
          </pc:picChg>
          <pc:picChg chg="mod">
            <ac:chgData name="Mike Bloys" userId="1248c4d8-7b2b-4b32-b8bd-163ae845f9bb" providerId="ADAL" clId="{7BC77629-2F30-4514-A645-D61A706C9412}" dt="2021-06-14T14:59:11.667" v="2" actId="207"/>
            <ac:picMkLst>
              <pc:docMk/>
              <pc:sldMasterMk cId="425489869" sldId="2147483660"/>
              <pc:sldLayoutMk cId="1870816498" sldId="2147483664"/>
              <ac:picMk id="11" creationId="{6AE9681C-92E7-479C-A440-8EAE4D5852CC}"/>
            </ac:picMkLst>
          </pc:picChg>
          <pc:picChg chg="add del mod modCrop">
            <ac:chgData name="Mike Bloys" userId="1248c4d8-7b2b-4b32-b8bd-163ae845f9bb" providerId="ADAL" clId="{7BC77629-2F30-4514-A645-D61A706C9412}" dt="2021-06-15T08:44:24.654" v="135" actId="21"/>
            <ac:picMkLst>
              <pc:docMk/>
              <pc:sldMasterMk cId="425489869" sldId="2147483660"/>
              <pc:sldLayoutMk cId="1870816498" sldId="2147483664"/>
              <ac:picMk id="13" creationId="{899254D7-883D-4529-81C7-B1C0E6E4ECE4}"/>
            </ac:picMkLst>
          </pc:picChg>
          <pc:picChg chg="add del mod modCrop">
            <ac:chgData name="Mike Bloys" userId="1248c4d8-7b2b-4b32-b8bd-163ae845f9bb" providerId="ADAL" clId="{7BC77629-2F30-4514-A645-D61A706C9412}" dt="2021-06-14T15:41:59.610" v="59" actId="21"/>
            <ac:picMkLst>
              <pc:docMk/>
              <pc:sldMasterMk cId="425489869" sldId="2147483660"/>
              <pc:sldLayoutMk cId="1870816498" sldId="2147483664"/>
              <ac:picMk id="13" creationId="{B99739E3-9295-41C4-B746-215F0D14B800}"/>
            </ac:picMkLst>
          </pc:picChg>
          <pc:picChg chg="add del mod modCrop">
            <ac:chgData name="Mike Bloys" userId="1248c4d8-7b2b-4b32-b8bd-163ae845f9bb" providerId="ADAL" clId="{7BC77629-2F30-4514-A645-D61A706C9412}" dt="2021-06-14T15:50:25.490" v="70" actId="21"/>
            <ac:picMkLst>
              <pc:docMk/>
              <pc:sldMasterMk cId="425489869" sldId="2147483660"/>
              <pc:sldLayoutMk cId="1870816498" sldId="2147483664"/>
              <ac:picMk id="14" creationId="{2D579E4B-BD25-4185-BE62-52B471C286B1}"/>
            </ac:picMkLst>
          </pc:picChg>
        </pc:sldLayoutChg>
        <pc:sldLayoutChg chg="addSp delSp modSp mod">
          <pc:chgData name="Mike Bloys" userId="1248c4d8-7b2b-4b32-b8bd-163ae845f9bb" providerId="ADAL" clId="{7BC77629-2F30-4514-A645-D61A706C9412}" dt="2021-06-14T15:01:52.182" v="38" actId="207"/>
          <pc:sldLayoutMkLst>
            <pc:docMk/>
            <pc:sldMasterMk cId="425489869" sldId="2147483660"/>
            <pc:sldLayoutMk cId="1294972805" sldId="2147483665"/>
          </pc:sldLayoutMkLst>
          <pc:spChg chg="del">
            <ac:chgData name="Mike Bloys" userId="1248c4d8-7b2b-4b32-b8bd-163ae845f9bb" providerId="ADAL" clId="{7BC77629-2F30-4514-A645-D61A706C9412}" dt="2021-06-14T15:01:48.962" v="36" actId="478"/>
            <ac:spMkLst>
              <pc:docMk/>
              <pc:sldMasterMk cId="425489869" sldId="2147483660"/>
              <pc:sldLayoutMk cId="1294972805" sldId="2147483665"/>
              <ac:spMk id="9" creationId="{E4A931A8-4A38-4B78-B16B-362ECEBDF17D}"/>
            </ac:spMkLst>
          </pc:spChg>
          <pc:spChg chg="add mod">
            <ac:chgData name="Mike Bloys" userId="1248c4d8-7b2b-4b32-b8bd-163ae845f9bb" providerId="ADAL" clId="{7BC77629-2F30-4514-A645-D61A706C9412}" dt="2021-06-14T15:01:49.384" v="37"/>
            <ac:spMkLst>
              <pc:docMk/>
              <pc:sldMasterMk cId="425489869" sldId="2147483660"/>
              <pc:sldLayoutMk cId="1294972805" sldId="2147483665"/>
              <ac:spMk id="12" creationId="{1A5FC053-2349-4447-9AD9-EF5C23F349B6}"/>
            </ac:spMkLst>
          </pc:spChg>
          <pc:spChg chg="mod">
            <ac:chgData name="Mike Bloys" userId="1248c4d8-7b2b-4b32-b8bd-163ae845f9bb" providerId="ADAL" clId="{7BC77629-2F30-4514-A645-D61A706C9412}" dt="2021-06-14T15:01:47.249" v="35" actId="207"/>
            <ac:spMkLst>
              <pc:docMk/>
              <pc:sldMasterMk cId="425489869" sldId="2147483660"/>
              <pc:sldLayoutMk cId="1294972805" sldId="2147483665"/>
              <ac:spMk id="27" creationId="{00000000-0000-0000-0000-000000000000}"/>
            </ac:spMkLst>
          </pc:spChg>
          <pc:picChg chg="del">
            <ac:chgData name="Mike Bloys" userId="1248c4d8-7b2b-4b32-b8bd-163ae845f9bb" providerId="ADAL" clId="{7BC77629-2F30-4514-A645-D61A706C9412}" dt="2021-06-14T15:01:48.962" v="36" actId="478"/>
            <ac:picMkLst>
              <pc:docMk/>
              <pc:sldMasterMk cId="425489869" sldId="2147483660"/>
              <pc:sldLayoutMk cId="1294972805" sldId="2147483665"/>
              <ac:picMk id="8" creationId="{85649553-57D9-4415-865F-2865870955E6}"/>
            </ac:picMkLst>
          </pc:picChg>
          <pc:picChg chg="mod">
            <ac:chgData name="Mike Bloys" userId="1248c4d8-7b2b-4b32-b8bd-163ae845f9bb" providerId="ADAL" clId="{7BC77629-2F30-4514-A645-D61A706C9412}" dt="2021-06-14T15:01:52.182" v="38" actId="207"/>
            <ac:picMkLst>
              <pc:docMk/>
              <pc:sldMasterMk cId="425489869" sldId="2147483660"/>
              <pc:sldLayoutMk cId="1294972805" sldId="2147483665"/>
              <ac:picMk id="10" creationId="{0A4FA60E-C579-4999-86EC-9539F89517D2}"/>
            </ac:picMkLst>
          </pc:picChg>
          <pc:picChg chg="add mod">
            <ac:chgData name="Mike Bloys" userId="1248c4d8-7b2b-4b32-b8bd-163ae845f9bb" providerId="ADAL" clId="{7BC77629-2F30-4514-A645-D61A706C9412}" dt="2021-06-14T15:01:49.384" v="37"/>
            <ac:picMkLst>
              <pc:docMk/>
              <pc:sldMasterMk cId="425489869" sldId="2147483660"/>
              <pc:sldLayoutMk cId="1294972805" sldId="2147483665"/>
              <ac:picMk id="11" creationId="{41D91ED7-B7D8-4502-96EA-12439E7582B5}"/>
            </ac:picMkLst>
          </pc:picChg>
        </pc:sldLayoutChg>
        <pc:sldLayoutChg chg="addSp delSp modSp mod">
          <pc:chgData name="Mike Bloys" userId="1248c4d8-7b2b-4b32-b8bd-163ae845f9bb" providerId="ADAL" clId="{7BC77629-2F30-4514-A645-D61A706C9412}" dt="2021-06-14T15:02:03.854" v="42" actId="207"/>
          <pc:sldLayoutMkLst>
            <pc:docMk/>
            <pc:sldMasterMk cId="425489869" sldId="2147483660"/>
            <pc:sldLayoutMk cId="866906050" sldId="2147483666"/>
          </pc:sldLayoutMkLst>
          <pc:spChg chg="del">
            <ac:chgData name="Mike Bloys" userId="1248c4d8-7b2b-4b32-b8bd-163ae845f9bb" providerId="ADAL" clId="{7BC77629-2F30-4514-A645-D61A706C9412}" dt="2021-06-14T15:01:56.802" v="39" actId="478"/>
            <ac:spMkLst>
              <pc:docMk/>
              <pc:sldMasterMk cId="425489869" sldId="2147483660"/>
              <pc:sldLayoutMk cId="866906050" sldId="2147483666"/>
              <ac:spMk id="7" creationId="{F0F9A3D5-1F1C-4CC4-91DE-61C518C2D586}"/>
            </ac:spMkLst>
          </pc:spChg>
          <pc:spChg chg="add mod">
            <ac:chgData name="Mike Bloys" userId="1248c4d8-7b2b-4b32-b8bd-163ae845f9bb" providerId="ADAL" clId="{7BC77629-2F30-4514-A645-D61A706C9412}" dt="2021-06-14T15:01:57.178" v="40"/>
            <ac:spMkLst>
              <pc:docMk/>
              <pc:sldMasterMk cId="425489869" sldId="2147483660"/>
              <pc:sldLayoutMk cId="866906050" sldId="2147483666"/>
              <ac:spMk id="9" creationId="{45AF3316-D59F-4CDF-A8F7-555F7A612620}"/>
            </ac:spMkLst>
          </pc:spChg>
          <pc:spChg chg="mod">
            <ac:chgData name="Mike Bloys" userId="1248c4d8-7b2b-4b32-b8bd-163ae845f9bb" providerId="ADAL" clId="{7BC77629-2F30-4514-A645-D61A706C9412}" dt="2021-06-14T15:02:03.854" v="42" actId="207"/>
            <ac:spMkLst>
              <pc:docMk/>
              <pc:sldMasterMk cId="425489869" sldId="2147483660"/>
              <pc:sldLayoutMk cId="866906050" sldId="2147483666"/>
              <ac:spMk id="28" creationId="{00000000-0000-0000-0000-000000000000}"/>
            </ac:spMkLst>
          </pc:spChg>
          <pc:picChg chg="del">
            <ac:chgData name="Mike Bloys" userId="1248c4d8-7b2b-4b32-b8bd-163ae845f9bb" providerId="ADAL" clId="{7BC77629-2F30-4514-A645-D61A706C9412}" dt="2021-06-14T15:01:56.802" v="39" actId="478"/>
            <ac:picMkLst>
              <pc:docMk/>
              <pc:sldMasterMk cId="425489869" sldId="2147483660"/>
              <pc:sldLayoutMk cId="866906050" sldId="2147483666"/>
              <ac:picMk id="6" creationId="{B1FAC9F5-D35D-4F65-90C1-FE3B6CADBBE3}"/>
            </ac:picMkLst>
          </pc:picChg>
          <pc:picChg chg="add mod">
            <ac:chgData name="Mike Bloys" userId="1248c4d8-7b2b-4b32-b8bd-163ae845f9bb" providerId="ADAL" clId="{7BC77629-2F30-4514-A645-D61A706C9412}" dt="2021-06-14T15:01:57.178" v="40"/>
            <ac:picMkLst>
              <pc:docMk/>
              <pc:sldMasterMk cId="425489869" sldId="2147483660"/>
              <pc:sldLayoutMk cId="866906050" sldId="2147483666"/>
              <ac:picMk id="8" creationId="{F8EC6582-A157-41AA-8641-3A0A97B6A4A3}"/>
            </ac:picMkLst>
          </pc:picChg>
        </pc:sldLayoutChg>
        <pc:sldLayoutChg chg="addSp delSp modSp mod">
          <pc:chgData name="Mike Bloys" userId="1248c4d8-7b2b-4b32-b8bd-163ae845f9bb" providerId="ADAL" clId="{7BC77629-2F30-4514-A645-D61A706C9412}" dt="2021-06-14T15:02:14.094" v="46" actId="207"/>
          <pc:sldLayoutMkLst>
            <pc:docMk/>
            <pc:sldMasterMk cId="425489869" sldId="2147483660"/>
            <pc:sldLayoutMk cId="1517782376" sldId="2147483668"/>
          </pc:sldLayoutMkLst>
          <pc:spChg chg="mod">
            <ac:chgData name="Mike Bloys" userId="1248c4d8-7b2b-4b32-b8bd-163ae845f9bb" providerId="ADAL" clId="{7BC77629-2F30-4514-A645-D61A706C9412}" dt="2021-06-14T15:02:08.221" v="43" actId="20577"/>
            <ac:spMkLst>
              <pc:docMk/>
              <pc:sldMasterMk cId="425489869" sldId="2147483660"/>
              <pc:sldLayoutMk cId="1517782376" sldId="2147483668"/>
              <ac:spMk id="2" creationId="{00000000-0000-0000-0000-000000000000}"/>
            </ac:spMkLst>
          </pc:spChg>
          <pc:spChg chg="del">
            <ac:chgData name="Mike Bloys" userId="1248c4d8-7b2b-4b32-b8bd-163ae845f9bb" providerId="ADAL" clId="{7BC77629-2F30-4514-A645-D61A706C9412}" dt="2021-06-14T15:02:10.514" v="44" actId="478"/>
            <ac:spMkLst>
              <pc:docMk/>
              <pc:sldMasterMk cId="425489869" sldId="2147483660"/>
              <pc:sldLayoutMk cId="1517782376" sldId="2147483668"/>
              <ac:spMk id="8" creationId="{751BD8F9-2DC4-48DF-8A78-373C8F87BE10}"/>
            </ac:spMkLst>
          </pc:spChg>
          <pc:spChg chg="add mod">
            <ac:chgData name="Mike Bloys" userId="1248c4d8-7b2b-4b32-b8bd-163ae845f9bb" providerId="ADAL" clId="{7BC77629-2F30-4514-A645-D61A706C9412}" dt="2021-06-14T15:02:10.921" v="45"/>
            <ac:spMkLst>
              <pc:docMk/>
              <pc:sldMasterMk cId="425489869" sldId="2147483660"/>
              <pc:sldLayoutMk cId="1517782376" sldId="2147483668"/>
              <ac:spMk id="10" creationId="{8B88A4A9-3BA9-45FD-AFD3-39DDC537E712}"/>
            </ac:spMkLst>
          </pc:spChg>
          <pc:picChg chg="add mod">
            <ac:chgData name="Mike Bloys" userId="1248c4d8-7b2b-4b32-b8bd-163ae845f9bb" providerId="ADAL" clId="{7BC77629-2F30-4514-A645-D61A706C9412}" dt="2021-06-14T15:02:10.921" v="45"/>
            <ac:picMkLst>
              <pc:docMk/>
              <pc:sldMasterMk cId="425489869" sldId="2147483660"/>
              <pc:sldLayoutMk cId="1517782376" sldId="2147483668"/>
              <ac:picMk id="6" creationId="{FEF8B723-6589-436D-84B2-2B216BC09AB6}"/>
            </ac:picMkLst>
          </pc:picChg>
          <pc:picChg chg="del">
            <ac:chgData name="Mike Bloys" userId="1248c4d8-7b2b-4b32-b8bd-163ae845f9bb" providerId="ADAL" clId="{7BC77629-2F30-4514-A645-D61A706C9412}" dt="2021-06-14T15:02:10.514" v="44" actId="478"/>
            <ac:picMkLst>
              <pc:docMk/>
              <pc:sldMasterMk cId="425489869" sldId="2147483660"/>
              <pc:sldLayoutMk cId="1517782376" sldId="2147483668"/>
              <ac:picMk id="7" creationId="{C8E62F6E-5528-427D-9DAF-B60C42B95EE0}"/>
            </ac:picMkLst>
          </pc:picChg>
          <pc:picChg chg="mod">
            <ac:chgData name="Mike Bloys" userId="1248c4d8-7b2b-4b32-b8bd-163ae845f9bb" providerId="ADAL" clId="{7BC77629-2F30-4514-A645-D61A706C9412}" dt="2021-06-14T15:02:14.094" v="46" actId="207"/>
            <ac:picMkLst>
              <pc:docMk/>
              <pc:sldMasterMk cId="425489869" sldId="2147483660"/>
              <pc:sldLayoutMk cId="1517782376" sldId="2147483668"/>
              <ac:picMk id="9" creationId="{DDCFCE74-0DFD-4FFC-8F08-4CEE76E5A940}"/>
            </ac:picMkLst>
          </pc:picChg>
        </pc:sldLayoutChg>
        <pc:sldLayoutChg chg="addSp delSp modSp mod">
          <pc:chgData name="Mike Bloys" userId="1248c4d8-7b2b-4b32-b8bd-163ae845f9bb" providerId="ADAL" clId="{7BC77629-2F30-4514-A645-D61A706C9412}" dt="2021-06-14T15:01:36.635" v="33" actId="207"/>
          <pc:sldLayoutMkLst>
            <pc:docMk/>
            <pc:sldMasterMk cId="425489869" sldId="2147483660"/>
            <pc:sldLayoutMk cId="8838776" sldId="2147483669"/>
          </pc:sldLayoutMkLst>
          <pc:spChg chg="mod">
            <ac:chgData name="Mike Bloys" userId="1248c4d8-7b2b-4b32-b8bd-163ae845f9bb" providerId="ADAL" clId="{7BC77629-2F30-4514-A645-D61A706C9412}" dt="2021-06-14T15:01:36.635" v="33" actId="207"/>
            <ac:spMkLst>
              <pc:docMk/>
              <pc:sldMasterMk cId="425489869" sldId="2147483660"/>
              <pc:sldLayoutMk cId="8838776" sldId="2147483669"/>
              <ac:spMk id="9" creationId="{00000000-0000-0000-0000-000000000000}"/>
            </ac:spMkLst>
          </pc:spChg>
          <pc:spChg chg="del">
            <ac:chgData name="Mike Bloys" userId="1248c4d8-7b2b-4b32-b8bd-163ae845f9bb" providerId="ADAL" clId="{7BC77629-2F30-4514-A645-D61A706C9412}" dt="2021-06-14T15:01:25.858" v="29" actId="478"/>
            <ac:spMkLst>
              <pc:docMk/>
              <pc:sldMasterMk cId="425489869" sldId="2147483660"/>
              <pc:sldLayoutMk cId="8838776" sldId="2147483669"/>
              <ac:spMk id="10" creationId="{6FEBB014-CD7D-420D-B94E-FFB6A6D2F0DD}"/>
            </ac:spMkLst>
          </pc:spChg>
          <pc:spChg chg="add mod">
            <ac:chgData name="Mike Bloys" userId="1248c4d8-7b2b-4b32-b8bd-163ae845f9bb" providerId="ADAL" clId="{7BC77629-2F30-4514-A645-D61A706C9412}" dt="2021-06-14T15:01:26.326" v="30"/>
            <ac:spMkLst>
              <pc:docMk/>
              <pc:sldMasterMk cId="425489869" sldId="2147483660"/>
              <pc:sldLayoutMk cId="8838776" sldId="2147483669"/>
              <ac:spMk id="13" creationId="{7A72B0C1-6281-4457-AA48-28DF0906CADF}"/>
            </ac:spMkLst>
          </pc:spChg>
          <pc:picChg chg="del">
            <ac:chgData name="Mike Bloys" userId="1248c4d8-7b2b-4b32-b8bd-163ae845f9bb" providerId="ADAL" clId="{7BC77629-2F30-4514-A645-D61A706C9412}" dt="2021-06-14T15:01:25.858" v="29" actId="478"/>
            <ac:picMkLst>
              <pc:docMk/>
              <pc:sldMasterMk cId="425489869" sldId="2147483660"/>
              <pc:sldLayoutMk cId="8838776" sldId="2147483669"/>
              <ac:picMk id="3" creationId="{FAE564D0-30EF-4242-AB83-FB42A630287B}"/>
            </ac:picMkLst>
          </pc:picChg>
          <pc:picChg chg="mod">
            <ac:chgData name="Mike Bloys" userId="1248c4d8-7b2b-4b32-b8bd-163ae845f9bb" providerId="ADAL" clId="{7BC77629-2F30-4514-A645-D61A706C9412}" dt="2021-06-14T15:01:28.894" v="31" actId="207"/>
            <ac:picMkLst>
              <pc:docMk/>
              <pc:sldMasterMk cId="425489869" sldId="2147483660"/>
              <pc:sldLayoutMk cId="8838776" sldId="2147483669"/>
              <ac:picMk id="11" creationId="{6AE9681C-92E7-479C-A440-8EAE4D5852CC}"/>
            </ac:picMkLst>
          </pc:picChg>
          <pc:picChg chg="add mod">
            <ac:chgData name="Mike Bloys" userId="1248c4d8-7b2b-4b32-b8bd-163ae845f9bb" providerId="ADAL" clId="{7BC77629-2F30-4514-A645-D61A706C9412}" dt="2021-06-14T15:01:26.326" v="30"/>
            <ac:picMkLst>
              <pc:docMk/>
              <pc:sldMasterMk cId="425489869" sldId="2147483660"/>
              <pc:sldLayoutMk cId="8838776" sldId="2147483669"/>
              <ac:picMk id="12" creationId="{04B21E5F-F769-4F90-8EDF-8BA7B38A98AF}"/>
            </ac:picMkLst>
          </pc:picChg>
        </pc:sldLayoutChg>
      </pc:sldMasterChg>
    </pc:docChg>
  </pc:docChgLst>
  <pc:docChgLst>
    <pc:chgData name="James Franklin" userId="cf915d05-507f-491f-b4a6-b2aa085ee4b1" providerId="ADAL" clId="{EE8442B7-7C62-4FBC-AA19-613FD5B5AA6C}"/>
    <pc:docChg chg="undo custSel addSld delSld modSld sldOrd">
      <pc:chgData name="James Franklin" userId="cf915d05-507f-491f-b4a6-b2aa085ee4b1" providerId="ADAL" clId="{EE8442B7-7C62-4FBC-AA19-613FD5B5AA6C}" dt="2021-06-08T10:46:20.042" v="8210" actId="478"/>
      <pc:docMkLst>
        <pc:docMk/>
      </pc:docMkLst>
      <pc:sldChg chg="addSp delSp modSp mod">
        <pc:chgData name="James Franklin" userId="cf915d05-507f-491f-b4a6-b2aa085ee4b1" providerId="ADAL" clId="{EE8442B7-7C62-4FBC-AA19-613FD5B5AA6C}" dt="2021-06-04T08:11:05.447" v="291" actId="14100"/>
        <pc:sldMkLst>
          <pc:docMk/>
          <pc:sldMk cId="3104755081" sldId="258"/>
        </pc:sldMkLst>
        <pc:spChg chg="mod">
          <ac:chgData name="James Franklin" userId="cf915d05-507f-491f-b4a6-b2aa085ee4b1" providerId="ADAL" clId="{EE8442B7-7C62-4FBC-AA19-613FD5B5AA6C}" dt="2021-06-04T08:10:27.997" v="281" actId="21"/>
          <ac:spMkLst>
            <pc:docMk/>
            <pc:sldMk cId="3104755081" sldId="258"/>
            <ac:spMk id="2" creationId="{00000000-0000-0000-0000-000000000000}"/>
          </ac:spMkLst>
        </pc:spChg>
        <pc:spChg chg="del">
          <ac:chgData name="James Franklin" userId="cf915d05-507f-491f-b4a6-b2aa085ee4b1" providerId="ADAL" clId="{EE8442B7-7C62-4FBC-AA19-613FD5B5AA6C}" dt="2021-06-04T08:08:38.443" v="0" actId="478"/>
          <ac:spMkLst>
            <pc:docMk/>
            <pc:sldMk cId="3104755081" sldId="258"/>
            <ac:spMk id="4" creationId="{B118E9F9-EA6A-4AB5-9E0F-E50A7FDE8E15}"/>
          </ac:spMkLst>
        </pc:spChg>
        <pc:spChg chg="add mod">
          <ac:chgData name="James Franklin" userId="cf915d05-507f-491f-b4a6-b2aa085ee4b1" providerId="ADAL" clId="{EE8442B7-7C62-4FBC-AA19-613FD5B5AA6C}" dt="2021-06-04T08:11:05.447" v="291" actId="14100"/>
          <ac:spMkLst>
            <pc:docMk/>
            <pc:sldMk cId="3104755081" sldId="258"/>
            <ac:spMk id="5" creationId="{12B30085-6250-4424-B5CC-86E4521098ED}"/>
          </ac:spMkLst>
        </pc:spChg>
      </pc:sldChg>
      <pc:sldChg chg="modSp mod">
        <pc:chgData name="James Franklin" userId="cf915d05-507f-491f-b4a6-b2aa085ee4b1" providerId="ADAL" clId="{EE8442B7-7C62-4FBC-AA19-613FD5B5AA6C}" dt="2021-06-04T08:43:14.599" v="431" actId="113"/>
        <pc:sldMkLst>
          <pc:docMk/>
          <pc:sldMk cId="357167950" sldId="286"/>
        </pc:sldMkLst>
        <pc:spChg chg="mod">
          <ac:chgData name="James Franklin" userId="cf915d05-507f-491f-b4a6-b2aa085ee4b1" providerId="ADAL" clId="{EE8442B7-7C62-4FBC-AA19-613FD5B5AA6C}" dt="2021-06-04T08:11:34.334" v="300" actId="20577"/>
          <ac:spMkLst>
            <pc:docMk/>
            <pc:sldMk cId="357167950" sldId="286"/>
            <ac:spMk id="4" creationId="{00000000-0000-0000-0000-000000000000}"/>
          </ac:spMkLst>
        </pc:spChg>
        <pc:spChg chg="mod">
          <ac:chgData name="James Franklin" userId="cf915d05-507f-491f-b4a6-b2aa085ee4b1" providerId="ADAL" clId="{EE8442B7-7C62-4FBC-AA19-613FD5B5AA6C}" dt="2021-06-04T08:43:14.599" v="431" actId="113"/>
          <ac:spMkLst>
            <pc:docMk/>
            <pc:sldMk cId="357167950" sldId="286"/>
            <ac:spMk id="5" creationId="{00000000-0000-0000-0000-000000000000}"/>
          </ac:spMkLst>
        </pc:spChg>
      </pc:sldChg>
      <pc:sldChg chg="addSp delSp modSp mod">
        <pc:chgData name="James Franklin" userId="cf915d05-507f-491f-b4a6-b2aa085ee4b1" providerId="ADAL" clId="{EE8442B7-7C62-4FBC-AA19-613FD5B5AA6C}" dt="2021-06-07T08:15:23.052" v="6535" actId="478"/>
        <pc:sldMkLst>
          <pc:docMk/>
          <pc:sldMk cId="3956261070" sldId="309"/>
        </pc:sldMkLst>
        <pc:spChg chg="add del mod">
          <ac:chgData name="James Franklin" userId="cf915d05-507f-491f-b4a6-b2aa085ee4b1" providerId="ADAL" clId="{EE8442B7-7C62-4FBC-AA19-613FD5B5AA6C}" dt="2021-06-07T08:15:23.052" v="6535" actId="478"/>
          <ac:spMkLst>
            <pc:docMk/>
            <pc:sldMk cId="3956261070" sldId="309"/>
            <ac:spMk id="2" creationId="{54225211-E7FA-471A-8403-E8ABEE418298}"/>
          </ac:spMkLst>
        </pc:spChg>
        <pc:spChg chg="mod">
          <ac:chgData name="James Franklin" userId="cf915d05-507f-491f-b4a6-b2aa085ee4b1" providerId="ADAL" clId="{EE8442B7-7C62-4FBC-AA19-613FD5B5AA6C}" dt="2021-06-04T08:11:50.294" v="310" actId="20577"/>
          <ac:spMkLst>
            <pc:docMk/>
            <pc:sldMk cId="3956261070" sldId="309"/>
            <ac:spMk id="4" creationId="{00000000-0000-0000-0000-000000000000}"/>
          </ac:spMkLst>
        </pc:spChg>
        <pc:spChg chg="mod">
          <ac:chgData name="James Franklin" userId="cf915d05-507f-491f-b4a6-b2aa085ee4b1" providerId="ADAL" clId="{EE8442B7-7C62-4FBC-AA19-613FD5B5AA6C}" dt="2021-06-04T08:45:17.284" v="637" actId="20577"/>
          <ac:spMkLst>
            <pc:docMk/>
            <pc:sldMk cId="3956261070" sldId="309"/>
            <ac:spMk id="5" creationId="{00000000-0000-0000-0000-000000000000}"/>
          </ac:spMkLst>
        </pc:spChg>
      </pc:sldChg>
      <pc:sldChg chg="modSp mod">
        <pc:chgData name="James Franklin" userId="cf915d05-507f-491f-b4a6-b2aa085ee4b1" providerId="ADAL" clId="{EE8442B7-7C62-4FBC-AA19-613FD5B5AA6C}" dt="2021-06-04T08:45:39.819" v="706" actId="20577"/>
        <pc:sldMkLst>
          <pc:docMk/>
          <pc:sldMk cId="2138522022" sldId="310"/>
        </pc:sldMkLst>
        <pc:spChg chg="mod">
          <ac:chgData name="James Franklin" userId="cf915d05-507f-491f-b4a6-b2aa085ee4b1" providerId="ADAL" clId="{EE8442B7-7C62-4FBC-AA19-613FD5B5AA6C}" dt="2021-06-04T08:12:02.686" v="313" actId="20577"/>
          <ac:spMkLst>
            <pc:docMk/>
            <pc:sldMk cId="2138522022" sldId="310"/>
            <ac:spMk id="4" creationId="{00000000-0000-0000-0000-000000000000}"/>
          </ac:spMkLst>
        </pc:spChg>
        <pc:spChg chg="mod">
          <ac:chgData name="James Franklin" userId="cf915d05-507f-491f-b4a6-b2aa085ee4b1" providerId="ADAL" clId="{EE8442B7-7C62-4FBC-AA19-613FD5B5AA6C}" dt="2021-06-04T08:45:39.819" v="706" actId="20577"/>
          <ac:spMkLst>
            <pc:docMk/>
            <pc:sldMk cId="2138522022" sldId="310"/>
            <ac:spMk id="5" creationId="{00000000-0000-0000-0000-000000000000}"/>
          </ac:spMkLst>
        </pc:spChg>
      </pc:sldChg>
      <pc:sldChg chg="del">
        <pc:chgData name="James Franklin" userId="cf915d05-507f-491f-b4a6-b2aa085ee4b1" providerId="ADAL" clId="{EE8442B7-7C62-4FBC-AA19-613FD5B5AA6C}" dt="2021-06-04T08:11:31.142" v="298" actId="47"/>
        <pc:sldMkLst>
          <pc:docMk/>
          <pc:sldMk cId="3464079299" sldId="317"/>
        </pc:sldMkLst>
      </pc:sldChg>
      <pc:sldChg chg="del">
        <pc:chgData name="James Franklin" userId="cf915d05-507f-491f-b4a6-b2aa085ee4b1" providerId="ADAL" clId="{EE8442B7-7C62-4FBC-AA19-613FD5B5AA6C}" dt="2021-06-04T08:11:43.913" v="304" actId="47"/>
        <pc:sldMkLst>
          <pc:docMk/>
          <pc:sldMk cId="747475816" sldId="319"/>
        </pc:sldMkLst>
      </pc:sldChg>
      <pc:sldChg chg="del">
        <pc:chgData name="James Franklin" userId="cf915d05-507f-491f-b4a6-b2aa085ee4b1" providerId="ADAL" clId="{EE8442B7-7C62-4FBC-AA19-613FD5B5AA6C}" dt="2021-06-04T08:12:10.022" v="318" actId="47"/>
        <pc:sldMkLst>
          <pc:docMk/>
          <pc:sldMk cId="1840272697" sldId="322"/>
        </pc:sldMkLst>
      </pc:sldChg>
      <pc:sldChg chg="del">
        <pc:chgData name="James Franklin" userId="cf915d05-507f-491f-b4a6-b2aa085ee4b1" providerId="ADAL" clId="{EE8442B7-7C62-4FBC-AA19-613FD5B5AA6C}" dt="2021-06-04T08:11:43.913" v="304" actId="47"/>
        <pc:sldMkLst>
          <pc:docMk/>
          <pc:sldMk cId="250782153" sldId="327"/>
        </pc:sldMkLst>
      </pc:sldChg>
      <pc:sldChg chg="del">
        <pc:chgData name="James Franklin" userId="cf915d05-507f-491f-b4a6-b2aa085ee4b1" providerId="ADAL" clId="{EE8442B7-7C62-4FBC-AA19-613FD5B5AA6C}" dt="2021-06-04T08:11:31.142" v="298" actId="47"/>
        <pc:sldMkLst>
          <pc:docMk/>
          <pc:sldMk cId="4235968733" sldId="329"/>
        </pc:sldMkLst>
      </pc:sldChg>
      <pc:sldChg chg="del">
        <pc:chgData name="James Franklin" userId="cf915d05-507f-491f-b4a6-b2aa085ee4b1" providerId="ADAL" clId="{EE8442B7-7C62-4FBC-AA19-613FD5B5AA6C}" dt="2021-06-04T08:11:31.142" v="298" actId="47"/>
        <pc:sldMkLst>
          <pc:docMk/>
          <pc:sldMk cId="912185143" sldId="330"/>
        </pc:sldMkLst>
      </pc:sldChg>
      <pc:sldChg chg="del">
        <pc:chgData name="James Franklin" userId="cf915d05-507f-491f-b4a6-b2aa085ee4b1" providerId="ADAL" clId="{EE8442B7-7C62-4FBC-AA19-613FD5B5AA6C}" dt="2021-06-04T08:11:31.142" v="298" actId="47"/>
        <pc:sldMkLst>
          <pc:docMk/>
          <pc:sldMk cId="3077358947" sldId="331"/>
        </pc:sldMkLst>
      </pc:sldChg>
      <pc:sldChg chg="del">
        <pc:chgData name="James Franklin" userId="cf915d05-507f-491f-b4a6-b2aa085ee4b1" providerId="ADAL" clId="{EE8442B7-7C62-4FBC-AA19-613FD5B5AA6C}" dt="2021-06-04T08:11:43.913" v="304" actId="47"/>
        <pc:sldMkLst>
          <pc:docMk/>
          <pc:sldMk cId="3078891007" sldId="332"/>
        </pc:sldMkLst>
      </pc:sldChg>
      <pc:sldChg chg="del">
        <pc:chgData name="James Franklin" userId="cf915d05-507f-491f-b4a6-b2aa085ee4b1" providerId="ADAL" clId="{EE8442B7-7C62-4FBC-AA19-613FD5B5AA6C}" dt="2021-06-04T08:11:31.142" v="298" actId="47"/>
        <pc:sldMkLst>
          <pc:docMk/>
          <pc:sldMk cId="52469333" sldId="333"/>
        </pc:sldMkLst>
      </pc:sldChg>
      <pc:sldChg chg="del">
        <pc:chgData name="James Franklin" userId="cf915d05-507f-491f-b4a6-b2aa085ee4b1" providerId="ADAL" clId="{EE8442B7-7C62-4FBC-AA19-613FD5B5AA6C}" dt="2021-06-04T08:11:43.913" v="304" actId="47"/>
        <pc:sldMkLst>
          <pc:docMk/>
          <pc:sldMk cId="4026620720" sldId="334"/>
        </pc:sldMkLst>
      </pc:sldChg>
      <pc:sldChg chg="del">
        <pc:chgData name="James Franklin" userId="cf915d05-507f-491f-b4a6-b2aa085ee4b1" providerId="ADAL" clId="{EE8442B7-7C62-4FBC-AA19-613FD5B5AA6C}" dt="2021-06-04T08:11:59.125" v="311" actId="47"/>
        <pc:sldMkLst>
          <pc:docMk/>
          <pc:sldMk cId="2669564783" sldId="339"/>
        </pc:sldMkLst>
      </pc:sldChg>
      <pc:sldChg chg="del">
        <pc:chgData name="James Franklin" userId="cf915d05-507f-491f-b4a6-b2aa085ee4b1" providerId="ADAL" clId="{EE8442B7-7C62-4FBC-AA19-613FD5B5AA6C}" dt="2021-06-04T08:11:59.125" v="311" actId="47"/>
        <pc:sldMkLst>
          <pc:docMk/>
          <pc:sldMk cId="1377522683" sldId="340"/>
        </pc:sldMkLst>
      </pc:sldChg>
      <pc:sldChg chg="del">
        <pc:chgData name="James Franklin" userId="cf915d05-507f-491f-b4a6-b2aa085ee4b1" providerId="ADAL" clId="{EE8442B7-7C62-4FBC-AA19-613FD5B5AA6C}" dt="2021-06-04T08:11:43.913" v="304" actId="47"/>
        <pc:sldMkLst>
          <pc:docMk/>
          <pc:sldMk cId="2590634202" sldId="341"/>
        </pc:sldMkLst>
      </pc:sldChg>
      <pc:sldChg chg="del">
        <pc:chgData name="James Franklin" userId="cf915d05-507f-491f-b4a6-b2aa085ee4b1" providerId="ADAL" clId="{EE8442B7-7C62-4FBC-AA19-613FD5B5AA6C}" dt="2021-06-04T08:11:31.142" v="298" actId="47"/>
        <pc:sldMkLst>
          <pc:docMk/>
          <pc:sldMk cId="1922511279" sldId="342"/>
        </pc:sldMkLst>
      </pc:sldChg>
      <pc:sldChg chg="del">
        <pc:chgData name="James Franklin" userId="cf915d05-507f-491f-b4a6-b2aa085ee4b1" providerId="ADAL" clId="{EE8442B7-7C62-4FBC-AA19-613FD5B5AA6C}" dt="2021-06-04T08:12:10.215" v="319" actId="47"/>
        <pc:sldMkLst>
          <pc:docMk/>
          <pc:sldMk cId="2882588026" sldId="343"/>
        </pc:sldMkLst>
      </pc:sldChg>
      <pc:sldChg chg="del">
        <pc:chgData name="James Franklin" userId="cf915d05-507f-491f-b4a6-b2aa085ee4b1" providerId="ADAL" clId="{EE8442B7-7C62-4FBC-AA19-613FD5B5AA6C}" dt="2021-06-04T08:11:43.913" v="304" actId="47"/>
        <pc:sldMkLst>
          <pc:docMk/>
          <pc:sldMk cId="3483073414" sldId="344"/>
        </pc:sldMkLst>
      </pc:sldChg>
      <pc:sldChg chg="addSp modSp new mod ord">
        <pc:chgData name="James Franklin" userId="cf915d05-507f-491f-b4a6-b2aa085ee4b1" providerId="ADAL" clId="{EE8442B7-7C62-4FBC-AA19-613FD5B5AA6C}" dt="2021-06-04T11:22:50.698" v="2206" actId="113"/>
        <pc:sldMkLst>
          <pc:docMk/>
          <pc:sldMk cId="2953562034" sldId="345"/>
        </pc:sldMkLst>
        <pc:spChg chg="mod">
          <ac:chgData name="James Franklin" userId="cf915d05-507f-491f-b4a6-b2aa085ee4b1" providerId="ADAL" clId="{EE8442B7-7C62-4FBC-AA19-613FD5B5AA6C}" dt="2021-06-04T08:15:38.130" v="354" actId="20577"/>
          <ac:spMkLst>
            <pc:docMk/>
            <pc:sldMk cId="2953562034" sldId="345"/>
            <ac:spMk id="2" creationId="{69BB59EF-B251-41EF-8E77-A458609AA4FD}"/>
          </ac:spMkLst>
        </pc:spChg>
        <pc:spChg chg="mod">
          <ac:chgData name="James Franklin" userId="cf915d05-507f-491f-b4a6-b2aa085ee4b1" providerId="ADAL" clId="{EE8442B7-7C62-4FBC-AA19-613FD5B5AA6C}" dt="2021-06-04T11:22:50.698" v="2206" actId="113"/>
          <ac:spMkLst>
            <pc:docMk/>
            <pc:sldMk cId="2953562034" sldId="345"/>
            <ac:spMk id="3" creationId="{404D41F7-2896-40C5-B60A-8F87F783BB54}"/>
          </ac:spMkLst>
        </pc:spChg>
        <pc:picChg chg="add mod">
          <ac:chgData name="James Franklin" userId="cf915d05-507f-491f-b4a6-b2aa085ee4b1" providerId="ADAL" clId="{EE8442B7-7C62-4FBC-AA19-613FD5B5AA6C}" dt="2021-06-04T11:21:41.867" v="2025" actId="1076"/>
          <ac:picMkLst>
            <pc:docMk/>
            <pc:sldMk cId="2953562034" sldId="345"/>
            <ac:picMk id="5" creationId="{63D3A04D-1F92-46CC-9D1C-373448561652}"/>
          </ac:picMkLst>
        </pc:picChg>
        <pc:picChg chg="add mod">
          <ac:chgData name="James Franklin" userId="cf915d05-507f-491f-b4a6-b2aa085ee4b1" providerId="ADAL" clId="{EE8442B7-7C62-4FBC-AA19-613FD5B5AA6C}" dt="2021-06-04T11:21:55.723" v="2030" actId="1076"/>
          <ac:picMkLst>
            <pc:docMk/>
            <pc:sldMk cId="2953562034" sldId="345"/>
            <ac:picMk id="9218" creationId="{2F15C211-AA6B-44C6-BC25-A88371C9CFEB}"/>
          </ac:picMkLst>
        </pc:picChg>
      </pc:sldChg>
      <pc:sldChg chg="addSp delSp modSp add mod modClrScheme chgLayout">
        <pc:chgData name="James Franklin" userId="cf915d05-507f-491f-b4a6-b2aa085ee4b1" providerId="ADAL" clId="{EE8442B7-7C62-4FBC-AA19-613FD5B5AA6C}" dt="2021-06-04T13:54:24.982" v="3094" actId="20577"/>
        <pc:sldMkLst>
          <pc:docMk/>
          <pc:sldMk cId="3261884180" sldId="346"/>
        </pc:sldMkLst>
        <pc:spChg chg="del mod ord">
          <ac:chgData name="James Franklin" userId="cf915d05-507f-491f-b4a6-b2aa085ee4b1" providerId="ADAL" clId="{EE8442B7-7C62-4FBC-AA19-613FD5B5AA6C}" dt="2021-06-04T08:41:48.284" v="355" actId="700"/>
          <ac:spMkLst>
            <pc:docMk/>
            <pc:sldMk cId="3261884180" sldId="346"/>
            <ac:spMk id="2" creationId="{69BB59EF-B251-41EF-8E77-A458609AA4FD}"/>
          </ac:spMkLst>
        </pc:spChg>
        <pc:spChg chg="del mod ord">
          <ac:chgData name="James Franklin" userId="cf915d05-507f-491f-b4a6-b2aa085ee4b1" providerId="ADAL" clId="{EE8442B7-7C62-4FBC-AA19-613FD5B5AA6C}" dt="2021-06-04T08:41:48.284" v="355" actId="700"/>
          <ac:spMkLst>
            <pc:docMk/>
            <pc:sldMk cId="3261884180" sldId="346"/>
            <ac:spMk id="3" creationId="{404D41F7-2896-40C5-B60A-8F87F783BB54}"/>
          </ac:spMkLst>
        </pc:spChg>
        <pc:spChg chg="add mod ord">
          <ac:chgData name="James Franklin" userId="cf915d05-507f-491f-b4a6-b2aa085ee4b1" providerId="ADAL" clId="{EE8442B7-7C62-4FBC-AA19-613FD5B5AA6C}" dt="2021-06-04T11:23:00.131" v="2213" actId="20577"/>
          <ac:spMkLst>
            <pc:docMk/>
            <pc:sldMk cId="3261884180" sldId="346"/>
            <ac:spMk id="4" creationId="{0F1537FD-43A3-4263-ADD0-7C4BDF874154}"/>
          </ac:spMkLst>
        </pc:spChg>
        <pc:spChg chg="add mod ord">
          <ac:chgData name="James Franklin" userId="cf915d05-507f-491f-b4a6-b2aa085ee4b1" providerId="ADAL" clId="{EE8442B7-7C62-4FBC-AA19-613FD5B5AA6C}" dt="2021-06-04T13:54:24.982" v="3094" actId="20577"/>
          <ac:spMkLst>
            <pc:docMk/>
            <pc:sldMk cId="3261884180" sldId="346"/>
            <ac:spMk id="5" creationId="{167A9FEE-1A58-4000-AE9A-A2A896B9A48D}"/>
          </ac:spMkLst>
        </pc:spChg>
      </pc:sldChg>
      <pc:sldChg chg="addSp delSp modSp add mod">
        <pc:chgData name="James Franklin" userId="cf915d05-507f-491f-b4a6-b2aa085ee4b1" providerId="ADAL" clId="{EE8442B7-7C62-4FBC-AA19-613FD5B5AA6C}" dt="2021-06-04T14:36:31.219" v="3257" actId="20577"/>
        <pc:sldMkLst>
          <pc:docMk/>
          <pc:sldMk cId="2457940793" sldId="347"/>
        </pc:sldMkLst>
        <pc:spChg chg="mod">
          <ac:chgData name="James Franklin" userId="cf915d05-507f-491f-b4a6-b2aa085ee4b1" providerId="ADAL" clId="{EE8442B7-7C62-4FBC-AA19-613FD5B5AA6C}" dt="2021-06-04T08:41:57.283" v="363" actId="20577"/>
          <ac:spMkLst>
            <pc:docMk/>
            <pc:sldMk cId="2457940793" sldId="347"/>
            <ac:spMk id="2" creationId="{69BB59EF-B251-41EF-8E77-A458609AA4FD}"/>
          </ac:spMkLst>
        </pc:spChg>
        <pc:spChg chg="mod">
          <ac:chgData name="James Franklin" userId="cf915d05-507f-491f-b4a6-b2aa085ee4b1" providerId="ADAL" clId="{EE8442B7-7C62-4FBC-AA19-613FD5B5AA6C}" dt="2021-06-04T14:36:31.219" v="3257" actId="20577"/>
          <ac:spMkLst>
            <pc:docMk/>
            <pc:sldMk cId="2457940793" sldId="347"/>
            <ac:spMk id="3" creationId="{404D41F7-2896-40C5-B60A-8F87F783BB54}"/>
          </ac:spMkLst>
        </pc:spChg>
        <pc:picChg chg="add del mod">
          <ac:chgData name="James Franklin" userId="cf915d05-507f-491f-b4a6-b2aa085ee4b1" providerId="ADAL" clId="{EE8442B7-7C62-4FBC-AA19-613FD5B5AA6C}" dt="2021-06-04T09:48:53.565" v="1232" actId="478"/>
          <ac:picMkLst>
            <pc:docMk/>
            <pc:sldMk cId="2457940793" sldId="347"/>
            <ac:picMk id="5" creationId="{8B7D2ADE-84DE-4665-B02A-56B005CA1169}"/>
          </ac:picMkLst>
        </pc:picChg>
        <pc:picChg chg="add mod">
          <ac:chgData name="James Franklin" userId="cf915d05-507f-491f-b4a6-b2aa085ee4b1" providerId="ADAL" clId="{EE8442B7-7C62-4FBC-AA19-613FD5B5AA6C}" dt="2021-06-04T09:48:49.228" v="1231" actId="1076"/>
          <ac:picMkLst>
            <pc:docMk/>
            <pc:sldMk cId="2457940793" sldId="347"/>
            <ac:picMk id="7" creationId="{57FF3E8E-8129-4538-BC6C-CD7CE2D1F236}"/>
          </ac:picMkLst>
        </pc:picChg>
        <pc:picChg chg="add del mod">
          <ac:chgData name="James Franklin" userId="cf915d05-507f-491f-b4a6-b2aa085ee4b1" providerId="ADAL" clId="{EE8442B7-7C62-4FBC-AA19-613FD5B5AA6C}" dt="2021-06-04T09:19:22.267" v="712" actId="21"/>
          <ac:picMkLst>
            <pc:docMk/>
            <pc:sldMk cId="2457940793" sldId="347"/>
            <ac:picMk id="1026" creationId="{136634D5-D945-46BE-917C-CCBD754DA5E1}"/>
          </ac:picMkLst>
        </pc:picChg>
        <pc:picChg chg="add mod">
          <ac:chgData name="James Franklin" userId="cf915d05-507f-491f-b4a6-b2aa085ee4b1" providerId="ADAL" clId="{EE8442B7-7C62-4FBC-AA19-613FD5B5AA6C}" dt="2021-06-04T09:49:25.419" v="1240" actId="732"/>
          <ac:picMkLst>
            <pc:docMk/>
            <pc:sldMk cId="2457940793" sldId="347"/>
            <ac:picMk id="1028" creationId="{6E662C42-6773-43B0-BE68-97F921C8ABC0}"/>
          </ac:picMkLst>
        </pc:picChg>
      </pc:sldChg>
      <pc:sldChg chg="modSp add del mod">
        <pc:chgData name="James Franklin" userId="cf915d05-507f-491f-b4a6-b2aa085ee4b1" providerId="ADAL" clId="{EE8442B7-7C62-4FBC-AA19-613FD5B5AA6C}" dt="2021-06-04T09:49:53.534" v="1283" actId="47"/>
        <pc:sldMkLst>
          <pc:docMk/>
          <pc:sldMk cId="2126358684" sldId="348"/>
        </pc:sldMkLst>
        <pc:spChg chg="mod">
          <ac:chgData name="James Franklin" userId="cf915d05-507f-491f-b4a6-b2aa085ee4b1" providerId="ADAL" clId="{EE8442B7-7C62-4FBC-AA19-613FD5B5AA6C}" dt="2021-06-04T08:42:07.023" v="379" actId="20577"/>
          <ac:spMkLst>
            <pc:docMk/>
            <pc:sldMk cId="2126358684" sldId="348"/>
            <ac:spMk id="2" creationId="{69BB59EF-B251-41EF-8E77-A458609AA4FD}"/>
          </ac:spMkLst>
        </pc:spChg>
      </pc:sldChg>
      <pc:sldChg chg="addSp modSp add mod ord setBg">
        <pc:chgData name="James Franklin" userId="cf915d05-507f-491f-b4a6-b2aa085ee4b1" providerId="ADAL" clId="{EE8442B7-7C62-4FBC-AA19-613FD5B5AA6C}" dt="2021-06-08T10:43:39.611" v="8165" actId="20577"/>
        <pc:sldMkLst>
          <pc:docMk/>
          <pc:sldMk cId="2285858980" sldId="349"/>
        </pc:sldMkLst>
        <pc:spChg chg="mod">
          <ac:chgData name="James Franklin" userId="cf915d05-507f-491f-b4a6-b2aa085ee4b1" providerId="ADAL" clId="{EE8442B7-7C62-4FBC-AA19-613FD5B5AA6C}" dt="2021-06-04T08:45:29.699" v="703" actId="20577"/>
          <ac:spMkLst>
            <pc:docMk/>
            <pc:sldMk cId="2285858980" sldId="349"/>
            <ac:spMk id="2" creationId="{69BB59EF-B251-41EF-8E77-A458609AA4FD}"/>
          </ac:spMkLst>
        </pc:spChg>
        <pc:spChg chg="mod">
          <ac:chgData name="James Franklin" userId="cf915d05-507f-491f-b4a6-b2aa085ee4b1" providerId="ADAL" clId="{EE8442B7-7C62-4FBC-AA19-613FD5B5AA6C}" dt="2021-06-08T10:43:39.611" v="8165" actId="20577"/>
          <ac:spMkLst>
            <pc:docMk/>
            <pc:sldMk cId="2285858980" sldId="349"/>
            <ac:spMk id="3" creationId="{404D41F7-2896-40C5-B60A-8F87F783BB54}"/>
          </ac:spMkLst>
        </pc:spChg>
        <pc:picChg chg="add mod">
          <ac:chgData name="James Franklin" userId="cf915d05-507f-491f-b4a6-b2aa085ee4b1" providerId="ADAL" clId="{EE8442B7-7C62-4FBC-AA19-613FD5B5AA6C}" dt="2021-06-04T13:47:58.790" v="2771" actId="1076"/>
          <ac:picMkLst>
            <pc:docMk/>
            <pc:sldMk cId="2285858980" sldId="349"/>
            <ac:picMk id="5" creationId="{904D12DC-3CAA-4169-B39D-3209F2FE3063}"/>
          </ac:picMkLst>
        </pc:picChg>
        <pc:picChg chg="add mod">
          <ac:chgData name="James Franklin" userId="cf915d05-507f-491f-b4a6-b2aa085ee4b1" providerId="ADAL" clId="{EE8442B7-7C62-4FBC-AA19-613FD5B5AA6C}" dt="2021-06-07T08:19:07.954" v="6762" actId="1076"/>
          <ac:picMkLst>
            <pc:docMk/>
            <pc:sldMk cId="2285858980" sldId="349"/>
            <ac:picMk id="12290" creationId="{488674B9-5643-4B4D-8896-1B9425C1033C}"/>
          </ac:picMkLst>
        </pc:picChg>
      </pc:sldChg>
      <pc:sldChg chg="addSp delSp modSp add mod ord setBg">
        <pc:chgData name="James Franklin" userId="cf915d05-507f-491f-b4a6-b2aa085ee4b1" providerId="ADAL" clId="{EE8442B7-7C62-4FBC-AA19-613FD5B5AA6C}" dt="2021-06-07T08:56:21.553" v="7353" actId="14"/>
        <pc:sldMkLst>
          <pc:docMk/>
          <pc:sldMk cId="3927440094" sldId="350"/>
        </pc:sldMkLst>
        <pc:spChg chg="mod">
          <ac:chgData name="James Franklin" userId="cf915d05-507f-491f-b4a6-b2aa085ee4b1" providerId="ADAL" clId="{EE8442B7-7C62-4FBC-AA19-613FD5B5AA6C}" dt="2021-06-04T13:32:57.385" v="2748" actId="207"/>
          <ac:spMkLst>
            <pc:docMk/>
            <pc:sldMk cId="3927440094" sldId="350"/>
            <ac:spMk id="2" creationId="{69BB59EF-B251-41EF-8E77-A458609AA4FD}"/>
          </ac:spMkLst>
        </pc:spChg>
        <pc:spChg chg="mod">
          <ac:chgData name="James Franklin" userId="cf915d05-507f-491f-b4a6-b2aa085ee4b1" providerId="ADAL" clId="{EE8442B7-7C62-4FBC-AA19-613FD5B5AA6C}" dt="2021-06-07T08:56:21.553" v="7353" actId="14"/>
          <ac:spMkLst>
            <pc:docMk/>
            <pc:sldMk cId="3927440094" sldId="350"/>
            <ac:spMk id="3" creationId="{404D41F7-2896-40C5-B60A-8F87F783BB54}"/>
          </ac:spMkLst>
        </pc:spChg>
        <pc:picChg chg="add del mod">
          <ac:chgData name="James Franklin" userId="cf915d05-507f-491f-b4a6-b2aa085ee4b1" providerId="ADAL" clId="{EE8442B7-7C62-4FBC-AA19-613FD5B5AA6C}" dt="2021-06-04T13:32:12.245" v="2736" actId="478"/>
          <ac:picMkLst>
            <pc:docMk/>
            <pc:sldMk cId="3927440094" sldId="350"/>
            <ac:picMk id="5" creationId="{E7D3A4AA-5990-4FDE-A210-D73F615F7174}"/>
          </ac:picMkLst>
        </pc:picChg>
        <pc:picChg chg="add mod">
          <ac:chgData name="James Franklin" userId="cf915d05-507f-491f-b4a6-b2aa085ee4b1" providerId="ADAL" clId="{EE8442B7-7C62-4FBC-AA19-613FD5B5AA6C}" dt="2021-06-04T13:32:19.464" v="2738" actId="1076"/>
          <ac:picMkLst>
            <pc:docMk/>
            <pc:sldMk cId="3927440094" sldId="350"/>
            <ac:picMk id="7" creationId="{E2B2662A-9E5A-48A5-8E36-42DDD7014655}"/>
          </ac:picMkLst>
        </pc:picChg>
        <pc:picChg chg="add del mod">
          <ac:chgData name="James Franklin" userId="cf915d05-507f-491f-b4a6-b2aa085ee4b1" providerId="ADAL" clId="{EE8442B7-7C62-4FBC-AA19-613FD5B5AA6C}" dt="2021-06-04T13:30:46.802" v="2697" actId="478"/>
          <ac:picMkLst>
            <pc:docMk/>
            <pc:sldMk cId="3927440094" sldId="350"/>
            <ac:picMk id="11266" creationId="{F00E5453-56FD-4028-BD97-8B809F98247F}"/>
          </ac:picMkLst>
        </pc:picChg>
        <pc:picChg chg="add mod">
          <ac:chgData name="James Franklin" userId="cf915d05-507f-491f-b4a6-b2aa085ee4b1" providerId="ADAL" clId="{EE8442B7-7C62-4FBC-AA19-613FD5B5AA6C}" dt="2021-06-04T13:32:50.021" v="2746" actId="167"/>
          <ac:picMkLst>
            <pc:docMk/>
            <pc:sldMk cId="3927440094" sldId="350"/>
            <ac:picMk id="11268" creationId="{A68C1806-3BE3-425D-A5FC-DD1D07EDA1F4}"/>
          </ac:picMkLst>
        </pc:picChg>
      </pc:sldChg>
      <pc:sldChg chg="addSp modSp add mod ord">
        <pc:chgData name="James Franklin" userId="cf915d05-507f-491f-b4a6-b2aa085ee4b1" providerId="ADAL" clId="{EE8442B7-7C62-4FBC-AA19-613FD5B5AA6C}" dt="2021-06-04T15:06:32.267" v="3934" actId="20577"/>
        <pc:sldMkLst>
          <pc:docMk/>
          <pc:sldMk cId="97681329" sldId="351"/>
        </pc:sldMkLst>
        <pc:spChg chg="mod">
          <ac:chgData name="James Franklin" userId="cf915d05-507f-491f-b4a6-b2aa085ee4b1" providerId="ADAL" clId="{EE8442B7-7C62-4FBC-AA19-613FD5B5AA6C}" dt="2021-06-04T08:42:44.540" v="404" actId="20577"/>
          <ac:spMkLst>
            <pc:docMk/>
            <pc:sldMk cId="97681329" sldId="351"/>
            <ac:spMk id="2" creationId="{69BB59EF-B251-41EF-8E77-A458609AA4FD}"/>
          </ac:spMkLst>
        </pc:spChg>
        <pc:spChg chg="mod">
          <ac:chgData name="James Franklin" userId="cf915d05-507f-491f-b4a6-b2aa085ee4b1" providerId="ADAL" clId="{EE8442B7-7C62-4FBC-AA19-613FD5B5AA6C}" dt="2021-06-04T15:02:22.816" v="3586" actId="20577"/>
          <ac:spMkLst>
            <pc:docMk/>
            <pc:sldMk cId="97681329" sldId="351"/>
            <ac:spMk id="3" creationId="{404D41F7-2896-40C5-B60A-8F87F783BB54}"/>
          </ac:spMkLst>
        </pc:spChg>
        <pc:spChg chg="add mod">
          <ac:chgData name="James Franklin" userId="cf915d05-507f-491f-b4a6-b2aa085ee4b1" providerId="ADAL" clId="{EE8442B7-7C62-4FBC-AA19-613FD5B5AA6C}" dt="2021-06-04T15:06:32.267" v="3934" actId="20577"/>
          <ac:spMkLst>
            <pc:docMk/>
            <pc:sldMk cId="97681329" sldId="351"/>
            <ac:spMk id="6" creationId="{D8BB049E-C695-4A5D-8B73-F2DFFB2DFC8A}"/>
          </ac:spMkLst>
        </pc:spChg>
        <pc:picChg chg="add mod">
          <ac:chgData name="James Franklin" userId="cf915d05-507f-491f-b4a6-b2aa085ee4b1" providerId="ADAL" clId="{EE8442B7-7C62-4FBC-AA19-613FD5B5AA6C}" dt="2021-06-04T10:14:12.234" v="1335" actId="1076"/>
          <ac:picMkLst>
            <pc:docMk/>
            <pc:sldMk cId="97681329" sldId="351"/>
            <ac:picMk id="5" creationId="{22F098BD-BECB-4DB4-BF71-288AC7FB4B15}"/>
          </ac:picMkLst>
        </pc:picChg>
        <pc:picChg chg="add mod">
          <ac:chgData name="James Franklin" userId="cf915d05-507f-491f-b4a6-b2aa085ee4b1" providerId="ADAL" clId="{EE8442B7-7C62-4FBC-AA19-613FD5B5AA6C}" dt="2021-06-04T10:14:49.641" v="1344" actId="732"/>
          <ac:picMkLst>
            <pc:docMk/>
            <pc:sldMk cId="97681329" sldId="351"/>
            <ac:picMk id="5122" creationId="{3E829122-D614-442A-964D-C715A8B12AE9}"/>
          </ac:picMkLst>
        </pc:picChg>
      </pc:sldChg>
      <pc:sldChg chg="addSp delSp modSp add mod modClrScheme chgLayout">
        <pc:chgData name="James Franklin" userId="cf915d05-507f-491f-b4a6-b2aa085ee4b1" providerId="ADAL" clId="{EE8442B7-7C62-4FBC-AA19-613FD5B5AA6C}" dt="2021-06-07T09:00:10.314" v="7832" actId="207"/>
        <pc:sldMkLst>
          <pc:docMk/>
          <pc:sldMk cId="4290055323" sldId="352"/>
        </pc:sldMkLst>
        <pc:spChg chg="mod ord">
          <ac:chgData name="James Franklin" userId="cf915d05-507f-491f-b4a6-b2aa085ee4b1" providerId="ADAL" clId="{EE8442B7-7C62-4FBC-AA19-613FD5B5AA6C}" dt="2021-06-04T08:12:33.372" v="345" actId="700"/>
          <ac:spMkLst>
            <pc:docMk/>
            <pc:sldMk cId="4290055323" sldId="352"/>
            <ac:spMk id="2" creationId="{69BB59EF-B251-41EF-8E77-A458609AA4FD}"/>
          </ac:spMkLst>
        </pc:spChg>
        <pc:spChg chg="del mod ord">
          <ac:chgData name="James Franklin" userId="cf915d05-507f-491f-b4a6-b2aa085ee4b1" providerId="ADAL" clId="{EE8442B7-7C62-4FBC-AA19-613FD5B5AA6C}" dt="2021-06-04T08:12:33.372" v="345" actId="700"/>
          <ac:spMkLst>
            <pc:docMk/>
            <pc:sldMk cId="4290055323" sldId="352"/>
            <ac:spMk id="3" creationId="{404D41F7-2896-40C5-B60A-8F87F783BB54}"/>
          </ac:spMkLst>
        </pc:spChg>
        <pc:spChg chg="add mod ord">
          <ac:chgData name="James Franklin" userId="cf915d05-507f-491f-b4a6-b2aa085ee4b1" providerId="ADAL" clId="{EE8442B7-7C62-4FBC-AA19-613FD5B5AA6C}" dt="2021-06-07T09:00:10.314" v="7832" actId="207"/>
          <ac:spMkLst>
            <pc:docMk/>
            <pc:sldMk cId="4290055323" sldId="352"/>
            <ac:spMk id="4" creationId="{2D1A2B7D-5A9D-4DCB-8897-67AC08A32701}"/>
          </ac:spMkLst>
        </pc:spChg>
      </pc:sldChg>
      <pc:sldChg chg="addSp delSp modSp add mod modClrScheme chgLayout">
        <pc:chgData name="James Franklin" userId="cf915d05-507f-491f-b4a6-b2aa085ee4b1" providerId="ADAL" clId="{EE8442B7-7C62-4FBC-AA19-613FD5B5AA6C}" dt="2021-06-07T08:20:43.435" v="7105" actId="207"/>
        <pc:sldMkLst>
          <pc:docMk/>
          <pc:sldMk cId="1304188956" sldId="353"/>
        </pc:sldMkLst>
        <pc:spChg chg="del mod ord">
          <ac:chgData name="James Franklin" userId="cf915d05-507f-491f-b4a6-b2aa085ee4b1" providerId="ADAL" clId="{EE8442B7-7C62-4FBC-AA19-613FD5B5AA6C}" dt="2021-06-04T08:45:36.154" v="704" actId="700"/>
          <ac:spMkLst>
            <pc:docMk/>
            <pc:sldMk cId="1304188956" sldId="353"/>
            <ac:spMk id="2" creationId="{69BB59EF-B251-41EF-8E77-A458609AA4FD}"/>
          </ac:spMkLst>
        </pc:spChg>
        <pc:spChg chg="del mod ord">
          <ac:chgData name="James Franklin" userId="cf915d05-507f-491f-b4a6-b2aa085ee4b1" providerId="ADAL" clId="{EE8442B7-7C62-4FBC-AA19-613FD5B5AA6C}" dt="2021-06-04T08:45:36.154" v="704" actId="700"/>
          <ac:spMkLst>
            <pc:docMk/>
            <pc:sldMk cId="1304188956" sldId="353"/>
            <ac:spMk id="3" creationId="{404D41F7-2896-40C5-B60A-8F87F783BB54}"/>
          </ac:spMkLst>
        </pc:spChg>
        <pc:spChg chg="add mod ord">
          <ac:chgData name="James Franklin" userId="cf915d05-507f-491f-b4a6-b2aa085ee4b1" providerId="ADAL" clId="{EE8442B7-7C62-4FBC-AA19-613FD5B5AA6C}" dt="2021-06-04T09:45:43.437" v="1215" actId="20577"/>
          <ac:spMkLst>
            <pc:docMk/>
            <pc:sldMk cId="1304188956" sldId="353"/>
            <ac:spMk id="4" creationId="{56E48D5C-2487-42E6-BAD8-D7CD9434DF32}"/>
          </ac:spMkLst>
        </pc:spChg>
        <pc:spChg chg="add mod ord">
          <ac:chgData name="James Franklin" userId="cf915d05-507f-491f-b4a6-b2aa085ee4b1" providerId="ADAL" clId="{EE8442B7-7C62-4FBC-AA19-613FD5B5AA6C}" dt="2021-06-07T08:20:43.435" v="7105" actId="207"/>
          <ac:spMkLst>
            <pc:docMk/>
            <pc:sldMk cId="1304188956" sldId="353"/>
            <ac:spMk id="5" creationId="{0C15654C-ADB4-442A-B96B-6546D7A42AAF}"/>
          </ac:spMkLst>
        </pc:spChg>
      </pc:sldChg>
      <pc:sldChg chg="addSp modSp add mod">
        <pc:chgData name="James Franklin" userId="cf915d05-507f-491f-b4a6-b2aa085ee4b1" providerId="ADAL" clId="{EE8442B7-7C62-4FBC-AA19-613FD5B5AA6C}" dt="2021-06-04T15:12:00.607" v="4783" actId="20577"/>
        <pc:sldMkLst>
          <pc:docMk/>
          <pc:sldMk cId="3843258147" sldId="354"/>
        </pc:sldMkLst>
        <pc:spChg chg="mod">
          <ac:chgData name="James Franklin" userId="cf915d05-507f-491f-b4a6-b2aa085ee4b1" providerId="ADAL" clId="{EE8442B7-7C62-4FBC-AA19-613FD5B5AA6C}" dt="2021-06-04T08:43:50.556" v="503" actId="20577"/>
          <ac:spMkLst>
            <pc:docMk/>
            <pc:sldMk cId="3843258147" sldId="354"/>
            <ac:spMk id="2" creationId="{69BB59EF-B251-41EF-8E77-A458609AA4FD}"/>
          </ac:spMkLst>
        </pc:spChg>
        <pc:spChg chg="mod">
          <ac:chgData name="James Franklin" userId="cf915d05-507f-491f-b4a6-b2aa085ee4b1" providerId="ADAL" clId="{EE8442B7-7C62-4FBC-AA19-613FD5B5AA6C}" dt="2021-06-04T15:12:00.607" v="4783" actId="20577"/>
          <ac:spMkLst>
            <pc:docMk/>
            <pc:sldMk cId="3843258147" sldId="354"/>
            <ac:spMk id="3" creationId="{404D41F7-2896-40C5-B60A-8F87F783BB54}"/>
          </ac:spMkLst>
        </pc:spChg>
        <pc:spChg chg="add mod">
          <ac:chgData name="James Franklin" userId="cf915d05-507f-491f-b4a6-b2aa085ee4b1" providerId="ADAL" clId="{EE8442B7-7C62-4FBC-AA19-613FD5B5AA6C}" dt="2021-06-04T10:16:44.099" v="1460" actId="20577"/>
          <ac:spMkLst>
            <pc:docMk/>
            <pc:sldMk cId="3843258147" sldId="354"/>
            <ac:spMk id="5" creationId="{D0B7EF46-9A74-44AD-BEFF-7F32C261DC5C}"/>
          </ac:spMkLst>
        </pc:spChg>
        <pc:picChg chg="add mod">
          <ac:chgData name="James Franklin" userId="cf915d05-507f-491f-b4a6-b2aa085ee4b1" providerId="ADAL" clId="{EE8442B7-7C62-4FBC-AA19-613FD5B5AA6C}" dt="2021-06-04T10:54:00.799" v="1770" actId="1076"/>
          <ac:picMkLst>
            <pc:docMk/>
            <pc:sldMk cId="3843258147" sldId="354"/>
            <ac:picMk id="7" creationId="{D7B89BF5-582B-49FC-B0AF-E0E2D0E55FF9}"/>
          </ac:picMkLst>
        </pc:picChg>
        <pc:picChg chg="add mod">
          <ac:chgData name="James Franklin" userId="cf915d05-507f-491f-b4a6-b2aa085ee4b1" providerId="ADAL" clId="{EE8442B7-7C62-4FBC-AA19-613FD5B5AA6C}" dt="2021-06-04T15:11:44.979" v="4740" actId="167"/>
          <ac:picMkLst>
            <pc:docMk/>
            <pc:sldMk cId="3843258147" sldId="354"/>
            <ac:picMk id="7170" creationId="{F6B7248C-A764-4749-BABE-0D5C5E0D85F4}"/>
          </ac:picMkLst>
        </pc:picChg>
      </pc:sldChg>
      <pc:sldChg chg="addSp delSp modSp add mod modClrScheme chgLayout">
        <pc:chgData name="James Franklin" userId="cf915d05-507f-491f-b4a6-b2aa085ee4b1" providerId="ADAL" clId="{EE8442B7-7C62-4FBC-AA19-613FD5B5AA6C}" dt="2021-06-04T15:06:41.170" v="3935" actId="207"/>
        <pc:sldMkLst>
          <pc:docMk/>
          <pc:sldMk cId="553346098" sldId="355"/>
        </pc:sldMkLst>
        <pc:spChg chg="del mod ord">
          <ac:chgData name="James Franklin" userId="cf915d05-507f-491f-b4a6-b2aa085ee4b1" providerId="ADAL" clId="{EE8442B7-7C62-4FBC-AA19-613FD5B5AA6C}" dt="2021-06-04T08:42:15.438" v="380" actId="700"/>
          <ac:spMkLst>
            <pc:docMk/>
            <pc:sldMk cId="553346098" sldId="355"/>
            <ac:spMk id="2" creationId="{69BB59EF-B251-41EF-8E77-A458609AA4FD}"/>
          </ac:spMkLst>
        </pc:spChg>
        <pc:spChg chg="del mod ord">
          <ac:chgData name="James Franklin" userId="cf915d05-507f-491f-b4a6-b2aa085ee4b1" providerId="ADAL" clId="{EE8442B7-7C62-4FBC-AA19-613FD5B5AA6C}" dt="2021-06-04T08:42:15.438" v="380" actId="700"/>
          <ac:spMkLst>
            <pc:docMk/>
            <pc:sldMk cId="553346098" sldId="355"/>
            <ac:spMk id="3" creationId="{404D41F7-2896-40C5-B60A-8F87F783BB54}"/>
          </ac:spMkLst>
        </pc:spChg>
        <pc:spChg chg="add mod ord">
          <ac:chgData name="James Franklin" userId="cf915d05-507f-491f-b4a6-b2aa085ee4b1" providerId="ADAL" clId="{EE8442B7-7C62-4FBC-AA19-613FD5B5AA6C}" dt="2021-06-04T09:49:59.149" v="1298" actId="20577"/>
          <ac:spMkLst>
            <pc:docMk/>
            <pc:sldMk cId="553346098" sldId="355"/>
            <ac:spMk id="4" creationId="{BE8BB037-5FA5-4E70-8574-ED31B29436FB}"/>
          </ac:spMkLst>
        </pc:spChg>
        <pc:spChg chg="add mod ord">
          <ac:chgData name="James Franklin" userId="cf915d05-507f-491f-b4a6-b2aa085ee4b1" providerId="ADAL" clId="{EE8442B7-7C62-4FBC-AA19-613FD5B5AA6C}" dt="2021-06-04T15:06:41.170" v="3935" actId="207"/>
          <ac:spMkLst>
            <pc:docMk/>
            <pc:sldMk cId="553346098" sldId="355"/>
            <ac:spMk id="5" creationId="{77F1EB01-A83D-4C09-814A-661794219954}"/>
          </ac:spMkLst>
        </pc:spChg>
      </pc:sldChg>
      <pc:sldChg chg="modSp add mod">
        <pc:chgData name="James Franklin" userId="cf915d05-507f-491f-b4a6-b2aa085ee4b1" providerId="ADAL" clId="{EE8442B7-7C62-4FBC-AA19-613FD5B5AA6C}" dt="2021-06-04T15:10:15.913" v="4529" actId="20577"/>
        <pc:sldMkLst>
          <pc:docMk/>
          <pc:sldMk cId="3459515278" sldId="356"/>
        </pc:sldMkLst>
        <pc:spChg chg="mod">
          <ac:chgData name="James Franklin" userId="cf915d05-507f-491f-b4a6-b2aa085ee4b1" providerId="ADAL" clId="{EE8442B7-7C62-4FBC-AA19-613FD5B5AA6C}" dt="2021-06-04T08:43:26.099" v="453" actId="20577"/>
          <ac:spMkLst>
            <pc:docMk/>
            <pc:sldMk cId="3459515278" sldId="356"/>
            <ac:spMk id="2" creationId="{69BB59EF-B251-41EF-8E77-A458609AA4FD}"/>
          </ac:spMkLst>
        </pc:spChg>
        <pc:spChg chg="mod">
          <ac:chgData name="James Franklin" userId="cf915d05-507f-491f-b4a6-b2aa085ee4b1" providerId="ADAL" clId="{EE8442B7-7C62-4FBC-AA19-613FD5B5AA6C}" dt="2021-06-04T15:10:15.913" v="4529" actId="20577"/>
          <ac:spMkLst>
            <pc:docMk/>
            <pc:sldMk cId="3459515278" sldId="356"/>
            <ac:spMk id="3" creationId="{404D41F7-2896-40C5-B60A-8F87F783BB54}"/>
          </ac:spMkLst>
        </pc:spChg>
      </pc:sldChg>
      <pc:sldChg chg="addSp delSp modSp add mod setBg">
        <pc:chgData name="James Franklin" userId="cf915d05-507f-491f-b4a6-b2aa085ee4b1" providerId="ADAL" clId="{EE8442B7-7C62-4FBC-AA19-613FD5B5AA6C}" dt="2021-06-04T15:09:16.479" v="4308" actId="1076"/>
        <pc:sldMkLst>
          <pc:docMk/>
          <pc:sldMk cId="4043920505" sldId="357"/>
        </pc:sldMkLst>
        <pc:spChg chg="mod">
          <ac:chgData name="James Franklin" userId="cf915d05-507f-491f-b4a6-b2aa085ee4b1" providerId="ADAL" clId="{EE8442B7-7C62-4FBC-AA19-613FD5B5AA6C}" dt="2021-06-04T08:42:55.042" v="417" actId="20577"/>
          <ac:spMkLst>
            <pc:docMk/>
            <pc:sldMk cId="4043920505" sldId="357"/>
            <ac:spMk id="2" creationId="{69BB59EF-B251-41EF-8E77-A458609AA4FD}"/>
          </ac:spMkLst>
        </pc:spChg>
        <pc:spChg chg="mod">
          <ac:chgData name="James Franklin" userId="cf915d05-507f-491f-b4a6-b2aa085ee4b1" providerId="ADAL" clId="{EE8442B7-7C62-4FBC-AA19-613FD5B5AA6C}" dt="2021-06-04T15:09:09.350" v="4307" actId="20577"/>
          <ac:spMkLst>
            <pc:docMk/>
            <pc:sldMk cId="4043920505" sldId="357"/>
            <ac:spMk id="3" creationId="{404D41F7-2896-40C5-B60A-8F87F783BB54}"/>
          </ac:spMkLst>
        </pc:spChg>
        <pc:spChg chg="add mod">
          <ac:chgData name="James Franklin" userId="cf915d05-507f-491f-b4a6-b2aa085ee4b1" providerId="ADAL" clId="{EE8442B7-7C62-4FBC-AA19-613FD5B5AA6C}" dt="2021-06-04T15:09:16.479" v="4308" actId="1076"/>
          <ac:spMkLst>
            <pc:docMk/>
            <pc:sldMk cId="4043920505" sldId="357"/>
            <ac:spMk id="5" creationId="{9554FDE6-452E-4375-9E7F-517F8F45E374}"/>
          </ac:spMkLst>
        </pc:spChg>
        <pc:grpChg chg="add mod">
          <ac:chgData name="James Franklin" userId="cf915d05-507f-491f-b4a6-b2aa085ee4b1" providerId="ADAL" clId="{EE8442B7-7C62-4FBC-AA19-613FD5B5AA6C}" dt="2021-06-04T10:39:10.242" v="1767" actId="167"/>
          <ac:grpSpMkLst>
            <pc:docMk/>
            <pc:sldMk cId="4043920505" sldId="357"/>
            <ac:grpSpMk id="8" creationId="{5CE33418-A519-4CF9-A444-DB17B1E34157}"/>
          </ac:grpSpMkLst>
        </pc:grpChg>
        <pc:picChg chg="add mod">
          <ac:chgData name="James Franklin" userId="cf915d05-507f-491f-b4a6-b2aa085ee4b1" providerId="ADAL" clId="{EE8442B7-7C62-4FBC-AA19-613FD5B5AA6C}" dt="2021-06-04T10:36:36.743" v="1739" actId="1076"/>
          <ac:picMkLst>
            <pc:docMk/>
            <pc:sldMk cId="4043920505" sldId="357"/>
            <ac:picMk id="7" creationId="{DE6DF951-B9C4-47D8-AC7F-979652AF8E7E}"/>
          </ac:picMkLst>
        </pc:picChg>
        <pc:picChg chg="add mod">
          <ac:chgData name="James Franklin" userId="cf915d05-507f-491f-b4a6-b2aa085ee4b1" providerId="ADAL" clId="{EE8442B7-7C62-4FBC-AA19-613FD5B5AA6C}" dt="2021-06-04T10:39:07.940" v="1766" actId="164"/>
          <ac:picMkLst>
            <pc:docMk/>
            <pc:sldMk cId="4043920505" sldId="357"/>
            <ac:picMk id="10" creationId="{A482998E-AEE8-4952-B968-538EB0BB90A8}"/>
          </ac:picMkLst>
        </pc:picChg>
        <pc:picChg chg="add del mod">
          <ac:chgData name="James Franklin" userId="cf915d05-507f-491f-b4a6-b2aa085ee4b1" providerId="ADAL" clId="{EE8442B7-7C62-4FBC-AA19-613FD5B5AA6C}" dt="2021-06-04T10:37:06.549" v="1747" actId="21"/>
          <ac:picMkLst>
            <pc:docMk/>
            <pc:sldMk cId="4043920505" sldId="357"/>
            <ac:picMk id="6146" creationId="{D062C053-356B-4E5E-8233-72ECBCC7BA70}"/>
          </ac:picMkLst>
        </pc:picChg>
        <pc:picChg chg="add mod">
          <ac:chgData name="James Franklin" userId="cf915d05-507f-491f-b4a6-b2aa085ee4b1" providerId="ADAL" clId="{EE8442B7-7C62-4FBC-AA19-613FD5B5AA6C}" dt="2021-06-04T10:39:07.940" v="1766" actId="164"/>
          <ac:picMkLst>
            <pc:docMk/>
            <pc:sldMk cId="4043920505" sldId="357"/>
            <ac:picMk id="6148" creationId="{F3799A94-36B6-48DE-9441-A39C9A2D9FB7}"/>
          </ac:picMkLst>
        </pc:picChg>
      </pc:sldChg>
      <pc:sldChg chg="addSp modSp add mod">
        <pc:chgData name="James Franklin" userId="cf915d05-507f-491f-b4a6-b2aa085ee4b1" providerId="ADAL" clId="{EE8442B7-7C62-4FBC-AA19-613FD5B5AA6C}" dt="2021-06-04T15:17:03.622" v="5268" actId="1076"/>
        <pc:sldMkLst>
          <pc:docMk/>
          <pc:sldMk cId="2785636503" sldId="358"/>
        </pc:sldMkLst>
        <pc:spChg chg="mod">
          <ac:chgData name="James Franklin" userId="cf915d05-507f-491f-b4a6-b2aa085ee4b1" providerId="ADAL" clId="{EE8442B7-7C62-4FBC-AA19-613FD5B5AA6C}" dt="2021-06-04T08:44:09.427" v="533" actId="20577"/>
          <ac:spMkLst>
            <pc:docMk/>
            <pc:sldMk cId="2785636503" sldId="358"/>
            <ac:spMk id="2" creationId="{69BB59EF-B251-41EF-8E77-A458609AA4FD}"/>
          </ac:spMkLst>
        </pc:spChg>
        <pc:spChg chg="mod">
          <ac:chgData name="James Franklin" userId="cf915d05-507f-491f-b4a6-b2aa085ee4b1" providerId="ADAL" clId="{EE8442B7-7C62-4FBC-AA19-613FD5B5AA6C}" dt="2021-06-04T15:16:09.215" v="5077" actId="20577"/>
          <ac:spMkLst>
            <pc:docMk/>
            <pc:sldMk cId="2785636503" sldId="358"/>
            <ac:spMk id="3" creationId="{404D41F7-2896-40C5-B60A-8F87F783BB54}"/>
          </ac:spMkLst>
        </pc:spChg>
        <pc:spChg chg="add mod">
          <ac:chgData name="James Franklin" userId="cf915d05-507f-491f-b4a6-b2aa085ee4b1" providerId="ADAL" clId="{EE8442B7-7C62-4FBC-AA19-613FD5B5AA6C}" dt="2021-06-04T11:13:46.716" v="1934" actId="1076"/>
          <ac:spMkLst>
            <pc:docMk/>
            <pc:sldMk cId="2785636503" sldId="358"/>
            <ac:spMk id="5" creationId="{752C823E-F438-43A7-8544-9C33848CE25F}"/>
          </ac:spMkLst>
        </pc:spChg>
        <pc:spChg chg="add mod">
          <ac:chgData name="James Franklin" userId="cf915d05-507f-491f-b4a6-b2aa085ee4b1" providerId="ADAL" clId="{EE8442B7-7C62-4FBC-AA19-613FD5B5AA6C}" dt="2021-06-04T15:17:03.622" v="5268" actId="1076"/>
          <ac:spMkLst>
            <pc:docMk/>
            <pc:sldMk cId="2785636503" sldId="358"/>
            <ac:spMk id="6" creationId="{5041FA24-9599-4F2D-97E4-376A5F8E9FA9}"/>
          </ac:spMkLst>
        </pc:spChg>
        <pc:picChg chg="add mod">
          <ac:chgData name="James Franklin" userId="cf915d05-507f-491f-b4a6-b2aa085ee4b1" providerId="ADAL" clId="{EE8442B7-7C62-4FBC-AA19-613FD5B5AA6C}" dt="2021-06-04T15:16:13.951" v="5078" actId="1076"/>
          <ac:picMkLst>
            <pc:docMk/>
            <pc:sldMk cId="2785636503" sldId="358"/>
            <ac:picMk id="8194" creationId="{A9F5426A-C376-4C97-B3E9-CDCFF5DC8DA3}"/>
          </ac:picMkLst>
        </pc:picChg>
      </pc:sldChg>
      <pc:sldChg chg="addSp modSp add mod setBg">
        <pc:chgData name="James Franklin" userId="cf915d05-507f-491f-b4a6-b2aa085ee4b1" providerId="ADAL" clId="{EE8442B7-7C62-4FBC-AA19-613FD5B5AA6C}" dt="2021-06-07T08:08:43.972" v="5680" actId="6549"/>
        <pc:sldMkLst>
          <pc:docMk/>
          <pc:sldMk cId="3244667273" sldId="359"/>
        </pc:sldMkLst>
        <pc:spChg chg="mod">
          <ac:chgData name="James Franklin" userId="cf915d05-507f-491f-b4a6-b2aa085ee4b1" providerId="ADAL" clId="{EE8442B7-7C62-4FBC-AA19-613FD5B5AA6C}" dt="2021-06-04T09:19:43.313" v="716" actId="207"/>
          <ac:spMkLst>
            <pc:docMk/>
            <pc:sldMk cId="3244667273" sldId="359"/>
            <ac:spMk id="2" creationId="{69BB59EF-B251-41EF-8E77-A458609AA4FD}"/>
          </ac:spMkLst>
        </pc:spChg>
        <pc:spChg chg="mod">
          <ac:chgData name="James Franklin" userId="cf915d05-507f-491f-b4a6-b2aa085ee4b1" providerId="ADAL" clId="{EE8442B7-7C62-4FBC-AA19-613FD5B5AA6C}" dt="2021-06-07T08:08:43.972" v="5680" actId="6549"/>
          <ac:spMkLst>
            <pc:docMk/>
            <pc:sldMk cId="3244667273" sldId="359"/>
            <ac:spMk id="3" creationId="{404D41F7-2896-40C5-B60A-8F87F783BB54}"/>
          </ac:spMkLst>
        </pc:spChg>
        <pc:spChg chg="add mod">
          <ac:chgData name="James Franklin" userId="cf915d05-507f-491f-b4a6-b2aa085ee4b1" providerId="ADAL" clId="{EE8442B7-7C62-4FBC-AA19-613FD5B5AA6C}" dt="2021-06-04T09:25:09.122" v="851" actId="164"/>
          <ac:spMkLst>
            <pc:docMk/>
            <pc:sldMk cId="3244667273" sldId="359"/>
            <ac:spMk id="5" creationId="{0E958A19-225E-4DCA-8111-8CBB7D850D12}"/>
          </ac:spMkLst>
        </pc:spChg>
        <pc:spChg chg="add mod">
          <ac:chgData name="James Franklin" userId="cf915d05-507f-491f-b4a6-b2aa085ee4b1" providerId="ADAL" clId="{EE8442B7-7C62-4FBC-AA19-613FD5B5AA6C}" dt="2021-06-04T09:25:09.122" v="851" actId="164"/>
          <ac:spMkLst>
            <pc:docMk/>
            <pc:sldMk cId="3244667273" sldId="359"/>
            <ac:spMk id="6" creationId="{CC3BAED0-6140-4935-867C-543AEBC9DFC3}"/>
          </ac:spMkLst>
        </pc:spChg>
        <pc:grpChg chg="add mod">
          <ac:chgData name="James Franklin" userId="cf915d05-507f-491f-b4a6-b2aa085ee4b1" providerId="ADAL" clId="{EE8442B7-7C62-4FBC-AA19-613FD5B5AA6C}" dt="2021-06-04T09:25:11.821" v="852" actId="167"/>
          <ac:grpSpMkLst>
            <pc:docMk/>
            <pc:sldMk cId="3244667273" sldId="359"/>
            <ac:grpSpMk id="7" creationId="{2D2C8F83-FBD6-4130-AA20-F75BDFE54F07}"/>
          </ac:grpSpMkLst>
        </pc:grpChg>
        <pc:picChg chg="add mod">
          <ac:chgData name="James Franklin" userId="cf915d05-507f-491f-b4a6-b2aa085ee4b1" providerId="ADAL" clId="{EE8442B7-7C62-4FBC-AA19-613FD5B5AA6C}" dt="2021-06-04T09:25:09.122" v="851" actId="164"/>
          <ac:picMkLst>
            <pc:docMk/>
            <pc:sldMk cId="3244667273" sldId="359"/>
            <ac:picMk id="4" creationId="{18484151-9A2D-4AA2-94BE-FC5E164C76B3}"/>
          </ac:picMkLst>
        </pc:picChg>
        <pc:picChg chg="add mod">
          <ac:chgData name="James Franklin" userId="cf915d05-507f-491f-b4a6-b2aa085ee4b1" providerId="ADAL" clId="{EE8442B7-7C62-4FBC-AA19-613FD5B5AA6C}" dt="2021-06-04T09:25:21.527" v="854" actId="1076"/>
          <ac:picMkLst>
            <pc:docMk/>
            <pc:sldMk cId="3244667273" sldId="359"/>
            <ac:picMk id="9" creationId="{652F6C5C-9B2B-4AD4-BCDD-B368AF32C71E}"/>
          </ac:picMkLst>
        </pc:picChg>
      </pc:sldChg>
      <pc:sldChg chg="addSp delSp modSp add mod">
        <pc:chgData name="James Franklin" userId="cf915d05-507f-491f-b4a6-b2aa085ee4b1" providerId="ADAL" clId="{EE8442B7-7C62-4FBC-AA19-613FD5B5AA6C}" dt="2021-06-08T10:46:20.042" v="8210" actId="478"/>
        <pc:sldMkLst>
          <pc:docMk/>
          <pc:sldMk cId="1570555214" sldId="360"/>
        </pc:sldMkLst>
        <pc:spChg chg="mod">
          <ac:chgData name="James Franklin" userId="cf915d05-507f-491f-b4a6-b2aa085ee4b1" providerId="ADAL" clId="{EE8442B7-7C62-4FBC-AA19-613FD5B5AA6C}" dt="2021-06-04T08:44:44.755" v="589" actId="20577"/>
          <ac:spMkLst>
            <pc:docMk/>
            <pc:sldMk cId="1570555214" sldId="360"/>
            <ac:spMk id="2" creationId="{69BB59EF-B251-41EF-8E77-A458609AA4FD}"/>
          </ac:spMkLst>
        </pc:spChg>
        <pc:spChg chg="mod">
          <ac:chgData name="James Franklin" userId="cf915d05-507f-491f-b4a6-b2aa085ee4b1" providerId="ADAL" clId="{EE8442B7-7C62-4FBC-AA19-613FD5B5AA6C}" dt="2021-06-07T08:17:40.247" v="6601" actId="6549"/>
          <ac:spMkLst>
            <pc:docMk/>
            <pc:sldMk cId="1570555214" sldId="360"/>
            <ac:spMk id="3" creationId="{404D41F7-2896-40C5-B60A-8F87F783BB54}"/>
          </ac:spMkLst>
        </pc:spChg>
        <pc:spChg chg="add del mod">
          <ac:chgData name="James Franklin" userId="cf915d05-507f-491f-b4a6-b2aa085ee4b1" providerId="ADAL" clId="{EE8442B7-7C62-4FBC-AA19-613FD5B5AA6C}" dt="2021-06-08T10:46:20.042" v="8210" actId="478"/>
          <ac:spMkLst>
            <pc:docMk/>
            <pc:sldMk cId="1570555214" sldId="360"/>
            <ac:spMk id="6" creationId="{79583C09-C20C-4609-AB36-13AC00D27C57}"/>
          </ac:spMkLst>
        </pc:spChg>
        <pc:picChg chg="add mod">
          <ac:chgData name="James Franklin" userId="cf915d05-507f-491f-b4a6-b2aa085ee4b1" providerId="ADAL" clId="{EE8442B7-7C62-4FBC-AA19-613FD5B5AA6C}" dt="2021-06-04T09:28:43.070" v="857" actId="1076"/>
          <ac:picMkLst>
            <pc:docMk/>
            <pc:sldMk cId="1570555214" sldId="360"/>
            <ac:picMk id="5" creationId="{4C83AB4C-1280-4962-90EC-A5A3C6695BC6}"/>
          </ac:picMkLst>
        </pc:picChg>
        <pc:picChg chg="add mod">
          <ac:chgData name="James Franklin" userId="cf915d05-507f-491f-b4a6-b2aa085ee4b1" providerId="ADAL" clId="{EE8442B7-7C62-4FBC-AA19-613FD5B5AA6C}" dt="2021-06-07T08:13:56.757" v="6270" actId="167"/>
          <ac:picMkLst>
            <pc:docMk/>
            <pc:sldMk cId="1570555214" sldId="360"/>
            <ac:picMk id="2050" creationId="{6EEFE292-DE08-49DF-8E0C-6B17F2C509F6}"/>
          </ac:picMkLst>
        </pc:picChg>
      </pc:sldChg>
      <pc:sldChg chg="addSp modSp add mod setBg">
        <pc:chgData name="James Franklin" userId="cf915d05-507f-491f-b4a6-b2aa085ee4b1" providerId="ADAL" clId="{EE8442B7-7C62-4FBC-AA19-613FD5B5AA6C}" dt="2021-06-07T09:40:10.589" v="8161" actId="20577"/>
        <pc:sldMkLst>
          <pc:docMk/>
          <pc:sldMk cId="3252051863" sldId="361"/>
        </pc:sldMkLst>
        <pc:spChg chg="mod">
          <ac:chgData name="James Franklin" userId="cf915d05-507f-491f-b4a6-b2aa085ee4b1" providerId="ADAL" clId="{EE8442B7-7C62-4FBC-AA19-613FD5B5AA6C}" dt="2021-06-04T09:45:12.888" v="1146" actId="207"/>
          <ac:spMkLst>
            <pc:docMk/>
            <pc:sldMk cId="3252051863" sldId="361"/>
            <ac:spMk id="2" creationId="{69BB59EF-B251-41EF-8E77-A458609AA4FD}"/>
          </ac:spMkLst>
        </pc:spChg>
        <pc:spChg chg="mod">
          <ac:chgData name="James Franklin" userId="cf915d05-507f-491f-b4a6-b2aa085ee4b1" providerId="ADAL" clId="{EE8442B7-7C62-4FBC-AA19-613FD5B5AA6C}" dt="2021-06-07T09:40:10.589" v="8161" actId="20577"/>
          <ac:spMkLst>
            <pc:docMk/>
            <pc:sldMk cId="3252051863" sldId="361"/>
            <ac:spMk id="3" creationId="{404D41F7-2896-40C5-B60A-8F87F783BB54}"/>
          </ac:spMkLst>
        </pc:spChg>
        <pc:spChg chg="add mod">
          <ac:chgData name="James Franklin" userId="cf915d05-507f-491f-b4a6-b2aa085ee4b1" providerId="ADAL" clId="{EE8442B7-7C62-4FBC-AA19-613FD5B5AA6C}" dt="2021-06-07T09:36:37.666" v="7933" actId="1076"/>
          <ac:spMkLst>
            <pc:docMk/>
            <pc:sldMk cId="3252051863" sldId="361"/>
            <ac:spMk id="5" creationId="{2B0CC724-10D6-474B-8E56-780DC0E395EF}"/>
          </ac:spMkLst>
        </pc:spChg>
        <pc:picChg chg="add mod">
          <ac:chgData name="James Franklin" userId="cf915d05-507f-491f-b4a6-b2aa085ee4b1" providerId="ADAL" clId="{EE8442B7-7C62-4FBC-AA19-613FD5B5AA6C}" dt="2021-06-04T09:44:18.957" v="1131" actId="1076"/>
          <ac:picMkLst>
            <pc:docMk/>
            <pc:sldMk cId="3252051863" sldId="361"/>
            <ac:picMk id="7" creationId="{770ADD51-A32B-4F58-AD9C-5ED459903997}"/>
          </ac:picMkLst>
        </pc:picChg>
        <pc:picChg chg="add mod">
          <ac:chgData name="James Franklin" userId="cf915d05-507f-491f-b4a6-b2aa085ee4b1" providerId="ADAL" clId="{EE8442B7-7C62-4FBC-AA19-613FD5B5AA6C}" dt="2021-06-07T09:36:02.345" v="7892" actId="167"/>
          <ac:picMkLst>
            <pc:docMk/>
            <pc:sldMk cId="3252051863" sldId="361"/>
            <ac:picMk id="4098" creationId="{035237FE-8137-445C-A7A0-305A5864D4D5}"/>
          </ac:picMkLst>
        </pc:picChg>
      </pc:sldChg>
      <pc:sldChg chg="modSp add mod">
        <pc:chgData name="James Franklin" userId="cf915d05-507f-491f-b4a6-b2aa085ee4b1" providerId="ADAL" clId="{EE8442B7-7C62-4FBC-AA19-613FD5B5AA6C}" dt="2021-06-07T08:55:58.112" v="7352" actId="20577"/>
        <pc:sldMkLst>
          <pc:docMk/>
          <pc:sldMk cId="1791353724" sldId="362"/>
        </pc:sldMkLst>
        <pc:spChg chg="mod">
          <ac:chgData name="James Franklin" userId="cf915d05-507f-491f-b4a6-b2aa085ee4b1" providerId="ADAL" clId="{EE8442B7-7C62-4FBC-AA19-613FD5B5AA6C}" dt="2021-06-04T09:45:48.326" v="1228" actId="20577"/>
          <ac:spMkLst>
            <pc:docMk/>
            <pc:sldMk cId="1791353724" sldId="362"/>
            <ac:spMk id="4" creationId="{56E48D5C-2487-42E6-BAD8-D7CD9434DF32}"/>
          </ac:spMkLst>
        </pc:spChg>
        <pc:spChg chg="mod">
          <ac:chgData name="James Franklin" userId="cf915d05-507f-491f-b4a6-b2aa085ee4b1" providerId="ADAL" clId="{EE8442B7-7C62-4FBC-AA19-613FD5B5AA6C}" dt="2021-06-07T08:55:58.112" v="7352" actId="20577"/>
          <ac:spMkLst>
            <pc:docMk/>
            <pc:sldMk cId="1791353724" sldId="362"/>
            <ac:spMk id="5" creationId="{0C15654C-ADB4-442A-B96B-6546D7A42AAF}"/>
          </ac:spMkLst>
        </pc:spChg>
      </pc:sldChg>
      <pc:sldChg chg="addSp modSp new add del mod setBg">
        <pc:chgData name="James Franklin" userId="cf915d05-507f-491f-b4a6-b2aa085ee4b1" providerId="ADAL" clId="{EE8442B7-7C62-4FBC-AA19-613FD5B5AA6C}" dt="2021-06-07T08:12:11.420" v="6142" actId="20577"/>
        <pc:sldMkLst>
          <pc:docMk/>
          <pc:sldMk cId="1607683904" sldId="363"/>
        </pc:sldMkLst>
        <pc:spChg chg="mod">
          <ac:chgData name="James Franklin" userId="cf915d05-507f-491f-b4a6-b2aa085ee4b1" providerId="ADAL" clId="{EE8442B7-7C62-4FBC-AA19-613FD5B5AA6C}" dt="2021-06-04T11:24:23.763" v="2358" actId="20577"/>
          <ac:spMkLst>
            <pc:docMk/>
            <pc:sldMk cId="1607683904" sldId="363"/>
            <ac:spMk id="2" creationId="{6C65FCD5-C5CB-4E9E-8492-23A92B9083D1}"/>
          </ac:spMkLst>
        </pc:spChg>
        <pc:spChg chg="mod">
          <ac:chgData name="James Franklin" userId="cf915d05-507f-491f-b4a6-b2aa085ee4b1" providerId="ADAL" clId="{EE8442B7-7C62-4FBC-AA19-613FD5B5AA6C}" dt="2021-06-07T08:12:11.420" v="6142" actId="20577"/>
          <ac:spMkLst>
            <pc:docMk/>
            <pc:sldMk cId="1607683904" sldId="363"/>
            <ac:spMk id="3" creationId="{D61EDBC4-E8A1-41CE-94F2-37C7371896F2}"/>
          </ac:spMkLst>
        </pc:spChg>
        <pc:spChg chg="add mod">
          <ac:chgData name="James Franklin" userId="cf915d05-507f-491f-b4a6-b2aa085ee4b1" providerId="ADAL" clId="{EE8442B7-7C62-4FBC-AA19-613FD5B5AA6C}" dt="2021-06-04T11:59:25.688" v="2563" actId="1076"/>
          <ac:spMkLst>
            <pc:docMk/>
            <pc:sldMk cId="1607683904" sldId="363"/>
            <ac:spMk id="5" creationId="{CC24B71C-9104-4E0E-8AA5-CAB84189005A}"/>
          </ac:spMkLst>
        </pc:spChg>
        <pc:picChg chg="add mod">
          <ac:chgData name="James Franklin" userId="cf915d05-507f-491f-b4a6-b2aa085ee4b1" providerId="ADAL" clId="{EE8442B7-7C62-4FBC-AA19-613FD5B5AA6C}" dt="2021-06-04T11:59:36.768" v="2566" actId="1076"/>
          <ac:picMkLst>
            <pc:docMk/>
            <pc:sldMk cId="1607683904" sldId="363"/>
            <ac:picMk id="7" creationId="{FC706398-6C50-45AF-8738-D546F6EA345F}"/>
          </ac:picMkLst>
        </pc:picChg>
        <pc:picChg chg="add mod">
          <ac:chgData name="James Franklin" userId="cf915d05-507f-491f-b4a6-b2aa085ee4b1" providerId="ADAL" clId="{EE8442B7-7C62-4FBC-AA19-613FD5B5AA6C}" dt="2021-06-04T13:12:07.243" v="2573" actId="167"/>
          <ac:picMkLst>
            <pc:docMk/>
            <pc:sldMk cId="1607683904" sldId="363"/>
            <ac:picMk id="10242" creationId="{F2ACC77D-E217-412D-A0BD-CAE0ACA1DA18}"/>
          </ac:picMkLst>
        </pc:picChg>
      </pc:sldChg>
      <pc:sldChg chg="addSp delSp modSp new mod modClrScheme chgLayout">
        <pc:chgData name="James Franklin" userId="cf915d05-507f-491f-b4a6-b2aa085ee4b1" providerId="ADAL" clId="{EE8442B7-7C62-4FBC-AA19-613FD5B5AA6C}" dt="2021-06-04T15:06:07.479" v="3903" actId="20577"/>
        <pc:sldMkLst>
          <pc:docMk/>
          <pc:sldMk cId="2856824976" sldId="364"/>
        </pc:sldMkLst>
        <pc:spChg chg="del mod ord">
          <ac:chgData name="James Franklin" userId="cf915d05-507f-491f-b4a6-b2aa085ee4b1" providerId="ADAL" clId="{EE8442B7-7C62-4FBC-AA19-613FD5B5AA6C}" dt="2021-06-04T15:02:30.183" v="3588" actId="700"/>
          <ac:spMkLst>
            <pc:docMk/>
            <pc:sldMk cId="2856824976" sldId="364"/>
            <ac:spMk id="2" creationId="{58EED0D1-A67B-4324-8CD9-9D6CD6323F67}"/>
          </ac:spMkLst>
        </pc:spChg>
        <pc:spChg chg="del mod ord">
          <ac:chgData name="James Franklin" userId="cf915d05-507f-491f-b4a6-b2aa085ee4b1" providerId="ADAL" clId="{EE8442B7-7C62-4FBC-AA19-613FD5B5AA6C}" dt="2021-06-04T15:02:30.183" v="3588" actId="700"/>
          <ac:spMkLst>
            <pc:docMk/>
            <pc:sldMk cId="2856824976" sldId="364"/>
            <ac:spMk id="3" creationId="{0D10C887-BA0F-4704-8388-17E15583CDB7}"/>
          </ac:spMkLst>
        </pc:spChg>
        <pc:spChg chg="add mod ord">
          <ac:chgData name="James Franklin" userId="cf915d05-507f-491f-b4a6-b2aa085ee4b1" providerId="ADAL" clId="{EE8442B7-7C62-4FBC-AA19-613FD5B5AA6C}" dt="2021-06-04T15:02:34.655" v="3609" actId="20577"/>
          <ac:spMkLst>
            <pc:docMk/>
            <pc:sldMk cId="2856824976" sldId="364"/>
            <ac:spMk id="4" creationId="{7980F16B-9F2A-4A27-A1B6-6212A0CCB566}"/>
          </ac:spMkLst>
        </pc:spChg>
        <pc:spChg chg="add mod ord">
          <ac:chgData name="James Franklin" userId="cf915d05-507f-491f-b4a6-b2aa085ee4b1" providerId="ADAL" clId="{EE8442B7-7C62-4FBC-AA19-613FD5B5AA6C}" dt="2021-06-04T15:06:07.479" v="3903" actId="20577"/>
          <ac:spMkLst>
            <pc:docMk/>
            <pc:sldMk cId="2856824976" sldId="364"/>
            <ac:spMk id="5" creationId="{1364F0F4-1A9A-4410-9A8A-EF99656138F2}"/>
          </ac:spMkLst>
        </pc:spChg>
        <pc:picChg chg="add mod">
          <ac:chgData name="James Franklin" userId="cf915d05-507f-491f-b4a6-b2aa085ee4b1" providerId="ADAL" clId="{EE8442B7-7C62-4FBC-AA19-613FD5B5AA6C}" dt="2021-06-04T15:02:51.487" v="3613" actId="732"/>
          <ac:picMkLst>
            <pc:docMk/>
            <pc:sldMk cId="2856824976" sldId="364"/>
            <ac:picMk id="6" creationId="{C73ADA3E-C86F-45F4-9A0D-78A7939D11C2}"/>
          </ac:picMkLst>
        </pc:picChg>
      </pc:sldChg>
    </pc:docChg>
  </pc:docChgLst>
  <pc:docChgLst>
    <pc:chgData name="Mike Bloys" userId="1248c4d8-7b2b-4b32-b8bd-163ae845f9bb" providerId="ADAL" clId="{F509765D-A0D8-4E03-81CB-A676EC7E7273}"/>
    <pc:docChg chg="custSel modSld modMainMaster">
      <pc:chgData name="Mike Bloys" userId="1248c4d8-7b2b-4b32-b8bd-163ae845f9bb" providerId="ADAL" clId="{F509765D-A0D8-4E03-81CB-A676EC7E7273}" dt="2020-02-12T15:45:40.237" v="302" actId="167"/>
      <pc:docMkLst>
        <pc:docMk/>
      </pc:docMkLst>
      <pc:sldChg chg="delSp">
        <pc:chgData name="Mike Bloys" userId="1248c4d8-7b2b-4b32-b8bd-163ae845f9bb" providerId="ADAL" clId="{F509765D-A0D8-4E03-81CB-A676EC7E7273}" dt="2020-02-10T15:52:11.221" v="256"/>
        <pc:sldMkLst>
          <pc:docMk/>
          <pc:sldMk cId="863047335" sldId="257"/>
        </pc:sldMkLst>
        <pc:spChg chg="del">
          <ac:chgData name="Mike Bloys" userId="1248c4d8-7b2b-4b32-b8bd-163ae845f9bb" providerId="ADAL" clId="{F509765D-A0D8-4E03-81CB-A676EC7E7273}" dt="2020-02-05T09:41:38.746" v="43" actId="478"/>
          <ac:spMkLst>
            <pc:docMk/>
            <pc:sldMk cId="863047335" sldId="257"/>
            <ac:spMk id="5"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6" creationId="{00000000-0000-0000-0000-000000000000}"/>
          </ac:spMkLst>
        </pc:spChg>
        <pc:spChg chg="del">
          <ac:chgData name="Mike Bloys" userId="1248c4d8-7b2b-4b32-b8bd-163ae845f9bb" providerId="ADAL" clId="{F509765D-A0D8-4E03-81CB-A676EC7E7273}" dt="2020-02-05T09:41:38.746" v="43" actId="478"/>
          <ac:spMkLst>
            <pc:docMk/>
            <pc:sldMk cId="863047335" sldId="257"/>
            <ac:spMk id="7" creationId="{00000000-0000-0000-0000-000000000000}"/>
          </ac:spMkLst>
        </pc:spChg>
        <pc:grpChg chg="del">
          <ac:chgData name="Mike Bloys" userId="1248c4d8-7b2b-4b32-b8bd-163ae845f9bb" providerId="ADAL" clId="{F509765D-A0D8-4E03-81CB-A676EC7E7273}" dt="2020-02-10T15:52:11.221" v="256"/>
          <ac:grpSpMkLst>
            <pc:docMk/>
            <pc:sldMk cId="863047335" sldId="257"/>
            <ac:grpSpMk id="9" creationId="{00000000-0000-0000-0000-000000000000}"/>
          </ac:grpSpMkLst>
        </pc:grpChg>
      </pc:sldChg>
      <pc:sldChg chg="addSp delSp modSp">
        <pc:chgData name="Mike Bloys" userId="1248c4d8-7b2b-4b32-b8bd-163ae845f9bb" providerId="ADAL" clId="{F509765D-A0D8-4E03-81CB-A676EC7E7273}" dt="2020-02-10T14:03:08.380" v="121"/>
        <pc:sldMkLst>
          <pc:docMk/>
          <pc:sldMk cId="3104755081" sldId="258"/>
        </pc:sldMkLst>
        <pc:spChg chg="add del mod">
          <ac:chgData name="Mike Bloys" userId="1248c4d8-7b2b-4b32-b8bd-163ae845f9bb" providerId="ADAL" clId="{F509765D-A0D8-4E03-81CB-A676EC7E7273}" dt="2020-02-10T14:03:08.380" v="121"/>
          <ac:spMkLst>
            <pc:docMk/>
            <pc:sldMk cId="3104755081" sldId="258"/>
            <ac:spMk id="4" creationId="{4527CE8F-D085-4B8E-890A-602953A48430}"/>
          </ac:spMkLst>
        </pc:spChg>
        <pc:spChg chg="add del mod">
          <ac:chgData name="Mike Bloys" userId="1248c4d8-7b2b-4b32-b8bd-163ae845f9bb" providerId="ADAL" clId="{F509765D-A0D8-4E03-81CB-A676EC7E7273}" dt="2020-02-05T09:58:10.751" v="101"/>
          <ac:spMkLst>
            <pc:docMk/>
            <pc:sldMk cId="3104755081" sldId="258"/>
            <ac:spMk id="4" creationId="{C47869AC-1EA5-4A63-99A1-715ACC7E1078}"/>
          </ac:spMkLst>
        </pc:spChg>
        <pc:spChg chg="add del mod">
          <ac:chgData name="Mike Bloys" userId="1248c4d8-7b2b-4b32-b8bd-163ae845f9bb" providerId="ADAL" clId="{F509765D-A0D8-4E03-81CB-A676EC7E7273}" dt="2020-02-05T09:58:10.751" v="101"/>
          <ac:spMkLst>
            <pc:docMk/>
            <pc:sldMk cId="3104755081" sldId="258"/>
            <ac:spMk id="5" creationId="{C9009016-93B7-4D24-9E51-BBBA7CE6BD1C}"/>
          </ac:spMkLst>
        </pc:spChg>
      </pc:sldChg>
      <pc:sldChg chg="delSp">
        <pc:chgData name="Mike Bloys" userId="1248c4d8-7b2b-4b32-b8bd-163ae845f9bb" providerId="ADAL" clId="{F509765D-A0D8-4E03-81CB-A676EC7E7273}" dt="2020-02-05T10:37:21.247" v="112" actId="478"/>
        <pc:sldMkLst>
          <pc:docMk/>
          <pc:sldMk cId="2014982282" sldId="280"/>
        </pc:sldMkLst>
        <pc:spChg chg="del">
          <ac:chgData name="Mike Bloys" userId="1248c4d8-7b2b-4b32-b8bd-163ae845f9bb" providerId="ADAL" clId="{F509765D-A0D8-4E03-81CB-A676EC7E7273}" dt="2020-02-05T10:37:21.247" v="112" actId="478"/>
          <ac:spMkLst>
            <pc:docMk/>
            <pc:sldMk cId="2014982282" sldId="280"/>
            <ac:spMk id="2" creationId="{B5E80437-334F-4C3E-9B9B-E64AFE86E23E}"/>
          </ac:spMkLst>
        </pc:spChg>
      </pc:sldChg>
      <pc:sldChg chg="addSp delSp modSp addCm delCm modCm">
        <pc:chgData name="Mike Bloys" userId="1248c4d8-7b2b-4b32-b8bd-163ae845f9bb" providerId="ADAL" clId="{F509765D-A0D8-4E03-81CB-A676EC7E7273}" dt="2020-02-12T15:44:56.733" v="294" actId="20577"/>
        <pc:sldMkLst>
          <pc:docMk/>
          <pc:sldMk cId="3978705510" sldId="281"/>
        </pc:sldMkLst>
        <pc:spChg chg="mod">
          <ac:chgData name="Mike Bloys" userId="1248c4d8-7b2b-4b32-b8bd-163ae845f9bb" providerId="ADAL" clId="{F509765D-A0D8-4E03-81CB-A676EC7E7273}" dt="2020-02-12T15:44:56.733" v="294" actId="20577"/>
          <ac:spMkLst>
            <pc:docMk/>
            <pc:sldMk cId="3978705510" sldId="281"/>
            <ac:spMk id="3" creationId="{BB23318D-9BE1-4EE1-9AEF-34EB657014CD}"/>
          </ac:spMkLst>
        </pc:spChg>
        <pc:spChg chg="del">
          <ac:chgData name="Mike Bloys" userId="1248c4d8-7b2b-4b32-b8bd-163ae845f9bb" providerId="ADAL" clId="{F509765D-A0D8-4E03-81CB-A676EC7E7273}" dt="2020-02-10T14:12:37.734" v="129" actId="478"/>
          <ac:spMkLst>
            <pc:docMk/>
            <pc:sldMk cId="3978705510" sldId="281"/>
            <ac:spMk id="4" creationId="{E5185485-A6F0-44DC-81DE-3E019F79D7F5}"/>
          </ac:spMkLst>
        </pc:spChg>
        <pc:picChg chg="del">
          <ac:chgData name="Mike Bloys" userId="1248c4d8-7b2b-4b32-b8bd-163ae845f9bb" providerId="ADAL" clId="{F509765D-A0D8-4E03-81CB-A676EC7E7273}" dt="2020-02-12T15:35:33.428" v="279" actId="478"/>
          <ac:picMkLst>
            <pc:docMk/>
            <pc:sldMk cId="3978705510" sldId="281"/>
            <ac:picMk id="5" creationId="{955D4E43-F91E-4858-8F92-11B93ADE570A}"/>
          </ac:picMkLst>
        </pc:picChg>
        <pc:picChg chg="add del mod">
          <ac:chgData name="Mike Bloys" userId="1248c4d8-7b2b-4b32-b8bd-163ae845f9bb" providerId="ADAL" clId="{F509765D-A0D8-4E03-81CB-A676EC7E7273}" dt="2020-02-11T10:46:08.891" v="260"/>
          <ac:picMkLst>
            <pc:docMk/>
            <pc:sldMk cId="3978705510" sldId="281"/>
            <ac:picMk id="6" creationId="{19E8F41C-783B-4D25-AF0A-37E6BB76990A}"/>
          </ac:picMkLst>
        </pc:picChg>
        <pc:picChg chg="add del mod ord modCrop">
          <ac:chgData name="Mike Bloys" userId="1248c4d8-7b2b-4b32-b8bd-163ae845f9bb" providerId="ADAL" clId="{F509765D-A0D8-4E03-81CB-A676EC7E7273}" dt="2020-02-12T15:44:31.349" v="290" actId="478"/>
          <ac:picMkLst>
            <pc:docMk/>
            <pc:sldMk cId="3978705510" sldId="281"/>
            <ac:picMk id="6" creationId="{3C9B2FA7-5740-47F4-B0BA-D0F8ADAB9569}"/>
          </ac:picMkLst>
        </pc:picChg>
        <pc:picChg chg="add mod ord modCrop">
          <ac:chgData name="Mike Bloys" userId="1248c4d8-7b2b-4b32-b8bd-163ae845f9bb" providerId="ADAL" clId="{F509765D-A0D8-4E03-81CB-A676EC7E7273}" dt="2020-02-12T15:44:28.826" v="289" actId="167"/>
          <ac:picMkLst>
            <pc:docMk/>
            <pc:sldMk cId="3978705510" sldId="281"/>
            <ac:picMk id="8" creationId="{D957C0AD-310A-46FA-9C0F-3D8A5650D791}"/>
          </ac:picMkLst>
        </pc:picChg>
        <pc:picChg chg="add del ord">
          <ac:chgData name="Mike Bloys" userId="1248c4d8-7b2b-4b32-b8bd-163ae845f9bb" providerId="ADAL" clId="{F509765D-A0D8-4E03-81CB-A676EC7E7273}" dt="2020-02-12T15:43:12.853" v="286" actId="478"/>
          <ac:picMkLst>
            <pc:docMk/>
            <pc:sldMk cId="3978705510" sldId="281"/>
            <ac:picMk id="9" creationId="{BE8D2F84-8350-481F-9F42-D04FEDDA9BDA}"/>
          </ac:picMkLst>
        </pc:picChg>
        <pc:picChg chg="del">
          <ac:chgData name="Mike Bloys" userId="1248c4d8-7b2b-4b32-b8bd-163ae845f9bb" providerId="ADAL" clId="{F509765D-A0D8-4E03-81CB-A676EC7E7273}" dt="2020-02-12T15:35:36.261" v="281" actId="478"/>
          <ac:picMkLst>
            <pc:docMk/>
            <pc:sldMk cId="3978705510" sldId="281"/>
            <ac:picMk id="1026" creationId="{9E24C52E-9FE2-4B45-B22C-5956C51449F0}"/>
          </ac:picMkLst>
        </pc:picChg>
        <pc:picChg chg="add del mod">
          <ac:chgData name="Mike Bloys" userId="1248c4d8-7b2b-4b32-b8bd-163ae845f9bb" providerId="ADAL" clId="{F509765D-A0D8-4E03-81CB-A676EC7E7273}" dt="2020-02-12T15:35:34.469" v="280" actId="478"/>
          <ac:picMkLst>
            <pc:docMk/>
            <pc:sldMk cId="3978705510" sldId="281"/>
            <ac:picMk id="1028" creationId="{602D5539-8241-47AE-9AD1-53011159C1E8}"/>
          </ac:picMkLst>
        </pc:picChg>
      </pc:sldChg>
      <pc:sldChg chg="addSp delSp modSp">
        <pc:chgData name="Mike Bloys" userId="1248c4d8-7b2b-4b32-b8bd-163ae845f9bb" providerId="ADAL" clId="{F509765D-A0D8-4E03-81CB-A676EC7E7273}" dt="2020-02-10T14:15:58.836" v="146"/>
        <pc:sldMkLst>
          <pc:docMk/>
          <pc:sldMk cId="731890908" sldId="282"/>
        </pc:sldMkLst>
        <pc:spChg chg="mod">
          <ac:chgData name="Mike Bloys" userId="1248c4d8-7b2b-4b32-b8bd-163ae845f9bb" providerId="ADAL" clId="{F509765D-A0D8-4E03-81CB-A676EC7E7273}" dt="2020-02-10T14:15:12.462" v="140" actId="20577"/>
          <ac:spMkLst>
            <pc:docMk/>
            <pc:sldMk cId="731890908" sldId="282"/>
            <ac:spMk id="3" creationId="{7DD2354E-FB2F-4C22-8655-DE5FD8EA1580}"/>
          </ac:spMkLst>
        </pc:spChg>
        <pc:spChg chg="del">
          <ac:chgData name="Mike Bloys" userId="1248c4d8-7b2b-4b32-b8bd-163ae845f9bb" providerId="ADAL" clId="{F509765D-A0D8-4E03-81CB-A676EC7E7273}" dt="2020-02-10T14:15:37.531" v="144" actId="478"/>
          <ac:spMkLst>
            <pc:docMk/>
            <pc:sldMk cId="731890908" sldId="282"/>
            <ac:spMk id="4" creationId="{80D51C57-8D3E-487E-A4CD-F0FEBB37E20D}"/>
          </ac:spMkLst>
        </pc:spChg>
        <pc:picChg chg="del">
          <ac:chgData name="Mike Bloys" userId="1248c4d8-7b2b-4b32-b8bd-163ae845f9bb" providerId="ADAL" clId="{F509765D-A0D8-4E03-81CB-A676EC7E7273}" dt="2020-02-10T14:15:39.322" v="145" actId="478"/>
          <ac:picMkLst>
            <pc:docMk/>
            <pc:sldMk cId="731890908" sldId="282"/>
            <ac:picMk id="5" creationId="{4B8719C3-2438-4452-A959-F76639F22798}"/>
          </ac:picMkLst>
        </pc:picChg>
        <pc:picChg chg="add del mod">
          <ac:chgData name="Mike Bloys" userId="1248c4d8-7b2b-4b32-b8bd-163ae845f9bb" providerId="ADAL" clId="{F509765D-A0D8-4E03-81CB-A676EC7E7273}" dt="2020-02-10T14:13:44.282" v="131" actId="478"/>
          <ac:picMkLst>
            <pc:docMk/>
            <pc:sldMk cId="731890908" sldId="282"/>
            <ac:picMk id="7" creationId="{3FAE87B4-1BBD-435F-ABDF-98DDD1821319}"/>
          </ac:picMkLst>
        </pc:picChg>
        <pc:picChg chg="add mod ord modCrop">
          <ac:chgData name="Mike Bloys" userId="1248c4d8-7b2b-4b32-b8bd-163ae845f9bb" providerId="ADAL" clId="{F509765D-A0D8-4E03-81CB-A676EC7E7273}" dt="2020-02-10T14:15:30.050" v="143" actId="14100"/>
          <ac:picMkLst>
            <pc:docMk/>
            <pc:sldMk cId="731890908" sldId="282"/>
            <ac:picMk id="9" creationId="{737BF5F6-0477-4105-ADB2-97530A040672}"/>
          </ac:picMkLst>
        </pc:picChg>
        <pc:picChg chg="add">
          <ac:chgData name="Mike Bloys" userId="1248c4d8-7b2b-4b32-b8bd-163ae845f9bb" providerId="ADAL" clId="{F509765D-A0D8-4E03-81CB-A676EC7E7273}" dt="2020-02-10T14:15:58.836" v="146"/>
          <ac:picMkLst>
            <pc:docMk/>
            <pc:sldMk cId="731890908" sldId="282"/>
            <ac:picMk id="11" creationId="{19580B2E-B36C-4867-8A4E-F509B1F0EB34}"/>
          </ac:picMkLst>
        </pc:picChg>
        <pc:picChg chg="del">
          <ac:chgData name="Mike Bloys" userId="1248c4d8-7b2b-4b32-b8bd-163ae845f9bb" providerId="ADAL" clId="{F509765D-A0D8-4E03-81CB-A676EC7E7273}" dt="2020-02-10T14:14:56.363" v="137" actId="478"/>
          <ac:picMkLst>
            <pc:docMk/>
            <pc:sldMk cId="731890908" sldId="282"/>
            <ac:picMk id="2050" creationId="{5D9A165C-AE1D-4D5B-92B0-DA4AFF40F981}"/>
          </ac:picMkLst>
        </pc:picChg>
      </pc:sldChg>
      <pc:sldChg chg="addSp delSp modSp delCm">
        <pc:chgData name="Mike Bloys" userId="1248c4d8-7b2b-4b32-b8bd-163ae845f9bb" providerId="ADAL" clId="{F509765D-A0D8-4E03-81CB-A676EC7E7273}" dt="2020-02-10T14:34:45.447" v="161" actId="555"/>
        <pc:sldMkLst>
          <pc:docMk/>
          <pc:sldMk cId="445214213" sldId="283"/>
        </pc:sldMkLst>
        <pc:spChg chg="del">
          <ac:chgData name="Mike Bloys" userId="1248c4d8-7b2b-4b32-b8bd-163ae845f9bb" providerId="ADAL" clId="{F509765D-A0D8-4E03-81CB-A676EC7E7273}" dt="2020-02-10T14:16:27.419" v="147" actId="478"/>
          <ac:spMkLst>
            <pc:docMk/>
            <pc:sldMk cId="445214213" sldId="283"/>
            <ac:spMk id="4" creationId="{C86535B1-6AB4-424B-B867-C0B3D1FE5AA7}"/>
          </ac:spMkLst>
        </pc:spChg>
        <pc:picChg chg="del">
          <ac:chgData name="Mike Bloys" userId="1248c4d8-7b2b-4b32-b8bd-163ae845f9bb" providerId="ADAL" clId="{F509765D-A0D8-4E03-81CB-A676EC7E7273}" dt="2020-02-10T14:34:31.917" v="159" actId="478"/>
          <ac:picMkLst>
            <pc:docMk/>
            <pc:sldMk cId="445214213" sldId="283"/>
            <ac:picMk id="6" creationId="{E6EE1FA4-9F28-4A29-8E61-0681F8DD136F}"/>
          </ac:picMkLst>
        </pc:picChg>
        <pc:picChg chg="add mod ord modCrop">
          <ac:chgData name="Mike Bloys" userId="1248c4d8-7b2b-4b32-b8bd-163ae845f9bb" providerId="ADAL" clId="{F509765D-A0D8-4E03-81CB-A676EC7E7273}" dt="2020-02-10T14:34:45.447" v="161" actId="555"/>
          <ac:picMkLst>
            <pc:docMk/>
            <pc:sldMk cId="445214213" sldId="283"/>
            <ac:picMk id="7" creationId="{426CD317-3271-432B-A894-618C1C32D915}"/>
          </ac:picMkLst>
        </pc:picChg>
        <pc:picChg chg="add">
          <ac:chgData name="Mike Bloys" userId="1248c4d8-7b2b-4b32-b8bd-163ae845f9bb" providerId="ADAL" clId="{F509765D-A0D8-4E03-81CB-A676EC7E7273}" dt="2020-02-10T14:34:28.742" v="158"/>
          <ac:picMkLst>
            <pc:docMk/>
            <pc:sldMk cId="445214213" sldId="283"/>
            <ac:picMk id="9" creationId="{709C4829-7559-4301-A46E-8EDABFCE7EBF}"/>
          </ac:picMkLst>
        </pc:picChg>
        <pc:picChg chg="del">
          <ac:chgData name="Mike Bloys" userId="1248c4d8-7b2b-4b32-b8bd-163ae845f9bb" providerId="ADAL" clId="{F509765D-A0D8-4E03-81CB-A676EC7E7273}" dt="2020-02-10T14:34:08.620" v="155" actId="478"/>
          <ac:picMkLst>
            <pc:docMk/>
            <pc:sldMk cId="445214213" sldId="283"/>
            <ac:picMk id="3078" creationId="{D19BD384-5D33-41F7-8A62-F822478AC751}"/>
          </ac:picMkLst>
        </pc:picChg>
      </pc:sldChg>
      <pc:sldChg chg="addSp delSp modSp">
        <pc:chgData name="Mike Bloys" userId="1248c4d8-7b2b-4b32-b8bd-163ae845f9bb" providerId="ADAL" clId="{F509765D-A0D8-4E03-81CB-A676EC7E7273}" dt="2020-02-10T14:49:00.769" v="168" actId="478"/>
        <pc:sldMkLst>
          <pc:docMk/>
          <pc:sldMk cId="3044653099" sldId="284"/>
        </pc:sldMkLst>
        <pc:spChg chg="del mod">
          <ac:chgData name="Mike Bloys" userId="1248c4d8-7b2b-4b32-b8bd-163ae845f9bb" providerId="ADAL" clId="{F509765D-A0D8-4E03-81CB-A676EC7E7273}" dt="2020-02-10T14:49:00.769" v="168" actId="478"/>
          <ac:spMkLst>
            <pc:docMk/>
            <pc:sldMk cId="3044653099" sldId="284"/>
            <ac:spMk id="5" creationId="{8CBBC697-EBCF-40F2-B232-964A427AB7FA}"/>
          </ac:spMkLst>
        </pc:spChg>
        <pc:spChg chg="del mod">
          <ac:chgData name="Mike Bloys" userId="1248c4d8-7b2b-4b32-b8bd-163ae845f9bb" providerId="ADAL" clId="{F509765D-A0D8-4E03-81CB-A676EC7E7273}" dt="2020-02-10T14:49:00.769" v="168" actId="478"/>
          <ac:spMkLst>
            <pc:docMk/>
            <pc:sldMk cId="3044653099" sldId="284"/>
            <ac:spMk id="8" creationId="{F8A20486-18AD-4068-B57A-51F05B3B0DAD}"/>
          </ac:spMkLst>
        </pc:spChg>
        <pc:picChg chg="del">
          <ac:chgData name="Mike Bloys" userId="1248c4d8-7b2b-4b32-b8bd-163ae845f9bb" providerId="ADAL" clId="{F509765D-A0D8-4E03-81CB-A676EC7E7273}" dt="2020-02-10T14:47:36.892" v="162" actId="478"/>
          <ac:picMkLst>
            <pc:docMk/>
            <pc:sldMk cId="3044653099" sldId="284"/>
            <ac:picMk id="4" creationId="{6B26ABA8-374D-42B0-95CD-EC597397AB97}"/>
          </ac:picMkLst>
        </pc:picChg>
        <pc:picChg chg="del mod">
          <ac:chgData name="Mike Bloys" userId="1248c4d8-7b2b-4b32-b8bd-163ae845f9bb" providerId="ADAL" clId="{F509765D-A0D8-4E03-81CB-A676EC7E7273}" dt="2020-02-10T14:49:00.769" v="168" actId="478"/>
          <ac:picMkLst>
            <pc:docMk/>
            <pc:sldMk cId="3044653099" sldId="284"/>
            <ac:picMk id="6" creationId="{03AA284F-3013-4912-B02A-02E49C8C6524}"/>
          </ac:picMkLst>
        </pc:picChg>
        <pc:picChg chg="add mod ord modCrop">
          <ac:chgData name="Mike Bloys" userId="1248c4d8-7b2b-4b32-b8bd-163ae845f9bb" providerId="ADAL" clId="{F509765D-A0D8-4E03-81CB-A676EC7E7273}" dt="2020-02-10T14:48:46.315" v="166" actId="167"/>
          <ac:picMkLst>
            <pc:docMk/>
            <pc:sldMk cId="3044653099" sldId="284"/>
            <ac:picMk id="9" creationId="{60DECDB5-8E3C-4FB0-BBD3-A8F51C7C2F67}"/>
          </ac:picMkLst>
        </pc:picChg>
        <pc:picChg chg="del mod">
          <ac:chgData name="Mike Bloys" userId="1248c4d8-7b2b-4b32-b8bd-163ae845f9bb" providerId="ADAL" clId="{F509765D-A0D8-4E03-81CB-A676EC7E7273}" dt="2020-02-10T14:49:00.769" v="168" actId="478"/>
          <ac:picMkLst>
            <pc:docMk/>
            <pc:sldMk cId="3044653099" sldId="284"/>
            <ac:picMk id="4098" creationId="{2120E6EB-C67A-4CAE-A12F-6234E540CE0F}"/>
          </ac:picMkLst>
        </pc:picChg>
      </pc:sldChg>
      <pc:sldChg chg="addSp delSp modSp">
        <pc:chgData name="Mike Bloys" userId="1248c4d8-7b2b-4b32-b8bd-163ae845f9bb" providerId="ADAL" clId="{F509765D-A0D8-4E03-81CB-A676EC7E7273}" dt="2020-02-10T14:51:15.654" v="183"/>
        <pc:sldMkLst>
          <pc:docMk/>
          <pc:sldMk cId="1038185231" sldId="285"/>
        </pc:sldMkLst>
        <pc:spChg chg="del">
          <ac:chgData name="Mike Bloys" userId="1248c4d8-7b2b-4b32-b8bd-163ae845f9bb" providerId="ADAL" clId="{F509765D-A0D8-4E03-81CB-A676EC7E7273}" dt="2020-02-10T14:50:16.668" v="169" actId="478"/>
          <ac:spMkLst>
            <pc:docMk/>
            <pc:sldMk cId="1038185231" sldId="285"/>
            <ac:spMk id="4" creationId="{43EB53EA-37CB-4D2F-8D88-906E5B6377B3}"/>
          </ac:spMkLst>
        </pc:spChg>
        <pc:picChg chg="del">
          <ac:chgData name="Mike Bloys" userId="1248c4d8-7b2b-4b32-b8bd-163ae845f9bb" providerId="ADAL" clId="{F509765D-A0D8-4E03-81CB-A676EC7E7273}" dt="2020-02-10T14:50:18.332" v="170" actId="478"/>
          <ac:picMkLst>
            <pc:docMk/>
            <pc:sldMk cId="1038185231" sldId="285"/>
            <ac:picMk id="5" creationId="{9E2C5A30-8844-496F-9595-73474A5B1F1A}"/>
          </ac:picMkLst>
        </pc:picChg>
        <pc:picChg chg="add del mod">
          <ac:chgData name="Mike Bloys" userId="1248c4d8-7b2b-4b32-b8bd-163ae845f9bb" providerId="ADAL" clId="{F509765D-A0D8-4E03-81CB-A676EC7E7273}" dt="2020-02-10T14:50:32.333" v="174"/>
          <ac:picMkLst>
            <pc:docMk/>
            <pc:sldMk cId="1038185231" sldId="285"/>
            <ac:picMk id="7" creationId="{9541069A-22DF-4F2A-BDCD-5AB0AC46E36B}"/>
          </ac:picMkLst>
        </pc:picChg>
        <pc:picChg chg="add ord">
          <ac:chgData name="Mike Bloys" userId="1248c4d8-7b2b-4b32-b8bd-163ae845f9bb" providerId="ADAL" clId="{F509765D-A0D8-4E03-81CB-A676EC7E7273}" dt="2020-02-10T14:51:00.182" v="181" actId="167"/>
          <ac:picMkLst>
            <pc:docMk/>
            <pc:sldMk cId="1038185231" sldId="285"/>
            <ac:picMk id="9" creationId="{3F755B6C-271E-4CC8-89D9-E4973636EA0C}"/>
          </ac:picMkLst>
        </pc:picChg>
        <pc:picChg chg="add">
          <ac:chgData name="Mike Bloys" userId="1248c4d8-7b2b-4b32-b8bd-163ae845f9bb" providerId="ADAL" clId="{F509765D-A0D8-4E03-81CB-A676EC7E7273}" dt="2020-02-10T14:51:15.654" v="183"/>
          <ac:picMkLst>
            <pc:docMk/>
            <pc:sldMk cId="1038185231" sldId="285"/>
            <ac:picMk id="10" creationId="{484F7273-5100-4CC5-AF2C-4A56C3EA2031}"/>
          </ac:picMkLst>
        </pc:picChg>
        <pc:picChg chg="del">
          <ac:chgData name="Mike Bloys" userId="1248c4d8-7b2b-4b32-b8bd-163ae845f9bb" providerId="ADAL" clId="{F509765D-A0D8-4E03-81CB-A676EC7E7273}" dt="2020-02-10T14:51:01.885" v="182" actId="478"/>
          <ac:picMkLst>
            <pc:docMk/>
            <pc:sldMk cId="1038185231" sldId="285"/>
            <ac:picMk id="5122" creationId="{6A424B65-15E6-4ED1-AFD3-A04B6036A927}"/>
          </ac:picMkLst>
        </pc:picChg>
      </pc:sldChg>
      <pc:sldChg chg="delSp">
        <pc:chgData name="Mike Bloys" userId="1248c4d8-7b2b-4b32-b8bd-163ae845f9bb" providerId="ADAL" clId="{F509765D-A0D8-4E03-81CB-A676EC7E7273}" dt="2020-02-10T15:02:28.381" v="199" actId="478"/>
        <pc:sldMkLst>
          <pc:docMk/>
          <pc:sldMk cId="430733638" sldId="292"/>
        </pc:sldMkLst>
        <pc:spChg chg="del">
          <ac:chgData name="Mike Bloys" userId="1248c4d8-7b2b-4b32-b8bd-163ae845f9bb" providerId="ADAL" clId="{F509765D-A0D8-4E03-81CB-A676EC7E7273}" dt="2020-02-10T15:02:28.381" v="199" actId="478"/>
          <ac:spMkLst>
            <pc:docMk/>
            <pc:sldMk cId="430733638" sldId="292"/>
            <ac:spMk id="4" creationId="{C1F80821-12BC-4A3E-B838-F7C1A5835C28}"/>
          </ac:spMkLst>
        </pc:spChg>
      </pc:sldChg>
      <pc:sldChg chg="addSp delSp modSp setBg">
        <pc:chgData name="Mike Bloys" userId="1248c4d8-7b2b-4b32-b8bd-163ae845f9bb" providerId="ADAL" clId="{F509765D-A0D8-4E03-81CB-A676EC7E7273}" dt="2020-02-10T15:32:27.032" v="217"/>
        <pc:sldMkLst>
          <pc:docMk/>
          <pc:sldMk cId="1810381356" sldId="294"/>
        </pc:sldMkLst>
        <pc:spChg chg="del">
          <ac:chgData name="Mike Bloys" userId="1248c4d8-7b2b-4b32-b8bd-163ae845f9bb" providerId="ADAL" clId="{F509765D-A0D8-4E03-81CB-A676EC7E7273}" dt="2020-02-10T15:13:07.567" v="200" actId="478"/>
          <ac:spMkLst>
            <pc:docMk/>
            <pc:sldMk cId="1810381356" sldId="294"/>
            <ac:spMk id="4" creationId="{B3A7253A-76FB-4ED6-87F5-1515EF2EA699}"/>
          </ac:spMkLst>
        </pc:spChg>
        <pc:picChg chg="del">
          <ac:chgData name="Mike Bloys" userId="1248c4d8-7b2b-4b32-b8bd-163ae845f9bb" providerId="ADAL" clId="{F509765D-A0D8-4E03-81CB-A676EC7E7273}" dt="2020-02-10T15:32:03.758" v="216" actId="478"/>
          <ac:picMkLst>
            <pc:docMk/>
            <pc:sldMk cId="1810381356" sldId="294"/>
            <ac:picMk id="6" creationId="{6981C005-C1FE-4D65-B3BE-5445251F7E07}"/>
          </ac:picMkLst>
        </pc:picChg>
        <pc:picChg chg="add del mod ord">
          <ac:chgData name="Mike Bloys" userId="1248c4d8-7b2b-4b32-b8bd-163ae845f9bb" providerId="ADAL" clId="{F509765D-A0D8-4E03-81CB-A676EC7E7273}" dt="2020-02-10T15:21:17.951" v="206" actId="478"/>
          <ac:picMkLst>
            <pc:docMk/>
            <pc:sldMk cId="1810381356" sldId="294"/>
            <ac:picMk id="7" creationId="{0690AF47-0C37-4906-B409-1D10B40D5515}"/>
          </ac:picMkLst>
        </pc:picChg>
        <pc:picChg chg="add del mod ord">
          <ac:chgData name="Mike Bloys" userId="1248c4d8-7b2b-4b32-b8bd-163ae845f9bb" providerId="ADAL" clId="{F509765D-A0D8-4E03-81CB-A676EC7E7273}" dt="2020-02-10T15:21:21.973" v="207"/>
          <ac:picMkLst>
            <pc:docMk/>
            <pc:sldMk cId="1810381356" sldId="294"/>
            <ac:picMk id="9" creationId="{BEC9E96D-C526-4ACE-A08F-2F05532E3507}"/>
          </ac:picMkLst>
        </pc:picChg>
        <pc:picChg chg="add ord">
          <ac:chgData name="Mike Bloys" userId="1248c4d8-7b2b-4b32-b8bd-163ae845f9bb" providerId="ADAL" clId="{F509765D-A0D8-4E03-81CB-A676EC7E7273}" dt="2020-02-10T15:31:56.392" v="214" actId="167"/>
          <ac:picMkLst>
            <pc:docMk/>
            <pc:sldMk cId="1810381356" sldId="294"/>
            <ac:picMk id="11" creationId="{4EE87076-F6EE-4634-BCB2-A7730989CC7B}"/>
          </ac:picMkLst>
        </pc:picChg>
        <pc:picChg chg="add">
          <ac:chgData name="Mike Bloys" userId="1248c4d8-7b2b-4b32-b8bd-163ae845f9bb" providerId="ADAL" clId="{F509765D-A0D8-4E03-81CB-A676EC7E7273}" dt="2020-02-10T15:32:27.032" v="217"/>
          <ac:picMkLst>
            <pc:docMk/>
            <pc:sldMk cId="1810381356" sldId="294"/>
            <ac:picMk id="12" creationId="{FE68981A-7F65-4E6E-8D9E-58996DB47119}"/>
          </ac:picMkLst>
        </pc:picChg>
        <pc:picChg chg="del">
          <ac:chgData name="Mike Bloys" userId="1248c4d8-7b2b-4b32-b8bd-163ae845f9bb" providerId="ADAL" clId="{F509765D-A0D8-4E03-81CB-A676EC7E7273}" dt="2020-02-10T15:15:47.519" v="203" actId="478"/>
          <ac:picMkLst>
            <pc:docMk/>
            <pc:sldMk cId="1810381356" sldId="294"/>
            <ac:picMk id="1026" creationId="{9DA3A130-BD59-4D0C-9C71-37BE5E599059}"/>
          </ac:picMkLst>
        </pc:picChg>
      </pc:sldChg>
      <pc:sldChg chg="addSp delSp modSp">
        <pc:chgData name="Mike Bloys" userId="1248c4d8-7b2b-4b32-b8bd-163ae845f9bb" providerId="ADAL" clId="{F509765D-A0D8-4E03-81CB-A676EC7E7273}" dt="2020-02-10T15:33:50.903" v="227"/>
        <pc:sldMkLst>
          <pc:docMk/>
          <pc:sldMk cId="612095618" sldId="295"/>
        </pc:sldMkLst>
        <pc:picChg chg="del">
          <ac:chgData name="Mike Bloys" userId="1248c4d8-7b2b-4b32-b8bd-163ae845f9bb" providerId="ADAL" clId="{F509765D-A0D8-4E03-81CB-A676EC7E7273}" dt="2020-02-10T15:33:27.920" v="223" actId="478"/>
          <ac:picMkLst>
            <pc:docMk/>
            <pc:sldMk cId="612095618" sldId="295"/>
            <ac:picMk id="4" creationId="{A4FC17D7-2ACF-43F5-A070-C3AC90732B20}"/>
          </ac:picMkLst>
        </pc:picChg>
        <pc:picChg chg="add mod ord modCrop">
          <ac:chgData name="Mike Bloys" userId="1248c4d8-7b2b-4b32-b8bd-163ae845f9bb" providerId="ADAL" clId="{F509765D-A0D8-4E03-81CB-A676EC7E7273}" dt="2020-02-10T15:33:40.039" v="226" actId="732"/>
          <ac:picMkLst>
            <pc:docMk/>
            <pc:sldMk cId="612095618" sldId="295"/>
            <ac:picMk id="6" creationId="{AF3F9574-6071-4D77-904C-859891836C9A}"/>
          </ac:picMkLst>
        </pc:picChg>
        <pc:picChg chg="add">
          <ac:chgData name="Mike Bloys" userId="1248c4d8-7b2b-4b32-b8bd-163ae845f9bb" providerId="ADAL" clId="{F509765D-A0D8-4E03-81CB-A676EC7E7273}" dt="2020-02-10T15:33:50.903" v="227"/>
          <ac:picMkLst>
            <pc:docMk/>
            <pc:sldMk cId="612095618" sldId="295"/>
            <ac:picMk id="8" creationId="{37CEC13B-C1A0-46CF-8E73-3A2BA92D5BDD}"/>
          </ac:picMkLst>
        </pc:picChg>
        <pc:picChg chg="del">
          <ac:chgData name="Mike Bloys" userId="1248c4d8-7b2b-4b32-b8bd-163ae845f9bb" providerId="ADAL" clId="{F509765D-A0D8-4E03-81CB-A676EC7E7273}" dt="2020-02-10T15:33:24.592" v="222" actId="478"/>
          <ac:picMkLst>
            <pc:docMk/>
            <pc:sldMk cId="612095618" sldId="295"/>
            <ac:picMk id="10242" creationId="{87FD20CC-0A8B-4F43-AC03-A1B069F8ABCE}"/>
          </ac:picMkLst>
        </pc:picChg>
      </pc:sldChg>
      <pc:sldChg chg="addSp delSp modSp">
        <pc:chgData name="Mike Bloys" userId="1248c4d8-7b2b-4b32-b8bd-163ae845f9bb" providerId="ADAL" clId="{F509765D-A0D8-4E03-81CB-A676EC7E7273}" dt="2020-02-10T15:47:28.523" v="255"/>
        <pc:sldMkLst>
          <pc:docMk/>
          <pc:sldMk cId="838156766" sldId="300"/>
        </pc:sldMkLst>
        <pc:picChg chg="add mod ord modCrop">
          <ac:chgData name="Mike Bloys" userId="1248c4d8-7b2b-4b32-b8bd-163ae845f9bb" providerId="ADAL" clId="{F509765D-A0D8-4E03-81CB-A676EC7E7273}" dt="2020-02-10T15:47:22.224" v="254" actId="732"/>
          <ac:picMkLst>
            <pc:docMk/>
            <pc:sldMk cId="838156766" sldId="300"/>
            <ac:picMk id="5" creationId="{F67F8009-0528-4F52-925A-38B14F7EF712}"/>
          </ac:picMkLst>
        </pc:picChg>
        <pc:picChg chg="del">
          <ac:chgData name="Mike Bloys" userId="1248c4d8-7b2b-4b32-b8bd-163ae845f9bb" providerId="ADAL" clId="{F509765D-A0D8-4E03-81CB-A676EC7E7273}" dt="2020-02-10T15:47:14.271" v="252" actId="478"/>
          <ac:picMkLst>
            <pc:docMk/>
            <pc:sldMk cId="838156766" sldId="300"/>
            <ac:picMk id="6" creationId="{FC555E77-D214-4E93-B58A-6C5F5AA30AB7}"/>
          </ac:picMkLst>
        </pc:picChg>
        <pc:picChg chg="add">
          <ac:chgData name="Mike Bloys" userId="1248c4d8-7b2b-4b32-b8bd-163ae845f9bb" providerId="ADAL" clId="{F509765D-A0D8-4E03-81CB-A676EC7E7273}" dt="2020-02-10T15:47:28.523" v="255"/>
          <ac:picMkLst>
            <pc:docMk/>
            <pc:sldMk cId="838156766" sldId="300"/>
            <ac:picMk id="8" creationId="{E0057548-6CF7-410D-B94C-23D7EE4B1DE2}"/>
          </ac:picMkLst>
        </pc:picChg>
        <pc:picChg chg="del">
          <ac:chgData name="Mike Bloys" userId="1248c4d8-7b2b-4b32-b8bd-163ae845f9bb" providerId="ADAL" clId="{F509765D-A0D8-4E03-81CB-A676EC7E7273}" dt="2020-02-10T15:47:10.352" v="251" actId="478"/>
          <ac:picMkLst>
            <pc:docMk/>
            <pc:sldMk cId="838156766" sldId="300"/>
            <ac:picMk id="8194" creationId="{F6C13E96-2D60-4A5B-9F47-D44E4EFF8F5A}"/>
          </ac:picMkLst>
        </pc:picChg>
      </pc:sldChg>
      <pc:sldChg chg="delCm">
        <pc:chgData name="Mike Bloys" userId="1248c4d8-7b2b-4b32-b8bd-163ae845f9bb" providerId="ADAL" clId="{F509765D-A0D8-4E03-81CB-A676EC7E7273}" dt="2020-02-12T15:33:14.085" v="278" actId="1592"/>
        <pc:sldMkLst>
          <pc:docMk/>
          <pc:sldMk cId="171937440" sldId="301"/>
        </pc:sldMkLst>
      </pc:sldChg>
      <pc:sldChg chg="addSp delSp modSp">
        <pc:chgData name="Mike Bloys" userId="1248c4d8-7b2b-4b32-b8bd-163ae845f9bb" providerId="ADAL" clId="{F509765D-A0D8-4E03-81CB-A676EC7E7273}" dt="2020-02-12T15:45:40.237" v="302" actId="167"/>
        <pc:sldMkLst>
          <pc:docMk/>
          <pc:sldMk cId="3637797982" sldId="302"/>
        </pc:sldMkLst>
        <pc:picChg chg="del">
          <ac:chgData name="Mike Bloys" userId="1248c4d8-7b2b-4b32-b8bd-163ae845f9bb" providerId="ADAL" clId="{F509765D-A0D8-4E03-81CB-A676EC7E7273}" dt="2020-02-12T15:45:17.577" v="295"/>
          <ac:picMkLst>
            <pc:docMk/>
            <pc:sldMk cId="3637797982" sldId="302"/>
            <ac:picMk id="5" creationId="{A7E00876-98A0-40D2-88A6-E1BE62D0C04F}"/>
          </ac:picMkLst>
        </pc:picChg>
        <pc:picChg chg="add ord">
          <ac:chgData name="Mike Bloys" userId="1248c4d8-7b2b-4b32-b8bd-163ae845f9bb" providerId="ADAL" clId="{F509765D-A0D8-4E03-81CB-A676EC7E7273}" dt="2020-02-12T15:45:40.237" v="302" actId="167"/>
          <ac:picMkLst>
            <pc:docMk/>
            <pc:sldMk cId="3637797982" sldId="302"/>
            <ac:picMk id="7" creationId="{BF33E54C-6DD4-47A2-8979-4F5FBB40BBAF}"/>
          </ac:picMkLst>
        </pc:picChg>
      </pc:sldChg>
      <pc:sldChg chg="delSp">
        <pc:chgData name="Mike Bloys" userId="1248c4d8-7b2b-4b32-b8bd-163ae845f9bb" providerId="ADAL" clId="{F509765D-A0D8-4E03-81CB-A676EC7E7273}" dt="2020-02-05T10:35:42.416" v="104" actId="478"/>
        <pc:sldMkLst>
          <pc:docMk/>
          <pc:sldMk cId="1536476059" sldId="306"/>
        </pc:sldMkLst>
        <pc:spChg chg="del">
          <ac:chgData name="Mike Bloys" userId="1248c4d8-7b2b-4b32-b8bd-163ae845f9bb" providerId="ADAL" clId="{F509765D-A0D8-4E03-81CB-A676EC7E7273}" dt="2020-02-05T10:35:42.416" v="104" actId="478"/>
          <ac:spMkLst>
            <pc:docMk/>
            <pc:sldMk cId="1536476059" sldId="306"/>
            <ac:spMk id="4" creationId="{529128C5-DCEA-4DEF-A80F-E254022F1AF9}"/>
          </ac:spMkLst>
        </pc:spChg>
      </pc:sldChg>
      <pc:sldChg chg="delSp">
        <pc:chgData name="Mike Bloys" userId="1248c4d8-7b2b-4b32-b8bd-163ae845f9bb" providerId="ADAL" clId="{F509765D-A0D8-4E03-81CB-A676EC7E7273}" dt="2020-02-10T15:34:00.815" v="228" actId="478"/>
        <pc:sldMkLst>
          <pc:docMk/>
          <pc:sldMk cId="3956261070" sldId="309"/>
        </pc:sldMkLst>
        <pc:spChg chg="del">
          <ac:chgData name="Mike Bloys" userId="1248c4d8-7b2b-4b32-b8bd-163ae845f9bb" providerId="ADAL" clId="{F509765D-A0D8-4E03-81CB-A676EC7E7273}" dt="2020-02-10T15:34:00.815" v="228" actId="478"/>
          <ac:spMkLst>
            <pc:docMk/>
            <pc:sldMk cId="3956261070" sldId="309"/>
            <ac:spMk id="2" creationId="{6C4C29AF-F8FA-486E-B23B-7194F0D0C5F8}"/>
          </ac:spMkLst>
        </pc:spChg>
      </pc:sldChg>
      <pc:sldChg chg="delSp">
        <pc:chgData name="Mike Bloys" userId="1248c4d8-7b2b-4b32-b8bd-163ae845f9bb" providerId="ADAL" clId="{F509765D-A0D8-4E03-81CB-A676EC7E7273}" dt="2020-02-05T10:36:05.599" v="107" actId="478"/>
        <pc:sldMkLst>
          <pc:docMk/>
          <pc:sldMk cId="1687830042" sldId="311"/>
        </pc:sldMkLst>
        <pc:spChg chg="del">
          <ac:chgData name="Mike Bloys" userId="1248c4d8-7b2b-4b32-b8bd-163ae845f9bb" providerId="ADAL" clId="{F509765D-A0D8-4E03-81CB-A676EC7E7273}" dt="2020-02-05T10:36:05.599" v="107" actId="478"/>
          <ac:spMkLst>
            <pc:docMk/>
            <pc:sldMk cId="1687830042" sldId="311"/>
            <ac:spMk id="4" creationId="{0F033854-DF7A-41D6-9857-6590689AC98E}"/>
          </ac:spMkLst>
        </pc:spChg>
      </pc:sldChg>
      <pc:sldChg chg="addSp delSp modSp setBg addCm delCm modCm">
        <pc:chgData name="Mike Bloys" userId="1248c4d8-7b2b-4b32-b8bd-163ae845f9bb" providerId="ADAL" clId="{F509765D-A0D8-4E03-81CB-A676EC7E7273}" dt="2020-02-12T15:20:24.877" v="277" actId="1592"/>
        <pc:sldMkLst>
          <pc:docMk/>
          <pc:sldMk cId="2281916863" sldId="312"/>
        </pc:sldMkLst>
        <pc:spChg chg="del">
          <ac:chgData name="Mike Bloys" userId="1248c4d8-7b2b-4b32-b8bd-163ae845f9bb" providerId="ADAL" clId="{F509765D-A0D8-4E03-81CB-A676EC7E7273}" dt="2020-02-10T14:51:29.757" v="184" actId="478"/>
          <ac:spMkLst>
            <pc:docMk/>
            <pc:sldMk cId="2281916863" sldId="312"/>
            <ac:spMk id="4" creationId="{492B6ADE-E04C-4EB2-A93D-7D246F2D1254}"/>
          </ac:spMkLst>
        </pc:spChg>
        <pc:picChg chg="del">
          <ac:chgData name="Mike Bloys" userId="1248c4d8-7b2b-4b32-b8bd-163ae845f9bb" providerId="ADAL" clId="{F509765D-A0D8-4E03-81CB-A676EC7E7273}" dt="2020-02-10T15:01:06.269" v="187" actId="478"/>
          <ac:picMkLst>
            <pc:docMk/>
            <pc:sldMk cId="2281916863" sldId="312"/>
            <ac:picMk id="5" creationId="{D020377B-E0AA-446D-B8F6-3244BFECB9E2}"/>
          </ac:picMkLst>
        </pc:picChg>
        <pc:picChg chg="add del mod ord">
          <ac:chgData name="Mike Bloys" userId="1248c4d8-7b2b-4b32-b8bd-163ae845f9bb" providerId="ADAL" clId="{F509765D-A0D8-4E03-81CB-A676EC7E7273}" dt="2020-02-10T15:01:23.715" v="191"/>
          <ac:picMkLst>
            <pc:docMk/>
            <pc:sldMk cId="2281916863" sldId="312"/>
            <ac:picMk id="7" creationId="{265251DB-2099-4211-A706-9D060580877B}"/>
          </ac:picMkLst>
        </pc:picChg>
        <pc:picChg chg="add ord">
          <ac:chgData name="Mike Bloys" userId="1248c4d8-7b2b-4b32-b8bd-163ae845f9bb" providerId="ADAL" clId="{F509765D-A0D8-4E03-81CB-A676EC7E7273}" dt="2020-02-10T15:01:58.258" v="197" actId="167"/>
          <ac:picMkLst>
            <pc:docMk/>
            <pc:sldMk cId="2281916863" sldId="312"/>
            <ac:picMk id="9" creationId="{2C0D82D7-0AFF-4961-95DA-52F2437ECCC1}"/>
          </ac:picMkLst>
        </pc:picChg>
        <pc:picChg chg="add">
          <ac:chgData name="Mike Bloys" userId="1248c4d8-7b2b-4b32-b8bd-163ae845f9bb" providerId="ADAL" clId="{F509765D-A0D8-4E03-81CB-A676EC7E7273}" dt="2020-02-10T15:02:19.717" v="198"/>
          <ac:picMkLst>
            <pc:docMk/>
            <pc:sldMk cId="2281916863" sldId="312"/>
            <ac:picMk id="10" creationId="{9930BAB7-F433-48D6-98B2-8E3FAE08470C}"/>
          </ac:picMkLst>
        </pc:picChg>
        <pc:picChg chg="del">
          <ac:chgData name="Mike Bloys" userId="1248c4d8-7b2b-4b32-b8bd-163ae845f9bb" providerId="ADAL" clId="{F509765D-A0D8-4E03-81CB-A676EC7E7273}" dt="2020-02-10T15:01:18.814" v="190" actId="478"/>
          <ac:picMkLst>
            <pc:docMk/>
            <pc:sldMk cId="2281916863" sldId="312"/>
            <ac:picMk id="9218" creationId="{0B8AA464-E1D4-429D-838A-543DDD4E1ACE}"/>
          </ac:picMkLst>
        </pc:picChg>
      </pc:sldChg>
      <pc:sldChg chg="addSp delSp modSp">
        <pc:chgData name="Mike Bloys" userId="1248c4d8-7b2b-4b32-b8bd-163ae845f9bb" providerId="ADAL" clId="{F509765D-A0D8-4E03-81CB-A676EC7E7273}" dt="2020-02-10T15:38:16.921" v="242"/>
        <pc:sldMkLst>
          <pc:docMk/>
          <pc:sldMk cId="3454333013" sldId="313"/>
        </pc:sldMkLst>
        <pc:spChg chg="del">
          <ac:chgData name="Mike Bloys" userId="1248c4d8-7b2b-4b32-b8bd-163ae845f9bb" providerId="ADAL" clId="{F509765D-A0D8-4E03-81CB-A676EC7E7273}" dt="2020-02-10T15:34:54.383" v="229" actId="478"/>
          <ac:spMkLst>
            <pc:docMk/>
            <pc:sldMk cId="3454333013" sldId="313"/>
            <ac:spMk id="6" creationId="{54562645-D4A0-4A19-9460-FBEEF7871C49}"/>
          </ac:spMkLst>
        </pc:spChg>
        <pc:picChg chg="del">
          <ac:chgData name="Mike Bloys" userId="1248c4d8-7b2b-4b32-b8bd-163ae845f9bb" providerId="ADAL" clId="{F509765D-A0D8-4E03-81CB-A676EC7E7273}" dt="2020-02-10T15:38:07.568" v="241" actId="478"/>
          <ac:picMkLst>
            <pc:docMk/>
            <pc:sldMk cId="3454333013" sldId="313"/>
            <ac:picMk id="4" creationId="{D856D729-EBFB-4DA3-A8C7-2B540713C901}"/>
          </ac:picMkLst>
        </pc:picChg>
        <pc:picChg chg="add del mod">
          <ac:chgData name="Mike Bloys" userId="1248c4d8-7b2b-4b32-b8bd-163ae845f9bb" providerId="ADAL" clId="{F509765D-A0D8-4E03-81CB-A676EC7E7273}" dt="2020-02-10T15:37:33.619" v="232"/>
          <ac:picMkLst>
            <pc:docMk/>
            <pc:sldMk cId="3454333013" sldId="313"/>
            <ac:picMk id="8" creationId="{78CB99EE-4FBC-40FE-BD1E-0B8E41FDE3C8}"/>
          </ac:picMkLst>
        </pc:picChg>
        <pc:picChg chg="add ord">
          <ac:chgData name="Mike Bloys" userId="1248c4d8-7b2b-4b32-b8bd-163ae845f9bb" providerId="ADAL" clId="{F509765D-A0D8-4E03-81CB-A676EC7E7273}" dt="2020-02-10T15:38:00.305" v="239" actId="167"/>
          <ac:picMkLst>
            <pc:docMk/>
            <pc:sldMk cId="3454333013" sldId="313"/>
            <ac:picMk id="10" creationId="{DB125F36-FE78-4A20-A37A-D43424381691}"/>
          </ac:picMkLst>
        </pc:picChg>
        <pc:picChg chg="add">
          <ac:chgData name="Mike Bloys" userId="1248c4d8-7b2b-4b32-b8bd-163ae845f9bb" providerId="ADAL" clId="{F509765D-A0D8-4E03-81CB-A676EC7E7273}" dt="2020-02-10T15:38:16.921" v="242"/>
          <ac:picMkLst>
            <pc:docMk/>
            <pc:sldMk cId="3454333013" sldId="313"/>
            <ac:picMk id="11" creationId="{688360DC-7445-4AF9-B764-A493E54C0475}"/>
          </ac:picMkLst>
        </pc:picChg>
        <pc:picChg chg="del">
          <ac:chgData name="Mike Bloys" userId="1248c4d8-7b2b-4b32-b8bd-163ae845f9bb" providerId="ADAL" clId="{F509765D-A0D8-4E03-81CB-A676EC7E7273}" dt="2020-02-10T15:38:02.512" v="240" actId="478"/>
          <ac:picMkLst>
            <pc:docMk/>
            <pc:sldMk cId="3454333013" sldId="313"/>
            <ac:picMk id="11266" creationId="{3E79CAA0-BD27-4349-B6D8-4E4ABB9B2E5E}"/>
          </ac:picMkLst>
        </pc:picChg>
      </pc:sldChg>
      <pc:sldChg chg="delSp">
        <pc:chgData name="Mike Bloys" userId="1248c4d8-7b2b-4b32-b8bd-163ae845f9bb" providerId="ADAL" clId="{F509765D-A0D8-4E03-81CB-A676EC7E7273}" dt="2020-02-10T15:43:21.888" v="243" actId="478"/>
        <pc:sldMkLst>
          <pc:docMk/>
          <pc:sldMk cId="3907481676" sldId="314"/>
        </pc:sldMkLst>
        <pc:spChg chg="del">
          <ac:chgData name="Mike Bloys" userId="1248c4d8-7b2b-4b32-b8bd-163ae845f9bb" providerId="ADAL" clId="{F509765D-A0D8-4E03-81CB-A676EC7E7273}" dt="2020-02-05T10:35:53.599" v="105" actId="478"/>
          <ac:spMkLst>
            <pc:docMk/>
            <pc:sldMk cId="3907481676" sldId="314"/>
            <ac:spMk id="4" creationId="{4CB17062-C732-4D32-9081-A46479165915}"/>
          </ac:spMkLst>
        </pc:spChg>
        <pc:spChg chg="del">
          <ac:chgData name="Mike Bloys" userId="1248c4d8-7b2b-4b32-b8bd-163ae845f9bb" providerId="ADAL" clId="{F509765D-A0D8-4E03-81CB-A676EC7E7273}" dt="2020-02-10T15:43:21.888" v="243" actId="478"/>
          <ac:spMkLst>
            <pc:docMk/>
            <pc:sldMk cId="3907481676" sldId="314"/>
            <ac:spMk id="5" creationId="{CA9B55FE-5448-4AB9-AF16-9613E360CAB0}"/>
          </ac:spMkLst>
        </pc:spChg>
      </pc:sldChg>
      <pc:sldChg chg="delSp">
        <pc:chgData name="Mike Bloys" userId="1248c4d8-7b2b-4b32-b8bd-163ae845f9bb" providerId="ADAL" clId="{F509765D-A0D8-4E03-81CB-A676EC7E7273}" dt="2020-02-05T10:35:58.190" v="106" actId="478"/>
        <pc:sldMkLst>
          <pc:docMk/>
          <pc:sldMk cId="3169117105" sldId="315"/>
        </pc:sldMkLst>
        <pc:spChg chg="del">
          <ac:chgData name="Mike Bloys" userId="1248c4d8-7b2b-4b32-b8bd-163ae845f9bb" providerId="ADAL" clId="{F509765D-A0D8-4E03-81CB-A676EC7E7273}" dt="2020-02-05T10:35:58.190" v="106" actId="478"/>
          <ac:spMkLst>
            <pc:docMk/>
            <pc:sldMk cId="3169117105" sldId="315"/>
            <ac:spMk id="4" creationId="{F929F5E6-40C8-42C7-B4BF-17B4684FA0D5}"/>
          </ac:spMkLst>
        </pc:spChg>
      </pc:sldChg>
      <pc:sldMasterChg chg="delSldLayout modSldLayout">
        <pc:chgData name="Mike Bloys" userId="1248c4d8-7b2b-4b32-b8bd-163ae845f9bb" providerId="ADAL" clId="{F509765D-A0D8-4E03-81CB-A676EC7E7273}" dt="2020-02-12T15:45:35.561" v="300"/>
        <pc:sldMasterMkLst>
          <pc:docMk/>
          <pc:sldMasterMk cId="425489869" sldId="2147483660"/>
        </pc:sldMasterMkLst>
        <pc:sldLayoutChg chg="addSp delSp modSp">
          <pc:chgData name="Mike Bloys" userId="1248c4d8-7b2b-4b32-b8bd-163ae845f9bb" providerId="ADAL" clId="{F509765D-A0D8-4E03-81CB-A676EC7E7273}" dt="2020-02-05T10:54:32.711" v="113" actId="14826"/>
          <pc:sldLayoutMkLst>
            <pc:docMk/>
            <pc:sldMasterMk cId="425489869" sldId="2147483660"/>
            <pc:sldLayoutMk cId="2200710450" sldId="2147483661"/>
          </pc:sldLayoutMkLst>
          <pc:spChg chg="del">
            <ac:chgData name="Mike Bloys" userId="1248c4d8-7b2b-4b32-b8bd-163ae845f9bb" providerId="ADAL" clId="{F509765D-A0D8-4E03-81CB-A676EC7E7273}" dt="2020-02-05T09:41:16.637" v="41" actId="478"/>
            <ac:spMkLst>
              <pc:docMk/>
              <pc:sldMasterMk cId="425489869" sldId="2147483660"/>
              <pc:sldLayoutMk cId="2200710450" sldId="2147483661"/>
              <ac:spMk id="20" creationId="{00000000-0000-0000-0000-000000000000}"/>
            </ac:spMkLst>
          </pc:spChg>
          <pc:spChg chg="del">
            <ac:chgData name="Mike Bloys" userId="1248c4d8-7b2b-4b32-b8bd-163ae845f9bb" providerId="ADAL" clId="{F509765D-A0D8-4E03-81CB-A676EC7E7273}" dt="2020-02-05T09:41:14.080" v="40" actId="478"/>
            <ac:spMkLst>
              <pc:docMk/>
              <pc:sldMasterMk cId="425489869" sldId="2147483660"/>
              <pc:sldLayoutMk cId="2200710450" sldId="2147483661"/>
              <ac:spMk id="21" creationId="{00000000-0000-0000-0000-000000000000}"/>
            </ac:spMkLst>
          </pc:spChg>
          <pc:spChg chg="del">
            <ac:chgData name="Mike Bloys" userId="1248c4d8-7b2b-4b32-b8bd-163ae845f9bb" providerId="ADAL" clId="{F509765D-A0D8-4E03-81CB-A676EC7E7273}" dt="2020-02-05T09:41:19.613" v="42" actId="478"/>
            <ac:spMkLst>
              <pc:docMk/>
              <pc:sldMasterMk cId="425489869" sldId="2147483660"/>
              <pc:sldLayoutMk cId="2200710450" sldId="2147483661"/>
              <ac:spMk id="24" creationId="{00000000-0000-0000-0000-000000000000}"/>
            </ac:spMkLst>
          </pc:spChg>
          <pc:picChg chg="add del mod">
            <ac:chgData name="Mike Bloys" userId="1248c4d8-7b2b-4b32-b8bd-163ae845f9bb" providerId="ADAL" clId="{F509765D-A0D8-4E03-81CB-A676EC7E7273}" dt="2020-02-05T09:39:08.429" v="36" actId="478"/>
            <ac:picMkLst>
              <pc:docMk/>
              <pc:sldMasterMk cId="425489869" sldId="2147483660"/>
              <pc:sldLayoutMk cId="2200710450" sldId="2147483661"/>
              <ac:picMk id="3" creationId="{72C45C45-F04F-4FE8-8214-AFF7905B8AEF}"/>
            </ac:picMkLst>
          </pc:picChg>
          <pc:picChg chg="add mod ord">
            <ac:chgData name="Mike Bloys" userId="1248c4d8-7b2b-4b32-b8bd-163ae845f9bb" providerId="ADAL" clId="{F509765D-A0D8-4E03-81CB-A676EC7E7273}" dt="2020-02-05T10:54:32.711" v="113" actId="14826"/>
            <ac:picMkLst>
              <pc:docMk/>
              <pc:sldMasterMk cId="425489869" sldId="2147483660"/>
              <pc:sldLayoutMk cId="2200710450" sldId="2147483661"/>
              <ac:picMk id="5" creationId="{D3668081-E885-4F7D-899E-7E23E013A740}"/>
            </ac:picMkLst>
          </pc:picChg>
          <pc:picChg chg="del">
            <ac:chgData name="Mike Bloys" userId="1248c4d8-7b2b-4b32-b8bd-163ae845f9bb" providerId="ADAL" clId="{F509765D-A0D8-4E03-81CB-A676EC7E7273}" dt="2020-02-05T09:41:10.510" v="39" actId="478"/>
            <ac:picMkLst>
              <pc:docMk/>
              <pc:sldMasterMk cId="425489869" sldId="2147483660"/>
              <pc:sldLayoutMk cId="2200710450" sldId="2147483661"/>
              <ac:picMk id="7" creationId="{00000000-0000-0000-0000-000000000000}"/>
            </ac:picMkLst>
          </pc:picChg>
        </pc:sldLayoutChg>
        <pc:sldLayoutChg chg="addSp delSp modSp setBg">
          <pc:chgData name="Mike Bloys" userId="1248c4d8-7b2b-4b32-b8bd-163ae845f9bb" providerId="ADAL" clId="{F509765D-A0D8-4E03-81CB-A676EC7E7273}" dt="2020-02-10T14:03:24.216" v="124" actId="478"/>
          <pc:sldLayoutMkLst>
            <pc:docMk/>
            <pc:sldMasterMk cId="425489869" sldId="2147483660"/>
            <pc:sldLayoutMk cId="1327743907" sldId="2147483662"/>
          </pc:sldLayoutMkLst>
          <pc:spChg chg="add del">
            <ac:chgData name="Mike Bloys" userId="1248c4d8-7b2b-4b32-b8bd-163ae845f9bb" providerId="ADAL" clId="{F509765D-A0D8-4E03-81CB-A676EC7E7273}" dt="2020-02-05T09:55:36.087" v="80" actId="11529"/>
            <ac:spMkLst>
              <pc:docMk/>
              <pc:sldMasterMk cId="425489869" sldId="2147483660"/>
              <pc:sldLayoutMk cId="1327743907" sldId="2147483662"/>
              <ac:spMk id="2" creationId="{C3E04F6E-CBD3-4C92-9A73-32FE892A602A}"/>
            </ac:spMkLst>
          </pc:spChg>
          <pc:spChg chg="add mod">
            <ac:chgData name="Mike Bloys" userId="1248c4d8-7b2b-4b32-b8bd-163ae845f9bb" providerId="ADAL" clId="{F509765D-A0D8-4E03-81CB-A676EC7E7273}" dt="2020-02-05T09:57:55.686" v="98" actId="14100"/>
            <ac:spMkLst>
              <pc:docMk/>
              <pc:sldMasterMk cId="425489869" sldId="2147483660"/>
              <pc:sldLayoutMk cId="1327743907" sldId="2147483662"/>
              <ac:spMk id="3" creationId="{0CD6E06C-7D60-4B99-A698-42A72B7F5EC2}"/>
            </ac:spMkLst>
          </pc:spChg>
          <pc:spChg chg="add del">
            <ac:chgData name="Mike Bloys" userId="1248c4d8-7b2b-4b32-b8bd-163ae845f9bb" providerId="ADAL" clId="{F509765D-A0D8-4E03-81CB-A676EC7E7273}" dt="2020-02-10T14:03:24.216" v="124" actId="478"/>
            <ac:spMkLst>
              <pc:docMk/>
              <pc:sldMasterMk cId="425489869" sldId="2147483660"/>
              <pc:sldLayoutMk cId="1327743907" sldId="2147483662"/>
              <ac:spMk id="6" creationId="{BD6B2D61-D61F-4A70-BC90-AE6700FA4C5E}"/>
            </ac:spMkLst>
          </pc:spChg>
          <pc:spChg chg="del mod">
            <ac:chgData name="Mike Bloys" userId="1248c4d8-7b2b-4b32-b8bd-163ae845f9bb" providerId="ADAL" clId="{F509765D-A0D8-4E03-81CB-A676EC7E7273}" dt="2020-02-05T09:57:51.183" v="97" actId="478"/>
            <ac:spMkLst>
              <pc:docMk/>
              <pc:sldMasterMk cId="425489869" sldId="2147483660"/>
              <pc:sldLayoutMk cId="1327743907" sldId="2147483662"/>
              <ac:spMk id="10" creationId="{00000000-0000-0000-0000-000000000000}"/>
            </ac:spMkLst>
          </pc:spChg>
          <pc:cxnChg chg="mod">
            <ac:chgData name="Mike Bloys" userId="1248c4d8-7b2b-4b32-b8bd-163ae845f9bb" providerId="ADAL" clId="{F509765D-A0D8-4E03-81CB-A676EC7E7273}" dt="2020-02-10T14:03:22.587" v="123" actId="14100"/>
            <ac:cxnSpMkLst>
              <pc:docMk/>
              <pc:sldMasterMk cId="425489869" sldId="2147483660"/>
              <pc:sldLayoutMk cId="1327743907" sldId="2147483662"/>
              <ac:cxnSpMk id="8" creationId="{00000000-0000-0000-0000-000000000000}"/>
            </ac:cxnSpMkLst>
          </pc:cxnChg>
        </pc:sldLayoutChg>
        <pc:sldLayoutChg chg="addSp delSp modSp setBg">
          <pc:chgData name="Mike Bloys" userId="1248c4d8-7b2b-4b32-b8bd-163ae845f9bb" providerId="ADAL" clId="{F509765D-A0D8-4E03-81CB-A676EC7E7273}" dt="2020-02-05T09:58:03.049" v="100"/>
          <pc:sldLayoutMkLst>
            <pc:docMk/>
            <pc:sldMasterMk cId="425489869" sldId="2147483660"/>
            <pc:sldLayoutMk cId="1147945028" sldId="2147483663"/>
          </pc:sldLayoutMkLst>
          <pc:spChg chg="add">
            <ac:chgData name="Mike Bloys" userId="1248c4d8-7b2b-4b32-b8bd-163ae845f9bb" providerId="ADAL" clId="{F509765D-A0D8-4E03-81CB-A676EC7E7273}" dt="2020-02-05T09:58:03.049" v="100"/>
            <ac:spMkLst>
              <pc:docMk/>
              <pc:sldMasterMk cId="425489869" sldId="2147483660"/>
              <pc:sldLayoutMk cId="1147945028" sldId="2147483663"/>
              <ac:spMk id="5" creationId="{6AA86B35-1282-4652-8E5F-8D856688E751}"/>
            </ac:spMkLst>
          </pc:spChg>
          <pc:spChg chg="mod">
            <ac:chgData name="Mike Bloys" userId="1248c4d8-7b2b-4b32-b8bd-163ae845f9bb" providerId="ADAL" clId="{F509765D-A0D8-4E03-81CB-A676EC7E7273}" dt="2020-02-05T09:48:54.395" v="45" actId="207"/>
            <ac:spMkLst>
              <pc:docMk/>
              <pc:sldMasterMk cId="425489869" sldId="2147483660"/>
              <pc:sldLayoutMk cId="1147945028" sldId="2147483663"/>
              <ac:spMk id="6" creationId="{00000000-0000-0000-0000-000000000000}"/>
            </ac:spMkLst>
          </pc:spChg>
          <pc:spChg chg="del mod">
            <ac:chgData name="Mike Bloys" userId="1248c4d8-7b2b-4b32-b8bd-163ae845f9bb" providerId="ADAL" clId="{F509765D-A0D8-4E03-81CB-A676EC7E7273}" dt="2020-02-05T09:58:02.358" v="99" actId="478"/>
            <ac:spMkLst>
              <pc:docMk/>
              <pc:sldMasterMk cId="425489869" sldId="2147483660"/>
              <pc:sldLayoutMk cId="1147945028" sldId="2147483663"/>
              <ac:spMk id="10" creationId="{00000000-0000-0000-0000-000000000000}"/>
            </ac:spMkLst>
          </pc:spChg>
          <pc:cxnChg chg="mod">
            <ac:chgData name="Mike Bloys" userId="1248c4d8-7b2b-4b32-b8bd-163ae845f9bb" providerId="ADAL" clId="{F509765D-A0D8-4E03-81CB-A676EC7E7273}" dt="2020-02-05T09:49:01.001" v="52" actId="692"/>
            <ac:cxnSpMkLst>
              <pc:docMk/>
              <pc:sldMasterMk cId="425489869" sldId="2147483660"/>
              <pc:sldLayoutMk cId="1147945028" sldId="2147483663"/>
              <ac:cxnSpMk id="9" creationId="{00000000-0000-0000-0000-000000000000}"/>
            </ac:cxnSpMkLst>
          </pc:cxnChg>
        </pc:sldLayoutChg>
        <pc:sldLayoutChg chg="addSp delSp modSp">
          <pc:chgData name="Mike Bloys" userId="1248c4d8-7b2b-4b32-b8bd-163ae845f9bb" providerId="ADAL" clId="{F509765D-A0D8-4E03-81CB-A676EC7E7273}" dt="2020-02-12T15:45:35.561" v="300"/>
          <pc:sldLayoutMkLst>
            <pc:docMk/>
            <pc:sldMasterMk cId="425489869" sldId="2147483660"/>
            <pc:sldLayoutMk cId="1870816498" sldId="2147483664"/>
          </pc:sldLayoutMkLst>
          <pc:spChg chg="mod">
            <ac:chgData name="Mike Bloys" userId="1248c4d8-7b2b-4b32-b8bd-163ae845f9bb" providerId="ADAL" clId="{F509765D-A0D8-4E03-81CB-A676EC7E7273}" dt="2020-02-05T09:53:42.963" v="66" actId="207"/>
            <ac:spMkLst>
              <pc:docMk/>
              <pc:sldMasterMk cId="425489869" sldId="2147483660"/>
              <pc:sldLayoutMk cId="1870816498" sldId="2147483664"/>
              <ac:spMk id="9" creationId="{00000000-0000-0000-0000-000000000000}"/>
            </ac:spMkLst>
          </pc:spChg>
          <pc:spChg chg="add mod">
            <ac:chgData name="Mike Bloys" userId="1248c4d8-7b2b-4b32-b8bd-163ae845f9bb" providerId="ADAL" clId="{F509765D-A0D8-4E03-81CB-A676EC7E7273}" dt="2020-02-05T10:54:48.164" v="114" actId="20577"/>
            <ac:spMkLst>
              <pc:docMk/>
              <pc:sldMasterMk cId="425489869" sldId="2147483660"/>
              <pc:sldLayoutMk cId="1870816498" sldId="2147483664"/>
              <ac:spMk id="10" creationId="{6FEBB014-CD7D-420D-B94E-FFB6A6D2F0DD}"/>
            </ac:spMkLst>
          </pc:spChg>
          <pc:spChg chg="del mod">
            <ac:chgData name="Mike Bloys" userId="1248c4d8-7b2b-4b32-b8bd-163ae845f9bb" providerId="ADAL" clId="{F509765D-A0D8-4E03-81CB-A676EC7E7273}" dt="2020-02-05T09:52:22.526" v="59" actId="478"/>
            <ac:spMkLst>
              <pc:docMk/>
              <pc:sldMasterMk cId="425489869" sldId="2147483660"/>
              <pc:sldLayoutMk cId="1870816498" sldId="2147483664"/>
              <ac:spMk id="12" creationId="{00000000-0000-0000-0000-000000000000}"/>
            </ac:spMkLst>
          </pc:spChg>
          <pc:picChg chg="add mod ord">
            <ac:chgData name="Mike Bloys" userId="1248c4d8-7b2b-4b32-b8bd-163ae845f9bb" providerId="ADAL" clId="{F509765D-A0D8-4E03-81CB-A676EC7E7273}" dt="2020-02-05T09:36:59.475" v="3" actId="167"/>
            <ac:picMkLst>
              <pc:docMk/>
              <pc:sldMasterMk cId="425489869" sldId="2147483660"/>
              <pc:sldLayoutMk cId="1870816498" sldId="2147483664"/>
              <ac:picMk id="3" creationId="{FAE564D0-30EF-4242-AB83-FB42A630287B}"/>
            </ac:picMkLst>
          </pc:picChg>
          <pc:picChg chg="add del mod modCrop">
            <ac:chgData name="Mike Bloys" userId="1248c4d8-7b2b-4b32-b8bd-163ae845f9bb" providerId="ADAL" clId="{F509765D-A0D8-4E03-81CB-A676EC7E7273}" dt="2020-02-11T10:46:22.277" v="263"/>
            <ac:picMkLst>
              <pc:docMk/>
              <pc:sldMasterMk cId="425489869" sldId="2147483660"/>
              <pc:sldLayoutMk cId="1870816498" sldId="2147483664"/>
              <ac:picMk id="7" creationId="{96E879F8-B698-48E3-8CB5-BEE4C39F3ABB}"/>
            </ac:picMkLst>
          </pc:picChg>
          <pc:picChg chg="add del mod modCrop">
            <ac:chgData name="Mike Bloys" userId="1248c4d8-7b2b-4b32-b8bd-163ae845f9bb" providerId="ADAL" clId="{F509765D-A0D8-4E03-81CB-A676EC7E7273}" dt="2020-02-10T14:50:55.013" v="179"/>
            <ac:picMkLst>
              <pc:docMk/>
              <pc:sldMasterMk cId="425489869" sldId="2147483660"/>
              <pc:sldLayoutMk cId="1870816498" sldId="2147483664"/>
              <ac:picMk id="7" creationId="{E09A0087-5CC5-47C6-B656-DBBDD1B16C10}"/>
            </ac:picMkLst>
          </pc:picChg>
          <pc:picChg chg="add del mod modCrop">
            <ac:chgData name="Mike Bloys" userId="1248c4d8-7b2b-4b32-b8bd-163ae845f9bb" providerId="ADAL" clId="{F509765D-A0D8-4E03-81CB-A676EC7E7273}" dt="2020-02-12T15:45:35.561" v="300"/>
            <ac:picMkLst>
              <pc:docMk/>
              <pc:sldMasterMk cId="425489869" sldId="2147483660"/>
              <pc:sldLayoutMk cId="1870816498" sldId="2147483664"/>
              <ac:picMk id="7" creationId="{E6DDD32F-87DC-4EC2-AF6D-1CFBB1E2A5BD}"/>
            </ac:picMkLst>
          </pc:picChg>
          <pc:picChg chg="add mod">
            <ac:chgData name="Mike Bloys" userId="1248c4d8-7b2b-4b32-b8bd-163ae845f9bb" providerId="ADAL" clId="{F509765D-A0D8-4E03-81CB-A676EC7E7273}" dt="2020-02-05T09:53:52.347" v="67" actId="207"/>
            <ac:picMkLst>
              <pc:docMk/>
              <pc:sldMasterMk cId="425489869" sldId="2147483660"/>
              <pc:sldLayoutMk cId="1870816498" sldId="2147483664"/>
              <ac:picMk id="11" creationId="{6AE9681C-92E7-479C-A440-8EAE4D5852CC}"/>
            </ac:picMkLst>
          </pc:picChg>
          <pc:picChg chg="add del mod modCrop">
            <ac:chgData name="Mike Bloys" userId="1248c4d8-7b2b-4b32-b8bd-163ae845f9bb" providerId="ADAL" clId="{F509765D-A0D8-4E03-81CB-A676EC7E7273}" dt="2020-02-10T15:01:36.003" v="194"/>
            <ac:picMkLst>
              <pc:docMk/>
              <pc:sldMasterMk cId="425489869" sldId="2147483660"/>
              <pc:sldLayoutMk cId="1870816498" sldId="2147483664"/>
              <ac:picMk id="12" creationId="{0D1AFF2B-39C9-4141-AE76-0341D47B288B}"/>
            </ac:picMkLst>
          </pc:picChg>
          <pc:picChg chg="add del mod modCrop">
            <ac:chgData name="Mike Bloys" userId="1248c4d8-7b2b-4b32-b8bd-163ae845f9bb" providerId="ADAL" clId="{F509765D-A0D8-4E03-81CB-A676EC7E7273}" dt="2020-02-10T15:21:37.970" v="210"/>
            <ac:picMkLst>
              <pc:docMk/>
              <pc:sldMasterMk cId="425489869" sldId="2147483660"/>
              <pc:sldLayoutMk cId="1870816498" sldId="2147483664"/>
              <ac:picMk id="13" creationId="{AC8C6DCD-9CF2-4AD5-BF1E-D077040BB329}"/>
            </ac:picMkLst>
          </pc:picChg>
          <pc:picChg chg="add del">
            <ac:chgData name="Mike Bloys" userId="1248c4d8-7b2b-4b32-b8bd-163ae845f9bb" providerId="ADAL" clId="{F509765D-A0D8-4E03-81CB-A676EC7E7273}" dt="2020-02-10T15:31:50.965" v="212"/>
            <ac:picMkLst>
              <pc:docMk/>
              <pc:sldMasterMk cId="425489869" sldId="2147483660"/>
              <pc:sldLayoutMk cId="1870816498" sldId="2147483664"/>
              <ac:picMk id="14" creationId="{73B97D2A-468C-4491-BC4E-2B68FD313167}"/>
            </ac:picMkLst>
          </pc:picChg>
          <pc:picChg chg="add del mod modCrop">
            <ac:chgData name="Mike Bloys" userId="1248c4d8-7b2b-4b32-b8bd-163ae845f9bb" providerId="ADAL" clId="{F509765D-A0D8-4E03-81CB-A676EC7E7273}" dt="2020-02-10T15:37:54.419" v="237"/>
            <ac:picMkLst>
              <pc:docMk/>
              <pc:sldMasterMk cId="425489869" sldId="2147483660"/>
              <pc:sldLayoutMk cId="1870816498" sldId="2147483664"/>
              <ac:picMk id="15" creationId="{EB1AD3BF-3CFA-4949-A741-A185E979E889}"/>
            </ac:picMkLst>
          </pc:picChg>
          <pc:picChg chg="del">
            <ac:chgData name="Mike Bloys" userId="1248c4d8-7b2b-4b32-b8bd-163ae845f9bb" providerId="ADAL" clId="{F509765D-A0D8-4E03-81CB-A676EC7E7273}" dt="2020-02-05T09:37:06.941" v="4" actId="478"/>
            <ac:picMkLst>
              <pc:docMk/>
              <pc:sldMasterMk cId="425489869" sldId="2147483660"/>
              <pc:sldLayoutMk cId="1870816498" sldId="2147483664"/>
              <ac:picMk id="21" creationId="{00000000-0000-0000-0000-000000000000}"/>
            </ac:picMkLst>
          </pc:picChg>
          <pc:picChg chg="del mod">
            <ac:chgData name="Mike Bloys" userId="1248c4d8-7b2b-4b32-b8bd-163ae845f9bb" providerId="ADAL" clId="{F509765D-A0D8-4E03-81CB-A676EC7E7273}" dt="2020-02-05T09:53:06.367" v="61" actId="478"/>
            <ac:picMkLst>
              <pc:docMk/>
              <pc:sldMasterMk cId="425489869" sldId="2147483660"/>
              <pc:sldLayoutMk cId="1870816498" sldId="2147483664"/>
              <ac:picMk id="22" creationId="{00000000-0000-0000-0000-000000000000}"/>
            </ac:picMkLst>
          </pc:picChg>
        </pc:sldLayoutChg>
        <pc:sldLayoutChg chg="addSp delSp modSp">
          <pc:chgData name="Mike Bloys" userId="1248c4d8-7b2b-4b32-b8bd-163ae845f9bb" providerId="ADAL" clId="{F509765D-A0D8-4E03-81CB-A676EC7E7273}" dt="2020-02-05T10:54:56.188" v="116"/>
          <pc:sldLayoutMkLst>
            <pc:docMk/>
            <pc:sldMasterMk cId="425489869" sldId="2147483660"/>
            <pc:sldLayoutMk cId="1294972805" sldId="2147483665"/>
          </pc:sldLayoutMkLst>
          <pc:spChg chg="add mod">
            <ac:chgData name="Mike Bloys" userId="1248c4d8-7b2b-4b32-b8bd-163ae845f9bb" providerId="ADAL" clId="{F509765D-A0D8-4E03-81CB-A676EC7E7273}" dt="2020-02-05T10:54:56.188" v="116"/>
            <ac:spMkLst>
              <pc:docMk/>
              <pc:sldMasterMk cId="425489869" sldId="2147483660"/>
              <pc:sldLayoutMk cId="1294972805" sldId="2147483665"/>
              <ac:spMk id="9" creationId="{E4A931A8-4A38-4B78-B16B-362ECEBDF17D}"/>
            </ac:spMkLst>
          </pc:spChg>
          <pc:spChg chg="mod">
            <ac:chgData name="Mike Bloys" userId="1248c4d8-7b2b-4b32-b8bd-163ae845f9bb" providerId="ADAL" clId="{F509765D-A0D8-4E03-81CB-A676EC7E7273}" dt="2020-02-05T09:54:19.252" v="71" actId="207"/>
            <ac:spMkLst>
              <pc:docMk/>
              <pc:sldMasterMk cId="425489869" sldId="2147483660"/>
              <pc:sldLayoutMk cId="1294972805" sldId="2147483665"/>
              <ac:spMk id="27" creationId="{00000000-0000-0000-0000-000000000000}"/>
            </ac:spMkLst>
          </pc:spChg>
          <pc:spChg chg="del">
            <ac:chgData name="Mike Bloys" userId="1248c4d8-7b2b-4b32-b8bd-163ae845f9bb" providerId="ADAL" clId="{F509765D-A0D8-4E03-81CB-A676EC7E7273}" dt="2020-02-05T09:54:07.022" v="68" actId="478"/>
            <ac:spMkLst>
              <pc:docMk/>
              <pc:sldMasterMk cId="425489869" sldId="2147483660"/>
              <pc:sldLayoutMk cId="1294972805" sldId="2147483665"/>
              <ac:spMk id="28" creationId="{00000000-0000-0000-0000-000000000000}"/>
            </ac:spMkLst>
          </pc:spChg>
          <pc:picChg chg="add">
            <ac:chgData name="Mike Bloys" userId="1248c4d8-7b2b-4b32-b8bd-163ae845f9bb" providerId="ADAL" clId="{F509765D-A0D8-4E03-81CB-A676EC7E7273}" dt="2020-02-05T09:54:08.342" v="69"/>
            <ac:picMkLst>
              <pc:docMk/>
              <pc:sldMasterMk cId="425489869" sldId="2147483660"/>
              <pc:sldLayoutMk cId="1294972805" sldId="2147483665"/>
              <ac:picMk id="8" creationId="{85649553-57D9-4415-865F-2865870955E6}"/>
            </ac:picMkLst>
          </pc:picChg>
          <pc:picChg chg="add">
            <ac:chgData name="Mike Bloys" userId="1248c4d8-7b2b-4b32-b8bd-163ae845f9bb" providerId="ADAL" clId="{F509765D-A0D8-4E03-81CB-A676EC7E7273}" dt="2020-02-05T09:54:08.342" v="69"/>
            <ac:picMkLst>
              <pc:docMk/>
              <pc:sldMasterMk cId="425489869" sldId="2147483660"/>
              <pc:sldLayoutMk cId="1294972805" sldId="2147483665"/>
              <ac:picMk id="10" creationId="{0A4FA60E-C579-4999-86EC-9539F89517D2}"/>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4" creationId="{00000000-0000-0000-0000-000000000000}"/>
            </ac:picMkLst>
          </pc:picChg>
          <pc:picChg chg="del">
            <ac:chgData name="Mike Bloys" userId="1248c4d8-7b2b-4b32-b8bd-163ae845f9bb" providerId="ADAL" clId="{F509765D-A0D8-4E03-81CB-A676EC7E7273}" dt="2020-02-05T09:54:07.022" v="68" actId="478"/>
            <ac:picMkLst>
              <pc:docMk/>
              <pc:sldMasterMk cId="425489869" sldId="2147483660"/>
              <pc:sldLayoutMk cId="1294972805" sldId="2147483665"/>
              <ac:picMk id="25" creationId="{00000000-0000-0000-0000-000000000000}"/>
            </ac:picMkLst>
          </pc:picChg>
        </pc:sldLayoutChg>
        <pc:sldLayoutChg chg="addSp delSp modSp">
          <pc:chgData name="Mike Bloys" userId="1248c4d8-7b2b-4b32-b8bd-163ae845f9bb" providerId="ADAL" clId="{F509765D-A0D8-4E03-81CB-A676EC7E7273}" dt="2020-02-05T10:54:59.452" v="117"/>
          <pc:sldLayoutMkLst>
            <pc:docMk/>
            <pc:sldMasterMk cId="425489869" sldId="2147483660"/>
            <pc:sldLayoutMk cId="866906050" sldId="2147483666"/>
          </pc:sldLayoutMkLst>
          <pc:spChg chg="add mod">
            <ac:chgData name="Mike Bloys" userId="1248c4d8-7b2b-4b32-b8bd-163ae845f9bb" providerId="ADAL" clId="{F509765D-A0D8-4E03-81CB-A676EC7E7273}" dt="2020-02-05T10:54:59.452" v="117"/>
            <ac:spMkLst>
              <pc:docMk/>
              <pc:sldMasterMk cId="425489869" sldId="2147483660"/>
              <pc:sldLayoutMk cId="866906050" sldId="2147483666"/>
              <ac:spMk id="7" creationId="{F0F9A3D5-1F1C-4CC4-91DE-61C518C2D586}"/>
            </ac:spMkLst>
          </pc:spChg>
          <pc:spChg chg="mod">
            <ac:chgData name="Mike Bloys" userId="1248c4d8-7b2b-4b32-b8bd-163ae845f9bb" providerId="ADAL" clId="{F509765D-A0D8-4E03-81CB-A676EC7E7273}" dt="2020-02-05T09:54:38.983" v="76" actId="207"/>
            <ac:spMkLst>
              <pc:docMk/>
              <pc:sldMasterMk cId="425489869" sldId="2147483660"/>
              <pc:sldLayoutMk cId="866906050" sldId="2147483666"/>
              <ac:spMk id="28" creationId="{00000000-0000-0000-0000-000000000000}"/>
            </ac:spMkLst>
          </pc:spChg>
          <pc:spChg chg="del">
            <ac:chgData name="Mike Bloys" userId="1248c4d8-7b2b-4b32-b8bd-163ae845f9bb" providerId="ADAL" clId="{F509765D-A0D8-4E03-81CB-A676EC7E7273}" dt="2020-02-05T09:54:24.302" v="72" actId="478"/>
            <ac:spMkLst>
              <pc:docMk/>
              <pc:sldMasterMk cId="425489869" sldId="2147483660"/>
              <pc:sldLayoutMk cId="866906050" sldId="2147483666"/>
              <ac:spMk id="29" creationId="{00000000-0000-0000-0000-000000000000}"/>
            </ac:spMkLst>
          </pc:spChg>
          <pc:picChg chg="add">
            <ac:chgData name="Mike Bloys" userId="1248c4d8-7b2b-4b32-b8bd-163ae845f9bb" providerId="ADAL" clId="{F509765D-A0D8-4E03-81CB-A676EC7E7273}" dt="2020-02-05T09:54:24.890" v="73"/>
            <ac:picMkLst>
              <pc:docMk/>
              <pc:sldMasterMk cId="425489869" sldId="2147483660"/>
              <pc:sldLayoutMk cId="866906050" sldId="2147483666"/>
              <ac:picMk id="6" creationId="{B1FAC9F5-D35D-4F65-90C1-FE3B6CADBBE3}"/>
            </ac:picMkLst>
          </pc:picChg>
          <pc:picChg chg="add del">
            <ac:chgData name="Mike Bloys" userId="1248c4d8-7b2b-4b32-b8bd-163ae845f9bb" providerId="ADAL" clId="{F509765D-A0D8-4E03-81CB-A676EC7E7273}" dt="2020-02-05T09:54:27.571" v="74" actId="478"/>
            <ac:picMkLst>
              <pc:docMk/>
              <pc:sldMasterMk cId="425489869" sldId="2147483660"/>
              <pc:sldLayoutMk cId="866906050" sldId="2147483666"/>
              <ac:picMk id="8" creationId="{597958DE-384C-4448-9F6C-FC95C4311077}"/>
            </ac:picMkLst>
          </pc:picChg>
          <pc:picChg chg="del">
            <ac:chgData name="Mike Bloys" userId="1248c4d8-7b2b-4b32-b8bd-163ae845f9bb" providerId="ADAL" clId="{F509765D-A0D8-4E03-81CB-A676EC7E7273}" dt="2020-02-05T09:54:24.302" v="72" actId="478"/>
            <ac:picMkLst>
              <pc:docMk/>
              <pc:sldMasterMk cId="425489869" sldId="2147483660"/>
              <pc:sldLayoutMk cId="866906050" sldId="2147483666"/>
              <ac:picMk id="25" creationId="{00000000-0000-0000-0000-000000000000}"/>
            </ac:picMkLst>
          </pc:picChg>
        </pc:sldLayoutChg>
        <pc:sldLayoutChg chg="del">
          <pc:chgData name="Mike Bloys" userId="1248c4d8-7b2b-4b32-b8bd-163ae845f9bb" providerId="ADAL" clId="{F509765D-A0D8-4E03-81CB-A676EC7E7273}" dt="2020-02-05T09:54:53.893" v="77" actId="2696"/>
          <pc:sldLayoutMkLst>
            <pc:docMk/>
            <pc:sldMasterMk cId="425489869" sldId="2147483660"/>
            <pc:sldLayoutMk cId="4210707705" sldId="2147483667"/>
          </pc:sldLayoutMkLst>
        </pc:sldLayoutChg>
        <pc:sldLayoutChg chg="addSp delSp modSp">
          <pc:chgData name="Mike Bloys" userId="1248c4d8-7b2b-4b32-b8bd-163ae845f9bb" providerId="ADAL" clId="{F509765D-A0D8-4E03-81CB-A676EC7E7273}" dt="2020-02-05T10:55:02.347" v="118"/>
          <pc:sldLayoutMkLst>
            <pc:docMk/>
            <pc:sldMasterMk cId="425489869" sldId="2147483660"/>
            <pc:sldLayoutMk cId="1517782376" sldId="2147483668"/>
          </pc:sldLayoutMkLst>
          <pc:spChg chg="mod">
            <ac:chgData name="Mike Bloys" userId="1248c4d8-7b2b-4b32-b8bd-163ae845f9bb" providerId="ADAL" clId="{F509765D-A0D8-4E03-81CB-A676EC7E7273}" dt="2020-02-05T10:37:01.799" v="111" actId="20577"/>
            <ac:spMkLst>
              <pc:docMk/>
              <pc:sldMasterMk cId="425489869" sldId="2147483660"/>
              <pc:sldLayoutMk cId="1517782376" sldId="2147483668"/>
              <ac:spMk id="2" creationId="{00000000-0000-0000-0000-000000000000}"/>
            </ac:spMkLst>
          </pc:spChg>
          <pc:spChg chg="add mod">
            <ac:chgData name="Mike Bloys" userId="1248c4d8-7b2b-4b32-b8bd-163ae845f9bb" providerId="ADAL" clId="{F509765D-A0D8-4E03-81CB-A676EC7E7273}" dt="2020-02-05T10:55:02.347" v="118"/>
            <ac:spMkLst>
              <pc:docMk/>
              <pc:sldMasterMk cId="425489869" sldId="2147483660"/>
              <pc:sldLayoutMk cId="1517782376" sldId="2147483668"/>
              <ac:spMk id="8" creationId="{751BD8F9-2DC4-48DF-8A78-373C8F87BE10}"/>
            </ac:spMkLst>
          </pc:spChg>
          <pc:spChg chg="del">
            <ac:chgData name="Mike Bloys" userId="1248c4d8-7b2b-4b32-b8bd-163ae845f9bb" providerId="ADAL" clId="{F509765D-A0D8-4E03-81CB-A676EC7E7273}" dt="2020-02-05T09:54:58.926" v="78" actId="478"/>
            <ac:spMkLst>
              <pc:docMk/>
              <pc:sldMasterMk cId="425489869" sldId="2147483660"/>
              <pc:sldLayoutMk cId="1517782376" sldId="2147483668"/>
              <ac:spMk id="11" creationId="{00000000-0000-0000-0000-000000000000}"/>
            </ac:spMkLst>
          </pc:sp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6" creationId="{00000000-0000-0000-0000-00000000000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7" creationId="{C8E62F6E-5528-427D-9DAF-B60C42B95EE0}"/>
            </ac:picMkLst>
          </pc:picChg>
          <pc:picChg chg="add">
            <ac:chgData name="Mike Bloys" userId="1248c4d8-7b2b-4b32-b8bd-163ae845f9bb" providerId="ADAL" clId="{F509765D-A0D8-4E03-81CB-A676EC7E7273}" dt="2020-02-05T09:54:59.596" v="79"/>
            <ac:picMkLst>
              <pc:docMk/>
              <pc:sldMasterMk cId="425489869" sldId="2147483660"/>
              <pc:sldLayoutMk cId="1517782376" sldId="2147483668"/>
              <ac:picMk id="9" creationId="{DDCFCE74-0DFD-4FFC-8F08-4CEE76E5A940}"/>
            </ac:picMkLst>
          </pc:picChg>
          <pc:picChg chg="del">
            <ac:chgData name="Mike Bloys" userId="1248c4d8-7b2b-4b32-b8bd-163ae845f9bb" providerId="ADAL" clId="{F509765D-A0D8-4E03-81CB-A676EC7E7273}" dt="2020-02-05T09:54:58.926" v="78" actId="478"/>
            <ac:picMkLst>
              <pc:docMk/>
              <pc:sldMasterMk cId="425489869" sldId="2147483660"/>
              <pc:sldLayoutMk cId="1517782376" sldId="2147483668"/>
              <ac:picMk id="10" creationId="{00000000-0000-0000-0000-000000000000}"/>
            </ac:picMkLst>
          </pc:picChg>
        </pc:sldLayoutChg>
        <pc:sldLayoutChg chg="addSp modSp mod">
          <pc:chgData name="Mike Bloys" userId="1248c4d8-7b2b-4b32-b8bd-163ae845f9bb" providerId="ADAL" clId="{F509765D-A0D8-4E03-81CB-A676EC7E7273}" dt="2020-02-05T10:54:52.924" v="115"/>
          <pc:sldLayoutMkLst>
            <pc:docMk/>
            <pc:sldMasterMk cId="425489869" sldId="2147483660"/>
            <pc:sldLayoutMk cId="8838776" sldId="2147483669"/>
          </pc:sldLayoutMkLst>
          <pc:spChg chg="mod">
            <ac:chgData name="Mike Bloys" userId="1248c4d8-7b2b-4b32-b8bd-163ae845f9bb" providerId="ADAL" clId="{F509765D-A0D8-4E03-81CB-A676EC7E7273}" dt="2020-02-05T10:54:52.924" v="115"/>
            <ac:spMkLst>
              <pc:docMk/>
              <pc:sldMasterMk cId="425489869" sldId="2147483660"/>
              <pc:sldLayoutMk cId="8838776" sldId="2147483669"/>
              <ac:spMk id="10" creationId="{6FEBB014-CD7D-420D-B94E-FFB6A6D2F0DD}"/>
            </ac:spMkLst>
          </pc:spChg>
          <pc:picChg chg="add">
            <ac:chgData name="Mike Bloys" userId="1248c4d8-7b2b-4b32-b8bd-163ae845f9bb" providerId="ADAL" clId="{F509765D-A0D8-4E03-81CB-A676EC7E7273}" dt="2020-02-05T10:35:30.149" v="103"/>
            <ac:picMkLst>
              <pc:docMk/>
              <pc:sldMasterMk cId="425489869" sldId="2147483660"/>
              <pc:sldLayoutMk cId="8838776" sldId="2147483669"/>
              <ac:picMk id="7" creationId="{750A6484-0F28-47F0-9322-B268F3773304}"/>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668081-E885-4F7D-899E-7E23E013A74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71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75330"/>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32266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 name="Content Placeholder 2">
            <a:extLst>
              <a:ext uri="{FF2B5EF4-FFF2-40B4-BE49-F238E27FC236}">
                <a16:creationId xmlns:a16="http://schemas.microsoft.com/office/drawing/2014/main" id="{0CD6E06C-7D60-4B99-A698-42A72B7F5EC2}"/>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277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0A09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5" name="Content Placeholder 2">
            <a:extLst>
              <a:ext uri="{FF2B5EF4-FFF2-40B4-BE49-F238E27FC236}">
                <a16:creationId xmlns:a16="http://schemas.microsoft.com/office/drawing/2014/main" id="{6AA86B35-1282-4652-8E5F-8D856688E751}"/>
              </a:ext>
            </a:extLst>
          </p:cNvPr>
          <p:cNvSpPr>
            <a:spLocks noGrp="1"/>
          </p:cNvSpPr>
          <p:nvPr>
            <p:ph sz="quarter" idx="15"/>
          </p:nvPr>
        </p:nvSpPr>
        <p:spPr>
          <a:xfrm>
            <a:off x="723600" y="1702799"/>
            <a:ext cx="7861300" cy="4905035"/>
          </a:xfrm>
          <a:prstGeom prst="rect">
            <a:avLst/>
          </a:prstGeom>
        </p:spPr>
        <p:txBody>
          <a:bodyPr lIns="0" tIns="0" rIns="0" bIns="0"/>
          <a:lstStyle>
            <a:lvl1pPr marL="270000" indent="-270000">
              <a:lnSpc>
                <a:spcPct val="100000"/>
              </a:lnSpc>
              <a:spcBef>
                <a:spcPts val="0"/>
              </a:spcBef>
              <a:spcAft>
                <a:spcPts val="1400"/>
              </a:spcAft>
              <a:defRPr sz="2500">
                <a:solidFill>
                  <a:schemeClr val="bg1"/>
                </a:solidFill>
              </a:defRPr>
            </a:lvl1pPr>
            <a:lvl2pPr marL="723600" indent="-280800">
              <a:lnSpc>
                <a:spcPct val="100000"/>
              </a:lnSpc>
              <a:spcBef>
                <a:spcPts val="0"/>
              </a:spcBef>
              <a:spcAft>
                <a:spcPts val="1200"/>
              </a:spcAft>
              <a:defRPr sz="2000">
                <a:solidFill>
                  <a:schemeClr val="bg1"/>
                </a:solidFill>
              </a:defRPr>
            </a:lvl2pPr>
            <a:lvl3pPr marL="723600" indent="-280800">
              <a:lnSpc>
                <a:spcPct val="100000"/>
              </a:lnSpc>
              <a:spcBef>
                <a:spcPts val="0"/>
              </a:spcBef>
              <a:spcAft>
                <a:spcPts val="1200"/>
              </a:spcAft>
              <a:defRPr sz="2000">
                <a:solidFill>
                  <a:schemeClr val="bg1"/>
                </a:solidFill>
              </a:defRPr>
            </a:lvl3pPr>
            <a:lvl4pPr marL="723600" indent="-280800">
              <a:lnSpc>
                <a:spcPct val="100000"/>
              </a:lnSpc>
              <a:spcBef>
                <a:spcPts val="0"/>
              </a:spcBef>
              <a:spcAft>
                <a:spcPts val="1200"/>
              </a:spcAft>
              <a:defRPr sz="2000">
                <a:solidFill>
                  <a:schemeClr val="bg1"/>
                </a:solidFill>
              </a:defRPr>
            </a:lvl4pPr>
            <a:lvl5pPr marL="723600" indent="-280800">
              <a:lnSpc>
                <a:spcPct val="100000"/>
              </a:lnSpc>
              <a:spcBef>
                <a:spcPts val="0"/>
              </a:spcBef>
              <a:spcAft>
                <a:spcPts val="1200"/>
              </a:spcAft>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794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D4618EF7-015C-4CE7-BBC3-674CF5F4D7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EF285CFB-7452-4613-848B-9CD4D3D84DA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87081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6AE9681C-92E7-479C-A440-8EAE4D5852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Graphic 6">
            <a:extLst>
              <a:ext uri="{FF2B5EF4-FFF2-40B4-BE49-F238E27FC236}">
                <a16:creationId xmlns:a16="http://schemas.microsoft.com/office/drawing/2014/main" id="{750A6484-0F28-47F0-9322-B268F377330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12" name="Picture 11">
            <a:extLst>
              <a:ext uri="{FF2B5EF4-FFF2-40B4-BE49-F238E27FC236}">
                <a16:creationId xmlns:a16="http://schemas.microsoft.com/office/drawing/2014/main" id="{04B21E5F-F769-4F90-8EDF-8BA7B38A98A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3" name="TextBox 12">
            <a:extLst>
              <a:ext uri="{FF2B5EF4-FFF2-40B4-BE49-F238E27FC236}">
                <a16:creationId xmlns:a16="http://schemas.microsoft.com/office/drawing/2014/main" id="{7A72B0C1-6281-4457-AA48-28DF0906CAD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883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0A4FA60E-C579-4999-86EC-9539F89517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41D91ED7-B7D8-4502-96EA-12439E7582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1A5FC053-2349-4447-9AD9-EF5C23F349B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2949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C8C78"/>
                </a:solidFill>
                <a:latin typeface="Arial"/>
                <a:cs typeface="Arial"/>
              </a:defRPr>
            </a:lvl2pPr>
            <a:lvl3pPr marL="723900" indent="-279400">
              <a:lnSpc>
                <a:spcPct val="100000"/>
              </a:lnSpc>
              <a:buFont typeface="Arial"/>
              <a:buChar char="•"/>
              <a:defRPr lang="en-US" sz="2000" kern="1200" baseline="0" dirty="0" smtClean="0">
                <a:solidFill>
                  <a:srgbClr val="97533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F8EC6582-A157-41AA-8641-3A0A97B6A4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9" name="TextBox 8">
            <a:extLst>
              <a:ext uri="{FF2B5EF4-FFF2-40B4-BE49-F238E27FC236}">
                <a16:creationId xmlns:a16="http://schemas.microsoft.com/office/drawing/2014/main" id="{45AF3316-D59F-4CDF-A8F7-555F7A61262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86690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DDCFCE74-0DFD-4FFC-8F08-4CEE76E5A9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FEF8B723-6589-436D-84B2-2B216BC09A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8B88A4A9-3BA9-45FD-AFD3-39DDC537E71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a:p>
            <a:pPr>
              <a:spcBef>
                <a:spcPts val="288"/>
              </a:spcBef>
            </a:pPr>
            <a:r>
              <a:rPr lang="en-US"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Unit 7 Automated and emerging technologies</a:t>
            </a:r>
            <a:endPar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endParaRPr>
          </a:p>
        </p:txBody>
      </p:sp>
    </p:spTree>
    <p:extLst>
      <p:ext uri="{BB962C8B-B14F-4D97-AF65-F5344CB8AC3E}">
        <p14:creationId xmlns:p14="http://schemas.microsoft.com/office/powerpoint/2010/main" val="151778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8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4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CA2A-E71D-4879-A3FD-E592CBB73230}"/>
              </a:ext>
            </a:extLst>
          </p:cNvPr>
          <p:cNvSpPr>
            <a:spLocks noGrp="1"/>
          </p:cNvSpPr>
          <p:nvPr>
            <p:ph type="body" sz="quarter" idx="13"/>
          </p:nvPr>
        </p:nvSpPr>
        <p:spPr/>
        <p:txBody>
          <a:bodyPr/>
          <a:lstStyle/>
          <a:p>
            <a:r>
              <a:rPr lang="en-GB" dirty="0"/>
              <a:t>Reasoning</a:t>
            </a:r>
          </a:p>
        </p:txBody>
      </p:sp>
      <p:sp>
        <p:nvSpPr>
          <p:cNvPr id="3" name="Text Placeholder 2">
            <a:extLst>
              <a:ext uri="{FF2B5EF4-FFF2-40B4-BE49-F238E27FC236}">
                <a16:creationId xmlns:a16="http://schemas.microsoft.com/office/drawing/2014/main" id="{D7A341F1-DC72-4F55-8F82-E74F49F232CB}"/>
              </a:ext>
            </a:extLst>
          </p:cNvPr>
          <p:cNvSpPr>
            <a:spLocks noGrp="1"/>
          </p:cNvSpPr>
          <p:nvPr>
            <p:ph type="body" sz="quarter" idx="14"/>
          </p:nvPr>
        </p:nvSpPr>
        <p:spPr/>
        <p:txBody>
          <a:bodyPr/>
          <a:lstStyle/>
          <a:p>
            <a:r>
              <a:rPr lang="en-GB" dirty="0"/>
              <a:t>Artificial intelligence is able to use reasoning to find out new information based on the rules it is given</a:t>
            </a:r>
          </a:p>
          <a:p>
            <a:r>
              <a:rPr lang="en-GB" dirty="0"/>
              <a:t>A deductive reasoning example:</a:t>
            </a:r>
          </a:p>
          <a:p>
            <a:pPr lvl="1"/>
            <a:r>
              <a:rPr lang="en-GB" dirty="0"/>
              <a:t>Humans eat vegetables</a:t>
            </a:r>
          </a:p>
          <a:p>
            <a:pPr lvl="1"/>
            <a:r>
              <a:rPr lang="en-GB" dirty="0"/>
              <a:t>Zach is human</a:t>
            </a:r>
          </a:p>
          <a:p>
            <a:pPr lvl="1"/>
            <a:r>
              <a:rPr lang="en-GB" dirty="0"/>
              <a:t>Reasoning deduces: Zach eats vegetables</a:t>
            </a:r>
          </a:p>
        </p:txBody>
      </p:sp>
    </p:spTree>
    <p:extLst>
      <p:ext uri="{BB962C8B-B14F-4D97-AF65-F5344CB8AC3E}">
        <p14:creationId xmlns:p14="http://schemas.microsoft.com/office/powerpoint/2010/main" val="371737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1</a:t>
            </a:r>
            <a:r>
              <a:rPr lang="en-GB" dirty="0"/>
              <a:t> and </a:t>
            </a:r>
            <a:r>
              <a:rPr lang="en-GB" b="1" dirty="0"/>
              <a:t>Task 2 </a:t>
            </a:r>
            <a:r>
              <a:rPr lang="en-GB" dirty="0"/>
              <a:t>on </a:t>
            </a:r>
            <a:r>
              <a:rPr lang="en-GB" b="1" dirty="0"/>
              <a:t>Worksheet 3</a:t>
            </a:r>
          </a:p>
        </p:txBody>
      </p:sp>
    </p:spTree>
    <p:extLst>
      <p:ext uri="{BB962C8B-B14F-4D97-AF65-F5344CB8AC3E}">
        <p14:creationId xmlns:p14="http://schemas.microsoft.com/office/powerpoint/2010/main" val="35716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t>Expert systems</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t>An expert system is a computer program that simulates a human expert</a:t>
            </a:r>
          </a:p>
          <a:p>
            <a:pPr lvl="1"/>
            <a:r>
              <a:rPr lang="en-GB" dirty="0"/>
              <a:t>For example, a website that finds the right future career for you could ask a series of questions before suggesting suitable options</a:t>
            </a:r>
          </a:p>
          <a:p>
            <a:r>
              <a:rPr lang="en-GB" dirty="0"/>
              <a:t>Expert systems are made up of:</a:t>
            </a:r>
          </a:p>
          <a:p>
            <a:pPr lvl="1"/>
            <a:r>
              <a:rPr lang="en-GB" dirty="0"/>
              <a:t>A knowledge base</a:t>
            </a:r>
          </a:p>
          <a:p>
            <a:pPr lvl="1"/>
            <a:r>
              <a:rPr lang="en-GB" dirty="0"/>
              <a:t>A rule base</a:t>
            </a:r>
          </a:p>
          <a:p>
            <a:pPr lvl="1"/>
            <a:r>
              <a:rPr lang="en-GB" dirty="0"/>
              <a:t>An inference engine</a:t>
            </a:r>
          </a:p>
          <a:p>
            <a:pPr lvl="1"/>
            <a:r>
              <a:rPr lang="en-GB" dirty="0"/>
              <a:t>An interface</a:t>
            </a:r>
          </a:p>
        </p:txBody>
      </p:sp>
      <p:pic>
        <p:nvPicPr>
          <p:cNvPr id="5" name="Picture 4" descr="Graphical user interface&#10;&#10;Description automatically generated">
            <a:extLst>
              <a:ext uri="{FF2B5EF4-FFF2-40B4-BE49-F238E27FC236}">
                <a16:creationId xmlns:a16="http://schemas.microsoft.com/office/drawing/2014/main" id="{00BF7558-2F3B-4B61-86F1-A30FD04EB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402" y="4429921"/>
            <a:ext cx="4400550" cy="1447800"/>
          </a:xfrm>
          <a:prstGeom prst="rect">
            <a:avLst/>
          </a:prstGeom>
        </p:spPr>
      </p:pic>
    </p:spTree>
    <p:extLst>
      <p:ext uri="{BB962C8B-B14F-4D97-AF65-F5344CB8AC3E}">
        <p14:creationId xmlns:p14="http://schemas.microsoft.com/office/powerpoint/2010/main" val="26591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1B66FB-388E-4E70-8475-1F71DD5439A5}"/>
              </a:ext>
            </a:extLst>
          </p:cNvPr>
          <p:cNvSpPr>
            <a:spLocks noGrp="1"/>
          </p:cNvSpPr>
          <p:nvPr>
            <p:ph type="body" sz="quarter" idx="13"/>
          </p:nvPr>
        </p:nvSpPr>
        <p:spPr/>
        <p:txBody>
          <a:bodyPr/>
          <a:lstStyle/>
          <a:p>
            <a:r>
              <a:rPr lang="en-GB" dirty="0"/>
              <a:t>Knowledge base and rule base</a:t>
            </a:r>
          </a:p>
        </p:txBody>
      </p:sp>
      <p:sp>
        <p:nvSpPr>
          <p:cNvPr id="3" name="Text Placeholder 2">
            <a:extLst>
              <a:ext uri="{FF2B5EF4-FFF2-40B4-BE49-F238E27FC236}">
                <a16:creationId xmlns:a16="http://schemas.microsoft.com/office/drawing/2014/main" id="{2F4B71EF-1666-4425-B0FA-910A7125D17B}"/>
              </a:ext>
            </a:extLst>
          </p:cNvPr>
          <p:cNvSpPr>
            <a:spLocks noGrp="1"/>
          </p:cNvSpPr>
          <p:nvPr>
            <p:ph type="body" sz="quarter" idx="14"/>
          </p:nvPr>
        </p:nvSpPr>
        <p:spPr/>
        <p:txBody>
          <a:bodyPr/>
          <a:lstStyle/>
          <a:p>
            <a:r>
              <a:rPr lang="en-GB" dirty="0"/>
              <a:t>The </a:t>
            </a:r>
            <a:r>
              <a:rPr lang="en-GB" b="1" dirty="0"/>
              <a:t>knowledge base</a:t>
            </a:r>
            <a:r>
              <a:rPr lang="en-GB" dirty="0"/>
              <a:t> and </a:t>
            </a:r>
            <a:r>
              <a:rPr lang="en-GB" b="1" dirty="0"/>
              <a:t>rule base </a:t>
            </a:r>
            <a:r>
              <a:rPr lang="en-GB" dirty="0"/>
              <a:t>are like a database that stores a set of facts and rules</a:t>
            </a:r>
          </a:p>
          <a:p>
            <a:pPr lvl="1"/>
            <a:r>
              <a:rPr lang="en-GB" dirty="0"/>
              <a:t>These rules are like IF-THEN statements</a:t>
            </a:r>
          </a:p>
          <a:p>
            <a:r>
              <a:rPr lang="en-GB" dirty="0"/>
              <a:t>For instance, in an expert system that suggests future careers, one rule in the rule base could be:</a:t>
            </a:r>
          </a:p>
          <a:p>
            <a:pPr lvl="1"/>
            <a:r>
              <a:rPr lang="en-GB" dirty="0"/>
              <a:t>IF you like football AND you like talking THEN</a:t>
            </a:r>
            <a:br>
              <a:rPr lang="en-GB" dirty="0"/>
            </a:br>
            <a:r>
              <a:rPr lang="en-GB" dirty="0"/>
              <a:t>    we suggest being a football commentator</a:t>
            </a:r>
          </a:p>
        </p:txBody>
      </p:sp>
    </p:spTree>
    <p:extLst>
      <p:ext uri="{BB962C8B-B14F-4D97-AF65-F5344CB8AC3E}">
        <p14:creationId xmlns:p14="http://schemas.microsoft.com/office/powerpoint/2010/main" val="324081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F4F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3DF89-CC46-4B2C-9891-9EFE04B741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3CD2BD5B-450B-4576-B94F-CD1754545AC1}"/>
              </a:ext>
            </a:extLst>
          </p:cNvPr>
          <p:cNvSpPr>
            <a:spLocks noGrp="1"/>
          </p:cNvSpPr>
          <p:nvPr>
            <p:ph type="body" sz="quarter" idx="13"/>
          </p:nvPr>
        </p:nvSpPr>
        <p:spPr/>
        <p:txBody>
          <a:bodyPr/>
          <a:lstStyle/>
          <a:p>
            <a:r>
              <a:rPr lang="en-GB" dirty="0"/>
              <a:t>Inference engine</a:t>
            </a:r>
          </a:p>
        </p:txBody>
      </p:sp>
      <p:sp>
        <p:nvSpPr>
          <p:cNvPr id="3" name="Text Placeholder 2">
            <a:extLst>
              <a:ext uri="{FF2B5EF4-FFF2-40B4-BE49-F238E27FC236}">
                <a16:creationId xmlns:a16="http://schemas.microsoft.com/office/drawing/2014/main" id="{87EC8D9D-ADF7-4C15-81AC-DDAF225FEAB7}"/>
              </a:ext>
            </a:extLst>
          </p:cNvPr>
          <p:cNvSpPr>
            <a:spLocks noGrp="1"/>
          </p:cNvSpPr>
          <p:nvPr>
            <p:ph type="body" sz="quarter" idx="14"/>
          </p:nvPr>
        </p:nvSpPr>
        <p:spPr/>
        <p:txBody>
          <a:bodyPr/>
          <a:lstStyle/>
          <a:p>
            <a:r>
              <a:rPr lang="en-GB" dirty="0"/>
              <a:t>Controls the steps taken to solve the problem</a:t>
            </a:r>
          </a:p>
          <a:p>
            <a:pPr lvl="1"/>
            <a:r>
              <a:rPr lang="en-GB" dirty="0"/>
              <a:t>You can think of an inference engine as carrying out a large number of IF-THEN type statements to reach a conclusion</a:t>
            </a:r>
          </a:p>
          <a:p>
            <a:r>
              <a:rPr lang="en-GB" dirty="0"/>
              <a:t>There are two ways for an inference engine to work:</a:t>
            </a:r>
          </a:p>
          <a:p>
            <a:pPr lvl="1"/>
            <a:r>
              <a:rPr lang="en-GB" b="1" dirty="0"/>
              <a:t>Forward chaining</a:t>
            </a:r>
            <a:r>
              <a:rPr lang="en-GB" dirty="0"/>
              <a:t> – give a number of facts to the system which the inference engine then uses to reach new facts</a:t>
            </a:r>
          </a:p>
          <a:p>
            <a:pPr lvl="1"/>
            <a:r>
              <a:rPr lang="en-GB" b="1" dirty="0"/>
              <a:t>Backward chaining</a:t>
            </a:r>
            <a:r>
              <a:rPr lang="en-GB" dirty="0"/>
              <a:t> – give a goal and then determine the facts that are needed to reach a goal</a:t>
            </a:r>
          </a:p>
        </p:txBody>
      </p:sp>
      <p:pic>
        <p:nvPicPr>
          <p:cNvPr id="5" name="Graphic 4">
            <a:extLst>
              <a:ext uri="{FF2B5EF4-FFF2-40B4-BE49-F238E27FC236}">
                <a16:creationId xmlns:a16="http://schemas.microsoft.com/office/drawing/2014/main" id="{73A326F6-4EC0-4F01-9BA5-911F666B4F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2826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8FCEBB-4308-47E8-8757-7520563670BB}"/>
              </a:ext>
            </a:extLst>
          </p:cNvPr>
          <p:cNvSpPr>
            <a:spLocks noGrp="1"/>
          </p:cNvSpPr>
          <p:nvPr>
            <p:ph type="body" sz="quarter" idx="13"/>
          </p:nvPr>
        </p:nvSpPr>
        <p:spPr/>
        <p:txBody>
          <a:bodyPr/>
          <a:lstStyle/>
          <a:p>
            <a:r>
              <a:rPr lang="en-GB" dirty="0"/>
              <a:t>Forward chaining – example</a:t>
            </a:r>
          </a:p>
        </p:txBody>
      </p:sp>
      <p:sp>
        <p:nvSpPr>
          <p:cNvPr id="3" name="Text Placeholder 2">
            <a:extLst>
              <a:ext uri="{FF2B5EF4-FFF2-40B4-BE49-F238E27FC236}">
                <a16:creationId xmlns:a16="http://schemas.microsoft.com/office/drawing/2014/main" id="{C03A8BF4-400F-4335-B1C8-AE005A791DFF}"/>
              </a:ext>
            </a:extLst>
          </p:cNvPr>
          <p:cNvSpPr>
            <a:spLocks noGrp="1"/>
          </p:cNvSpPr>
          <p:nvPr>
            <p:ph type="body" sz="quarter" idx="14"/>
          </p:nvPr>
        </p:nvSpPr>
        <p:spPr/>
        <p:txBody>
          <a:bodyPr/>
          <a:lstStyle/>
          <a:p>
            <a:r>
              <a:rPr lang="en-GB" dirty="0"/>
              <a:t>Let’s consider an inference engine for choosing a future career</a:t>
            </a:r>
          </a:p>
          <a:p>
            <a:r>
              <a:rPr lang="en-GB" dirty="0"/>
              <a:t>Which job would you like?</a:t>
            </a:r>
          </a:p>
          <a:p>
            <a:pPr lvl="1"/>
            <a:r>
              <a:rPr lang="en-GB" dirty="0"/>
              <a:t>Do you like science? Yes</a:t>
            </a:r>
          </a:p>
          <a:p>
            <a:pPr lvl="1"/>
            <a:r>
              <a:rPr lang="en-GB" dirty="0"/>
              <a:t>Do you like working with people? Yes</a:t>
            </a:r>
          </a:p>
          <a:p>
            <a:pPr lvl="1"/>
            <a:r>
              <a:rPr lang="en-GB" dirty="0"/>
              <a:t>Do you want to help make people’s health better? Yes</a:t>
            </a:r>
          </a:p>
          <a:p>
            <a:pPr lvl="1"/>
            <a:r>
              <a:rPr lang="en-GB" dirty="0"/>
              <a:t>Do you faint if you see blood? No</a:t>
            </a:r>
          </a:p>
          <a:p>
            <a:r>
              <a:rPr lang="en-GB" dirty="0"/>
              <a:t>The inference engine is forward chaining by finding facts to find the following goal:</a:t>
            </a:r>
          </a:p>
          <a:p>
            <a:pPr lvl="1"/>
            <a:r>
              <a:rPr lang="en-GB" dirty="0"/>
              <a:t>You should be doctor</a:t>
            </a:r>
          </a:p>
          <a:p>
            <a:endParaRPr lang="en-GB" dirty="0"/>
          </a:p>
        </p:txBody>
      </p:sp>
    </p:spTree>
    <p:extLst>
      <p:ext uri="{BB962C8B-B14F-4D97-AF65-F5344CB8AC3E}">
        <p14:creationId xmlns:p14="http://schemas.microsoft.com/office/powerpoint/2010/main" val="97025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C2A0E5-41BA-4F34-9461-675EFF714D0A}"/>
              </a:ext>
            </a:extLst>
          </p:cNvPr>
          <p:cNvSpPr>
            <a:spLocks noGrp="1"/>
          </p:cNvSpPr>
          <p:nvPr>
            <p:ph type="body" sz="quarter" idx="13"/>
          </p:nvPr>
        </p:nvSpPr>
        <p:spPr/>
        <p:txBody>
          <a:bodyPr/>
          <a:lstStyle/>
          <a:p>
            <a:r>
              <a:rPr lang="en-GB" dirty="0"/>
              <a:t>Backward chaining - example</a:t>
            </a:r>
          </a:p>
        </p:txBody>
      </p:sp>
      <p:sp>
        <p:nvSpPr>
          <p:cNvPr id="3" name="Text Placeholder 2">
            <a:extLst>
              <a:ext uri="{FF2B5EF4-FFF2-40B4-BE49-F238E27FC236}">
                <a16:creationId xmlns:a16="http://schemas.microsoft.com/office/drawing/2014/main" id="{8EC887CE-F6F6-4CFC-ABEE-DD43F46CACB5}"/>
              </a:ext>
            </a:extLst>
          </p:cNvPr>
          <p:cNvSpPr>
            <a:spLocks noGrp="1"/>
          </p:cNvSpPr>
          <p:nvPr>
            <p:ph type="body" sz="quarter" idx="14"/>
          </p:nvPr>
        </p:nvSpPr>
        <p:spPr/>
        <p:txBody>
          <a:bodyPr/>
          <a:lstStyle/>
          <a:p>
            <a:r>
              <a:rPr lang="en-GB" dirty="0"/>
              <a:t>In backward chaining the inference engine starts with the goal and then determines all the facts needed to achieve the goal</a:t>
            </a:r>
          </a:p>
          <a:p>
            <a:r>
              <a:rPr lang="en-GB" dirty="0"/>
              <a:t>For example:</a:t>
            </a:r>
          </a:p>
          <a:p>
            <a:pPr lvl="1"/>
            <a:r>
              <a:rPr lang="en-GB" dirty="0"/>
              <a:t>Goal: I want to be a doctor</a:t>
            </a:r>
          </a:p>
          <a:p>
            <a:pPr lvl="1"/>
            <a:r>
              <a:rPr lang="en-GB" dirty="0"/>
              <a:t>The inference engine backward chains to establish that you need the following:</a:t>
            </a:r>
          </a:p>
          <a:p>
            <a:pPr lvl="1"/>
            <a:r>
              <a:rPr lang="en-GB" dirty="0"/>
              <a:t>You must not faint if you see blood</a:t>
            </a:r>
          </a:p>
          <a:p>
            <a:pPr lvl="1"/>
            <a:r>
              <a:rPr lang="en-GB" dirty="0"/>
              <a:t>You must want to help make people better</a:t>
            </a:r>
          </a:p>
          <a:p>
            <a:pPr lvl="1"/>
            <a:r>
              <a:rPr lang="en-GB" dirty="0"/>
              <a:t>You must like people</a:t>
            </a:r>
          </a:p>
          <a:p>
            <a:pPr lvl="1"/>
            <a:r>
              <a:rPr lang="en-GB" dirty="0"/>
              <a:t>You must like science</a:t>
            </a:r>
          </a:p>
        </p:txBody>
      </p:sp>
    </p:spTree>
    <p:extLst>
      <p:ext uri="{BB962C8B-B14F-4D97-AF65-F5344CB8AC3E}">
        <p14:creationId xmlns:p14="http://schemas.microsoft.com/office/powerpoint/2010/main" val="213740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02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6E249F-A11E-4F78-A0B9-B92C70B987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92FC1728-A2B1-4A79-B688-4D3C93CEC254}"/>
              </a:ext>
            </a:extLst>
          </p:cNvPr>
          <p:cNvSpPr>
            <a:spLocks noGrp="1"/>
          </p:cNvSpPr>
          <p:nvPr>
            <p:ph type="body" sz="quarter" idx="13"/>
          </p:nvPr>
        </p:nvSpPr>
        <p:spPr/>
        <p:txBody>
          <a:bodyPr/>
          <a:lstStyle/>
          <a:p>
            <a:r>
              <a:rPr lang="en-GB" dirty="0">
                <a:solidFill>
                  <a:schemeClr val="bg1"/>
                </a:solidFill>
              </a:rPr>
              <a:t>Interface</a:t>
            </a:r>
          </a:p>
        </p:txBody>
      </p:sp>
      <p:sp>
        <p:nvSpPr>
          <p:cNvPr id="3" name="Text Placeholder 2">
            <a:extLst>
              <a:ext uri="{FF2B5EF4-FFF2-40B4-BE49-F238E27FC236}">
                <a16:creationId xmlns:a16="http://schemas.microsoft.com/office/drawing/2014/main" id="{2A293216-A378-44D6-B0D4-8EC152CD9B61}"/>
              </a:ext>
            </a:extLst>
          </p:cNvPr>
          <p:cNvSpPr>
            <a:spLocks noGrp="1"/>
          </p:cNvSpPr>
          <p:nvPr>
            <p:ph type="body" sz="quarter" idx="14"/>
          </p:nvPr>
        </p:nvSpPr>
        <p:spPr/>
        <p:txBody>
          <a:bodyPr/>
          <a:lstStyle/>
          <a:p>
            <a:r>
              <a:rPr lang="en-GB" dirty="0">
                <a:solidFill>
                  <a:schemeClr val="bg1"/>
                </a:solidFill>
              </a:rPr>
              <a:t>The interface is the method in which users interact with the expert system</a:t>
            </a:r>
          </a:p>
          <a:p>
            <a:r>
              <a:rPr lang="en-GB" dirty="0">
                <a:solidFill>
                  <a:schemeClr val="bg1"/>
                </a:solidFill>
              </a:rPr>
              <a:t>Interfaces include:</a:t>
            </a:r>
          </a:p>
          <a:p>
            <a:pPr lvl="1"/>
            <a:r>
              <a:rPr lang="en-GB" dirty="0">
                <a:solidFill>
                  <a:schemeClr val="bg1"/>
                </a:solidFill>
              </a:rPr>
              <a:t>Web pages</a:t>
            </a:r>
          </a:p>
          <a:p>
            <a:pPr lvl="1"/>
            <a:r>
              <a:rPr lang="en-GB" dirty="0">
                <a:solidFill>
                  <a:schemeClr val="bg1"/>
                </a:solidFill>
              </a:rPr>
              <a:t>Chat bots</a:t>
            </a:r>
          </a:p>
          <a:p>
            <a:pPr lvl="1"/>
            <a:r>
              <a:rPr lang="en-GB" dirty="0">
                <a:solidFill>
                  <a:schemeClr val="bg1"/>
                </a:solidFill>
              </a:rPr>
              <a:t>Telephone systems</a:t>
            </a:r>
          </a:p>
          <a:p>
            <a:r>
              <a:rPr lang="en-GB" dirty="0">
                <a:solidFill>
                  <a:schemeClr val="bg1"/>
                </a:solidFill>
              </a:rPr>
              <a:t>Discuss with a partner </a:t>
            </a:r>
            <a:br>
              <a:rPr lang="en-GB" dirty="0">
                <a:solidFill>
                  <a:schemeClr val="bg1"/>
                </a:solidFill>
              </a:rPr>
            </a:br>
            <a:r>
              <a:rPr lang="en-GB" dirty="0">
                <a:solidFill>
                  <a:schemeClr val="bg1"/>
                </a:solidFill>
              </a:rPr>
              <a:t>an expert system that </a:t>
            </a:r>
            <a:br>
              <a:rPr lang="en-GB" dirty="0">
                <a:solidFill>
                  <a:schemeClr val="bg1"/>
                </a:solidFill>
              </a:rPr>
            </a:br>
            <a:r>
              <a:rPr lang="en-GB" dirty="0">
                <a:solidFill>
                  <a:schemeClr val="bg1"/>
                </a:solidFill>
              </a:rPr>
              <a:t>you have used to </a:t>
            </a:r>
            <a:br>
              <a:rPr lang="en-GB" dirty="0">
                <a:solidFill>
                  <a:schemeClr val="bg1"/>
                </a:solidFill>
              </a:rPr>
            </a:br>
            <a:r>
              <a:rPr lang="en-GB" dirty="0">
                <a:solidFill>
                  <a:schemeClr val="bg1"/>
                </a:solidFill>
              </a:rPr>
              <a:t>solve a problem</a:t>
            </a:r>
          </a:p>
        </p:txBody>
      </p:sp>
      <p:pic>
        <p:nvPicPr>
          <p:cNvPr id="11" name="Graphic 10">
            <a:extLst>
              <a:ext uri="{FF2B5EF4-FFF2-40B4-BE49-F238E27FC236}">
                <a16:creationId xmlns:a16="http://schemas.microsoft.com/office/drawing/2014/main" id="{77817E0D-D3A3-4C9F-81F2-4992642915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37916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3</a:t>
            </a:r>
            <a:r>
              <a:rPr lang="en-GB" dirty="0"/>
              <a:t> on </a:t>
            </a:r>
            <a:r>
              <a:rPr lang="en-GB" b="1" dirty="0"/>
              <a:t>Worksheet 3</a:t>
            </a:r>
          </a:p>
        </p:txBody>
      </p:sp>
    </p:spTree>
    <p:extLst>
      <p:ext uri="{BB962C8B-B14F-4D97-AF65-F5344CB8AC3E}">
        <p14:creationId xmlns:p14="http://schemas.microsoft.com/office/powerpoint/2010/main" val="395626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0B1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16ED28-221F-4E73-A487-B61A08789E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solidFill>
                  <a:schemeClr val="bg1"/>
                </a:solidFill>
              </a:rPr>
              <a:t>Machine learning</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solidFill>
                  <a:schemeClr val="bg1"/>
                </a:solidFill>
              </a:rPr>
              <a:t>Machine learning is where a program is able to automatically adapt its own processes or data</a:t>
            </a:r>
          </a:p>
          <a:p>
            <a:pPr lvl="1"/>
            <a:r>
              <a:rPr lang="en-GB" dirty="0">
                <a:solidFill>
                  <a:schemeClr val="bg1"/>
                </a:solidFill>
              </a:rPr>
              <a:t>Rather than giving the program rules, a large amount of data is collected by the program and which then makes its </a:t>
            </a:r>
            <a:br>
              <a:rPr lang="en-GB" dirty="0">
                <a:solidFill>
                  <a:schemeClr val="bg1"/>
                </a:solidFill>
              </a:rPr>
            </a:br>
            <a:r>
              <a:rPr lang="en-GB" dirty="0">
                <a:solidFill>
                  <a:schemeClr val="bg1"/>
                </a:solidFill>
              </a:rPr>
              <a:t>own rules</a:t>
            </a:r>
          </a:p>
        </p:txBody>
      </p:sp>
      <p:pic>
        <p:nvPicPr>
          <p:cNvPr id="9" name="Graphic 8">
            <a:extLst>
              <a:ext uri="{FF2B5EF4-FFF2-40B4-BE49-F238E27FC236}">
                <a16:creationId xmlns:a16="http://schemas.microsoft.com/office/drawing/2014/main" id="{1BA0421E-5DAB-4A3A-81A2-5E7EFC640D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35033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Objectives</a:t>
            </a:r>
          </a:p>
        </p:txBody>
      </p:sp>
      <p:sp>
        <p:nvSpPr>
          <p:cNvPr id="2" name="Text Placeholder 1"/>
          <p:cNvSpPr>
            <a:spLocks noGrp="1"/>
          </p:cNvSpPr>
          <p:nvPr>
            <p:ph type="body" sz="quarter" idx="15"/>
          </p:nvPr>
        </p:nvSpPr>
        <p:spPr>
          <a:xfrm>
            <a:off x="723900" y="1703389"/>
            <a:ext cx="7861300" cy="5154612"/>
          </a:xfrm>
        </p:spPr>
        <p:txBody>
          <a:bodyPr/>
          <a:lstStyle/>
          <a:p>
            <a:r>
              <a:rPr lang="en-GB" sz="2400" dirty="0"/>
              <a:t>Understand what is meant by artificial intelligence (AI) (6.3.1)</a:t>
            </a:r>
          </a:p>
          <a:p>
            <a:r>
              <a:rPr lang="en-GB" sz="2400" dirty="0"/>
              <a:t>Describe the main characteristics of AI including (6.3.2):</a:t>
            </a:r>
          </a:p>
          <a:p>
            <a:pPr lvl="1"/>
            <a:r>
              <a:rPr lang="en-GB" dirty="0"/>
              <a:t>The collection of data and rules</a:t>
            </a:r>
          </a:p>
          <a:p>
            <a:pPr lvl="1"/>
            <a:r>
              <a:rPr lang="en-GB" dirty="0"/>
              <a:t>The ability to reason</a:t>
            </a:r>
          </a:p>
          <a:p>
            <a:pPr lvl="1"/>
            <a:r>
              <a:rPr lang="en-GB" dirty="0"/>
              <a:t>The ability to learn and adapt</a:t>
            </a:r>
          </a:p>
          <a:p>
            <a:r>
              <a:rPr lang="en-GB" sz="2400" dirty="0"/>
              <a:t>Explain the basic operation and components of AI systems to simulate intelligent behaviour including (6.3.3):</a:t>
            </a:r>
          </a:p>
          <a:p>
            <a:pPr lvl="1"/>
            <a:r>
              <a:rPr lang="en-GB" dirty="0"/>
              <a:t>Expert systems</a:t>
            </a:r>
          </a:p>
          <a:p>
            <a:pPr lvl="1"/>
            <a:r>
              <a:rPr lang="en-GB" dirty="0"/>
              <a:t>Machine learning</a:t>
            </a:r>
          </a:p>
        </p:txBody>
      </p:sp>
    </p:spTree>
    <p:extLst>
      <p:ext uri="{BB962C8B-B14F-4D97-AF65-F5344CB8AC3E}">
        <p14:creationId xmlns:p14="http://schemas.microsoft.com/office/powerpoint/2010/main" val="310475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C0A9DC-3238-4F5A-9AA7-B4BA2BB8E0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746500"/>
            <a:ext cx="9144000" cy="2901950"/>
          </a:xfrm>
          <a:prstGeom prst="rect">
            <a:avLst/>
          </a:prstGeom>
        </p:spPr>
      </p:pic>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t>Detecting fish or chips</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t>In machine learning we don’t give the computer </a:t>
            </a:r>
            <a:br>
              <a:rPr lang="en-GB" dirty="0"/>
            </a:br>
            <a:r>
              <a:rPr lang="en-GB" dirty="0"/>
              <a:t>the rules to detect the difference</a:t>
            </a:r>
          </a:p>
          <a:p>
            <a:pPr lvl="1"/>
            <a:r>
              <a:rPr lang="en-GB" dirty="0"/>
              <a:t>Instead we give sets of data for it to learn from</a:t>
            </a:r>
          </a:p>
          <a:p>
            <a:pPr lvl="1"/>
            <a:r>
              <a:rPr lang="en-GB" dirty="0"/>
              <a:t>For instance, we could give a set of properties of many example foods for it to learn from</a:t>
            </a:r>
          </a:p>
        </p:txBody>
      </p:sp>
      <p:pic>
        <p:nvPicPr>
          <p:cNvPr id="10" name="Graphic 9">
            <a:extLst>
              <a:ext uri="{FF2B5EF4-FFF2-40B4-BE49-F238E27FC236}">
                <a16:creationId xmlns:a16="http://schemas.microsoft.com/office/drawing/2014/main" id="{CD083F27-F0F7-423A-9F9E-BC745CB513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858189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t>Machine learning meals</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t>Here are some properties that are given:</a:t>
            </a:r>
          </a:p>
          <a:p>
            <a:pPr lvl="1"/>
            <a:r>
              <a:rPr lang="en-GB" dirty="0"/>
              <a:t>Colour of meal</a:t>
            </a:r>
          </a:p>
          <a:p>
            <a:pPr lvl="1"/>
            <a:r>
              <a:rPr lang="en-GB" dirty="0"/>
              <a:t>Number of items</a:t>
            </a:r>
          </a:p>
          <a:p>
            <a:pPr lvl="1"/>
            <a:r>
              <a:rPr lang="en-GB" dirty="0"/>
              <a:t>Weight</a:t>
            </a:r>
          </a:p>
          <a:p>
            <a:pPr lvl="1"/>
            <a:r>
              <a:rPr lang="en-GB" dirty="0"/>
              <a:t>Temperature</a:t>
            </a:r>
          </a:p>
          <a:p>
            <a:pPr lvl="1"/>
            <a:r>
              <a:rPr lang="en-GB" dirty="0"/>
              <a:t>Crispness</a:t>
            </a:r>
          </a:p>
          <a:p>
            <a:pPr lvl="1"/>
            <a:endParaRPr lang="en-GB" dirty="0"/>
          </a:p>
          <a:p>
            <a:pPr lvl="1"/>
            <a:endParaRPr lang="en-GB" dirty="0"/>
          </a:p>
          <a:p>
            <a:endParaRPr lang="en-GB" dirty="0"/>
          </a:p>
        </p:txBody>
      </p:sp>
    </p:spTree>
    <p:extLst>
      <p:ext uri="{BB962C8B-B14F-4D97-AF65-F5344CB8AC3E}">
        <p14:creationId xmlns:p14="http://schemas.microsoft.com/office/powerpoint/2010/main" val="383530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t>Machine learning meals</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t>The program has no knowledge of what fish or </a:t>
            </a:r>
            <a:br>
              <a:rPr lang="en-GB" dirty="0"/>
            </a:br>
            <a:r>
              <a:rPr lang="en-GB" dirty="0"/>
              <a:t>chips are</a:t>
            </a:r>
          </a:p>
          <a:p>
            <a:pPr lvl="1"/>
            <a:r>
              <a:rPr lang="en-GB" dirty="0"/>
              <a:t>What patterns do you think it will find from the following data?</a:t>
            </a:r>
          </a:p>
        </p:txBody>
      </p:sp>
      <p:graphicFrame>
        <p:nvGraphicFramePr>
          <p:cNvPr id="5" name="Table 5">
            <a:extLst>
              <a:ext uri="{FF2B5EF4-FFF2-40B4-BE49-F238E27FC236}">
                <a16:creationId xmlns:a16="http://schemas.microsoft.com/office/drawing/2014/main" id="{1741C4B8-89BB-4E6A-8EAB-58339AC3CECF}"/>
              </a:ext>
            </a:extLst>
          </p:cNvPr>
          <p:cNvGraphicFramePr>
            <a:graphicFrameLocks noGrp="1"/>
          </p:cNvGraphicFramePr>
          <p:nvPr>
            <p:extLst>
              <p:ext uri="{D42A27DB-BD31-4B8C-83A1-F6EECF244321}">
                <p14:modId xmlns:p14="http://schemas.microsoft.com/office/powerpoint/2010/main" val="1098837978"/>
              </p:ext>
            </p:extLst>
          </p:nvPr>
        </p:nvGraphicFramePr>
        <p:xfrm>
          <a:off x="622490" y="3225800"/>
          <a:ext cx="7994460" cy="2865120"/>
        </p:xfrm>
        <a:graphic>
          <a:graphicData uri="http://schemas.openxmlformats.org/drawingml/2006/table">
            <a:tbl>
              <a:tblPr firstRow="1" bandRow="1">
                <a:tableStyleId>{5C22544A-7EE6-4342-B048-85BDC9FD1C3A}</a:tableStyleId>
              </a:tblPr>
              <a:tblGrid>
                <a:gridCol w="1131180">
                  <a:extLst>
                    <a:ext uri="{9D8B030D-6E8A-4147-A177-3AD203B41FA5}">
                      <a16:colId xmlns:a16="http://schemas.microsoft.com/office/drawing/2014/main" val="301679054"/>
                    </a:ext>
                  </a:extLst>
                </a:gridCol>
                <a:gridCol w="1131180">
                  <a:extLst>
                    <a:ext uri="{9D8B030D-6E8A-4147-A177-3AD203B41FA5}">
                      <a16:colId xmlns:a16="http://schemas.microsoft.com/office/drawing/2014/main" val="3692993698"/>
                    </a:ext>
                  </a:extLst>
                </a:gridCol>
                <a:gridCol w="1131180">
                  <a:extLst>
                    <a:ext uri="{9D8B030D-6E8A-4147-A177-3AD203B41FA5}">
                      <a16:colId xmlns:a16="http://schemas.microsoft.com/office/drawing/2014/main" val="4210100643"/>
                    </a:ext>
                  </a:extLst>
                </a:gridCol>
                <a:gridCol w="1131180">
                  <a:extLst>
                    <a:ext uri="{9D8B030D-6E8A-4147-A177-3AD203B41FA5}">
                      <a16:colId xmlns:a16="http://schemas.microsoft.com/office/drawing/2014/main" val="1278136182"/>
                    </a:ext>
                  </a:extLst>
                </a:gridCol>
                <a:gridCol w="898483">
                  <a:extLst>
                    <a:ext uri="{9D8B030D-6E8A-4147-A177-3AD203B41FA5}">
                      <a16:colId xmlns:a16="http://schemas.microsoft.com/office/drawing/2014/main" val="2769656614"/>
                    </a:ext>
                  </a:extLst>
                </a:gridCol>
                <a:gridCol w="1363877">
                  <a:extLst>
                    <a:ext uri="{9D8B030D-6E8A-4147-A177-3AD203B41FA5}">
                      <a16:colId xmlns:a16="http://schemas.microsoft.com/office/drawing/2014/main" val="3884881076"/>
                    </a:ext>
                  </a:extLst>
                </a:gridCol>
                <a:gridCol w="1207380">
                  <a:extLst>
                    <a:ext uri="{9D8B030D-6E8A-4147-A177-3AD203B41FA5}">
                      <a16:colId xmlns:a16="http://schemas.microsoft.com/office/drawing/2014/main" val="2531084532"/>
                    </a:ext>
                  </a:extLst>
                </a:gridCol>
              </a:tblGrid>
              <a:tr h="370840">
                <a:tc>
                  <a:txBody>
                    <a:bodyPr/>
                    <a:lstStyle/>
                    <a:p>
                      <a:r>
                        <a:rPr lang="en-GB" dirty="0"/>
                        <a:t>Item number</a:t>
                      </a:r>
                    </a:p>
                  </a:txBody>
                  <a:tcPr>
                    <a:lnL w="12700" cap="flat" cmpd="sng" algn="ctr">
                      <a:solidFill>
                        <a:srgbClr val="A0A090"/>
                      </a:solidFill>
                      <a:prstDash val="solid"/>
                      <a:round/>
                      <a:headEnd type="none" w="med" len="med"/>
                      <a:tailEnd type="none" w="med" len="med"/>
                    </a:lnL>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dirty="0"/>
                        <a:t>Golden intensity</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dirty="0"/>
                        <a:t>Number of items</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dirty="0"/>
                        <a:t>Weight</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dirty="0"/>
                        <a:t>Temp</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dirty="0"/>
                        <a:t>Crispness</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dirty="0"/>
                        <a:t>Food item</a:t>
                      </a:r>
                    </a:p>
                  </a:txBody>
                  <a:tcPr>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extLst>
                  <a:ext uri="{0D108BD9-81ED-4DB2-BD59-A6C34878D82A}">
                    <a16:rowId xmlns:a16="http://schemas.microsoft.com/office/drawing/2014/main" val="3438436696"/>
                  </a:ext>
                </a:extLst>
              </a:tr>
              <a:tr h="370840">
                <a:tc>
                  <a:txBody>
                    <a:bodyPr/>
                    <a:lstStyle/>
                    <a:p>
                      <a:r>
                        <a:rPr lang="en-GB"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300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9</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879431686"/>
                  </a:ext>
                </a:extLst>
              </a:tr>
              <a:tr h="370840">
                <a:tc>
                  <a:txBody>
                    <a:bodyPr/>
                    <a:lstStyle/>
                    <a:p>
                      <a:r>
                        <a:rPr lang="en-GB" dirty="0"/>
                        <a:t>2</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7</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250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1450591324"/>
                  </a:ext>
                </a:extLst>
              </a:tr>
              <a:tr h="370840">
                <a:tc>
                  <a:txBody>
                    <a:bodyPr/>
                    <a:lstStyle/>
                    <a:p>
                      <a:r>
                        <a:rPr lang="en-GB" dirty="0"/>
                        <a:t>3</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400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30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4</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Chips</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344815120"/>
                  </a:ext>
                </a:extLst>
              </a:tr>
              <a:tr h="370840">
                <a:tc>
                  <a:txBody>
                    <a:bodyPr/>
                    <a:lstStyle/>
                    <a:p>
                      <a:r>
                        <a:rPr lang="en-GB" dirty="0"/>
                        <a:t>4</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150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35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7</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947594816"/>
                  </a:ext>
                </a:extLst>
              </a:tr>
              <a:tr h="370840">
                <a:tc>
                  <a:txBody>
                    <a:bodyPr/>
                    <a:lstStyle/>
                    <a:p>
                      <a:r>
                        <a:rPr lang="en-GB"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9</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738716714"/>
                  </a:ext>
                </a:extLst>
              </a:tr>
              <a:tr h="370840">
                <a:tc>
                  <a:txBody>
                    <a:bodyPr/>
                    <a:lstStyle/>
                    <a:p>
                      <a:r>
                        <a:rPr lang="en-GB" dirty="0"/>
                        <a:t>6</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6</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15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dirty="0"/>
                        <a:t>Chips</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3479044965"/>
                  </a:ext>
                </a:extLst>
              </a:tr>
            </a:tbl>
          </a:graphicData>
        </a:graphic>
      </p:graphicFrame>
    </p:spTree>
    <p:extLst>
      <p:ext uri="{BB962C8B-B14F-4D97-AF65-F5344CB8AC3E}">
        <p14:creationId xmlns:p14="http://schemas.microsoft.com/office/powerpoint/2010/main" val="380156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t>Machine learning rules</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t>The machine learning detects the following rules:</a:t>
            </a:r>
          </a:p>
          <a:p>
            <a:pPr lvl="1"/>
            <a:r>
              <a:rPr lang="en-GB" dirty="0">
                <a:solidFill>
                  <a:srgbClr val="FF0000"/>
                </a:solidFill>
              </a:rPr>
              <a:t>Golden intensity 7-9 is fish; intensity 5-6 is chips</a:t>
            </a:r>
          </a:p>
          <a:p>
            <a:pPr lvl="1"/>
            <a:r>
              <a:rPr lang="en-GB" dirty="0">
                <a:solidFill>
                  <a:srgbClr val="FF0000"/>
                </a:solidFill>
              </a:rPr>
              <a:t>Number of items 15-20 is chips; number of items 1-2 is fish</a:t>
            </a:r>
          </a:p>
          <a:p>
            <a:pPr lvl="1"/>
            <a:r>
              <a:rPr lang="en-GB" dirty="0">
                <a:solidFill>
                  <a:srgbClr val="FF0000"/>
                </a:solidFill>
              </a:rPr>
              <a:t>Weight and temperature can be ignored</a:t>
            </a:r>
          </a:p>
          <a:p>
            <a:pPr lvl="1"/>
            <a:r>
              <a:rPr lang="en-GB" dirty="0">
                <a:solidFill>
                  <a:srgbClr val="FF0000"/>
                </a:solidFill>
              </a:rPr>
              <a:t>Crispiness 7-9 is fish; crispiness 4-5 is chips</a:t>
            </a:r>
          </a:p>
        </p:txBody>
      </p:sp>
      <p:graphicFrame>
        <p:nvGraphicFramePr>
          <p:cNvPr id="6" name="Table 5">
            <a:extLst>
              <a:ext uri="{FF2B5EF4-FFF2-40B4-BE49-F238E27FC236}">
                <a16:creationId xmlns:a16="http://schemas.microsoft.com/office/drawing/2014/main" id="{E4E4E4B2-D5DE-42E8-A9EE-82FFB78D6824}"/>
              </a:ext>
            </a:extLst>
          </p:cNvPr>
          <p:cNvGraphicFramePr>
            <a:graphicFrameLocks noGrp="1"/>
          </p:cNvGraphicFramePr>
          <p:nvPr>
            <p:extLst>
              <p:ext uri="{D42A27DB-BD31-4B8C-83A1-F6EECF244321}">
                <p14:modId xmlns:p14="http://schemas.microsoft.com/office/powerpoint/2010/main" val="2815235773"/>
              </p:ext>
            </p:extLst>
          </p:nvPr>
        </p:nvGraphicFramePr>
        <p:xfrm>
          <a:off x="1454340" y="4191161"/>
          <a:ext cx="6884916" cy="192532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301679054"/>
                    </a:ext>
                  </a:extLst>
                </a:gridCol>
                <a:gridCol w="1296000">
                  <a:extLst>
                    <a:ext uri="{9D8B030D-6E8A-4147-A177-3AD203B41FA5}">
                      <a16:colId xmlns:a16="http://schemas.microsoft.com/office/drawing/2014/main" val="3692993698"/>
                    </a:ext>
                  </a:extLst>
                </a:gridCol>
                <a:gridCol w="1332000">
                  <a:extLst>
                    <a:ext uri="{9D8B030D-6E8A-4147-A177-3AD203B41FA5}">
                      <a16:colId xmlns:a16="http://schemas.microsoft.com/office/drawing/2014/main" val="4210100643"/>
                    </a:ext>
                  </a:extLst>
                </a:gridCol>
                <a:gridCol w="698289">
                  <a:extLst>
                    <a:ext uri="{9D8B030D-6E8A-4147-A177-3AD203B41FA5}">
                      <a16:colId xmlns:a16="http://schemas.microsoft.com/office/drawing/2014/main" val="1278136182"/>
                    </a:ext>
                  </a:extLst>
                </a:gridCol>
                <a:gridCol w="571322">
                  <a:extLst>
                    <a:ext uri="{9D8B030D-6E8A-4147-A177-3AD203B41FA5}">
                      <a16:colId xmlns:a16="http://schemas.microsoft.com/office/drawing/2014/main" val="2769656614"/>
                    </a:ext>
                  </a:extLst>
                </a:gridCol>
                <a:gridCol w="899305">
                  <a:extLst>
                    <a:ext uri="{9D8B030D-6E8A-4147-A177-3AD203B41FA5}">
                      <a16:colId xmlns:a16="http://schemas.microsoft.com/office/drawing/2014/main" val="3884881076"/>
                    </a:ext>
                  </a:extLst>
                </a:gridCol>
                <a:gridCol w="972000">
                  <a:extLst>
                    <a:ext uri="{9D8B030D-6E8A-4147-A177-3AD203B41FA5}">
                      <a16:colId xmlns:a16="http://schemas.microsoft.com/office/drawing/2014/main" val="2531084532"/>
                    </a:ext>
                  </a:extLst>
                </a:gridCol>
              </a:tblGrid>
              <a:tr h="370840">
                <a:tc>
                  <a:txBody>
                    <a:bodyPr/>
                    <a:lstStyle/>
                    <a:p>
                      <a:r>
                        <a:rPr lang="en-GB" sz="1100" dirty="0"/>
                        <a:t>Item number</a:t>
                      </a:r>
                    </a:p>
                  </a:txBody>
                  <a:tcPr>
                    <a:lnL w="12700" cap="flat" cmpd="sng" algn="ctr">
                      <a:solidFill>
                        <a:srgbClr val="A0A090"/>
                      </a:solidFill>
                      <a:prstDash val="solid"/>
                      <a:round/>
                      <a:headEnd type="none" w="med" len="med"/>
                      <a:tailEnd type="none" w="med" len="med"/>
                    </a:lnL>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Golden intensity</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Number of items</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Weight</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Temp</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Crispness</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Food item</a:t>
                      </a:r>
                    </a:p>
                  </a:txBody>
                  <a:tcPr>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extLst>
                  <a:ext uri="{0D108BD9-81ED-4DB2-BD59-A6C34878D82A}">
                    <a16:rowId xmlns:a16="http://schemas.microsoft.com/office/drawing/2014/main" val="3438436696"/>
                  </a:ext>
                </a:extLst>
              </a:tr>
              <a:tr h="216000">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300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9</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879431686"/>
                  </a:ext>
                </a:extLst>
              </a:tr>
              <a:tr h="216000">
                <a:tc>
                  <a:txBody>
                    <a:bodyPr/>
                    <a:lstStyle/>
                    <a:p>
                      <a:r>
                        <a:rPr lang="en-GB" sz="1100" b="1" dirty="0"/>
                        <a:t>2</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7</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250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1450591324"/>
                  </a:ext>
                </a:extLst>
              </a:tr>
              <a:tr h="216000">
                <a:tc>
                  <a:txBody>
                    <a:bodyPr/>
                    <a:lstStyle/>
                    <a:p>
                      <a:r>
                        <a:rPr lang="en-GB" sz="1100" b="1" dirty="0"/>
                        <a:t>3</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400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30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4</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Chips</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344815120"/>
                  </a:ext>
                </a:extLst>
              </a:tr>
              <a:tr h="216000">
                <a:tc>
                  <a:txBody>
                    <a:bodyPr/>
                    <a:lstStyle/>
                    <a:p>
                      <a:r>
                        <a:rPr lang="en-GB" sz="1100" b="1" dirty="0"/>
                        <a:t>4</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150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35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7</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947594816"/>
                  </a:ext>
                </a:extLst>
              </a:tr>
              <a:tr h="216000">
                <a:tc>
                  <a:txBody>
                    <a:bodyPr/>
                    <a:lstStyle/>
                    <a:p>
                      <a:r>
                        <a:rPr lang="en-GB" sz="1100" b="1"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9</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738716714"/>
                  </a:ext>
                </a:extLst>
              </a:tr>
              <a:tr h="216000">
                <a:tc>
                  <a:txBody>
                    <a:bodyPr/>
                    <a:lstStyle/>
                    <a:p>
                      <a:r>
                        <a:rPr lang="en-GB" sz="1100" b="1" dirty="0"/>
                        <a:t>6</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6</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Chips</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3479044965"/>
                  </a:ext>
                </a:extLst>
              </a:tr>
            </a:tbl>
          </a:graphicData>
        </a:graphic>
      </p:graphicFrame>
    </p:spTree>
    <p:extLst>
      <p:ext uri="{BB962C8B-B14F-4D97-AF65-F5344CB8AC3E}">
        <p14:creationId xmlns:p14="http://schemas.microsoft.com/office/powerpoint/2010/main" val="800260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a:xfrm>
            <a:off x="724280" y="906233"/>
            <a:ext cx="7816470" cy="670772"/>
          </a:xfrm>
        </p:spPr>
        <p:txBody>
          <a:bodyPr/>
          <a:lstStyle/>
          <a:p>
            <a:r>
              <a:rPr lang="en-GB" dirty="0"/>
              <a:t>Machine learning rules</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a:xfrm>
            <a:off x="724280" y="1704179"/>
            <a:ext cx="7797230" cy="3453607"/>
          </a:xfrm>
        </p:spPr>
        <p:txBody>
          <a:bodyPr/>
          <a:lstStyle/>
          <a:p>
            <a:r>
              <a:rPr lang="en-GB" dirty="0">
                <a:solidFill>
                  <a:srgbClr val="FF0000"/>
                </a:solidFill>
              </a:rPr>
              <a:t>The machine learning will also give weights to the importance of each property</a:t>
            </a:r>
          </a:p>
          <a:p>
            <a:pPr lvl="1"/>
            <a:r>
              <a:rPr lang="en-GB" dirty="0"/>
              <a:t>For instance, a small weight may be given to the Weight property if it is high</a:t>
            </a:r>
          </a:p>
          <a:p>
            <a:pPr lvl="1"/>
            <a:r>
              <a:rPr lang="en-GB" dirty="0"/>
              <a:t>A large weight  will be given to the number of items as the difference is so big</a:t>
            </a:r>
          </a:p>
          <a:p>
            <a:endParaRPr lang="en-GB" dirty="0"/>
          </a:p>
        </p:txBody>
      </p:sp>
      <p:graphicFrame>
        <p:nvGraphicFramePr>
          <p:cNvPr id="6" name="Table 5">
            <a:extLst>
              <a:ext uri="{FF2B5EF4-FFF2-40B4-BE49-F238E27FC236}">
                <a16:creationId xmlns:a16="http://schemas.microsoft.com/office/drawing/2014/main" id="{9F75F7B1-8EE9-4E54-8E22-2994F182E607}"/>
              </a:ext>
            </a:extLst>
          </p:cNvPr>
          <p:cNvGraphicFramePr>
            <a:graphicFrameLocks noGrp="1"/>
          </p:cNvGraphicFramePr>
          <p:nvPr>
            <p:extLst>
              <p:ext uri="{D42A27DB-BD31-4B8C-83A1-F6EECF244321}">
                <p14:modId xmlns:p14="http://schemas.microsoft.com/office/powerpoint/2010/main" val="1518656887"/>
              </p:ext>
            </p:extLst>
          </p:nvPr>
        </p:nvGraphicFramePr>
        <p:xfrm>
          <a:off x="1454340" y="4191161"/>
          <a:ext cx="6884916" cy="192532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301679054"/>
                    </a:ext>
                  </a:extLst>
                </a:gridCol>
                <a:gridCol w="1296000">
                  <a:extLst>
                    <a:ext uri="{9D8B030D-6E8A-4147-A177-3AD203B41FA5}">
                      <a16:colId xmlns:a16="http://schemas.microsoft.com/office/drawing/2014/main" val="3692993698"/>
                    </a:ext>
                  </a:extLst>
                </a:gridCol>
                <a:gridCol w="1332000">
                  <a:extLst>
                    <a:ext uri="{9D8B030D-6E8A-4147-A177-3AD203B41FA5}">
                      <a16:colId xmlns:a16="http://schemas.microsoft.com/office/drawing/2014/main" val="4210100643"/>
                    </a:ext>
                  </a:extLst>
                </a:gridCol>
                <a:gridCol w="698289">
                  <a:extLst>
                    <a:ext uri="{9D8B030D-6E8A-4147-A177-3AD203B41FA5}">
                      <a16:colId xmlns:a16="http://schemas.microsoft.com/office/drawing/2014/main" val="1278136182"/>
                    </a:ext>
                  </a:extLst>
                </a:gridCol>
                <a:gridCol w="571322">
                  <a:extLst>
                    <a:ext uri="{9D8B030D-6E8A-4147-A177-3AD203B41FA5}">
                      <a16:colId xmlns:a16="http://schemas.microsoft.com/office/drawing/2014/main" val="2769656614"/>
                    </a:ext>
                  </a:extLst>
                </a:gridCol>
                <a:gridCol w="899305">
                  <a:extLst>
                    <a:ext uri="{9D8B030D-6E8A-4147-A177-3AD203B41FA5}">
                      <a16:colId xmlns:a16="http://schemas.microsoft.com/office/drawing/2014/main" val="3884881076"/>
                    </a:ext>
                  </a:extLst>
                </a:gridCol>
                <a:gridCol w="972000">
                  <a:extLst>
                    <a:ext uri="{9D8B030D-6E8A-4147-A177-3AD203B41FA5}">
                      <a16:colId xmlns:a16="http://schemas.microsoft.com/office/drawing/2014/main" val="2531084532"/>
                    </a:ext>
                  </a:extLst>
                </a:gridCol>
              </a:tblGrid>
              <a:tr h="370840">
                <a:tc>
                  <a:txBody>
                    <a:bodyPr/>
                    <a:lstStyle/>
                    <a:p>
                      <a:r>
                        <a:rPr lang="en-GB" sz="1100" dirty="0"/>
                        <a:t>Item number</a:t>
                      </a:r>
                    </a:p>
                  </a:txBody>
                  <a:tcPr>
                    <a:lnL w="12700" cap="flat" cmpd="sng" algn="ctr">
                      <a:solidFill>
                        <a:srgbClr val="A0A090"/>
                      </a:solidFill>
                      <a:prstDash val="solid"/>
                      <a:round/>
                      <a:headEnd type="none" w="med" len="med"/>
                      <a:tailEnd type="none" w="med" len="med"/>
                    </a:lnL>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Golden intensity</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Number of items</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Weight</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Temp</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Crispness</a:t>
                      </a:r>
                    </a:p>
                  </a:txBody>
                  <a:tcP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tc>
                  <a:txBody>
                    <a:bodyPr/>
                    <a:lstStyle/>
                    <a:p>
                      <a:r>
                        <a:rPr lang="en-GB" sz="1100" dirty="0"/>
                        <a:t>Food item</a:t>
                      </a:r>
                    </a:p>
                  </a:txBody>
                  <a:tcPr>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solidFill>
                      <a:srgbClr val="A0A090"/>
                    </a:solidFill>
                  </a:tcPr>
                </a:tc>
                <a:extLst>
                  <a:ext uri="{0D108BD9-81ED-4DB2-BD59-A6C34878D82A}">
                    <a16:rowId xmlns:a16="http://schemas.microsoft.com/office/drawing/2014/main" val="3438436696"/>
                  </a:ext>
                </a:extLst>
              </a:tr>
              <a:tr h="216000">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300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9</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879431686"/>
                  </a:ext>
                </a:extLst>
              </a:tr>
              <a:tr h="216000">
                <a:tc>
                  <a:txBody>
                    <a:bodyPr/>
                    <a:lstStyle/>
                    <a:p>
                      <a:r>
                        <a:rPr lang="en-GB" sz="1100" b="1" dirty="0"/>
                        <a:t>2</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7</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250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1450591324"/>
                  </a:ext>
                </a:extLst>
              </a:tr>
              <a:tr h="216000">
                <a:tc>
                  <a:txBody>
                    <a:bodyPr/>
                    <a:lstStyle/>
                    <a:p>
                      <a:r>
                        <a:rPr lang="en-GB" sz="1100" b="1" dirty="0"/>
                        <a:t>3</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400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30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4</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Chips</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344815120"/>
                  </a:ext>
                </a:extLst>
              </a:tr>
              <a:tr h="216000">
                <a:tc>
                  <a:txBody>
                    <a:bodyPr/>
                    <a:lstStyle/>
                    <a:p>
                      <a:r>
                        <a:rPr lang="en-GB" sz="1100" b="1" dirty="0"/>
                        <a:t>4</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150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35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7</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947594816"/>
                  </a:ext>
                </a:extLst>
              </a:tr>
              <a:tr h="216000">
                <a:tc>
                  <a:txBody>
                    <a:bodyPr/>
                    <a:lstStyle/>
                    <a:p>
                      <a:r>
                        <a:rPr lang="en-GB" sz="1100" b="1"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9</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8</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Fish</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2738716714"/>
                  </a:ext>
                </a:extLst>
              </a:tr>
              <a:tr h="216000">
                <a:tc>
                  <a:txBody>
                    <a:bodyPr/>
                    <a:lstStyle/>
                    <a:p>
                      <a:r>
                        <a:rPr lang="en-GB" sz="1100" b="1" dirty="0"/>
                        <a:t>6</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6</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15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20</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5</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tc>
                  <a:txBody>
                    <a:bodyPr/>
                    <a:lstStyle/>
                    <a:p>
                      <a:r>
                        <a:rPr lang="en-GB" sz="1100" b="1" dirty="0"/>
                        <a:t>Chips</a:t>
                      </a:r>
                    </a:p>
                  </a:txBody>
                  <a:tcPr>
                    <a:lnL w="12700" cap="flat" cmpd="sng" algn="ctr">
                      <a:solidFill>
                        <a:srgbClr val="A0A090"/>
                      </a:solidFill>
                      <a:prstDash val="solid"/>
                      <a:round/>
                      <a:headEnd type="none" w="med" len="med"/>
                      <a:tailEnd type="none" w="med" len="med"/>
                    </a:lnL>
                    <a:lnR w="12700" cap="flat" cmpd="sng" algn="ctr">
                      <a:solidFill>
                        <a:srgbClr val="A0A090"/>
                      </a:solidFill>
                      <a:prstDash val="solid"/>
                      <a:round/>
                      <a:headEnd type="none" w="med" len="med"/>
                      <a:tailEnd type="none" w="med" len="med"/>
                    </a:lnR>
                    <a:lnT w="12700" cap="flat" cmpd="sng" algn="ctr">
                      <a:solidFill>
                        <a:srgbClr val="A0A090"/>
                      </a:solidFill>
                      <a:prstDash val="solid"/>
                      <a:round/>
                      <a:headEnd type="none" w="med" len="med"/>
                      <a:tailEnd type="none" w="med" len="med"/>
                    </a:lnT>
                    <a:lnB w="12700" cap="flat" cmpd="sng" algn="ctr">
                      <a:solidFill>
                        <a:srgbClr val="A0A090"/>
                      </a:solidFill>
                      <a:prstDash val="solid"/>
                      <a:round/>
                      <a:headEnd type="none" w="med" len="med"/>
                      <a:tailEnd type="none" w="med" len="med"/>
                    </a:lnB>
                    <a:noFill/>
                  </a:tcPr>
                </a:tc>
                <a:extLst>
                  <a:ext uri="{0D108BD9-81ED-4DB2-BD59-A6C34878D82A}">
                    <a16:rowId xmlns:a16="http://schemas.microsoft.com/office/drawing/2014/main" val="3479044965"/>
                  </a:ext>
                </a:extLst>
              </a:tr>
            </a:tbl>
          </a:graphicData>
        </a:graphic>
      </p:graphicFrame>
    </p:spTree>
    <p:extLst>
      <p:ext uri="{BB962C8B-B14F-4D97-AF65-F5344CB8AC3E}">
        <p14:creationId xmlns:p14="http://schemas.microsoft.com/office/powerpoint/2010/main" val="4082919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Complete </a:t>
            </a:r>
            <a:r>
              <a:rPr lang="en-GB" b="1" dirty="0"/>
              <a:t>Task 4</a:t>
            </a:r>
            <a:r>
              <a:rPr lang="en-GB" dirty="0"/>
              <a:t> on </a:t>
            </a:r>
            <a:r>
              <a:rPr lang="en-GB" b="1" dirty="0"/>
              <a:t>Worksheet 3</a:t>
            </a:r>
          </a:p>
          <a:p>
            <a:endParaRPr lang="en-GB" b="1" dirty="0"/>
          </a:p>
          <a:p>
            <a:endParaRPr lang="en-GB" b="1" dirty="0"/>
          </a:p>
        </p:txBody>
      </p:sp>
    </p:spTree>
    <p:extLst>
      <p:ext uri="{BB962C8B-B14F-4D97-AF65-F5344CB8AC3E}">
        <p14:creationId xmlns:p14="http://schemas.microsoft.com/office/powerpoint/2010/main" val="213852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t>Fill in the gaps with the words beneath</a:t>
            </a:r>
          </a:p>
          <a:p>
            <a:pPr marL="0" indent="0">
              <a:buNone/>
            </a:pPr>
            <a:r>
              <a:rPr lang="en-GB" dirty="0"/>
              <a:t>AI stands for </a:t>
            </a:r>
            <a:r>
              <a:rPr lang="en-GB" b="1" dirty="0"/>
              <a:t>___________</a:t>
            </a:r>
            <a:r>
              <a:rPr lang="en-GB" dirty="0"/>
              <a:t>. The main characteristics include the collection of </a:t>
            </a:r>
            <a:r>
              <a:rPr lang="en-GB" b="1" dirty="0"/>
              <a:t>____________</a:t>
            </a:r>
            <a:r>
              <a:rPr lang="en-GB" dirty="0"/>
              <a:t>, the ability to </a:t>
            </a:r>
            <a:r>
              <a:rPr lang="en-GB" b="1" dirty="0"/>
              <a:t>___________ </a:t>
            </a:r>
            <a:r>
              <a:rPr lang="en-GB" dirty="0"/>
              <a:t>and the ability to learn and adapt.</a:t>
            </a:r>
          </a:p>
          <a:p>
            <a:pPr marL="0" indent="0">
              <a:buNone/>
            </a:pPr>
            <a:r>
              <a:rPr lang="en-GB" b="1" dirty="0"/>
              <a:t>___________</a:t>
            </a:r>
            <a:r>
              <a:rPr lang="en-GB" dirty="0"/>
              <a:t>systems are one use of AI. Another technique is </a:t>
            </a:r>
            <a:r>
              <a:rPr lang="en-GB" b="1" dirty="0"/>
              <a:t>___________</a:t>
            </a:r>
            <a:r>
              <a:rPr lang="en-GB" dirty="0"/>
              <a:t>. Here </a:t>
            </a:r>
            <a:r>
              <a:rPr lang="en-GB" b="1" dirty="0"/>
              <a:t>___________ </a:t>
            </a:r>
            <a:r>
              <a:rPr lang="en-GB" dirty="0"/>
              <a:t>is given to a computer program which then creates its own rules.</a:t>
            </a:r>
          </a:p>
          <a:p>
            <a:pPr marL="0" indent="0">
              <a:buNone/>
            </a:pPr>
            <a:r>
              <a:rPr lang="en-GB" b="1" dirty="0"/>
              <a:t>training data 	artificial intelligence	reason</a:t>
            </a:r>
          </a:p>
          <a:p>
            <a:pPr marL="0" indent="0">
              <a:buNone/>
            </a:pPr>
            <a:r>
              <a:rPr lang="en-GB" b="1" dirty="0"/>
              <a:t>data and rules	machine learning		expert</a:t>
            </a:r>
          </a:p>
        </p:txBody>
      </p:sp>
    </p:spTree>
    <p:extLst>
      <p:ext uri="{BB962C8B-B14F-4D97-AF65-F5344CB8AC3E}">
        <p14:creationId xmlns:p14="http://schemas.microsoft.com/office/powerpoint/2010/main" val="4220872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17985-A593-4E0C-B1BB-B6D1FEBF573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91D6288-17FD-4D65-8264-C30C3571D902}"/>
              </a:ext>
            </a:extLst>
          </p:cNvPr>
          <p:cNvSpPr>
            <a:spLocks noGrp="1"/>
          </p:cNvSpPr>
          <p:nvPr>
            <p:ph type="body" sz="quarter" idx="14"/>
          </p:nvPr>
        </p:nvSpPr>
        <p:spPr/>
        <p:txBody>
          <a:bodyPr/>
          <a:lstStyle/>
          <a:p>
            <a:r>
              <a:rPr lang="en-GB" dirty="0"/>
              <a:t>Fill in the gaps with the words beneath</a:t>
            </a:r>
          </a:p>
          <a:p>
            <a:pPr marL="0" indent="0">
              <a:buNone/>
            </a:pPr>
            <a:r>
              <a:rPr lang="en-GB" dirty="0"/>
              <a:t>AI stands for </a:t>
            </a:r>
            <a:r>
              <a:rPr lang="en-GB" b="1" dirty="0">
                <a:solidFill>
                  <a:srgbClr val="FF0000"/>
                </a:solidFill>
              </a:rPr>
              <a:t>artificial intelligence</a:t>
            </a:r>
            <a:r>
              <a:rPr lang="en-GB" dirty="0"/>
              <a:t>. The main characteristics include the collection of </a:t>
            </a:r>
            <a:r>
              <a:rPr lang="en-GB" b="1" dirty="0">
                <a:solidFill>
                  <a:srgbClr val="FF0000"/>
                </a:solidFill>
              </a:rPr>
              <a:t>data and rules</a:t>
            </a:r>
            <a:r>
              <a:rPr lang="en-GB" dirty="0"/>
              <a:t>, the ability to </a:t>
            </a:r>
            <a:r>
              <a:rPr lang="en-GB" b="1" dirty="0">
                <a:solidFill>
                  <a:srgbClr val="FF0000"/>
                </a:solidFill>
              </a:rPr>
              <a:t>reason </a:t>
            </a:r>
            <a:r>
              <a:rPr lang="en-GB" dirty="0"/>
              <a:t>and the ability to learn and adapt.</a:t>
            </a:r>
          </a:p>
          <a:p>
            <a:pPr marL="0" indent="0">
              <a:buNone/>
            </a:pPr>
            <a:r>
              <a:rPr lang="en-GB" b="1" dirty="0">
                <a:solidFill>
                  <a:srgbClr val="FF0000"/>
                </a:solidFill>
              </a:rPr>
              <a:t>Expert</a:t>
            </a:r>
            <a:r>
              <a:rPr lang="en-GB" dirty="0">
                <a:solidFill>
                  <a:srgbClr val="FF0000"/>
                </a:solidFill>
              </a:rPr>
              <a:t> </a:t>
            </a:r>
            <a:r>
              <a:rPr lang="en-GB" dirty="0"/>
              <a:t>systems are one use of AI. Another technique is </a:t>
            </a:r>
            <a:r>
              <a:rPr lang="en-GB" b="1" dirty="0">
                <a:solidFill>
                  <a:srgbClr val="FF0000"/>
                </a:solidFill>
              </a:rPr>
              <a:t>machine learning</a:t>
            </a:r>
            <a:r>
              <a:rPr lang="en-GB" dirty="0"/>
              <a:t>. Here </a:t>
            </a:r>
            <a:r>
              <a:rPr lang="en-GB" b="1" dirty="0">
                <a:solidFill>
                  <a:srgbClr val="FF0000"/>
                </a:solidFill>
              </a:rPr>
              <a:t>training data </a:t>
            </a:r>
            <a:r>
              <a:rPr lang="en-GB" dirty="0"/>
              <a:t>is given to a computer program which then creates its own rules.</a:t>
            </a:r>
          </a:p>
          <a:p>
            <a:pPr marL="0" indent="0">
              <a:buNone/>
            </a:pPr>
            <a:r>
              <a:rPr lang="en-GB" b="1" dirty="0"/>
              <a:t>training data 	artificial intelligence	reason</a:t>
            </a:r>
          </a:p>
          <a:p>
            <a:pPr marL="0" indent="0">
              <a:buNone/>
            </a:pPr>
            <a:r>
              <a:rPr lang="en-GB" b="1" dirty="0"/>
              <a:t>data and rules	machine learning		expert</a:t>
            </a:r>
          </a:p>
        </p:txBody>
      </p:sp>
    </p:spTree>
    <p:extLst>
      <p:ext uri="{BB962C8B-B14F-4D97-AF65-F5344CB8AC3E}">
        <p14:creationId xmlns:p14="http://schemas.microsoft.com/office/powerpoint/2010/main" val="1478182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98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658F17-A34C-4367-8E5E-B10A074AD3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9C23CA2A-E71D-4879-A3FD-E592CBB73230}"/>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D7A341F1-DC72-4F55-8F82-E74F49F232CB}"/>
              </a:ext>
            </a:extLst>
          </p:cNvPr>
          <p:cNvSpPr>
            <a:spLocks noGrp="1"/>
          </p:cNvSpPr>
          <p:nvPr>
            <p:ph type="body" sz="quarter" idx="14"/>
          </p:nvPr>
        </p:nvSpPr>
        <p:spPr/>
        <p:txBody>
          <a:bodyPr/>
          <a:lstStyle/>
          <a:p>
            <a:r>
              <a:rPr lang="en-GB" dirty="0">
                <a:solidFill>
                  <a:schemeClr val="bg1"/>
                </a:solidFill>
              </a:rPr>
              <a:t>With a partner, discuss what </a:t>
            </a:r>
            <a:br>
              <a:rPr lang="en-GB" dirty="0">
                <a:solidFill>
                  <a:schemeClr val="bg1"/>
                </a:solidFill>
              </a:rPr>
            </a:br>
            <a:r>
              <a:rPr lang="en-GB" dirty="0">
                <a:solidFill>
                  <a:schemeClr val="bg1"/>
                </a:solidFill>
              </a:rPr>
              <a:t>you think intelligence is</a:t>
            </a:r>
          </a:p>
        </p:txBody>
      </p:sp>
      <p:pic>
        <p:nvPicPr>
          <p:cNvPr id="9" name="Graphic 8">
            <a:extLst>
              <a:ext uri="{FF2B5EF4-FFF2-40B4-BE49-F238E27FC236}">
                <a16:creationId xmlns:a16="http://schemas.microsoft.com/office/drawing/2014/main" id="{1368FFAC-66AD-400F-8716-39076CE737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24995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CA2A-E71D-4879-A3FD-E592CBB73230}"/>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D7A341F1-DC72-4F55-8F82-E74F49F232CB}"/>
              </a:ext>
            </a:extLst>
          </p:cNvPr>
          <p:cNvSpPr>
            <a:spLocks noGrp="1"/>
          </p:cNvSpPr>
          <p:nvPr>
            <p:ph type="body" sz="quarter" idx="14"/>
          </p:nvPr>
        </p:nvSpPr>
        <p:spPr/>
        <p:txBody>
          <a:bodyPr/>
          <a:lstStyle/>
          <a:p>
            <a:r>
              <a:rPr lang="en-GB" dirty="0"/>
              <a:t>Intelligence includes the following abilities:</a:t>
            </a:r>
          </a:p>
          <a:p>
            <a:pPr lvl="1"/>
            <a:r>
              <a:rPr lang="en-GB" dirty="0">
                <a:solidFill>
                  <a:srgbClr val="FF0000"/>
                </a:solidFill>
              </a:rPr>
              <a:t>The ability to learn</a:t>
            </a:r>
          </a:p>
          <a:p>
            <a:pPr lvl="1"/>
            <a:r>
              <a:rPr lang="en-GB" dirty="0">
                <a:solidFill>
                  <a:srgbClr val="FF0000"/>
                </a:solidFill>
              </a:rPr>
              <a:t>The ability to understand</a:t>
            </a:r>
          </a:p>
          <a:p>
            <a:pPr lvl="1"/>
            <a:r>
              <a:rPr lang="en-GB" dirty="0">
                <a:solidFill>
                  <a:srgbClr val="FF0000"/>
                </a:solidFill>
              </a:rPr>
              <a:t>The ability to cope with or try new situations</a:t>
            </a:r>
          </a:p>
          <a:p>
            <a:pPr lvl="1"/>
            <a:r>
              <a:rPr lang="en-GB" dirty="0">
                <a:solidFill>
                  <a:srgbClr val="FF0000"/>
                </a:solidFill>
              </a:rPr>
              <a:t>The ability to apply ideas you know to different situations</a:t>
            </a:r>
          </a:p>
          <a:p>
            <a:pPr lvl="1"/>
            <a:r>
              <a:rPr lang="en-GB" dirty="0">
                <a:solidFill>
                  <a:srgbClr val="FF0000"/>
                </a:solidFill>
              </a:rPr>
              <a:t>The ability to think abstractly and discover patterns </a:t>
            </a:r>
          </a:p>
          <a:p>
            <a:r>
              <a:rPr lang="en-GB" dirty="0"/>
              <a:t>Artificial intelligence mimics one or more of these natural intelligence abilities</a:t>
            </a:r>
          </a:p>
        </p:txBody>
      </p:sp>
    </p:spTree>
    <p:extLst>
      <p:ext uri="{BB962C8B-B14F-4D97-AF65-F5344CB8AC3E}">
        <p14:creationId xmlns:p14="http://schemas.microsoft.com/office/powerpoint/2010/main" val="210781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FF545E-7B88-4E90-95FF-74BB77F9C8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9C23CA2A-E71D-4879-A3FD-E592CBB73230}"/>
              </a:ext>
            </a:extLst>
          </p:cNvPr>
          <p:cNvSpPr>
            <a:spLocks noGrp="1"/>
          </p:cNvSpPr>
          <p:nvPr>
            <p:ph type="body" sz="quarter" idx="13"/>
          </p:nvPr>
        </p:nvSpPr>
        <p:spPr/>
        <p:txBody>
          <a:bodyPr/>
          <a:lstStyle/>
          <a:p>
            <a:r>
              <a:rPr lang="en-GB" dirty="0">
                <a:solidFill>
                  <a:schemeClr val="bg1"/>
                </a:solidFill>
              </a:rPr>
              <a:t>Artificial Intelligence</a:t>
            </a:r>
          </a:p>
        </p:txBody>
      </p:sp>
      <p:sp>
        <p:nvSpPr>
          <p:cNvPr id="3" name="Text Placeholder 2">
            <a:extLst>
              <a:ext uri="{FF2B5EF4-FFF2-40B4-BE49-F238E27FC236}">
                <a16:creationId xmlns:a16="http://schemas.microsoft.com/office/drawing/2014/main" id="{D7A341F1-DC72-4F55-8F82-E74F49F232CB}"/>
              </a:ext>
            </a:extLst>
          </p:cNvPr>
          <p:cNvSpPr>
            <a:spLocks noGrp="1"/>
          </p:cNvSpPr>
          <p:nvPr>
            <p:ph type="body" sz="quarter" idx="14"/>
          </p:nvPr>
        </p:nvSpPr>
        <p:spPr>
          <a:xfrm>
            <a:off x="724280" y="1704179"/>
            <a:ext cx="5108349" cy="3453607"/>
          </a:xfrm>
        </p:spPr>
        <p:txBody>
          <a:bodyPr/>
          <a:lstStyle/>
          <a:p>
            <a:r>
              <a:rPr lang="en-GB" dirty="0">
                <a:solidFill>
                  <a:schemeClr val="bg1"/>
                </a:solidFill>
              </a:rPr>
              <a:t>Artificial intelligence is a </a:t>
            </a:r>
            <a:br>
              <a:rPr lang="en-GB" dirty="0">
                <a:solidFill>
                  <a:schemeClr val="bg1"/>
                </a:solidFill>
              </a:rPr>
            </a:br>
            <a:r>
              <a:rPr lang="en-GB" dirty="0">
                <a:solidFill>
                  <a:schemeClr val="bg1"/>
                </a:solidFill>
              </a:rPr>
              <a:t>branch of Computer Science </a:t>
            </a:r>
            <a:br>
              <a:rPr lang="en-GB" dirty="0">
                <a:solidFill>
                  <a:schemeClr val="bg1"/>
                </a:solidFill>
              </a:rPr>
            </a:br>
            <a:r>
              <a:rPr lang="en-GB" dirty="0">
                <a:solidFill>
                  <a:schemeClr val="bg1"/>
                </a:solidFill>
              </a:rPr>
              <a:t>that deals with the </a:t>
            </a:r>
            <a:br>
              <a:rPr lang="en-GB" dirty="0">
                <a:solidFill>
                  <a:schemeClr val="bg1"/>
                </a:solidFill>
              </a:rPr>
            </a:br>
            <a:r>
              <a:rPr lang="en-GB" dirty="0">
                <a:solidFill>
                  <a:schemeClr val="bg1"/>
                </a:solidFill>
              </a:rPr>
              <a:t>simulation of intelligent behaviours by computers</a:t>
            </a:r>
          </a:p>
          <a:p>
            <a:pPr lvl="1"/>
            <a:r>
              <a:rPr lang="en-GB" dirty="0">
                <a:solidFill>
                  <a:schemeClr val="bg1"/>
                </a:solidFill>
              </a:rPr>
              <a:t>With a partner, think of </a:t>
            </a:r>
            <a:br>
              <a:rPr lang="en-GB" dirty="0">
                <a:solidFill>
                  <a:schemeClr val="bg1"/>
                </a:solidFill>
              </a:rPr>
            </a:br>
            <a:r>
              <a:rPr lang="en-GB" dirty="0">
                <a:solidFill>
                  <a:schemeClr val="bg1"/>
                </a:solidFill>
              </a:rPr>
              <a:t>three or more examples </a:t>
            </a:r>
            <a:br>
              <a:rPr lang="en-GB" dirty="0">
                <a:solidFill>
                  <a:schemeClr val="bg1"/>
                </a:solidFill>
              </a:rPr>
            </a:br>
            <a:r>
              <a:rPr lang="en-GB" dirty="0">
                <a:solidFill>
                  <a:schemeClr val="bg1"/>
                </a:solidFill>
              </a:rPr>
              <a:t>where artificial intelligence </a:t>
            </a:r>
            <a:br>
              <a:rPr lang="en-GB" dirty="0">
                <a:solidFill>
                  <a:schemeClr val="bg1"/>
                </a:solidFill>
              </a:rPr>
            </a:br>
            <a:r>
              <a:rPr lang="en-GB" dirty="0">
                <a:solidFill>
                  <a:schemeClr val="bg1"/>
                </a:solidFill>
              </a:rPr>
              <a:t>is used </a:t>
            </a:r>
          </a:p>
        </p:txBody>
      </p:sp>
      <p:pic>
        <p:nvPicPr>
          <p:cNvPr id="11" name="Graphic 10">
            <a:extLst>
              <a:ext uri="{FF2B5EF4-FFF2-40B4-BE49-F238E27FC236}">
                <a16:creationId xmlns:a16="http://schemas.microsoft.com/office/drawing/2014/main" id="{E577FF57-A681-42A5-88BC-C3A283B7D8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3547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E6086D-AE60-4BCE-A29B-07EB7FB261DA}"/>
              </a:ext>
            </a:extLst>
          </p:cNvPr>
          <p:cNvSpPr>
            <a:spLocks noGrp="1"/>
          </p:cNvSpPr>
          <p:nvPr>
            <p:ph type="body" sz="quarter" idx="13"/>
          </p:nvPr>
        </p:nvSpPr>
        <p:spPr/>
        <p:txBody>
          <a:bodyPr/>
          <a:lstStyle/>
          <a:p>
            <a:r>
              <a:rPr lang="en-GB" dirty="0"/>
              <a:t>Artificial Intelligence</a:t>
            </a:r>
          </a:p>
        </p:txBody>
      </p:sp>
      <p:sp>
        <p:nvSpPr>
          <p:cNvPr id="5" name="Text Placeholder 4">
            <a:extLst>
              <a:ext uri="{FF2B5EF4-FFF2-40B4-BE49-F238E27FC236}">
                <a16:creationId xmlns:a16="http://schemas.microsoft.com/office/drawing/2014/main" id="{4C726D59-4C35-44ED-B4B8-F352D9FD2354}"/>
              </a:ext>
            </a:extLst>
          </p:cNvPr>
          <p:cNvSpPr>
            <a:spLocks noGrp="1"/>
          </p:cNvSpPr>
          <p:nvPr>
            <p:ph type="body" sz="quarter" idx="14"/>
          </p:nvPr>
        </p:nvSpPr>
        <p:spPr/>
        <p:txBody>
          <a:bodyPr/>
          <a:lstStyle/>
          <a:p>
            <a:r>
              <a:rPr lang="en-GB" dirty="0"/>
              <a:t>Some uses include:</a:t>
            </a:r>
          </a:p>
          <a:p>
            <a:pPr lvl="1"/>
            <a:r>
              <a:rPr lang="en-GB" dirty="0">
                <a:solidFill>
                  <a:srgbClr val="FF0000"/>
                </a:solidFill>
              </a:rPr>
              <a:t>Self-driving cars</a:t>
            </a:r>
          </a:p>
          <a:p>
            <a:pPr lvl="1"/>
            <a:r>
              <a:rPr lang="en-GB" dirty="0">
                <a:solidFill>
                  <a:srgbClr val="FF0000"/>
                </a:solidFill>
              </a:rPr>
              <a:t>Natural Language Processing (NLP) tools</a:t>
            </a:r>
          </a:p>
          <a:p>
            <a:pPr lvl="1"/>
            <a:r>
              <a:rPr lang="en-GB" dirty="0">
                <a:solidFill>
                  <a:srgbClr val="FF0000"/>
                </a:solidFill>
              </a:rPr>
              <a:t>Speech recognition</a:t>
            </a:r>
            <a:r>
              <a:rPr lang="en-GB" dirty="0"/>
              <a:t>, including AI assistants</a:t>
            </a:r>
          </a:p>
          <a:p>
            <a:pPr lvl="1"/>
            <a:r>
              <a:rPr lang="en-GB" dirty="0">
                <a:solidFill>
                  <a:srgbClr val="FF0000"/>
                </a:solidFill>
              </a:rPr>
              <a:t>Conversational help bots</a:t>
            </a:r>
          </a:p>
          <a:p>
            <a:pPr lvl="1"/>
            <a:r>
              <a:rPr lang="en-GB" dirty="0">
                <a:solidFill>
                  <a:srgbClr val="FF0000"/>
                </a:solidFill>
              </a:rPr>
              <a:t>Robotics</a:t>
            </a:r>
          </a:p>
          <a:p>
            <a:pPr lvl="1"/>
            <a:r>
              <a:rPr lang="en-GB" dirty="0">
                <a:solidFill>
                  <a:srgbClr val="FF0000"/>
                </a:solidFill>
              </a:rPr>
              <a:t>Healthcare</a:t>
            </a:r>
            <a:r>
              <a:rPr lang="en-GB" dirty="0"/>
              <a:t> such as discovering new medicines and </a:t>
            </a:r>
            <a:br>
              <a:rPr lang="en-GB" dirty="0"/>
            </a:br>
            <a:r>
              <a:rPr lang="en-GB" dirty="0"/>
              <a:t>detecting diseases</a:t>
            </a:r>
          </a:p>
          <a:p>
            <a:pPr lvl="1"/>
            <a:r>
              <a:rPr lang="en-GB" dirty="0">
                <a:solidFill>
                  <a:srgbClr val="FF0000"/>
                </a:solidFill>
              </a:rPr>
              <a:t>Image recognition</a:t>
            </a:r>
          </a:p>
          <a:p>
            <a:pPr lvl="1"/>
            <a:r>
              <a:rPr lang="en-GB" dirty="0">
                <a:solidFill>
                  <a:srgbClr val="FF0000"/>
                </a:solidFill>
              </a:rPr>
              <a:t>E-commerce product recommendations</a:t>
            </a:r>
          </a:p>
          <a:p>
            <a:pPr lvl="1"/>
            <a:endParaRPr lang="en-GB" dirty="0"/>
          </a:p>
          <a:p>
            <a:pPr lvl="1"/>
            <a:endParaRPr lang="en-GB" dirty="0"/>
          </a:p>
        </p:txBody>
      </p:sp>
    </p:spTree>
    <p:extLst>
      <p:ext uri="{BB962C8B-B14F-4D97-AF65-F5344CB8AC3E}">
        <p14:creationId xmlns:p14="http://schemas.microsoft.com/office/powerpoint/2010/main" val="6350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CA2A-E71D-4879-A3FD-E592CBB73230}"/>
              </a:ext>
            </a:extLst>
          </p:cNvPr>
          <p:cNvSpPr>
            <a:spLocks noGrp="1"/>
          </p:cNvSpPr>
          <p:nvPr>
            <p:ph type="body" sz="quarter" idx="13"/>
          </p:nvPr>
        </p:nvSpPr>
        <p:spPr/>
        <p:txBody>
          <a:bodyPr/>
          <a:lstStyle/>
          <a:p>
            <a:r>
              <a:rPr lang="en-GB" dirty="0"/>
              <a:t>Characteristics of AI</a:t>
            </a:r>
          </a:p>
        </p:txBody>
      </p:sp>
      <p:sp>
        <p:nvSpPr>
          <p:cNvPr id="3" name="Text Placeholder 2">
            <a:extLst>
              <a:ext uri="{FF2B5EF4-FFF2-40B4-BE49-F238E27FC236}">
                <a16:creationId xmlns:a16="http://schemas.microsoft.com/office/drawing/2014/main" id="{D7A341F1-DC72-4F55-8F82-E74F49F232CB}"/>
              </a:ext>
            </a:extLst>
          </p:cNvPr>
          <p:cNvSpPr>
            <a:spLocks noGrp="1"/>
          </p:cNvSpPr>
          <p:nvPr>
            <p:ph type="body" sz="quarter" idx="14"/>
          </p:nvPr>
        </p:nvSpPr>
        <p:spPr/>
        <p:txBody>
          <a:bodyPr/>
          <a:lstStyle/>
          <a:p>
            <a:r>
              <a:rPr lang="en-GB" dirty="0"/>
              <a:t>There are a number of characteristics of AI including:</a:t>
            </a:r>
          </a:p>
          <a:p>
            <a:pPr lvl="1"/>
            <a:r>
              <a:rPr lang="en-GB" dirty="0"/>
              <a:t>Collection of data</a:t>
            </a:r>
          </a:p>
          <a:p>
            <a:pPr lvl="1"/>
            <a:r>
              <a:rPr lang="en-GB" dirty="0"/>
              <a:t>Rules for using the data – these rules may be programmed into a program, or the program may discover the rules</a:t>
            </a:r>
          </a:p>
          <a:p>
            <a:pPr lvl="1"/>
            <a:r>
              <a:rPr lang="en-GB" dirty="0"/>
              <a:t>The ability to reason</a:t>
            </a:r>
          </a:p>
          <a:p>
            <a:pPr lvl="1"/>
            <a:r>
              <a:rPr lang="en-GB" dirty="0"/>
              <a:t>The ability to learn or adapt</a:t>
            </a:r>
          </a:p>
          <a:p>
            <a:r>
              <a:rPr lang="en-GB" dirty="0"/>
              <a:t>Before these are covered, what do you think each of them mean?</a:t>
            </a:r>
          </a:p>
        </p:txBody>
      </p:sp>
    </p:spTree>
    <p:extLst>
      <p:ext uri="{BB962C8B-B14F-4D97-AF65-F5344CB8AC3E}">
        <p14:creationId xmlns:p14="http://schemas.microsoft.com/office/powerpoint/2010/main" val="30719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CA2A-E71D-4879-A3FD-E592CBB73230}"/>
              </a:ext>
            </a:extLst>
          </p:cNvPr>
          <p:cNvSpPr>
            <a:spLocks noGrp="1"/>
          </p:cNvSpPr>
          <p:nvPr>
            <p:ph type="body" sz="quarter" idx="13"/>
          </p:nvPr>
        </p:nvSpPr>
        <p:spPr/>
        <p:txBody>
          <a:bodyPr/>
          <a:lstStyle/>
          <a:p>
            <a:r>
              <a:rPr lang="en-GB" dirty="0"/>
              <a:t>Rules</a:t>
            </a:r>
          </a:p>
        </p:txBody>
      </p:sp>
      <p:sp>
        <p:nvSpPr>
          <p:cNvPr id="3" name="Text Placeholder 2">
            <a:extLst>
              <a:ext uri="{FF2B5EF4-FFF2-40B4-BE49-F238E27FC236}">
                <a16:creationId xmlns:a16="http://schemas.microsoft.com/office/drawing/2014/main" id="{D7A341F1-DC72-4F55-8F82-E74F49F232CB}"/>
              </a:ext>
            </a:extLst>
          </p:cNvPr>
          <p:cNvSpPr>
            <a:spLocks noGrp="1"/>
          </p:cNvSpPr>
          <p:nvPr>
            <p:ph type="body" sz="quarter" idx="14"/>
          </p:nvPr>
        </p:nvSpPr>
        <p:spPr/>
        <p:txBody>
          <a:bodyPr/>
          <a:lstStyle/>
          <a:p>
            <a:r>
              <a:rPr lang="en-GB" dirty="0"/>
              <a:t>Rules are used by AI to determine the answers </a:t>
            </a:r>
            <a:br>
              <a:rPr lang="en-GB" dirty="0"/>
            </a:br>
            <a:r>
              <a:rPr lang="en-GB" dirty="0"/>
              <a:t>to questions</a:t>
            </a:r>
          </a:p>
          <a:p>
            <a:pPr lvl="1"/>
            <a:r>
              <a:rPr lang="en-GB" dirty="0"/>
              <a:t>They may be programmed by a human or ‘discovered’ by machine learning</a:t>
            </a:r>
          </a:p>
          <a:p>
            <a:pPr lvl="1"/>
            <a:r>
              <a:rPr lang="en-GB" dirty="0"/>
              <a:t>Create a set of rules that determines if a photo shows someone to be happy or sad</a:t>
            </a:r>
          </a:p>
        </p:txBody>
      </p:sp>
      <p:pic>
        <p:nvPicPr>
          <p:cNvPr id="11" name="Picture 10">
            <a:extLst>
              <a:ext uri="{FF2B5EF4-FFF2-40B4-BE49-F238E27FC236}">
                <a16:creationId xmlns:a16="http://schemas.microsoft.com/office/drawing/2014/main" id="{1AA061ED-A355-4B7D-8C9F-C3A6DC91C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05300"/>
            <a:ext cx="7161250" cy="2552700"/>
          </a:xfrm>
          <a:prstGeom prst="rect">
            <a:avLst/>
          </a:prstGeom>
        </p:spPr>
      </p:pic>
    </p:spTree>
    <p:extLst>
      <p:ext uri="{BB962C8B-B14F-4D97-AF65-F5344CB8AC3E}">
        <p14:creationId xmlns:p14="http://schemas.microsoft.com/office/powerpoint/2010/main" val="237283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CA2A-E71D-4879-A3FD-E592CBB73230}"/>
              </a:ext>
            </a:extLst>
          </p:cNvPr>
          <p:cNvSpPr>
            <a:spLocks noGrp="1"/>
          </p:cNvSpPr>
          <p:nvPr>
            <p:ph type="body" sz="quarter" idx="13"/>
          </p:nvPr>
        </p:nvSpPr>
        <p:spPr/>
        <p:txBody>
          <a:bodyPr/>
          <a:lstStyle/>
          <a:p>
            <a:r>
              <a:rPr lang="en-GB" dirty="0"/>
              <a:t>Rules</a:t>
            </a:r>
          </a:p>
        </p:txBody>
      </p:sp>
      <p:sp>
        <p:nvSpPr>
          <p:cNvPr id="3" name="Text Placeholder 2">
            <a:extLst>
              <a:ext uri="{FF2B5EF4-FFF2-40B4-BE49-F238E27FC236}">
                <a16:creationId xmlns:a16="http://schemas.microsoft.com/office/drawing/2014/main" id="{D7A341F1-DC72-4F55-8F82-E74F49F232CB}"/>
              </a:ext>
            </a:extLst>
          </p:cNvPr>
          <p:cNvSpPr>
            <a:spLocks noGrp="1"/>
          </p:cNvSpPr>
          <p:nvPr>
            <p:ph type="body" sz="quarter" idx="14"/>
          </p:nvPr>
        </p:nvSpPr>
        <p:spPr/>
        <p:txBody>
          <a:bodyPr/>
          <a:lstStyle/>
          <a:p>
            <a:r>
              <a:rPr lang="en-GB" dirty="0"/>
              <a:t>Happy:</a:t>
            </a:r>
          </a:p>
          <a:p>
            <a:pPr lvl="1"/>
            <a:r>
              <a:rPr lang="en-GB" dirty="0">
                <a:solidFill>
                  <a:srgbClr val="FF0000"/>
                </a:solidFill>
              </a:rPr>
              <a:t>Teeth are showing; crease around edges of lips; eyes are wider; edges of mouth raised</a:t>
            </a:r>
          </a:p>
          <a:p>
            <a:r>
              <a:rPr lang="en-GB" dirty="0"/>
              <a:t>Sad:</a:t>
            </a:r>
          </a:p>
          <a:p>
            <a:pPr lvl="1"/>
            <a:r>
              <a:rPr lang="en-GB" dirty="0">
                <a:solidFill>
                  <a:srgbClr val="FF0000"/>
                </a:solidFill>
              </a:rPr>
              <a:t>Eyes more closed; mouth bends down at edges; possibly tears; teeth not showing</a:t>
            </a:r>
          </a:p>
        </p:txBody>
      </p:sp>
      <p:pic>
        <p:nvPicPr>
          <p:cNvPr id="8" name="Picture 7">
            <a:extLst>
              <a:ext uri="{FF2B5EF4-FFF2-40B4-BE49-F238E27FC236}">
                <a16:creationId xmlns:a16="http://schemas.microsoft.com/office/drawing/2014/main" id="{B6EC9ED1-F0FA-4B8F-83CB-9C46EB3655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05300"/>
            <a:ext cx="7161250" cy="2552700"/>
          </a:xfrm>
          <a:prstGeom prst="rect">
            <a:avLst/>
          </a:prstGeom>
        </p:spPr>
      </p:pic>
    </p:spTree>
    <p:extLst>
      <p:ext uri="{BB962C8B-B14F-4D97-AF65-F5344CB8AC3E}">
        <p14:creationId xmlns:p14="http://schemas.microsoft.com/office/powerpoint/2010/main" val="600146813"/>
      </p:ext>
    </p:extLst>
  </p:cSld>
  <p:clrMapOvr>
    <a:masterClrMapping/>
  </p:clrMapOvr>
</p:sld>
</file>

<file path=ppt/theme/theme1.xml><?xml version="1.0" encoding="utf-8"?>
<a:theme xmlns:a="http://schemas.openxmlformats.org/drawingml/2006/main" name="Office Theme">
  <a:themeElements>
    <a:clrScheme name="CS OCR J277 Unit 5">
      <a:dk1>
        <a:sysClr val="windowText" lastClr="000000"/>
      </a:dk1>
      <a:lt1>
        <a:sysClr val="window" lastClr="FFFFFF"/>
      </a:lt1>
      <a:dk2>
        <a:srgbClr val="000F40"/>
      </a:dk2>
      <a:lt2>
        <a:srgbClr val="FFFFFF"/>
      </a:lt2>
      <a:accent1>
        <a:srgbClr val="CAF752"/>
      </a:accent1>
      <a:accent2>
        <a:srgbClr val="00A16F"/>
      </a:accent2>
      <a:accent3>
        <a:srgbClr val="0088E3"/>
      </a:accent3>
      <a:accent4>
        <a:srgbClr val="0AC29B"/>
      </a:accent4>
      <a:accent5>
        <a:srgbClr val="E6D236"/>
      </a:accent5>
      <a:accent6>
        <a:srgbClr val="0049B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2BA32AD9-218E-4203-AA6B-3C18D148173D}" vid="{2C2DC89A-FF3E-4357-979D-6B46C6F20D9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8AC01-440A-41E6-9C1F-E6CB48D442C2}">
  <ds:schemaRefs>
    <ds:schemaRef ds:uri="http://schemas.microsoft.com/sharepoint/v3/contenttype/forms"/>
  </ds:schemaRefs>
</ds:datastoreItem>
</file>

<file path=customXml/itemProps2.xml><?xml version="1.0" encoding="utf-8"?>
<ds:datastoreItem xmlns:ds="http://schemas.openxmlformats.org/officeDocument/2006/customXml" ds:itemID="{62B2D808-B04A-49CC-9127-5201D9E5EB4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BCFAD4E-B8D0-4DCB-900F-12152678D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17192</TotalTime>
  <Words>1367</Words>
  <Application>Microsoft Office PowerPoint</Application>
  <PresentationFormat>On-screen Show (4:3)</PresentationFormat>
  <Paragraphs>291</Paragraphs>
  <Slides>28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115</cp:revision>
  <dcterms:created xsi:type="dcterms:W3CDTF">2016-01-18T13:44:07Z</dcterms:created>
  <dcterms:modified xsi:type="dcterms:W3CDTF">2022-11-02T16:57:57Z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