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7" r:id="rId5"/>
    <p:sldId id="261" r:id="rId6"/>
    <p:sldId id="286" r:id="rId7"/>
    <p:sldId id="260" r:id="rId8"/>
    <p:sldId id="262" r:id="rId9"/>
    <p:sldId id="263" r:id="rId10"/>
    <p:sldId id="265" r:id="rId11"/>
    <p:sldId id="287" r:id="rId12"/>
    <p:sldId id="266" r:id="rId13"/>
    <p:sldId id="288" r:id="rId14"/>
    <p:sldId id="289" r:id="rId15"/>
    <p:sldId id="290" r:id="rId16"/>
    <p:sldId id="291" r:id="rId17"/>
    <p:sldId id="292" r:id="rId18"/>
    <p:sldId id="293" r:id="rId19"/>
    <p:sldId id="295" r:id="rId20"/>
    <p:sldId id="296" r:id="rId21"/>
    <p:sldId id="297" r:id="rId22"/>
    <p:sldId id="298" r:id="rId23"/>
    <p:sldId id="299" r:id="rId24"/>
    <p:sldId id="259" r:id="rId25"/>
  </p:sldIdLst>
  <p:sldSz cx="9144000" cy="6858000" type="screen4x3"/>
  <p:notesSz cx="6797675" cy="9926638"/>
  <p:embeddedFontLst>
    <p:embeddedFont>
      <p:font typeface="Calibri" panose="020F0502020204030204" pitchFamily="34" charset="0"/>
      <p:regular r:id="rId27"/>
      <p:bold r:id="rId28"/>
      <p:italic r:id="rId29"/>
      <p:boldItalic r:id="rId30"/>
    </p:embeddedFont>
    <p:embeddedFont>
      <p:font typeface="Museo 100" panose="02000000000000000000" pitchFamily="2" charset="0"/>
      <p:regular r:id="rId31"/>
    </p:embeddedFont>
    <p:embeddedFont>
      <p:font typeface="Museo 500" panose="02000000000000000000" pitchFamily="2" charset="0"/>
      <p:regular r:id="rId32"/>
    </p:embeddedFont>
    <p:embeddedFont>
      <p:font typeface="Museo 700" panose="02000000000000000000" pitchFamily="2" charset="0"/>
      <p:bold r:id="rId33"/>
    </p:embeddedFont>
    <p:embeddedFont>
      <p:font typeface="Museo 900" panose="02000000000000000000" pitchFamily="2" charset="0"/>
      <p:bold r:id="rId34"/>
    </p:embeddedFont>
    <p:embeddedFont>
      <p:font typeface="Museo900-Regular" panose="02000000000000000000" pitchFamily="2"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pos="30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FFFFF"/>
    <a:srgbClr val="FFAE0D"/>
    <a:srgbClr val="867BCC"/>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1" d="100"/>
          <a:sy n="111" d="100"/>
        </p:scale>
        <p:origin x="1530" y="102"/>
      </p:cViewPr>
      <p:guideLst>
        <p:guide orient="horz" pos="1842"/>
        <p:guide pos="302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1038B987-C433-4457-BFEE-B090A6A42D80}"/>
    <pc:docChg chg="modSld">
      <pc:chgData name="Andy Gray" userId="3900aca3-aa6e-4813-b4e0-c02f9e48a0aa" providerId="ADAL" clId="{1038B987-C433-4457-BFEE-B090A6A42D80}" dt="2019-07-12T10:05:03.073" v="38"/>
      <pc:docMkLst>
        <pc:docMk/>
      </pc:docMkLst>
      <pc:sldChg chg="addSp modSp">
        <pc:chgData name="Andy Gray" userId="3900aca3-aa6e-4813-b4e0-c02f9e48a0aa" providerId="ADAL" clId="{1038B987-C433-4457-BFEE-B090A6A42D80}" dt="2019-07-12T10:00:40.584" v="35" actId="947"/>
        <pc:sldMkLst>
          <pc:docMk/>
          <pc:sldMk cId="2819996977" sldId="257"/>
        </pc:sldMkLst>
        <pc:spChg chg="add mod">
          <ac:chgData name="Andy Gray" userId="3900aca3-aa6e-4813-b4e0-c02f9e48a0aa" providerId="ADAL" clId="{1038B987-C433-4457-BFEE-B090A6A42D80}" dt="2019-07-12T09:59:19.721" v="34" actId="1037"/>
          <ac:spMkLst>
            <pc:docMk/>
            <pc:sldMk cId="2819996977" sldId="257"/>
            <ac:spMk id="2" creationId="{5D0622C2-AF6F-4358-8ACA-C3DF1EF102F7}"/>
          </ac:spMkLst>
        </pc:spChg>
        <pc:spChg chg="mod">
          <ac:chgData name="Andy Gray" userId="3900aca3-aa6e-4813-b4e0-c02f9e48a0aa" providerId="ADAL" clId="{1038B987-C433-4457-BFEE-B090A6A42D80}" dt="2019-07-12T10:00:40.584" v="35" actId="947"/>
          <ac:spMkLst>
            <pc:docMk/>
            <pc:sldMk cId="2819996977" sldId="257"/>
            <ac:spMk id="9" creationId="{9B940526-E652-49E9-80CD-519D5A66C408}"/>
          </ac:spMkLst>
        </pc:spChg>
      </pc:sldChg>
      <pc:sldChg chg="addSp">
        <pc:chgData name="Andy Gray" userId="3900aca3-aa6e-4813-b4e0-c02f9e48a0aa" providerId="ADAL" clId="{1038B987-C433-4457-BFEE-B090A6A42D80}" dt="2019-07-12T10:05:03.073" v="38"/>
        <pc:sldMkLst>
          <pc:docMk/>
          <pc:sldMk cId="2789822682" sldId="289"/>
        </pc:sldMkLst>
        <pc:picChg chg="add">
          <ac:chgData name="Andy Gray" userId="3900aca3-aa6e-4813-b4e0-c02f9e48a0aa" providerId="ADAL" clId="{1038B987-C433-4457-BFEE-B090A6A42D80}" dt="2019-07-12T10:05:03.073" v="38"/>
          <ac:picMkLst>
            <pc:docMk/>
            <pc:sldMk cId="2789822682" sldId="289"/>
            <ac:picMk id="5" creationId="{DEB578B5-21BD-486E-999F-3319931D6765}"/>
          </ac:picMkLst>
        </pc:picChg>
      </pc:sldChg>
      <pc:sldChg chg="modNotesTx">
        <pc:chgData name="Andy Gray" userId="3900aca3-aa6e-4813-b4e0-c02f9e48a0aa" providerId="ADAL" clId="{1038B987-C433-4457-BFEE-B090A6A42D80}" dt="2019-07-12T10:01:32.340" v="37" actId="20577"/>
        <pc:sldMkLst>
          <pc:docMk/>
          <pc:sldMk cId="2444037363" sldId="291"/>
        </pc:sldMkLst>
      </pc:sldChg>
      <pc:sldChg chg="modNotesTx">
        <pc:chgData name="Andy Gray" userId="3900aca3-aa6e-4813-b4e0-c02f9e48a0aa" providerId="ADAL" clId="{1038B987-C433-4457-BFEE-B090A6A42D80}" dt="2019-07-12T10:01:25.253" v="36" actId="20577"/>
        <pc:sldMkLst>
          <pc:docMk/>
          <pc:sldMk cId="3774089553" sldId="297"/>
        </pc:sldMkLst>
      </pc:sldChg>
    </pc:docChg>
  </pc:docChgLst>
  <pc:docChgLst>
    <pc:chgData name="Leonora Sheppard" userId="3688f6d8-1f97-408e-a4fe-cc859c551ddb" providerId="ADAL" clId="{650B3796-2630-4458-828A-FD85E41AA1DB}"/>
    <pc:docChg chg="undo modSld">
      <pc:chgData name="Leonora Sheppard" userId="3688f6d8-1f97-408e-a4fe-cc859c551ddb" providerId="ADAL" clId="{650B3796-2630-4458-828A-FD85E41AA1DB}" dt="2019-07-08T13:24:30.636" v="54" actId="20577"/>
      <pc:docMkLst>
        <pc:docMk/>
      </pc:docMkLst>
      <pc:sldChg chg="modSp">
        <pc:chgData name="Leonora Sheppard" userId="3688f6d8-1f97-408e-a4fe-cc859c551ddb" providerId="ADAL" clId="{650B3796-2630-4458-828A-FD85E41AA1DB}" dt="2019-07-08T11:46:00.014" v="0" actId="20577"/>
        <pc:sldMkLst>
          <pc:docMk/>
          <pc:sldMk cId="3998161294" sldId="260"/>
        </pc:sldMkLst>
        <pc:spChg chg="mod">
          <ac:chgData name="Leonora Sheppard" userId="3688f6d8-1f97-408e-a4fe-cc859c551ddb" providerId="ADAL" clId="{650B3796-2630-4458-828A-FD85E41AA1DB}" dt="2019-07-08T11:46:00.014" v="0" actId="20577"/>
          <ac:spMkLst>
            <pc:docMk/>
            <pc:sldMk cId="3998161294" sldId="260"/>
            <ac:spMk id="3" creationId="{76AB8E7A-A6C2-450A-9E27-9038DD65D762}"/>
          </ac:spMkLst>
        </pc:spChg>
      </pc:sldChg>
      <pc:sldChg chg="modSp">
        <pc:chgData name="Leonora Sheppard" userId="3688f6d8-1f97-408e-a4fe-cc859c551ddb" providerId="ADAL" clId="{650B3796-2630-4458-828A-FD85E41AA1DB}" dt="2019-07-08T11:52:13.623" v="5" actId="6549"/>
        <pc:sldMkLst>
          <pc:docMk/>
          <pc:sldMk cId="3719277692" sldId="263"/>
        </pc:sldMkLst>
        <pc:spChg chg="mod">
          <ac:chgData name="Leonora Sheppard" userId="3688f6d8-1f97-408e-a4fe-cc859c551ddb" providerId="ADAL" clId="{650B3796-2630-4458-828A-FD85E41AA1DB}" dt="2019-07-08T11:52:13.623" v="5" actId="6549"/>
          <ac:spMkLst>
            <pc:docMk/>
            <pc:sldMk cId="3719277692" sldId="263"/>
            <ac:spMk id="3" creationId="{2C71A4A2-8C65-422B-ACF6-7BFA4AD09CAC}"/>
          </ac:spMkLst>
        </pc:spChg>
      </pc:sldChg>
      <pc:sldChg chg="modSp">
        <pc:chgData name="Leonora Sheppard" userId="3688f6d8-1f97-408e-a4fe-cc859c551ddb" providerId="ADAL" clId="{650B3796-2630-4458-828A-FD85E41AA1DB}" dt="2019-07-08T11:52:41.180" v="9" actId="20577"/>
        <pc:sldMkLst>
          <pc:docMk/>
          <pc:sldMk cId="549580803" sldId="265"/>
        </pc:sldMkLst>
        <pc:spChg chg="mod">
          <ac:chgData name="Leonora Sheppard" userId="3688f6d8-1f97-408e-a4fe-cc859c551ddb" providerId="ADAL" clId="{650B3796-2630-4458-828A-FD85E41AA1DB}" dt="2019-07-08T11:52:41.180" v="9" actId="20577"/>
          <ac:spMkLst>
            <pc:docMk/>
            <pc:sldMk cId="549580803" sldId="265"/>
            <ac:spMk id="3" creationId="{CF65AA74-25C9-49C9-8B8E-84D613B91A2C}"/>
          </ac:spMkLst>
        </pc:spChg>
      </pc:sldChg>
      <pc:sldChg chg="modSp">
        <pc:chgData name="Leonora Sheppard" userId="3688f6d8-1f97-408e-a4fe-cc859c551ddb" providerId="ADAL" clId="{650B3796-2630-4458-828A-FD85E41AA1DB}" dt="2019-07-08T11:54:44.750" v="32" actId="20577"/>
        <pc:sldMkLst>
          <pc:docMk/>
          <pc:sldMk cId="692721269" sldId="266"/>
        </pc:sldMkLst>
        <pc:spChg chg="mod">
          <ac:chgData name="Leonora Sheppard" userId="3688f6d8-1f97-408e-a4fe-cc859c551ddb" providerId="ADAL" clId="{650B3796-2630-4458-828A-FD85E41AA1DB}" dt="2019-07-08T11:54:44.750" v="32" actId="20577"/>
          <ac:spMkLst>
            <pc:docMk/>
            <pc:sldMk cId="692721269" sldId="266"/>
            <ac:spMk id="3" creationId="{CF65AA74-25C9-49C9-8B8E-84D613B91A2C}"/>
          </ac:spMkLst>
        </pc:spChg>
      </pc:sldChg>
      <pc:sldChg chg="modSp">
        <pc:chgData name="Leonora Sheppard" userId="3688f6d8-1f97-408e-a4fe-cc859c551ddb" providerId="ADAL" clId="{650B3796-2630-4458-828A-FD85E41AA1DB}" dt="2019-07-08T11:53:48.811" v="22" actId="20577"/>
        <pc:sldMkLst>
          <pc:docMk/>
          <pc:sldMk cId="1032053254" sldId="287"/>
        </pc:sldMkLst>
        <pc:spChg chg="mod">
          <ac:chgData name="Leonora Sheppard" userId="3688f6d8-1f97-408e-a4fe-cc859c551ddb" providerId="ADAL" clId="{650B3796-2630-4458-828A-FD85E41AA1DB}" dt="2019-07-08T11:53:48.811" v="22" actId="20577"/>
          <ac:spMkLst>
            <pc:docMk/>
            <pc:sldMk cId="1032053254" sldId="287"/>
            <ac:spMk id="3" creationId="{CF65AA74-25C9-49C9-8B8E-84D613B91A2C}"/>
          </ac:spMkLst>
        </pc:spChg>
      </pc:sldChg>
      <pc:sldChg chg="modSp">
        <pc:chgData name="Leonora Sheppard" userId="3688f6d8-1f97-408e-a4fe-cc859c551ddb" providerId="ADAL" clId="{650B3796-2630-4458-828A-FD85E41AA1DB}" dt="2019-07-08T11:55:14.898" v="35" actId="20577"/>
        <pc:sldMkLst>
          <pc:docMk/>
          <pc:sldMk cId="2133415522" sldId="288"/>
        </pc:sldMkLst>
        <pc:spChg chg="mod">
          <ac:chgData name="Leonora Sheppard" userId="3688f6d8-1f97-408e-a4fe-cc859c551ddb" providerId="ADAL" clId="{650B3796-2630-4458-828A-FD85E41AA1DB}" dt="2019-07-08T11:55:14.898" v="35" actId="20577"/>
          <ac:spMkLst>
            <pc:docMk/>
            <pc:sldMk cId="2133415522" sldId="288"/>
            <ac:spMk id="3" creationId="{8B9CB0BA-957D-4317-838C-04BF934B0E17}"/>
          </ac:spMkLst>
        </pc:spChg>
      </pc:sldChg>
      <pc:sldChg chg="modSp">
        <pc:chgData name="Leonora Sheppard" userId="3688f6d8-1f97-408e-a4fe-cc859c551ddb" providerId="ADAL" clId="{650B3796-2630-4458-828A-FD85E41AA1DB}" dt="2019-07-08T11:59:36.605" v="46" actId="20577"/>
        <pc:sldMkLst>
          <pc:docMk/>
          <pc:sldMk cId="1670540271" sldId="290"/>
        </pc:sldMkLst>
        <pc:spChg chg="mod">
          <ac:chgData name="Leonora Sheppard" userId="3688f6d8-1f97-408e-a4fe-cc859c551ddb" providerId="ADAL" clId="{650B3796-2630-4458-828A-FD85E41AA1DB}" dt="2019-07-08T11:59:36.605" v="46" actId="20577"/>
          <ac:spMkLst>
            <pc:docMk/>
            <pc:sldMk cId="1670540271" sldId="290"/>
            <ac:spMk id="3" creationId="{65754F3E-F0BF-4A9D-8C00-1D7A59C40FBA}"/>
          </ac:spMkLst>
        </pc:spChg>
      </pc:sldChg>
      <pc:sldChg chg="modSp">
        <pc:chgData name="Leonora Sheppard" userId="3688f6d8-1f97-408e-a4fe-cc859c551ddb" providerId="ADAL" clId="{650B3796-2630-4458-828A-FD85E41AA1DB}" dt="2019-07-08T13:22:51.308" v="52" actId="20577"/>
        <pc:sldMkLst>
          <pc:docMk/>
          <pc:sldMk cId="3774089553" sldId="297"/>
        </pc:sldMkLst>
        <pc:spChg chg="mod">
          <ac:chgData name="Leonora Sheppard" userId="3688f6d8-1f97-408e-a4fe-cc859c551ddb" providerId="ADAL" clId="{650B3796-2630-4458-828A-FD85E41AA1DB}" dt="2019-07-08T13:22:51.308" v="52" actId="20577"/>
          <ac:spMkLst>
            <pc:docMk/>
            <pc:sldMk cId="3774089553" sldId="297"/>
            <ac:spMk id="3" creationId="{177B7767-50EA-4C3A-8309-70EBE886B7B1}"/>
          </ac:spMkLst>
        </pc:spChg>
      </pc:sldChg>
      <pc:sldChg chg="modSp">
        <pc:chgData name="Leonora Sheppard" userId="3688f6d8-1f97-408e-a4fe-cc859c551ddb" providerId="ADAL" clId="{650B3796-2630-4458-828A-FD85E41AA1DB}" dt="2019-07-08T13:24:30.636" v="54" actId="20577"/>
        <pc:sldMkLst>
          <pc:docMk/>
          <pc:sldMk cId="3010283782" sldId="299"/>
        </pc:sldMkLst>
        <pc:spChg chg="mod">
          <ac:chgData name="Leonora Sheppard" userId="3688f6d8-1f97-408e-a4fe-cc859c551ddb" providerId="ADAL" clId="{650B3796-2630-4458-828A-FD85E41AA1DB}" dt="2019-07-08T13:24:30.636" v="54" actId="20577"/>
          <ac:spMkLst>
            <pc:docMk/>
            <pc:sldMk cId="3010283782" sldId="299"/>
            <ac:spMk id="3" creationId="{C1ADC8AF-FFD5-4C25-AD98-30D87B79AB14}"/>
          </ac:spMkLst>
        </pc:spChg>
      </pc:sldChg>
    </pc:docChg>
  </pc:docChgLst>
  <pc:docChgLst>
    <pc:chgData name="Mike Ross" userId="7954c944-6085-4b08-be0b-82a8f61afa5b" providerId="ADAL" clId="{18AF9BB6-3BF0-4918-B1CB-65DF9113EA04}"/>
    <pc:docChg chg="undo custSel addSld delSld modSld modMainMaster">
      <pc:chgData name="Mike Ross" userId="7954c944-6085-4b08-be0b-82a8f61afa5b" providerId="ADAL" clId="{18AF9BB6-3BF0-4918-B1CB-65DF9113EA04}" dt="2019-07-11T14:56:38.277" v="835" actId="2696"/>
      <pc:docMkLst>
        <pc:docMk/>
      </pc:docMkLst>
      <pc:sldChg chg="modSp">
        <pc:chgData name="Mike Ross" userId="7954c944-6085-4b08-be0b-82a8f61afa5b" providerId="ADAL" clId="{18AF9BB6-3BF0-4918-B1CB-65DF9113EA04}" dt="2019-07-05T09:54:25.002" v="173" actId="14"/>
        <pc:sldMkLst>
          <pc:docMk/>
          <pc:sldMk cId="3998161294" sldId="260"/>
        </pc:sldMkLst>
        <pc:spChg chg="mod">
          <ac:chgData name="Mike Ross" userId="7954c944-6085-4b08-be0b-82a8f61afa5b" providerId="ADAL" clId="{18AF9BB6-3BF0-4918-B1CB-65DF9113EA04}" dt="2019-07-05T09:54:25.002" v="173" actId="14"/>
          <ac:spMkLst>
            <pc:docMk/>
            <pc:sldMk cId="3998161294" sldId="260"/>
            <ac:spMk id="3" creationId="{76AB8E7A-A6C2-450A-9E27-9038DD65D762}"/>
          </ac:spMkLst>
        </pc:spChg>
      </pc:sldChg>
      <pc:sldChg chg="delSp modSp">
        <pc:chgData name="Mike Ross" userId="7954c944-6085-4b08-be0b-82a8f61afa5b" providerId="ADAL" clId="{18AF9BB6-3BF0-4918-B1CB-65DF9113EA04}" dt="2019-07-09T08:42:07.024" v="822" actId="478"/>
        <pc:sldMkLst>
          <pc:docMk/>
          <pc:sldMk cId="1939890389" sldId="261"/>
        </pc:sldMkLst>
        <pc:picChg chg="del mod">
          <ac:chgData name="Mike Ross" userId="7954c944-6085-4b08-be0b-82a8f61afa5b" providerId="ADAL" clId="{18AF9BB6-3BF0-4918-B1CB-65DF9113EA04}" dt="2019-07-09T08:42:06.240" v="821" actId="478"/>
          <ac:picMkLst>
            <pc:docMk/>
            <pc:sldMk cId="1939890389" sldId="261"/>
            <ac:picMk id="2" creationId="{359DF3A6-6CFF-4743-82D3-0CA823DD7152}"/>
          </ac:picMkLst>
        </pc:picChg>
        <pc:picChg chg="del mod">
          <ac:chgData name="Mike Ross" userId="7954c944-6085-4b08-be0b-82a8f61afa5b" providerId="ADAL" clId="{18AF9BB6-3BF0-4918-B1CB-65DF9113EA04}" dt="2019-07-09T08:42:07.024" v="822" actId="478"/>
          <ac:picMkLst>
            <pc:docMk/>
            <pc:sldMk cId="1939890389" sldId="261"/>
            <ac:picMk id="6" creationId="{8E33793C-06EA-430C-8911-A5E78F17D430}"/>
          </ac:picMkLst>
        </pc:picChg>
      </pc:sldChg>
      <pc:sldChg chg="modSp">
        <pc:chgData name="Mike Ross" userId="7954c944-6085-4b08-be0b-82a8f61afa5b" providerId="ADAL" clId="{18AF9BB6-3BF0-4918-B1CB-65DF9113EA04}" dt="2019-07-09T08:22:48.804" v="813" actId="207"/>
        <pc:sldMkLst>
          <pc:docMk/>
          <pc:sldMk cId="1600564708" sldId="262"/>
        </pc:sldMkLst>
        <pc:spChg chg="mod">
          <ac:chgData name="Mike Ross" userId="7954c944-6085-4b08-be0b-82a8f61afa5b" providerId="ADAL" clId="{18AF9BB6-3BF0-4918-B1CB-65DF9113EA04}" dt="2019-07-09T08:22:48.804" v="813" actId="207"/>
          <ac:spMkLst>
            <pc:docMk/>
            <pc:sldMk cId="1600564708" sldId="262"/>
            <ac:spMk id="3" creationId="{BB1CA392-B471-4EFD-B031-81BD5CFAF1D5}"/>
          </ac:spMkLst>
        </pc:spChg>
      </pc:sldChg>
      <pc:sldChg chg="modSp">
        <pc:chgData name="Mike Ross" userId="7954c944-6085-4b08-be0b-82a8f61afa5b" providerId="ADAL" clId="{18AF9BB6-3BF0-4918-B1CB-65DF9113EA04}" dt="2019-07-05T10:04:36.587" v="193" actId="1076"/>
        <pc:sldMkLst>
          <pc:docMk/>
          <pc:sldMk cId="3719277692" sldId="263"/>
        </pc:sldMkLst>
        <pc:spChg chg="mod">
          <ac:chgData name="Mike Ross" userId="7954c944-6085-4b08-be0b-82a8f61afa5b" providerId="ADAL" clId="{18AF9BB6-3BF0-4918-B1CB-65DF9113EA04}" dt="2019-07-05T10:04:28.048" v="191" actId="20577"/>
          <ac:spMkLst>
            <pc:docMk/>
            <pc:sldMk cId="3719277692" sldId="263"/>
            <ac:spMk id="3" creationId="{2C71A4A2-8C65-422B-ACF6-7BFA4AD09CAC}"/>
          </ac:spMkLst>
        </pc:spChg>
        <pc:picChg chg="mod">
          <ac:chgData name="Mike Ross" userId="7954c944-6085-4b08-be0b-82a8f61afa5b" providerId="ADAL" clId="{18AF9BB6-3BF0-4918-B1CB-65DF9113EA04}" dt="2019-07-05T10:04:36.587" v="193" actId="1076"/>
          <ac:picMkLst>
            <pc:docMk/>
            <pc:sldMk cId="3719277692" sldId="263"/>
            <ac:picMk id="4" creationId="{4BAC485B-2548-4999-B061-9BDAA9D3245A}"/>
          </ac:picMkLst>
        </pc:picChg>
      </pc:sldChg>
      <pc:sldChg chg="addSp delSp modSp">
        <pc:chgData name="Mike Ross" userId="7954c944-6085-4b08-be0b-82a8f61afa5b" providerId="ADAL" clId="{18AF9BB6-3BF0-4918-B1CB-65DF9113EA04}" dt="2019-07-05T10:08:51.472" v="224" actId="1076"/>
        <pc:sldMkLst>
          <pc:docMk/>
          <pc:sldMk cId="549580803" sldId="265"/>
        </pc:sldMkLst>
        <pc:spChg chg="mod">
          <ac:chgData name="Mike Ross" userId="7954c944-6085-4b08-be0b-82a8f61afa5b" providerId="ADAL" clId="{18AF9BB6-3BF0-4918-B1CB-65DF9113EA04}" dt="2019-07-05T10:08:06.665" v="223" actId="6549"/>
          <ac:spMkLst>
            <pc:docMk/>
            <pc:sldMk cId="549580803" sldId="265"/>
            <ac:spMk id="3" creationId="{CF65AA74-25C9-49C9-8B8E-84D613B91A2C}"/>
          </ac:spMkLst>
        </pc:spChg>
        <pc:spChg chg="add del mod">
          <ac:chgData name="Mike Ross" userId="7954c944-6085-4b08-be0b-82a8f61afa5b" providerId="ADAL" clId="{18AF9BB6-3BF0-4918-B1CB-65DF9113EA04}" dt="2019-07-05T10:06:34.311" v="209"/>
          <ac:spMkLst>
            <pc:docMk/>
            <pc:sldMk cId="549580803" sldId="265"/>
            <ac:spMk id="5" creationId="{4855F046-7AE2-4119-9BFF-02A1D5E9F3AF}"/>
          </ac:spMkLst>
        </pc:spChg>
        <pc:spChg chg="add del mod">
          <ac:chgData name="Mike Ross" userId="7954c944-6085-4b08-be0b-82a8f61afa5b" providerId="ADAL" clId="{18AF9BB6-3BF0-4918-B1CB-65DF9113EA04}" dt="2019-07-05T10:06:34.311" v="209"/>
          <ac:spMkLst>
            <pc:docMk/>
            <pc:sldMk cId="549580803" sldId="265"/>
            <ac:spMk id="6" creationId="{155BED3E-CAD0-4E37-9336-B1DE3D063482}"/>
          </ac:spMkLst>
        </pc:spChg>
        <pc:picChg chg="mod">
          <ac:chgData name="Mike Ross" userId="7954c944-6085-4b08-be0b-82a8f61afa5b" providerId="ADAL" clId="{18AF9BB6-3BF0-4918-B1CB-65DF9113EA04}" dt="2019-07-05T10:08:51.472" v="224" actId="1076"/>
          <ac:picMkLst>
            <pc:docMk/>
            <pc:sldMk cId="549580803" sldId="265"/>
            <ac:picMk id="4" creationId="{3AA26416-4C33-480C-B52F-4E177BABDBE4}"/>
          </ac:picMkLst>
        </pc:picChg>
      </pc:sldChg>
      <pc:sldChg chg="modSp">
        <pc:chgData name="Mike Ross" userId="7954c944-6085-4b08-be0b-82a8f61afa5b" providerId="ADAL" clId="{18AF9BB6-3BF0-4918-B1CB-65DF9113EA04}" dt="2019-07-05T10:13:38.558" v="242" actId="207"/>
        <pc:sldMkLst>
          <pc:docMk/>
          <pc:sldMk cId="692721269" sldId="266"/>
        </pc:sldMkLst>
        <pc:spChg chg="mod">
          <ac:chgData name="Mike Ross" userId="7954c944-6085-4b08-be0b-82a8f61afa5b" providerId="ADAL" clId="{18AF9BB6-3BF0-4918-B1CB-65DF9113EA04}" dt="2019-07-05T10:13:38.558" v="242" actId="207"/>
          <ac:spMkLst>
            <pc:docMk/>
            <pc:sldMk cId="692721269" sldId="266"/>
            <ac:spMk id="3" creationId="{CF65AA74-25C9-49C9-8B8E-84D613B91A2C}"/>
          </ac:spMkLst>
        </pc:spChg>
      </pc:sldChg>
      <pc:sldChg chg="addSp delSp modSp">
        <pc:chgData name="Mike Ross" userId="7954c944-6085-4b08-be0b-82a8f61afa5b" providerId="ADAL" clId="{18AF9BB6-3BF0-4918-B1CB-65DF9113EA04}" dt="2019-07-05T09:48:36.715" v="124" actId="20577"/>
        <pc:sldMkLst>
          <pc:docMk/>
          <pc:sldMk cId="0" sldId="286"/>
        </pc:sldMkLst>
        <pc:spChg chg="add del mod">
          <ac:chgData name="Mike Ross" userId="7954c944-6085-4b08-be0b-82a8f61afa5b" providerId="ADAL" clId="{18AF9BB6-3BF0-4918-B1CB-65DF9113EA04}" dt="2019-07-05T09:44:13.059" v="113"/>
          <ac:spMkLst>
            <pc:docMk/>
            <pc:sldMk cId="0" sldId="286"/>
            <ac:spMk id="3" creationId="{3CF79D81-90A4-4E36-9F94-AD4508100C9B}"/>
          </ac:spMkLst>
        </pc:spChg>
        <pc:spChg chg="add del mod">
          <ac:chgData name="Mike Ross" userId="7954c944-6085-4b08-be0b-82a8f61afa5b" providerId="ADAL" clId="{18AF9BB6-3BF0-4918-B1CB-65DF9113EA04}" dt="2019-07-05T09:44:13.059" v="113"/>
          <ac:spMkLst>
            <pc:docMk/>
            <pc:sldMk cId="0" sldId="286"/>
            <ac:spMk id="4" creationId="{3F130381-67FE-446D-8AB5-B9AE933B2257}"/>
          </ac:spMkLst>
        </pc:spChg>
        <pc:spChg chg="mod">
          <ac:chgData name="Mike Ross" userId="7954c944-6085-4b08-be0b-82a8f61afa5b" providerId="ADAL" clId="{18AF9BB6-3BF0-4918-B1CB-65DF9113EA04}" dt="2019-07-05T09:48:36.715" v="124" actId="20577"/>
          <ac:spMkLst>
            <pc:docMk/>
            <pc:sldMk cId="0" sldId="286"/>
            <ac:spMk id="263" creationId="{00000000-0000-0000-0000-000000000000}"/>
          </ac:spMkLst>
        </pc:spChg>
      </pc:sldChg>
      <pc:sldChg chg="modSp">
        <pc:chgData name="Mike Ross" userId="7954c944-6085-4b08-be0b-82a8f61afa5b" providerId="ADAL" clId="{18AF9BB6-3BF0-4918-B1CB-65DF9113EA04}" dt="2019-07-05T10:11:09.353" v="235" actId="6549"/>
        <pc:sldMkLst>
          <pc:docMk/>
          <pc:sldMk cId="1032053254" sldId="287"/>
        </pc:sldMkLst>
        <pc:spChg chg="mod">
          <ac:chgData name="Mike Ross" userId="7954c944-6085-4b08-be0b-82a8f61afa5b" providerId="ADAL" clId="{18AF9BB6-3BF0-4918-B1CB-65DF9113EA04}" dt="2019-07-05T10:11:09.353" v="235" actId="6549"/>
          <ac:spMkLst>
            <pc:docMk/>
            <pc:sldMk cId="1032053254" sldId="287"/>
            <ac:spMk id="3" creationId="{CF65AA74-25C9-49C9-8B8E-84D613B91A2C}"/>
          </ac:spMkLst>
        </pc:spChg>
      </pc:sldChg>
      <pc:sldChg chg="modSp">
        <pc:chgData name="Mike Ross" userId="7954c944-6085-4b08-be0b-82a8f61afa5b" providerId="ADAL" clId="{18AF9BB6-3BF0-4918-B1CB-65DF9113EA04}" dt="2019-07-05T10:16:28.311" v="255" actId="14100"/>
        <pc:sldMkLst>
          <pc:docMk/>
          <pc:sldMk cId="2133415522" sldId="288"/>
        </pc:sldMkLst>
        <pc:spChg chg="mod">
          <ac:chgData name="Mike Ross" userId="7954c944-6085-4b08-be0b-82a8f61afa5b" providerId="ADAL" clId="{18AF9BB6-3BF0-4918-B1CB-65DF9113EA04}" dt="2019-07-05T10:16:22.809" v="254" actId="20577"/>
          <ac:spMkLst>
            <pc:docMk/>
            <pc:sldMk cId="2133415522" sldId="288"/>
            <ac:spMk id="3" creationId="{8B9CB0BA-957D-4317-838C-04BF934B0E17}"/>
          </ac:spMkLst>
        </pc:spChg>
        <pc:picChg chg="mod">
          <ac:chgData name="Mike Ross" userId="7954c944-6085-4b08-be0b-82a8f61afa5b" providerId="ADAL" clId="{18AF9BB6-3BF0-4918-B1CB-65DF9113EA04}" dt="2019-07-05T10:16:28.311" v="255" actId="14100"/>
          <ac:picMkLst>
            <pc:docMk/>
            <pc:sldMk cId="2133415522" sldId="288"/>
            <ac:picMk id="5" creationId="{8D6BE252-95CF-4DFD-988F-435A22420B04}"/>
          </ac:picMkLst>
        </pc:picChg>
      </pc:sldChg>
      <pc:sldChg chg="modSp">
        <pc:chgData name="Mike Ross" userId="7954c944-6085-4b08-be0b-82a8f61afa5b" providerId="ADAL" clId="{18AF9BB6-3BF0-4918-B1CB-65DF9113EA04}" dt="2019-07-05T11:55:52.090" v="811" actId="20577"/>
        <pc:sldMkLst>
          <pc:docMk/>
          <pc:sldMk cId="2789822682" sldId="289"/>
        </pc:sldMkLst>
        <pc:spChg chg="mod">
          <ac:chgData name="Mike Ross" userId="7954c944-6085-4b08-be0b-82a8f61afa5b" providerId="ADAL" clId="{18AF9BB6-3BF0-4918-B1CB-65DF9113EA04}" dt="2019-07-05T11:55:52.090" v="811" actId="20577"/>
          <ac:spMkLst>
            <pc:docMk/>
            <pc:sldMk cId="2789822682" sldId="289"/>
            <ac:spMk id="3" creationId="{EB71CE5D-50F3-4427-8FC6-0DA514F52343}"/>
          </ac:spMkLst>
        </pc:spChg>
      </pc:sldChg>
      <pc:sldChg chg="modSp">
        <pc:chgData name="Mike Ross" userId="7954c944-6085-4b08-be0b-82a8f61afa5b" providerId="ADAL" clId="{18AF9BB6-3BF0-4918-B1CB-65DF9113EA04}" dt="2019-07-05T10:21:12.928" v="266" actId="947"/>
        <pc:sldMkLst>
          <pc:docMk/>
          <pc:sldMk cId="1670540271" sldId="290"/>
        </pc:sldMkLst>
        <pc:spChg chg="mod">
          <ac:chgData name="Mike Ross" userId="7954c944-6085-4b08-be0b-82a8f61afa5b" providerId="ADAL" clId="{18AF9BB6-3BF0-4918-B1CB-65DF9113EA04}" dt="2019-07-05T10:21:12.928" v="266" actId="947"/>
          <ac:spMkLst>
            <pc:docMk/>
            <pc:sldMk cId="1670540271" sldId="290"/>
            <ac:spMk id="3" creationId="{65754F3E-F0BF-4A9D-8C00-1D7A59C40FBA}"/>
          </ac:spMkLst>
        </pc:spChg>
      </pc:sldChg>
      <pc:sldChg chg="modSp">
        <pc:chgData name="Mike Ross" userId="7954c944-6085-4b08-be0b-82a8f61afa5b" providerId="ADAL" clId="{18AF9BB6-3BF0-4918-B1CB-65DF9113EA04}" dt="2019-07-05T10:24:24.615" v="296" actId="732"/>
        <pc:sldMkLst>
          <pc:docMk/>
          <pc:sldMk cId="2444037363" sldId="291"/>
        </pc:sldMkLst>
        <pc:spChg chg="mod">
          <ac:chgData name="Mike Ross" userId="7954c944-6085-4b08-be0b-82a8f61afa5b" providerId="ADAL" clId="{18AF9BB6-3BF0-4918-B1CB-65DF9113EA04}" dt="2019-07-05T10:23:16.772" v="294" actId="20577"/>
          <ac:spMkLst>
            <pc:docMk/>
            <pc:sldMk cId="2444037363" sldId="291"/>
            <ac:spMk id="3" creationId="{D238859D-BA6F-4854-9AD0-03E7C487AE8A}"/>
          </ac:spMkLst>
        </pc:spChg>
        <pc:picChg chg="mod modCrop">
          <ac:chgData name="Mike Ross" userId="7954c944-6085-4b08-be0b-82a8f61afa5b" providerId="ADAL" clId="{18AF9BB6-3BF0-4918-B1CB-65DF9113EA04}" dt="2019-07-05T10:24:24.615" v="296" actId="732"/>
          <ac:picMkLst>
            <pc:docMk/>
            <pc:sldMk cId="2444037363" sldId="291"/>
            <ac:picMk id="6" creationId="{FB17D4B0-E13B-424C-91BC-1BCD71316C4A}"/>
          </ac:picMkLst>
        </pc:picChg>
      </pc:sldChg>
      <pc:sldChg chg="addSp delSp modSp">
        <pc:chgData name="Mike Ross" userId="7954c944-6085-4b08-be0b-82a8f61afa5b" providerId="ADAL" clId="{18AF9BB6-3BF0-4918-B1CB-65DF9113EA04}" dt="2019-07-05T10:26:55.916" v="325" actId="207"/>
        <pc:sldMkLst>
          <pc:docMk/>
          <pc:sldMk cId="3185057125" sldId="292"/>
        </pc:sldMkLst>
        <pc:spChg chg="mod">
          <ac:chgData name="Mike Ross" userId="7954c944-6085-4b08-be0b-82a8f61afa5b" providerId="ADAL" clId="{18AF9BB6-3BF0-4918-B1CB-65DF9113EA04}" dt="2019-07-05T10:25:42.207" v="309" actId="947"/>
          <ac:spMkLst>
            <pc:docMk/>
            <pc:sldMk cId="3185057125" sldId="292"/>
            <ac:spMk id="2" creationId="{9112B260-8CAC-4B91-880F-54DBEB6C1D91}"/>
          </ac:spMkLst>
        </pc:spChg>
        <pc:spChg chg="mod">
          <ac:chgData name="Mike Ross" userId="7954c944-6085-4b08-be0b-82a8f61afa5b" providerId="ADAL" clId="{18AF9BB6-3BF0-4918-B1CB-65DF9113EA04}" dt="2019-07-05T10:26:55.916" v="325" actId="207"/>
          <ac:spMkLst>
            <pc:docMk/>
            <pc:sldMk cId="3185057125" sldId="292"/>
            <ac:spMk id="3" creationId="{38ED2DD2-6A52-4392-81F8-E6DA6B3B0F32}"/>
          </ac:spMkLst>
        </pc:spChg>
        <pc:spChg chg="add del mod">
          <ac:chgData name="Mike Ross" userId="7954c944-6085-4b08-be0b-82a8f61afa5b" providerId="ADAL" clId="{18AF9BB6-3BF0-4918-B1CB-65DF9113EA04}" dt="2019-07-05T10:26:16.624" v="313"/>
          <ac:spMkLst>
            <pc:docMk/>
            <pc:sldMk cId="3185057125" sldId="292"/>
            <ac:spMk id="4" creationId="{484F2F9E-82D6-443F-AE66-A4D5FB0912A7}"/>
          </ac:spMkLst>
        </pc:spChg>
        <pc:spChg chg="add del mod">
          <ac:chgData name="Mike Ross" userId="7954c944-6085-4b08-be0b-82a8f61afa5b" providerId="ADAL" clId="{18AF9BB6-3BF0-4918-B1CB-65DF9113EA04}" dt="2019-07-05T10:26:16.624" v="313"/>
          <ac:spMkLst>
            <pc:docMk/>
            <pc:sldMk cId="3185057125" sldId="292"/>
            <ac:spMk id="6" creationId="{2BC1E301-EECB-4CDB-BD9D-7A0561F83B34}"/>
          </ac:spMkLst>
        </pc:spChg>
      </pc:sldChg>
      <pc:sldChg chg="modSp">
        <pc:chgData name="Mike Ross" userId="7954c944-6085-4b08-be0b-82a8f61afa5b" providerId="ADAL" clId="{18AF9BB6-3BF0-4918-B1CB-65DF9113EA04}" dt="2019-07-05T10:29:53.330" v="347" actId="6549"/>
        <pc:sldMkLst>
          <pc:docMk/>
          <pc:sldMk cId="765036936" sldId="293"/>
        </pc:sldMkLst>
        <pc:spChg chg="mod">
          <ac:chgData name="Mike Ross" userId="7954c944-6085-4b08-be0b-82a8f61afa5b" providerId="ADAL" clId="{18AF9BB6-3BF0-4918-B1CB-65DF9113EA04}" dt="2019-07-05T10:29:53.330" v="347" actId="6549"/>
          <ac:spMkLst>
            <pc:docMk/>
            <pc:sldMk cId="765036936" sldId="293"/>
            <ac:spMk id="3" creationId="{ACAAD9B3-1ECD-48EE-92D6-E611AC2BD417}"/>
          </ac:spMkLst>
        </pc:spChg>
      </pc:sldChg>
      <pc:sldChg chg="del">
        <pc:chgData name="Mike Ross" userId="7954c944-6085-4b08-be0b-82a8f61afa5b" providerId="ADAL" clId="{18AF9BB6-3BF0-4918-B1CB-65DF9113EA04}" dt="2019-07-11T14:56:38.277" v="835" actId="2696"/>
        <pc:sldMkLst>
          <pc:docMk/>
          <pc:sldMk cId="1965082973" sldId="294"/>
        </pc:sldMkLst>
      </pc:sldChg>
      <pc:sldChg chg="modSp">
        <pc:chgData name="Mike Ross" userId="7954c944-6085-4b08-be0b-82a8f61afa5b" providerId="ADAL" clId="{18AF9BB6-3BF0-4918-B1CB-65DF9113EA04}" dt="2019-07-09T08:24:32.465" v="816" actId="20577"/>
        <pc:sldMkLst>
          <pc:docMk/>
          <pc:sldMk cId="4042799189" sldId="295"/>
        </pc:sldMkLst>
        <pc:spChg chg="mod">
          <ac:chgData name="Mike Ross" userId="7954c944-6085-4b08-be0b-82a8f61afa5b" providerId="ADAL" clId="{18AF9BB6-3BF0-4918-B1CB-65DF9113EA04}" dt="2019-07-05T10:31:16.675" v="359" actId="947"/>
          <ac:spMkLst>
            <pc:docMk/>
            <pc:sldMk cId="4042799189" sldId="295"/>
            <ac:spMk id="2" creationId="{ECAE1A9A-63E2-443E-AA2F-4B6933DECD67}"/>
          </ac:spMkLst>
        </pc:spChg>
        <pc:spChg chg="mod">
          <ac:chgData name="Mike Ross" userId="7954c944-6085-4b08-be0b-82a8f61afa5b" providerId="ADAL" clId="{18AF9BB6-3BF0-4918-B1CB-65DF9113EA04}" dt="2019-07-09T08:24:32.465" v="816" actId="20577"/>
          <ac:spMkLst>
            <pc:docMk/>
            <pc:sldMk cId="4042799189" sldId="295"/>
            <ac:spMk id="3" creationId="{A62862CF-ADCD-45C0-B1D5-DE89685A62A8}"/>
          </ac:spMkLst>
        </pc:spChg>
        <pc:picChg chg="mod modCrop">
          <ac:chgData name="Mike Ross" userId="7954c944-6085-4b08-be0b-82a8f61afa5b" providerId="ADAL" clId="{18AF9BB6-3BF0-4918-B1CB-65DF9113EA04}" dt="2019-07-05T10:44:13.889" v="371" actId="1076"/>
          <ac:picMkLst>
            <pc:docMk/>
            <pc:sldMk cId="4042799189" sldId="295"/>
            <ac:picMk id="5" creationId="{B973FBC0-28E9-4FA8-AF6C-38DC9A4F4BA0}"/>
          </ac:picMkLst>
        </pc:picChg>
      </pc:sldChg>
      <pc:sldChg chg="modSp">
        <pc:chgData name="Mike Ross" userId="7954c944-6085-4b08-be0b-82a8f61afa5b" providerId="ADAL" clId="{18AF9BB6-3BF0-4918-B1CB-65DF9113EA04}" dt="2019-07-05T10:47:28.174" v="435" actId="207"/>
        <pc:sldMkLst>
          <pc:docMk/>
          <pc:sldMk cId="3156972369" sldId="296"/>
        </pc:sldMkLst>
        <pc:spChg chg="mod">
          <ac:chgData name="Mike Ross" userId="7954c944-6085-4b08-be0b-82a8f61afa5b" providerId="ADAL" clId="{18AF9BB6-3BF0-4918-B1CB-65DF9113EA04}" dt="2019-07-05T10:47:28.174" v="435" actId="207"/>
          <ac:spMkLst>
            <pc:docMk/>
            <pc:sldMk cId="3156972369" sldId="296"/>
            <ac:spMk id="3" creationId="{4F9A0B40-50D5-4A3F-8226-37412B78E0B4}"/>
          </ac:spMkLst>
        </pc:spChg>
      </pc:sldChg>
      <pc:sldChg chg="modSp">
        <pc:chgData name="Mike Ross" userId="7954c944-6085-4b08-be0b-82a8f61afa5b" providerId="ADAL" clId="{18AF9BB6-3BF0-4918-B1CB-65DF9113EA04}" dt="2019-07-05T10:52:13.603" v="437" actId="207"/>
        <pc:sldMkLst>
          <pc:docMk/>
          <pc:sldMk cId="3774089553" sldId="297"/>
        </pc:sldMkLst>
        <pc:spChg chg="mod">
          <ac:chgData name="Mike Ross" userId="7954c944-6085-4b08-be0b-82a8f61afa5b" providerId="ADAL" clId="{18AF9BB6-3BF0-4918-B1CB-65DF9113EA04}" dt="2019-07-05T10:52:13.603" v="437" actId="207"/>
          <ac:spMkLst>
            <pc:docMk/>
            <pc:sldMk cId="3774089553" sldId="297"/>
            <ac:spMk id="3" creationId="{177B7767-50EA-4C3A-8309-70EBE886B7B1}"/>
          </ac:spMkLst>
        </pc:spChg>
      </pc:sldChg>
      <pc:sldChg chg="modSp">
        <pc:chgData name="Mike Ross" userId="7954c944-6085-4b08-be0b-82a8f61afa5b" providerId="ADAL" clId="{18AF9BB6-3BF0-4918-B1CB-65DF9113EA04}" dt="2019-07-11T14:56:33.098" v="834" actId="20577"/>
        <pc:sldMkLst>
          <pc:docMk/>
          <pc:sldMk cId="1913941214" sldId="298"/>
        </pc:sldMkLst>
        <pc:spChg chg="mod">
          <ac:chgData name="Mike Ross" userId="7954c944-6085-4b08-be0b-82a8f61afa5b" providerId="ADAL" clId="{18AF9BB6-3BF0-4918-B1CB-65DF9113EA04}" dt="2019-07-05T11:31:08.977" v="438" actId="20577"/>
          <ac:spMkLst>
            <pc:docMk/>
            <pc:sldMk cId="1913941214" sldId="298"/>
            <ac:spMk id="4" creationId="{0CD3E033-5C7E-42CD-A748-6C83B732D205}"/>
          </ac:spMkLst>
        </pc:spChg>
        <pc:spChg chg="mod">
          <ac:chgData name="Mike Ross" userId="7954c944-6085-4b08-be0b-82a8f61afa5b" providerId="ADAL" clId="{18AF9BB6-3BF0-4918-B1CB-65DF9113EA04}" dt="2019-07-11T14:56:33.098" v="834" actId="20577"/>
          <ac:spMkLst>
            <pc:docMk/>
            <pc:sldMk cId="1913941214" sldId="298"/>
            <ac:spMk id="5" creationId="{61AD5399-584C-4998-B90F-B4F53930737E}"/>
          </ac:spMkLst>
        </pc:spChg>
      </pc:sldChg>
      <pc:sldChg chg="addSp delSp modSp add">
        <pc:chgData name="Mike Ross" userId="7954c944-6085-4b08-be0b-82a8f61afa5b" providerId="ADAL" clId="{18AF9BB6-3BF0-4918-B1CB-65DF9113EA04}" dt="2019-07-05T11:46:18.141" v="666" actId="113"/>
        <pc:sldMkLst>
          <pc:docMk/>
          <pc:sldMk cId="3010283782" sldId="299"/>
        </pc:sldMkLst>
        <pc:spChg chg="mod">
          <ac:chgData name="Mike Ross" userId="7954c944-6085-4b08-be0b-82a8f61afa5b" providerId="ADAL" clId="{18AF9BB6-3BF0-4918-B1CB-65DF9113EA04}" dt="2019-07-05T11:31:39.147" v="459" actId="20577"/>
          <ac:spMkLst>
            <pc:docMk/>
            <pc:sldMk cId="3010283782" sldId="299"/>
            <ac:spMk id="2" creationId="{D037094C-1F10-4C32-B765-42EBC9359255}"/>
          </ac:spMkLst>
        </pc:spChg>
        <pc:spChg chg="mod">
          <ac:chgData name="Mike Ross" userId="7954c944-6085-4b08-be0b-82a8f61afa5b" providerId="ADAL" clId="{18AF9BB6-3BF0-4918-B1CB-65DF9113EA04}" dt="2019-07-05T11:46:18.141" v="666" actId="113"/>
          <ac:spMkLst>
            <pc:docMk/>
            <pc:sldMk cId="3010283782" sldId="299"/>
            <ac:spMk id="3" creationId="{C1ADC8AF-FFD5-4C25-AD98-30D87B79AB14}"/>
          </ac:spMkLst>
        </pc:spChg>
        <pc:spChg chg="add del mod">
          <ac:chgData name="Mike Ross" userId="7954c944-6085-4b08-be0b-82a8f61afa5b" providerId="ADAL" clId="{18AF9BB6-3BF0-4918-B1CB-65DF9113EA04}" dt="2019-07-05T11:46:14.807" v="665"/>
          <ac:spMkLst>
            <pc:docMk/>
            <pc:sldMk cId="3010283782" sldId="299"/>
            <ac:spMk id="4" creationId="{795F867D-C88D-4F04-A594-8E9F9F8B0208}"/>
          </ac:spMkLst>
        </pc:spChg>
        <pc:spChg chg="add del mod">
          <ac:chgData name="Mike Ross" userId="7954c944-6085-4b08-be0b-82a8f61afa5b" providerId="ADAL" clId="{18AF9BB6-3BF0-4918-B1CB-65DF9113EA04}" dt="2019-07-05T11:46:14.807" v="665"/>
          <ac:spMkLst>
            <pc:docMk/>
            <pc:sldMk cId="3010283782" sldId="299"/>
            <ac:spMk id="5" creationId="{36CB3A65-0DCB-4273-A10B-1CBC4B343C91}"/>
          </ac:spMkLst>
        </pc:spChg>
      </pc:sldChg>
      <pc:sldMasterChg chg="modSldLayout">
        <pc:chgData name="Mike Ross" userId="7954c944-6085-4b08-be0b-82a8f61afa5b" providerId="ADAL" clId="{18AF9BB6-3BF0-4918-B1CB-65DF9113EA04}" dt="2019-07-05T09:51:24.483" v="153" actId="20577"/>
        <pc:sldMasterMkLst>
          <pc:docMk/>
          <pc:sldMasterMk cId="1310585009" sldId="2147483648"/>
        </pc:sldMasterMkLst>
        <pc:sldLayoutChg chg="modSp">
          <pc:chgData name="Mike Ross" userId="7954c944-6085-4b08-be0b-82a8f61afa5b" providerId="ADAL" clId="{18AF9BB6-3BF0-4918-B1CB-65DF9113EA04}" dt="2019-07-05T09:51:02.815" v="148"/>
          <pc:sldLayoutMkLst>
            <pc:docMk/>
            <pc:sldMasterMk cId="1310585009" sldId="2147483648"/>
            <pc:sldLayoutMk cId="3018863990" sldId="2147483652"/>
          </pc:sldLayoutMkLst>
          <pc:spChg chg="mod">
            <ac:chgData name="Mike Ross" userId="7954c944-6085-4b08-be0b-82a8f61afa5b" providerId="ADAL" clId="{18AF9BB6-3BF0-4918-B1CB-65DF9113EA04}" dt="2019-07-05T09:51:02.815" v="148"/>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18AF9BB6-3BF0-4918-B1CB-65DF9113EA04}" dt="2019-07-05T09:50:50.956" v="147" actId="20577"/>
          <pc:sldLayoutMkLst>
            <pc:docMk/>
            <pc:sldMasterMk cId="1310585009" sldId="2147483648"/>
            <pc:sldLayoutMk cId="842197891" sldId="2147483653"/>
          </pc:sldLayoutMkLst>
          <pc:spChg chg="mod">
            <ac:chgData name="Mike Ross" userId="7954c944-6085-4b08-be0b-82a8f61afa5b" providerId="ADAL" clId="{18AF9BB6-3BF0-4918-B1CB-65DF9113EA04}" dt="2019-07-05T09:50:50.956" v="147" actId="20577"/>
            <ac:spMkLst>
              <pc:docMk/>
              <pc:sldMasterMk cId="1310585009" sldId="2147483648"/>
              <pc:sldLayoutMk cId="842197891" sldId="2147483653"/>
              <ac:spMk id="14" creationId="{B29C84BA-AE9B-4598-A0F2-78FC3DE24FF0}"/>
            </ac:spMkLst>
          </pc:spChg>
        </pc:sldLayoutChg>
        <pc:sldLayoutChg chg="modSp">
          <pc:chgData name="Mike Ross" userId="7954c944-6085-4b08-be0b-82a8f61afa5b" providerId="ADAL" clId="{18AF9BB6-3BF0-4918-B1CB-65DF9113EA04}" dt="2019-07-05T09:51:09.506" v="149"/>
          <pc:sldLayoutMkLst>
            <pc:docMk/>
            <pc:sldMasterMk cId="1310585009" sldId="2147483648"/>
            <pc:sldLayoutMk cId="3022966019" sldId="2147483654"/>
          </pc:sldLayoutMkLst>
          <pc:spChg chg="mod">
            <ac:chgData name="Mike Ross" userId="7954c944-6085-4b08-be0b-82a8f61afa5b" providerId="ADAL" clId="{18AF9BB6-3BF0-4918-B1CB-65DF9113EA04}" dt="2019-07-05T09:51:09.506" v="149"/>
            <ac:spMkLst>
              <pc:docMk/>
              <pc:sldMasterMk cId="1310585009" sldId="2147483648"/>
              <pc:sldLayoutMk cId="3022966019" sldId="2147483654"/>
              <ac:spMk id="12" creationId="{3CCAA641-DCE6-4123-82F0-34BB3AA0E382}"/>
            </ac:spMkLst>
          </pc:spChg>
        </pc:sldLayoutChg>
        <pc:sldLayoutChg chg="modSp">
          <pc:chgData name="Mike Ross" userId="7954c944-6085-4b08-be0b-82a8f61afa5b" providerId="ADAL" clId="{18AF9BB6-3BF0-4918-B1CB-65DF9113EA04}" dt="2019-07-05T09:51:15.075" v="150"/>
          <pc:sldLayoutMkLst>
            <pc:docMk/>
            <pc:sldMasterMk cId="1310585009" sldId="2147483648"/>
            <pc:sldLayoutMk cId="3274687180" sldId="2147483655"/>
          </pc:sldLayoutMkLst>
          <pc:spChg chg="mod">
            <ac:chgData name="Mike Ross" userId="7954c944-6085-4b08-be0b-82a8f61afa5b" providerId="ADAL" clId="{18AF9BB6-3BF0-4918-B1CB-65DF9113EA04}" dt="2019-07-05T09:51:15.075" v="150"/>
            <ac:spMkLst>
              <pc:docMk/>
              <pc:sldMasterMk cId="1310585009" sldId="2147483648"/>
              <pc:sldLayoutMk cId="3274687180" sldId="2147483655"/>
              <ac:spMk id="13" creationId="{651BF310-4CA0-4DFE-BF83-C90EC2578685}"/>
            </ac:spMkLst>
          </pc:spChg>
        </pc:sldLayoutChg>
        <pc:sldLayoutChg chg="modSp">
          <pc:chgData name="Mike Ross" userId="7954c944-6085-4b08-be0b-82a8f61afa5b" providerId="ADAL" clId="{18AF9BB6-3BF0-4918-B1CB-65DF9113EA04}" dt="2019-07-05T09:51:24.483" v="153" actId="20577"/>
          <pc:sldLayoutMkLst>
            <pc:docMk/>
            <pc:sldMasterMk cId="1310585009" sldId="2147483648"/>
            <pc:sldLayoutMk cId="1343773056" sldId="2147483656"/>
          </pc:sldLayoutMkLst>
          <pc:spChg chg="mod">
            <ac:chgData name="Mike Ross" userId="7954c944-6085-4b08-be0b-82a8f61afa5b" providerId="ADAL" clId="{18AF9BB6-3BF0-4918-B1CB-65DF9113EA04}" dt="2019-07-05T09:51:24.483" v="153" actId="20577"/>
            <ac:spMkLst>
              <pc:docMk/>
              <pc:sldMasterMk cId="1310585009" sldId="2147483648"/>
              <pc:sldLayoutMk cId="1343773056" sldId="2147483656"/>
              <ac:spMk id="2" creationId="{00000000-0000-0000-0000-000000000000}"/>
            </ac:spMkLst>
          </pc:spChg>
          <pc:spChg chg="mod">
            <ac:chgData name="Mike Ross" userId="7954c944-6085-4b08-be0b-82a8f61afa5b" providerId="ADAL" clId="{18AF9BB6-3BF0-4918-B1CB-65DF9113EA04}" dt="2019-07-05T09:51:20.248" v="151"/>
            <ac:spMkLst>
              <pc:docMk/>
              <pc:sldMasterMk cId="1310585009" sldId="2147483648"/>
              <pc:sldLayoutMk cId="1343773056" sldId="2147483656"/>
              <ac:spMk id="11" creationId="{17C126AE-B511-458A-BE00-47B03F092529}"/>
            </ac:spMkLst>
          </pc:spChg>
        </pc:sldLayoutChg>
      </pc:sldMasterChg>
    </pc:docChg>
  </pc:docChgLst>
  <pc:docChgLst>
    <pc:chgData name="Rob Heathcote" userId="62419938-1f1d-43ca-9327-cfd6c1894440" providerId="ADAL" clId="{2A6C94BD-70A1-4BDF-AAE1-43E5FEE4A649}"/>
    <pc:docChg chg="modSld">
      <pc:chgData name="Rob Heathcote" userId="62419938-1f1d-43ca-9327-cfd6c1894440" providerId="ADAL" clId="{2A6C94BD-70A1-4BDF-AAE1-43E5FEE4A649}" dt="2019-07-12T11:53:29.568" v="0" actId="179"/>
      <pc:docMkLst>
        <pc:docMk/>
      </pc:docMkLst>
      <pc:sldChg chg="modSp">
        <pc:chgData name="Rob Heathcote" userId="62419938-1f1d-43ca-9327-cfd6c1894440" providerId="ADAL" clId="{2A6C94BD-70A1-4BDF-AAE1-43E5FEE4A649}" dt="2019-07-12T11:53:29.568" v="0" actId="179"/>
        <pc:sldMkLst>
          <pc:docMk/>
          <pc:sldMk cId="549580803" sldId="265"/>
        </pc:sldMkLst>
        <pc:spChg chg="mod">
          <ac:chgData name="Rob Heathcote" userId="62419938-1f1d-43ca-9327-cfd6c1894440" providerId="ADAL" clId="{2A6C94BD-70A1-4BDF-AAE1-43E5FEE4A649}" dt="2019-07-12T11:53:29.568" v="0" actId="179"/>
          <ac:spMkLst>
            <pc:docMk/>
            <pc:sldMk cId="549580803" sldId="265"/>
            <ac:spMk id="3" creationId="{CF65AA74-25C9-49C9-8B8E-84D613B91A2C}"/>
          </ac:spMkLst>
        </pc:spChg>
      </pc:sldChg>
    </pc:docChg>
  </pc:docChgLst>
  <pc:docChgLst>
    <pc:chgData name="Emma Arnold" userId="8993a44a-1dde-43d4-879e-84867f47ccd8" providerId="ADAL" clId="{26CE0C94-8111-46D0-A88E-BA309B31DBF9}"/>
    <pc:docChg chg="modSld">
      <pc:chgData name="Emma Arnold" userId="8993a44a-1dde-43d4-879e-84867f47ccd8" providerId="ADAL" clId="{26CE0C94-8111-46D0-A88E-BA309B31DBF9}" dt="2019-07-04T07:03:58.857" v="9" actId="20577"/>
      <pc:docMkLst>
        <pc:docMk/>
      </pc:docMkLst>
      <pc:sldChg chg="modSp">
        <pc:chgData name="Emma Arnold" userId="8993a44a-1dde-43d4-879e-84867f47ccd8" providerId="ADAL" clId="{26CE0C94-8111-46D0-A88E-BA309B31DBF9}" dt="2019-07-04T06:37:01.261" v="0"/>
        <pc:sldMkLst>
          <pc:docMk/>
          <pc:sldMk cId="2819996977" sldId="257"/>
        </pc:sldMkLst>
        <pc:spChg chg="mod">
          <ac:chgData name="Emma Arnold" userId="8993a44a-1dde-43d4-879e-84867f47ccd8" providerId="ADAL" clId="{26CE0C94-8111-46D0-A88E-BA309B31DBF9}" dt="2019-07-04T06:37:01.261" v="0"/>
          <ac:spMkLst>
            <pc:docMk/>
            <pc:sldMk cId="2819996977" sldId="257"/>
            <ac:spMk id="9" creationId="{9B940526-E652-49E9-80CD-519D5A66C408}"/>
          </ac:spMkLst>
        </pc:spChg>
      </pc:sldChg>
      <pc:sldChg chg="modNotesTx">
        <pc:chgData name="Emma Arnold" userId="8993a44a-1dde-43d4-879e-84867f47ccd8" providerId="ADAL" clId="{26CE0C94-8111-46D0-A88E-BA309B31DBF9}" dt="2019-07-04T07:01:41.129" v="8" actId="20577"/>
        <pc:sldMkLst>
          <pc:docMk/>
          <pc:sldMk cId="692721269" sldId="266"/>
        </pc:sldMkLst>
      </pc:sldChg>
      <pc:sldChg chg="modNotesTx">
        <pc:chgData name="Emma Arnold" userId="8993a44a-1dde-43d4-879e-84867f47ccd8" providerId="ADAL" clId="{26CE0C94-8111-46D0-A88E-BA309B31DBF9}" dt="2019-07-04T06:51:17.320" v="3" actId="20577"/>
        <pc:sldMkLst>
          <pc:docMk/>
          <pc:sldMk cId="2789822682" sldId="289"/>
        </pc:sldMkLst>
      </pc:sldChg>
      <pc:sldChg chg="modSp modNotesTx">
        <pc:chgData name="Emma Arnold" userId="8993a44a-1dde-43d4-879e-84867f47ccd8" providerId="ADAL" clId="{26CE0C94-8111-46D0-A88E-BA309B31DBF9}" dt="2019-07-04T06:51:29.601" v="4" actId="20577"/>
        <pc:sldMkLst>
          <pc:docMk/>
          <pc:sldMk cId="2444037363" sldId="291"/>
        </pc:sldMkLst>
        <pc:spChg chg="mod">
          <ac:chgData name="Emma Arnold" userId="8993a44a-1dde-43d4-879e-84867f47ccd8" providerId="ADAL" clId="{26CE0C94-8111-46D0-A88E-BA309B31DBF9}" dt="2019-07-04T06:51:05.694" v="2" actId="20577"/>
          <ac:spMkLst>
            <pc:docMk/>
            <pc:sldMk cId="2444037363" sldId="291"/>
            <ac:spMk id="3" creationId="{D238859D-BA6F-4854-9AD0-03E7C487AE8A}"/>
          </ac:spMkLst>
        </pc:spChg>
      </pc:sldChg>
      <pc:sldChg chg="modSp">
        <pc:chgData name="Emma Arnold" userId="8993a44a-1dde-43d4-879e-84867f47ccd8" providerId="ADAL" clId="{26CE0C94-8111-46D0-A88E-BA309B31DBF9}" dt="2019-07-04T06:52:29.436" v="5" actId="20577"/>
        <pc:sldMkLst>
          <pc:docMk/>
          <pc:sldMk cId="3185057125" sldId="292"/>
        </pc:sldMkLst>
        <pc:spChg chg="mod">
          <ac:chgData name="Emma Arnold" userId="8993a44a-1dde-43d4-879e-84867f47ccd8" providerId="ADAL" clId="{26CE0C94-8111-46D0-A88E-BA309B31DBF9}" dt="2019-07-04T06:52:29.436" v="5" actId="20577"/>
          <ac:spMkLst>
            <pc:docMk/>
            <pc:sldMk cId="3185057125" sldId="292"/>
            <ac:spMk id="3" creationId="{38ED2DD2-6A52-4392-81F8-E6DA6B3B0F32}"/>
          </ac:spMkLst>
        </pc:spChg>
      </pc:sldChg>
      <pc:sldChg chg="modNotesTx">
        <pc:chgData name="Emma Arnold" userId="8993a44a-1dde-43d4-879e-84867f47ccd8" providerId="ADAL" clId="{26CE0C94-8111-46D0-A88E-BA309B31DBF9}" dt="2019-07-04T07:03:58.857" v="9" actId="20577"/>
        <pc:sldMkLst>
          <pc:docMk/>
          <pc:sldMk cId="3774089553" sldId="297"/>
        </pc:sldMkLst>
      </pc:sldChg>
      <pc:sldChg chg="modSp">
        <pc:chgData name="Emma Arnold" userId="8993a44a-1dde-43d4-879e-84867f47ccd8" providerId="ADAL" clId="{26CE0C94-8111-46D0-A88E-BA309B31DBF9}" dt="2019-07-04T06:58:22.074" v="7" actId="20577"/>
        <pc:sldMkLst>
          <pc:docMk/>
          <pc:sldMk cId="1913941214" sldId="298"/>
        </pc:sldMkLst>
        <pc:spChg chg="mod">
          <ac:chgData name="Emma Arnold" userId="8993a44a-1dde-43d4-879e-84867f47ccd8" providerId="ADAL" clId="{26CE0C94-8111-46D0-A88E-BA309B31DBF9}" dt="2019-07-04T06:58:22.074" v="7" actId="20577"/>
          <ac:spMkLst>
            <pc:docMk/>
            <pc:sldMk cId="1913941214" sldId="298"/>
            <ac:spMk id="5" creationId="{61AD5399-584C-4998-B90F-B4F53930737E}"/>
          </ac:spMkLst>
        </pc:spChg>
      </pc:sldChg>
    </pc:docChg>
  </pc:docChgLst>
  <pc:docChgLst>
    <pc:chgData name="Andy Gray" userId="3900aca3-aa6e-4813-b4e0-c02f9e48a0aa" providerId="ADAL" clId="{1B5DEA8B-7999-4A6B-A8A0-ECF80B310EF0}"/>
    <pc:docChg chg="undo custSel modSld">
      <pc:chgData name="Andy Gray" userId="3900aca3-aa6e-4813-b4e0-c02f9e48a0aa" providerId="ADAL" clId="{1B5DEA8B-7999-4A6B-A8A0-ECF80B310EF0}" dt="2019-07-10T10:07:21.332" v="341" actId="14100"/>
      <pc:docMkLst>
        <pc:docMk/>
      </pc:docMkLst>
      <pc:sldChg chg="addSp delSp modSp setBg">
        <pc:chgData name="Andy Gray" userId="3900aca3-aa6e-4813-b4e0-c02f9e48a0aa" providerId="ADAL" clId="{1B5DEA8B-7999-4A6B-A8A0-ECF80B310EF0}" dt="2019-07-10T09:14:19.128" v="82" actId="1076"/>
        <pc:sldMkLst>
          <pc:docMk/>
          <pc:sldMk cId="3998161294" sldId="260"/>
        </pc:sldMkLst>
        <pc:picChg chg="del mod modCrop">
          <ac:chgData name="Andy Gray" userId="3900aca3-aa6e-4813-b4e0-c02f9e48a0aa" providerId="ADAL" clId="{1B5DEA8B-7999-4A6B-A8A0-ECF80B310EF0}" dt="2019-07-10T09:08:50.951" v="66" actId="478"/>
          <ac:picMkLst>
            <pc:docMk/>
            <pc:sldMk cId="3998161294" sldId="260"/>
            <ac:picMk id="4" creationId="{86D054B4-C287-4A47-B64F-C4D616619928}"/>
          </ac:picMkLst>
        </pc:picChg>
        <pc:picChg chg="add del mod ord modCrop">
          <ac:chgData name="Andy Gray" userId="3900aca3-aa6e-4813-b4e0-c02f9e48a0aa" providerId="ADAL" clId="{1B5DEA8B-7999-4A6B-A8A0-ECF80B310EF0}" dt="2019-07-10T09:13:55.252" v="78" actId="478"/>
          <ac:picMkLst>
            <pc:docMk/>
            <pc:sldMk cId="3998161294" sldId="260"/>
            <ac:picMk id="6" creationId="{819EFE55-8813-49EF-B631-7E71A375AFAB}"/>
          </ac:picMkLst>
        </pc:picChg>
        <pc:picChg chg="add mod ord modCrop">
          <ac:chgData name="Andy Gray" userId="3900aca3-aa6e-4813-b4e0-c02f9e48a0aa" providerId="ADAL" clId="{1B5DEA8B-7999-4A6B-A8A0-ECF80B310EF0}" dt="2019-07-10T09:14:19.128" v="82" actId="1076"/>
          <ac:picMkLst>
            <pc:docMk/>
            <pc:sldMk cId="3998161294" sldId="260"/>
            <ac:picMk id="8" creationId="{467FDC8C-76DD-40B2-AE6D-8AD0EAF14BB7}"/>
          </ac:picMkLst>
        </pc:picChg>
      </pc:sldChg>
      <pc:sldChg chg="addSp delSp modSp">
        <pc:chgData name="Andy Gray" userId="3900aca3-aa6e-4813-b4e0-c02f9e48a0aa" providerId="ADAL" clId="{1B5DEA8B-7999-4A6B-A8A0-ECF80B310EF0}" dt="2019-07-10T09:08:17.565" v="58" actId="167"/>
        <pc:sldMkLst>
          <pc:docMk/>
          <pc:sldMk cId="1600564708" sldId="262"/>
        </pc:sldMkLst>
        <pc:picChg chg="del mod modCrop">
          <ac:chgData name="Andy Gray" userId="3900aca3-aa6e-4813-b4e0-c02f9e48a0aa" providerId="ADAL" clId="{1B5DEA8B-7999-4A6B-A8A0-ECF80B310EF0}" dt="2019-07-10T09:06:21.402" v="50" actId="478"/>
          <ac:picMkLst>
            <pc:docMk/>
            <pc:sldMk cId="1600564708" sldId="262"/>
            <ac:picMk id="4" creationId="{D606DDE4-2B1B-4AF2-80D1-8ED07B800F3F}"/>
          </ac:picMkLst>
        </pc:picChg>
        <pc:picChg chg="add mod ord modCrop">
          <ac:chgData name="Andy Gray" userId="3900aca3-aa6e-4813-b4e0-c02f9e48a0aa" providerId="ADAL" clId="{1B5DEA8B-7999-4A6B-A8A0-ECF80B310EF0}" dt="2019-07-10T09:08:17.565" v="58" actId="167"/>
          <ac:picMkLst>
            <pc:docMk/>
            <pc:sldMk cId="1600564708" sldId="262"/>
            <ac:picMk id="6" creationId="{8BD7C5A8-F1FE-4EA7-B5BB-7AF621439B6E}"/>
          </ac:picMkLst>
        </pc:picChg>
      </pc:sldChg>
      <pc:sldChg chg="addSp delSp modSp">
        <pc:chgData name="Andy Gray" userId="3900aca3-aa6e-4813-b4e0-c02f9e48a0aa" providerId="ADAL" clId="{1B5DEA8B-7999-4A6B-A8A0-ECF80B310EF0}" dt="2019-07-10T09:17:30.225" v="105" actId="732"/>
        <pc:sldMkLst>
          <pc:docMk/>
          <pc:sldMk cId="3719277692" sldId="263"/>
        </pc:sldMkLst>
        <pc:picChg chg="del mod modCrop">
          <ac:chgData name="Andy Gray" userId="3900aca3-aa6e-4813-b4e0-c02f9e48a0aa" providerId="ADAL" clId="{1B5DEA8B-7999-4A6B-A8A0-ECF80B310EF0}" dt="2019-07-10T09:16:02.972" v="99" actId="478"/>
          <ac:picMkLst>
            <pc:docMk/>
            <pc:sldMk cId="3719277692" sldId="263"/>
            <ac:picMk id="4" creationId="{4BAC485B-2548-4999-B061-9BDAA9D3245A}"/>
          </ac:picMkLst>
        </pc:picChg>
        <pc:picChg chg="add mod ord modCrop">
          <ac:chgData name="Andy Gray" userId="3900aca3-aa6e-4813-b4e0-c02f9e48a0aa" providerId="ADAL" clId="{1B5DEA8B-7999-4A6B-A8A0-ECF80B310EF0}" dt="2019-07-10T09:17:30.225" v="105" actId="732"/>
          <ac:picMkLst>
            <pc:docMk/>
            <pc:sldMk cId="3719277692" sldId="263"/>
            <ac:picMk id="6" creationId="{4D61D425-51DC-4912-8E65-2AC1FA717F48}"/>
          </ac:picMkLst>
        </pc:picChg>
      </pc:sldChg>
      <pc:sldChg chg="addSp delSp modSp">
        <pc:chgData name="Andy Gray" userId="3900aca3-aa6e-4813-b4e0-c02f9e48a0aa" providerId="ADAL" clId="{1B5DEA8B-7999-4A6B-A8A0-ECF80B310EF0}" dt="2019-07-10T09:20:48.724" v="122" actId="478"/>
        <pc:sldMkLst>
          <pc:docMk/>
          <pc:sldMk cId="549580803" sldId="265"/>
        </pc:sldMkLst>
        <pc:picChg chg="del mod modCrop">
          <ac:chgData name="Andy Gray" userId="3900aca3-aa6e-4813-b4e0-c02f9e48a0aa" providerId="ADAL" clId="{1B5DEA8B-7999-4A6B-A8A0-ECF80B310EF0}" dt="2019-07-10T09:20:48.724" v="122" actId="478"/>
          <ac:picMkLst>
            <pc:docMk/>
            <pc:sldMk cId="549580803" sldId="265"/>
            <ac:picMk id="4" creationId="{3AA26416-4C33-480C-B52F-4E177BABDBE4}"/>
          </ac:picMkLst>
        </pc:picChg>
        <pc:picChg chg="add del mod">
          <ac:chgData name="Andy Gray" userId="3900aca3-aa6e-4813-b4e0-c02f9e48a0aa" providerId="ADAL" clId="{1B5DEA8B-7999-4A6B-A8A0-ECF80B310EF0}" dt="2019-07-10T09:17:56.209" v="111" actId="478"/>
          <ac:picMkLst>
            <pc:docMk/>
            <pc:sldMk cId="549580803" sldId="265"/>
            <ac:picMk id="6" creationId="{640B456C-8BAD-4596-ADB9-524FFD8E66AA}"/>
          </ac:picMkLst>
        </pc:picChg>
        <pc:picChg chg="add mod ord">
          <ac:chgData name="Andy Gray" userId="3900aca3-aa6e-4813-b4e0-c02f9e48a0aa" providerId="ADAL" clId="{1B5DEA8B-7999-4A6B-A8A0-ECF80B310EF0}" dt="2019-07-10T09:20:44.110" v="121" actId="167"/>
          <ac:picMkLst>
            <pc:docMk/>
            <pc:sldMk cId="549580803" sldId="265"/>
            <ac:picMk id="8" creationId="{52C16BDA-C21A-4CC7-BD23-4752A305BDBC}"/>
          </ac:picMkLst>
        </pc:picChg>
      </pc:sldChg>
      <pc:sldChg chg="addSp delSp modSp">
        <pc:chgData name="Andy Gray" userId="3900aca3-aa6e-4813-b4e0-c02f9e48a0aa" providerId="ADAL" clId="{1B5DEA8B-7999-4A6B-A8A0-ECF80B310EF0}" dt="2019-07-10T09:24:40.723" v="178" actId="1036"/>
        <pc:sldMkLst>
          <pc:docMk/>
          <pc:sldMk cId="692721269" sldId="266"/>
        </pc:sldMkLst>
        <pc:picChg chg="add mod ord modCrop">
          <ac:chgData name="Andy Gray" userId="3900aca3-aa6e-4813-b4e0-c02f9e48a0aa" providerId="ADAL" clId="{1B5DEA8B-7999-4A6B-A8A0-ECF80B310EF0}" dt="2019-07-10T09:24:40.723" v="178" actId="1036"/>
          <ac:picMkLst>
            <pc:docMk/>
            <pc:sldMk cId="692721269" sldId="266"/>
            <ac:picMk id="5" creationId="{F2DF8B37-C971-4BD6-AD73-635F076838C2}"/>
          </ac:picMkLst>
        </pc:picChg>
        <pc:picChg chg="del mod modCrop">
          <ac:chgData name="Andy Gray" userId="3900aca3-aa6e-4813-b4e0-c02f9e48a0aa" providerId="ADAL" clId="{1B5DEA8B-7999-4A6B-A8A0-ECF80B310EF0}" dt="2019-07-10T09:24:26.722" v="155" actId="478"/>
          <ac:picMkLst>
            <pc:docMk/>
            <pc:sldMk cId="692721269" sldId="266"/>
            <ac:picMk id="6" creationId="{06BD7729-2BBB-4E8D-962A-75CE956FB2FA}"/>
          </ac:picMkLst>
        </pc:picChg>
      </pc:sldChg>
      <pc:sldChg chg="addSp delSp modSp setBg">
        <pc:chgData name="Andy Gray" userId="3900aca3-aa6e-4813-b4e0-c02f9e48a0aa" providerId="ADAL" clId="{1B5DEA8B-7999-4A6B-A8A0-ECF80B310EF0}" dt="2019-07-10T09:04:21.208" v="39"/>
        <pc:sldMkLst>
          <pc:docMk/>
          <pc:sldMk cId="0" sldId="286"/>
        </pc:sldMkLst>
        <pc:picChg chg="del mod modCrop">
          <ac:chgData name="Andy Gray" userId="3900aca3-aa6e-4813-b4e0-c02f9e48a0aa" providerId="ADAL" clId="{1B5DEA8B-7999-4A6B-A8A0-ECF80B310EF0}" dt="2019-07-10T09:02:43.099" v="8" actId="478"/>
          <ac:picMkLst>
            <pc:docMk/>
            <pc:sldMk cId="0" sldId="286"/>
            <ac:picMk id="2" creationId="{DB203B20-7594-49D6-A091-D485178B9260}"/>
          </ac:picMkLst>
        </pc:picChg>
        <pc:picChg chg="add del mod ord modCrop">
          <ac:chgData name="Andy Gray" userId="3900aca3-aa6e-4813-b4e0-c02f9e48a0aa" providerId="ADAL" clId="{1B5DEA8B-7999-4A6B-A8A0-ECF80B310EF0}" dt="2019-07-10T09:04:12.998" v="36" actId="478"/>
          <ac:picMkLst>
            <pc:docMk/>
            <pc:sldMk cId="0" sldId="286"/>
            <ac:picMk id="4" creationId="{4CDC99D5-9C05-44D9-8321-0141352C6AA7}"/>
          </ac:picMkLst>
        </pc:picChg>
      </pc:sldChg>
      <pc:sldChg chg="addSp delSp modSp">
        <pc:chgData name="Andy Gray" userId="3900aca3-aa6e-4813-b4e0-c02f9e48a0aa" providerId="ADAL" clId="{1B5DEA8B-7999-4A6B-A8A0-ECF80B310EF0}" dt="2019-07-10T09:23:28.268" v="148" actId="1076"/>
        <pc:sldMkLst>
          <pc:docMk/>
          <pc:sldMk cId="1032053254" sldId="287"/>
        </pc:sldMkLst>
        <pc:picChg chg="del mod modCrop">
          <ac:chgData name="Andy Gray" userId="3900aca3-aa6e-4813-b4e0-c02f9e48a0aa" providerId="ADAL" clId="{1B5DEA8B-7999-4A6B-A8A0-ECF80B310EF0}" dt="2019-07-10T09:22:32.809" v="143" actId="478"/>
          <ac:picMkLst>
            <pc:docMk/>
            <pc:sldMk cId="1032053254" sldId="287"/>
            <ac:picMk id="4" creationId="{47AB5CAB-95D5-4D7E-B7AE-31FCAE365778}"/>
          </ac:picMkLst>
        </pc:picChg>
        <pc:picChg chg="add mod ord modCrop">
          <ac:chgData name="Andy Gray" userId="3900aca3-aa6e-4813-b4e0-c02f9e48a0aa" providerId="ADAL" clId="{1B5DEA8B-7999-4A6B-A8A0-ECF80B310EF0}" dt="2019-07-10T09:23:28.268" v="148" actId="1076"/>
          <ac:picMkLst>
            <pc:docMk/>
            <pc:sldMk cId="1032053254" sldId="287"/>
            <ac:picMk id="6" creationId="{D0575D26-D70A-4E83-BBA5-08DC7DFE4C4F}"/>
          </ac:picMkLst>
        </pc:picChg>
      </pc:sldChg>
      <pc:sldChg chg="addSp delSp modSp">
        <pc:chgData name="Andy Gray" userId="3900aca3-aa6e-4813-b4e0-c02f9e48a0aa" providerId="ADAL" clId="{1B5DEA8B-7999-4A6B-A8A0-ECF80B310EF0}" dt="2019-07-10T09:29:33.866" v="196" actId="14100"/>
        <pc:sldMkLst>
          <pc:docMk/>
          <pc:sldMk cId="2133415522" sldId="288"/>
        </pc:sldMkLst>
        <pc:picChg chg="del mod modCrop">
          <ac:chgData name="Andy Gray" userId="3900aca3-aa6e-4813-b4e0-c02f9e48a0aa" providerId="ADAL" clId="{1B5DEA8B-7999-4A6B-A8A0-ECF80B310EF0}" dt="2019-07-10T09:29:07.869" v="191" actId="478"/>
          <ac:picMkLst>
            <pc:docMk/>
            <pc:sldMk cId="2133415522" sldId="288"/>
            <ac:picMk id="5" creationId="{8D6BE252-95CF-4DFD-988F-435A22420B04}"/>
          </ac:picMkLst>
        </pc:picChg>
        <pc:picChg chg="add mod ord modCrop">
          <ac:chgData name="Andy Gray" userId="3900aca3-aa6e-4813-b4e0-c02f9e48a0aa" providerId="ADAL" clId="{1B5DEA8B-7999-4A6B-A8A0-ECF80B310EF0}" dt="2019-07-10T09:29:33.866" v="196" actId="14100"/>
          <ac:picMkLst>
            <pc:docMk/>
            <pc:sldMk cId="2133415522" sldId="288"/>
            <ac:picMk id="6" creationId="{C4987A0A-585E-4714-85F8-DED5F5A08975}"/>
          </ac:picMkLst>
        </pc:picChg>
      </pc:sldChg>
      <pc:sldChg chg="addSp delSp modSp">
        <pc:chgData name="Andy Gray" userId="3900aca3-aa6e-4813-b4e0-c02f9e48a0aa" providerId="ADAL" clId="{1B5DEA8B-7999-4A6B-A8A0-ECF80B310EF0}" dt="2019-07-10T09:51:36.534" v="225" actId="14100"/>
        <pc:sldMkLst>
          <pc:docMk/>
          <pc:sldMk cId="2789822682" sldId="289"/>
        </pc:sldMkLst>
        <pc:picChg chg="del mod modCrop">
          <ac:chgData name="Andy Gray" userId="3900aca3-aa6e-4813-b4e0-c02f9e48a0aa" providerId="ADAL" clId="{1B5DEA8B-7999-4A6B-A8A0-ECF80B310EF0}" dt="2019-07-10T09:51:16.175" v="221" actId="478"/>
          <ac:picMkLst>
            <pc:docMk/>
            <pc:sldMk cId="2789822682" sldId="289"/>
            <ac:picMk id="5" creationId="{BC02DED0-00CB-4920-A564-7E699427CFA2}"/>
          </ac:picMkLst>
        </pc:picChg>
        <pc:picChg chg="add del">
          <ac:chgData name="Andy Gray" userId="3900aca3-aa6e-4813-b4e0-c02f9e48a0aa" providerId="ADAL" clId="{1B5DEA8B-7999-4A6B-A8A0-ECF80B310EF0}" dt="2019-07-10T09:50:21.034" v="207" actId="478"/>
          <ac:picMkLst>
            <pc:docMk/>
            <pc:sldMk cId="2789822682" sldId="289"/>
            <ac:picMk id="6" creationId="{0F9E5600-97BE-4646-814A-3072A2B19D46}"/>
          </ac:picMkLst>
        </pc:picChg>
        <pc:picChg chg="add mod ord modCrop">
          <ac:chgData name="Andy Gray" userId="3900aca3-aa6e-4813-b4e0-c02f9e48a0aa" providerId="ADAL" clId="{1B5DEA8B-7999-4A6B-A8A0-ECF80B310EF0}" dt="2019-07-10T09:51:36.534" v="225" actId="14100"/>
          <ac:picMkLst>
            <pc:docMk/>
            <pc:sldMk cId="2789822682" sldId="289"/>
            <ac:picMk id="7" creationId="{A7047101-4C61-4DD0-A66C-612DA979BBFB}"/>
          </ac:picMkLst>
        </pc:picChg>
      </pc:sldChg>
      <pc:sldChg chg="addSp delSp modSp">
        <pc:chgData name="Andy Gray" userId="3900aca3-aa6e-4813-b4e0-c02f9e48a0aa" providerId="ADAL" clId="{1B5DEA8B-7999-4A6B-A8A0-ECF80B310EF0}" dt="2019-07-10T09:54:05.101" v="241" actId="732"/>
        <pc:sldMkLst>
          <pc:docMk/>
          <pc:sldMk cId="1670540271" sldId="290"/>
        </pc:sldMkLst>
        <pc:picChg chg="add mod ord modCrop">
          <ac:chgData name="Andy Gray" userId="3900aca3-aa6e-4813-b4e0-c02f9e48a0aa" providerId="ADAL" clId="{1B5DEA8B-7999-4A6B-A8A0-ECF80B310EF0}" dt="2019-07-10T09:54:05.101" v="241" actId="732"/>
          <ac:picMkLst>
            <pc:docMk/>
            <pc:sldMk cId="1670540271" sldId="290"/>
            <ac:picMk id="5" creationId="{4A4DAEDE-EBBF-4AD1-A691-5D59F94DE3AF}"/>
          </ac:picMkLst>
        </pc:picChg>
        <pc:picChg chg="del mod modCrop">
          <ac:chgData name="Andy Gray" userId="3900aca3-aa6e-4813-b4e0-c02f9e48a0aa" providerId="ADAL" clId="{1B5DEA8B-7999-4A6B-A8A0-ECF80B310EF0}" dt="2019-07-10T09:53:50.750" v="238" actId="478"/>
          <ac:picMkLst>
            <pc:docMk/>
            <pc:sldMk cId="1670540271" sldId="290"/>
            <ac:picMk id="6" creationId="{A77D46CA-90E2-4782-B856-37259C6B39F5}"/>
          </ac:picMkLst>
        </pc:picChg>
      </pc:sldChg>
      <pc:sldChg chg="addSp delSp modSp">
        <pc:chgData name="Andy Gray" userId="3900aca3-aa6e-4813-b4e0-c02f9e48a0aa" providerId="ADAL" clId="{1B5DEA8B-7999-4A6B-A8A0-ECF80B310EF0}" dt="2019-07-10T09:55:36.611" v="256" actId="478"/>
        <pc:sldMkLst>
          <pc:docMk/>
          <pc:sldMk cId="2444037363" sldId="291"/>
        </pc:sldMkLst>
        <pc:picChg chg="add mod ord modCrop">
          <ac:chgData name="Andy Gray" userId="3900aca3-aa6e-4813-b4e0-c02f9e48a0aa" providerId="ADAL" clId="{1B5DEA8B-7999-4A6B-A8A0-ECF80B310EF0}" dt="2019-07-10T09:55:33.571" v="255" actId="167"/>
          <ac:picMkLst>
            <pc:docMk/>
            <pc:sldMk cId="2444037363" sldId="291"/>
            <ac:picMk id="5" creationId="{1649CD4C-381F-4566-80AA-88934A3AC091}"/>
          </ac:picMkLst>
        </pc:picChg>
        <pc:picChg chg="del mod modCrop">
          <ac:chgData name="Andy Gray" userId="3900aca3-aa6e-4813-b4e0-c02f9e48a0aa" providerId="ADAL" clId="{1B5DEA8B-7999-4A6B-A8A0-ECF80B310EF0}" dt="2019-07-10T09:55:36.611" v="256" actId="478"/>
          <ac:picMkLst>
            <pc:docMk/>
            <pc:sldMk cId="2444037363" sldId="291"/>
            <ac:picMk id="6" creationId="{FB17D4B0-E13B-424C-91BC-1BCD71316C4A}"/>
          </ac:picMkLst>
        </pc:picChg>
      </pc:sldChg>
      <pc:sldChg chg="addSp delSp modSp">
        <pc:chgData name="Andy Gray" userId="3900aca3-aa6e-4813-b4e0-c02f9e48a0aa" providerId="ADAL" clId="{1B5DEA8B-7999-4A6B-A8A0-ECF80B310EF0}" dt="2019-07-10T09:57:52.133" v="277" actId="14100"/>
        <pc:sldMkLst>
          <pc:docMk/>
          <pc:sldMk cId="3185057125" sldId="292"/>
        </pc:sldMkLst>
        <pc:picChg chg="del mod modCrop">
          <ac:chgData name="Andy Gray" userId="3900aca3-aa6e-4813-b4e0-c02f9e48a0aa" providerId="ADAL" clId="{1B5DEA8B-7999-4A6B-A8A0-ECF80B310EF0}" dt="2019-07-10T09:57:34.677" v="273" actId="478"/>
          <ac:picMkLst>
            <pc:docMk/>
            <pc:sldMk cId="3185057125" sldId="292"/>
            <ac:picMk id="5" creationId="{FB14AB2B-9AA0-4632-BFC5-82347EB29646}"/>
          </ac:picMkLst>
        </pc:picChg>
        <pc:picChg chg="add mod ord modCrop">
          <ac:chgData name="Andy Gray" userId="3900aca3-aa6e-4813-b4e0-c02f9e48a0aa" providerId="ADAL" clId="{1B5DEA8B-7999-4A6B-A8A0-ECF80B310EF0}" dt="2019-07-10T09:57:52.133" v="277" actId="14100"/>
          <ac:picMkLst>
            <pc:docMk/>
            <pc:sldMk cId="3185057125" sldId="292"/>
            <ac:picMk id="6" creationId="{48C76058-A66A-4BD2-A6F4-901846A11CB8}"/>
          </ac:picMkLst>
        </pc:picChg>
      </pc:sldChg>
      <pc:sldChg chg="addSp delSp modSp">
        <pc:chgData name="Andy Gray" userId="3900aca3-aa6e-4813-b4e0-c02f9e48a0aa" providerId="ADAL" clId="{1B5DEA8B-7999-4A6B-A8A0-ECF80B310EF0}" dt="2019-07-10T09:59:28.622" v="290" actId="732"/>
        <pc:sldMkLst>
          <pc:docMk/>
          <pc:sldMk cId="765036936" sldId="293"/>
        </pc:sldMkLst>
        <pc:picChg chg="add mod ord modCrop">
          <ac:chgData name="Andy Gray" userId="3900aca3-aa6e-4813-b4e0-c02f9e48a0aa" providerId="ADAL" clId="{1B5DEA8B-7999-4A6B-A8A0-ECF80B310EF0}" dt="2019-07-10T09:59:28.622" v="290" actId="732"/>
          <ac:picMkLst>
            <pc:docMk/>
            <pc:sldMk cId="765036936" sldId="293"/>
            <ac:picMk id="5" creationId="{BB43A3BB-4975-4EE8-BE11-3E6E72FBEBE2}"/>
          </ac:picMkLst>
        </pc:picChg>
        <pc:picChg chg="del mod modCrop">
          <ac:chgData name="Andy Gray" userId="3900aca3-aa6e-4813-b4e0-c02f9e48a0aa" providerId="ADAL" clId="{1B5DEA8B-7999-4A6B-A8A0-ECF80B310EF0}" dt="2019-07-10T09:59:10.873" v="286" actId="478"/>
          <ac:picMkLst>
            <pc:docMk/>
            <pc:sldMk cId="765036936" sldId="293"/>
            <ac:picMk id="6" creationId="{051C59AC-A6EE-4A42-B8A8-B9C10954AC19}"/>
          </ac:picMkLst>
        </pc:picChg>
      </pc:sldChg>
      <pc:sldChg chg="addSp delSp modSp">
        <pc:chgData name="Andy Gray" userId="3900aca3-aa6e-4813-b4e0-c02f9e48a0aa" providerId="ADAL" clId="{1B5DEA8B-7999-4A6B-A8A0-ECF80B310EF0}" dt="2019-07-10T10:01:41.272" v="306"/>
        <pc:sldMkLst>
          <pc:docMk/>
          <pc:sldMk cId="4042799189" sldId="295"/>
        </pc:sldMkLst>
        <pc:picChg chg="del mod modCrop">
          <ac:chgData name="Andy Gray" userId="3900aca3-aa6e-4813-b4e0-c02f9e48a0aa" providerId="ADAL" clId="{1B5DEA8B-7999-4A6B-A8A0-ECF80B310EF0}" dt="2019-07-10T10:01:11.941" v="302" actId="478"/>
          <ac:picMkLst>
            <pc:docMk/>
            <pc:sldMk cId="4042799189" sldId="295"/>
            <ac:picMk id="5" creationId="{B973FBC0-28E9-4FA8-AF6C-38DC9A4F4BA0}"/>
          </ac:picMkLst>
        </pc:picChg>
        <pc:picChg chg="add mod ord modCrop">
          <ac:chgData name="Andy Gray" userId="3900aca3-aa6e-4813-b4e0-c02f9e48a0aa" providerId="ADAL" clId="{1B5DEA8B-7999-4A6B-A8A0-ECF80B310EF0}" dt="2019-07-10T10:01:29.565" v="305" actId="732"/>
          <ac:picMkLst>
            <pc:docMk/>
            <pc:sldMk cId="4042799189" sldId="295"/>
            <ac:picMk id="6" creationId="{520C645E-49E7-4788-8638-B0102F27EAD3}"/>
          </ac:picMkLst>
        </pc:picChg>
        <pc:picChg chg="add">
          <ac:chgData name="Andy Gray" userId="3900aca3-aa6e-4813-b4e0-c02f9e48a0aa" providerId="ADAL" clId="{1B5DEA8B-7999-4A6B-A8A0-ECF80B310EF0}" dt="2019-07-10T10:01:41.272" v="306"/>
          <ac:picMkLst>
            <pc:docMk/>
            <pc:sldMk cId="4042799189" sldId="295"/>
            <ac:picMk id="7" creationId="{D17198F3-2966-43B5-A688-382ABA9C4A9B}"/>
          </ac:picMkLst>
        </pc:picChg>
      </pc:sldChg>
      <pc:sldChg chg="addSp delSp modSp">
        <pc:chgData name="Andy Gray" userId="3900aca3-aa6e-4813-b4e0-c02f9e48a0aa" providerId="ADAL" clId="{1B5DEA8B-7999-4A6B-A8A0-ECF80B310EF0}" dt="2019-07-10T10:04:22.919" v="318" actId="732"/>
        <pc:sldMkLst>
          <pc:docMk/>
          <pc:sldMk cId="3156972369" sldId="296"/>
        </pc:sldMkLst>
        <pc:picChg chg="del mod modCrop">
          <ac:chgData name="Andy Gray" userId="3900aca3-aa6e-4813-b4e0-c02f9e48a0aa" providerId="ADAL" clId="{1B5DEA8B-7999-4A6B-A8A0-ECF80B310EF0}" dt="2019-07-10T10:04:16.181" v="316" actId="478"/>
          <ac:picMkLst>
            <pc:docMk/>
            <pc:sldMk cId="3156972369" sldId="296"/>
            <ac:picMk id="5" creationId="{1A28A3FD-D254-491B-8FA6-211128675D32}"/>
          </ac:picMkLst>
        </pc:picChg>
        <pc:picChg chg="add mod ord modCrop">
          <ac:chgData name="Andy Gray" userId="3900aca3-aa6e-4813-b4e0-c02f9e48a0aa" providerId="ADAL" clId="{1B5DEA8B-7999-4A6B-A8A0-ECF80B310EF0}" dt="2019-07-10T10:04:22.919" v="318" actId="732"/>
          <ac:picMkLst>
            <pc:docMk/>
            <pc:sldMk cId="3156972369" sldId="296"/>
            <ac:picMk id="6" creationId="{6110A6B4-6ECD-4EDA-BB1C-F811086C061D}"/>
          </ac:picMkLst>
        </pc:picChg>
      </pc:sldChg>
      <pc:sldChg chg="addSp delSp modSp">
        <pc:chgData name="Andy Gray" userId="3900aca3-aa6e-4813-b4e0-c02f9e48a0aa" providerId="ADAL" clId="{1B5DEA8B-7999-4A6B-A8A0-ECF80B310EF0}" dt="2019-07-10T10:07:21.332" v="341" actId="14100"/>
        <pc:sldMkLst>
          <pc:docMk/>
          <pc:sldMk cId="3774089553" sldId="297"/>
        </pc:sldMkLst>
        <pc:spChg chg="mod">
          <ac:chgData name="Andy Gray" userId="3900aca3-aa6e-4813-b4e0-c02f9e48a0aa" providerId="ADAL" clId="{1B5DEA8B-7999-4A6B-A8A0-ECF80B310EF0}" dt="2019-07-10T10:06:43.495" v="336" actId="20577"/>
          <ac:spMkLst>
            <pc:docMk/>
            <pc:sldMk cId="3774089553" sldId="297"/>
            <ac:spMk id="3" creationId="{177B7767-50EA-4C3A-8309-70EBE886B7B1}"/>
          </ac:spMkLst>
        </pc:spChg>
        <pc:picChg chg="del mod modCrop">
          <ac:chgData name="Andy Gray" userId="3900aca3-aa6e-4813-b4e0-c02f9e48a0aa" providerId="ADAL" clId="{1B5DEA8B-7999-4A6B-A8A0-ECF80B310EF0}" dt="2019-07-10T10:06:19.313" v="331" actId="478"/>
          <ac:picMkLst>
            <pc:docMk/>
            <pc:sldMk cId="3774089553" sldId="297"/>
            <ac:picMk id="5" creationId="{D77A5143-B216-4F0F-8104-35DF8EA88109}"/>
          </ac:picMkLst>
        </pc:picChg>
        <pc:picChg chg="add mod ord modCrop">
          <ac:chgData name="Andy Gray" userId="3900aca3-aa6e-4813-b4e0-c02f9e48a0aa" providerId="ADAL" clId="{1B5DEA8B-7999-4A6B-A8A0-ECF80B310EF0}" dt="2019-07-10T10:07:21.332" v="341" actId="14100"/>
          <ac:picMkLst>
            <pc:docMk/>
            <pc:sldMk cId="3774089553" sldId="297"/>
            <ac:picMk id="6" creationId="{FC898B8D-6555-443A-93B5-B0E41A697B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7/12/2019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43d31d93c_0_67: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443d31d93c_0_6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63985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40912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288298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3233494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7BC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1709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E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8064E0-9195-4C8D-B860-50E25458C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Stock forms and types of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D88F266A-1D1E-42CB-A48A-876338A47A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F3985833-DA38-4CFE-A50F-56AB7AB267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B29C84BA-AE9B-4598-A0F2-78FC3DE24FF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Stock forms and types of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DC202E0-A551-4C1F-B9D2-9358717EB6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CCAA641-DCE6-4123-82F0-34BB3AA0E38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Stock forms and types of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5F1575B-9F63-4791-9624-A3C877AEF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651BF310-4CA0-4DFE-BF83-C90EC257868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Stock forms and types of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4FF81877-BFAA-4137-96B8-BE4222A2BE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09E8F0FF-05E2-4CC1-8059-0FF4D1D0D1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17C126AE-B511-458A-BE00-47B03F09252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Stock forms and types of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FFAE0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FFAE0D"/>
                </a:solidFill>
                <a:latin typeface="Arial"/>
                <a:cs typeface="Arial"/>
              </a:rPr>
              <a:t>3</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FFAE0D"/>
                </a:solidFill>
                <a:latin typeface="Museo 100" panose="02000000000000000000" pitchFamily="50" charset="0"/>
              </a:rPr>
              <a:t>7552</a:t>
            </a:r>
            <a:endParaRPr lang="en-GB" dirty="0">
              <a:solidFill>
                <a:srgbClr val="FFAE0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2"/>
            <a:ext cx="2889250" cy="1101022"/>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Stock forms </a:t>
            </a:r>
            <a:br>
              <a:rPr lang="en-GB" b="0" spc="0" dirty="0">
                <a:latin typeface="Museo 900" panose="02000000000000000000" pitchFamily="2" charset="0"/>
              </a:rPr>
            </a:br>
            <a:r>
              <a:rPr lang="en-GB" b="0" spc="0" dirty="0">
                <a:latin typeface="Museo 900" panose="02000000000000000000" pitchFamily="2" charset="0"/>
              </a:rPr>
              <a:t>and types of polymers</a:t>
            </a:r>
          </a:p>
        </p:txBody>
      </p:sp>
      <p:sp>
        <p:nvSpPr>
          <p:cNvPr id="2" name="Rectangle 1">
            <a:extLst>
              <a:ext uri="{FF2B5EF4-FFF2-40B4-BE49-F238E27FC236}">
                <a16:creationId xmlns:a16="http://schemas.microsoft.com/office/drawing/2014/main" id="{5D0622C2-AF6F-4358-8ACA-C3DF1EF102F7}"/>
              </a:ext>
            </a:extLst>
          </p:cNvPr>
          <p:cNvSpPr/>
          <p:nvPr/>
        </p:nvSpPr>
        <p:spPr>
          <a:xfrm>
            <a:off x="4725956" y="3151835"/>
            <a:ext cx="2752531" cy="864339"/>
          </a:xfrm>
          <a:prstGeom prst="rect">
            <a:avLst/>
          </a:prstGeom>
        </p:spPr>
        <p:txBody>
          <a:bodyPr wrap="square">
            <a:spAutoFit/>
          </a:bodyPr>
          <a:lstStyle/>
          <a:p>
            <a:pPr>
              <a:lnSpc>
                <a:spcPts val="2000"/>
              </a:lnSpc>
            </a:pPr>
            <a:r>
              <a:rPr lang="en-US" sz="2000" dirty="0">
                <a:solidFill>
                  <a:schemeClr val="bg1"/>
                </a:solidFill>
                <a:latin typeface="Museo 100" panose="02000000000000000000" pitchFamily="2" charset="0"/>
              </a:rPr>
              <a:t>Unit 2 </a:t>
            </a:r>
            <a:r>
              <a:rPr lang="en-GB" sz="2000" dirty="0">
                <a:solidFill>
                  <a:schemeClr val="bg1"/>
                </a:solidFill>
                <a:latin typeface="Museo 100" panose="02000000000000000000" pitchFamily="2" charset="0"/>
              </a:rPr>
              <a:t>Performance</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characteristics of polymers</a:t>
            </a:r>
            <a:endParaRPr lang="en-US" sz="2000" dirty="0">
              <a:solidFill>
                <a:schemeClr val="bg1"/>
              </a:solidFill>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olorful background&#10;&#10;Description generated with high confidence">
            <a:extLst>
              <a:ext uri="{FF2B5EF4-FFF2-40B4-BE49-F238E27FC236}">
                <a16:creationId xmlns:a16="http://schemas.microsoft.com/office/drawing/2014/main" id="{C4987A0A-585E-4714-85F8-DED5F5A089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0372" y="3093987"/>
            <a:ext cx="4193627" cy="2995248"/>
          </a:xfrm>
          <a:prstGeom prst="rect">
            <a:avLst/>
          </a:prstGeom>
        </p:spPr>
      </p:pic>
      <p:sp>
        <p:nvSpPr>
          <p:cNvPr id="2" name="Text Placeholder 1">
            <a:extLst>
              <a:ext uri="{FF2B5EF4-FFF2-40B4-BE49-F238E27FC236}">
                <a16:creationId xmlns:a16="http://schemas.microsoft.com/office/drawing/2014/main" id="{C1561755-7AC5-4324-BF1E-EAE5D091BA0C}"/>
              </a:ext>
            </a:extLst>
          </p:cNvPr>
          <p:cNvSpPr>
            <a:spLocks noGrp="1"/>
          </p:cNvSpPr>
          <p:nvPr>
            <p:ph type="body" sz="quarter" idx="13"/>
          </p:nvPr>
        </p:nvSpPr>
        <p:spPr/>
        <p:txBody>
          <a:bodyPr/>
          <a:lstStyle/>
          <a:p>
            <a:r>
              <a:rPr lang="en-GB" dirty="0"/>
              <a:t>Powders</a:t>
            </a:r>
          </a:p>
        </p:txBody>
      </p:sp>
      <p:sp>
        <p:nvSpPr>
          <p:cNvPr id="3" name="Text Placeholder 2">
            <a:extLst>
              <a:ext uri="{FF2B5EF4-FFF2-40B4-BE49-F238E27FC236}">
                <a16:creationId xmlns:a16="http://schemas.microsoft.com/office/drawing/2014/main" id="{8B9CB0BA-957D-4317-838C-04BF934B0E17}"/>
              </a:ext>
            </a:extLst>
          </p:cNvPr>
          <p:cNvSpPr>
            <a:spLocks noGrp="1"/>
          </p:cNvSpPr>
          <p:nvPr>
            <p:ph type="body" sz="quarter" idx="14"/>
          </p:nvPr>
        </p:nvSpPr>
        <p:spPr/>
        <p:txBody>
          <a:bodyPr/>
          <a:lstStyle/>
          <a:p>
            <a:r>
              <a:rPr lang="en-GB" dirty="0"/>
              <a:t>Polymer powders are often used as a coating for metal surfaces to protect them against corrosion</a:t>
            </a:r>
          </a:p>
          <a:p>
            <a:pPr lvl="1"/>
            <a:r>
              <a:rPr lang="en-GB" dirty="0"/>
              <a:t>Electrically charged or heated metal parts are dipped or sprayed in powdered polymer to create coatings on:</a:t>
            </a:r>
          </a:p>
          <a:p>
            <a:pPr lvl="2"/>
            <a:r>
              <a:rPr lang="en-GB" dirty="0">
                <a:solidFill>
                  <a:srgbClr val="867BCC"/>
                </a:solidFill>
              </a:rPr>
              <a:t>railings </a:t>
            </a:r>
          </a:p>
          <a:p>
            <a:pPr lvl="2"/>
            <a:r>
              <a:rPr lang="en-GB" dirty="0">
                <a:solidFill>
                  <a:srgbClr val="867BCC"/>
                </a:solidFill>
              </a:rPr>
              <a:t>bike and car parts</a:t>
            </a:r>
          </a:p>
          <a:p>
            <a:pPr lvl="2"/>
            <a:r>
              <a:rPr lang="en-GB" dirty="0">
                <a:solidFill>
                  <a:srgbClr val="867BCC"/>
                </a:solidFill>
              </a:rPr>
              <a:t>household appliances</a:t>
            </a:r>
            <a:br>
              <a:rPr lang="en-GB" dirty="0"/>
            </a:br>
            <a:endParaRPr lang="en-GB" dirty="0"/>
          </a:p>
          <a:p>
            <a:pPr lvl="1"/>
            <a:r>
              <a:rPr lang="en-GB" dirty="0">
                <a:solidFill>
                  <a:srgbClr val="FFAE0D"/>
                </a:solidFill>
              </a:rPr>
              <a:t>Powdered polymers are also </a:t>
            </a:r>
            <a:br>
              <a:rPr lang="en-GB" dirty="0">
                <a:solidFill>
                  <a:srgbClr val="FFAE0D"/>
                </a:solidFill>
              </a:rPr>
            </a:br>
            <a:r>
              <a:rPr lang="en-GB" dirty="0">
                <a:solidFill>
                  <a:srgbClr val="FFAE0D"/>
                </a:solidFill>
              </a:rPr>
              <a:t>used in 3D printing to produce </a:t>
            </a:r>
            <a:br>
              <a:rPr lang="en-GB" dirty="0">
                <a:solidFill>
                  <a:srgbClr val="FFAE0D"/>
                </a:solidFill>
              </a:rPr>
            </a:br>
            <a:r>
              <a:rPr lang="en-GB" dirty="0">
                <a:solidFill>
                  <a:srgbClr val="FFAE0D"/>
                </a:solidFill>
              </a:rPr>
              <a:t>prototypes where they are cured </a:t>
            </a:r>
            <a:br>
              <a:rPr lang="en-GB" dirty="0">
                <a:solidFill>
                  <a:srgbClr val="FFAE0D"/>
                </a:solidFill>
              </a:rPr>
            </a:br>
            <a:r>
              <a:rPr lang="en-GB" dirty="0">
                <a:solidFill>
                  <a:srgbClr val="FFAE0D"/>
                </a:solidFill>
              </a:rPr>
              <a:t>or sintered by a laser</a:t>
            </a:r>
          </a:p>
        </p:txBody>
      </p:sp>
    </p:spTree>
    <p:extLst>
      <p:ext uri="{BB962C8B-B14F-4D97-AF65-F5344CB8AC3E}">
        <p14:creationId xmlns:p14="http://schemas.microsoft.com/office/powerpoint/2010/main" val="213341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looking at the camera&#10;&#10;Description generated with very high confidence">
            <a:extLst>
              <a:ext uri="{FF2B5EF4-FFF2-40B4-BE49-F238E27FC236}">
                <a16:creationId xmlns:a16="http://schemas.microsoft.com/office/drawing/2014/main" id="{A7047101-4C61-4DD0-A66C-612DA979BB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4996" y="3147545"/>
            <a:ext cx="4939004" cy="3710455"/>
          </a:xfrm>
          <a:prstGeom prst="rect">
            <a:avLst/>
          </a:prstGeom>
        </p:spPr>
      </p:pic>
      <p:sp>
        <p:nvSpPr>
          <p:cNvPr id="2" name="Text Placeholder 1">
            <a:extLst>
              <a:ext uri="{FF2B5EF4-FFF2-40B4-BE49-F238E27FC236}">
                <a16:creationId xmlns:a16="http://schemas.microsoft.com/office/drawing/2014/main" id="{A9CE7D24-27D4-4DAA-95D5-E5D126EBBFEF}"/>
              </a:ext>
            </a:extLst>
          </p:cNvPr>
          <p:cNvSpPr>
            <a:spLocks noGrp="1"/>
          </p:cNvSpPr>
          <p:nvPr>
            <p:ph type="body" sz="quarter" idx="13"/>
          </p:nvPr>
        </p:nvSpPr>
        <p:spPr/>
        <p:txBody>
          <a:bodyPr/>
          <a:lstStyle/>
          <a:p>
            <a:r>
              <a:rPr lang="en-GB" dirty="0"/>
              <a:t>Foam board</a:t>
            </a:r>
          </a:p>
        </p:txBody>
      </p:sp>
      <p:sp>
        <p:nvSpPr>
          <p:cNvPr id="3" name="Text Placeholder 2">
            <a:extLst>
              <a:ext uri="{FF2B5EF4-FFF2-40B4-BE49-F238E27FC236}">
                <a16:creationId xmlns:a16="http://schemas.microsoft.com/office/drawing/2014/main" id="{EB71CE5D-50F3-4427-8FC6-0DA514F52343}"/>
              </a:ext>
            </a:extLst>
          </p:cNvPr>
          <p:cNvSpPr>
            <a:spLocks noGrp="1"/>
          </p:cNvSpPr>
          <p:nvPr>
            <p:ph type="body" sz="quarter" idx="14"/>
          </p:nvPr>
        </p:nvSpPr>
        <p:spPr/>
        <p:txBody>
          <a:bodyPr/>
          <a:lstStyle/>
          <a:p>
            <a:r>
              <a:rPr lang="en-GB" dirty="0"/>
              <a:t>Foam board is a lamination of two white card face layers sandwiched around a foam core</a:t>
            </a:r>
          </a:p>
          <a:p>
            <a:pPr lvl="1"/>
            <a:r>
              <a:rPr lang="en-GB" dirty="0"/>
              <a:t>Foam boards are lightweight and easy to cut and </a:t>
            </a:r>
            <a:br>
              <a:rPr lang="en-GB" dirty="0"/>
            </a:br>
            <a:r>
              <a:rPr lang="en-GB" dirty="0"/>
              <a:t>score, having a variety of uses including presentation boards</a:t>
            </a:r>
            <a:br>
              <a:rPr lang="en-GB" dirty="0"/>
            </a:br>
            <a:r>
              <a:rPr lang="en-GB" dirty="0"/>
              <a:t>framing artwork and model making</a:t>
            </a:r>
          </a:p>
          <a:p>
            <a:pPr lvl="1"/>
            <a:r>
              <a:rPr lang="en-GB" dirty="0"/>
              <a:t>Solvent-based adhesives must be used carefully as they can melt the foam core, making joining parts more difficult</a:t>
            </a:r>
          </a:p>
          <a:p>
            <a:pPr lvl="2"/>
            <a:r>
              <a:rPr lang="en-GB" dirty="0"/>
              <a:t>What functional opportunities </a:t>
            </a:r>
            <a:br>
              <a:rPr lang="en-GB" dirty="0"/>
            </a:br>
            <a:r>
              <a:rPr lang="en-GB" dirty="0"/>
              <a:t>do the card faces present?</a:t>
            </a:r>
          </a:p>
        </p:txBody>
      </p:sp>
      <p:pic>
        <p:nvPicPr>
          <p:cNvPr id="5" name="Picture 4">
            <a:extLst>
              <a:ext uri="{FF2B5EF4-FFF2-40B4-BE49-F238E27FC236}">
                <a16:creationId xmlns:a16="http://schemas.microsoft.com/office/drawing/2014/main" id="{DEB578B5-21BD-486E-999F-3319931D67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78982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wall, indoor&#10;&#10;Description generated with very high confidence">
            <a:extLst>
              <a:ext uri="{FF2B5EF4-FFF2-40B4-BE49-F238E27FC236}">
                <a16:creationId xmlns:a16="http://schemas.microsoft.com/office/drawing/2014/main" id="{4A4DAEDE-EBBF-4AD1-A691-5D59F94DE3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1747" y="1577005"/>
            <a:ext cx="2942253" cy="4630409"/>
          </a:xfrm>
          <a:prstGeom prst="rect">
            <a:avLst/>
          </a:prstGeom>
        </p:spPr>
      </p:pic>
      <p:sp>
        <p:nvSpPr>
          <p:cNvPr id="2" name="Text Placeholder 1">
            <a:extLst>
              <a:ext uri="{FF2B5EF4-FFF2-40B4-BE49-F238E27FC236}">
                <a16:creationId xmlns:a16="http://schemas.microsoft.com/office/drawing/2014/main" id="{61A3B02A-76A4-4965-B966-A84E90872958}"/>
              </a:ext>
            </a:extLst>
          </p:cNvPr>
          <p:cNvSpPr>
            <a:spLocks noGrp="1"/>
          </p:cNvSpPr>
          <p:nvPr>
            <p:ph type="body" sz="quarter" idx="13"/>
          </p:nvPr>
        </p:nvSpPr>
        <p:spPr/>
        <p:txBody>
          <a:bodyPr/>
          <a:lstStyle/>
          <a:p>
            <a:r>
              <a:rPr lang="en-GB" dirty="0"/>
              <a:t>Fluted polypropylene</a:t>
            </a:r>
          </a:p>
        </p:txBody>
      </p:sp>
      <p:sp>
        <p:nvSpPr>
          <p:cNvPr id="3" name="Text Placeholder 2">
            <a:extLst>
              <a:ext uri="{FF2B5EF4-FFF2-40B4-BE49-F238E27FC236}">
                <a16:creationId xmlns:a16="http://schemas.microsoft.com/office/drawing/2014/main" id="{65754F3E-F0BF-4A9D-8C00-1D7A59C40FBA}"/>
              </a:ext>
            </a:extLst>
          </p:cNvPr>
          <p:cNvSpPr>
            <a:spLocks noGrp="1"/>
          </p:cNvSpPr>
          <p:nvPr>
            <p:ph type="body" sz="quarter" idx="14"/>
          </p:nvPr>
        </p:nvSpPr>
        <p:spPr/>
        <p:txBody>
          <a:bodyPr/>
          <a:lstStyle/>
          <a:p>
            <a:r>
              <a:rPr lang="en-GB" dirty="0"/>
              <a:t>Fluted PP is a lightweight extruded sheet with integrated channels or flutes which is </a:t>
            </a:r>
            <a:br>
              <a:rPr lang="en-GB" dirty="0"/>
            </a:br>
            <a:r>
              <a:rPr lang="en-GB" dirty="0"/>
              <a:t>available in a wide range of colours </a:t>
            </a:r>
          </a:p>
          <a:p>
            <a:pPr lvl="1"/>
            <a:r>
              <a:rPr lang="en-GB" dirty="0"/>
              <a:t>Also known by the trade name Correx</a:t>
            </a:r>
            <a:r>
              <a:rPr lang="en-GB" baseline="30000" dirty="0"/>
              <a:t>®</a:t>
            </a:r>
            <a:r>
              <a:rPr lang="en-GB" dirty="0"/>
              <a:t>,</a:t>
            </a:r>
            <a:br>
              <a:rPr lang="en-GB" dirty="0"/>
            </a:br>
            <a:r>
              <a:rPr lang="en-GB" dirty="0"/>
              <a:t>it is often used for display and signage</a:t>
            </a:r>
            <a:br>
              <a:rPr lang="en-GB" dirty="0"/>
            </a:br>
            <a:r>
              <a:rPr lang="en-GB" dirty="0"/>
              <a:t>such as an estate agent’s ‘for sale’ board</a:t>
            </a:r>
          </a:p>
          <a:p>
            <a:pPr lvl="1"/>
            <a:r>
              <a:rPr lang="en-GB" dirty="0"/>
              <a:t>It is easily creased and bent lending </a:t>
            </a:r>
            <a:br>
              <a:rPr lang="en-GB" dirty="0"/>
            </a:br>
            <a:r>
              <a:rPr lang="en-GB" dirty="0"/>
              <a:t>itself to net construction for applications </a:t>
            </a:r>
            <a:br>
              <a:rPr lang="en-GB" dirty="0"/>
            </a:br>
            <a:r>
              <a:rPr lang="en-GB" dirty="0"/>
              <a:t>like foldable boxes, folders and folios</a:t>
            </a:r>
          </a:p>
          <a:p>
            <a:pPr lvl="1"/>
            <a:r>
              <a:rPr lang="en-GB" dirty="0">
                <a:solidFill>
                  <a:srgbClr val="FFAE0D"/>
                </a:solidFill>
              </a:rPr>
              <a:t>What properties make this an ideal </a:t>
            </a:r>
            <a:br>
              <a:rPr lang="en-GB" dirty="0">
                <a:solidFill>
                  <a:srgbClr val="FFAE0D"/>
                </a:solidFill>
              </a:rPr>
            </a:br>
            <a:r>
              <a:rPr lang="en-GB" dirty="0">
                <a:solidFill>
                  <a:srgbClr val="FFAE0D"/>
                </a:solidFill>
              </a:rPr>
              <a:t>material for transporting artwork?</a:t>
            </a:r>
          </a:p>
        </p:txBody>
      </p:sp>
    </p:spTree>
    <p:extLst>
      <p:ext uri="{BB962C8B-B14F-4D97-AF65-F5344CB8AC3E}">
        <p14:creationId xmlns:p14="http://schemas.microsoft.com/office/powerpoint/2010/main" val="167054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1649CD4C-381F-4566-80AA-88934A3AC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2500" y="3328988"/>
            <a:ext cx="4381500" cy="2959845"/>
          </a:xfrm>
          <a:prstGeom prst="rect">
            <a:avLst/>
          </a:prstGeom>
        </p:spPr>
      </p:pic>
      <p:sp>
        <p:nvSpPr>
          <p:cNvPr id="2" name="Text Placeholder 1">
            <a:extLst>
              <a:ext uri="{FF2B5EF4-FFF2-40B4-BE49-F238E27FC236}">
                <a16:creationId xmlns:a16="http://schemas.microsoft.com/office/drawing/2014/main" id="{5BF10366-83F5-4561-9C59-6696BBD9F7E4}"/>
              </a:ext>
            </a:extLst>
          </p:cNvPr>
          <p:cNvSpPr>
            <a:spLocks noGrp="1"/>
          </p:cNvSpPr>
          <p:nvPr>
            <p:ph type="body" sz="quarter" idx="13"/>
          </p:nvPr>
        </p:nvSpPr>
        <p:spPr/>
        <p:txBody>
          <a:bodyPr/>
          <a:lstStyle/>
          <a:p>
            <a:r>
              <a:rPr lang="en-GB" dirty="0"/>
              <a:t>Translucent polypropylene</a:t>
            </a:r>
          </a:p>
        </p:txBody>
      </p:sp>
      <p:sp>
        <p:nvSpPr>
          <p:cNvPr id="3" name="Text Placeholder 2">
            <a:extLst>
              <a:ext uri="{FF2B5EF4-FFF2-40B4-BE49-F238E27FC236}">
                <a16:creationId xmlns:a16="http://schemas.microsoft.com/office/drawing/2014/main" id="{D238859D-BA6F-4854-9AD0-03E7C487AE8A}"/>
              </a:ext>
            </a:extLst>
          </p:cNvPr>
          <p:cNvSpPr>
            <a:spLocks noGrp="1"/>
          </p:cNvSpPr>
          <p:nvPr>
            <p:ph type="body" sz="quarter" idx="14"/>
          </p:nvPr>
        </p:nvSpPr>
        <p:spPr/>
        <p:txBody>
          <a:bodyPr/>
          <a:lstStyle/>
          <a:p>
            <a:r>
              <a:rPr lang="en-GB" dirty="0"/>
              <a:t>Translucent PP sheet is a very tough, tear and water resistant material that may be coloured or clear and can be printed on and laser cut safely</a:t>
            </a:r>
          </a:p>
          <a:p>
            <a:pPr lvl="1"/>
            <a:r>
              <a:rPr lang="en-GB" dirty="0"/>
              <a:t>It is very flexible and can be scored and folded to create an envelope style opening or a polymer hinge </a:t>
            </a:r>
          </a:p>
          <a:p>
            <a:pPr lvl="1"/>
            <a:r>
              <a:rPr lang="en-GB" dirty="0"/>
              <a:t>It is often used for document folders </a:t>
            </a:r>
            <a:br>
              <a:rPr lang="en-GB" dirty="0"/>
            </a:br>
            <a:r>
              <a:rPr lang="en-GB" dirty="0"/>
              <a:t>and lightweight boxes as well </a:t>
            </a:r>
            <a:br>
              <a:rPr lang="en-GB" dirty="0"/>
            </a:br>
            <a:r>
              <a:rPr lang="en-GB" dirty="0"/>
              <a:t>as strong plastic packaging</a:t>
            </a:r>
          </a:p>
          <a:p>
            <a:pPr lvl="2"/>
            <a:r>
              <a:rPr lang="en-GB" dirty="0"/>
              <a:t>Translucent PP sheet has high </a:t>
            </a:r>
            <a:br>
              <a:rPr lang="en-GB" dirty="0"/>
            </a:br>
            <a:r>
              <a:rPr lang="en-GB" dirty="0"/>
              <a:t>light transmission – What type of </a:t>
            </a:r>
            <a:br>
              <a:rPr lang="en-GB" dirty="0"/>
            </a:br>
            <a:r>
              <a:rPr lang="en-GB" dirty="0"/>
              <a:t>school-based projects is this useful for?</a:t>
            </a:r>
          </a:p>
        </p:txBody>
      </p:sp>
    </p:spTree>
    <p:extLst>
      <p:ext uri="{BB962C8B-B14F-4D97-AF65-F5344CB8AC3E}">
        <p14:creationId xmlns:p14="http://schemas.microsoft.com/office/powerpoint/2010/main" val="244403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76058-A66A-4BD2-A6F4-901846A11C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470891" y="2703472"/>
            <a:ext cx="3673107" cy="3453607"/>
          </a:xfrm>
          <a:prstGeom prst="rect">
            <a:avLst/>
          </a:prstGeom>
        </p:spPr>
      </p:pic>
      <p:sp>
        <p:nvSpPr>
          <p:cNvPr id="2" name="Text Placeholder 1">
            <a:extLst>
              <a:ext uri="{FF2B5EF4-FFF2-40B4-BE49-F238E27FC236}">
                <a16:creationId xmlns:a16="http://schemas.microsoft.com/office/drawing/2014/main" id="{9112B260-8CAC-4B91-880F-54DBEB6C1D91}"/>
              </a:ext>
            </a:extLst>
          </p:cNvPr>
          <p:cNvSpPr>
            <a:spLocks noGrp="1"/>
          </p:cNvSpPr>
          <p:nvPr>
            <p:ph type="body" sz="quarter" idx="13"/>
          </p:nvPr>
        </p:nvSpPr>
        <p:spPr/>
        <p:txBody>
          <a:bodyPr/>
          <a:lstStyle/>
          <a:p>
            <a:r>
              <a:rPr lang="en-GB" dirty="0"/>
              <a:t>Styrofoam</a:t>
            </a:r>
            <a:r>
              <a:rPr lang="en-GB" baseline="30000" dirty="0"/>
              <a:t>®</a:t>
            </a:r>
          </a:p>
        </p:txBody>
      </p:sp>
      <p:sp>
        <p:nvSpPr>
          <p:cNvPr id="3" name="Text Placeholder 2">
            <a:extLst>
              <a:ext uri="{FF2B5EF4-FFF2-40B4-BE49-F238E27FC236}">
                <a16:creationId xmlns:a16="http://schemas.microsoft.com/office/drawing/2014/main" id="{38ED2DD2-6A52-4392-81F8-E6DA6B3B0F32}"/>
              </a:ext>
            </a:extLst>
          </p:cNvPr>
          <p:cNvSpPr>
            <a:spLocks noGrp="1"/>
          </p:cNvSpPr>
          <p:nvPr>
            <p:ph type="body" sz="quarter" idx="14"/>
          </p:nvPr>
        </p:nvSpPr>
        <p:spPr/>
        <p:txBody>
          <a:bodyPr/>
          <a:lstStyle/>
          <a:p>
            <a:r>
              <a:rPr lang="en-GB" dirty="0"/>
              <a:t>Often used in the school workshop, Styrofoam</a:t>
            </a:r>
            <a:r>
              <a:rPr lang="en-GB" baseline="30000" dirty="0"/>
              <a:t>®</a:t>
            </a:r>
            <a:r>
              <a:rPr lang="en-GB" dirty="0"/>
              <a:t> is a dense extruded foam that is usually blue in colour</a:t>
            </a:r>
          </a:p>
          <a:p>
            <a:pPr lvl="1"/>
            <a:r>
              <a:rPr lang="en-GB" dirty="0"/>
              <a:t>It is available in sheet and block form in a range of thicknesses and can be cut and shaped with </a:t>
            </a:r>
            <a:br>
              <a:rPr lang="en-GB" dirty="0"/>
            </a:br>
            <a:r>
              <a:rPr lang="en-GB" dirty="0"/>
              <a:t>a variety of tools including a hot wire</a:t>
            </a:r>
          </a:p>
          <a:p>
            <a:pPr lvl="1"/>
            <a:r>
              <a:rPr lang="en-GB" dirty="0"/>
              <a:t>It is commonly used for model making</a:t>
            </a:r>
          </a:p>
          <a:p>
            <a:pPr lvl="1"/>
            <a:r>
              <a:rPr lang="en-GB" dirty="0"/>
              <a:t>It can also be used for making </a:t>
            </a:r>
            <a:br>
              <a:rPr lang="en-GB" dirty="0"/>
            </a:br>
            <a:r>
              <a:rPr lang="en-GB" dirty="0"/>
              <a:t>robust moulds and formers</a:t>
            </a:r>
          </a:p>
          <a:p>
            <a:pPr lvl="1"/>
            <a:r>
              <a:rPr lang="en-GB" dirty="0">
                <a:solidFill>
                  <a:srgbClr val="FFAE0D"/>
                </a:solidFill>
              </a:rPr>
              <a:t>What precautions should be taken </a:t>
            </a:r>
            <a:br>
              <a:rPr lang="en-GB" dirty="0">
                <a:solidFill>
                  <a:srgbClr val="FFAE0D"/>
                </a:solidFill>
              </a:rPr>
            </a:br>
            <a:r>
              <a:rPr lang="en-GB" dirty="0">
                <a:solidFill>
                  <a:srgbClr val="FFAE0D"/>
                </a:solidFill>
              </a:rPr>
              <a:t>when cutting and sanding Styrofoam?</a:t>
            </a:r>
          </a:p>
        </p:txBody>
      </p:sp>
    </p:spTree>
    <p:extLst>
      <p:ext uri="{BB962C8B-B14F-4D97-AF65-F5344CB8AC3E}">
        <p14:creationId xmlns:p14="http://schemas.microsoft.com/office/powerpoint/2010/main" val="318505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3A3BB-4975-4EE8-BE11-3E6E72FBEB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7021" y="2400322"/>
            <a:ext cx="4316979" cy="3779761"/>
          </a:xfrm>
          <a:prstGeom prst="rect">
            <a:avLst/>
          </a:prstGeom>
        </p:spPr>
      </p:pic>
      <p:sp>
        <p:nvSpPr>
          <p:cNvPr id="2" name="Text Placeholder 1">
            <a:extLst>
              <a:ext uri="{FF2B5EF4-FFF2-40B4-BE49-F238E27FC236}">
                <a16:creationId xmlns:a16="http://schemas.microsoft.com/office/drawing/2014/main" id="{D5FE57E5-2403-454A-96D3-F3A15F859BC1}"/>
              </a:ext>
            </a:extLst>
          </p:cNvPr>
          <p:cNvSpPr>
            <a:spLocks noGrp="1"/>
          </p:cNvSpPr>
          <p:nvPr>
            <p:ph type="body" sz="quarter" idx="13"/>
          </p:nvPr>
        </p:nvSpPr>
        <p:spPr/>
        <p:txBody>
          <a:bodyPr/>
          <a:lstStyle/>
          <a:p>
            <a:r>
              <a:rPr lang="en-GB" dirty="0"/>
              <a:t>LDPE sheet</a:t>
            </a:r>
          </a:p>
        </p:txBody>
      </p:sp>
      <p:sp>
        <p:nvSpPr>
          <p:cNvPr id="3" name="Text Placeholder 2">
            <a:extLst>
              <a:ext uri="{FF2B5EF4-FFF2-40B4-BE49-F238E27FC236}">
                <a16:creationId xmlns:a16="http://schemas.microsoft.com/office/drawing/2014/main" id="{ACAAD9B3-1ECD-48EE-92D6-E611AC2BD417}"/>
              </a:ext>
            </a:extLst>
          </p:cNvPr>
          <p:cNvSpPr>
            <a:spLocks noGrp="1"/>
          </p:cNvSpPr>
          <p:nvPr>
            <p:ph type="body" sz="quarter" idx="14"/>
          </p:nvPr>
        </p:nvSpPr>
        <p:spPr/>
        <p:txBody>
          <a:bodyPr/>
          <a:lstStyle/>
          <a:p>
            <a:r>
              <a:rPr lang="en-GB" dirty="0"/>
              <a:t>Low density polyethylene sheet is a tough flexible material with very good chemical resistance</a:t>
            </a:r>
          </a:p>
          <a:p>
            <a:pPr lvl="1"/>
            <a:r>
              <a:rPr lang="en-GB" dirty="0"/>
              <a:t>It is available as a very thin film or sheet, making it a </a:t>
            </a:r>
            <a:br>
              <a:rPr lang="en-GB" dirty="0"/>
            </a:br>
            <a:r>
              <a:rPr lang="en-GB" dirty="0"/>
              <a:t>practical solution for applications including:</a:t>
            </a:r>
          </a:p>
          <a:p>
            <a:pPr lvl="1"/>
            <a:r>
              <a:rPr lang="en-GB" dirty="0"/>
              <a:t>Food wrap and bags</a:t>
            </a:r>
          </a:p>
          <a:p>
            <a:pPr lvl="1"/>
            <a:r>
              <a:rPr lang="en-GB" dirty="0"/>
              <a:t>Carrier, bin and freezer bags</a:t>
            </a:r>
          </a:p>
          <a:p>
            <a:pPr lvl="1"/>
            <a:r>
              <a:rPr lang="en-GB" dirty="0"/>
              <a:t>Packaging including air pillows </a:t>
            </a:r>
            <a:br>
              <a:rPr lang="en-GB" dirty="0"/>
            </a:br>
            <a:r>
              <a:rPr lang="en-GB" dirty="0"/>
              <a:t>and bubble wrap</a:t>
            </a:r>
          </a:p>
          <a:p>
            <a:pPr lvl="1"/>
            <a:r>
              <a:rPr lang="en-GB" dirty="0">
                <a:solidFill>
                  <a:srgbClr val="FFAE0D"/>
                </a:solidFill>
              </a:rPr>
              <a:t>What makes this material </a:t>
            </a:r>
            <a:br>
              <a:rPr lang="en-GB" dirty="0">
                <a:solidFill>
                  <a:srgbClr val="FFAE0D"/>
                </a:solidFill>
              </a:rPr>
            </a:br>
            <a:r>
              <a:rPr lang="en-GB" dirty="0">
                <a:solidFill>
                  <a:srgbClr val="FFAE0D"/>
                </a:solidFill>
              </a:rPr>
              <a:t>ideal for use as a pond liner?</a:t>
            </a:r>
          </a:p>
          <a:p>
            <a:pPr lvl="1"/>
            <a:endParaRPr lang="en-GB" dirty="0"/>
          </a:p>
        </p:txBody>
      </p:sp>
    </p:spTree>
    <p:extLst>
      <p:ext uri="{BB962C8B-B14F-4D97-AF65-F5344CB8AC3E}">
        <p14:creationId xmlns:p14="http://schemas.microsoft.com/office/powerpoint/2010/main" val="76503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bottle&#10;&#10;Description generated with high confidence">
            <a:extLst>
              <a:ext uri="{FF2B5EF4-FFF2-40B4-BE49-F238E27FC236}">
                <a16:creationId xmlns:a16="http://schemas.microsoft.com/office/drawing/2014/main" id="{520C645E-49E7-4788-8638-B0102F27EA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362354" y="706295"/>
            <a:ext cx="4781646" cy="6151705"/>
          </a:xfrm>
          <a:prstGeom prst="rect">
            <a:avLst/>
          </a:prstGeom>
        </p:spPr>
      </p:pic>
      <p:sp>
        <p:nvSpPr>
          <p:cNvPr id="2" name="Text Placeholder 1">
            <a:extLst>
              <a:ext uri="{FF2B5EF4-FFF2-40B4-BE49-F238E27FC236}">
                <a16:creationId xmlns:a16="http://schemas.microsoft.com/office/drawing/2014/main" id="{ECAE1A9A-63E2-443E-AA2F-4B6933DECD67}"/>
              </a:ext>
            </a:extLst>
          </p:cNvPr>
          <p:cNvSpPr>
            <a:spLocks noGrp="1"/>
          </p:cNvSpPr>
          <p:nvPr>
            <p:ph type="body" sz="quarter" idx="13"/>
          </p:nvPr>
        </p:nvSpPr>
        <p:spPr/>
        <p:txBody>
          <a:bodyPr/>
          <a:lstStyle/>
          <a:p>
            <a:r>
              <a:rPr lang="en-GB" dirty="0"/>
              <a:t>Plastazote</a:t>
            </a:r>
            <a:r>
              <a:rPr lang="en-GB" baseline="30000" dirty="0"/>
              <a:t>®</a:t>
            </a:r>
            <a:r>
              <a:rPr lang="en-GB" dirty="0"/>
              <a:t> foam</a:t>
            </a:r>
          </a:p>
        </p:txBody>
      </p:sp>
      <p:sp>
        <p:nvSpPr>
          <p:cNvPr id="3" name="Text Placeholder 2">
            <a:extLst>
              <a:ext uri="{FF2B5EF4-FFF2-40B4-BE49-F238E27FC236}">
                <a16:creationId xmlns:a16="http://schemas.microsoft.com/office/drawing/2014/main" id="{A62862CF-ADCD-45C0-B1D5-DE89685A62A8}"/>
              </a:ext>
            </a:extLst>
          </p:cNvPr>
          <p:cNvSpPr>
            <a:spLocks noGrp="1"/>
          </p:cNvSpPr>
          <p:nvPr>
            <p:ph type="body" sz="quarter" idx="14"/>
          </p:nvPr>
        </p:nvSpPr>
        <p:spPr/>
        <p:txBody>
          <a:bodyPr/>
          <a:lstStyle/>
          <a:p>
            <a:r>
              <a:rPr lang="en-GB" dirty="0"/>
              <a:t>Plastazote</a:t>
            </a:r>
            <a:r>
              <a:rPr lang="en-GB" baseline="30000" dirty="0"/>
              <a:t>®</a:t>
            </a:r>
            <a:r>
              <a:rPr lang="en-GB" dirty="0"/>
              <a:t> is an engineered foam which </a:t>
            </a:r>
            <a:br>
              <a:rPr lang="en-GB" dirty="0"/>
            </a:br>
            <a:r>
              <a:rPr lang="en-GB" dirty="0"/>
              <a:t>is tough, flexible and very lightweight</a:t>
            </a:r>
          </a:p>
          <a:p>
            <a:pPr lvl="1"/>
            <a:r>
              <a:rPr lang="en-GB" dirty="0"/>
              <a:t>It has excellent impact resistance making it ideal for </a:t>
            </a:r>
            <a:br>
              <a:rPr lang="en-GB" dirty="0"/>
            </a:br>
            <a:r>
              <a:rPr lang="en-GB" dirty="0"/>
              <a:t>use in protective packaging, protective sportswear</a:t>
            </a:r>
          </a:p>
          <a:p>
            <a:pPr lvl="1"/>
            <a:r>
              <a:rPr lang="en-GB" dirty="0"/>
              <a:t>It is also used for exercise and yoga mats</a:t>
            </a:r>
          </a:p>
          <a:p>
            <a:pPr lvl="1"/>
            <a:r>
              <a:rPr lang="en-GB" dirty="0"/>
              <a:t>Its insulating properties make </a:t>
            </a:r>
            <a:br>
              <a:rPr lang="en-GB" dirty="0"/>
            </a:br>
            <a:r>
              <a:rPr lang="en-GB" dirty="0"/>
              <a:t>it useful for piping covers</a:t>
            </a:r>
          </a:p>
          <a:p>
            <a:pPr lvl="2"/>
            <a:r>
              <a:rPr lang="en-GB" dirty="0"/>
              <a:t>Why is it an ideal material</a:t>
            </a:r>
            <a:br>
              <a:rPr lang="en-GB" dirty="0"/>
            </a:br>
            <a:r>
              <a:rPr lang="en-GB" dirty="0"/>
              <a:t>for making roll mats used</a:t>
            </a:r>
            <a:br>
              <a:rPr lang="en-GB" dirty="0"/>
            </a:br>
            <a:r>
              <a:rPr lang="en-GB" dirty="0"/>
              <a:t>by hikers and campers?</a:t>
            </a:r>
          </a:p>
        </p:txBody>
      </p:sp>
      <p:pic>
        <p:nvPicPr>
          <p:cNvPr id="7" name="Picture 6">
            <a:extLst>
              <a:ext uri="{FF2B5EF4-FFF2-40B4-BE49-F238E27FC236}">
                <a16:creationId xmlns:a16="http://schemas.microsoft.com/office/drawing/2014/main" id="{D17198F3-2966-43B5-A688-382ABA9C4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04279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6110A6B4-6ECD-4EDA-BB1C-F811086C0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3188" y="2987278"/>
            <a:ext cx="3410812" cy="3044350"/>
          </a:xfrm>
          <a:prstGeom prst="rect">
            <a:avLst/>
          </a:prstGeom>
        </p:spPr>
      </p:pic>
      <p:sp>
        <p:nvSpPr>
          <p:cNvPr id="2" name="Text Placeholder 1">
            <a:extLst>
              <a:ext uri="{FF2B5EF4-FFF2-40B4-BE49-F238E27FC236}">
                <a16:creationId xmlns:a16="http://schemas.microsoft.com/office/drawing/2014/main" id="{807E3EF4-94A6-41BD-83CB-A65803D3F044}"/>
              </a:ext>
            </a:extLst>
          </p:cNvPr>
          <p:cNvSpPr>
            <a:spLocks noGrp="1"/>
          </p:cNvSpPr>
          <p:nvPr>
            <p:ph type="body" sz="quarter" idx="13"/>
          </p:nvPr>
        </p:nvSpPr>
        <p:spPr/>
        <p:txBody>
          <a:bodyPr/>
          <a:lstStyle/>
          <a:p>
            <a:r>
              <a:rPr lang="en-GB" dirty="0"/>
              <a:t>Cellulose acetate</a:t>
            </a:r>
          </a:p>
        </p:txBody>
      </p:sp>
      <p:sp>
        <p:nvSpPr>
          <p:cNvPr id="3" name="Text Placeholder 2">
            <a:extLst>
              <a:ext uri="{FF2B5EF4-FFF2-40B4-BE49-F238E27FC236}">
                <a16:creationId xmlns:a16="http://schemas.microsoft.com/office/drawing/2014/main" id="{4F9A0B40-50D5-4A3F-8226-37412B78E0B4}"/>
              </a:ext>
            </a:extLst>
          </p:cNvPr>
          <p:cNvSpPr>
            <a:spLocks noGrp="1"/>
          </p:cNvSpPr>
          <p:nvPr>
            <p:ph type="body" sz="quarter" idx="14"/>
          </p:nvPr>
        </p:nvSpPr>
        <p:spPr>
          <a:xfrm>
            <a:off x="724280" y="1704179"/>
            <a:ext cx="7797230" cy="3453607"/>
          </a:xfrm>
        </p:spPr>
        <p:txBody>
          <a:bodyPr/>
          <a:lstStyle/>
          <a:p>
            <a:r>
              <a:rPr lang="en-GB" dirty="0"/>
              <a:t>Cellulose acetate is a tough, transparent, naturally derived thermoplastic film that is biodegradable</a:t>
            </a:r>
          </a:p>
          <a:p>
            <a:pPr lvl="1"/>
            <a:r>
              <a:rPr lang="en-GB" dirty="0"/>
              <a:t>Cellulose acetate film was introduced in the </a:t>
            </a:r>
            <a:br>
              <a:rPr lang="en-GB" dirty="0"/>
            </a:br>
            <a:r>
              <a:rPr lang="en-GB" dirty="0"/>
              <a:t>early 1900s as a photographic film and is </a:t>
            </a:r>
            <a:br>
              <a:rPr lang="en-GB" dirty="0"/>
            </a:br>
            <a:r>
              <a:rPr lang="en-GB" dirty="0"/>
              <a:t>still used for this application to this day</a:t>
            </a:r>
          </a:p>
          <a:p>
            <a:pPr lvl="1"/>
            <a:r>
              <a:rPr lang="en-GB" dirty="0"/>
              <a:t>Other uses include a biodegradable </a:t>
            </a:r>
            <a:br>
              <a:rPr lang="en-GB" dirty="0"/>
            </a:br>
            <a:r>
              <a:rPr lang="en-GB" dirty="0"/>
              <a:t>packaging material</a:t>
            </a:r>
          </a:p>
          <a:p>
            <a:pPr lvl="1"/>
            <a:r>
              <a:rPr lang="en-GB" dirty="0">
                <a:solidFill>
                  <a:srgbClr val="FFAE0D"/>
                </a:solidFill>
              </a:rPr>
              <a:t>How can vintage cellulose acetate </a:t>
            </a:r>
            <a:br>
              <a:rPr lang="en-GB" dirty="0">
                <a:solidFill>
                  <a:srgbClr val="FFAE0D"/>
                </a:solidFill>
              </a:rPr>
            </a:br>
            <a:r>
              <a:rPr lang="en-GB" dirty="0">
                <a:solidFill>
                  <a:srgbClr val="FFAE0D"/>
                </a:solidFill>
              </a:rPr>
              <a:t>movie film be stored to reduce the </a:t>
            </a:r>
            <a:br>
              <a:rPr lang="en-GB" dirty="0">
                <a:solidFill>
                  <a:srgbClr val="FFAE0D"/>
                </a:solidFill>
              </a:rPr>
            </a:br>
            <a:r>
              <a:rPr lang="en-GB" dirty="0">
                <a:solidFill>
                  <a:srgbClr val="FFAE0D"/>
                </a:solidFill>
              </a:rPr>
              <a:t>likelihood of degradation?</a:t>
            </a:r>
          </a:p>
        </p:txBody>
      </p:sp>
    </p:spTree>
    <p:extLst>
      <p:ext uri="{BB962C8B-B14F-4D97-AF65-F5344CB8AC3E}">
        <p14:creationId xmlns:p14="http://schemas.microsoft.com/office/powerpoint/2010/main" val="315697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generated with high confidence">
            <a:extLst>
              <a:ext uri="{FF2B5EF4-FFF2-40B4-BE49-F238E27FC236}">
                <a16:creationId xmlns:a16="http://schemas.microsoft.com/office/drawing/2014/main" id="{FC898B8D-6555-443A-93B5-B0E41A697B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9002" y="2270448"/>
            <a:ext cx="3874999" cy="3956181"/>
          </a:xfrm>
          <a:prstGeom prst="rect">
            <a:avLst/>
          </a:prstGeom>
        </p:spPr>
      </p:pic>
      <p:sp>
        <p:nvSpPr>
          <p:cNvPr id="2" name="Text Placeholder 1">
            <a:extLst>
              <a:ext uri="{FF2B5EF4-FFF2-40B4-BE49-F238E27FC236}">
                <a16:creationId xmlns:a16="http://schemas.microsoft.com/office/drawing/2014/main" id="{AA1F5351-12CF-476A-8C70-94C5978A1E15}"/>
              </a:ext>
            </a:extLst>
          </p:cNvPr>
          <p:cNvSpPr>
            <a:spLocks noGrp="1"/>
          </p:cNvSpPr>
          <p:nvPr>
            <p:ph type="body" sz="quarter" idx="13"/>
          </p:nvPr>
        </p:nvSpPr>
        <p:spPr/>
        <p:txBody>
          <a:bodyPr/>
          <a:lstStyle/>
          <a:p>
            <a:r>
              <a:rPr lang="en-GB" dirty="0"/>
              <a:t>Polylactide sheet and film</a:t>
            </a:r>
          </a:p>
        </p:txBody>
      </p:sp>
      <p:sp>
        <p:nvSpPr>
          <p:cNvPr id="3" name="Text Placeholder 2">
            <a:extLst>
              <a:ext uri="{FF2B5EF4-FFF2-40B4-BE49-F238E27FC236}">
                <a16:creationId xmlns:a16="http://schemas.microsoft.com/office/drawing/2014/main" id="{177B7767-50EA-4C3A-8309-70EBE886B7B1}"/>
              </a:ext>
            </a:extLst>
          </p:cNvPr>
          <p:cNvSpPr>
            <a:spLocks noGrp="1"/>
          </p:cNvSpPr>
          <p:nvPr>
            <p:ph type="body" sz="quarter" idx="14"/>
          </p:nvPr>
        </p:nvSpPr>
        <p:spPr/>
        <p:txBody>
          <a:bodyPr/>
          <a:lstStyle/>
          <a:p>
            <a:r>
              <a:rPr lang="en-GB" dirty="0"/>
              <a:t>Also known as Polylactide acid or PLA, this is a biodegradable polymer </a:t>
            </a:r>
          </a:p>
          <a:p>
            <a:pPr lvl="1"/>
            <a:r>
              <a:rPr lang="en-GB" dirty="0"/>
              <a:t>It is made from renewable resources </a:t>
            </a:r>
            <a:br>
              <a:rPr lang="en-GB" dirty="0"/>
            </a:br>
            <a:r>
              <a:rPr lang="en-GB" dirty="0"/>
              <a:t>like corn starch or sugar beet</a:t>
            </a:r>
          </a:p>
          <a:p>
            <a:pPr lvl="1"/>
            <a:r>
              <a:rPr lang="en-GB" dirty="0"/>
              <a:t>It is also compostable and recyclable</a:t>
            </a:r>
          </a:p>
          <a:p>
            <a:pPr lvl="1"/>
            <a:r>
              <a:rPr lang="en-GB" dirty="0"/>
              <a:t>It is commonly used as a sustainable </a:t>
            </a:r>
            <a:br>
              <a:rPr lang="en-GB" dirty="0"/>
            </a:br>
            <a:r>
              <a:rPr lang="en-GB" dirty="0"/>
              <a:t>alternative to petrochemical based </a:t>
            </a:r>
            <a:br>
              <a:rPr lang="en-GB" dirty="0"/>
            </a:br>
            <a:r>
              <a:rPr lang="en-GB" dirty="0"/>
              <a:t>packaging such as PET</a:t>
            </a:r>
          </a:p>
          <a:p>
            <a:pPr lvl="1"/>
            <a:r>
              <a:rPr lang="en-US" dirty="0">
                <a:solidFill>
                  <a:srgbClr val="FFAE0D"/>
                </a:solidFill>
              </a:rPr>
              <a:t>A huge amount of corn is needed to </a:t>
            </a:r>
            <a:br>
              <a:rPr lang="en-US" dirty="0">
                <a:solidFill>
                  <a:srgbClr val="FFAE0D"/>
                </a:solidFill>
              </a:rPr>
            </a:br>
            <a:r>
              <a:rPr lang="en-US" dirty="0">
                <a:solidFill>
                  <a:srgbClr val="FFAE0D"/>
                </a:solidFill>
              </a:rPr>
              <a:t>produce PLA</a:t>
            </a:r>
          </a:p>
          <a:p>
            <a:pPr lvl="1"/>
            <a:r>
              <a:rPr lang="en-US" dirty="0">
                <a:solidFill>
                  <a:srgbClr val="FFAE0D"/>
                </a:solidFill>
              </a:rPr>
              <a:t>What problems might arise as demand </a:t>
            </a:r>
            <a:br>
              <a:rPr lang="en-US" dirty="0">
                <a:solidFill>
                  <a:srgbClr val="FFAE0D"/>
                </a:solidFill>
              </a:rPr>
            </a:br>
            <a:r>
              <a:rPr lang="en-US" dirty="0">
                <a:solidFill>
                  <a:srgbClr val="FFAE0D"/>
                </a:solidFill>
              </a:rPr>
              <a:t>for the material grows?</a:t>
            </a:r>
            <a:endParaRPr lang="en-GB" dirty="0">
              <a:solidFill>
                <a:srgbClr val="FFAE0D"/>
              </a:solidFill>
            </a:endParaRPr>
          </a:p>
          <a:p>
            <a:pPr lvl="1"/>
            <a:endParaRPr lang="en-GB" dirty="0"/>
          </a:p>
        </p:txBody>
      </p:sp>
    </p:spTree>
    <p:extLst>
      <p:ext uri="{BB962C8B-B14F-4D97-AF65-F5344CB8AC3E}">
        <p14:creationId xmlns:p14="http://schemas.microsoft.com/office/powerpoint/2010/main" val="377408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D3E033-5C7E-42CD-A748-6C83B732D205}"/>
              </a:ext>
            </a:extLst>
          </p:cNvPr>
          <p:cNvSpPr>
            <a:spLocks noGrp="1"/>
          </p:cNvSpPr>
          <p:nvPr>
            <p:ph type="body" sz="quarter" idx="13"/>
          </p:nvPr>
        </p:nvSpPr>
        <p:spPr/>
        <p:txBody>
          <a:bodyPr/>
          <a:lstStyle/>
          <a:p>
            <a:r>
              <a:rPr lang="en-GB" dirty="0"/>
              <a:t>Worksheet 3</a:t>
            </a:r>
          </a:p>
        </p:txBody>
      </p:sp>
      <p:sp>
        <p:nvSpPr>
          <p:cNvPr id="5" name="Text Placeholder 4">
            <a:extLst>
              <a:ext uri="{FF2B5EF4-FFF2-40B4-BE49-F238E27FC236}">
                <a16:creationId xmlns:a16="http://schemas.microsoft.com/office/drawing/2014/main" id="{61AD5399-584C-4998-B90F-B4F53930737E}"/>
              </a:ext>
            </a:extLst>
          </p:cNvPr>
          <p:cNvSpPr>
            <a:spLocks noGrp="1"/>
          </p:cNvSpPr>
          <p:nvPr>
            <p:ph type="body" sz="quarter" idx="14"/>
          </p:nvPr>
        </p:nvSpPr>
        <p:spPr/>
        <p:txBody>
          <a:bodyPr/>
          <a:lstStyle/>
          <a:p>
            <a:r>
              <a:rPr lang="en-GB" dirty="0"/>
              <a:t>Complete </a:t>
            </a:r>
            <a:r>
              <a:rPr lang="en-GB" b="1" dirty="0"/>
              <a:t>Tasks 1 </a:t>
            </a:r>
            <a:r>
              <a:rPr lang="en-GB" dirty="0"/>
              <a:t>and</a:t>
            </a:r>
            <a:r>
              <a:rPr lang="en-GB" b="1" dirty="0"/>
              <a:t> 2</a:t>
            </a:r>
            <a:r>
              <a:rPr lang="en-GB" dirty="0"/>
              <a:t> of your </a:t>
            </a:r>
            <a:r>
              <a:rPr lang="en-GB" b="1" dirty="0"/>
              <a:t>Worksheet </a:t>
            </a:r>
          </a:p>
        </p:txBody>
      </p:sp>
    </p:spTree>
    <p:extLst>
      <p:ext uri="{BB962C8B-B14F-4D97-AF65-F5344CB8AC3E}">
        <p14:creationId xmlns:p14="http://schemas.microsoft.com/office/powerpoint/2010/main" val="191394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C118D72-844D-4BCA-A08B-1A0E21E4A66E}"/>
              </a:ext>
            </a:extLst>
          </p:cNvPr>
          <p:cNvSpPr>
            <a:spLocks noGrp="1"/>
          </p:cNvSpPr>
          <p:nvPr>
            <p:ph type="body" sz="quarter" idx="14"/>
          </p:nvPr>
        </p:nvSpPr>
        <p:spPr/>
        <p:txBody>
          <a:bodyPr/>
          <a:lstStyle/>
          <a:p>
            <a:r>
              <a:rPr lang="en-GB" dirty="0"/>
              <a:t>Be aware of the different stock forms of polymers including sheet, film, granules, rod and other </a:t>
            </a:r>
            <a:br>
              <a:rPr lang="en-GB" dirty="0"/>
            </a:br>
            <a:r>
              <a:rPr lang="en-GB" dirty="0"/>
              <a:t>extruded forms, foam and powder</a:t>
            </a:r>
          </a:p>
          <a:p>
            <a:r>
              <a:rPr lang="en-GB" dirty="0"/>
              <a:t>Explain why different polymer based sheet and film are suitable for a range of different applications</a:t>
            </a:r>
          </a:p>
        </p:txBody>
      </p:sp>
      <p:sp>
        <p:nvSpPr>
          <p:cNvPr id="5" name="Text Placeholder 2">
            <a:extLst>
              <a:ext uri="{FF2B5EF4-FFF2-40B4-BE49-F238E27FC236}">
                <a16:creationId xmlns:a16="http://schemas.microsoft.com/office/drawing/2014/main" id="{8EDCBF2A-FB83-42D1-844D-5A2B5523C7B9}"/>
              </a:ext>
            </a:extLst>
          </p:cNvPr>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93989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7094C-1F10-4C32-B765-42EBC935925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C1ADC8AF-FFD5-4C25-AD98-30D87B79AB14}"/>
              </a:ext>
            </a:extLst>
          </p:cNvPr>
          <p:cNvSpPr>
            <a:spLocks noGrp="1"/>
          </p:cNvSpPr>
          <p:nvPr>
            <p:ph type="body" sz="quarter" idx="14"/>
          </p:nvPr>
        </p:nvSpPr>
        <p:spPr/>
        <p:txBody>
          <a:bodyPr/>
          <a:lstStyle/>
          <a:p>
            <a:r>
              <a:rPr lang="en-GB" dirty="0"/>
              <a:t>Name </a:t>
            </a:r>
            <a:r>
              <a:rPr lang="en-GB" b="1" dirty="0"/>
              <a:t>six</a:t>
            </a:r>
            <a:r>
              <a:rPr lang="en-GB" dirty="0"/>
              <a:t> different stock forms</a:t>
            </a:r>
          </a:p>
          <a:p>
            <a:r>
              <a:rPr lang="en-GB" dirty="0"/>
              <a:t>How is the profile made on extruded stock forms?</a:t>
            </a:r>
          </a:p>
          <a:p>
            <a:r>
              <a:rPr lang="en-GB" dirty="0"/>
              <a:t>What are the ingredients used when making foam?</a:t>
            </a:r>
          </a:p>
          <a:p>
            <a:r>
              <a:rPr lang="en-GB" dirty="0"/>
              <a:t>When might powdered stock forms be used?</a:t>
            </a:r>
          </a:p>
          <a:p>
            <a:endParaRPr lang="en-GB" dirty="0"/>
          </a:p>
          <a:p>
            <a:endParaRPr lang="en-GB" dirty="0"/>
          </a:p>
        </p:txBody>
      </p:sp>
    </p:spTree>
    <p:extLst>
      <p:ext uri="{BB962C8B-B14F-4D97-AF65-F5344CB8AC3E}">
        <p14:creationId xmlns:p14="http://schemas.microsoft.com/office/powerpoint/2010/main" val="301028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259"/>
        <p:cNvGrpSpPr/>
        <p:nvPr/>
      </p:nvGrpSpPr>
      <p:grpSpPr>
        <a:xfrm>
          <a:off x="0" y="0"/>
          <a:ext cx="0" cy="0"/>
          <a:chOff x="0" y="0"/>
          <a:chExt cx="0" cy="0"/>
        </a:xfrm>
      </p:grpSpPr>
      <p:sp>
        <p:nvSpPr>
          <p:cNvPr id="262" name="Google Shape;262;p36"/>
          <p:cNvSpPr txBox="1">
            <a:spLocks noGrp="1"/>
          </p:cNvSpPr>
          <p:nvPr>
            <p:ph type="body" sz="quarter" idx="13"/>
          </p:nvPr>
        </p:nvSpPr>
        <p:spPr/>
        <p:txBody>
          <a:bodyPr/>
          <a:lstStyle/>
          <a:p>
            <a:pPr lvl="0"/>
            <a:r>
              <a:rPr lang="en-US"/>
              <a:t>Stock Forms</a:t>
            </a:r>
            <a:endParaRPr lang="en-US">
              <a:sym typeface="Arial"/>
            </a:endParaRPr>
          </a:p>
        </p:txBody>
      </p:sp>
      <p:sp>
        <p:nvSpPr>
          <p:cNvPr id="263" name="Google Shape;263;p36"/>
          <p:cNvSpPr txBox="1">
            <a:spLocks noGrp="1"/>
          </p:cNvSpPr>
          <p:nvPr>
            <p:ph type="body" sz="quarter" idx="14"/>
          </p:nvPr>
        </p:nvSpPr>
        <p:spPr>
          <a:xfrm>
            <a:off x="724278" y="1704179"/>
            <a:ext cx="7889883" cy="3453607"/>
          </a:xfrm>
        </p:spPr>
        <p:txBody>
          <a:bodyPr/>
          <a:lstStyle/>
          <a:p>
            <a:pPr lvl="0"/>
            <a:r>
              <a:rPr lang="en-US" dirty="0"/>
              <a:t>Polymers are available in a wide range of stock forms</a:t>
            </a:r>
          </a:p>
          <a:p>
            <a:pPr lvl="2"/>
            <a:r>
              <a:rPr lang="en-US" dirty="0">
                <a:solidFill>
                  <a:schemeClr val="accent1">
                    <a:lumMod val="50000"/>
                  </a:schemeClr>
                </a:solidFill>
              </a:rPr>
              <a:t>Sheet </a:t>
            </a:r>
          </a:p>
          <a:p>
            <a:pPr lvl="2"/>
            <a:r>
              <a:rPr lang="en-US" dirty="0">
                <a:solidFill>
                  <a:schemeClr val="accent1">
                    <a:lumMod val="50000"/>
                  </a:schemeClr>
                </a:solidFill>
              </a:rPr>
              <a:t>Film</a:t>
            </a:r>
          </a:p>
          <a:p>
            <a:pPr lvl="2"/>
            <a:r>
              <a:rPr lang="en-US" dirty="0">
                <a:solidFill>
                  <a:schemeClr val="accent1">
                    <a:lumMod val="50000"/>
                  </a:schemeClr>
                </a:solidFill>
              </a:rPr>
              <a:t>Granules</a:t>
            </a:r>
          </a:p>
          <a:p>
            <a:pPr lvl="2"/>
            <a:r>
              <a:rPr lang="en-US" dirty="0">
                <a:solidFill>
                  <a:schemeClr val="accent1">
                    <a:lumMod val="50000"/>
                  </a:schemeClr>
                </a:solidFill>
              </a:rPr>
              <a:t>Rod and other extruded forms</a:t>
            </a:r>
          </a:p>
          <a:p>
            <a:pPr lvl="2"/>
            <a:r>
              <a:rPr lang="en-US" dirty="0">
                <a:solidFill>
                  <a:schemeClr val="accent1">
                    <a:lumMod val="50000"/>
                  </a:schemeClr>
                </a:solidFill>
              </a:rPr>
              <a:t>Foam</a:t>
            </a:r>
          </a:p>
          <a:p>
            <a:pPr lvl="2"/>
            <a:r>
              <a:rPr lang="en-US" dirty="0">
                <a:solidFill>
                  <a:schemeClr val="accent1">
                    <a:lumMod val="50000"/>
                  </a:schemeClr>
                </a:solidFill>
              </a:rPr>
              <a:t>Powder</a:t>
            </a:r>
            <a:br>
              <a:rPr lang="en-US" dirty="0">
                <a:solidFill>
                  <a:schemeClr val="accent1">
                    <a:lumMod val="50000"/>
                  </a:schemeClr>
                </a:solidFill>
              </a:rPr>
            </a:br>
            <a:endParaRPr lang="en-US" dirty="0">
              <a:solidFill>
                <a:schemeClr val="accent1">
                  <a:lumMod val="50000"/>
                </a:schemeClr>
              </a:solidFill>
            </a:endParaRPr>
          </a:p>
          <a:p>
            <a:r>
              <a:rPr lang="en-US" dirty="0">
                <a:solidFill>
                  <a:schemeClr val="tx1"/>
                </a:solidFill>
              </a:rPr>
              <a:t>Which factors might affect the selection of </a:t>
            </a:r>
            <a:br>
              <a:rPr lang="en-US" dirty="0">
                <a:solidFill>
                  <a:schemeClr val="tx1"/>
                </a:solidFill>
              </a:rPr>
            </a:br>
            <a:r>
              <a:rPr lang="en-US" dirty="0">
                <a:solidFill>
                  <a:schemeClr val="tx1"/>
                </a:solidFill>
              </a:rPr>
              <a:t>stock form for polymers?</a:t>
            </a:r>
          </a:p>
          <a:p>
            <a:pPr lvl="0"/>
            <a:endParaRPr lang="en-US" dirty="0"/>
          </a:p>
        </p:txBody>
      </p:sp>
      <p:pic>
        <p:nvPicPr>
          <p:cNvPr id="8" name="Picture 7">
            <a:extLst>
              <a:ext uri="{FF2B5EF4-FFF2-40B4-BE49-F238E27FC236}">
                <a16:creationId xmlns:a16="http://schemas.microsoft.com/office/drawing/2014/main" id="{9EDEDA26-C58C-497F-BE2F-CB39DAD44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7FDC8C-76DD-40B2-AE6D-8AD0EAF14B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96897" y="2062063"/>
            <a:ext cx="3647103" cy="408370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Sheet</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Sheet is one of the most recognisable polymer stock forms and is available in a range of different types</a:t>
            </a:r>
          </a:p>
          <a:p>
            <a:pPr lvl="1"/>
            <a:r>
              <a:rPr lang="en-US" dirty="0"/>
              <a:t>Solid cast or extruded sheet</a:t>
            </a:r>
          </a:p>
          <a:p>
            <a:pPr lvl="1"/>
            <a:r>
              <a:rPr lang="en-US" dirty="0"/>
              <a:t>Fluted sheet</a:t>
            </a:r>
          </a:p>
          <a:p>
            <a:pPr lvl="1"/>
            <a:r>
              <a:rPr lang="en-US" dirty="0"/>
              <a:t>Laminated sheet</a:t>
            </a:r>
          </a:p>
          <a:p>
            <a:r>
              <a:rPr lang="en-US" dirty="0"/>
              <a:t>Sheet polymer may be used in flat </a:t>
            </a:r>
            <a:br>
              <a:rPr lang="en-US" dirty="0"/>
            </a:br>
            <a:r>
              <a:rPr lang="en-US" dirty="0"/>
              <a:t>form or may be cut or moulded</a:t>
            </a:r>
          </a:p>
          <a:p>
            <a:pPr lvl="1"/>
            <a:r>
              <a:rPr lang="en-US" dirty="0">
                <a:solidFill>
                  <a:srgbClr val="FFAE0D"/>
                </a:solidFill>
              </a:rPr>
              <a:t>What machine would you use to cut multiple </a:t>
            </a:r>
            <a:br>
              <a:rPr lang="en-US" dirty="0">
                <a:solidFill>
                  <a:srgbClr val="FFAE0D"/>
                </a:solidFill>
              </a:rPr>
            </a:br>
            <a:r>
              <a:rPr lang="en-US" dirty="0">
                <a:solidFill>
                  <a:srgbClr val="FFAE0D"/>
                </a:solidFill>
              </a:rPr>
              <a:t>identical key fobs from a sheet of 5mm acrylic?</a:t>
            </a:r>
          </a:p>
          <a:p>
            <a:pPr lvl="1"/>
            <a:r>
              <a:rPr lang="en-US" dirty="0">
                <a:solidFill>
                  <a:srgbClr val="FFAE0D"/>
                </a:solidFill>
              </a:rPr>
              <a:t>How would you produce the outer casing for a </a:t>
            </a:r>
            <a:br>
              <a:rPr lang="en-US" dirty="0">
                <a:solidFill>
                  <a:srgbClr val="FFAE0D"/>
                </a:solidFill>
              </a:rPr>
            </a:br>
            <a:r>
              <a:rPr lang="en-US" dirty="0">
                <a:solidFill>
                  <a:srgbClr val="FFAE0D"/>
                </a:solidFill>
              </a:rPr>
              <a:t>toy car from a HIPS sheet in the school workshop?</a:t>
            </a:r>
          </a:p>
        </p:txBody>
      </p:sp>
    </p:spTree>
    <p:extLst>
      <p:ext uri="{BB962C8B-B14F-4D97-AF65-F5344CB8AC3E}">
        <p14:creationId xmlns:p14="http://schemas.microsoft.com/office/powerpoint/2010/main" val="399816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ink&#10;&#10;Description generated with high confidence">
            <a:extLst>
              <a:ext uri="{FF2B5EF4-FFF2-40B4-BE49-F238E27FC236}">
                <a16:creationId xmlns:a16="http://schemas.microsoft.com/office/drawing/2014/main" id="{8BD7C5A8-F1FE-4EA7-B5BB-7AF621439B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5380" y="2379374"/>
            <a:ext cx="3837992" cy="3623319"/>
          </a:xfrm>
          <a:prstGeom prst="rect">
            <a:avLst/>
          </a:prstGeom>
        </p:spPr>
      </p:pic>
      <p:sp>
        <p:nvSpPr>
          <p:cNvPr id="2" name="Text Placeholder 1">
            <a:extLst>
              <a:ext uri="{FF2B5EF4-FFF2-40B4-BE49-F238E27FC236}">
                <a16:creationId xmlns:a16="http://schemas.microsoft.com/office/drawing/2014/main" id="{CA826ADA-8341-42FC-8162-74E8BB9FE45F}"/>
              </a:ext>
            </a:extLst>
          </p:cNvPr>
          <p:cNvSpPr>
            <a:spLocks noGrp="1"/>
          </p:cNvSpPr>
          <p:nvPr>
            <p:ph type="body" sz="quarter" idx="13"/>
          </p:nvPr>
        </p:nvSpPr>
        <p:spPr/>
        <p:txBody>
          <a:bodyPr/>
          <a:lstStyle/>
          <a:p>
            <a:r>
              <a:rPr lang="en-GB"/>
              <a:t>Film</a:t>
            </a:r>
            <a:endParaRPr lang="en-GB" dirty="0"/>
          </a:p>
        </p:txBody>
      </p:sp>
      <p:sp>
        <p:nvSpPr>
          <p:cNvPr id="3" name="Text Placeholder 2">
            <a:extLst>
              <a:ext uri="{FF2B5EF4-FFF2-40B4-BE49-F238E27FC236}">
                <a16:creationId xmlns:a16="http://schemas.microsoft.com/office/drawing/2014/main" id="{BB1CA392-B471-4EFD-B031-81BD5CFAF1D5}"/>
              </a:ext>
            </a:extLst>
          </p:cNvPr>
          <p:cNvSpPr>
            <a:spLocks noGrp="1"/>
          </p:cNvSpPr>
          <p:nvPr>
            <p:ph type="body" sz="quarter" idx="14"/>
          </p:nvPr>
        </p:nvSpPr>
        <p:spPr/>
        <p:txBody>
          <a:bodyPr/>
          <a:lstStyle/>
          <a:p>
            <a:r>
              <a:rPr lang="en-GB" dirty="0"/>
              <a:t>Polymer film is commonly associated with clear food wrap however it comes in a variety of forms</a:t>
            </a:r>
          </a:p>
          <a:p>
            <a:pPr lvl="1"/>
            <a:r>
              <a:rPr lang="en-GB" dirty="0"/>
              <a:t>Packaging film</a:t>
            </a:r>
          </a:p>
          <a:p>
            <a:pPr lvl="1"/>
            <a:r>
              <a:rPr lang="en-GB" dirty="0"/>
              <a:t>Membranes</a:t>
            </a:r>
          </a:p>
          <a:p>
            <a:pPr lvl="1"/>
            <a:r>
              <a:rPr lang="en-GB" dirty="0"/>
              <a:t>Carrier bags</a:t>
            </a:r>
          </a:p>
          <a:p>
            <a:pPr lvl="1"/>
            <a:r>
              <a:rPr lang="en-GB" dirty="0"/>
              <a:t>Photographic film</a:t>
            </a:r>
          </a:p>
          <a:p>
            <a:pPr lvl="1"/>
            <a:r>
              <a:rPr lang="en-GB" dirty="0">
                <a:solidFill>
                  <a:srgbClr val="FFAE0D"/>
                </a:solidFill>
              </a:rPr>
              <a:t>In what type of composite materials </a:t>
            </a:r>
            <a:br>
              <a:rPr lang="en-GB" dirty="0">
                <a:solidFill>
                  <a:srgbClr val="FFAE0D"/>
                </a:solidFill>
              </a:rPr>
            </a:br>
            <a:r>
              <a:rPr lang="en-GB" dirty="0">
                <a:solidFill>
                  <a:srgbClr val="FFAE0D"/>
                </a:solidFill>
              </a:rPr>
              <a:t>are polymer film membranes used </a:t>
            </a:r>
            <a:br>
              <a:rPr lang="en-GB" dirty="0">
                <a:solidFill>
                  <a:srgbClr val="FFAE0D"/>
                </a:solidFill>
              </a:rPr>
            </a:br>
            <a:r>
              <a:rPr lang="en-GB" dirty="0">
                <a:solidFill>
                  <a:srgbClr val="FFAE0D"/>
                </a:solidFill>
              </a:rPr>
              <a:t>and what purpose do they serve?</a:t>
            </a:r>
          </a:p>
          <a:p>
            <a:endParaRPr lang="en-GB" dirty="0"/>
          </a:p>
        </p:txBody>
      </p:sp>
    </p:spTree>
    <p:extLst>
      <p:ext uri="{BB962C8B-B14F-4D97-AF65-F5344CB8AC3E}">
        <p14:creationId xmlns:p14="http://schemas.microsoft.com/office/powerpoint/2010/main" val="160056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colorful, food&#10;&#10;Description generated with high confidence">
            <a:extLst>
              <a:ext uri="{FF2B5EF4-FFF2-40B4-BE49-F238E27FC236}">
                <a16:creationId xmlns:a16="http://schemas.microsoft.com/office/drawing/2014/main" id="{4D61D425-51DC-4912-8E65-2AC1FA717F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994987" y="2862815"/>
            <a:ext cx="4149013" cy="3351374"/>
          </a:xfrm>
          <a:prstGeom prst="rect">
            <a:avLst/>
          </a:prstGeom>
        </p:spPr>
      </p:pic>
      <p:sp>
        <p:nvSpPr>
          <p:cNvPr id="2" name="Text Placeholder 1">
            <a:extLst>
              <a:ext uri="{FF2B5EF4-FFF2-40B4-BE49-F238E27FC236}">
                <a16:creationId xmlns:a16="http://schemas.microsoft.com/office/drawing/2014/main" id="{E57A4172-088B-4621-844D-A751B76B8D80}"/>
              </a:ext>
            </a:extLst>
          </p:cNvPr>
          <p:cNvSpPr>
            <a:spLocks noGrp="1"/>
          </p:cNvSpPr>
          <p:nvPr>
            <p:ph type="body" sz="quarter" idx="13"/>
          </p:nvPr>
        </p:nvSpPr>
        <p:spPr/>
        <p:txBody>
          <a:bodyPr/>
          <a:lstStyle/>
          <a:p>
            <a:r>
              <a:rPr lang="en-GB" dirty="0"/>
              <a:t>Granules</a:t>
            </a:r>
          </a:p>
        </p:txBody>
      </p:sp>
      <p:sp>
        <p:nvSpPr>
          <p:cNvPr id="3" name="Text Placeholder 2">
            <a:extLst>
              <a:ext uri="{FF2B5EF4-FFF2-40B4-BE49-F238E27FC236}">
                <a16:creationId xmlns:a16="http://schemas.microsoft.com/office/drawing/2014/main" id="{2C71A4A2-8C65-422B-ACF6-7BFA4AD09CAC}"/>
              </a:ext>
            </a:extLst>
          </p:cNvPr>
          <p:cNvSpPr>
            <a:spLocks noGrp="1"/>
          </p:cNvSpPr>
          <p:nvPr>
            <p:ph type="body" sz="quarter" idx="14"/>
          </p:nvPr>
        </p:nvSpPr>
        <p:spPr/>
        <p:txBody>
          <a:bodyPr/>
          <a:lstStyle/>
          <a:p>
            <a:r>
              <a:rPr lang="en-GB" dirty="0"/>
              <a:t>Many thermoplastics are produced in granule form for easy processing when making moulded forms</a:t>
            </a:r>
          </a:p>
          <a:p>
            <a:pPr lvl="1"/>
            <a:r>
              <a:rPr lang="en-US" dirty="0"/>
              <a:t>Granules can be measured accurately and melt more quickly</a:t>
            </a:r>
          </a:p>
          <a:p>
            <a:r>
              <a:rPr lang="en-US" dirty="0"/>
              <a:t>However granules have other uses</a:t>
            </a:r>
          </a:p>
          <a:p>
            <a:pPr lvl="1"/>
            <a:r>
              <a:rPr lang="en-US" dirty="0"/>
              <a:t>PVC and rubber granules are also used </a:t>
            </a:r>
            <a:br>
              <a:rPr lang="en-US" dirty="0"/>
            </a:br>
            <a:r>
              <a:rPr lang="en-US" dirty="0"/>
              <a:t>for sports and playgrounds surfaces</a:t>
            </a:r>
            <a:br>
              <a:rPr lang="en-US" dirty="0"/>
            </a:br>
            <a:r>
              <a:rPr lang="en-US" dirty="0"/>
              <a:t>and even for filling soft toys</a:t>
            </a:r>
          </a:p>
          <a:p>
            <a:pPr lvl="2"/>
            <a:r>
              <a:rPr lang="en-US" dirty="0"/>
              <a:t>Tiny plastic granules have been </a:t>
            </a:r>
            <a:br>
              <a:rPr lang="en-US" dirty="0"/>
            </a:br>
            <a:r>
              <a:rPr lang="en-US" dirty="0"/>
              <a:t>used in cosmetic products</a:t>
            </a:r>
          </a:p>
          <a:p>
            <a:pPr lvl="2"/>
            <a:r>
              <a:rPr lang="en-US" dirty="0"/>
              <a:t>What are these called and what </a:t>
            </a:r>
            <a:br>
              <a:rPr lang="en-US" dirty="0"/>
            </a:br>
            <a:r>
              <a:rPr lang="en-US" dirty="0"/>
              <a:t>problem do they pose?</a:t>
            </a:r>
            <a:endParaRPr lang="en-GB" dirty="0"/>
          </a:p>
        </p:txBody>
      </p:sp>
    </p:spTree>
    <p:extLst>
      <p:ext uri="{BB962C8B-B14F-4D97-AF65-F5344CB8AC3E}">
        <p14:creationId xmlns:p14="http://schemas.microsoft.com/office/powerpoint/2010/main" val="37192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wheel&#10;&#10;Description generated with high confidence">
            <a:extLst>
              <a:ext uri="{FF2B5EF4-FFF2-40B4-BE49-F238E27FC236}">
                <a16:creationId xmlns:a16="http://schemas.microsoft.com/office/drawing/2014/main" id="{52C16BDA-C21A-4CC7-BD23-4752A305BD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8709" y="2329358"/>
            <a:ext cx="5483987" cy="3657819"/>
          </a:xfrm>
          <a:prstGeom prst="rect">
            <a:avLst/>
          </a:prstGeom>
        </p:spPr>
      </p:pic>
      <p:sp>
        <p:nvSpPr>
          <p:cNvPr id="2" name="Text Placeholder 1">
            <a:extLst>
              <a:ext uri="{FF2B5EF4-FFF2-40B4-BE49-F238E27FC236}">
                <a16:creationId xmlns:a16="http://schemas.microsoft.com/office/drawing/2014/main" id="{06DAD504-ED7E-4D71-BB42-D366802F27B5}"/>
              </a:ext>
            </a:extLst>
          </p:cNvPr>
          <p:cNvSpPr>
            <a:spLocks noGrp="1"/>
          </p:cNvSpPr>
          <p:nvPr>
            <p:ph type="body" sz="quarter" idx="13"/>
          </p:nvPr>
        </p:nvSpPr>
        <p:spPr/>
        <p:txBody>
          <a:bodyPr/>
          <a:lstStyle/>
          <a:p>
            <a:r>
              <a:rPr lang="en-GB" dirty="0"/>
              <a:t>Rod</a:t>
            </a:r>
          </a:p>
        </p:txBody>
      </p:sp>
      <p:sp>
        <p:nvSpPr>
          <p:cNvPr id="3" name="Text Placeholder 2">
            <a:extLst>
              <a:ext uri="{FF2B5EF4-FFF2-40B4-BE49-F238E27FC236}">
                <a16:creationId xmlns:a16="http://schemas.microsoft.com/office/drawing/2014/main" id="{CF65AA74-25C9-49C9-8B8E-84D613B91A2C}"/>
              </a:ext>
            </a:extLst>
          </p:cNvPr>
          <p:cNvSpPr>
            <a:spLocks noGrp="1"/>
          </p:cNvSpPr>
          <p:nvPr>
            <p:ph type="body" sz="quarter" idx="14"/>
          </p:nvPr>
        </p:nvSpPr>
        <p:spPr/>
        <p:txBody>
          <a:bodyPr/>
          <a:lstStyle/>
          <a:p>
            <a:r>
              <a:rPr lang="en-US" dirty="0"/>
              <a:t>Extrusion is the method by which polymer granules like Nylon and PP are melted and formed into a continuous profile</a:t>
            </a:r>
          </a:p>
          <a:p>
            <a:pPr lvl="1"/>
            <a:r>
              <a:rPr lang="en-GB" dirty="0"/>
              <a:t>Rod comes in a range of dimensions </a:t>
            </a:r>
            <a:br>
              <a:rPr lang="en-GB" dirty="0"/>
            </a:br>
            <a:r>
              <a:rPr lang="en-GB" dirty="0"/>
              <a:t>and is often used in the </a:t>
            </a:r>
            <a:br>
              <a:rPr lang="en-GB" dirty="0"/>
            </a:br>
            <a:r>
              <a:rPr lang="en-GB" dirty="0"/>
              <a:t>manufacturing of precision </a:t>
            </a:r>
            <a:br>
              <a:rPr lang="en-GB" dirty="0"/>
            </a:br>
            <a:r>
              <a:rPr lang="en-GB" dirty="0"/>
              <a:t>plastic parts including:</a:t>
            </a:r>
          </a:p>
          <a:p>
            <a:pPr marL="982663" lvl="2"/>
            <a:r>
              <a:rPr lang="en-US" dirty="0">
                <a:solidFill>
                  <a:srgbClr val="867BCC"/>
                </a:solidFill>
              </a:rPr>
              <a:t>bearing</a:t>
            </a:r>
          </a:p>
          <a:p>
            <a:pPr marL="982663" lvl="2"/>
            <a:r>
              <a:rPr lang="en-US" dirty="0">
                <a:solidFill>
                  <a:srgbClr val="867BCC"/>
                </a:solidFill>
              </a:rPr>
              <a:t>gears</a:t>
            </a:r>
          </a:p>
          <a:p>
            <a:pPr marL="982663" lvl="2"/>
            <a:r>
              <a:rPr lang="en-US" dirty="0">
                <a:solidFill>
                  <a:srgbClr val="867BCC"/>
                </a:solidFill>
              </a:rPr>
              <a:t>seals</a:t>
            </a:r>
          </a:p>
          <a:p>
            <a:pPr lvl="2"/>
            <a:r>
              <a:rPr lang="en-US" dirty="0"/>
              <a:t>Why might polymer bearings be used in </a:t>
            </a:r>
            <a:br>
              <a:rPr lang="en-US" dirty="0"/>
            </a:br>
            <a:r>
              <a:rPr lang="en-US" dirty="0"/>
              <a:t>applications where they come into contact with food?</a:t>
            </a:r>
            <a:endParaRPr lang="en-GB" dirty="0"/>
          </a:p>
        </p:txBody>
      </p:sp>
    </p:spTree>
    <p:extLst>
      <p:ext uri="{BB962C8B-B14F-4D97-AF65-F5344CB8AC3E}">
        <p14:creationId xmlns:p14="http://schemas.microsoft.com/office/powerpoint/2010/main" val="54958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D0575D26-D70A-4E83-BBA5-08DC7DFE4C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46765" y="1570699"/>
            <a:ext cx="3897236" cy="4225774"/>
          </a:xfrm>
          <a:prstGeom prst="rect">
            <a:avLst/>
          </a:prstGeom>
        </p:spPr>
      </p:pic>
      <p:sp>
        <p:nvSpPr>
          <p:cNvPr id="2" name="Text Placeholder 1">
            <a:extLst>
              <a:ext uri="{FF2B5EF4-FFF2-40B4-BE49-F238E27FC236}">
                <a16:creationId xmlns:a16="http://schemas.microsoft.com/office/drawing/2014/main" id="{06DAD504-ED7E-4D71-BB42-D366802F27B5}"/>
              </a:ext>
            </a:extLst>
          </p:cNvPr>
          <p:cNvSpPr>
            <a:spLocks noGrp="1"/>
          </p:cNvSpPr>
          <p:nvPr>
            <p:ph type="body" sz="quarter" idx="13"/>
          </p:nvPr>
        </p:nvSpPr>
        <p:spPr/>
        <p:txBody>
          <a:bodyPr/>
          <a:lstStyle/>
          <a:p>
            <a:r>
              <a:rPr lang="en-GB" dirty="0"/>
              <a:t>Other extrusions</a:t>
            </a:r>
          </a:p>
        </p:txBody>
      </p:sp>
      <p:sp>
        <p:nvSpPr>
          <p:cNvPr id="3" name="Text Placeholder 2">
            <a:extLst>
              <a:ext uri="{FF2B5EF4-FFF2-40B4-BE49-F238E27FC236}">
                <a16:creationId xmlns:a16="http://schemas.microsoft.com/office/drawing/2014/main" id="{CF65AA74-25C9-49C9-8B8E-84D613B91A2C}"/>
              </a:ext>
            </a:extLst>
          </p:cNvPr>
          <p:cNvSpPr>
            <a:spLocks noGrp="1"/>
          </p:cNvSpPr>
          <p:nvPr>
            <p:ph type="body" sz="quarter" idx="14"/>
          </p:nvPr>
        </p:nvSpPr>
        <p:spPr/>
        <p:txBody>
          <a:bodyPr/>
          <a:lstStyle/>
          <a:p>
            <a:r>
              <a:rPr lang="en-GB" dirty="0"/>
              <a:t>A range of more complex extruded forms can be produced by using metal profile dies</a:t>
            </a:r>
          </a:p>
          <a:p>
            <a:pPr lvl="1"/>
            <a:r>
              <a:rPr lang="en-GB" dirty="0"/>
              <a:t>Various thermosetting polymers can be extruded including PVC, PP and HDPE to form products such as:</a:t>
            </a:r>
          </a:p>
          <a:p>
            <a:pPr lvl="2"/>
            <a:r>
              <a:rPr lang="en-US" dirty="0">
                <a:solidFill>
                  <a:srgbClr val="867BCC"/>
                </a:solidFill>
              </a:rPr>
              <a:t>tubing</a:t>
            </a:r>
          </a:p>
          <a:p>
            <a:pPr lvl="2"/>
            <a:r>
              <a:rPr lang="en-US" dirty="0">
                <a:solidFill>
                  <a:srgbClr val="867BCC"/>
                </a:solidFill>
              </a:rPr>
              <a:t>window frames</a:t>
            </a:r>
          </a:p>
          <a:p>
            <a:pPr lvl="2"/>
            <a:r>
              <a:rPr lang="en-US" dirty="0">
                <a:solidFill>
                  <a:srgbClr val="867BCC"/>
                </a:solidFill>
              </a:rPr>
              <a:t>edging, seals &amp; moldings </a:t>
            </a:r>
          </a:p>
          <a:p>
            <a:pPr lvl="2"/>
            <a:r>
              <a:rPr lang="en-US" dirty="0">
                <a:solidFill>
                  <a:srgbClr val="867BCC"/>
                </a:solidFill>
              </a:rPr>
              <a:t>adhesive tapes &amp; wire insulation</a:t>
            </a:r>
          </a:p>
          <a:p>
            <a:pPr lvl="2"/>
            <a:r>
              <a:rPr lang="en-GB" dirty="0"/>
              <a:t>What type of additives may be </a:t>
            </a:r>
            <a:br>
              <a:rPr lang="en-GB" dirty="0"/>
            </a:br>
            <a:r>
              <a:rPr lang="en-GB" dirty="0"/>
              <a:t>added to the polymer mix prior to extrusion?</a:t>
            </a:r>
          </a:p>
          <a:p>
            <a:pPr lvl="1"/>
            <a:endParaRPr lang="en-GB" dirty="0"/>
          </a:p>
        </p:txBody>
      </p:sp>
    </p:spTree>
    <p:extLst>
      <p:ext uri="{BB962C8B-B14F-4D97-AF65-F5344CB8AC3E}">
        <p14:creationId xmlns:p14="http://schemas.microsoft.com/office/powerpoint/2010/main" val="103205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F8B37-C971-4BD6-AD73-635F076838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4134" y="3640734"/>
            <a:ext cx="4909866" cy="1776652"/>
          </a:xfrm>
          <a:prstGeom prst="rect">
            <a:avLst/>
          </a:prstGeom>
        </p:spPr>
      </p:pic>
      <p:sp>
        <p:nvSpPr>
          <p:cNvPr id="2" name="Text Placeholder 1">
            <a:extLst>
              <a:ext uri="{FF2B5EF4-FFF2-40B4-BE49-F238E27FC236}">
                <a16:creationId xmlns:a16="http://schemas.microsoft.com/office/drawing/2014/main" id="{06DAD504-ED7E-4D71-BB42-D366802F27B5}"/>
              </a:ext>
            </a:extLst>
          </p:cNvPr>
          <p:cNvSpPr>
            <a:spLocks noGrp="1"/>
          </p:cNvSpPr>
          <p:nvPr>
            <p:ph type="body" sz="quarter" idx="13"/>
          </p:nvPr>
        </p:nvSpPr>
        <p:spPr/>
        <p:txBody>
          <a:bodyPr/>
          <a:lstStyle/>
          <a:p>
            <a:r>
              <a:rPr lang="en-GB" dirty="0"/>
              <a:t>Foam</a:t>
            </a:r>
          </a:p>
        </p:txBody>
      </p:sp>
      <p:sp>
        <p:nvSpPr>
          <p:cNvPr id="3" name="Text Placeholder 2">
            <a:extLst>
              <a:ext uri="{FF2B5EF4-FFF2-40B4-BE49-F238E27FC236}">
                <a16:creationId xmlns:a16="http://schemas.microsoft.com/office/drawing/2014/main" id="{CF65AA74-25C9-49C9-8B8E-84D613B91A2C}"/>
              </a:ext>
            </a:extLst>
          </p:cNvPr>
          <p:cNvSpPr>
            <a:spLocks noGrp="1"/>
          </p:cNvSpPr>
          <p:nvPr>
            <p:ph type="body" sz="quarter" idx="14"/>
          </p:nvPr>
        </p:nvSpPr>
        <p:spPr/>
        <p:txBody>
          <a:bodyPr/>
          <a:lstStyle/>
          <a:p>
            <a:r>
              <a:rPr lang="en-GB" dirty="0"/>
              <a:t>Foams are commonly produced using a combination of polymer, additive / catalyst, heat and air or gas</a:t>
            </a:r>
          </a:p>
          <a:p>
            <a:pPr lvl="1"/>
            <a:r>
              <a:rPr lang="en-GB" dirty="0"/>
              <a:t>When mixed, the material to expands and tiny gas bubbles are trapped and then burst, creating a spongy porous foam</a:t>
            </a:r>
          </a:p>
          <a:p>
            <a:pPr lvl="1"/>
            <a:r>
              <a:rPr lang="en-GB" dirty="0"/>
              <a:t>Foams have many uses including:</a:t>
            </a:r>
          </a:p>
          <a:p>
            <a:pPr lvl="2"/>
            <a:r>
              <a:rPr lang="en-GB" dirty="0">
                <a:solidFill>
                  <a:srgbClr val="867BCC"/>
                </a:solidFill>
              </a:rPr>
              <a:t>exercise and sleeping mats</a:t>
            </a:r>
          </a:p>
          <a:p>
            <a:pPr lvl="2"/>
            <a:r>
              <a:rPr lang="en-GB" dirty="0">
                <a:solidFill>
                  <a:srgbClr val="867BCC"/>
                </a:solidFill>
              </a:rPr>
              <a:t>packaging and insulation</a:t>
            </a:r>
          </a:p>
          <a:p>
            <a:pPr lvl="2"/>
            <a:r>
              <a:rPr lang="en-GB" dirty="0">
                <a:solidFill>
                  <a:srgbClr val="867BCC"/>
                </a:solidFill>
              </a:rPr>
              <a:t>soft furnishings</a:t>
            </a:r>
          </a:p>
          <a:p>
            <a:pPr lvl="2"/>
            <a:r>
              <a:rPr lang="en-GB" dirty="0">
                <a:solidFill>
                  <a:srgbClr val="867BCC"/>
                </a:solidFill>
              </a:rPr>
              <a:t>model making</a:t>
            </a:r>
          </a:p>
          <a:p>
            <a:pPr lvl="2"/>
            <a:r>
              <a:rPr lang="en-GB" dirty="0"/>
              <a:t>Can polymer foams be recycled?</a:t>
            </a:r>
          </a:p>
        </p:txBody>
      </p:sp>
    </p:spTree>
    <p:extLst>
      <p:ext uri="{BB962C8B-B14F-4D97-AF65-F5344CB8AC3E}">
        <p14:creationId xmlns:p14="http://schemas.microsoft.com/office/powerpoint/2010/main" val="69272126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625429-735E-43D5-B8DF-C8E3B8D946F5}">
  <ds:schemaRefs>
    <ds:schemaRef ds:uri="http://schemas.microsoft.com/sharepoint/v3/contenttype/forms"/>
  </ds:schemaRefs>
</ds:datastoreItem>
</file>

<file path=customXml/itemProps2.xml><?xml version="1.0" encoding="utf-8"?>
<ds:datastoreItem xmlns:ds="http://schemas.openxmlformats.org/officeDocument/2006/customXml" ds:itemID="{8EDAB757-C750-4F25-A98A-4838855AA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34FB2-D9B6-4206-8E4B-FFB1DFF0C376}">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7076</TotalTime>
  <Words>622</Words>
  <Application>Microsoft Office PowerPoint</Application>
  <PresentationFormat>On-screen Show (4:3)</PresentationFormat>
  <Paragraphs>128</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Museo 100</vt:lpstr>
      <vt:lpstr>Museo 900</vt:lpstr>
      <vt:lpstr>Calibri</vt:lpstr>
      <vt:lpstr>Museo 500</vt:lpstr>
      <vt:lpstr>Museo900-Regular</vt:lpstr>
      <vt:lpstr>Arial</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238</cp:revision>
  <cp:lastPrinted>2016-07-07T15:33:43Z</cp:lastPrinted>
  <dcterms:created xsi:type="dcterms:W3CDTF">2016-07-06T09:17:47Z</dcterms:created>
  <dcterms:modified xsi:type="dcterms:W3CDTF">2019-07-12T11:54:14Z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