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9"/>
  </p:notesMasterIdLst>
  <p:sldIdLst>
    <p:sldId id="257" r:id="rId5"/>
    <p:sldId id="261" r:id="rId6"/>
    <p:sldId id="262" r:id="rId7"/>
    <p:sldId id="282" r:id="rId8"/>
    <p:sldId id="283" r:id="rId9"/>
    <p:sldId id="264" r:id="rId10"/>
    <p:sldId id="285" r:id="rId11"/>
    <p:sldId id="265" r:id="rId12"/>
    <p:sldId id="268" r:id="rId13"/>
    <p:sldId id="294" r:id="rId14"/>
    <p:sldId id="286" r:id="rId15"/>
    <p:sldId id="266" r:id="rId16"/>
    <p:sldId id="271" r:id="rId17"/>
    <p:sldId id="275" r:id="rId18"/>
    <p:sldId id="270" r:id="rId19"/>
    <p:sldId id="276" r:id="rId20"/>
    <p:sldId id="277" r:id="rId21"/>
    <p:sldId id="279" r:id="rId22"/>
    <p:sldId id="280" r:id="rId23"/>
    <p:sldId id="290" r:id="rId24"/>
    <p:sldId id="291" r:id="rId25"/>
    <p:sldId id="293" r:id="rId26"/>
    <p:sldId id="292" r:id="rId27"/>
    <p:sldId id="259" r:id="rId28"/>
  </p:sldIdLst>
  <p:sldSz cx="9144000" cy="6858000" type="screen4x3"/>
  <p:notesSz cx="6797675" cy="9926638"/>
  <p:embeddedFontLst>
    <p:embeddedFont>
      <p:font typeface="Calibri" panose="020F0502020204030204" pitchFamily="34" charset="0"/>
      <p:regular r:id="rId30"/>
      <p:bold r:id="rId31"/>
      <p:italic r:id="rId32"/>
      <p:boldItalic r:id="rId33"/>
    </p:embeddedFont>
    <p:embeddedFont>
      <p:font typeface="Museo 100" panose="02000000000000000000" pitchFamily="2" charset="0"/>
      <p:regular r:id="rId34"/>
    </p:embeddedFont>
    <p:embeddedFont>
      <p:font typeface="Museo 500" panose="02000000000000000000" pitchFamily="2" charset="0"/>
      <p:regular r:id="rId35"/>
    </p:embeddedFont>
    <p:embeddedFont>
      <p:font typeface="Museo 700" panose="02000000000000000000" pitchFamily="2" charset="0"/>
      <p:bold r:id="rId36"/>
    </p:embeddedFont>
    <p:embeddedFont>
      <p:font typeface="Museo 900" panose="02000000000000000000" pitchFamily="2" charset="0"/>
      <p:bold r:id="rId37"/>
    </p:embeddedFont>
    <p:embeddedFont>
      <p:font typeface="Museo900-Regular" panose="02000000000000000000" pitchFamily="2" charset="0"/>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FAFA"/>
    <a:srgbClr val="FAF9F7"/>
    <a:srgbClr val="F3F2EE"/>
    <a:srgbClr val="F1F0EC"/>
    <a:srgbClr val="F4F3EF"/>
    <a:srgbClr val="F9F8F6"/>
    <a:srgbClr val="F8F7F5"/>
    <a:srgbClr val="F9F8F5"/>
    <a:srgbClr val="F2F1ED"/>
    <a:srgbClr val="226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1" autoAdjust="0"/>
    <p:restoredTop sz="97440" autoAdjust="0"/>
  </p:normalViewPr>
  <p:slideViewPr>
    <p:cSldViewPr snapToGrid="0">
      <p:cViewPr varScale="1">
        <p:scale>
          <a:sx n="110" d="100"/>
          <a:sy n="110" d="100"/>
        </p:scale>
        <p:origin x="1326" y="10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Arnold" userId="S::emma.arnold@pgonline.co.uk::8993a44a-1dde-43d4-879e-84867f47ccd8" providerId="AD" clId="Web-{58ED6353-441E-90D0-E918-9692C2F14D29}"/>
    <pc:docChg chg="modSld">
      <pc:chgData name="Emma Arnold" userId="S::emma.arnold@pgonline.co.uk::8993a44a-1dde-43d4-879e-84867f47ccd8" providerId="AD" clId="Web-{58ED6353-441E-90D0-E918-9692C2F14D29}" dt="2019-08-02T11:00:05.720" v="38"/>
      <pc:docMkLst>
        <pc:docMk/>
      </pc:docMkLst>
      <pc:sldChg chg="delSp">
        <pc:chgData name="Emma Arnold" userId="S::emma.arnold@pgonline.co.uk::8993a44a-1dde-43d4-879e-84867f47ccd8" providerId="AD" clId="Web-{58ED6353-441E-90D0-E918-9692C2F14D29}" dt="2019-08-02T10:55:48.577" v="0"/>
        <pc:sldMkLst>
          <pc:docMk/>
          <pc:sldMk cId="3612253661" sldId="262"/>
        </pc:sldMkLst>
        <pc:spChg chg="del">
          <ac:chgData name="Emma Arnold" userId="S::emma.arnold@pgonline.co.uk::8993a44a-1dde-43d4-879e-84867f47ccd8" providerId="AD" clId="Web-{58ED6353-441E-90D0-E918-9692C2F14D29}" dt="2019-08-02T10:55:48.577" v="0"/>
          <ac:spMkLst>
            <pc:docMk/>
            <pc:sldMk cId="3612253661" sldId="262"/>
            <ac:spMk id="5" creationId="{C435F060-84BC-44FD-917E-AAE74290090F}"/>
          </ac:spMkLst>
        </pc:spChg>
      </pc:sldChg>
      <pc:sldChg chg="delSp modSp">
        <pc:chgData name="Emma Arnold" userId="S::emma.arnold@pgonline.co.uk::8993a44a-1dde-43d4-879e-84867f47ccd8" providerId="AD" clId="Web-{58ED6353-441E-90D0-E918-9692C2F14D29}" dt="2019-08-02T10:58:39.875" v="37"/>
        <pc:sldMkLst>
          <pc:docMk/>
          <pc:sldMk cId="46786106" sldId="285"/>
        </pc:sldMkLst>
        <pc:spChg chg="del mod">
          <ac:chgData name="Emma Arnold" userId="S::emma.arnold@pgonline.co.uk::8993a44a-1dde-43d4-879e-84867f47ccd8" providerId="AD" clId="Web-{58ED6353-441E-90D0-E918-9692C2F14D29}" dt="2019-08-02T10:58:01.953" v="36"/>
          <ac:spMkLst>
            <pc:docMk/>
            <pc:sldMk cId="46786106" sldId="285"/>
            <ac:spMk id="6" creationId="{1F529342-A759-44D5-A600-D0A8DE33CEF4}"/>
          </ac:spMkLst>
        </pc:spChg>
        <pc:spChg chg="del">
          <ac:chgData name="Emma Arnold" userId="S::emma.arnold@pgonline.co.uk::8993a44a-1dde-43d4-879e-84867f47ccd8" providerId="AD" clId="Web-{58ED6353-441E-90D0-E918-9692C2F14D29}" dt="2019-08-02T10:58:39.875" v="37"/>
          <ac:spMkLst>
            <pc:docMk/>
            <pc:sldMk cId="46786106" sldId="285"/>
            <ac:spMk id="9" creationId="{155CBCB5-21D7-43A9-B0B4-E029F9E4F033}"/>
          </ac:spMkLst>
        </pc:spChg>
      </pc:sldChg>
      <pc:sldChg chg="delSp">
        <pc:chgData name="Emma Arnold" userId="S::emma.arnold@pgonline.co.uk::8993a44a-1dde-43d4-879e-84867f47ccd8" providerId="AD" clId="Web-{58ED6353-441E-90D0-E918-9692C2F14D29}" dt="2019-08-02T11:00:05.720" v="38"/>
        <pc:sldMkLst>
          <pc:docMk/>
          <pc:sldMk cId="1414755862" sldId="290"/>
        </pc:sldMkLst>
        <pc:spChg chg="del">
          <ac:chgData name="Emma Arnold" userId="S::emma.arnold@pgonline.co.uk::8993a44a-1dde-43d4-879e-84867f47ccd8" providerId="AD" clId="Web-{58ED6353-441E-90D0-E918-9692C2F14D29}" dt="2019-08-02T11:00:05.720" v="38"/>
          <ac:spMkLst>
            <pc:docMk/>
            <pc:sldMk cId="1414755862" sldId="290"/>
            <ac:spMk id="11" creationId="{0CB6D7E0-53A6-4AC5-B8D7-2CCC2DBB647D}"/>
          </ac:spMkLst>
        </pc:spChg>
      </pc:sldChg>
    </pc:docChg>
  </pc:docChgLst>
  <pc:docChgLst>
    <pc:chgData name="Leonora Sheppard" userId="3688f6d8-1f97-408e-a4fe-cc859c551ddb" providerId="ADAL" clId="{F4EF5C80-A03B-4B1E-B8E3-2BC75171ADD4}"/>
    <pc:docChg chg="modSld">
      <pc:chgData name="Leonora Sheppard" userId="3688f6d8-1f97-408e-a4fe-cc859c551ddb" providerId="ADAL" clId="{F4EF5C80-A03B-4B1E-B8E3-2BC75171ADD4}" dt="2019-08-22T08:58:35.034" v="19" actId="14100"/>
      <pc:docMkLst>
        <pc:docMk/>
      </pc:docMkLst>
      <pc:sldChg chg="modSp">
        <pc:chgData name="Leonora Sheppard" userId="3688f6d8-1f97-408e-a4fe-cc859c551ddb" providerId="ADAL" clId="{F4EF5C80-A03B-4B1E-B8E3-2BC75171ADD4}" dt="2019-08-22T08:36:04.400" v="0" actId="20577"/>
        <pc:sldMkLst>
          <pc:docMk/>
          <pc:sldMk cId="3612253661" sldId="262"/>
        </pc:sldMkLst>
        <pc:spChg chg="mod">
          <ac:chgData name="Leonora Sheppard" userId="3688f6d8-1f97-408e-a4fe-cc859c551ddb" providerId="ADAL" clId="{F4EF5C80-A03B-4B1E-B8E3-2BC75171ADD4}" dt="2019-08-22T08:36:04.400" v="0" actId="20577"/>
          <ac:spMkLst>
            <pc:docMk/>
            <pc:sldMk cId="3612253661" sldId="262"/>
            <ac:spMk id="2" creationId="{00000000-0000-0000-0000-000000000000}"/>
          </ac:spMkLst>
        </pc:spChg>
      </pc:sldChg>
      <pc:sldChg chg="modSp">
        <pc:chgData name="Leonora Sheppard" userId="3688f6d8-1f97-408e-a4fe-cc859c551ddb" providerId="ADAL" clId="{F4EF5C80-A03B-4B1E-B8E3-2BC75171ADD4}" dt="2019-08-22T08:37:23.058" v="6" actId="20577"/>
        <pc:sldMkLst>
          <pc:docMk/>
          <pc:sldMk cId="1446198546" sldId="264"/>
        </pc:sldMkLst>
        <pc:spChg chg="mod">
          <ac:chgData name="Leonora Sheppard" userId="3688f6d8-1f97-408e-a4fe-cc859c551ddb" providerId="ADAL" clId="{F4EF5C80-A03B-4B1E-B8E3-2BC75171ADD4}" dt="2019-08-22T08:37:23.058" v="6" actId="20577"/>
          <ac:spMkLst>
            <pc:docMk/>
            <pc:sldMk cId="1446198546" sldId="264"/>
            <ac:spMk id="3" creationId="{00000000-0000-0000-0000-000000000000}"/>
          </ac:spMkLst>
        </pc:spChg>
      </pc:sldChg>
      <pc:sldChg chg="modSp">
        <pc:chgData name="Leonora Sheppard" userId="3688f6d8-1f97-408e-a4fe-cc859c551ddb" providerId="ADAL" clId="{F4EF5C80-A03B-4B1E-B8E3-2BC75171ADD4}" dt="2019-08-22T08:54:01.901" v="13" actId="6549"/>
        <pc:sldMkLst>
          <pc:docMk/>
          <pc:sldMk cId="3928096917" sldId="271"/>
        </pc:sldMkLst>
        <pc:spChg chg="mod">
          <ac:chgData name="Leonora Sheppard" userId="3688f6d8-1f97-408e-a4fe-cc859c551ddb" providerId="ADAL" clId="{F4EF5C80-A03B-4B1E-B8E3-2BC75171ADD4}" dt="2019-08-22T08:54:01.901" v="13" actId="6549"/>
          <ac:spMkLst>
            <pc:docMk/>
            <pc:sldMk cId="3928096917" sldId="271"/>
            <ac:spMk id="3" creationId="{00000000-0000-0000-0000-000000000000}"/>
          </ac:spMkLst>
        </pc:spChg>
      </pc:sldChg>
      <pc:sldChg chg="modSp">
        <pc:chgData name="Leonora Sheppard" userId="3688f6d8-1f97-408e-a4fe-cc859c551ddb" providerId="ADAL" clId="{F4EF5C80-A03B-4B1E-B8E3-2BC75171ADD4}" dt="2019-08-22T08:36:25.300" v="1" actId="20577"/>
        <pc:sldMkLst>
          <pc:docMk/>
          <pc:sldMk cId="2607145965" sldId="282"/>
        </pc:sldMkLst>
        <pc:spChg chg="mod">
          <ac:chgData name="Leonora Sheppard" userId="3688f6d8-1f97-408e-a4fe-cc859c551ddb" providerId="ADAL" clId="{F4EF5C80-A03B-4B1E-B8E3-2BC75171ADD4}" dt="2019-08-22T08:36:25.300" v="1" actId="20577"/>
          <ac:spMkLst>
            <pc:docMk/>
            <pc:sldMk cId="2607145965" sldId="282"/>
            <ac:spMk id="2" creationId="{00000000-0000-0000-0000-000000000000}"/>
          </ac:spMkLst>
        </pc:spChg>
      </pc:sldChg>
      <pc:sldChg chg="modSp">
        <pc:chgData name="Leonora Sheppard" userId="3688f6d8-1f97-408e-a4fe-cc859c551ddb" providerId="ADAL" clId="{F4EF5C80-A03B-4B1E-B8E3-2BC75171ADD4}" dt="2019-08-22T08:36:29.453" v="2" actId="20577"/>
        <pc:sldMkLst>
          <pc:docMk/>
          <pc:sldMk cId="1878930583" sldId="283"/>
        </pc:sldMkLst>
        <pc:spChg chg="mod">
          <ac:chgData name="Leonora Sheppard" userId="3688f6d8-1f97-408e-a4fe-cc859c551ddb" providerId="ADAL" clId="{F4EF5C80-A03B-4B1E-B8E3-2BC75171ADD4}" dt="2019-08-22T08:36:29.453" v="2" actId="20577"/>
          <ac:spMkLst>
            <pc:docMk/>
            <pc:sldMk cId="1878930583" sldId="283"/>
            <ac:spMk id="2" creationId="{00000000-0000-0000-0000-000000000000}"/>
          </ac:spMkLst>
        </pc:spChg>
      </pc:sldChg>
      <pc:sldChg chg="modSp">
        <pc:chgData name="Leonora Sheppard" userId="3688f6d8-1f97-408e-a4fe-cc859c551ddb" providerId="ADAL" clId="{F4EF5C80-A03B-4B1E-B8E3-2BC75171ADD4}" dt="2019-08-22T08:38:02.406" v="11" actId="14100"/>
        <pc:sldMkLst>
          <pc:docMk/>
          <pc:sldMk cId="46786106" sldId="285"/>
        </pc:sldMkLst>
        <pc:spChg chg="mod">
          <ac:chgData name="Leonora Sheppard" userId="3688f6d8-1f97-408e-a4fe-cc859c551ddb" providerId="ADAL" clId="{F4EF5C80-A03B-4B1E-B8E3-2BC75171ADD4}" dt="2019-08-22T08:38:02.406" v="11" actId="14100"/>
          <ac:spMkLst>
            <pc:docMk/>
            <pc:sldMk cId="46786106" sldId="285"/>
            <ac:spMk id="3" creationId="{00000000-0000-0000-0000-000000000000}"/>
          </ac:spMkLst>
        </pc:spChg>
      </pc:sldChg>
      <pc:sldChg chg="modSp">
        <pc:chgData name="Leonora Sheppard" userId="3688f6d8-1f97-408e-a4fe-cc859c551ddb" providerId="ADAL" clId="{F4EF5C80-A03B-4B1E-B8E3-2BC75171ADD4}" dt="2019-08-22T08:51:09.610" v="12" actId="20577"/>
        <pc:sldMkLst>
          <pc:docMk/>
          <pc:sldMk cId="2301736177" sldId="286"/>
        </pc:sldMkLst>
        <pc:spChg chg="mod">
          <ac:chgData name="Leonora Sheppard" userId="3688f6d8-1f97-408e-a4fe-cc859c551ddb" providerId="ADAL" clId="{F4EF5C80-A03B-4B1E-B8E3-2BC75171ADD4}" dt="2019-08-22T08:51:09.610" v="12" actId="20577"/>
          <ac:spMkLst>
            <pc:docMk/>
            <pc:sldMk cId="2301736177" sldId="286"/>
            <ac:spMk id="2" creationId="{00000000-0000-0000-0000-000000000000}"/>
          </ac:spMkLst>
        </pc:spChg>
      </pc:sldChg>
      <pc:sldChg chg="modSp">
        <pc:chgData name="Leonora Sheppard" userId="3688f6d8-1f97-408e-a4fe-cc859c551ddb" providerId="ADAL" clId="{F4EF5C80-A03B-4B1E-B8E3-2BC75171ADD4}" dt="2019-08-22T08:57:25.771" v="15" actId="14100"/>
        <pc:sldMkLst>
          <pc:docMk/>
          <pc:sldMk cId="1414755862" sldId="290"/>
        </pc:sldMkLst>
        <pc:spChg chg="mod">
          <ac:chgData name="Leonora Sheppard" userId="3688f6d8-1f97-408e-a4fe-cc859c551ddb" providerId="ADAL" clId="{F4EF5C80-A03B-4B1E-B8E3-2BC75171ADD4}" dt="2019-08-22T08:57:25.771" v="15" actId="14100"/>
          <ac:spMkLst>
            <pc:docMk/>
            <pc:sldMk cId="1414755862" sldId="290"/>
            <ac:spMk id="3" creationId="{00000000-0000-0000-0000-000000000000}"/>
          </ac:spMkLst>
        </pc:spChg>
      </pc:sldChg>
      <pc:sldChg chg="modSp">
        <pc:chgData name="Leonora Sheppard" userId="3688f6d8-1f97-408e-a4fe-cc859c551ddb" providerId="ADAL" clId="{F4EF5C80-A03B-4B1E-B8E3-2BC75171ADD4}" dt="2019-08-22T08:58:02.292" v="17" actId="20577"/>
        <pc:sldMkLst>
          <pc:docMk/>
          <pc:sldMk cId="2737300730" sldId="291"/>
        </pc:sldMkLst>
        <pc:spChg chg="mod">
          <ac:chgData name="Leonora Sheppard" userId="3688f6d8-1f97-408e-a4fe-cc859c551ddb" providerId="ADAL" clId="{F4EF5C80-A03B-4B1E-B8E3-2BC75171ADD4}" dt="2019-08-22T08:57:43.454" v="16" actId="20577"/>
          <ac:spMkLst>
            <pc:docMk/>
            <pc:sldMk cId="2737300730" sldId="291"/>
            <ac:spMk id="2" creationId="{00000000-0000-0000-0000-000000000000}"/>
          </ac:spMkLst>
        </pc:spChg>
        <pc:spChg chg="mod">
          <ac:chgData name="Leonora Sheppard" userId="3688f6d8-1f97-408e-a4fe-cc859c551ddb" providerId="ADAL" clId="{F4EF5C80-A03B-4B1E-B8E3-2BC75171ADD4}" dt="2019-08-22T08:58:02.292" v="17" actId="20577"/>
          <ac:spMkLst>
            <pc:docMk/>
            <pc:sldMk cId="2737300730" sldId="291"/>
            <ac:spMk id="3" creationId="{00000000-0000-0000-0000-000000000000}"/>
          </ac:spMkLst>
        </pc:spChg>
      </pc:sldChg>
      <pc:sldChg chg="modSp">
        <pc:chgData name="Leonora Sheppard" userId="3688f6d8-1f97-408e-a4fe-cc859c551ddb" providerId="ADAL" clId="{F4EF5C80-A03B-4B1E-B8E3-2BC75171ADD4}" dt="2019-08-22T08:58:35.034" v="19" actId="14100"/>
        <pc:sldMkLst>
          <pc:docMk/>
          <pc:sldMk cId="3341767574" sldId="292"/>
        </pc:sldMkLst>
        <pc:spChg chg="mod">
          <ac:chgData name="Leonora Sheppard" userId="3688f6d8-1f97-408e-a4fe-cc859c551ddb" providerId="ADAL" clId="{F4EF5C80-A03B-4B1E-B8E3-2BC75171ADD4}" dt="2019-08-22T08:58:35.034" v="19" actId="14100"/>
          <ac:spMkLst>
            <pc:docMk/>
            <pc:sldMk cId="3341767574" sldId="292"/>
            <ac:spMk id="3" creationId="{1E2C0AB2-1299-4BC9-8D72-BFD20873F0E7}"/>
          </ac:spMkLst>
        </pc:spChg>
      </pc:sldChg>
    </pc:docChg>
  </pc:docChgLst>
  <pc:docChgLst>
    <pc:chgData name="Rob Heathcote" userId="62419938-1f1d-43ca-9327-cfd6c1894440" providerId="ADAL" clId="{9DBE7DEE-5F79-4C90-9259-768831130FD9}"/>
    <pc:docChg chg="modSld">
      <pc:chgData name="Rob Heathcote" userId="62419938-1f1d-43ca-9327-cfd6c1894440" providerId="ADAL" clId="{9DBE7DEE-5F79-4C90-9259-768831130FD9}" dt="2019-08-28T13:14:43.378" v="0" actId="1035"/>
      <pc:docMkLst>
        <pc:docMk/>
      </pc:docMkLst>
      <pc:sldChg chg="modSp">
        <pc:chgData name="Rob Heathcote" userId="62419938-1f1d-43ca-9327-cfd6c1894440" providerId="ADAL" clId="{9DBE7DEE-5F79-4C90-9259-768831130FD9}" dt="2019-08-28T13:14:43.378" v="0" actId="1035"/>
        <pc:sldMkLst>
          <pc:docMk/>
          <pc:sldMk cId="3928096917" sldId="271"/>
        </pc:sldMkLst>
        <pc:picChg chg="mod">
          <ac:chgData name="Rob Heathcote" userId="62419938-1f1d-43ca-9327-cfd6c1894440" providerId="ADAL" clId="{9DBE7DEE-5F79-4C90-9259-768831130FD9}" dt="2019-08-28T13:14:43.378" v="0" actId="1035"/>
          <ac:picMkLst>
            <pc:docMk/>
            <pc:sldMk cId="3928096917" sldId="271"/>
            <ac:picMk id="5" creationId="{EA8687E1-3671-4E84-B411-36AA782CDB6C}"/>
          </ac:picMkLst>
        </pc:picChg>
      </pc:sldChg>
    </pc:docChg>
  </pc:docChgLst>
  <pc:docChgLst>
    <pc:chgData name="Emma Arnold" userId="8993a44a-1dde-43d4-879e-84867f47ccd8" providerId="ADAL" clId="{89BBB624-5420-4044-AE81-597D57E74C1F}"/>
    <pc:docChg chg="undo custSel addSld delSld modSld sldOrd modMainMaster">
      <pc:chgData name="Emma Arnold" userId="8993a44a-1dde-43d4-879e-84867f47ccd8" providerId="ADAL" clId="{89BBB624-5420-4044-AE81-597D57E74C1F}" dt="2019-06-24T10:59:57.911" v="8854" actId="732"/>
      <pc:docMkLst>
        <pc:docMk/>
      </pc:docMkLst>
      <pc:sldChg chg="addSp delSp modSp">
        <pc:chgData name="Emma Arnold" userId="8993a44a-1dde-43d4-879e-84867f47ccd8" providerId="ADAL" clId="{89BBB624-5420-4044-AE81-597D57E74C1F}" dt="2019-06-17T14:56:59.679" v="773" actId="207"/>
        <pc:sldMkLst>
          <pc:docMk/>
          <pc:sldMk cId="293234154" sldId="261"/>
        </pc:sldMkLst>
        <pc:spChg chg="add del mod">
          <ac:chgData name="Emma Arnold" userId="8993a44a-1dde-43d4-879e-84867f47ccd8" providerId="ADAL" clId="{89BBB624-5420-4044-AE81-597D57E74C1F}" dt="2019-06-17T14:56:14.220" v="769"/>
          <ac:spMkLst>
            <pc:docMk/>
            <pc:sldMk cId="293234154" sldId="261"/>
            <ac:spMk id="3" creationId="{A08A92B2-3AD4-4154-B270-7B9E78A210DD}"/>
          </ac:spMkLst>
        </pc:spChg>
        <pc:spChg chg="add del mod">
          <ac:chgData name="Emma Arnold" userId="8993a44a-1dde-43d4-879e-84867f47ccd8" providerId="ADAL" clId="{89BBB624-5420-4044-AE81-597D57E74C1F}" dt="2019-06-11T13:37:15.212" v="0"/>
          <ac:spMkLst>
            <pc:docMk/>
            <pc:sldMk cId="293234154" sldId="261"/>
            <ac:spMk id="3" creationId="{AAD307A6-8EB0-401E-9926-7EF15D756ACF}"/>
          </ac:spMkLst>
        </pc:spChg>
        <pc:spChg chg="mod">
          <ac:chgData name="Emma Arnold" userId="8993a44a-1dde-43d4-879e-84867f47ccd8" providerId="ADAL" clId="{89BBB624-5420-4044-AE81-597D57E74C1F}" dt="2019-06-17T14:56:59.679" v="773" actId="207"/>
          <ac:spMkLst>
            <pc:docMk/>
            <pc:sldMk cId="293234154" sldId="261"/>
            <ac:spMk id="4" creationId="{C1628047-62BF-4B56-9608-63A75EFDB549}"/>
          </ac:spMkLst>
        </pc:spChg>
        <pc:spChg chg="add del mod">
          <ac:chgData name="Emma Arnold" userId="8993a44a-1dde-43d4-879e-84867f47ccd8" providerId="ADAL" clId="{89BBB624-5420-4044-AE81-597D57E74C1F}" dt="2019-06-17T14:56:14.220" v="769"/>
          <ac:spMkLst>
            <pc:docMk/>
            <pc:sldMk cId="293234154" sldId="261"/>
            <ac:spMk id="6" creationId="{A84BD35A-8AFE-4A36-854A-B0669A26A741}"/>
          </ac:spMkLst>
        </pc:spChg>
        <pc:spChg chg="add del mod">
          <ac:chgData name="Emma Arnold" userId="8993a44a-1dde-43d4-879e-84867f47ccd8" providerId="ADAL" clId="{89BBB624-5420-4044-AE81-597D57E74C1F}" dt="2019-06-11T13:37:15.212" v="0"/>
          <ac:spMkLst>
            <pc:docMk/>
            <pc:sldMk cId="293234154" sldId="261"/>
            <ac:spMk id="6" creationId="{D6A8C725-8B1D-4553-8699-0176C62CF17A}"/>
          </ac:spMkLst>
        </pc:spChg>
        <pc:picChg chg="mod">
          <ac:chgData name="Emma Arnold" userId="8993a44a-1dde-43d4-879e-84867f47ccd8" providerId="ADAL" clId="{89BBB624-5420-4044-AE81-597D57E74C1F}" dt="2019-06-17T14:56:18.358" v="770" actId="1076"/>
          <ac:picMkLst>
            <pc:docMk/>
            <pc:sldMk cId="293234154" sldId="261"/>
            <ac:picMk id="2" creationId="{00000000-0000-0000-0000-000000000000}"/>
          </ac:picMkLst>
        </pc:picChg>
      </pc:sldChg>
      <pc:sldChg chg="addSp delSp modSp">
        <pc:chgData name="Emma Arnold" userId="8993a44a-1dde-43d4-879e-84867f47ccd8" providerId="ADAL" clId="{89BBB624-5420-4044-AE81-597D57E74C1F}" dt="2019-06-24T08:44:29.276" v="8060" actId="1076"/>
        <pc:sldMkLst>
          <pc:docMk/>
          <pc:sldMk cId="3612253661" sldId="262"/>
        </pc:sldMkLst>
        <pc:spChg chg="mod">
          <ac:chgData name="Emma Arnold" userId="8993a44a-1dde-43d4-879e-84867f47ccd8" providerId="ADAL" clId="{89BBB624-5420-4044-AE81-597D57E74C1F}" dt="2019-06-24T08:44:22.870" v="8059" actId="20577"/>
          <ac:spMkLst>
            <pc:docMk/>
            <pc:sldMk cId="3612253661" sldId="262"/>
            <ac:spMk id="3" creationId="{00000000-0000-0000-0000-000000000000}"/>
          </ac:spMkLst>
        </pc:spChg>
        <pc:spChg chg="add mod">
          <ac:chgData name="Emma Arnold" userId="8993a44a-1dde-43d4-879e-84867f47ccd8" providerId="ADAL" clId="{89BBB624-5420-4044-AE81-597D57E74C1F}" dt="2019-06-18T10:39:08.895" v="3825" actId="20577"/>
          <ac:spMkLst>
            <pc:docMk/>
            <pc:sldMk cId="3612253661" sldId="262"/>
            <ac:spMk id="4" creationId="{09CF18CC-6825-41F6-9410-A561A41464BB}"/>
          </ac:spMkLst>
        </pc:spChg>
        <pc:spChg chg="add del mod">
          <ac:chgData name="Emma Arnold" userId="8993a44a-1dde-43d4-879e-84867f47ccd8" providerId="ADAL" clId="{89BBB624-5420-4044-AE81-597D57E74C1F}" dt="2019-06-11T13:37:18.090" v="1"/>
          <ac:spMkLst>
            <pc:docMk/>
            <pc:sldMk cId="3612253661" sldId="262"/>
            <ac:spMk id="4" creationId="{47622DE9-0318-45C2-B88D-35AF13EB8CED}"/>
          </ac:spMkLst>
        </pc:spChg>
        <pc:spChg chg="add del mod">
          <ac:chgData name="Emma Arnold" userId="8993a44a-1dde-43d4-879e-84867f47ccd8" providerId="ADAL" clId="{89BBB624-5420-4044-AE81-597D57E74C1F}" dt="2019-06-11T13:37:18.090" v="1"/>
          <ac:spMkLst>
            <pc:docMk/>
            <pc:sldMk cId="3612253661" sldId="262"/>
            <ac:spMk id="5" creationId="{3833B5DE-78B5-470E-B64A-154D73DA8BE5}"/>
          </ac:spMkLst>
        </pc:spChg>
        <pc:picChg chg="mod modCrop">
          <ac:chgData name="Emma Arnold" userId="8993a44a-1dde-43d4-879e-84867f47ccd8" providerId="ADAL" clId="{89BBB624-5420-4044-AE81-597D57E74C1F}" dt="2019-06-24T08:44:29.276" v="8060" actId="1076"/>
          <ac:picMkLst>
            <pc:docMk/>
            <pc:sldMk cId="3612253661" sldId="262"/>
            <ac:picMk id="17410" creationId="{00000000-0000-0000-0000-000000000000}"/>
          </ac:picMkLst>
        </pc:picChg>
      </pc:sldChg>
      <pc:sldChg chg="addSp delSp modSp">
        <pc:chgData name="Emma Arnold" userId="8993a44a-1dde-43d4-879e-84867f47ccd8" providerId="ADAL" clId="{89BBB624-5420-4044-AE81-597D57E74C1F}" dt="2019-06-24T08:46:10.394" v="8067" actId="478"/>
        <pc:sldMkLst>
          <pc:docMk/>
          <pc:sldMk cId="1446198546" sldId="264"/>
        </pc:sldMkLst>
        <pc:spChg chg="mod">
          <ac:chgData name="Emma Arnold" userId="8993a44a-1dde-43d4-879e-84867f47ccd8" providerId="ADAL" clId="{89BBB624-5420-4044-AE81-597D57E74C1F}" dt="2019-06-17T15:24:24.528" v="1025" actId="20577"/>
          <ac:spMkLst>
            <pc:docMk/>
            <pc:sldMk cId="1446198546" sldId="264"/>
            <ac:spMk id="2" creationId="{00000000-0000-0000-0000-000000000000}"/>
          </ac:spMkLst>
        </pc:spChg>
        <pc:spChg chg="mod">
          <ac:chgData name="Emma Arnold" userId="8993a44a-1dde-43d4-879e-84867f47ccd8" providerId="ADAL" clId="{89BBB624-5420-4044-AE81-597D57E74C1F}" dt="2019-06-24T08:45:53.691" v="8066" actId="5793"/>
          <ac:spMkLst>
            <pc:docMk/>
            <pc:sldMk cId="1446198546" sldId="264"/>
            <ac:spMk id="3" creationId="{00000000-0000-0000-0000-000000000000}"/>
          </ac:spMkLst>
        </pc:spChg>
        <pc:spChg chg="del mod">
          <ac:chgData name="Emma Arnold" userId="8993a44a-1dde-43d4-879e-84867f47ccd8" providerId="ADAL" clId="{89BBB624-5420-4044-AE81-597D57E74C1F}" dt="2019-06-24T08:46:10.394" v="8067" actId="478"/>
          <ac:spMkLst>
            <pc:docMk/>
            <pc:sldMk cId="1446198546" sldId="264"/>
            <ac:spMk id="4" creationId="{00000000-0000-0000-0000-000000000000}"/>
          </ac:spMkLst>
        </pc:spChg>
        <pc:spChg chg="add del mod">
          <ac:chgData name="Emma Arnold" userId="8993a44a-1dde-43d4-879e-84867f47ccd8" providerId="ADAL" clId="{89BBB624-5420-4044-AE81-597D57E74C1F}" dt="2019-06-17T15:18:12.205" v="986"/>
          <ac:spMkLst>
            <pc:docMk/>
            <pc:sldMk cId="1446198546" sldId="264"/>
            <ac:spMk id="5" creationId="{A78B8726-3A68-4A03-BD29-82816E1B8C5F}"/>
          </ac:spMkLst>
        </pc:spChg>
        <pc:spChg chg="add del mod">
          <ac:chgData name="Emma Arnold" userId="8993a44a-1dde-43d4-879e-84867f47ccd8" providerId="ADAL" clId="{89BBB624-5420-4044-AE81-597D57E74C1F}" dt="2019-06-17T15:18:12.205" v="986"/>
          <ac:spMkLst>
            <pc:docMk/>
            <pc:sldMk cId="1446198546" sldId="264"/>
            <ac:spMk id="6" creationId="{1F614316-B548-46CE-9749-B2E452214EBB}"/>
          </ac:spMkLst>
        </pc:spChg>
        <pc:picChg chg="add mod ord modCrop">
          <ac:chgData name="Emma Arnold" userId="8993a44a-1dde-43d4-879e-84867f47ccd8" providerId="ADAL" clId="{89BBB624-5420-4044-AE81-597D57E74C1F}" dt="2019-06-17T15:23:57.653" v="1000" actId="167"/>
          <ac:picMkLst>
            <pc:docMk/>
            <pc:sldMk cId="1446198546" sldId="264"/>
            <ac:picMk id="7" creationId="{D189CFF3-A37A-433C-AA1C-8FC4814C96B5}"/>
          </ac:picMkLst>
        </pc:picChg>
        <pc:picChg chg="del">
          <ac:chgData name="Emma Arnold" userId="8993a44a-1dde-43d4-879e-84867f47ccd8" providerId="ADAL" clId="{89BBB624-5420-4044-AE81-597D57E74C1F}" dt="2019-06-17T15:23:25.325" v="992" actId="478"/>
          <ac:picMkLst>
            <pc:docMk/>
            <pc:sldMk cId="1446198546" sldId="264"/>
            <ac:picMk id="1026" creationId="{00000000-0000-0000-0000-000000000000}"/>
          </ac:picMkLst>
        </pc:picChg>
      </pc:sldChg>
      <pc:sldChg chg="modSp">
        <pc:chgData name="Emma Arnold" userId="8993a44a-1dde-43d4-879e-84867f47ccd8" providerId="ADAL" clId="{89BBB624-5420-4044-AE81-597D57E74C1F}" dt="2019-06-24T09:46:39.929" v="8441" actId="113"/>
        <pc:sldMkLst>
          <pc:docMk/>
          <pc:sldMk cId="3669668814" sldId="265"/>
        </pc:sldMkLst>
        <pc:spChg chg="mod">
          <ac:chgData name="Emma Arnold" userId="8993a44a-1dde-43d4-879e-84867f47ccd8" providerId="ADAL" clId="{89BBB624-5420-4044-AE81-597D57E74C1F}" dt="2019-06-24T09:46:39.929" v="8441" actId="113"/>
          <ac:spMkLst>
            <pc:docMk/>
            <pc:sldMk cId="3669668814" sldId="265"/>
            <ac:spMk id="3" creationId="{00000000-0000-0000-0000-000000000000}"/>
          </ac:spMkLst>
        </pc:spChg>
      </pc:sldChg>
      <pc:sldChg chg="addSp delSp modSp">
        <pc:chgData name="Emma Arnold" userId="8993a44a-1dde-43d4-879e-84867f47ccd8" providerId="ADAL" clId="{89BBB624-5420-4044-AE81-597D57E74C1F}" dt="2019-06-18T09:51:07.335" v="2968" actId="478"/>
        <pc:sldMkLst>
          <pc:docMk/>
          <pc:sldMk cId="4178222473" sldId="266"/>
        </pc:sldMkLst>
        <pc:spChg chg="mod">
          <ac:chgData name="Emma Arnold" userId="8993a44a-1dde-43d4-879e-84867f47ccd8" providerId="ADAL" clId="{89BBB624-5420-4044-AE81-597D57E74C1F}" dt="2019-06-18T08:43:38.530" v="2692" actId="20578"/>
          <ac:spMkLst>
            <pc:docMk/>
            <pc:sldMk cId="4178222473" sldId="266"/>
            <ac:spMk id="3" creationId="{00000000-0000-0000-0000-000000000000}"/>
          </ac:spMkLst>
        </pc:spChg>
        <pc:spChg chg="add del mod">
          <ac:chgData name="Emma Arnold" userId="8993a44a-1dde-43d4-879e-84867f47ccd8" providerId="ADAL" clId="{89BBB624-5420-4044-AE81-597D57E74C1F}" dt="2019-06-18T08:41:58.820" v="2644"/>
          <ac:spMkLst>
            <pc:docMk/>
            <pc:sldMk cId="4178222473" sldId="266"/>
            <ac:spMk id="4" creationId="{E9A64D02-243C-451D-B82C-39E79A60E6E0}"/>
          </ac:spMkLst>
        </pc:spChg>
        <pc:spChg chg="add del mod">
          <ac:chgData name="Emma Arnold" userId="8993a44a-1dde-43d4-879e-84867f47ccd8" providerId="ADAL" clId="{89BBB624-5420-4044-AE81-597D57E74C1F}" dt="2019-06-18T08:41:58.820" v="2644"/>
          <ac:spMkLst>
            <pc:docMk/>
            <pc:sldMk cId="4178222473" sldId="266"/>
            <ac:spMk id="5" creationId="{71762E46-2339-49A4-B84A-ED901CF79D84}"/>
          </ac:spMkLst>
        </pc:spChg>
        <pc:picChg chg="add mod ord modCrop">
          <ac:chgData name="Emma Arnold" userId="8993a44a-1dde-43d4-879e-84867f47ccd8" providerId="ADAL" clId="{89BBB624-5420-4044-AE81-597D57E74C1F}" dt="2019-06-18T08:48:28.354" v="2707" actId="14100"/>
          <ac:picMkLst>
            <pc:docMk/>
            <pc:sldMk cId="4178222473" sldId="266"/>
            <ac:picMk id="6" creationId="{C924407C-795C-4BF3-BB0C-ED07AE88FD94}"/>
          </ac:picMkLst>
        </pc:picChg>
        <pc:picChg chg="del mod">
          <ac:chgData name="Emma Arnold" userId="8993a44a-1dde-43d4-879e-84867f47ccd8" providerId="ADAL" clId="{89BBB624-5420-4044-AE81-597D57E74C1F}" dt="2019-06-18T09:51:07.335" v="2968" actId="478"/>
          <ac:picMkLst>
            <pc:docMk/>
            <pc:sldMk cId="4178222473" sldId="266"/>
            <ac:picMk id="1026" creationId="{00000000-0000-0000-0000-000000000000}"/>
          </ac:picMkLst>
        </pc:picChg>
      </pc:sldChg>
      <pc:sldChg chg="addSp delSp modSp ord">
        <pc:chgData name="Emma Arnold" userId="8993a44a-1dde-43d4-879e-84867f47ccd8" providerId="ADAL" clId="{89BBB624-5420-4044-AE81-597D57E74C1F}" dt="2019-06-24T10:08:33.256" v="8706" actId="20577"/>
        <pc:sldMkLst>
          <pc:docMk/>
          <pc:sldMk cId="229379827" sldId="268"/>
        </pc:sldMkLst>
        <pc:spChg chg="mod">
          <ac:chgData name="Emma Arnold" userId="8993a44a-1dde-43d4-879e-84867f47ccd8" providerId="ADAL" clId="{89BBB624-5420-4044-AE81-597D57E74C1F}" dt="2019-06-24T09:52:38.645" v="8468" actId="20577"/>
          <ac:spMkLst>
            <pc:docMk/>
            <pc:sldMk cId="229379827" sldId="268"/>
            <ac:spMk id="2" creationId="{00000000-0000-0000-0000-000000000000}"/>
          </ac:spMkLst>
        </pc:spChg>
        <pc:spChg chg="mod">
          <ac:chgData name="Emma Arnold" userId="8993a44a-1dde-43d4-879e-84867f47ccd8" providerId="ADAL" clId="{89BBB624-5420-4044-AE81-597D57E74C1F}" dt="2019-06-24T10:08:33.256" v="8706" actId="20577"/>
          <ac:spMkLst>
            <pc:docMk/>
            <pc:sldMk cId="229379827" sldId="268"/>
            <ac:spMk id="3" creationId="{00000000-0000-0000-0000-000000000000}"/>
          </ac:spMkLst>
        </pc:spChg>
        <pc:spChg chg="add del mod">
          <ac:chgData name="Emma Arnold" userId="8993a44a-1dde-43d4-879e-84867f47ccd8" providerId="ADAL" clId="{89BBB624-5420-4044-AE81-597D57E74C1F}" dt="2019-06-18T08:26:07.722" v="2228"/>
          <ac:spMkLst>
            <pc:docMk/>
            <pc:sldMk cId="229379827" sldId="268"/>
            <ac:spMk id="4" creationId="{394231F5-58E7-4033-8E2C-6988F316E41B}"/>
          </ac:spMkLst>
        </pc:spChg>
        <pc:spChg chg="add del mod">
          <ac:chgData name="Emma Arnold" userId="8993a44a-1dde-43d4-879e-84867f47ccd8" providerId="ADAL" clId="{89BBB624-5420-4044-AE81-597D57E74C1F}" dt="2019-06-18T08:26:07.722" v="2228"/>
          <ac:spMkLst>
            <pc:docMk/>
            <pc:sldMk cId="229379827" sldId="268"/>
            <ac:spMk id="5" creationId="{53748AA5-A1AE-4FDC-8D54-EEC7EF113A74}"/>
          </ac:spMkLst>
        </pc:spChg>
        <pc:spChg chg="del">
          <ac:chgData name="Emma Arnold" userId="8993a44a-1dde-43d4-879e-84867f47ccd8" providerId="ADAL" clId="{89BBB624-5420-4044-AE81-597D57E74C1F}" dt="2019-06-18T08:26:05.538" v="2227" actId="478"/>
          <ac:spMkLst>
            <pc:docMk/>
            <pc:sldMk cId="229379827" sldId="268"/>
            <ac:spMk id="7" creationId="{00000000-0000-0000-0000-000000000000}"/>
          </ac:spMkLst>
        </pc:spChg>
        <pc:picChg chg="del">
          <ac:chgData name="Emma Arnold" userId="8993a44a-1dde-43d4-879e-84867f47ccd8" providerId="ADAL" clId="{89BBB624-5420-4044-AE81-597D57E74C1F}" dt="2019-06-18T08:09:09.185" v="1730" actId="478"/>
          <ac:picMkLst>
            <pc:docMk/>
            <pc:sldMk cId="229379827" sldId="268"/>
            <ac:picMk id="8" creationId="{00000000-0000-0000-0000-000000000000}"/>
          </ac:picMkLst>
        </pc:picChg>
        <pc:picChg chg="del">
          <ac:chgData name="Emma Arnold" userId="8993a44a-1dde-43d4-879e-84867f47ccd8" providerId="ADAL" clId="{89BBB624-5420-4044-AE81-597D57E74C1F}" dt="2019-06-18T08:09:06.935" v="1729" actId="478"/>
          <ac:picMkLst>
            <pc:docMk/>
            <pc:sldMk cId="229379827" sldId="268"/>
            <ac:picMk id="4098" creationId="{00000000-0000-0000-0000-000000000000}"/>
          </ac:picMkLst>
        </pc:picChg>
      </pc:sldChg>
      <pc:sldChg chg="addSp delSp modSp">
        <pc:chgData name="Emma Arnold" userId="8993a44a-1dde-43d4-879e-84867f47ccd8" providerId="ADAL" clId="{89BBB624-5420-4044-AE81-597D57E74C1F}" dt="2019-06-18T10:12:11.962" v="3284" actId="478"/>
        <pc:sldMkLst>
          <pc:docMk/>
          <pc:sldMk cId="2014050840" sldId="270"/>
        </pc:sldMkLst>
        <pc:spChg chg="mod">
          <ac:chgData name="Emma Arnold" userId="8993a44a-1dde-43d4-879e-84867f47ccd8" providerId="ADAL" clId="{89BBB624-5420-4044-AE81-597D57E74C1F}" dt="2019-06-18T10:08:34.996" v="3276" actId="20578"/>
          <ac:spMkLst>
            <pc:docMk/>
            <pc:sldMk cId="2014050840" sldId="270"/>
            <ac:spMk id="3" creationId="{00000000-0000-0000-0000-000000000000}"/>
          </ac:spMkLst>
        </pc:spChg>
        <pc:spChg chg="add del mod">
          <ac:chgData name="Emma Arnold" userId="8993a44a-1dde-43d4-879e-84867f47ccd8" providerId="ADAL" clId="{89BBB624-5420-4044-AE81-597D57E74C1F}" dt="2019-06-18T09:51:32.068" v="2970"/>
          <ac:spMkLst>
            <pc:docMk/>
            <pc:sldMk cId="2014050840" sldId="270"/>
            <ac:spMk id="4" creationId="{24AC7834-A5C6-4B4E-8496-F66B1332B842}"/>
          </ac:spMkLst>
        </pc:spChg>
        <pc:spChg chg="add del mod">
          <ac:chgData name="Emma Arnold" userId="8993a44a-1dde-43d4-879e-84867f47ccd8" providerId="ADAL" clId="{89BBB624-5420-4044-AE81-597D57E74C1F}" dt="2019-06-18T09:51:32.068" v="2970"/>
          <ac:spMkLst>
            <pc:docMk/>
            <pc:sldMk cId="2014050840" sldId="270"/>
            <ac:spMk id="5" creationId="{3477B008-1B9E-4E58-8125-AAE4AB06BCF2}"/>
          </ac:spMkLst>
        </pc:spChg>
        <pc:picChg chg="del mod modCrop">
          <ac:chgData name="Emma Arnold" userId="8993a44a-1dde-43d4-879e-84867f47ccd8" providerId="ADAL" clId="{89BBB624-5420-4044-AE81-597D57E74C1F}" dt="2019-06-18T10:12:11.962" v="3284" actId="478"/>
          <ac:picMkLst>
            <pc:docMk/>
            <pc:sldMk cId="2014050840" sldId="270"/>
            <ac:picMk id="6" creationId="{00000000-0000-0000-0000-000000000000}"/>
          </ac:picMkLst>
        </pc:picChg>
        <pc:picChg chg="add mod ord modCrop">
          <ac:chgData name="Emma Arnold" userId="8993a44a-1dde-43d4-879e-84867f47ccd8" providerId="ADAL" clId="{89BBB624-5420-4044-AE81-597D57E74C1F}" dt="2019-06-18T10:11:29.156" v="3282" actId="167"/>
          <ac:picMkLst>
            <pc:docMk/>
            <pc:sldMk cId="2014050840" sldId="270"/>
            <ac:picMk id="7" creationId="{1F0C1AF8-18DD-4A4C-AACD-D99327D91C41}"/>
          </ac:picMkLst>
        </pc:picChg>
      </pc:sldChg>
      <pc:sldChg chg="addSp delSp modSp">
        <pc:chgData name="Emma Arnold" userId="8993a44a-1dde-43d4-879e-84867f47ccd8" providerId="ADAL" clId="{89BBB624-5420-4044-AE81-597D57E74C1F}" dt="2019-06-18T09:50:47.064" v="2966" actId="171"/>
        <pc:sldMkLst>
          <pc:docMk/>
          <pc:sldMk cId="3928096917" sldId="271"/>
        </pc:sldMkLst>
        <pc:spChg chg="mod">
          <ac:chgData name="Emma Arnold" userId="8993a44a-1dde-43d4-879e-84867f47ccd8" providerId="ADAL" clId="{89BBB624-5420-4044-AE81-597D57E74C1F}" dt="2019-06-18T08:57:49.649" v="2877" actId="20577"/>
          <ac:spMkLst>
            <pc:docMk/>
            <pc:sldMk cId="3928096917" sldId="271"/>
            <ac:spMk id="2" creationId="{00000000-0000-0000-0000-000000000000}"/>
          </ac:spMkLst>
        </pc:spChg>
        <pc:spChg chg="mod">
          <ac:chgData name="Emma Arnold" userId="8993a44a-1dde-43d4-879e-84867f47ccd8" providerId="ADAL" clId="{89BBB624-5420-4044-AE81-597D57E74C1F}" dt="2019-06-18T09:49:29.701" v="2942" actId="20577"/>
          <ac:spMkLst>
            <pc:docMk/>
            <pc:sldMk cId="3928096917" sldId="271"/>
            <ac:spMk id="3" creationId="{00000000-0000-0000-0000-000000000000}"/>
          </ac:spMkLst>
        </pc:spChg>
        <pc:spChg chg="add del mod">
          <ac:chgData name="Emma Arnold" userId="8993a44a-1dde-43d4-879e-84867f47ccd8" providerId="ADAL" clId="{89BBB624-5420-4044-AE81-597D57E74C1F}" dt="2019-06-18T08:57:42.734" v="2861"/>
          <ac:spMkLst>
            <pc:docMk/>
            <pc:sldMk cId="3928096917" sldId="271"/>
            <ac:spMk id="4" creationId="{CA2C4C79-9F58-4E0C-92FD-5540902607CE}"/>
          </ac:spMkLst>
        </pc:spChg>
        <pc:spChg chg="add del mod">
          <ac:chgData name="Emma Arnold" userId="8993a44a-1dde-43d4-879e-84867f47ccd8" providerId="ADAL" clId="{89BBB624-5420-4044-AE81-597D57E74C1F}" dt="2019-06-18T08:57:42.734" v="2861"/>
          <ac:spMkLst>
            <pc:docMk/>
            <pc:sldMk cId="3928096917" sldId="271"/>
            <ac:spMk id="5" creationId="{ED4E2F79-D96D-4050-B420-5077AAEBB084}"/>
          </ac:spMkLst>
        </pc:spChg>
        <pc:spChg chg="add mod ord">
          <ac:chgData name="Emma Arnold" userId="8993a44a-1dde-43d4-879e-84867f47ccd8" providerId="ADAL" clId="{89BBB624-5420-4044-AE81-597D57E74C1F}" dt="2019-06-18T09:50:47.064" v="2966" actId="171"/>
          <ac:spMkLst>
            <pc:docMk/>
            <pc:sldMk cId="3928096917" sldId="271"/>
            <ac:spMk id="10" creationId="{B28BA1D8-1AFC-4EE0-BC95-099D8900622F}"/>
          </ac:spMkLst>
        </pc:spChg>
        <pc:spChg chg="del">
          <ac:chgData name="Emma Arnold" userId="8993a44a-1dde-43d4-879e-84867f47ccd8" providerId="ADAL" clId="{89BBB624-5420-4044-AE81-597D57E74C1F}" dt="2019-06-18T08:57:09.548" v="2857" actId="478"/>
          <ac:spMkLst>
            <pc:docMk/>
            <pc:sldMk cId="3928096917" sldId="271"/>
            <ac:spMk id="15" creationId="{00000000-0000-0000-0000-000000000000}"/>
          </ac:spMkLst>
        </pc:spChg>
        <pc:picChg chg="add del mod">
          <ac:chgData name="Emma Arnold" userId="8993a44a-1dde-43d4-879e-84867f47ccd8" providerId="ADAL" clId="{89BBB624-5420-4044-AE81-597D57E74C1F}" dt="2019-06-18T09:03:14.032" v="2880" actId="478"/>
          <ac:picMkLst>
            <pc:docMk/>
            <pc:sldMk cId="3928096917" sldId="271"/>
            <ac:picMk id="6" creationId="{BFE4F1E7-CFA4-41D7-8805-15BF7CC60646}"/>
          </ac:picMkLst>
        </pc:picChg>
        <pc:picChg chg="add mod ord modCrop">
          <ac:chgData name="Emma Arnold" userId="8993a44a-1dde-43d4-879e-84867f47ccd8" providerId="ADAL" clId="{89BBB624-5420-4044-AE81-597D57E74C1F}" dt="2019-06-18T09:47:48.947" v="2940" actId="732"/>
          <ac:picMkLst>
            <pc:docMk/>
            <pc:sldMk cId="3928096917" sldId="271"/>
            <ac:picMk id="7" creationId="{B0B24999-46DA-48C6-9D15-98E6538B02B3}"/>
          </ac:picMkLst>
        </pc:picChg>
        <pc:picChg chg="del">
          <ac:chgData name="Emma Arnold" userId="8993a44a-1dde-43d4-879e-84867f47ccd8" providerId="ADAL" clId="{89BBB624-5420-4044-AE81-597D57E74C1F}" dt="2019-06-18T08:57:00.178" v="2852" actId="478"/>
          <ac:picMkLst>
            <pc:docMk/>
            <pc:sldMk cId="3928096917" sldId="271"/>
            <ac:picMk id="8" creationId="{3E364742-A8ED-4E15-AF20-6BE412FA9C84}"/>
          </ac:picMkLst>
        </pc:picChg>
        <pc:picChg chg="del">
          <ac:chgData name="Emma Arnold" userId="8993a44a-1dde-43d4-879e-84867f47ccd8" providerId="ADAL" clId="{89BBB624-5420-4044-AE81-597D57E74C1F}" dt="2019-06-18T08:57:02.599" v="2853" actId="478"/>
          <ac:picMkLst>
            <pc:docMk/>
            <pc:sldMk cId="3928096917" sldId="271"/>
            <ac:picMk id="9" creationId="{D29F9B12-FD1A-4073-AE4B-17CC49A51C97}"/>
          </ac:picMkLst>
        </pc:picChg>
        <pc:picChg chg="del">
          <ac:chgData name="Emma Arnold" userId="8993a44a-1dde-43d4-879e-84867f47ccd8" providerId="ADAL" clId="{89BBB624-5420-4044-AE81-597D57E74C1F}" dt="2019-06-18T08:57:06.910" v="2856" actId="478"/>
          <ac:picMkLst>
            <pc:docMk/>
            <pc:sldMk cId="3928096917" sldId="271"/>
            <ac:picMk id="11" creationId="{C716B3C9-9CD5-4826-9639-949162F7C0A4}"/>
          </ac:picMkLst>
        </pc:picChg>
        <pc:picChg chg="del">
          <ac:chgData name="Emma Arnold" userId="8993a44a-1dde-43d4-879e-84867f47ccd8" providerId="ADAL" clId="{89BBB624-5420-4044-AE81-597D57E74C1F}" dt="2019-06-18T08:57:06.208" v="2855" actId="478"/>
          <ac:picMkLst>
            <pc:docMk/>
            <pc:sldMk cId="3928096917" sldId="271"/>
            <ac:picMk id="13" creationId="{86E2CA0D-C99F-41C6-BC4E-122DC4A680E2}"/>
          </ac:picMkLst>
        </pc:picChg>
        <pc:picChg chg="del">
          <ac:chgData name="Emma Arnold" userId="8993a44a-1dde-43d4-879e-84867f47ccd8" providerId="ADAL" clId="{89BBB624-5420-4044-AE81-597D57E74C1F}" dt="2019-06-18T08:57:05.537" v="2854" actId="478"/>
          <ac:picMkLst>
            <pc:docMk/>
            <pc:sldMk cId="3928096917" sldId="271"/>
            <ac:picMk id="14" creationId="{E2EC9D83-AD0F-4795-8223-21FF600B40FF}"/>
          </ac:picMkLst>
        </pc:picChg>
      </pc:sldChg>
      <pc:sldChg chg="addSp delSp modSp ord">
        <pc:chgData name="Emma Arnold" userId="8993a44a-1dde-43d4-879e-84867f47ccd8" providerId="ADAL" clId="{89BBB624-5420-4044-AE81-597D57E74C1F}" dt="2019-06-18T10:33:30.464" v="3802"/>
        <pc:sldMkLst>
          <pc:docMk/>
          <pc:sldMk cId="419688820" sldId="275"/>
        </pc:sldMkLst>
        <pc:spChg chg="mod">
          <ac:chgData name="Emma Arnold" userId="8993a44a-1dde-43d4-879e-84867f47ccd8" providerId="ADAL" clId="{89BBB624-5420-4044-AE81-597D57E74C1F}" dt="2019-06-18T10:32:56.199" v="3794" actId="20577"/>
          <ac:spMkLst>
            <pc:docMk/>
            <pc:sldMk cId="419688820" sldId="275"/>
            <ac:spMk id="3" creationId="{00000000-0000-0000-0000-000000000000}"/>
          </ac:spMkLst>
        </pc:spChg>
        <pc:spChg chg="add del mod">
          <ac:chgData name="Emma Arnold" userId="8993a44a-1dde-43d4-879e-84867f47ccd8" providerId="ADAL" clId="{89BBB624-5420-4044-AE81-597D57E74C1F}" dt="2019-06-18T10:19:17.501" v="3421"/>
          <ac:spMkLst>
            <pc:docMk/>
            <pc:sldMk cId="419688820" sldId="275"/>
            <ac:spMk id="4" creationId="{088E7E6B-BEC7-4753-BF42-DE48C6019BF7}"/>
          </ac:spMkLst>
        </pc:spChg>
        <pc:spChg chg="add del mod">
          <ac:chgData name="Emma Arnold" userId="8993a44a-1dde-43d4-879e-84867f47ccd8" providerId="ADAL" clId="{89BBB624-5420-4044-AE81-597D57E74C1F}" dt="2019-06-18T10:19:17.501" v="3421"/>
          <ac:spMkLst>
            <pc:docMk/>
            <pc:sldMk cId="419688820" sldId="275"/>
            <ac:spMk id="5" creationId="{E9F1EF0F-B395-4D36-94F7-C14D051AEAB5}"/>
          </ac:spMkLst>
        </pc:spChg>
        <pc:picChg chg="add del mod ord modCrop">
          <ac:chgData name="Emma Arnold" userId="8993a44a-1dde-43d4-879e-84867f47ccd8" providerId="ADAL" clId="{89BBB624-5420-4044-AE81-597D57E74C1F}" dt="2019-06-18T10:31:07.376" v="3775" actId="478"/>
          <ac:picMkLst>
            <pc:docMk/>
            <pc:sldMk cId="419688820" sldId="275"/>
            <ac:picMk id="6" creationId="{9AA9812D-DC20-4825-8575-EF14079C4592}"/>
          </ac:picMkLst>
        </pc:picChg>
        <pc:picChg chg="add mod ord modCrop">
          <ac:chgData name="Emma Arnold" userId="8993a44a-1dde-43d4-879e-84867f47ccd8" providerId="ADAL" clId="{89BBB624-5420-4044-AE81-597D57E74C1F}" dt="2019-06-18T10:31:31.591" v="3782" actId="167"/>
          <ac:picMkLst>
            <pc:docMk/>
            <pc:sldMk cId="419688820" sldId="275"/>
            <ac:picMk id="7" creationId="{2FDFC3B6-25C4-49B0-B431-008CAB303B43}"/>
          </ac:picMkLst>
        </pc:picChg>
        <pc:picChg chg="add mod ord modCrop">
          <ac:chgData name="Emma Arnold" userId="8993a44a-1dde-43d4-879e-84867f47ccd8" providerId="ADAL" clId="{89BBB624-5420-4044-AE81-597D57E74C1F}" dt="2019-06-18T10:33:23.238" v="3801" actId="167"/>
          <ac:picMkLst>
            <pc:docMk/>
            <pc:sldMk cId="419688820" sldId="275"/>
            <ac:picMk id="8" creationId="{C8132B57-4B60-42B7-87DF-A9B92F368767}"/>
          </ac:picMkLst>
        </pc:picChg>
        <pc:picChg chg="del mod">
          <ac:chgData name="Emma Arnold" userId="8993a44a-1dde-43d4-879e-84867f47ccd8" providerId="ADAL" clId="{89BBB624-5420-4044-AE81-597D57E74C1F}" dt="2019-06-18T10:28:10.148" v="3736" actId="478"/>
          <ac:picMkLst>
            <pc:docMk/>
            <pc:sldMk cId="419688820" sldId="275"/>
            <ac:picMk id="9224" creationId="{00000000-0000-0000-0000-000000000000}"/>
          </ac:picMkLst>
        </pc:picChg>
      </pc:sldChg>
      <pc:sldChg chg="addSp delSp modSp">
        <pc:chgData name="Emma Arnold" userId="8993a44a-1dde-43d4-879e-84867f47ccd8" providerId="ADAL" clId="{89BBB624-5420-4044-AE81-597D57E74C1F}" dt="2019-06-18T10:50:38.647" v="4116" actId="732"/>
        <pc:sldMkLst>
          <pc:docMk/>
          <pc:sldMk cId="3863322528" sldId="276"/>
        </pc:sldMkLst>
        <pc:spChg chg="mod">
          <ac:chgData name="Emma Arnold" userId="8993a44a-1dde-43d4-879e-84867f47ccd8" providerId="ADAL" clId="{89BBB624-5420-4044-AE81-597D57E74C1F}" dt="2019-06-18T10:48:58.325" v="4108" actId="15"/>
          <ac:spMkLst>
            <pc:docMk/>
            <pc:sldMk cId="3863322528" sldId="276"/>
            <ac:spMk id="3" creationId="{00000000-0000-0000-0000-000000000000}"/>
          </ac:spMkLst>
        </pc:spChg>
        <pc:spChg chg="add del mod">
          <ac:chgData name="Emma Arnold" userId="8993a44a-1dde-43d4-879e-84867f47ccd8" providerId="ADAL" clId="{89BBB624-5420-4044-AE81-597D57E74C1F}" dt="2019-06-18T10:42:17.084" v="3923"/>
          <ac:spMkLst>
            <pc:docMk/>
            <pc:sldMk cId="3863322528" sldId="276"/>
            <ac:spMk id="4" creationId="{F80417B3-0EB1-4B4D-9135-88EEE6470DE2}"/>
          </ac:spMkLst>
        </pc:spChg>
        <pc:spChg chg="add del mod">
          <ac:chgData name="Emma Arnold" userId="8993a44a-1dde-43d4-879e-84867f47ccd8" providerId="ADAL" clId="{89BBB624-5420-4044-AE81-597D57E74C1F}" dt="2019-06-18T10:42:17.084" v="3923"/>
          <ac:spMkLst>
            <pc:docMk/>
            <pc:sldMk cId="3863322528" sldId="276"/>
            <ac:spMk id="5" creationId="{064CBC20-D939-4973-9732-9071FD2568CA}"/>
          </ac:spMkLst>
        </pc:spChg>
        <pc:spChg chg="add del mod">
          <ac:chgData name="Emma Arnold" userId="8993a44a-1dde-43d4-879e-84867f47ccd8" providerId="ADAL" clId="{89BBB624-5420-4044-AE81-597D57E74C1F}" dt="2019-06-18T10:43:30.353" v="3939"/>
          <ac:spMkLst>
            <pc:docMk/>
            <pc:sldMk cId="3863322528" sldId="276"/>
            <ac:spMk id="6" creationId="{A9C380D4-FDDA-46BD-88A8-603B2DC731E7}"/>
          </ac:spMkLst>
        </pc:spChg>
        <pc:spChg chg="add del mod">
          <ac:chgData name="Emma Arnold" userId="8993a44a-1dde-43d4-879e-84867f47ccd8" providerId="ADAL" clId="{89BBB624-5420-4044-AE81-597D57E74C1F}" dt="2019-06-18T10:43:30.353" v="3939"/>
          <ac:spMkLst>
            <pc:docMk/>
            <pc:sldMk cId="3863322528" sldId="276"/>
            <ac:spMk id="7" creationId="{92EFBB7B-BF4F-49F5-95E0-F044455F69A6}"/>
          </ac:spMkLst>
        </pc:spChg>
        <pc:picChg chg="add mod ord modCrop">
          <ac:chgData name="Emma Arnold" userId="8993a44a-1dde-43d4-879e-84867f47ccd8" providerId="ADAL" clId="{89BBB624-5420-4044-AE81-597D57E74C1F}" dt="2019-06-18T10:50:38.647" v="4116" actId="732"/>
          <ac:picMkLst>
            <pc:docMk/>
            <pc:sldMk cId="3863322528" sldId="276"/>
            <ac:picMk id="8" creationId="{02B14864-F24D-487B-8ABF-1E75EAADB387}"/>
          </ac:picMkLst>
        </pc:picChg>
        <pc:picChg chg="del mod">
          <ac:chgData name="Emma Arnold" userId="8993a44a-1dde-43d4-879e-84867f47ccd8" providerId="ADAL" clId="{89BBB624-5420-4044-AE81-597D57E74C1F}" dt="2019-06-18T10:49:02.011" v="4110" actId="478"/>
          <ac:picMkLst>
            <pc:docMk/>
            <pc:sldMk cId="3863322528" sldId="276"/>
            <ac:picMk id="11266" creationId="{00000000-0000-0000-0000-000000000000}"/>
          </ac:picMkLst>
        </pc:picChg>
      </pc:sldChg>
      <pc:sldChg chg="addSp delSp modSp">
        <pc:chgData name="Emma Arnold" userId="8993a44a-1dde-43d4-879e-84867f47ccd8" providerId="ADAL" clId="{89BBB624-5420-4044-AE81-597D57E74C1F}" dt="2019-06-18T10:52:02.657" v="4124"/>
        <pc:sldMkLst>
          <pc:docMk/>
          <pc:sldMk cId="1904307375" sldId="277"/>
        </pc:sldMkLst>
        <pc:spChg chg="mod">
          <ac:chgData name="Emma Arnold" userId="8993a44a-1dde-43d4-879e-84867f47ccd8" providerId="ADAL" clId="{89BBB624-5420-4044-AE81-597D57E74C1F}" dt="2019-06-18T10:51:55.225" v="4122" actId="20577"/>
          <ac:spMkLst>
            <pc:docMk/>
            <pc:sldMk cId="1904307375" sldId="277"/>
            <ac:spMk id="3" creationId="{00000000-0000-0000-0000-000000000000}"/>
          </ac:spMkLst>
        </pc:spChg>
        <pc:spChg chg="add del mod">
          <ac:chgData name="Emma Arnold" userId="8993a44a-1dde-43d4-879e-84867f47ccd8" providerId="ADAL" clId="{89BBB624-5420-4044-AE81-597D57E74C1F}" dt="2019-06-18T10:52:02.657" v="4124"/>
          <ac:spMkLst>
            <pc:docMk/>
            <pc:sldMk cId="1904307375" sldId="277"/>
            <ac:spMk id="4" creationId="{C35D54F8-EEC9-4ADE-BADC-55F6CEEE41AA}"/>
          </ac:spMkLst>
        </pc:spChg>
        <pc:spChg chg="add del mod">
          <ac:chgData name="Emma Arnold" userId="8993a44a-1dde-43d4-879e-84867f47ccd8" providerId="ADAL" clId="{89BBB624-5420-4044-AE81-597D57E74C1F}" dt="2019-06-18T10:52:02.657" v="4124"/>
          <ac:spMkLst>
            <pc:docMk/>
            <pc:sldMk cId="1904307375" sldId="277"/>
            <ac:spMk id="5" creationId="{0CA4EE0B-D0A9-41B0-BEF3-7BCC460420B6}"/>
          </ac:spMkLst>
        </pc:spChg>
      </pc:sldChg>
      <pc:sldChg chg="addSp delSp modSp ord">
        <pc:chgData name="Emma Arnold" userId="8993a44a-1dde-43d4-879e-84867f47ccd8" providerId="ADAL" clId="{89BBB624-5420-4044-AE81-597D57E74C1F}" dt="2019-06-18T13:48:46.106" v="5040" actId="20577"/>
        <pc:sldMkLst>
          <pc:docMk/>
          <pc:sldMk cId="2489094129" sldId="279"/>
        </pc:sldMkLst>
        <pc:spChg chg="mod">
          <ac:chgData name="Emma Arnold" userId="8993a44a-1dde-43d4-879e-84867f47ccd8" providerId="ADAL" clId="{89BBB624-5420-4044-AE81-597D57E74C1F}" dt="2019-06-18T10:55:41.186" v="4152" actId="20577"/>
          <ac:spMkLst>
            <pc:docMk/>
            <pc:sldMk cId="2489094129" sldId="279"/>
            <ac:spMk id="2" creationId="{00000000-0000-0000-0000-000000000000}"/>
          </ac:spMkLst>
        </pc:spChg>
        <pc:spChg chg="mod">
          <ac:chgData name="Emma Arnold" userId="8993a44a-1dde-43d4-879e-84867f47ccd8" providerId="ADAL" clId="{89BBB624-5420-4044-AE81-597D57E74C1F}" dt="2019-06-18T13:48:46.106" v="5040" actId="20577"/>
          <ac:spMkLst>
            <pc:docMk/>
            <pc:sldMk cId="2489094129" sldId="279"/>
            <ac:spMk id="3" creationId="{00000000-0000-0000-0000-000000000000}"/>
          </ac:spMkLst>
        </pc:spChg>
        <pc:spChg chg="add del mod">
          <ac:chgData name="Emma Arnold" userId="8993a44a-1dde-43d4-879e-84867f47ccd8" providerId="ADAL" clId="{89BBB624-5420-4044-AE81-597D57E74C1F}" dt="2019-06-18T10:56:04.100" v="4154"/>
          <ac:spMkLst>
            <pc:docMk/>
            <pc:sldMk cId="2489094129" sldId="279"/>
            <ac:spMk id="4" creationId="{554894DB-5752-46F6-AA16-8EE2191B27F5}"/>
          </ac:spMkLst>
        </pc:spChg>
        <pc:spChg chg="add del mod">
          <ac:chgData name="Emma Arnold" userId="8993a44a-1dde-43d4-879e-84867f47ccd8" providerId="ADAL" clId="{89BBB624-5420-4044-AE81-597D57E74C1F}" dt="2019-06-18T10:56:04.100" v="4154"/>
          <ac:spMkLst>
            <pc:docMk/>
            <pc:sldMk cId="2489094129" sldId="279"/>
            <ac:spMk id="5" creationId="{289E0886-036C-455C-A63C-57FB3D011AD2}"/>
          </ac:spMkLst>
        </pc:spChg>
        <pc:spChg chg="add mod ord">
          <ac:chgData name="Emma Arnold" userId="8993a44a-1dde-43d4-879e-84867f47ccd8" providerId="ADAL" clId="{89BBB624-5420-4044-AE81-597D57E74C1F}" dt="2019-06-18T13:46:00.856" v="5012" actId="167"/>
          <ac:spMkLst>
            <pc:docMk/>
            <pc:sldMk cId="2489094129" sldId="279"/>
            <ac:spMk id="8" creationId="{88E10001-9E02-43CC-BB84-FB1704BCC4DE}"/>
          </ac:spMkLst>
        </pc:spChg>
        <pc:spChg chg="add mod ord">
          <ac:chgData name="Emma Arnold" userId="8993a44a-1dde-43d4-879e-84867f47ccd8" providerId="ADAL" clId="{89BBB624-5420-4044-AE81-597D57E74C1F}" dt="2019-06-18T13:46:05.193" v="5013" actId="167"/>
          <ac:spMkLst>
            <pc:docMk/>
            <pc:sldMk cId="2489094129" sldId="279"/>
            <ac:spMk id="10" creationId="{1B41C019-F181-4BD2-B602-699D0A659F45}"/>
          </ac:spMkLst>
        </pc:spChg>
        <pc:picChg chg="del mod">
          <ac:chgData name="Emma Arnold" userId="8993a44a-1dde-43d4-879e-84867f47ccd8" providerId="ADAL" clId="{89BBB624-5420-4044-AE81-597D57E74C1F}" dt="2019-06-18T13:47:18.873" v="5020" actId="478"/>
          <ac:picMkLst>
            <pc:docMk/>
            <pc:sldMk cId="2489094129" sldId="279"/>
            <ac:picMk id="6" creationId="{00000000-0000-0000-0000-000000000000}"/>
          </ac:picMkLst>
        </pc:picChg>
        <pc:picChg chg="add mod ord modCrop">
          <ac:chgData name="Emma Arnold" userId="8993a44a-1dde-43d4-879e-84867f47ccd8" providerId="ADAL" clId="{89BBB624-5420-4044-AE81-597D57E74C1F}" dt="2019-06-18T13:46:48.338" v="5018" actId="732"/>
          <ac:picMkLst>
            <pc:docMk/>
            <pc:sldMk cId="2489094129" sldId="279"/>
            <ac:picMk id="7" creationId="{5C6323A1-EC34-4C41-8A3C-22A31474F3F4}"/>
          </ac:picMkLst>
        </pc:picChg>
        <pc:picChg chg="add del mod">
          <ac:chgData name="Emma Arnold" userId="8993a44a-1dde-43d4-879e-84867f47ccd8" providerId="ADAL" clId="{89BBB624-5420-4044-AE81-597D57E74C1F}" dt="2019-06-18T13:42:15.087" v="4534" actId="478"/>
          <ac:picMkLst>
            <pc:docMk/>
            <pc:sldMk cId="2489094129" sldId="279"/>
            <ac:picMk id="9" creationId="{B75F02E5-EC1F-4B43-A999-EF9BDA3062D4}"/>
          </ac:picMkLst>
        </pc:picChg>
      </pc:sldChg>
      <pc:sldChg chg="addSp delSp modSp">
        <pc:chgData name="Emma Arnold" userId="8993a44a-1dde-43d4-879e-84867f47ccd8" providerId="ADAL" clId="{89BBB624-5420-4044-AE81-597D57E74C1F}" dt="2019-06-18T16:57:41.182" v="8053" actId="20577"/>
        <pc:sldMkLst>
          <pc:docMk/>
          <pc:sldMk cId="3176370798" sldId="280"/>
        </pc:sldMkLst>
        <pc:spChg chg="mod">
          <ac:chgData name="Emma Arnold" userId="8993a44a-1dde-43d4-879e-84867f47ccd8" providerId="ADAL" clId="{89BBB624-5420-4044-AE81-597D57E74C1F}" dt="2019-06-18T16:57:04.670" v="8030" actId="20577"/>
          <ac:spMkLst>
            <pc:docMk/>
            <pc:sldMk cId="3176370798" sldId="280"/>
            <ac:spMk id="2" creationId="{00000000-0000-0000-0000-000000000000}"/>
          </ac:spMkLst>
        </pc:spChg>
        <pc:spChg chg="mod">
          <ac:chgData name="Emma Arnold" userId="8993a44a-1dde-43d4-879e-84867f47ccd8" providerId="ADAL" clId="{89BBB624-5420-4044-AE81-597D57E74C1F}" dt="2019-06-18T16:57:41.182" v="8053" actId="20577"/>
          <ac:spMkLst>
            <pc:docMk/>
            <pc:sldMk cId="3176370798" sldId="280"/>
            <ac:spMk id="3" creationId="{00000000-0000-0000-0000-000000000000}"/>
          </ac:spMkLst>
        </pc:spChg>
        <pc:spChg chg="del">
          <ac:chgData name="Emma Arnold" userId="8993a44a-1dde-43d4-879e-84867f47ccd8" providerId="ADAL" clId="{89BBB624-5420-4044-AE81-597D57E74C1F}" dt="2019-06-18T14:02:48.156" v="5456" actId="478"/>
          <ac:spMkLst>
            <pc:docMk/>
            <pc:sldMk cId="3176370798" sldId="280"/>
            <ac:spMk id="4" creationId="{00000000-0000-0000-0000-000000000000}"/>
          </ac:spMkLst>
        </pc:spChg>
        <pc:spChg chg="add del mod">
          <ac:chgData name="Emma Arnold" userId="8993a44a-1dde-43d4-879e-84867f47ccd8" providerId="ADAL" clId="{89BBB624-5420-4044-AE81-597D57E74C1F}" dt="2019-06-18T13:50:09.419" v="5042"/>
          <ac:spMkLst>
            <pc:docMk/>
            <pc:sldMk cId="3176370798" sldId="280"/>
            <ac:spMk id="5" creationId="{B2CDEB7E-DBC9-498B-BD19-C3819ACC30C0}"/>
          </ac:spMkLst>
        </pc:spChg>
        <pc:spChg chg="add del mod">
          <ac:chgData name="Emma Arnold" userId="8993a44a-1dde-43d4-879e-84867f47ccd8" providerId="ADAL" clId="{89BBB624-5420-4044-AE81-597D57E74C1F}" dt="2019-06-18T13:50:09.419" v="5042"/>
          <ac:spMkLst>
            <pc:docMk/>
            <pc:sldMk cId="3176370798" sldId="280"/>
            <ac:spMk id="6" creationId="{4CA97517-5A7D-4B35-B581-76D8942157C7}"/>
          </ac:spMkLst>
        </pc:spChg>
        <pc:spChg chg="add mod ord">
          <ac:chgData name="Emma Arnold" userId="8993a44a-1dde-43d4-879e-84867f47ccd8" providerId="ADAL" clId="{89BBB624-5420-4044-AE81-597D57E74C1F}" dt="2019-06-18T13:54:29.444" v="5105" actId="167"/>
          <ac:spMkLst>
            <pc:docMk/>
            <pc:sldMk cId="3176370798" sldId="280"/>
            <ac:spMk id="8" creationId="{0CC206BD-3216-488D-BEF9-7E2F891A460C}"/>
          </ac:spMkLst>
        </pc:spChg>
        <pc:spChg chg="add mod ord">
          <ac:chgData name="Emma Arnold" userId="8993a44a-1dde-43d4-879e-84867f47ccd8" providerId="ADAL" clId="{89BBB624-5420-4044-AE81-597D57E74C1F}" dt="2019-06-18T13:56:19.879" v="5172" actId="171"/>
          <ac:spMkLst>
            <pc:docMk/>
            <pc:sldMk cId="3176370798" sldId="280"/>
            <ac:spMk id="9" creationId="{3803B6EB-AAAC-45BC-90D8-D5DE01B55FFE}"/>
          </ac:spMkLst>
        </pc:spChg>
        <pc:picChg chg="add mod ord modCrop">
          <ac:chgData name="Emma Arnold" userId="8993a44a-1dde-43d4-879e-84867f47ccd8" providerId="ADAL" clId="{89BBB624-5420-4044-AE81-597D57E74C1F}" dt="2019-06-18T13:54:26.369" v="5104" actId="167"/>
          <ac:picMkLst>
            <pc:docMk/>
            <pc:sldMk cId="3176370798" sldId="280"/>
            <ac:picMk id="7" creationId="{F64FAD19-158A-453A-831D-3761213CD101}"/>
          </ac:picMkLst>
        </pc:picChg>
        <pc:picChg chg="del mod modCrop">
          <ac:chgData name="Emma Arnold" userId="8993a44a-1dde-43d4-879e-84867f47ccd8" providerId="ADAL" clId="{89BBB624-5420-4044-AE81-597D57E74C1F}" dt="2019-06-18T14:02:44.974" v="5455" actId="478"/>
          <ac:picMkLst>
            <pc:docMk/>
            <pc:sldMk cId="3176370798" sldId="280"/>
            <ac:picMk id="14338" creationId="{00000000-0000-0000-0000-000000000000}"/>
          </ac:picMkLst>
        </pc:picChg>
        <pc:picChg chg="del mod">
          <ac:chgData name="Emma Arnold" userId="8993a44a-1dde-43d4-879e-84867f47ccd8" providerId="ADAL" clId="{89BBB624-5420-4044-AE81-597D57E74C1F}" dt="2019-06-18T14:02:42.964" v="5454" actId="478"/>
          <ac:picMkLst>
            <pc:docMk/>
            <pc:sldMk cId="3176370798" sldId="280"/>
            <ac:picMk id="14340" creationId="{00000000-0000-0000-0000-000000000000}"/>
          </ac:picMkLst>
        </pc:picChg>
      </pc:sldChg>
      <pc:sldChg chg="addSp delSp modSp modNotesTx">
        <pc:chgData name="Emma Arnold" userId="8993a44a-1dde-43d4-879e-84867f47ccd8" providerId="ADAL" clId="{89BBB624-5420-4044-AE81-597D57E74C1F}" dt="2019-06-24T08:45:10.248" v="8061" actId="20577"/>
        <pc:sldMkLst>
          <pc:docMk/>
          <pc:sldMk cId="2607145965" sldId="282"/>
        </pc:sldMkLst>
        <pc:spChg chg="mod">
          <ac:chgData name="Emma Arnold" userId="8993a44a-1dde-43d4-879e-84867f47ccd8" providerId="ADAL" clId="{89BBB624-5420-4044-AE81-597D57E74C1F}" dt="2019-06-17T15:12:51.462" v="922" actId="20577"/>
          <ac:spMkLst>
            <pc:docMk/>
            <pc:sldMk cId="2607145965" sldId="282"/>
            <ac:spMk id="3" creationId="{00000000-0000-0000-0000-000000000000}"/>
          </ac:spMkLst>
        </pc:spChg>
        <pc:spChg chg="add del mod">
          <ac:chgData name="Emma Arnold" userId="8993a44a-1dde-43d4-879e-84867f47ccd8" providerId="ADAL" clId="{89BBB624-5420-4044-AE81-597D57E74C1F}" dt="2019-06-17T15:01:29.695" v="777"/>
          <ac:spMkLst>
            <pc:docMk/>
            <pc:sldMk cId="2607145965" sldId="282"/>
            <ac:spMk id="4" creationId="{1AD246C4-6240-4591-8D8E-2D634B30552D}"/>
          </ac:spMkLst>
        </pc:spChg>
        <pc:spChg chg="add del mod">
          <ac:chgData name="Emma Arnold" userId="8993a44a-1dde-43d4-879e-84867f47ccd8" providerId="ADAL" clId="{89BBB624-5420-4044-AE81-597D57E74C1F}" dt="2019-06-11T13:44:44.050" v="166"/>
          <ac:spMkLst>
            <pc:docMk/>
            <pc:sldMk cId="2607145965" sldId="282"/>
            <ac:spMk id="4" creationId="{57F4338F-8F52-4CF5-B2E9-61E322BD462C}"/>
          </ac:spMkLst>
        </pc:spChg>
        <pc:spChg chg="add del mod">
          <ac:chgData name="Emma Arnold" userId="8993a44a-1dde-43d4-879e-84867f47ccd8" providerId="ADAL" clId="{89BBB624-5420-4044-AE81-597D57E74C1F}" dt="2019-06-17T15:01:29.695" v="777"/>
          <ac:spMkLst>
            <pc:docMk/>
            <pc:sldMk cId="2607145965" sldId="282"/>
            <ac:spMk id="5" creationId="{0F4B9FA3-B7B7-4D31-A654-D111EA8EA1BB}"/>
          </ac:spMkLst>
        </pc:spChg>
        <pc:spChg chg="add del mod">
          <ac:chgData name="Emma Arnold" userId="8993a44a-1dde-43d4-879e-84867f47ccd8" providerId="ADAL" clId="{89BBB624-5420-4044-AE81-597D57E74C1F}" dt="2019-06-11T13:44:44.050" v="166"/>
          <ac:spMkLst>
            <pc:docMk/>
            <pc:sldMk cId="2607145965" sldId="282"/>
            <ac:spMk id="5" creationId="{F830A36A-7EBE-4332-9AAD-290813B0E346}"/>
          </ac:spMkLst>
        </pc:spChg>
      </pc:sldChg>
      <pc:sldChg chg="addSp delSp modSp add">
        <pc:chgData name="Emma Arnold" userId="8993a44a-1dde-43d4-879e-84867f47ccd8" providerId="ADAL" clId="{89BBB624-5420-4044-AE81-597D57E74C1F}" dt="2019-06-24T08:57:06.281" v="8382" actId="1076"/>
        <pc:sldMkLst>
          <pc:docMk/>
          <pc:sldMk cId="1878930583" sldId="283"/>
        </pc:sldMkLst>
        <pc:spChg chg="mod">
          <ac:chgData name="Emma Arnold" userId="8993a44a-1dde-43d4-879e-84867f47ccd8" providerId="ADAL" clId="{89BBB624-5420-4044-AE81-597D57E74C1F}" dt="2019-06-24T08:56:47.101" v="8380" actId="20577"/>
          <ac:spMkLst>
            <pc:docMk/>
            <pc:sldMk cId="1878930583" sldId="283"/>
            <ac:spMk id="3" creationId="{00000000-0000-0000-0000-000000000000}"/>
          </ac:spMkLst>
        </pc:spChg>
        <pc:picChg chg="add mod ord modCrop">
          <ac:chgData name="Emma Arnold" userId="8993a44a-1dde-43d4-879e-84867f47ccd8" providerId="ADAL" clId="{89BBB624-5420-4044-AE81-597D57E74C1F}" dt="2019-06-24T08:57:06.281" v="8382" actId="1076"/>
          <ac:picMkLst>
            <pc:docMk/>
            <pc:sldMk cId="1878930583" sldId="283"/>
            <ac:picMk id="4" creationId="{81D5A424-ED97-4360-93C7-59AAD7F78DB0}"/>
          </ac:picMkLst>
        </pc:picChg>
        <pc:picChg chg="del mod">
          <ac:chgData name="Emma Arnold" userId="8993a44a-1dde-43d4-879e-84867f47ccd8" providerId="ADAL" clId="{89BBB624-5420-4044-AE81-597D57E74C1F}" dt="2019-06-17T15:18:01.909" v="984" actId="478"/>
          <ac:picMkLst>
            <pc:docMk/>
            <pc:sldMk cId="1878930583" sldId="283"/>
            <ac:picMk id="18436" creationId="{00000000-0000-0000-0000-000000000000}"/>
          </ac:picMkLst>
        </pc:picChg>
      </pc:sldChg>
      <pc:sldChg chg="addSp delSp modSp add">
        <pc:chgData name="Emma Arnold" userId="8993a44a-1dde-43d4-879e-84867f47ccd8" providerId="ADAL" clId="{89BBB624-5420-4044-AE81-597D57E74C1F}" dt="2019-06-24T08:57:56.262" v="8403" actId="20577"/>
        <pc:sldMkLst>
          <pc:docMk/>
          <pc:sldMk cId="46786106" sldId="285"/>
        </pc:sldMkLst>
        <pc:spChg chg="mod">
          <ac:chgData name="Emma Arnold" userId="8993a44a-1dde-43d4-879e-84867f47ccd8" providerId="ADAL" clId="{89BBB624-5420-4044-AE81-597D57E74C1F}" dt="2019-06-24T08:57:56.262" v="8403" actId="20577"/>
          <ac:spMkLst>
            <pc:docMk/>
            <pc:sldMk cId="46786106" sldId="285"/>
            <ac:spMk id="2" creationId="{00000000-0000-0000-0000-000000000000}"/>
          </ac:spMkLst>
        </pc:spChg>
        <pc:spChg chg="mod">
          <ac:chgData name="Emma Arnold" userId="8993a44a-1dde-43d4-879e-84867f47ccd8" providerId="ADAL" clId="{89BBB624-5420-4044-AE81-597D57E74C1F}" dt="2019-06-17T16:10:19.793" v="1706" actId="20577"/>
          <ac:spMkLst>
            <pc:docMk/>
            <pc:sldMk cId="46786106" sldId="285"/>
            <ac:spMk id="3" creationId="{00000000-0000-0000-0000-000000000000}"/>
          </ac:spMkLst>
        </pc:spChg>
        <pc:spChg chg="del">
          <ac:chgData name="Emma Arnold" userId="8993a44a-1dde-43d4-879e-84867f47ccd8" providerId="ADAL" clId="{89BBB624-5420-4044-AE81-597D57E74C1F}" dt="2019-06-17T16:10:24.661" v="1707" actId="478"/>
          <ac:spMkLst>
            <pc:docMk/>
            <pc:sldMk cId="46786106" sldId="285"/>
            <ac:spMk id="4" creationId="{00000000-0000-0000-0000-000000000000}"/>
          </ac:spMkLst>
        </pc:spChg>
        <pc:spChg chg="add mod">
          <ac:chgData name="Emma Arnold" userId="8993a44a-1dde-43d4-879e-84867f47ccd8" providerId="ADAL" clId="{89BBB624-5420-4044-AE81-597D57E74C1F}" dt="2019-06-18T08:52:15.852" v="2728" actId="20577"/>
          <ac:spMkLst>
            <pc:docMk/>
            <pc:sldMk cId="46786106" sldId="285"/>
            <ac:spMk id="4" creationId="{1FE89096-6059-4896-B8FD-C3E4A421586A}"/>
          </ac:spMkLst>
        </pc:spChg>
        <pc:spChg chg="add mod">
          <ac:chgData name="Emma Arnold" userId="8993a44a-1dde-43d4-879e-84867f47ccd8" providerId="ADAL" clId="{89BBB624-5420-4044-AE81-597D57E74C1F}" dt="2019-06-18T08:53:43.851" v="2749" actId="20577"/>
          <ac:spMkLst>
            <pc:docMk/>
            <pc:sldMk cId="46786106" sldId="285"/>
            <ac:spMk id="5" creationId="{19CA4065-0A54-4055-B822-A80B6B32E514}"/>
          </ac:spMkLst>
        </pc:spChg>
        <pc:spChg chg="add mod">
          <ac:chgData name="Emma Arnold" userId="8993a44a-1dde-43d4-879e-84867f47ccd8" providerId="ADAL" clId="{89BBB624-5420-4044-AE81-597D57E74C1F}" dt="2019-06-17T16:11:02.390" v="1724" actId="20577"/>
          <ac:spMkLst>
            <pc:docMk/>
            <pc:sldMk cId="46786106" sldId="285"/>
            <ac:spMk id="8" creationId="{16E41941-0624-4923-B002-EB57B12F6328}"/>
          </ac:spMkLst>
        </pc:spChg>
        <pc:picChg chg="add del mod ord modCrop">
          <ac:chgData name="Emma Arnold" userId="8993a44a-1dde-43d4-879e-84867f47ccd8" providerId="ADAL" clId="{89BBB624-5420-4044-AE81-597D57E74C1F}" dt="2019-06-17T15:39:49.411" v="1387" actId="478"/>
          <ac:picMkLst>
            <pc:docMk/>
            <pc:sldMk cId="46786106" sldId="285"/>
            <ac:picMk id="5" creationId="{8D356F41-E656-422A-8DED-55FE119A593E}"/>
          </ac:picMkLst>
        </pc:picChg>
        <pc:picChg chg="add del mod">
          <ac:chgData name="Emma Arnold" userId="8993a44a-1dde-43d4-879e-84867f47ccd8" providerId="ADAL" clId="{89BBB624-5420-4044-AE81-597D57E74C1F}" dt="2019-06-17T15:49:00.695" v="1392" actId="478"/>
          <ac:picMkLst>
            <pc:docMk/>
            <pc:sldMk cId="46786106" sldId="285"/>
            <ac:picMk id="6" creationId="{F5658AC4-0C6E-4F83-9E24-89D572764091}"/>
          </ac:picMkLst>
        </pc:picChg>
        <pc:picChg chg="add mod ord modCrop">
          <ac:chgData name="Emma Arnold" userId="8993a44a-1dde-43d4-879e-84867f47ccd8" providerId="ADAL" clId="{89BBB624-5420-4044-AE81-597D57E74C1F}" dt="2019-06-17T15:57:19.395" v="1494" actId="196"/>
          <ac:picMkLst>
            <pc:docMk/>
            <pc:sldMk cId="46786106" sldId="285"/>
            <ac:picMk id="7" creationId="{D639A87E-250F-48AB-B0E1-89CBF3474212}"/>
          </ac:picMkLst>
        </pc:picChg>
        <pc:picChg chg="del">
          <ac:chgData name="Emma Arnold" userId="8993a44a-1dde-43d4-879e-84867f47ccd8" providerId="ADAL" clId="{89BBB624-5420-4044-AE81-597D57E74C1F}" dt="2019-06-17T16:10:25.418" v="1708" actId="478"/>
          <ac:picMkLst>
            <pc:docMk/>
            <pc:sldMk cId="46786106" sldId="285"/>
            <ac:picMk id="1026" creationId="{00000000-0000-0000-0000-000000000000}"/>
          </ac:picMkLst>
        </pc:picChg>
      </pc:sldChg>
      <pc:sldChg chg="addSp delSp modSp add">
        <pc:chgData name="Emma Arnold" userId="8993a44a-1dde-43d4-879e-84867f47ccd8" providerId="ADAL" clId="{89BBB624-5420-4044-AE81-597D57E74C1F}" dt="2019-06-18T08:32:47.938" v="2453" actId="20577"/>
        <pc:sldMkLst>
          <pc:docMk/>
          <pc:sldMk cId="2301736177" sldId="286"/>
        </pc:sldMkLst>
        <pc:spChg chg="mod">
          <ac:chgData name="Emma Arnold" userId="8993a44a-1dde-43d4-879e-84867f47ccd8" providerId="ADAL" clId="{89BBB624-5420-4044-AE81-597D57E74C1F}" dt="2019-06-18T08:32:47.938" v="2453" actId="20577"/>
          <ac:spMkLst>
            <pc:docMk/>
            <pc:sldMk cId="2301736177" sldId="286"/>
            <ac:spMk id="3" creationId="{00000000-0000-0000-0000-000000000000}"/>
          </ac:spMkLst>
        </pc:spChg>
        <pc:spChg chg="add del mod">
          <ac:chgData name="Emma Arnold" userId="8993a44a-1dde-43d4-879e-84867f47ccd8" providerId="ADAL" clId="{89BBB624-5420-4044-AE81-597D57E74C1F}" dt="2019-06-18T08:12:49.459" v="1971"/>
          <ac:spMkLst>
            <pc:docMk/>
            <pc:sldMk cId="2301736177" sldId="286"/>
            <ac:spMk id="4" creationId="{12CA538E-3087-4F94-8E25-FD95F68714D2}"/>
          </ac:spMkLst>
        </pc:spChg>
        <pc:spChg chg="add del mod">
          <ac:chgData name="Emma Arnold" userId="8993a44a-1dde-43d4-879e-84867f47ccd8" providerId="ADAL" clId="{89BBB624-5420-4044-AE81-597D57E74C1F}" dt="2019-06-18T08:12:49.459" v="1971"/>
          <ac:spMkLst>
            <pc:docMk/>
            <pc:sldMk cId="2301736177" sldId="286"/>
            <ac:spMk id="5" creationId="{89D68210-620D-4F1C-9810-598B1DA6E786}"/>
          </ac:spMkLst>
        </pc:spChg>
        <pc:spChg chg="add mod">
          <ac:chgData name="Emma Arnold" userId="8993a44a-1dde-43d4-879e-84867f47ccd8" providerId="ADAL" clId="{89BBB624-5420-4044-AE81-597D57E74C1F}" dt="2019-06-18T08:23:51.268" v="2111" actId="1076"/>
          <ac:spMkLst>
            <pc:docMk/>
            <pc:sldMk cId="2301736177" sldId="286"/>
            <ac:spMk id="6" creationId="{3FE06341-084B-4D68-90C4-4548AD760240}"/>
          </ac:spMkLst>
        </pc:spChg>
        <pc:spChg chg="del">
          <ac:chgData name="Emma Arnold" userId="8993a44a-1dde-43d4-879e-84867f47ccd8" providerId="ADAL" clId="{89BBB624-5420-4044-AE81-597D57E74C1F}" dt="2019-06-18T08:12:53.406" v="1972" actId="478"/>
          <ac:spMkLst>
            <pc:docMk/>
            <pc:sldMk cId="2301736177" sldId="286"/>
            <ac:spMk id="7" creationId="{00000000-0000-0000-0000-000000000000}"/>
          </ac:spMkLst>
        </pc:spChg>
        <pc:picChg chg="del">
          <ac:chgData name="Emma Arnold" userId="8993a44a-1dde-43d4-879e-84867f47ccd8" providerId="ADAL" clId="{89BBB624-5420-4044-AE81-597D57E74C1F}" dt="2019-06-18T08:09:28.859" v="1733" actId="478"/>
          <ac:picMkLst>
            <pc:docMk/>
            <pc:sldMk cId="2301736177" sldId="286"/>
            <ac:picMk id="8" creationId="{00000000-0000-0000-0000-000000000000}"/>
          </ac:picMkLst>
        </pc:picChg>
        <pc:picChg chg="del">
          <ac:chgData name="Emma Arnold" userId="8993a44a-1dde-43d4-879e-84867f47ccd8" providerId="ADAL" clId="{89BBB624-5420-4044-AE81-597D57E74C1F}" dt="2019-06-18T08:09:27.859" v="1732" actId="478"/>
          <ac:picMkLst>
            <pc:docMk/>
            <pc:sldMk cId="2301736177" sldId="286"/>
            <ac:picMk id="4098" creationId="{00000000-0000-0000-0000-000000000000}"/>
          </ac:picMkLst>
        </pc:picChg>
      </pc:sldChg>
      <pc:sldChg chg="addSp delSp modSp add">
        <pc:chgData name="Emma Arnold" userId="8993a44a-1dde-43d4-879e-84867f47ccd8" providerId="ADAL" clId="{89BBB624-5420-4044-AE81-597D57E74C1F}" dt="2019-06-24T10:38:22.108" v="8774" actId="14100"/>
        <pc:sldMkLst>
          <pc:docMk/>
          <pc:sldMk cId="1414755862" sldId="290"/>
        </pc:sldMkLst>
        <pc:spChg chg="mod">
          <ac:chgData name="Emma Arnold" userId="8993a44a-1dde-43d4-879e-84867f47ccd8" providerId="ADAL" clId="{89BBB624-5420-4044-AE81-597D57E74C1F}" dt="2019-06-24T10:37:58.794" v="8770" actId="20577"/>
          <ac:spMkLst>
            <pc:docMk/>
            <pc:sldMk cId="1414755862" sldId="290"/>
            <ac:spMk id="3" creationId="{00000000-0000-0000-0000-000000000000}"/>
          </ac:spMkLst>
        </pc:spChg>
        <pc:spChg chg="add mod">
          <ac:chgData name="Emma Arnold" userId="8993a44a-1dde-43d4-879e-84867f47ccd8" providerId="ADAL" clId="{89BBB624-5420-4044-AE81-597D57E74C1F}" dt="2019-06-18T16:02:06.075" v="6848" actId="20577"/>
          <ac:spMkLst>
            <pc:docMk/>
            <pc:sldMk cId="1414755862" sldId="290"/>
            <ac:spMk id="11" creationId="{F250559D-7C47-4BFF-A463-4C159FB6E038}"/>
          </ac:spMkLst>
        </pc:spChg>
        <pc:grpChg chg="add del mod">
          <ac:chgData name="Emma Arnold" userId="8993a44a-1dde-43d4-879e-84867f47ccd8" providerId="ADAL" clId="{89BBB624-5420-4044-AE81-597D57E74C1F}" dt="2019-06-18T15:46:37.229" v="6658" actId="165"/>
          <ac:grpSpMkLst>
            <pc:docMk/>
            <pc:sldMk cId="1414755862" sldId="290"/>
            <ac:grpSpMk id="8" creationId="{BBACF37D-9736-46CE-B56F-DDE873C3B384}"/>
          </ac:grpSpMkLst>
        </pc:grpChg>
        <pc:picChg chg="add del mod ord modCrop">
          <ac:chgData name="Emma Arnold" userId="8993a44a-1dde-43d4-879e-84867f47ccd8" providerId="ADAL" clId="{89BBB624-5420-4044-AE81-597D57E74C1F}" dt="2019-06-18T15:39:30.559" v="6627" actId="478"/>
          <ac:picMkLst>
            <pc:docMk/>
            <pc:sldMk cId="1414755862" sldId="290"/>
            <ac:picMk id="4" creationId="{83754509-E278-44E3-985C-DA35EAC899F9}"/>
          </ac:picMkLst>
        </pc:picChg>
        <pc:picChg chg="add mod ord topLvl modCrop">
          <ac:chgData name="Emma Arnold" userId="8993a44a-1dde-43d4-879e-84867f47ccd8" providerId="ADAL" clId="{89BBB624-5420-4044-AE81-597D57E74C1F}" dt="2019-06-24T10:38:09.154" v="8772" actId="1076"/>
          <ac:picMkLst>
            <pc:docMk/>
            <pc:sldMk cId="1414755862" sldId="290"/>
            <ac:picMk id="5" creationId="{17905B06-0A80-4D9A-9A7C-20F6B03A2B11}"/>
          </ac:picMkLst>
        </pc:picChg>
        <pc:picChg chg="del">
          <ac:chgData name="Emma Arnold" userId="8993a44a-1dde-43d4-879e-84867f47ccd8" providerId="ADAL" clId="{89BBB624-5420-4044-AE81-597D57E74C1F}" dt="2019-06-18T15:34:46.824" v="6568" actId="478"/>
          <ac:picMkLst>
            <pc:docMk/>
            <pc:sldMk cId="1414755862" sldId="290"/>
            <ac:picMk id="6" creationId="{254BFCA5-C442-4E9C-9A08-D5CA129C0895}"/>
          </ac:picMkLst>
        </pc:picChg>
        <pc:picChg chg="add mod ord topLvl modCrop">
          <ac:chgData name="Emma Arnold" userId="8993a44a-1dde-43d4-879e-84867f47ccd8" providerId="ADAL" clId="{89BBB624-5420-4044-AE81-597D57E74C1F}" dt="2019-06-24T10:38:22.108" v="8774" actId="14100"/>
          <ac:picMkLst>
            <pc:docMk/>
            <pc:sldMk cId="1414755862" sldId="290"/>
            <ac:picMk id="7" creationId="{61BE8A80-024F-4A7A-A6CC-06D0FBF6E980}"/>
          </ac:picMkLst>
        </pc:picChg>
        <pc:picChg chg="add mod ord modCrop">
          <ac:chgData name="Emma Arnold" userId="8993a44a-1dde-43d4-879e-84867f47ccd8" providerId="ADAL" clId="{89BBB624-5420-4044-AE81-597D57E74C1F}" dt="2019-06-24T10:38:17.497" v="8773" actId="14100"/>
          <ac:picMkLst>
            <pc:docMk/>
            <pc:sldMk cId="1414755862" sldId="290"/>
            <ac:picMk id="9" creationId="{E297EB07-456C-49EA-AA39-318C318334A5}"/>
          </ac:picMkLst>
        </pc:picChg>
        <pc:picChg chg="add mod">
          <ac:chgData name="Emma Arnold" userId="8993a44a-1dde-43d4-879e-84867f47ccd8" providerId="ADAL" clId="{89BBB624-5420-4044-AE81-597D57E74C1F}" dt="2019-06-18T15:46:04.839" v="6656" actId="1076"/>
          <ac:picMkLst>
            <pc:docMk/>
            <pc:sldMk cId="1414755862" sldId="290"/>
            <ac:picMk id="10" creationId="{2D85612F-AEA1-40BF-AFF2-C012DD3C4095}"/>
          </ac:picMkLst>
        </pc:picChg>
      </pc:sldChg>
      <pc:sldChg chg="addSp modSp add">
        <pc:chgData name="Emma Arnold" userId="8993a44a-1dde-43d4-879e-84867f47ccd8" providerId="ADAL" clId="{89BBB624-5420-4044-AE81-597D57E74C1F}" dt="2019-06-18T16:54:26.405" v="8011" actId="1076"/>
        <pc:sldMkLst>
          <pc:docMk/>
          <pc:sldMk cId="2737300730" sldId="291"/>
        </pc:sldMkLst>
        <pc:spChg chg="mod">
          <ac:chgData name="Emma Arnold" userId="8993a44a-1dde-43d4-879e-84867f47ccd8" providerId="ADAL" clId="{89BBB624-5420-4044-AE81-597D57E74C1F}" dt="2019-06-18T16:54:19.161" v="8010" actId="20577"/>
          <ac:spMkLst>
            <pc:docMk/>
            <pc:sldMk cId="2737300730" sldId="291"/>
            <ac:spMk id="3" creationId="{00000000-0000-0000-0000-000000000000}"/>
          </ac:spMkLst>
        </pc:spChg>
        <pc:picChg chg="add mod ord modCrop">
          <ac:chgData name="Emma Arnold" userId="8993a44a-1dde-43d4-879e-84867f47ccd8" providerId="ADAL" clId="{89BBB624-5420-4044-AE81-597D57E74C1F}" dt="2019-06-18T16:54:26.405" v="8011" actId="1076"/>
          <ac:picMkLst>
            <pc:docMk/>
            <pc:sldMk cId="2737300730" sldId="291"/>
            <ac:picMk id="4" creationId="{A1B9D99B-B59B-4352-A41B-1ACD0163D227}"/>
          </ac:picMkLst>
        </pc:picChg>
      </pc:sldChg>
      <pc:sldChg chg="addSp modSp">
        <pc:chgData name="Emma Arnold" userId="8993a44a-1dde-43d4-879e-84867f47ccd8" providerId="ADAL" clId="{89BBB624-5420-4044-AE81-597D57E74C1F}" dt="2019-06-24T10:59:57.911" v="8854" actId="732"/>
        <pc:sldMkLst>
          <pc:docMk/>
          <pc:sldMk cId="3341767574" sldId="292"/>
        </pc:sldMkLst>
        <pc:spChg chg="mod">
          <ac:chgData name="Emma Arnold" userId="8993a44a-1dde-43d4-879e-84867f47ccd8" providerId="ADAL" clId="{89BBB624-5420-4044-AE81-597D57E74C1F}" dt="2019-06-18T16:45:35.282" v="7577" actId="20577"/>
          <ac:spMkLst>
            <pc:docMk/>
            <pc:sldMk cId="3341767574" sldId="292"/>
            <ac:spMk id="2" creationId="{44EC4377-B1E8-4FB2-919B-B2740C6BFB98}"/>
          </ac:spMkLst>
        </pc:spChg>
        <pc:spChg chg="mod">
          <ac:chgData name="Emma Arnold" userId="8993a44a-1dde-43d4-879e-84867f47ccd8" providerId="ADAL" clId="{89BBB624-5420-4044-AE81-597D57E74C1F}" dt="2019-06-24T10:59:42.278" v="8852" actId="20577"/>
          <ac:spMkLst>
            <pc:docMk/>
            <pc:sldMk cId="3341767574" sldId="292"/>
            <ac:spMk id="3" creationId="{1E2C0AB2-1299-4BC9-8D72-BFD20873F0E7}"/>
          </ac:spMkLst>
        </pc:spChg>
        <pc:picChg chg="add mod ord modCrop">
          <ac:chgData name="Emma Arnold" userId="8993a44a-1dde-43d4-879e-84867f47ccd8" providerId="ADAL" clId="{89BBB624-5420-4044-AE81-597D57E74C1F}" dt="2019-06-24T10:59:57.911" v="8854" actId="732"/>
          <ac:picMkLst>
            <pc:docMk/>
            <pc:sldMk cId="3341767574" sldId="292"/>
            <ac:picMk id="4" creationId="{F942E0D5-AC61-4339-8447-591071E8A1B8}"/>
          </ac:picMkLst>
        </pc:picChg>
      </pc:sldChg>
      <pc:sldChg chg="modSp">
        <pc:chgData name="Emma Arnold" userId="8993a44a-1dde-43d4-879e-84867f47ccd8" providerId="ADAL" clId="{89BBB624-5420-4044-AE81-597D57E74C1F}" dt="2019-06-18T16:46:04.525" v="7584" actId="20577"/>
        <pc:sldMkLst>
          <pc:docMk/>
          <pc:sldMk cId="4175581434" sldId="293"/>
        </pc:sldMkLst>
        <pc:spChg chg="mod">
          <ac:chgData name="Emma Arnold" userId="8993a44a-1dde-43d4-879e-84867f47ccd8" providerId="ADAL" clId="{89BBB624-5420-4044-AE81-597D57E74C1F}" dt="2019-06-18T16:46:04.525" v="7584" actId="20577"/>
          <ac:spMkLst>
            <pc:docMk/>
            <pc:sldMk cId="4175581434" sldId="293"/>
            <ac:spMk id="3" creationId="{00000000-0000-0000-0000-000000000000}"/>
          </ac:spMkLst>
        </pc:spChg>
      </pc:sldChg>
      <pc:sldChg chg="addSp modSp add">
        <pc:chgData name="Emma Arnold" userId="8993a44a-1dde-43d4-879e-84867f47ccd8" providerId="ADAL" clId="{89BBB624-5420-4044-AE81-597D57E74C1F}" dt="2019-06-24T10:09:08.439" v="8738" actId="14100"/>
        <pc:sldMkLst>
          <pc:docMk/>
          <pc:sldMk cId="2562391744" sldId="294"/>
        </pc:sldMkLst>
        <pc:spChg chg="mod">
          <ac:chgData name="Emma Arnold" userId="8993a44a-1dde-43d4-879e-84867f47ccd8" providerId="ADAL" clId="{89BBB624-5420-4044-AE81-597D57E74C1F}" dt="2019-06-24T09:52:30.762" v="8456" actId="20577"/>
          <ac:spMkLst>
            <pc:docMk/>
            <pc:sldMk cId="2562391744" sldId="294"/>
            <ac:spMk id="2" creationId="{4A7C1F00-F9B5-4703-9968-231E3E94F1FE}"/>
          </ac:spMkLst>
        </pc:spChg>
        <pc:spChg chg="mod">
          <ac:chgData name="Emma Arnold" userId="8993a44a-1dde-43d4-879e-84867f47ccd8" providerId="ADAL" clId="{89BBB624-5420-4044-AE81-597D57E74C1F}" dt="2019-06-24T10:09:01.827" v="8737" actId="20577"/>
          <ac:spMkLst>
            <pc:docMk/>
            <pc:sldMk cId="2562391744" sldId="294"/>
            <ac:spMk id="3" creationId="{488DF7CB-854B-48A9-8488-3675EA7770CD}"/>
          </ac:spMkLst>
        </pc:spChg>
        <pc:picChg chg="add mod ord modCrop">
          <ac:chgData name="Emma Arnold" userId="8993a44a-1dde-43d4-879e-84867f47ccd8" providerId="ADAL" clId="{89BBB624-5420-4044-AE81-597D57E74C1F}" dt="2019-06-24T10:09:08.439" v="8738" actId="14100"/>
          <ac:picMkLst>
            <pc:docMk/>
            <pc:sldMk cId="2562391744" sldId="294"/>
            <ac:picMk id="4" creationId="{DA66C8D3-4F67-4F6A-840A-83B4210287C7}"/>
          </ac:picMkLst>
        </pc:picChg>
      </pc:sldChg>
      <pc:sldMasterChg chg="modSldLayout">
        <pc:chgData name="Emma Arnold" userId="8993a44a-1dde-43d4-879e-84867f47ccd8" providerId="ADAL" clId="{89BBB624-5420-4044-AE81-597D57E74C1F}" dt="2019-06-24T08:42:03.413" v="8058" actId="14100"/>
        <pc:sldMasterMkLst>
          <pc:docMk/>
          <pc:sldMasterMk cId="1310585009" sldId="2147483648"/>
        </pc:sldMasterMkLst>
        <pc:sldLayoutChg chg="modSp">
          <pc:chgData name="Emma Arnold" userId="8993a44a-1dde-43d4-879e-84867f47ccd8" providerId="ADAL" clId="{89BBB624-5420-4044-AE81-597D57E74C1F}" dt="2019-06-24T08:42:03.413" v="8058" actId="14100"/>
          <pc:sldLayoutMkLst>
            <pc:docMk/>
            <pc:sldMasterMk cId="1310585009" sldId="2147483648"/>
            <pc:sldLayoutMk cId="3599343734" sldId="2147483650"/>
          </pc:sldLayoutMkLst>
          <pc:cxnChg chg="mod">
            <ac:chgData name="Emma Arnold" userId="8993a44a-1dde-43d4-879e-84867f47ccd8" providerId="ADAL" clId="{89BBB624-5420-4044-AE81-597D57E74C1F}" dt="2019-06-24T08:42:03.413" v="8058" actId="14100"/>
            <ac:cxnSpMkLst>
              <pc:docMk/>
              <pc:sldMasterMk cId="1310585009" sldId="2147483648"/>
              <pc:sldLayoutMk cId="3599343734" sldId="2147483650"/>
              <ac:cxnSpMk id="8" creationId="{00000000-0000-0000-0000-000000000000}"/>
            </ac:cxnSpMkLst>
          </pc:cxnChg>
        </pc:sldLayoutChg>
        <pc:sldLayoutChg chg="modSp">
          <pc:chgData name="Emma Arnold" userId="8993a44a-1dde-43d4-879e-84867f47ccd8" providerId="ADAL" clId="{89BBB624-5420-4044-AE81-597D57E74C1F}" dt="2019-06-18T15:45:12.839" v="6654" actId="20577"/>
          <pc:sldLayoutMkLst>
            <pc:docMk/>
            <pc:sldMasterMk cId="1310585009" sldId="2147483648"/>
            <pc:sldLayoutMk cId="1343773056" sldId="2147483656"/>
          </pc:sldLayoutMkLst>
          <pc:spChg chg="mod">
            <ac:chgData name="Emma Arnold" userId="8993a44a-1dde-43d4-879e-84867f47ccd8" providerId="ADAL" clId="{89BBB624-5420-4044-AE81-597D57E74C1F}" dt="2019-06-18T15:45:12.839" v="6654" actId="20577"/>
            <ac:spMkLst>
              <pc:docMk/>
              <pc:sldMasterMk cId="1310585009" sldId="2147483648"/>
              <pc:sldLayoutMk cId="1343773056" sldId="2147483656"/>
              <ac:spMk id="2" creationId="{00000000-0000-0000-0000-000000000000}"/>
            </ac:spMkLst>
          </pc:spChg>
        </pc:sldLayoutChg>
      </pc:sldMasterChg>
    </pc:docChg>
  </pc:docChgLst>
  <pc:docChgLst>
    <pc:chgData name="Mike Ross" userId="7954c944-6085-4b08-be0b-82a8f61afa5b" providerId="ADAL" clId="{CDF7A8BE-798C-4F95-97A2-6F65422BE381}"/>
    <pc:docChg chg="undo custSel delSld modSld modMainMaster">
      <pc:chgData name="Mike Ross" userId="7954c944-6085-4b08-be0b-82a8f61afa5b" providerId="ADAL" clId="{CDF7A8BE-798C-4F95-97A2-6F65422BE381}" dt="2019-08-27T09:02:18.789" v="359" actId="1076"/>
      <pc:docMkLst>
        <pc:docMk/>
      </pc:docMkLst>
      <pc:sldChg chg="delSp modSp">
        <pc:chgData name="Mike Ross" userId="7954c944-6085-4b08-be0b-82a8f61afa5b" providerId="ADAL" clId="{CDF7A8BE-798C-4F95-97A2-6F65422BE381}" dt="2019-08-27T08:59:11.702" v="355" actId="478"/>
        <pc:sldMkLst>
          <pc:docMk/>
          <pc:sldMk cId="293234154" sldId="261"/>
        </pc:sldMkLst>
        <pc:spChg chg="mod">
          <ac:chgData name="Mike Ross" userId="7954c944-6085-4b08-be0b-82a8f61afa5b" providerId="ADAL" clId="{CDF7A8BE-798C-4F95-97A2-6F65422BE381}" dt="2019-08-06T11:02:28.895" v="23" actId="20577"/>
          <ac:spMkLst>
            <pc:docMk/>
            <pc:sldMk cId="293234154" sldId="261"/>
            <ac:spMk id="4" creationId="{C1628047-62BF-4B56-9608-63A75EFDB549}"/>
          </ac:spMkLst>
        </pc:spChg>
        <pc:picChg chg="del mod">
          <ac:chgData name="Mike Ross" userId="7954c944-6085-4b08-be0b-82a8f61afa5b" providerId="ADAL" clId="{CDF7A8BE-798C-4F95-97A2-6F65422BE381}" dt="2019-08-27T08:59:11.702" v="355" actId="478"/>
          <ac:picMkLst>
            <pc:docMk/>
            <pc:sldMk cId="293234154" sldId="261"/>
            <ac:picMk id="2" creationId="{00000000-0000-0000-0000-000000000000}"/>
          </ac:picMkLst>
        </pc:picChg>
      </pc:sldChg>
      <pc:sldChg chg="addSp delSp modSp">
        <pc:chgData name="Mike Ross" userId="7954c944-6085-4b08-be0b-82a8f61afa5b" providerId="ADAL" clId="{CDF7A8BE-798C-4F95-97A2-6F65422BE381}" dt="2019-08-06T11:20:35.838" v="36" actId="1076"/>
        <pc:sldMkLst>
          <pc:docMk/>
          <pc:sldMk cId="3612253661" sldId="262"/>
        </pc:sldMkLst>
        <pc:picChg chg="add mod">
          <ac:chgData name="Mike Ross" userId="7954c944-6085-4b08-be0b-82a8f61afa5b" providerId="ADAL" clId="{CDF7A8BE-798C-4F95-97A2-6F65422BE381}" dt="2019-08-06T11:20:35.838" v="36" actId="1076"/>
          <ac:picMkLst>
            <pc:docMk/>
            <pc:sldMk cId="3612253661" sldId="262"/>
            <ac:picMk id="1026" creationId="{272E7261-E9EE-4CF6-8A7E-1E4EE8DCF362}"/>
          </ac:picMkLst>
        </pc:picChg>
        <pc:picChg chg="del mod">
          <ac:chgData name="Mike Ross" userId="7954c944-6085-4b08-be0b-82a8f61afa5b" providerId="ADAL" clId="{CDF7A8BE-798C-4F95-97A2-6F65422BE381}" dt="2019-08-06T11:20:18.950" v="29" actId="478"/>
          <ac:picMkLst>
            <pc:docMk/>
            <pc:sldMk cId="3612253661" sldId="262"/>
            <ac:picMk id="17410" creationId="{00000000-0000-0000-0000-000000000000}"/>
          </ac:picMkLst>
        </pc:picChg>
      </pc:sldChg>
      <pc:sldChg chg="modSp">
        <pc:chgData name="Mike Ross" userId="7954c944-6085-4b08-be0b-82a8f61afa5b" providerId="ADAL" clId="{CDF7A8BE-798C-4F95-97A2-6F65422BE381}" dt="2019-08-06T11:36:07.353" v="49" actId="20577"/>
        <pc:sldMkLst>
          <pc:docMk/>
          <pc:sldMk cId="1446198546" sldId="264"/>
        </pc:sldMkLst>
        <pc:spChg chg="mod">
          <ac:chgData name="Mike Ross" userId="7954c944-6085-4b08-be0b-82a8f61afa5b" providerId="ADAL" clId="{CDF7A8BE-798C-4F95-97A2-6F65422BE381}" dt="2019-08-06T11:36:07.353" v="49" actId="20577"/>
          <ac:spMkLst>
            <pc:docMk/>
            <pc:sldMk cId="1446198546" sldId="264"/>
            <ac:spMk id="3" creationId="{00000000-0000-0000-0000-000000000000}"/>
          </ac:spMkLst>
        </pc:spChg>
      </pc:sldChg>
      <pc:sldChg chg="modSp">
        <pc:chgData name="Mike Ross" userId="7954c944-6085-4b08-be0b-82a8f61afa5b" providerId="ADAL" clId="{CDF7A8BE-798C-4F95-97A2-6F65422BE381}" dt="2019-08-06T11:44:25.652" v="166" actId="20577"/>
        <pc:sldMkLst>
          <pc:docMk/>
          <pc:sldMk cId="3669668814" sldId="265"/>
        </pc:sldMkLst>
        <pc:spChg chg="mod">
          <ac:chgData name="Mike Ross" userId="7954c944-6085-4b08-be0b-82a8f61afa5b" providerId="ADAL" clId="{CDF7A8BE-798C-4F95-97A2-6F65422BE381}" dt="2019-08-06T11:44:25.652" v="166" actId="20577"/>
          <ac:spMkLst>
            <pc:docMk/>
            <pc:sldMk cId="3669668814" sldId="265"/>
            <ac:spMk id="2" creationId="{00000000-0000-0000-0000-000000000000}"/>
          </ac:spMkLst>
        </pc:spChg>
        <pc:spChg chg="mod">
          <ac:chgData name="Mike Ross" userId="7954c944-6085-4b08-be0b-82a8f61afa5b" providerId="ADAL" clId="{CDF7A8BE-798C-4F95-97A2-6F65422BE381}" dt="2019-08-06T11:44:21.779" v="164" actId="6549"/>
          <ac:spMkLst>
            <pc:docMk/>
            <pc:sldMk cId="3669668814" sldId="265"/>
            <ac:spMk id="3" creationId="{00000000-0000-0000-0000-000000000000}"/>
          </ac:spMkLst>
        </pc:spChg>
      </pc:sldChg>
      <pc:sldChg chg="modSp">
        <pc:chgData name="Mike Ross" userId="7954c944-6085-4b08-be0b-82a8f61afa5b" providerId="ADAL" clId="{CDF7A8BE-798C-4F95-97A2-6F65422BE381}" dt="2019-08-27T09:02:18.789" v="359" actId="1076"/>
        <pc:sldMkLst>
          <pc:docMk/>
          <pc:sldMk cId="4178222473" sldId="266"/>
        </pc:sldMkLst>
        <pc:spChg chg="mod">
          <ac:chgData name="Mike Ross" userId="7954c944-6085-4b08-be0b-82a8f61afa5b" providerId="ADAL" clId="{CDF7A8BE-798C-4F95-97A2-6F65422BE381}" dt="2019-08-27T09:01:57.621" v="357" actId="6549"/>
          <ac:spMkLst>
            <pc:docMk/>
            <pc:sldMk cId="4178222473" sldId="266"/>
            <ac:spMk id="3" creationId="{00000000-0000-0000-0000-000000000000}"/>
          </ac:spMkLst>
        </pc:spChg>
        <pc:picChg chg="mod">
          <ac:chgData name="Mike Ross" userId="7954c944-6085-4b08-be0b-82a8f61afa5b" providerId="ADAL" clId="{CDF7A8BE-798C-4F95-97A2-6F65422BE381}" dt="2019-08-27T09:02:18.789" v="359" actId="1076"/>
          <ac:picMkLst>
            <pc:docMk/>
            <pc:sldMk cId="4178222473" sldId="266"/>
            <ac:picMk id="5" creationId="{1B7DA4CA-542B-4C00-8576-423242701537}"/>
          </ac:picMkLst>
        </pc:picChg>
      </pc:sldChg>
      <pc:sldChg chg="modSp">
        <pc:chgData name="Mike Ross" userId="7954c944-6085-4b08-be0b-82a8f61afa5b" providerId="ADAL" clId="{CDF7A8BE-798C-4F95-97A2-6F65422BE381}" dt="2019-08-06T11:51:37.927" v="173" actId="20577"/>
        <pc:sldMkLst>
          <pc:docMk/>
          <pc:sldMk cId="229379827" sldId="268"/>
        </pc:sldMkLst>
        <pc:spChg chg="mod">
          <ac:chgData name="Mike Ross" userId="7954c944-6085-4b08-be0b-82a8f61afa5b" providerId="ADAL" clId="{CDF7A8BE-798C-4F95-97A2-6F65422BE381}" dt="2019-08-06T11:51:37.927" v="173" actId="20577"/>
          <ac:spMkLst>
            <pc:docMk/>
            <pc:sldMk cId="229379827" sldId="268"/>
            <ac:spMk id="3" creationId="{00000000-0000-0000-0000-000000000000}"/>
          </ac:spMkLst>
        </pc:spChg>
      </pc:sldChg>
      <pc:sldChg chg="modSp">
        <pc:chgData name="Mike Ross" userId="7954c944-6085-4b08-be0b-82a8f61afa5b" providerId="ADAL" clId="{CDF7A8BE-798C-4F95-97A2-6F65422BE381}" dt="2019-08-06T12:11:35.174" v="198" actId="207"/>
        <pc:sldMkLst>
          <pc:docMk/>
          <pc:sldMk cId="2014050840" sldId="270"/>
        </pc:sldMkLst>
        <pc:spChg chg="mod">
          <ac:chgData name="Mike Ross" userId="7954c944-6085-4b08-be0b-82a8f61afa5b" providerId="ADAL" clId="{CDF7A8BE-798C-4F95-97A2-6F65422BE381}" dt="2019-08-06T12:11:35.174" v="198" actId="207"/>
          <ac:spMkLst>
            <pc:docMk/>
            <pc:sldMk cId="2014050840" sldId="270"/>
            <ac:spMk id="3" creationId="{00000000-0000-0000-0000-000000000000}"/>
          </ac:spMkLst>
        </pc:spChg>
      </pc:sldChg>
      <pc:sldChg chg="modSp">
        <pc:chgData name="Mike Ross" userId="7954c944-6085-4b08-be0b-82a8f61afa5b" providerId="ADAL" clId="{CDF7A8BE-798C-4F95-97A2-6F65422BE381}" dt="2019-08-06T12:07:21.957" v="186" actId="207"/>
        <pc:sldMkLst>
          <pc:docMk/>
          <pc:sldMk cId="3928096917" sldId="271"/>
        </pc:sldMkLst>
        <pc:spChg chg="mod">
          <ac:chgData name="Mike Ross" userId="7954c944-6085-4b08-be0b-82a8f61afa5b" providerId="ADAL" clId="{CDF7A8BE-798C-4F95-97A2-6F65422BE381}" dt="2019-08-06T12:07:21.957" v="186" actId="207"/>
          <ac:spMkLst>
            <pc:docMk/>
            <pc:sldMk cId="3928096917" sldId="271"/>
            <ac:spMk id="3" creationId="{00000000-0000-0000-0000-000000000000}"/>
          </ac:spMkLst>
        </pc:spChg>
      </pc:sldChg>
      <pc:sldChg chg="modSp">
        <pc:chgData name="Mike Ross" userId="7954c944-6085-4b08-be0b-82a8f61afa5b" providerId="ADAL" clId="{CDF7A8BE-798C-4F95-97A2-6F65422BE381}" dt="2019-08-06T12:09:40.063" v="191" actId="6549"/>
        <pc:sldMkLst>
          <pc:docMk/>
          <pc:sldMk cId="419688820" sldId="275"/>
        </pc:sldMkLst>
        <pc:spChg chg="mod">
          <ac:chgData name="Mike Ross" userId="7954c944-6085-4b08-be0b-82a8f61afa5b" providerId="ADAL" clId="{CDF7A8BE-798C-4F95-97A2-6F65422BE381}" dt="2019-08-06T12:09:40.063" v="191" actId="6549"/>
          <ac:spMkLst>
            <pc:docMk/>
            <pc:sldMk cId="419688820" sldId="275"/>
            <ac:spMk id="3" creationId="{00000000-0000-0000-0000-000000000000}"/>
          </ac:spMkLst>
        </pc:spChg>
      </pc:sldChg>
      <pc:sldChg chg="modSp">
        <pc:chgData name="Mike Ross" userId="7954c944-6085-4b08-be0b-82a8f61afa5b" providerId="ADAL" clId="{CDF7A8BE-798C-4F95-97A2-6F65422BE381}" dt="2019-08-06T12:13:41.456" v="233" actId="179"/>
        <pc:sldMkLst>
          <pc:docMk/>
          <pc:sldMk cId="3863322528" sldId="276"/>
        </pc:sldMkLst>
        <pc:spChg chg="mod">
          <ac:chgData name="Mike Ross" userId="7954c944-6085-4b08-be0b-82a8f61afa5b" providerId="ADAL" clId="{CDF7A8BE-798C-4F95-97A2-6F65422BE381}" dt="2019-08-06T12:13:41.456" v="233" actId="179"/>
          <ac:spMkLst>
            <pc:docMk/>
            <pc:sldMk cId="3863322528" sldId="276"/>
            <ac:spMk id="3" creationId="{00000000-0000-0000-0000-000000000000}"/>
          </ac:spMkLst>
        </pc:spChg>
      </pc:sldChg>
      <pc:sldChg chg="modSp">
        <pc:chgData name="Mike Ross" userId="7954c944-6085-4b08-be0b-82a8f61afa5b" providerId="ADAL" clId="{CDF7A8BE-798C-4F95-97A2-6F65422BE381}" dt="2019-08-06T12:14:25.596" v="250" actId="6549"/>
        <pc:sldMkLst>
          <pc:docMk/>
          <pc:sldMk cId="1904307375" sldId="277"/>
        </pc:sldMkLst>
        <pc:spChg chg="mod">
          <ac:chgData name="Mike Ross" userId="7954c944-6085-4b08-be0b-82a8f61afa5b" providerId="ADAL" clId="{CDF7A8BE-798C-4F95-97A2-6F65422BE381}" dt="2019-08-06T12:14:13.836" v="241" actId="20577"/>
          <ac:spMkLst>
            <pc:docMk/>
            <pc:sldMk cId="1904307375" sldId="277"/>
            <ac:spMk id="2" creationId="{00000000-0000-0000-0000-000000000000}"/>
          </ac:spMkLst>
        </pc:spChg>
        <pc:spChg chg="mod">
          <ac:chgData name="Mike Ross" userId="7954c944-6085-4b08-be0b-82a8f61afa5b" providerId="ADAL" clId="{CDF7A8BE-798C-4F95-97A2-6F65422BE381}" dt="2019-08-06T12:14:25.596" v="250" actId="6549"/>
          <ac:spMkLst>
            <pc:docMk/>
            <pc:sldMk cId="1904307375" sldId="277"/>
            <ac:spMk id="3" creationId="{00000000-0000-0000-0000-000000000000}"/>
          </ac:spMkLst>
        </pc:spChg>
      </pc:sldChg>
      <pc:sldChg chg="addSp delSp modSp">
        <pc:chgData name="Mike Ross" userId="7954c944-6085-4b08-be0b-82a8f61afa5b" providerId="ADAL" clId="{CDF7A8BE-798C-4F95-97A2-6F65422BE381}" dt="2019-08-06T12:19:52.487" v="294" actId="1076"/>
        <pc:sldMkLst>
          <pc:docMk/>
          <pc:sldMk cId="3176370798" sldId="280"/>
        </pc:sldMkLst>
        <pc:spChg chg="mod">
          <ac:chgData name="Mike Ross" userId="7954c944-6085-4b08-be0b-82a8f61afa5b" providerId="ADAL" clId="{CDF7A8BE-798C-4F95-97A2-6F65422BE381}" dt="2019-08-06T12:19:40.326" v="289" actId="207"/>
          <ac:spMkLst>
            <pc:docMk/>
            <pc:sldMk cId="3176370798" sldId="280"/>
            <ac:spMk id="3" creationId="{00000000-0000-0000-0000-000000000000}"/>
          </ac:spMkLst>
        </pc:spChg>
        <pc:spChg chg="add del mod">
          <ac:chgData name="Mike Ross" userId="7954c944-6085-4b08-be0b-82a8f61afa5b" providerId="ADAL" clId="{CDF7A8BE-798C-4F95-97A2-6F65422BE381}" dt="2019-08-06T12:18:01.385" v="251"/>
          <ac:spMkLst>
            <pc:docMk/>
            <pc:sldMk cId="3176370798" sldId="280"/>
            <ac:spMk id="4" creationId="{462BC51D-1FB0-4D75-8661-B7C0D131DCCB}"/>
          </ac:spMkLst>
        </pc:spChg>
        <pc:spChg chg="add del mod">
          <ac:chgData name="Mike Ross" userId="7954c944-6085-4b08-be0b-82a8f61afa5b" providerId="ADAL" clId="{CDF7A8BE-798C-4F95-97A2-6F65422BE381}" dt="2019-08-06T12:18:01.385" v="251"/>
          <ac:spMkLst>
            <pc:docMk/>
            <pc:sldMk cId="3176370798" sldId="280"/>
            <ac:spMk id="5" creationId="{6EF306A9-0A0F-40A3-B8B3-C1575D67CE1C}"/>
          </ac:spMkLst>
        </pc:spChg>
        <pc:spChg chg="del">
          <ac:chgData name="Mike Ross" userId="7954c944-6085-4b08-be0b-82a8f61afa5b" providerId="ADAL" clId="{CDF7A8BE-798C-4F95-97A2-6F65422BE381}" dt="2019-08-06T12:18:07.779" v="253" actId="478"/>
          <ac:spMkLst>
            <pc:docMk/>
            <pc:sldMk cId="3176370798" sldId="280"/>
            <ac:spMk id="8" creationId="{0CC206BD-3216-488D-BEF9-7E2F891A460C}"/>
          </ac:spMkLst>
        </pc:spChg>
        <pc:spChg chg="del">
          <ac:chgData name="Mike Ross" userId="7954c944-6085-4b08-be0b-82a8f61afa5b" providerId="ADAL" clId="{CDF7A8BE-798C-4F95-97A2-6F65422BE381}" dt="2019-08-06T12:18:09.441" v="254" actId="478"/>
          <ac:spMkLst>
            <pc:docMk/>
            <pc:sldMk cId="3176370798" sldId="280"/>
            <ac:spMk id="9" creationId="{3803B6EB-AAAC-45BC-90D8-D5DE01B55FFE}"/>
          </ac:spMkLst>
        </pc:spChg>
        <pc:picChg chg="del">
          <ac:chgData name="Mike Ross" userId="7954c944-6085-4b08-be0b-82a8f61afa5b" providerId="ADAL" clId="{CDF7A8BE-798C-4F95-97A2-6F65422BE381}" dt="2019-08-06T12:18:03.173" v="252" actId="478"/>
          <ac:picMkLst>
            <pc:docMk/>
            <pc:sldMk cId="3176370798" sldId="280"/>
            <ac:picMk id="7" creationId="{F64FAD19-158A-453A-831D-3761213CD101}"/>
          </ac:picMkLst>
        </pc:picChg>
        <pc:picChg chg="add mod">
          <ac:chgData name="Mike Ross" userId="7954c944-6085-4b08-be0b-82a8f61afa5b" providerId="ADAL" clId="{CDF7A8BE-798C-4F95-97A2-6F65422BE381}" dt="2019-08-06T12:19:52.487" v="294" actId="1076"/>
          <ac:picMkLst>
            <pc:docMk/>
            <pc:sldMk cId="3176370798" sldId="280"/>
            <ac:picMk id="3074" creationId="{F8E557F8-E0E4-4464-9A53-628A4C71C4E4}"/>
          </ac:picMkLst>
        </pc:picChg>
      </pc:sldChg>
      <pc:sldChg chg="modSp">
        <pc:chgData name="Mike Ross" userId="7954c944-6085-4b08-be0b-82a8f61afa5b" providerId="ADAL" clId="{CDF7A8BE-798C-4F95-97A2-6F65422BE381}" dt="2019-08-06T11:21:26.054" v="41" actId="15"/>
        <pc:sldMkLst>
          <pc:docMk/>
          <pc:sldMk cId="2607145965" sldId="282"/>
        </pc:sldMkLst>
        <pc:spChg chg="mod">
          <ac:chgData name="Mike Ross" userId="7954c944-6085-4b08-be0b-82a8f61afa5b" providerId="ADAL" clId="{CDF7A8BE-798C-4F95-97A2-6F65422BE381}" dt="2019-08-06T11:21:26.054" v="41" actId="15"/>
          <ac:spMkLst>
            <pc:docMk/>
            <pc:sldMk cId="2607145965" sldId="282"/>
            <ac:spMk id="3" creationId="{00000000-0000-0000-0000-000000000000}"/>
          </ac:spMkLst>
        </pc:spChg>
      </pc:sldChg>
      <pc:sldChg chg="modSp">
        <pc:chgData name="Mike Ross" userId="7954c944-6085-4b08-be0b-82a8f61afa5b" providerId="ADAL" clId="{CDF7A8BE-798C-4F95-97A2-6F65422BE381}" dt="2019-08-06T11:24:17.575" v="48" actId="20577"/>
        <pc:sldMkLst>
          <pc:docMk/>
          <pc:sldMk cId="1878930583" sldId="283"/>
        </pc:sldMkLst>
        <pc:spChg chg="mod">
          <ac:chgData name="Mike Ross" userId="7954c944-6085-4b08-be0b-82a8f61afa5b" providerId="ADAL" clId="{CDF7A8BE-798C-4F95-97A2-6F65422BE381}" dt="2019-08-06T11:24:17.575" v="48" actId="20577"/>
          <ac:spMkLst>
            <pc:docMk/>
            <pc:sldMk cId="1878930583" sldId="283"/>
            <ac:spMk id="3" creationId="{00000000-0000-0000-0000-000000000000}"/>
          </ac:spMkLst>
        </pc:spChg>
      </pc:sldChg>
      <pc:sldChg chg="addSp delSp modSp">
        <pc:chgData name="Mike Ross" userId="7954c944-6085-4b08-be0b-82a8f61afa5b" providerId="ADAL" clId="{CDF7A8BE-798C-4F95-97A2-6F65422BE381}" dt="2019-08-06T11:41:16.336" v="160" actId="207"/>
        <pc:sldMkLst>
          <pc:docMk/>
          <pc:sldMk cId="46786106" sldId="285"/>
        </pc:sldMkLst>
        <pc:spChg chg="add mod">
          <ac:chgData name="Mike Ross" userId="7954c944-6085-4b08-be0b-82a8f61afa5b" providerId="ADAL" clId="{CDF7A8BE-798C-4F95-97A2-6F65422BE381}" dt="2019-08-06T11:41:16.336" v="160" actId="207"/>
          <ac:spMkLst>
            <pc:docMk/>
            <pc:sldMk cId="46786106" sldId="285"/>
            <ac:spMk id="4" creationId="{460FAA0F-03C6-4841-9D95-8F6A7D4795DB}"/>
          </ac:spMkLst>
        </pc:spChg>
        <pc:spChg chg="del mod">
          <ac:chgData name="Mike Ross" userId="7954c944-6085-4b08-be0b-82a8f61afa5b" providerId="ADAL" clId="{CDF7A8BE-798C-4F95-97A2-6F65422BE381}" dt="2019-08-06T11:36:24.150" v="50" actId="478"/>
          <ac:spMkLst>
            <pc:docMk/>
            <pc:sldMk cId="46786106" sldId="285"/>
            <ac:spMk id="8" creationId="{16E41941-0624-4923-B002-EB57B12F6328}"/>
          </ac:spMkLst>
        </pc:spChg>
        <pc:picChg chg="del">
          <ac:chgData name="Mike Ross" userId="7954c944-6085-4b08-be0b-82a8f61afa5b" providerId="ADAL" clId="{CDF7A8BE-798C-4F95-97A2-6F65422BE381}" dt="2019-08-06T11:36:29.284" v="51" actId="478"/>
          <ac:picMkLst>
            <pc:docMk/>
            <pc:sldMk cId="46786106" sldId="285"/>
            <ac:picMk id="7" creationId="{D639A87E-250F-48AB-B0E1-89CBF3474212}"/>
          </ac:picMkLst>
        </pc:picChg>
        <pc:picChg chg="add mod">
          <ac:chgData name="Mike Ross" userId="7954c944-6085-4b08-be0b-82a8f61afa5b" providerId="ADAL" clId="{CDF7A8BE-798C-4F95-97A2-6F65422BE381}" dt="2019-08-06T11:39:53.456" v="62" actId="732"/>
          <ac:picMkLst>
            <pc:docMk/>
            <pc:sldMk cId="46786106" sldId="285"/>
            <ac:picMk id="2050" creationId="{C7B18756-C317-434E-87DF-82D07AAC9632}"/>
          </ac:picMkLst>
        </pc:picChg>
      </pc:sldChg>
      <pc:sldChg chg="modSp">
        <pc:chgData name="Mike Ross" userId="7954c944-6085-4b08-be0b-82a8f61afa5b" providerId="ADAL" clId="{CDF7A8BE-798C-4F95-97A2-6F65422BE381}" dt="2019-08-06T11:53:13.742" v="177" actId="20577"/>
        <pc:sldMkLst>
          <pc:docMk/>
          <pc:sldMk cId="2301736177" sldId="286"/>
        </pc:sldMkLst>
        <pc:spChg chg="mod">
          <ac:chgData name="Mike Ross" userId="7954c944-6085-4b08-be0b-82a8f61afa5b" providerId="ADAL" clId="{CDF7A8BE-798C-4F95-97A2-6F65422BE381}" dt="2019-08-06T11:53:13.742" v="177" actId="20577"/>
          <ac:spMkLst>
            <pc:docMk/>
            <pc:sldMk cId="2301736177" sldId="286"/>
            <ac:spMk id="3" creationId="{00000000-0000-0000-0000-000000000000}"/>
          </ac:spMkLst>
        </pc:spChg>
      </pc:sldChg>
      <pc:sldChg chg="modSp">
        <pc:chgData name="Mike Ross" userId="7954c944-6085-4b08-be0b-82a8f61afa5b" providerId="ADAL" clId="{CDF7A8BE-798C-4F95-97A2-6F65422BE381}" dt="2019-08-06T12:21:20.201" v="314" actId="207"/>
        <pc:sldMkLst>
          <pc:docMk/>
          <pc:sldMk cId="1414755862" sldId="290"/>
        </pc:sldMkLst>
        <pc:spChg chg="mod">
          <ac:chgData name="Mike Ross" userId="7954c944-6085-4b08-be0b-82a8f61afa5b" providerId="ADAL" clId="{CDF7A8BE-798C-4F95-97A2-6F65422BE381}" dt="2019-08-06T12:21:20.201" v="314" actId="207"/>
          <ac:spMkLst>
            <pc:docMk/>
            <pc:sldMk cId="1414755862" sldId="290"/>
            <ac:spMk id="3" creationId="{00000000-0000-0000-0000-000000000000}"/>
          </ac:spMkLst>
        </pc:spChg>
      </pc:sldChg>
      <pc:sldChg chg="modSp">
        <pc:chgData name="Mike Ross" userId="7954c944-6085-4b08-be0b-82a8f61afa5b" providerId="ADAL" clId="{CDF7A8BE-798C-4F95-97A2-6F65422BE381}" dt="2019-08-06T12:25:13.656" v="316" actId="207"/>
        <pc:sldMkLst>
          <pc:docMk/>
          <pc:sldMk cId="2737300730" sldId="291"/>
        </pc:sldMkLst>
        <pc:spChg chg="mod">
          <ac:chgData name="Mike Ross" userId="7954c944-6085-4b08-be0b-82a8f61afa5b" providerId="ADAL" clId="{CDF7A8BE-798C-4F95-97A2-6F65422BE381}" dt="2019-08-06T12:25:13.656" v="316" actId="207"/>
          <ac:spMkLst>
            <pc:docMk/>
            <pc:sldMk cId="2737300730" sldId="291"/>
            <ac:spMk id="3" creationId="{00000000-0000-0000-0000-000000000000}"/>
          </ac:spMkLst>
        </pc:spChg>
      </pc:sldChg>
      <pc:sldChg chg="modSp">
        <pc:chgData name="Mike Ross" userId="7954c944-6085-4b08-be0b-82a8f61afa5b" providerId="ADAL" clId="{CDF7A8BE-798C-4F95-97A2-6F65422BE381}" dt="2019-08-06T12:58:03.316" v="342" actId="207"/>
        <pc:sldMkLst>
          <pc:docMk/>
          <pc:sldMk cId="3341767574" sldId="292"/>
        </pc:sldMkLst>
        <pc:spChg chg="mod">
          <ac:chgData name="Mike Ross" userId="7954c944-6085-4b08-be0b-82a8f61afa5b" providerId="ADAL" clId="{CDF7A8BE-798C-4F95-97A2-6F65422BE381}" dt="2019-08-06T12:58:03.316" v="342" actId="207"/>
          <ac:spMkLst>
            <pc:docMk/>
            <pc:sldMk cId="3341767574" sldId="292"/>
            <ac:spMk id="3" creationId="{1E2C0AB2-1299-4BC9-8D72-BFD20873F0E7}"/>
          </ac:spMkLst>
        </pc:spChg>
      </pc:sldChg>
      <pc:sldChg chg="modSp">
        <pc:chgData name="Mike Ross" userId="7954c944-6085-4b08-be0b-82a8f61afa5b" providerId="ADAL" clId="{CDF7A8BE-798C-4F95-97A2-6F65422BE381}" dt="2019-08-06T13:44:42.615" v="353" actId="20577"/>
        <pc:sldMkLst>
          <pc:docMk/>
          <pc:sldMk cId="4175581434" sldId="293"/>
        </pc:sldMkLst>
        <pc:spChg chg="mod">
          <ac:chgData name="Mike Ross" userId="7954c944-6085-4b08-be0b-82a8f61afa5b" providerId="ADAL" clId="{CDF7A8BE-798C-4F95-97A2-6F65422BE381}" dt="2019-08-06T12:51:36.726" v="331" actId="20577"/>
          <ac:spMkLst>
            <pc:docMk/>
            <pc:sldMk cId="4175581434" sldId="293"/>
            <ac:spMk id="2" creationId="{00000000-0000-0000-0000-000000000000}"/>
          </ac:spMkLst>
        </pc:spChg>
        <pc:spChg chg="mod">
          <ac:chgData name="Mike Ross" userId="7954c944-6085-4b08-be0b-82a8f61afa5b" providerId="ADAL" clId="{CDF7A8BE-798C-4F95-97A2-6F65422BE381}" dt="2019-08-06T13:44:42.615" v="353" actId="20577"/>
          <ac:spMkLst>
            <pc:docMk/>
            <pc:sldMk cId="4175581434" sldId="293"/>
            <ac:spMk id="3" creationId="{00000000-0000-0000-0000-000000000000}"/>
          </ac:spMkLst>
        </pc:spChg>
      </pc:sldChg>
      <pc:sldChg chg="modSp">
        <pc:chgData name="Mike Ross" userId="7954c944-6085-4b08-be0b-82a8f61afa5b" providerId="ADAL" clId="{CDF7A8BE-798C-4F95-97A2-6F65422BE381}" dt="2019-08-27T09:00:39.852" v="356" actId="20577"/>
        <pc:sldMkLst>
          <pc:docMk/>
          <pc:sldMk cId="2562391744" sldId="294"/>
        </pc:sldMkLst>
        <pc:spChg chg="mod">
          <ac:chgData name="Mike Ross" userId="7954c944-6085-4b08-be0b-82a8f61afa5b" providerId="ADAL" clId="{CDF7A8BE-798C-4F95-97A2-6F65422BE381}" dt="2019-08-27T09:00:39.852" v="356" actId="20577"/>
          <ac:spMkLst>
            <pc:docMk/>
            <pc:sldMk cId="2562391744" sldId="294"/>
            <ac:spMk id="3" creationId="{488DF7CB-854B-48A9-8488-3675EA7770CD}"/>
          </ac:spMkLst>
        </pc:spChg>
      </pc:sldChg>
      <pc:sldMasterChg chg="modSldLayout">
        <pc:chgData name="Mike Ross" userId="7954c944-6085-4b08-be0b-82a8f61afa5b" providerId="ADAL" clId="{CDF7A8BE-798C-4F95-97A2-6F65422BE381}" dt="2019-08-06T11:03:13.457" v="28" actId="14100"/>
        <pc:sldMasterMkLst>
          <pc:docMk/>
          <pc:sldMasterMk cId="1310585009" sldId="2147483648"/>
        </pc:sldMasterMkLst>
        <pc:sldLayoutChg chg="modSp">
          <pc:chgData name="Mike Ross" userId="7954c944-6085-4b08-be0b-82a8f61afa5b" providerId="ADAL" clId="{CDF7A8BE-798C-4F95-97A2-6F65422BE381}" dt="2019-08-06T11:03:13.457" v="28" actId="14100"/>
          <pc:sldLayoutMkLst>
            <pc:docMk/>
            <pc:sldMasterMk cId="1310585009" sldId="2147483648"/>
            <pc:sldLayoutMk cId="3599343734" sldId="2147483650"/>
          </pc:sldLayoutMkLst>
          <pc:cxnChg chg="mod">
            <ac:chgData name="Mike Ross" userId="7954c944-6085-4b08-be0b-82a8f61afa5b" providerId="ADAL" clId="{CDF7A8BE-798C-4F95-97A2-6F65422BE381}" dt="2019-08-06T11:03:13.457" v="28" actId="14100"/>
            <ac:cxnSpMkLst>
              <pc:docMk/>
              <pc:sldMasterMk cId="1310585009" sldId="2147483648"/>
              <pc:sldLayoutMk cId="3599343734" sldId="2147483650"/>
              <ac:cxnSpMk id="8" creationId="{00000000-0000-0000-0000-000000000000}"/>
            </ac:cxnSpMkLst>
          </pc:cxnChg>
        </pc:sldLayoutChg>
      </pc:sldMasterChg>
    </pc:docChg>
  </pc:docChgLst>
  <pc:docChgLst>
    <pc:chgData name="Emma Arnold" userId="8993a44a-1dde-43d4-879e-84867f47ccd8" providerId="ADAL" clId="{C00C1D6C-9F6F-4998-93BF-27333CD5F62E}"/>
    <pc:docChg chg="custSel modSld sldOrd">
      <pc:chgData name="Emma Arnold" userId="8993a44a-1dde-43d4-879e-84867f47ccd8" providerId="ADAL" clId="{C00C1D6C-9F6F-4998-93BF-27333CD5F62E}" dt="2019-07-31T15:52:24.878" v="85"/>
      <pc:docMkLst>
        <pc:docMk/>
      </pc:docMkLst>
      <pc:sldChg chg="addSp delSp">
        <pc:chgData name="Emma Arnold" userId="8993a44a-1dde-43d4-879e-84867f47ccd8" providerId="ADAL" clId="{C00C1D6C-9F6F-4998-93BF-27333CD5F62E}" dt="2019-07-31T15:51:12.594" v="81"/>
        <pc:sldMkLst>
          <pc:docMk/>
          <pc:sldMk cId="3612253661" sldId="262"/>
        </pc:sldMkLst>
        <pc:spChg chg="del">
          <ac:chgData name="Emma Arnold" userId="8993a44a-1dde-43d4-879e-84867f47ccd8" providerId="ADAL" clId="{C00C1D6C-9F6F-4998-93BF-27333CD5F62E}" dt="2019-07-31T14:24:03.670" v="0" actId="478"/>
          <ac:spMkLst>
            <pc:docMk/>
            <pc:sldMk cId="3612253661" sldId="262"/>
            <ac:spMk id="4" creationId="{09CF18CC-6825-41F6-9410-A561A41464BB}"/>
          </ac:spMkLst>
        </pc:spChg>
        <pc:spChg chg="add">
          <ac:chgData name="Emma Arnold" userId="8993a44a-1dde-43d4-879e-84867f47ccd8" providerId="ADAL" clId="{C00C1D6C-9F6F-4998-93BF-27333CD5F62E}" dt="2019-07-31T15:51:12.594" v="81"/>
          <ac:spMkLst>
            <pc:docMk/>
            <pc:sldMk cId="3612253661" sldId="262"/>
            <ac:spMk id="5" creationId="{C435F060-84BC-44FD-917E-AAE74290090F}"/>
          </ac:spMkLst>
        </pc:spChg>
      </pc:sldChg>
      <pc:sldChg chg="modSp">
        <pc:chgData name="Emma Arnold" userId="8993a44a-1dde-43d4-879e-84867f47ccd8" providerId="ADAL" clId="{C00C1D6C-9F6F-4998-93BF-27333CD5F62E}" dt="2019-07-31T14:27:41.554" v="12" actId="20577"/>
        <pc:sldMkLst>
          <pc:docMk/>
          <pc:sldMk cId="3669668814" sldId="265"/>
        </pc:sldMkLst>
        <pc:spChg chg="mod">
          <ac:chgData name="Emma Arnold" userId="8993a44a-1dde-43d4-879e-84867f47ccd8" providerId="ADAL" clId="{C00C1D6C-9F6F-4998-93BF-27333CD5F62E}" dt="2019-07-31T14:27:41.554" v="12" actId="20577"/>
          <ac:spMkLst>
            <pc:docMk/>
            <pc:sldMk cId="3669668814" sldId="265"/>
            <ac:spMk id="3" creationId="{00000000-0000-0000-0000-000000000000}"/>
          </ac:spMkLst>
        </pc:spChg>
      </pc:sldChg>
      <pc:sldChg chg="modNotesTx">
        <pc:chgData name="Emma Arnold" userId="8993a44a-1dde-43d4-879e-84867f47ccd8" providerId="ADAL" clId="{C00C1D6C-9F6F-4998-93BF-27333CD5F62E}" dt="2019-07-31T14:54:58.469" v="13" actId="20577"/>
        <pc:sldMkLst>
          <pc:docMk/>
          <pc:sldMk cId="3863322528" sldId="276"/>
        </pc:sldMkLst>
      </pc:sldChg>
      <pc:sldChg chg="modSp">
        <pc:chgData name="Emma Arnold" userId="8993a44a-1dde-43d4-879e-84867f47ccd8" providerId="ADAL" clId="{C00C1D6C-9F6F-4998-93BF-27333CD5F62E}" dt="2019-07-31T14:56:30.297" v="21" actId="20577"/>
        <pc:sldMkLst>
          <pc:docMk/>
          <pc:sldMk cId="1904307375" sldId="277"/>
        </pc:sldMkLst>
        <pc:spChg chg="mod">
          <ac:chgData name="Emma Arnold" userId="8993a44a-1dde-43d4-879e-84867f47ccd8" providerId="ADAL" clId="{C00C1D6C-9F6F-4998-93BF-27333CD5F62E}" dt="2019-07-31T14:56:30.297" v="21" actId="20577"/>
          <ac:spMkLst>
            <pc:docMk/>
            <pc:sldMk cId="1904307375" sldId="277"/>
            <ac:spMk id="3" creationId="{00000000-0000-0000-0000-000000000000}"/>
          </ac:spMkLst>
        </pc:spChg>
      </pc:sldChg>
      <pc:sldChg chg="addSp delSp">
        <pc:chgData name="Emma Arnold" userId="8993a44a-1dde-43d4-879e-84867f47ccd8" providerId="ADAL" clId="{C00C1D6C-9F6F-4998-93BF-27333CD5F62E}" dt="2019-07-31T15:51:44.132" v="82"/>
        <pc:sldMkLst>
          <pc:docMk/>
          <pc:sldMk cId="46786106" sldId="285"/>
        </pc:sldMkLst>
        <pc:spChg chg="del">
          <ac:chgData name="Emma Arnold" userId="8993a44a-1dde-43d4-879e-84867f47ccd8" providerId="ADAL" clId="{C00C1D6C-9F6F-4998-93BF-27333CD5F62E}" dt="2019-07-31T14:27:17.855" v="1" actId="478"/>
          <ac:spMkLst>
            <pc:docMk/>
            <pc:sldMk cId="46786106" sldId="285"/>
            <ac:spMk id="4" creationId="{1FE89096-6059-4896-B8FD-C3E4A421586A}"/>
          </ac:spMkLst>
        </pc:spChg>
        <pc:spChg chg="del">
          <ac:chgData name="Emma Arnold" userId="8993a44a-1dde-43d4-879e-84867f47ccd8" providerId="ADAL" clId="{C00C1D6C-9F6F-4998-93BF-27333CD5F62E}" dt="2019-07-31T14:27:19.542" v="2" actId="478"/>
          <ac:spMkLst>
            <pc:docMk/>
            <pc:sldMk cId="46786106" sldId="285"/>
            <ac:spMk id="5" creationId="{19CA4065-0A54-4055-B822-A80B6B32E514}"/>
          </ac:spMkLst>
        </pc:spChg>
        <pc:spChg chg="add">
          <ac:chgData name="Emma Arnold" userId="8993a44a-1dde-43d4-879e-84867f47ccd8" providerId="ADAL" clId="{C00C1D6C-9F6F-4998-93BF-27333CD5F62E}" dt="2019-07-31T15:51:44.132" v="82"/>
          <ac:spMkLst>
            <pc:docMk/>
            <pc:sldMk cId="46786106" sldId="285"/>
            <ac:spMk id="6" creationId="{1F529342-A759-44D5-A600-D0A8DE33CEF4}"/>
          </ac:spMkLst>
        </pc:spChg>
        <pc:spChg chg="add">
          <ac:chgData name="Emma Arnold" userId="8993a44a-1dde-43d4-879e-84867f47ccd8" providerId="ADAL" clId="{C00C1D6C-9F6F-4998-93BF-27333CD5F62E}" dt="2019-07-31T15:51:44.132" v="82"/>
          <ac:spMkLst>
            <pc:docMk/>
            <pc:sldMk cId="46786106" sldId="285"/>
            <ac:spMk id="9" creationId="{155CBCB5-21D7-43A9-B0B4-E029F9E4F033}"/>
          </ac:spMkLst>
        </pc:spChg>
      </pc:sldChg>
      <pc:sldChg chg="modNotesTx">
        <pc:chgData name="Emma Arnold" userId="8993a44a-1dde-43d4-879e-84867f47ccd8" providerId="ADAL" clId="{C00C1D6C-9F6F-4998-93BF-27333CD5F62E}" dt="2019-07-31T14:57:23.398" v="22" actId="20577"/>
        <pc:sldMkLst>
          <pc:docMk/>
          <pc:sldMk cId="2301736177" sldId="286"/>
        </pc:sldMkLst>
      </pc:sldChg>
      <pc:sldChg chg="addSp delSp">
        <pc:chgData name="Emma Arnold" userId="8993a44a-1dde-43d4-879e-84867f47ccd8" providerId="ADAL" clId="{C00C1D6C-9F6F-4998-93BF-27333CD5F62E}" dt="2019-07-31T15:52:24.878" v="85"/>
        <pc:sldMkLst>
          <pc:docMk/>
          <pc:sldMk cId="1414755862" sldId="290"/>
        </pc:sldMkLst>
        <pc:spChg chg="add">
          <ac:chgData name="Emma Arnold" userId="8993a44a-1dde-43d4-879e-84867f47ccd8" providerId="ADAL" clId="{C00C1D6C-9F6F-4998-93BF-27333CD5F62E}" dt="2019-07-31T15:52:24.878" v="85"/>
          <ac:spMkLst>
            <pc:docMk/>
            <pc:sldMk cId="1414755862" sldId="290"/>
            <ac:spMk id="11" creationId="{0CB6D7E0-53A6-4AC5-B8D7-2CCC2DBB647D}"/>
          </ac:spMkLst>
        </pc:spChg>
        <pc:spChg chg="del">
          <ac:chgData name="Emma Arnold" userId="8993a44a-1dde-43d4-879e-84867f47ccd8" providerId="ADAL" clId="{C00C1D6C-9F6F-4998-93BF-27333CD5F62E}" dt="2019-07-31T15:05:49.420" v="23" actId="478"/>
          <ac:spMkLst>
            <pc:docMk/>
            <pc:sldMk cId="1414755862" sldId="290"/>
            <ac:spMk id="11" creationId="{F250559D-7C47-4BFF-A463-4C159FB6E038}"/>
          </ac:spMkLst>
        </pc:spChg>
        <pc:picChg chg="add del">
          <ac:chgData name="Emma Arnold" userId="8993a44a-1dde-43d4-879e-84867f47ccd8" providerId="ADAL" clId="{C00C1D6C-9F6F-4998-93BF-27333CD5F62E}" dt="2019-07-31T15:52:22.743" v="84"/>
          <ac:picMkLst>
            <pc:docMk/>
            <pc:sldMk cId="1414755862" sldId="290"/>
            <ac:picMk id="4" creationId="{47CC4D5C-F369-4176-B65B-A893A2EC387A}"/>
          </ac:picMkLst>
        </pc:picChg>
      </pc:sldChg>
      <pc:sldChg chg="modSp">
        <pc:chgData name="Emma Arnold" userId="8993a44a-1dde-43d4-879e-84867f47ccd8" providerId="ADAL" clId="{C00C1D6C-9F6F-4998-93BF-27333CD5F62E}" dt="2019-07-31T15:24:18.635" v="78" actId="20577"/>
        <pc:sldMkLst>
          <pc:docMk/>
          <pc:sldMk cId="3341767574" sldId="292"/>
        </pc:sldMkLst>
        <pc:spChg chg="mod">
          <ac:chgData name="Emma Arnold" userId="8993a44a-1dde-43d4-879e-84867f47ccd8" providerId="ADAL" clId="{C00C1D6C-9F6F-4998-93BF-27333CD5F62E}" dt="2019-07-31T15:13:27.450" v="32" actId="20577"/>
          <ac:spMkLst>
            <pc:docMk/>
            <pc:sldMk cId="3341767574" sldId="292"/>
            <ac:spMk id="2" creationId="{44EC4377-B1E8-4FB2-919B-B2740C6BFB98}"/>
          </ac:spMkLst>
        </pc:spChg>
        <pc:spChg chg="mod">
          <ac:chgData name="Emma Arnold" userId="8993a44a-1dde-43d4-879e-84867f47ccd8" providerId="ADAL" clId="{C00C1D6C-9F6F-4998-93BF-27333CD5F62E}" dt="2019-07-31T15:24:18.635" v="78" actId="20577"/>
          <ac:spMkLst>
            <pc:docMk/>
            <pc:sldMk cId="3341767574" sldId="292"/>
            <ac:spMk id="3" creationId="{1E2C0AB2-1299-4BC9-8D72-BFD20873F0E7}"/>
          </ac:spMkLst>
        </pc:spChg>
        <pc:picChg chg="mod">
          <ac:chgData name="Emma Arnold" userId="8993a44a-1dde-43d4-879e-84867f47ccd8" providerId="ADAL" clId="{C00C1D6C-9F6F-4998-93BF-27333CD5F62E}" dt="2019-07-31T15:17:17.500" v="70" actId="1076"/>
          <ac:picMkLst>
            <pc:docMk/>
            <pc:sldMk cId="3341767574" sldId="292"/>
            <ac:picMk id="4" creationId="{F942E0D5-AC61-4339-8447-591071E8A1B8}"/>
          </ac:picMkLst>
        </pc:picChg>
      </pc:sldChg>
      <pc:sldChg chg="modSp ord">
        <pc:chgData name="Emma Arnold" userId="8993a44a-1dde-43d4-879e-84867f47ccd8" providerId="ADAL" clId="{C00C1D6C-9F6F-4998-93BF-27333CD5F62E}" dt="2019-07-31T15:18:16.171" v="73" actId="20577"/>
        <pc:sldMkLst>
          <pc:docMk/>
          <pc:sldMk cId="4175581434" sldId="293"/>
        </pc:sldMkLst>
        <pc:spChg chg="mod">
          <ac:chgData name="Emma Arnold" userId="8993a44a-1dde-43d4-879e-84867f47ccd8" providerId="ADAL" clId="{C00C1D6C-9F6F-4998-93BF-27333CD5F62E}" dt="2019-07-31T15:18:16.171" v="73" actId="20577"/>
          <ac:spMkLst>
            <pc:docMk/>
            <pc:sldMk cId="4175581434" sldId="293"/>
            <ac:spMk id="3" creationId="{00000000-0000-0000-0000-000000000000}"/>
          </ac:spMkLst>
        </pc:spChg>
      </pc:sldChg>
    </pc:docChg>
  </pc:docChgLst>
  <pc:docChgLst>
    <pc:chgData name="Andy Gray" userId="3900aca3-aa6e-4813-b4e0-c02f9e48a0aa" providerId="ADAL" clId="{E97F074A-923D-43BD-BFC7-5193AEF0CE5E}"/>
    <pc:docChg chg="undo custSel modSld">
      <pc:chgData name="Andy Gray" userId="3900aca3-aa6e-4813-b4e0-c02f9e48a0aa" providerId="ADAL" clId="{E97F074A-923D-43BD-BFC7-5193AEF0CE5E}" dt="2019-08-27T14:57:47.985" v="628" actId="1035"/>
      <pc:docMkLst>
        <pc:docMk/>
      </pc:docMkLst>
      <pc:sldChg chg="modSp">
        <pc:chgData name="Andy Gray" userId="3900aca3-aa6e-4813-b4e0-c02f9e48a0aa" providerId="ADAL" clId="{E97F074A-923D-43BD-BFC7-5193AEF0CE5E}" dt="2019-08-27T14:47:41.712" v="611" actId="947"/>
        <pc:sldMkLst>
          <pc:docMk/>
          <pc:sldMk cId="2819996977" sldId="257"/>
        </pc:sldMkLst>
        <pc:spChg chg="mod">
          <ac:chgData name="Andy Gray" userId="3900aca3-aa6e-4813-b4e0-c02f9e48a0aa" providerId="ADAL" clId="{E97F074A-923D-43BD-BFC7-5193AEF0CE5E}" dt="2019-08-27T14:47:41.712" v="611" actId="947"/>
          <ac:spMkLst>
            <pc:docMk/>
            <pc:sldMk cId="2819996977" sldId="257"/>
            <ac:spMk id="9" creationId="{9B940526-E652-49E9-80CD-519D5A66C408}"/>
          </ac:spMkLst>
        </pc:spChg>
      </pc:sldChg>
      <pc:sldChg chg="addSp delSp modSp">
        <pc:chgData name="Andy Gray" userId="3900aca3-aa6e-4813-b4e0-c02f9e48a0aa" providerId="ADAL" clId="{E97F074A-923D-43BD-BFC7-5193AEF0CE5E}" dt="2019-08-20T10:04:18.132" v="9" actId="1076"/>
        <pc:sldMkLst>
          <pc:docMk/>
          <pc:sldMk cId="3612253661" sldId="262"/>
        </pc:sldMkLst>
        <pc:picChg chg="add mod ord modCrop">
          <ac:chgData name="Andy Gray" userId="3900aca3-aa6e-4813-b4e0-c02f9e48a0aa" providerId="ADAL" clId="{E97F074A-923D-43BD-BFC7-5193AEF0CE5E}" dt="2019-08-20T10:04:18.132" v="9" actId="1076"/>
          <ac:picMkLst>
            <pc:docMk/>
            <pc:sldMk cId="3612253661" sldId="262"/>
            <ac:picMk id="5" creationId="{81C2FD14-03F6-4DBA-A7C8-1FF1DE5C8188}"/>
          </ac:picMkLst>
        </pc:picChg>
        <pc:picChg chg="del">
          <ac:chgData name="Andy Gray" userId="3900aca3-aa6e-4813-b4e0-c02f9e48a0aa" providerId="ADAL" clId="{E97F074A-923D-43BD-BFC7-5193AEF0CE5E}" dt="2019-08-20T10:03:53.893" v="5" actId="478"/>
          <ac:picMkLst>
            <pc:docMk/>
            <pc:sldMk cId="3612253661" sldId="262"/>
            <ac:picMk id="1026" creationId="{272E7261-E9EE-4CF6-8A7E-1E4EE8DCF362}"/>
          </ac:picMkLst>
        </pc:picChg>
      </pc:sldChg>
      <pc:sldChg chg="addSp delSp modSp">
        <pc:chgData name="Andy Gray" userId="3900aca3-aa6e-4813-b4e0-c02f9e48a0aa" providerId="ADAL" clId="{E97F074A-923D-43BD-BFC7-5193AEF0CE5E}" dt="2019-08-27T14:50:38.719" v="614" actId="478"/>
        <pc:sldMkLst>
          <pc:docMk/>
          <pc:sldMk cId="1446198546" sldId="264"/>
        </pc:sldMkLst>
        <pc:picChg chg="add mod ord modCrop">
          <ac:chgData name="Andy Gray" userId="3900aca3-aa6e-4813-b4e0-c02f9e48a0aa" providerId="ADAL" clId="{E97F074A-923D-43BD-BFC7-5193AEF0CE5E}" dt="2019-08-22T13:05:57.759" v="562" actId="732"/>
          <ac:picMkLst>
            <pc:docMk/>
            <pc:sldMk cId="1446198546" sldId="264"/>
            <ac:picMk id="5" creationId="{B1FCF38F-D823-48DF-B90B-F30CE1EB2EBC}"/>
          </ac:picMkLst>
        </pc:picChg>
        <pc:picChg chg="add del">
          <ac:chgData name="Andy Gray" userId="3900aca3-aa6e-4813-b4e0-c02f9e48a0aa" providerId="ADAL" clId="{E97F074A-923D-43BD-BFC7-5193AEF0CE5E}" dt="2019-08-27T14:50:38.719" v="614" actId="478"/>
          <ac:picMkLst>
            <pc:docMk/>
            <pc:sldMk cId="1446198546" sldId="264"/>
            <ac:picMk id="6" creationId="{6D1B70A2-5D3C-4AD7-B801-220FD7D3AD96}"/>
          </ac:picMkLst>
        </pc:picChg>
        <pc:picChg chg="del mod modCrop">
          <ac:chgData name="Andy Gray" userId="3900aca3-aa6e-4813-b4e0-c02f9e48a0aa" providerId="ADAL" clId="{E97F074A-923D-43BD-BFC7-5193AEF0CE5E}" dt="2019-08-22T13:04:55.423" v="554" actId="478"/>
          <ac:picMkLst>
            <pc:docMk/>
            <pc:sldMk cId="1446198546" sldId="264"/>
            <ac:picMk id="7" creationId="{D189CFF3-A37A-433C-AA1C-8FC4814C96B5}"/>
          </ac:picMkLst>
        </pc:picChg>
      </pc:sldChg>
      <pc:sldChg chg="addSp delSp modSp">
        <pc:chgData name="Andy Gray" userId="3900aca3-aa6e-4813-b4e0-c02f9e48a0aa" providerId="ADAL" clId="{E97F074A-923D-43BD-BFC7-5193AEF0CE5E}" dt="2019-08-20T10:22:20.635" v="73" actId="732"/>
        <pc:sldMkLst>
          <pc:docMk/>
          <pc:sldMk cId="4178222473" sldId="266"/>
        </pc:sldMkLst>
        <pc:picChg chg="add mod ord modCrop">
          <ac:chgData name="Andy Gray" userId="3900aca3-aa6e-4813-b4e0-c02f9e48a0aa" providerId="ADAL" clId="{E97F074A-923D-43BD-BFC7-5193AEF0CE5E}" dt="2019-08-20T10:22:20.635" v="73" actId="732"/>
          <ac:picMkLst>
            <pc:docMk/>
            <pc:sldMk cId="4178222473" sldId="266"/>
            <ac:picMk id="5" creationId="{1B7DA4CA-542B-4C00-8576-423242701537}"/>
          </ac:picMkLst>
        </pc:picChg>
        <pc:picChg chg="del mod modCrop">
          <ac:chgData name="Andy Gray" userId="3900aca3-aa6e-4813-b4e0-c02f9e48a0aa" providerId="ADAL" clId="{E97F074A-923D-43BD-BFC7-5193AEF0CE5E}" dt="2019-08-20T10:22:03.891" v="71" actId="478"/>
          <ac:picMkLst>
            <pc:docMk/>
            <pc:sldMk cId="4178222473" sldId="266"/>
            <ac:picMk id="6" creationId="{C924407C-795C-4BF3-BB0C-ED07AE88FD94}"/>
          </ac:picMkLst>
        </pc:picChg>
      </pc:sldChg>
      <pc:sldChg chg="addSp delSp modSp">
        <pc:chgData name="Andy Gray" userId="3900aca3-aa6e-4813-b4e0-c02f9e48a0aa" providerId="ADAL" clId="{E97F074A-923D-43BD-BFC7-5193AEF0CE5E}" dt="2019-08-27T14:50:22.424" v="612" actId="1076"/>
        <pc:sldMkLst>
          <pc:docMk/>
          <pc:sldMk cId="2014050840" sldId="270"/>
        </pc:sldMkLst>
        <pc:picChg chg="add mod ord modCrop">
          <ac:chgData name="Andy Gray" userId="3900aca3-aa6e-4813-b4e0-c02f9e48a0aa" providerId="ADAL" clId="{E97F074A-923D-43BD-BFC7-5193AEF0CE5E}" dt="2019-08-27T14:50:22.424" v="612" actId="1076"/>
          <ac:picMkLst>
            <pc:docMk/>
            <pc:sldMk cId="2014050840" sldId="270"/>
            <ac:picMk id="5" creationId="{4566F45A-22B4-46B0-A36F-3AB93BAA916E}"/>
          </ac:picMkLst>
        </pc:picChg>
        <pc:picChg chg="del mod modCrop">
          <ac:chgData name="Andy Gray" userId="3900aca3-aa6e-4813-b4e0-c02f9e48a0aa" providerId="ADAL" clId="{E97F074A-923D-43BD-BFC7-5193AEF0CE5E}" dt="2019-08-20T10:30:21.168" v="143" actId="478"/>
          <ac:picMkLst>
            <pc:docMk/>
            <pc:sldMk cId="2014050840" sldId="270"/>
            <ac:picMk id="7" creationId="{1F0C1AF8-18DD-4A4C-AACD-D99327D91C41}"/>
          </ac:picMkLst>
        </pc:picChg>
      </pc:sldChg>
      <pc:sldChg chg="addSp delSp modSp">
        <pc:chgData name="Andy Gray" userId="3900aca3-aa6e-4813-b4e0-c02f9e48a0aa" providerId="ADAL" clId="{E97F074A-923D-43BD-BFC7-5193AEF0CE5E}" dt="2019-08-27T14:57:47.985" v="628" actId="1035"/>
        <pc:sldMkLst>
          <pc:docMk/>
          <pc:sldMk cId="3928096917" sldId="271"/>
        </pc:sldMkLst>
        <pc:spChg chg="mod">
          <ac:chgData name="Andy Gray" userId="3900aca3-aa6e-4813-b4e0-c02f9e48a0aa" providerId="ADAL" clId="{E97F074A-923D-43BD-BFC7-5193AEF0CE5E}" dt="2019-08-20T10:28:52.492" v="129" actId="20577"/>
          <ac:spMkLst>
            <pc:docMk/>
            <pc:sldMk cId="3928096917" sldId="271"/>
            <ac:spMk id="3" creationId="{00000000-0000-0000-0000-000000000000}"/>
          </ac:spMkLst>
        </pc:spChg>
        <pc:spChg chg="mod">
          <ac:chgData name="Andy Gray" userId="3900aca3-aa6e-4813-b4e0-c02f9e48a0aa" providerId="ADAL" clId="{E97F074A-923D-43BD-BFC7-5193AEF0CE5E}" dt="2019-08-27T14:57:47.985" v="628" actId="1035"/>
          <ac:spMkLst>
            <pc:docMk/>
            <pc:sldMk cId="3928096917" sldId="271"/>
            <ac:spMk id="10" creationId="{B28BA1D8-1AFC-4EE0-BC95-099D8900622F}"/>
          </ac:spMkLst>
        </pc:spChg>
        <pc:picChg chg="add mod ord modCrop">
          <ac:chgData name="Andy Gray" userId="3900aca3-aa6e-4813-b4e0-c02f9e48a0aa" providerId="ADAL" clId="{E97F074A-923D-43BD-BFC7-5193AEF0CE5E}" dt="2019-08-27T14:57:44.712" v="627" actId="1035"/>
          <ac:picMkLst>
            <pc:docMk/>
            <pc:sldMk cId="3928096917" sldId="271"/>
            <ac:picMk id="5" creationId="{EA8687E1-3671-4E84-B411-36AA782CDB6C}"/>
          </ac:picMkLst>
        </pc:picChg>
        <pc:picChg chg="del mod modCrop">
          <ac:chgData name="Andy Gray" userId="3900aca3-aa6e-4813-b4e0-c02f9e48a0aa" providerId="ADAL" clId="{E97F074A-923D-43BD-BFC7-5193AEF0CE5E}" dt="2019-08-20T10:25:08.121" v="107" actId="478"/>
          <ac:picMkLst>
            <pc:docMk/>
            <pc:sldMk cId="3928096917" sldId="271"/>
            <ac:picMk id="7" creationId="{B0B24999-46DA-48C6-9D15-98E6538B02B3}"/>
          </ac:picMkLst>
        </pc:picChg>
      </pc:sldChg>
      <pc:sldChg chg="addSp delSp modSp setBg">
        <pc:chgData name="Andy Gray" userId="3900aca3-aa6e-4813-b4e0-c02f9e48a0aa" providerId="ADAL" clId="{E97F074A-923D-43BD-BFC7-5193AEF0CE5E}" dt="2019-08-27T14:51:36.600" v="621" actId="478"/>
        <pc:sldMkLst>
          <pc:docMk/>
          <pc:sldMk cId="419688820" sldId="275"/>
        </pc:sldMkLst>
        <pc:picChg chg="add mod modCrop">
          <ac:chgData name="Andy Gray" userId="3900aca3-aa6e-4813-b4e0-c02f9e48a0aa" providerId="ADAL" clId="{E97F074A-923D-43BD-BFC7-5193AEF0CE5E}" dt="2019-08-27T14:51:35.295" v="620" actId="1076"/>
          <ac:picMkLst>
            <pc:docMk/>
            <pc:sldMk cId="419688820" sldId="275"/>
            <ac:picMk id="5" creationId="{F31D9BE9-05FD-4D31-94C5-12D7C06A8C98}"/>
          </ac:picMkLst>
        </pc:picChg>
        <pc:picChg chg="add del">
          <ac:chgData name="Andy Gray" userId="3900aca3-aa6e-4813-b4e0-c02f9e48a0aa" providerId="ADAL" clId="{E97F074A-923D-43BD-BFC7-5193AEF0CE5E}" dt="2019-08-27T14:51:36.600" v="621" actId="478"/>
          <ac:picMkLst>
            <pc:docMk/>
            <pc:sldMk cId="419688820" sldId="275"/>
            <ac:picMk id="6" creationId="{D40BD947-B952-43E3-A5C1-681D5BE107CE}"/>
          </ac:picMkLst>
        </pc:picChg>
        <pc:picChg chg="del mod modCrop">
          <ac:chgData name="Andy Gray" userId="3900aca3-aa6e-4813-b4e0-c02f9e48a0aa" providerId="ADAL" clId="{E97F074A-923D-43BD-BFC7-5193AEF0CE5E}" dt="2019-08-22T13:14:59.417" v="574" actId="478"/>
          <ac:picMkLst>
            <pc:docMk/>
            <pc:sldMk cId="419688820" sldId="275"/>
            <ac:picMk id="7" creationId="{2FDFC3B6-25C4-49B0-B431-008CAB303B43}"/>
          </ac:picMkLst>
        </pc:picChg>
        <pc:picChg chg="del">
          <ac:chgData name="Andy Gray" userId="3900aca3-aa6e-4813-b4e0-c02f9e48a0aa" providerId="ADAL" clId="{E97F074A-923D-43BD-BFC7-5193AEF0CE5E}" dt="2019-08-22T13:14:36.483" v="572" actId="478"/>
          <ac:picMkLst>
            <pc:docMk/>
            <pc:sldMk cId="419688820" sldId="275"/>
            <ac:picMk id="8" creationId="{C8132B57-4B60-42B7-87DF-A9B92F368767}"/>
          </ac:picMkLst>
        </pc:picChg>
      </pc:sldChg>
      <pc:sldChg chg="addSp delSp modSp">
        <pc:chgData name="Andy Gray" userId="3900aca3-aa6e-4813-b4e0-c02f9e48a0aa" providerId="ADAL" clId="{E97F074A-923D-43BD-BFC7-5193AEF0CE5E}" dt="2019-08-20T10:33:20.075" v="166" actId="732"/>
        <pc:sldMkLst>
          <pc:docMk/>
          <pc:sldMk cId="3863322528" sldId="276"/>
        </pc:sldMkLst>
        <pc:picChg chg="add mod ord modCrop">
          <ac:chgData name="Andy Gray" userId="3900aca3-aa6e-4813-b4e0-c02f9e48a0aa" providerId="ADAL" clId="{E97F074A-923D-43BD-BFC7-5193AEF0CE5E}" dt="2019-08-20T10:33:20.075" v="166" actId="732"/>
          <ac:picMkLst>
            <pc:docMk/>
            <pc:sldMk cId="3863322528" sldId="276"/>
            <ac:picMk id="5" creationId="{BB03E26F-89E7-4298-8D43-A77E12C63C3B}"/>
          </ac:picMkLst>
        </pc:picChg>
        <pc:picChg chg="del mod modCrop">
          <ac:chgData name="Andy Gray" userId="3900aca3-aa6e-4813-b4e0-c02f9e48a0aa" providerId="ADAL" clId="{E97F074A-923D-43BD-BFC7-5193AEF0CE5E}" dt="2019-08-20T10:33:03.926" v="162" actId="478"/>
          <ac:picMkLst>
            <pc:docMk/>
            <pc:sldMk cId="3863322528" sldId="276"/>
            <ac:picMk id="8" creationId="{02B14864-F24D-487B-8ABF-1E75EAADB387}"/>
          </ac:picMkLst>
        </pc:picChg>
      </pc:sldChg>
      <pc:sldChg chg="addSp delSp modSp">
        <pc:chgData name="Andy Gray" userId="3900aca3-aa6e-4813-b4e0-c02f9e48a0aa" providerId="ADAL" clId="{E97F074A-923D-43BD-BFC7-5193AEF0CE5E}" dt="2019-08-22T13:23:26.183" v="606"/>
        <pc:sldMkLst>
          <pc:docMk/>
          <pc:sldMk cId="2489094129" sldId="279"/>
        </pc:sldMkLst>
        <pc:spChg chg="mod">
          <ac:chgData name="Andy Gray" userId="3900aca3-aa6e-4813-b4e0-c02f9e48a0aa" providerId="ADAL" clId="{E97F074A-923D-43BD-BFC7-5193AEF0CE5E}" dt="2019-08-22T13:22:46.661" v="605" actId="20577"/>
          <ac:spMkLst>
            <pc:docMk/>
            <pc:sldMk cId="2489094129" sldId="279"/>
            <ac:spMk id="3" creationId="{00000000-0000-0000-0000-000000000000}"/>
          </ac:spMkLst>
        </pc:spChg>
        <pc:spChg chg="mod">
          <ac:chgData name="Andy Gray" userId="3900aca3-aa6e-4813-b4e0-c02f9e48a0aa" providerId="ADAL" clId="{E97F074A-923D-43BD-BFC7-5193AEF0CE5E}" dt="2019-08-22T13:21:02.897" v="600" actId="207"/>
          <ac:spMkLst>
            <pc:docMk/>
            <pc:sldMk cId="2489094129" sldId="279"/>
            <ac:spMk id="8" creationId="{88E10001-9E02-43CC-BB84-FB1704BCC4DE}"/>
          </ac:spMkLst>
        </pc:spChg>
        <pc:spChg chg="add del mod">
          <ac:chgData name="Andy Gray" userId="3900aca3-aa6e-4813-b4e0-c02f9e48a0aa" providerId="ADAL" clId="{E97F074A-923D-43BD-BFC7-5193AEF0CE5E}" dt="2019-08-20T10:36:43.965" v="175" actId="1076"/>
          <ac:spMkLst>
            <pc:docMk/>
            <pc:sldMk cId="2489094129" sldId="279"/>
            <ac:spMk id="10" creationId="{1B41C019-F181-4BD2-B602-699D0A659F45}"/>
          </ac:spMkLst>
        </pc:spChg>
        <pc:picChg chg="mod modCrop">
          <ac:chgData name="Andy Gray" userId="3900aca3-aa6e-4813-b4e0-c02f9e48a0aa" providerId="ADAL" clId="{E97F074A-923D-43BD-BFC7-5193AEF0CE5E}" dt="2019-08-20T10:36:41.010" v="173" actId="18131"/>
          <ac:picMkLst>
            <pc:docMk/>
            <pc:sldMk cId="2489094129" sldId="279"/>
            <ac:picMk id="7" creationId="{5C6323A1-EC34-4C41-8A3C-22A31474F3F4}"/>
          </ac:picMkLst>
        </pc:picChg>
        <pc:picChg chg="add">
          <ac:chgData name="Andy Gray" userId="3900aca3-aa6e-4813-b4e0-c02f9e48a0aa" providerId="ADAL" clId="{E97F074A-923D-43BD-BFC7-5193AEF0CE5E}" dt="2019-08-22T13:23:26.183" v="606"/>
          <ac:picMkLst>
            <pc:docMk/>
            <pc:sldMk cId="2489094129" sldId="279"/>
            <ac:picMk id="9" creationId="{B816E2E9-A80B-48BC-8354-BB0E38532B6D}"/>
          </ac:picMkLst>
        </pc:picChg>
      </pc:sldChg>
      <pc:sldChg chg="addSp delSp modSp">
        <pc:chgData name="Andy Gray" userId="3900aca3-aa6e-4813-b4e0-c02f9e48a0aa" providerId="ADAL" clId="{E97F074A-923D-43BD-BFC7-5193AEF0CE5E}" dt="2019-08-20T10:42:07.053" v="215" actId="14100"/>
        <pc:sldMkLst>
          <pc:docMk/>
          <pc:sldMk cId="3176370798" sldId="280"/>
        </pc:sldMkLst>
        <pc:picChg chg="add mod ord modCrop">
          <ac:chgData name="Andy Gray" userId="3900aca3-aa6e-4813-b4e0-c02f9e48a0aa" providerId="ADAL" clId="{E97F074A-923D-43BD-BFC7-5193AEF0CE5E}" dt="2019-08-20T10:42:07.053" v="215" actId="14100"/>
          <ac:picMkLst>
            <pc:docMk/>
            <pc:sldMk cId="3176370798" sldId="280"/>
            <ac:picMk id="5" creationId="{70FC7EA6-5AA6-480A-B6CC-84C463FC8A84}"/>
          </ac:picMkLst>
        </pc:picChg>
        <pc:picChg chg="del">
          <ac:chgData name="Andy Gray" userId="3900aca3-aa6e-4813-b4e0-c02f9e48a0aa" providerId="ADAL" clId="{E97F074A-923D-43BD-BFC7-5193AEF0CE5E}" dt="2019-08-20T10:39:27.202" v="190" actId="478"/>
          <ac:picMkLst>
            <pc:docMk/>
            <pc:sldMk cId="3176370798" sldId="280"/>
            <ac:picMk id="3074" creationId="{F8E557F8-E0E4-4464-9A53-628A4C71C4E4}"/>
          </ac:picMkLst>
        </pc:picChg>
      </pc:sldChg>
      <pc:sldChg chg="addSp delSp modSp">
        <pc:chgData name="Andy Gray" userId="3900aca3-aa6e-4813-b4e0-c02f9e48a0aa" providerId="ADAL" clId="{E97F074A-923D-43BD-BFC7-5193AEF0CE5E}" dt="2019-08-20T10:10:15.733" v="22" actId="14100"/>
        <pc:sldMkLst>
          <pc:docMk/>
          <pc:sldMk cId="1878930583" sldId="283"/>
        </pc:sldMkLst>
        <pc:picChg chg="del mod modCrop">
          <ac:chgData name="Andy Gray" userId="3900aca3-aa6e-4813-b4e0-c02f9e48a0aa" providerId="ADAL" clId="{E97F074A-923D-43BD-BFC7-5193AEF0CE5E}" dt="2019-08-20T10:10:00.390" v="18" actId="478"/>
          <ac:picMkLst>
            <pc:docMk/>
            <pc:sldMk cId="1878930583" sldId="283"/>
            <ac:picMk id="4" creationId="{81D5A424-ED97-4360-93C7-59AAD7F78DB0}"/>
          </ac:picMkLst>
        </pc:picChg>
        <pc:picChg chg="add mod ord">
          <ac:chgData name="Andy Gray" userId="3900aca3-aa6e-4813-b4e0-c02f9e48a0aa" providerId="ADAL" clId="{E97F074A-923D-43BD-BFC7-5193AEF0CE5E}" dt="2019-08-20T10:10:15.733" v="22" actId="14100"/>
          <ac:picMkLst>
            <pc:docMk/>
            <pc:sldMk cId="1878930583" sldId="283"/>
            <ac:picMk id="6" creationId="{42BFC808-A6F5-4CCC-89AF-3AC21D6C21FC}"/>
          </ac:picMkLst>
        </pc:picChg>
      </pc:sldChg>
      <pc:sldChg chg="addSp delSp modSp">
        <pc:chgData name="Andy Gray" userId="3900aca3-aa6e-4813-b4e0-c02f9e48a0aa" providerId="ADAL" clId="{E97F074A-923D-43BD-BFC7-5193AEF0CE5E}" dt="2019-08-22T13:11:55.734" v="571" actId="1076"/>
        <pc:sldMkLst>
          <pc:docMk/>
          <pc:sldMk cId="46786106" sldId="285"/>
        </pc:sldMkLst>
        <pc:spChg chg="del">
          <ac:chgData name="Andy Gray" userId="3900aca3-aa6e-4813-b4e0-c02f9e48a0aa" providerId="ADAL" clId="{E97F074A-923D-43BD-BFC7-5193AEF0CE5E}" dt="2019-08-22T13:11:28.601" v="564" actId="478"/>
          <ac:spMkLst>
            <pc:docMk/>
            <pc:sldMk cId="46786106" sldId="285"/>
            <ac:spMk id="4" creationId="{460FAA0F-03C6-4841-9D95-8F6A7D4795DB}"/>
          </ac:spMkLst>
        </pc:spChg>
        <pc:picChg chg="add mod">
          <ac:chgData name="Andy Gray" userId="3900aca3-aa6e-4813-b4e0-c02f9e48a0aa" providerId="ADAL" clId="{E97F074A-923D-43BD-BFC7-5193AEF0CE5E}" dt="2019-08-22T13:11:55.734" v="571" actId="1076"/>
          <ac:picMkLst>
            <pc:docMk/>
            <pc:sldMk cId="46786106" sldId="285"/>
            <ac:picMk id="6" creationId="{AA124C79-3B84-4F71-8D05-3F232EB950EA}"/>
          </ac:picMkLst>
        </pc:picChg>
        <pc:picChg chg="del mod">
          <ac:chgData name="Andy Gray" userId="3900aca3-aa6e-4813-b4e0-c02f9e48a0aa" providerId="ADAL" clId="{E97F074A-923D-43BD-BFC7-5193AEF0CE5E}" dt="2019-08-22T13:11:25.512" v="563" actId="478"/>
          <ac:picMkLst>
            <pc:docMk/>
            <pc:sldMk cId="46786106" sldId="285"/>
            <ac:picMk id="2050" creationId="{C7B18756-C317-434E-87DF-82D07AAC9632}"/>
          </ac:picMkLst>
        </pc:picChg>
      </pc:sldChg>
      <pc:sldChg chg="addSp delSp modSp setBg">
        <pc:chgData name="Andy Gray" userId="3900aca3-aa6e-4813-b4e0-c02f9e48a0aa" providerId="ADAL" clId="{E97F074A-923D-43BD-BFC7-5193AEF0CE5E}" dt="2019-08-20T10:51:17.228" v="502"/>
        <pc:sldMkLst>
          <pc:docMk/>
          <pc:sldMk cId="1414755862" sldId="290"/>
        </pc:sldMkLst>
        <pc:picChg chg="del mod modCrop">
          <ac:chgData name="Andy Gray" userId="3900aca3-aa6e-4813-b4e0-c02f9e48a0aa" providerId="ADAL" clId="{E97F074A-923D-43BD-BFC7-5193AEF0CE5E}" dt="2019-08-20T10:43:26.170" v="233" actId="478"/>
          <ac:picMkLst>
            <pc:docMk/>
            <pc:sldMk cId="1414755862" sldId="290"/>
            <ac:picMk id="5" creationId="{17905B06-0A80-4D9A-9A7C-20F6B03A2B11}"/>
          </ac:picMkLst>
        </pc:picChg>
        <pc:picChg chg="add mod ord modCrop">
          <ac:chgData name="Andy Gray" userId="3900aca3-aa6e-4813-b4e0-c02f9e48a0aa" providerId="ADAL" clId="{E97F074A-923D-43BD-BFC7-5193AEF0CE5E}" dt="2019-08-20T10:50:02.615" v="501" actId="1038"/>
          <ac:picMkLst>
            <pc:docMk/>
            <pc:sldMk cId="1414755862" sldId="290"/>
            <ac:picMk id="6" creationId="{3CDE7A51-4166-4831-845C-71E0734FF5F2}"/>
          </ac:picMkLst>
        </pc:picChg>
        <pc:picChg chg="del">
          <ac:chgData name="Andy Gray" userId="3900aca3-aa6e-4813-b4e0-c02f9e48a0aa" providerId="ADAL" clId="{E97F074A-923D-43BD-BFC7-5193AEF0CE5E}" dt="2019-08-20T10:42:49.889" v="222" actId="478"/>
          <ac:picMkLst>
            <pc:docMk/>
            <pc:sldMk cId="1414755862" sldId="290"/>
            <ac:picMk id="7" creationId="{61BE8A80-024F-4A7A-A6CC-06D0FBF6E980}"/>
          </ac:picMkLst>
        </pc:picChg>
        <pc:picChg chg="del mod">
          <ac:chgData name="Andy Gray" userId="3900aca3-aa6e-4813-b4e0-c02f9e48a0aa" providerId="ADAL" clId="{E97F074A-923D-43BD-BFC7-5193AEF0CE5E}" dt="2019-08-20T10:42:50.610" v="224" actId="478"/>
          <ac:picMkLst>
            <pc:docMk/>
            <pc:sldMk cId="1414755862" sldId="290"/>
            <ac:picMk id="9" creationId="{E297EB07-456C-49EA-AA39-318C318334A5}"/>
          </ac:picMkLst>
        </pc:picChg>
        <pc:picChg chg="add del">
          <ac:chgData name="Andy Gray" userId="3900aca3-aa6e-4813-b4e0-c02f9e48a0aa" providerId="ADAL" clId="{E97F074A-923D-43BD-BFC7-5193AEF0CE5E}" dt="2019-08-20T10:49:18.071" v="492" actId="478"/>
          <ac:picMkLst>
            <pc:docMk/>
            <pc:sldMk cId="1414755862" sldId="290"/>
            <ac:picMk id="10" creationId="{2D85612F-AEA1-40BF-AFF2-C012DD3C4095}"/>
          </ac:picMkLst>
        </pc:picChg>
        <pc:picChg chg="add">
          <ac:chgData name="Andy Gray" userId="3900aca3-aa6e-4813-b4e0-c02f9e48a0aa" providerId="ADAL" clId="{E97F074A-923D-43BD-BFC7-5193AEF0CE5E}" dt="2019-08-20T10:51:17.228" v="502"/>
          <ac:picMkLst>
            <pc:docMk/>
            <pc:sldMk cId="1414755862" sldId="290"/>
            <ac:picMk id="11" creationId="{F26E5F66-17DA-4576-82F0-E2415DB0E16C}"/>
          </ac:picMkLst>
        </pc:picChg>
      </pc:sldChg>
      <pc:sldChg chg="addSp delSp modSp">
        <pc:chgData name="Andy Gray" userId="3900aca3-aa6e-4813-b4e0-c02f9e48a0aa" providerId="ADAL" clId="{E97F074A-923D-43BD-BFC7-5193AEF0CE5E}" dt="2019-08-20T10:56:01.482" v="538" actId="1076"/>
        <pc:sldMkLst>
          <pc:docMk/>
          <pc:sldMk cId="2737300730" sldId="291"/>
        </pc:sldMkLst>
        <pc:picChg chg="del mod modCrop">
          <ac:chgData name="Andy Gray" userId="3900aca3-aa6e-4813-b4e0-c02f9e48a0aa" providerId="ADAL" clId="{E97F074A-923D-43BD-BFC7-5193AEF0CE5E}" dt="2019-08-20T10:54:41.010" v="530" actId="478"/>
          <ac:picMkLst>
            <pc:docMk/>
            <pc:sldMk cId="2737300730" sldId="291"/>
            <ac:picMk id="4" creationId="{A1B9D99B-B59B-4352-A41B-1ACD0163D227}"/>
          </ac:picMkLst>
        </pc:picChg>
        <pc:picChg chg="add mod ord modCrop">
          <ac:chgData name="Andy Gray" userId="3900aca3-aa6e-4813-b4e0-c02f9e48a0aa" providerId="ADAL" clId="{E97F074A-923D-43BD-BFC7-5193AEF0CE5E}" dt="2019-08-20T10:56:01.482" v="538" actId="1076"/>
          <ac:picMkLst>
            <pc:docMk/>
            <pc:sldMk cId="2737300730" sldId="291"/>
            <ac:picMk id="6" creationId="{5EB7CD38-C46D-4C9B-A4E1-486FCCC2E847}"/>
          </ac:picMkLst>
        </pc:picChg>
      </pc:sldChg>
      <pc:sldChg chg="addSp delSp modSp">
        <pc:chgData name="Andy Gray" userId="3900aca3-aa6e-4813-b4e0-c02f9e48a0aa" providerId="ADAL" clId="{E97F074A-923D-43BD-BFC7-5193AEF0CE5E}" dt="2019-08-20T10:58:37.349" v="553" actId="1076"/>
        <pc:sldMkLst>
          <pc:docMk/>
          <pc:sldMk cId="3341767574" sldId="292"/>
        </pc:sldMkLst>
        <pc:picChg chg="del mod modCrop">
          <ac:chgData name="Andy Gray" userId="3900aca3-aa6e-4813-b4e0-c02f9e48a0aa" providerId="ADAL" clId="{E97F074A-923D-43BD-BFC7-5193AEF0CE5E}" dt="2019-08-20T10:58:02.029" v="547" actId="478"/>
          <ac:picMkLst>
            <pc:docMk/>
            <pc:sldMk cId="3341767574" sldId="292"/>
            <ac:picMk id="4" creationId="{F942E0D5-AC61-4339-8447-591071E8A1B8}"/>
          </ac:picMkLst>
        </pc:picChg>
        <pc:picChg chg="add mod ord modCrop">
          <ac:chgData name="Andy Gray" userId="3900aca3-aa6e-4813-b4e0-c02f9e48a0aa" providerId="ADAL" clId="{E97F074A-923D-43BD-BFC7-5193AEF0CE5E}" dt="2019-08-20T10:58:37.349" v="553" actId="1076"/>
          <ac:picMkLst>
            <pc:docMk/>
            <pc:sldMk cId="3341767574" sldId="292"/>
            <ac:picMk id="6" creationId="{FBA97970-02EF-44B9-800E-46E375D81442}"/>
          </ac:picMkLst>
        </pc:picChg>
      </pc:sldChg>
      <pc:sldChg chg="addSp delSp modSp">
        <pc:chgData name="Andy Gray" userId="3900aca3-aa6e-4813-b4e0-c02f9e48a0aa" providerId="ADAL" clId="{E97F074A-923D-43BD-BFC7-5193AEF0CE5E}" dt="2019-08-20T10:21:38.484" v="62" actId="14100"/>
        <pc:sldMkLst>
          <pc:docMk/>
          <pc:sldMk cId="2562391744" sldId="294"/>
        </pc:sldMkLst>
        <pc:picChg chg="del mod modCrop">
          <ac:chgData name="Andy Gray" userId="3900aca3-aa6e-4813-b4e0-c02f9e48a0aa" providerId="ADAL" clId="{E97F074A-923D-43BD-BFC7-5193AEF0CE5E}" dt="2019-08-20T10:20:08.867" v="56" actId="478"/>
          <ac:picMkLst>
            <pc:docMk/>
            <pc:sldMk cId="2562391744" sldId="294"/>
            <ac:picMk id="4" creationId="{DA66C8D3-4F67-4F6A-840A-83B4210287C7}"/>
          </ac:picMkLst>
        </pc:picChg>
        <pc:picChg chg="add mod modCrop">
          <ac:chgData name="Andy Gray" userId="3900aca3-aa6e-4813-b4e0-c02f9e48a0aa" providerId="ADAL" clId="{E97F074A-923D-43BD-BFC7-5193AEF0CE5E}" dt="2019-08-20T10:21:38.484" v="62" actId="14100"/>
          <ac:picMkLst>
            <pc:docMk/>
            <pc:sldMk cId="2562391744" sldId="294"/>
            <ac:picMk id="6" creationId="{8A50B039-858B-4604-9ED6-6C49DED581E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8/28/2019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4</a:t>
            </a:fld>
            <a:endParaRPr lang="en-US"/>
          </a:p>
        </p:txBody>
      </p:sp>
    </p:spTree>
    <p:extLst>
      <p:ext uri="{BB962C8B-B14F-4D97-AF65-F5344CB8AC3E}">
        <p14:creationId xmlns:p14="http://schemas.microsoft.com/office/powerpoint/2010/main" val="3296008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9</a:t>
            </a:fld>
            <a:endParaRPr lang="en-US"/>
          </a:p>
        </p:txBody>
      </p:sp>
    </p:spTree>
    <p:extLst>
      <p:ext uri="{BB962C8B-B14F-4D97-AF65-F5344CB8AC3E}">
        <p14:creationId xmlns:p14="http://schemas.microsoft.com/office/powerpoint/2010/main" val="3753475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11</a:t>
            </a:fld>
            <a:endParaRPr lang="en-US"/>
          </a:p>
        </p:txBody>
      </p:sp>
    </p:spTree>
    <p:extLst>
      <p:ext uri="{BB962C8B-B14F-4D97-AF65-F5344CB8AC3E}">
        <p14:creationId xmlns:p14="http://schemas.microsoft.com/office/powerpoint/2010/main" val="3240191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13</a:t>
            </a:fld>
            <a:endParaRPr lang="en-US"/>
          </a:p>
        </p:txBody>
      </p:sp>
    </p:spTree>
    <p:extLst>
      <p:ext uri="{BB962C8B-B14F-4D97-AF65-F5344CB8AC3E}">
        <p14:creationId xmlns:p14="http://schemas.microsoft.com/office/powerpoint/2010/main" val="616543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16</a:t>
            </a:fld>
            <a:endParaRPr lang="en-US"/>
          </a:p>
        </p:txBody>
      </p:sp>
    </p:spTree>
    <p:extLst>
      <p:ext uri="{BB962C8B-B14F-4D97-AF65-F5344CB8AC3E}">
        <p14:creationId xmlns:p14="http://schemas.microsoft.com/office/powerpoint/2010/main" val="3597410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B7617"/>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126139"/>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4739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2488D4-70DB-4553-8B05-FE90B240EE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Product development and improvement</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0F5E89CC-B39F-4BF2-9980-A086E1E1D7A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2" name="Picture 11">
            <a:extLst>
              <a:ext uri="{FF2B5EF4-FFF2-40B4-BE49-F238E27FC236}">
                <a16:creationId xmlns:a16="http://schemas.microsoft.com/office/drawing/2014/main" id="{E242288C-956B-4294-8325-2FFA212AC0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4" name="TextBox 13">
            <a:extLst>
              <a:ext uri="{FF2B5EF4-FFF2-40B4-BE49-F238E27FC236}">
                <a16:creationId xmlns:a16="http://schemas.microsoft.com/office/drawing/2014/main" id="{50B9B36F-DDA4-44C2-A623-C5417AAF6511}"/>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Product development and improvement</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670D3E42-E5F5-46E3-A483-AD6E6C85A4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15EC25AE-894F-4F70-902A-F3EA9260CB70}"/>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Product development and improvement</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C0274D17-E91B-4FA4-9C42-A37803D3E3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2FD50C0C-4875-4121-9209-BA4475E0D365}"/>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Product development and improvement</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365442EF-2B39-4218-AEE5-DF0A8FD6D4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a:extLst>
              <a:ext uri="{FF2B5EF4-FFF2-40B4-BE49-F238E27FC236}">
                <a16:creationId xmlns:a16="http://schemas.microsoft.com/office/drawing/2014/main" id="{89360143-08D4-46D2-A348-B3D414C61E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1" name="TextBox 10">
            <a:extLst>
              <a:ext uri="{FF2B5EF4-FFF2-40B4-BE49-F238E27FC236}">
                <a16:creationId xmlns:a16="http://schemas.microsoft.com/office/drawing/2014/main" id="{7EFC564C-79CE-47B5-8C07-07C96B325EEA}"/>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Product development and improvement</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C260AA86-96E8-47F8-B4C4-FEAE1A358404}"/>
              </a:ext>
            </a:extLst>
          </p:cNvPr>
          <p:cNvSpPr/>
          <p:nvPr/>
        </p:nvSpPr>
        <p:spPr>
          <a:xfrm>
            <a:off x="1060200" y="4100382"/>
            <a:ext cx="1080000" cy="972000"/>
          </a:xfrm>
          <a:prstGeom prst="hexagon">
            <a:avLst/>
          </a:prstGeom>
          <a:noFill/>
          <a:ln w="114300">
            <a:solidFill>
              <a:srgbClr val="DB7617"/>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DB7617"/>
                </a:solidFill>
                <a:latin typeface="Arial"/>
                <a:cs typeface="Arial"/>
              </a:rPr>
              <a:t>1</a:t>
            </a:r>
          </a:p>
        </p:txBody>
      </p:sp>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DB7617"/>
                </a:solidFill>
                <a:latin typeface="Museo 100" panose="02000000000000000000" pitchFamily="50" charset="0"/>
              </a:rPr>
              <a:t>7552</a:t>
            </a:r>
            <a:endParaRPr lang="en-GB" dirty="0">
              <a:solidFill>
                <a:srgbClr val="DB7617"/>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89560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Product development and improvement</a:t>
            </a:r>
          </a:p>
          <a:p>
            <a:pPr>
              <a:lnSpc>
                <a:spcPts val="2000"/>
              </a:lnSpc>
              <a:spcBef>
                <a:spcPts val="1800"/>
              </a:spcBef>
            </a:pPr>
            <a:r>
              <a:rPr lang="en-US" sz="2000" b="0" spc="0" dirty="0">
                <a:latin typeface="Museo 100" panose="02000000000000000000" pitchFamily="2" charset="0"/>
              </a:rPr>
              <a:t>Unit 11 </a:t>
            </a:r>
            <a:r>
              <a:rPr lang="en-GB" sz="2000" b="0" spc="0" dirty="0">
                <a:latin typeface="Museo 100" panose="02000000000000000000" pitchFamily="2" charset="0"/>
              </a:rPr>
              <a:t>Product design considerations</a:t>
            </a:r>
            <a:endParaRPr lang="en-US" sz="2000" b="0" spc="0" dirty="0">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7C1F00-F9B5-4703-9968-231E3E94F1FE}"/>
              </a:ext>
            </a:extLst>
          </p:cNvPr>
          <p:cNvSpPr>
            <a:spLocks noGrp="1"/>
          </p:cNvSpPr>
          <p:nvPr>
            <p:ph type="body" sz="quarter" idx="13"/>
          </p:nvPr>
        </p:nvSpPr>
        <p:spPr/>
        <p:txBody>
          <a:bodyPr/>
          <a:lstStyle/>
          <a:p>
            <a:r>
              <a:rPr lang="en-GB" dirty="0"/>
              <a:t>Specification</a:t>
            </a:r>
          </a:p>
        </p:txBody>
      </p:sp>
      <p:sp>
        <p:nvSpPr>
          <p:cNvPr id="3" name="Text Placeholder 2">
            <a:extLst>
              <a:ext uri="{FF2B5EF4-FFF2-40B4-BE49-F238E27FC236}">
                <a16:creationId xmlns:a16="http://schemas.microsoft.com/office/drawing/2014/main" id="{488DF7CB-854B-48A9-8488-3675EA7770CD}"/>
              </a:ext>
            </a:extLst>
          </p:cNvPr>
          <p:cNvSpPr>
            <a:spLocks noGrp="1"/>
          </p:cNvSpPr>
          <p:nvPr>
            <p:ph type="body" sz="quarter" idx="14"/>
          </p:nvPr>
        </p:nvSpPr>
        <p:spPr/>
        <p:txBody>
          <a:bodyPr/>
          <a:lstStyle/>
          <a:p>
            <a:r>
              <a:rPr lang="en-US" dirty="0"/>
              <a:t>To ensure a specification is a workable document to guide the design process it must be:</a:t>
            </a:r>
          </a:p>
          <a:p>
            <a:pPr lvl="1"/>
            <a:r>
              <a:rPr lang="en-US" dirty="0"/>
              <a:t>Realistic</a:t>
            </a:r>
          </a:p>
          <a:p>
            <a:pPr lvl="1"/>
            <a:r>
              <a:rPr lang="en-US" dirty="0"/>
              <a:t>Technical</a:t>
            </a:r>
          </a:p>
          <a:p>
            <a:pPr lvl="1"/>
            <a:r>
              <a:rPr lang="en-US" dirty="0"/>
              <a:t>Measurable </a:t>
            </a:r>
          </a:p>
          <a:p>
            <a:pPr lvl="1"/>
            <a:r>
              <a:rPr lang="en-US" dirty="0"/>
              <a:t>Fully justified using research</a:t>
            </a:r>
          </a:p>
          <a:p>
            <a:pPr lvl="1"/>
            <a:r>
              <a:rPr lang="en-US" dirty="0">
                <a:solidFill>
                  <a:srgbClr val="226BAD"/>
                </a:solidFill>
              </a:rPr>
              <a:t>What type of research will be used </a:t>
            </a:r>
            <a:br>
              <a:rPr lang="en-US" dirty="0">
                <a:solidFill>
                  <a:srgbClr val="226BAD"/>
                </a:solidFill>
              </a:rPr>
            </a:br>
            <a:r>
              <a:rPr lang="en-US" dirty="0">
                <a:solidFill>
                  <a:srgbClr val="226BAD"/>
                </a:solidFill>
              </a:rPr>
              <a:t>to justify specification criteria?</a:t>
            </a:r>
          </a:p>
          <a:p>
            <a:pPr lvl="1"/>
            <a:r>
              <a:rPr lang="en-US" dirty="0">
                <a:solidFill>
                  <a:srgbClr val="226BAD"/>
                </a:solidFill>
              </a:rPr>
              <a:t>What type of quantitative, measurable </a:t>
            </a:r>
            <a:br>
              <a:rPr lang="en-US" dirty="0">
                <a:solidFill>
                  <a:srgbClr val="226BAD"/>
                </a:solidFill>
              </a:rPr>
            </a:br>
            <a:r>
              <a:rPr lang="en-US" dirty="0">
                <a:solidFill>
                  <a:srgbClr val="226BAD"/>
                </a:solidFill>
              </a:rPr>
              <a:t>criteria must a specification contain?</a:t>
            </a:r>
            <a:endParaRPr lang="en-GB" dirty="0">
              <a:solidFill>
                <a:srgbClr val="226BAD"/>
              </a:solidFill>
            </a:endParaRPr>
          </a:p>
        </p:txBody>
      </p:sp>
      <p:pic>
        <p:nvPicPr>
          <p:cNvPr id="6" name="Picture 5" descr="A close up of a clock&#10;&#10;Description automatically generated">
            <a:extLst>
              <a:ext uri="{FF2B5EF4-FFF2-40B4-BE49-F238E27FC236}">
                <a16:creationId xmlns:a16="http://schemas.microsoft.com/office/drawing/2014/main" id="{8A50B039-858B-4604-9ED6-6C49DED581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25986" y="2379857"/>
            <a:ext cx="2918014" cy="3623656"/>
          </a:xfrm>
          <a:prstGeom prst="rect">
            <a:avLst/>
          </a:prstGeom>
        </p:spPr>
      </p:pic>
    </p:spTree>
    <p:extLst>
      <p:ext uri="{BB962C8B-B14F-4D97-AF65-F5344CB8AC3E}">
        <p14:creationId xmlns:p14="http://schemas.microsoft.com/office/powerpoint/2010/main" val="256239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Specification criteria </a:t>
            </a:r>
          </a:p>
        </p:txBody>
      </p:sp>
      <p:sp>
        <p:nvSpPr>
          <p:cNvPr id="3" name="Text Placeholder 2"/>
          <p:cNvSpPr>
            <a:spLocks noGrp="1"/>
          </p:cNvSpPr>
          <p:nvPr>
            <p:ph type="body" sz="quarter" idx="14"/>
          </p:nvPr>
        </p:nvSpPr>
        <p:spPr/>
        <p:txBody>
          <a:bodyPr/>
          <a:lstStyle/>
          <a:p>
            <a:r>
              <a:rPr lang="en-GB" dirty="0"/>
              <a:t>From the brief, through a process of critical analysis, a designer will narrow down the key criteria their product must fulfil including:</a:t>
            </a:r>
          </a:p>
          <a:p>
            <a:pPr lvl="1"/>
            <a:r>
              <a:rPr lang="en-US" dirty="0"/>
              <a:t>Materials			</a:t>
            </a:r>
          </a:p>
          <a:p>
            <a:pPr lvl="1"/>
            <a:r>
              <a:rPr lang="en-US" dirty="0"/>
              <a:t>Aesthetics		</a:t>
            </a:r>
          </a:p>
          <a:p>
            <a:pPr lvl="1"/>
            <a:r>
              <a:rPr lang="en-US" dirty="0"/>
              <a:t>Price point		</a:t>
            </a:r>
          </a:p>
          <a:p>
            <a:pPr lvl="1"/>
            <a:r>
              <a:rPr lang="en-US" dirty="0"/>
              <a:t>Dimensions</a:t>
            </a:r>
          </a:p>
          <a:p>
            <a:pPr lvl="2"/>
            <a:r>
              <a:rPr lang="en-US" dirty="0"/>
              <a:t>What other criteria may a designer add to a specification to guide the design and development process?		</a:t>
            </a:r>
          </a:p>
          <a:p>
            <a:pPr lvl="1"/>
            <a:endParaRPr lang="en-US" dirty="0"/>
          </a:p>
          <a:p>
            <a:pPr marL="444500" lvl="1" indent="0">
              <a:buNone/>
            </a:pPr>
            <a:endParaRPr lang="en-GB" dirty="0"/>
          </a:p>
          <a:p>
            <a:endParaRPr lang="en-GB" dirty="0"/>
          </a:p>
        </p:txBody>
      </p:sp>
      <p:sp>
        <p:nvSpPr>
          <p:cNvPr id="6" name="TextBox 5">
            <a:extLst>
              <a:ext uri="{FF2B5EF4-FFF2-40B4-BE49-F238E27FC236}">
                <a16:creationId xmlns:a16="http://schemas.microsoft.com/office/drawing/2014/main" id="{3FE06341-084B-4D68-90C4-4548AD760240}"/>
              </a:ext>
            </a:extLst>
          </p:cNvPr>
          <p:cNvSpPr txBox="1"/>
          <p:nvPr/>
        </p:nvSpPr>
        <p:spPr>
          <a:xfrm>
            <a:off x="2869035" y="2978092"/>
            <a:ext cx="4857226" cy="1785104"/>
          </a:xfrm>
          <a:prstGeom prst="rect">
            <a:avLst/>
          </a:prstGeom>
          <a:noFill/>
        </p:spPr>
        <p:txBody>
          <a:bodyPr wrap="square" rtlCol="0">
            <a:spAutoFit/>
          </a:bodyPr>
          <a:lstStyle/>
          <a:p>
            <a:pPr marL="723900" lvl="1" indent="-279400">
              <a:spcAft>
                <a:spcPts val="1200"/>
              </a:spcAft>
              <a:buFont typeface="Arial"/>
              <a:buChar char="•"/>
            </a:pPr>
            <a:r>
              <a:rPr lang="en-US" sz="2000" dirty="0">
                <a:solidFill>
                  <a:srgbClr val="DB7617"/>
                </a:solidFill>
                <a:latin typeface="Arial"/>
                <a:cs typeface="Arial"/>
              </a:rPr>
              <a:t>Performance </a:t>
            </a:r>
          </a:p>
          <a:p>
            <a:pPr marL="723900" lvl="1" indent="-279400">
              <a:spcAft>
                <a:spcPts val="1200"/>
              </a:spcAft>
              <a:buFont typeface="Arial"/>
              <a:buChar char="•"/>
            </a:pPr>
            <a:r>
              <a:rPr lang="en-US" sz="2000" dirty="0">
                <a:solidFill>
                  <a:srgbClr val="DB7617"/>
                </a:solidFill>
                <a:latin typeface="Arial"/>
                <a:cs typeface="Arial"/>
              </a:rPr>
              <a:t>Product life span</a:t>
            </a:r>
          </a:p>
          <a:p>
            <a:pPr marL="723900" lvl="1" indent="-279400">
              <a:spcAft>
                <a:spcPts val="1200"/>
              </a:spcAft>
              <a:buFont typeface="Arial"/>
              <a:buChar char="•"/>
            </a:pPr>
            <a:r>
              <a:rPr lang="en-US" sz="2000" dirty="0">
                <a:solidFill>
                  <a:srgbClr val="DB7617"/>
                </a:solidFill>
                <a:latin typeface="Arial"/>
                <a:cs typeface="Arial"/>
              </a:rPr>
              <a:t>Safety and maintenance </a:t>
            </a:r>
          </a:p>
          <a:p>
            <a:pPr marL="723900" lvl="1" indent="-279400">
              <a:spcAft>
                <a:spcPts val="1200"/>
              </a:spcAft>
              <a:buFont typeface="Arial"/>
              <a:buChar char="•"/>
            </a:pPr>
            <a:r>
              <a:rPr lang="en-US" sz="2000" dirty="0">
                <a:solidFill>
                  <a:srgbClr val="DB7617"/>
                </a:solidFill>
                <a:latin typeface="Arial"/>
                <a:cs typeface="Arial"/>
              </a:rPr>
              <a:t>Ergonomics and anthropometrics </a:t>
            </a:r>
          </a:p>
        </p:txBody>
      </p:sp>
    </p:spTree>
    <p:extLst>
      <p:ext uri="{BB962C8B-B14F-4D97-AF65-F5344CB8AC3E}">
        <p14:creationId xmlns:p14="http://schemas.microsoft.com/office/powerpoint/2010/main" val="2301736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automatically generated">
            <a:extLst>
              <a:ext uri="{FF2B5EF4-FFF2-40B4-BE49-F238E27FC236}">
                <a16:creationId xmlns:a16="http://schemas.microsoft.com/office/drawing/2014/main" id="{1B7DA4CA-542B-4C00-8576-4232427015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53640" y="2136063"/>
            <a:ext cx="6690360" cy="4151624"/>
          </a:xfrm>
          <a:prstGeom prst="rect">
            <a:avLst/>
          </a:prstGeom>
        </p:spPr>
      </p:pic>
      <p:sp>
        <p:nvSpPr>
          <p:cNvPr id="2" name="Text Placeholder 1"/>
          <p:cNvSpPr>
            <a:spLocks noGrp="1"/>
          </p:cNvSpPr>
          <p:nvPr>
            <p:ph type="body" sz="quarter" idx="13"/>
          </p:nvPr>
        </p:nvSpPr>
        <p:spPr/>
        <p:txBody>
          <a:bodyPr/>
          <a:lstStyle/>
          <a:p>
            <a:r>
              <a:rPr lang="en-GB"/>
              <a:t>Fitness For Purpose</a:t>
            </a:r>
            <a:endParaRPr lang="en-GB" dirty="0"/>
          </a:p>
        </p:txBody>
      </p:sp>
      <p:sp>
        <p:nvSpPr>
          <p:cNvPr id="3" name="Text Placeholder 2"/>
          <p:cNvSpPr>
            <a:spLocks noGrp="1"/>
          </p:cNvSpPr>
          <p:nvPr>
            <p:ph type="body" sz="quarter" idx="14"/>
          </p:nvPr>
        </p:nvSpPr>
        <p:spPr/>
        <p:txBody>
          <a:bodyPr/>
          <a:lstStyle/>
          <a:p>
            <a:r>
              <a:rPr lang="en-GB" dirty="0"/>
              <a:t>For a final product solution to be deemed ‘fit for purpose’ it must be</a:t>
            </a:r>
          </a:p>
          <a:p>
            <a:pPr lvl="1"/>
            <a:r>
              <a:rPr lang="en-GB" dirty="0"/>
              <a:t>Appropriate for its intended use</a:t>
            </a:r>
          </a:p>
          <a:p>
            <a:pPr lvl="1"/>
            <a:r>
              <a:rPr lang="en-GB" dirty="0"/>
              <a:t>Meet the needs of its intended user</a:t>
            </a:r>
          </a:p>
          <a:p>
            <a:pPr lvl="1"/>
            <a:r>
              <a:rPr lang="en-GB" dirty="0"/>
              <a:t>Meet any necessary quality and safety standards</a:t>
            </a:r>
          </a:p>
        </p:txBody>
      </p:sp>
    </p:spTree>
    <p:extLst>
      <p:ext uri="{BB962C8B-B14F-4D97-AF65-F5344CB8AC3E}">
        <p14:creationId xmlns:p14="http://schemas.microsoft.com/office/powerpoint/2010/main" val="4178222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people looking at a computer&#10;&#10;Description automatically generated">
            <a:extLst>
              <a:ext uri="{FF2B5EF4-FFF2-40B4-BE49-F238E27FC236}">
                <a16:creationId xmlns:a16="http://schemas.microsoft.com/office/drawing/2014/main" id="{EA8687E1-3671-4E84-B411-36AA782CDB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37683" y="640401"/>
            <a:ext cx="6806317" cy="6220236"/>
          </a:xfrm>
          <a:prstGeom prst="rect">
            <a:avLst/>
          </a:prstGeom>
        </p:spPr>
      </p:pic>
      <p:sp>
        <p:nvSpPr>
          <p:cNvPr id="10" name="Rectangle 9">
            <a:extLst>
              <a:ext uri="{FF2B5EF4-FFF2-40B4-BE49-F238E27FC236}">
                <a16:creationId xmlns:a16="http://schemas.microsoft.com/office/drawing/2014/main" id="{B28BA1D8-1AFC-4EE0-BC95-099D8900622F}"/>
              </a:ext>
            </a:extLst>
          </p:cNvPr>
          <p:cNvSpPr/>
          <p:nvPr/>
        </p:nvSpPr>
        <p:spPr>
          <a:xfrm>
            <a:off x="0" y="643094"/>
            <a:ext cx="6806317" cy="6229814"/>
          </a:xfrm>
          <a:prstGeom prst="rect">
            <a:avLst/>
          </a:prstGeom>
          <a:gradFill flip="none" rotWithShape="1">
            <a:gsLst>
              <a:gs pos="0">
                <a:schemeClr val="bg1"/>
              </a:gs>
              <a:gs pos="5000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3"/>
          </p:nvPr>
        </p:nvSpPr>
        <p:spPr/>
        <p:txBody>
          <a:bodyPr/>
          <a:lstStyle/>
          <a:p>
            <a:r>
              <a:rPr lang="en-GB" dirty="0"/>
              <a:t>Iterative design</a:t>
            </a:r>
          </a:p>
        </p:txBody>
      </p:sp>
      <p:sp>
        <p:nvSpPr>
          <p:cNvPr id="3" name="Text Placeholder 2"/>
          <p:cNvSpPr>
            <a:spLocks noGrp="1"/>
          </p:cNvSpPr>
          <p:nvPr>
            <p:ph type="body" sz="quarter" idx="14"/>
          </p:nvPr>
        </p:nvSpPr>
        <p:spPr/>
        <p:txBody>
          <a:bodyPr/>
          <a:lstStyle/>
          <a:p>
            <a:r>
              <a:rPr lang="en-US" dirty="0"/>
              <a:t>Iterative design is a process that </a:t>
            </a:r>
            <a:br>
              <a:rPr lang="en-US" dirty="0"/>
            </a:br>
            <a:r>
              <a:rPr lang="en-US" dirty="0"/>
              <a:t>was developed at Goldsmiths </a:t>
            </a:r>
            <a:br>
              <a:rPr lang="en-US" dirty="0"/>
            </a:br>
            <a:r>
              <a:rPr lang="en-US" dirty="0"/>
              <a:t>in the early 1990s</a:t>
            </a:r>
            <a:endParaRPr lang="en-GB" dirty="0"/>
          </a:p>
          <a:p>
            <a:r>
              <a:rPr lang="en-GB" dirty="0"/>
              <a:t>An iterative design process </a:t>
            </a:r>
            <a:br>
              <a:rPr lang="en-GB" dirty="0"/>
            </a:br>
            <a:r>
              <a:rPr lang="en-GB" dirty="0"/>
              <a:t>allows designers to develop </a:t>
            </a:r>
            <a:br>
              <a:rPr lang="en-GB" dirty="0"/>
            </a:br>
            <a:r>
              <a:rPr lang="en-GB" dirty="0"/>
              <a:t>their ideas through continual</a:t>
            </a:r>
          </a:p>
          <a:p>
            <a:pPr lvl="2"/>
            <a:r>
              <a:rPr lang="en-GB" dirty="0">
                <a:solidFill>
                  <a:srgbClr val="DB7617"/>
                </a:solidFill>
              </a:rPr>
              <a:t>prototyping</a:t>
            </a:r>
          </a:p>
          <a:p>
            <a:pPr lvl="2"/>
            <a:r>
              <a:rPr lang="en-GB" dirty="0">
                <a:solidFill>
                  <a:srgbClr val="DB7617"/>
                </a:solidFill>
              </a:rPr>
              <a:t>testing</a:t>
            </a:r>
          </a:p>
          <a:p>
            <a:pPr lvl="2"/>
            <a:r>
              <a:rPr lang="en-GB" dirty="0">
                <a:solidFill>
                  <a:srgbClr val="DB7617"/>
                </a:solidFill>
              </a:rPr>
              <a:t>analysis</a:t>
            </a:r>
          </a:p>
          <a:p>
            <a:pPr lvl="2"/>
            <a:r>
              <a:rPr lang="en-GB" dirty="0">
                <a:solidFill>
                  <a:srgbClr val="DB7617"/>
                </a:solidFill>
              </a:rPr>
              <a:t>refinement</a:t>
            </a:r>
          </a:p>
          <a:p>
            <a:pPr lvl="2"/>
            <a:r>
              <a:rPr lang="en-GB" dirty="0">
                <a:solidFill>
                  <a:srgbClr val="DB7617"/>
                </a:solidFill>
              </a:rPr>
              <a:t>client feedback</a:t>
            </a:r>
          </a:p>
          <a:p>
            <a:endParaRPr lang="en-GB" dirty="0"/>
          </a:p>
        </p:txBody>
      </p:sp>
    </p:spTree>
    <p:extLst>
      <p:ext uri="{BB962C8B-B14F-4D97-AF65-F5344CB8AC3E}">
        <p14:creationId xmlns:p14="http://schemas.microsoft.com/office/powerpoint/2010/main" val="392809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Anthropometrics</a:t>
            </a:r>
            <a:endParaRPr lang="en-GB" dirty="0"/>
          </a:p>
        </p:txBody>
      </p:sp>
      <p:sp>
        <p:nvSpPr>
          <p:cNvPr id="3" name="Text Placeholder 2"/>
          <p:cNvSpPr>
            <a:spLocks noGrp="1"/>
          </p:cNvSpPr>
          <p:nvPr>
            <p:ph type="body" sz="quarter" idx="14"/>
          </p:nvPr>
        </p:nvSpPr>
        <p:spPr/>
        <p:txBody>
          <a:bodyPr/>
          <a:lstStyle/>
          <a:p>
            <a:r>
              <a:rPr lang="en-GB" dirty="0"/>
              <a:t>Designers must consider how humans </a:t>
            </a:r>
            <a:br>
              <a:rPr lang="en-GB" dirty="0"/>
            </a:br>
            <a:r>
              <a:rPr lang="en-GB" dirty="0"/>
              <a:t>differ in size, proportion and range of </a:t>
            </a:r>
            <a:br>
              <a:rPr lang="en-GB" dirty="0"/>
            </a:br>
            <a:r>
              <a:rPr lang="en-GB" dirty="0"/>
              <a:t>movement including:</a:t>
            </a:r>
          </a:p>
          <a:p>
            <a:pPr lvl="1"/>
            <a:r>
              <a:rPr lang="en-GB" dirty="0"/>
              <a:t>height, weight, shoe size, hand span, </a:t>
            </a:r>
            <a:br>
              <a:rPr lang="en-GB" dirty="0"/>
            </a:br>
            <a:r>
              <a:rPr lang="en-GB" dirty="0"/>
              <a:t>grip strength, seat height and reach</a:t>
            </a:r>
          </a:p>
          <a:p>
            <a:r>
              <a:rPr lang="en-GB" dirty="0"/>
              <a:t>Generally the measurements used fall </a:t>
            </a:r>
            <a:br>
              <a:rPr lang="en-GB" dirty="0"/>
            </a:br>
            <a:r>
              <a:rPr lang="en-GB" dirty="0"/>
              <a:t>within the 5th to 95th percentile range</a:t>
            </a:r>
          </a:p>
          <a:p>
            <a:pPr lvl="1"/>
            <a:r>
              <a:rPr lang="en-GB" dirty="0">
                <a:solidFill>
                  <a:srgbClr val="226BAD"/>
                </a:solidFill>
              </a:rPr>
              <a:t>What problems can arise as a result of most </a:t>
            </a:r>
            <a:br>
              <a:rPr lang="en-GB" dirty="0">
                <a:solidFill>
                  <a:srgbClr val="226BAD"/>
                </a:solidFill>
              </a:rPr>
            </a:br>
            <a:r>
              <a:rPr lang="en-GB" dirty="0">
                <a:solidFill>
                  <a:srgbClr val="226BAD"/>
                </a:solidFill>
              </a:rPr>
              <a:t>products being designed for the 5th to 95th </a:t>
            </a:r>
            <a:br>
              <a:rPr lang="en-GB" dirty="0">
                <a:solidFill>
                  <a:srgbClr val="226BAD"/>
                </a:solidFill>
              </a:rPr>
            </a:br>
            <a:r>
              <a:rPr lang="en-GB" dirty="0">
                <a:solidFill>
                  <a:srgbClr val="226BAD"/>
                </a:solidFill>
              </a:rPr>
              <a:t>percentile range, also known as the </a:t>
            </a:r>
            <a:br>
              <a:rPr lang="en-GB" dirty="0">
                <a:solidFill>
                  <a:srgbClr val="226BAD"/>
                </a:solidFill>
              </a:rPr>
            </a:br>
            <a:r>
              <a:rPr lang="en-GB" dirty="0">
                <a:solidFill>
                  <a:srgbClr val="226BAD"/>
                </a:solidFill>
              </a:rPr>
              <a:t>‘optimal solution’?</a:t>
            </a:r>
            <a:br>
              <a:rPr lang="en-GB" dirty="0"/>
            </a:br>
            <a:endParaRPr lang="en-GB" dirty="0"/>
          </a:p>
        </p:txBody>
      </p:sp>
      <p:pic>
        <p:nvPicPr>
          <p:cNvPr id="5" name="Picture 4" descr="A person posing for the camera&#10;&#10;Description automatically generated">
            <a:extLst>
              <a:ext uri="{FF2B5EF4-FFF2-40B4-BE49-F238E27FC236}">
                <a16:creationId xmlns:a16="http://schemas.microsoft.com/office/drawing/2014/main" id="{F31D9BE9-05FD-4D31-94C5-12D7C06A8C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8" b="-28"/>
          <a:stretch/>
        </p:blipFill>
        <p:spPr>
          <a:xfrm>
            <a:off x="6061576" y="1357417"/>
            <a:ext cx="2971800" cy="5500583"/>
          </a:xfrm>
          <a:prstGeom prst="rect">
            <a:avLst/>
          </a:prstGeom>
        </p:spPr>
      </p:pic>
    </p:spTree>
    <p:extLst>
      <p:ext uri="{BB962C8B-B14F-4D97-AF65-F5344CB8AC3E}">
        <p14:creationId xmlns:p14="http://schemas.microsoft.com/office/powerpoint/2010/main" val="419688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umbrella, accessory, rain, person&#10;&#10;Description automatically generated">
            <a:extLst>
              <a:ext uri="{FF2B5EF4-FFF2-40B4-BE49-F238E27FC236}">
                <a16:creationId xmlns:a16="http://schemas.microsoft.com/office/drawing/2014/main" id="{4566F45A-22B4-46B0-A36F-3AB93BAA91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66199" y="2607667"/>
            <a:ext cx="4277801" cy="4053000"/>
          </a:xfrm>
          <a:prstGeom prst="rect">
            <a:avLst/>
          </a:prstGeom>
        </p:spPr>
      </p:pic>
      <p:sp>
        <p:nvSpPr>
          <p:cNvPr id="2" name="Text Placeholder 1"/>
          <p:cNvSpPr>
            <a:spLocks noGrp="1"/>
          </p:cNvSpPr>
          <p:nvPr>
            <p:ph type="body" sz="quarter" idx="13"/>
          </p:nvPr>
        </p:nvSpPr>
        <p:spPr/>
        <p:txBody>
          <a:bodyPr/>
          <a:lstStyle/>
          <a:p>
            <a:r>
              <a:rPr lang="en-GB"/>
              <a:t>Ergonomics </a:t>
            </a:r>
            <a:endParaRPr lang="en-GB" dirty="0"/>
          </a:p>
        </p:txBody>
      </p:sp>
      <p:sp>
        <p:nvSpPr>
          <p:cNvPr id="3" name="Text Placeholder 2"/>
          <p:cNvSpPr>
            <a:spLocks noGrp="1"/>
          </p:cNvSpPr>
          <p:nvPr>
            <p:ph type="body" sz="quarter" idx="14"/>
          </p:nvPr>
        </p:nvSpPr>
        <p:spPr/>
        <p:txBody>
          <a:bodyPr/>
          <a:lstStyle/>
          <a:p>
            <a:r>
              <a:rPr lang="en-GB" dirty="0"/>
              <a:t>Designers explore how the user interacts with the product and the environment in which it is used</a:t>
            </a:r>
          </a:p>
          <a:p>
            <a:r>
              <a:rPr lang="en-GB" dirty="0"/>
              <a:t>Considerations include:</a:t>
            </a:r>
          </a:p>
          <a:p>
            <a:pPr lvl="2"/>
            <a:r>
              <a:rPr lang="en-GB" dirty="0">
                <a:solidFill>
                  <a:srgbClr val="DB7617"/>
                </a:solidFill>
              </a:rPr>
              <a:t>Shape and form</a:t>
            </a:r>
          </a:p>
          <a:p>
            <a:pPr lvl="2"/>
            <a:r>
              <a:rPr lang="en-GB" dirty="0">
                <a:solidFill>
                  <a:srgbClr val="DB7617"/>
                </a:solidFill>
              </a:rPr>
              <a:t>Anthropometric data</a:t>
            </a:r>
          </a:p>
          <a:p>
            <a:pPr lvl="2"/>
            <a:r>
              <a:rPr lang="en-GB" dirty="0">
                <a:solidFill>
                  <a:srgbClr val="DB7617"/>
                </a:solidFill>
              </a:rPr>
              <a:t>Appropriate materials</a:t>
            </a:r>
          </a:p>
          <a:p>
            <a:pPr lvl="2"/>
            <a:r>
              <a:rPr lang="en-GB" dirty="0">
                <a:solidFill>
                  <a:srgbClr val="DB7617"/>
                </a:solidFill>
              </a:rPr>
              <a:t>Function and operation</a:t>
            </a:r>
          </a:p>
          <a:p>
            <a:pPr lvl="2"/>
            <a:r>
              <a:rPr lang="en-GB" dirty="0">
                <a:solidFill>
                  <a:srgbClr val="DB7617"/>
                </a:solidFill>
              </a:rPr>
              <a:t>Colour schemes and symbols </a:t>
            </a:r>
          </a:p>
          <a:p>
            <a:pPr lvl="2"/>
            <a:r>
              <a:rPr lang="en-US" dirty="0">
                <a:solidFill>
                  <a:srgbClr val="DB7617"/>
                </a:solidFill>
              </a:rPr>
              <a:t>Comfort during prolonged use</a:t>
            </a:r>
            <a:endParaRPr lang="en-GB" dirty="0">
              <a:solidFill>
                <a:srgbClr val="DB7617"/>
              </a:solidFill>
            </a:endParaRPr>
          </a:p>
        </p:txBody>
      </p:sp>
    </p:spTree>
    <p:extLst>
      <p:ext uri="{BB962C8B-B14F-4D97-AF65-F5344CB8AC3E}">
        <p14:creationId xmlns:p14="http://schemas.microsoft.com/office/powerpoint/2010/main" val="2014050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car&#10;&#10;Description automatically generated">
            <a:extLst>
              <a:ext uri="{FF2B5EF4-FFF2-40B4-BE49-F238E27FC236}">
                <a16:creationId xmlns:a16="http://schemas.microsoft.com/office/drawing/2014/main" id="{BB03E26F-89E7-4298-8D43-A77E12C63C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27896" y="1807772"/>
            <a:ext cx="3316103" cy="4143995"/>
          </a:xfrm>
          <a:prstGeom prst="rect">
            <a:avLst/>
          </a:prstGeom>
        </p:spPr>
      </p:pic>
      <p:sp>
        <p:nvSpPr>
          <p:cNvPr id="2" name="Text Placeholder 1"/>
          <p:cNvSpPr>
            <a:spLocks noGrp="1"/>
          </p:cNvSpPr>
          <p:nvPr>
            <p:ph type="body" sz="quarter" idx="13"/>
          </p:nvPr>
        </p:nvSpPr>
        <p:spPr/>
        <p:txBody>
          <a:bodyPr/>
          <a:lstStyle/>
          <a:p>
            <a:r>
              <a:rPr lang="en-GB"/>
              <a:t>Aesthetics</a:t>
            </a:r>
            <a:endParaRPr lang="en-GB" dirty="0"/>
          </a:p>
        </p:txBody>
      </p:sp>
      <p:sp>
        <p:nvSpPr>
          <p:cNvPr id="3" name="Text Placeholder 2"/>
          <p:cNvSpPr>
            <a:spLocks noGrp="1"/>
          </p:cNvSpPr>
          <p:nvPr>
            <p:ph type="body" sz="quarter" idx="14"/>
          </p:nvPr>
        </p:nvSpPr>
        <p:spPr/>
        <p:txBody>
          <a:bodyPr/>
          <a:lstStyle/>
          <a:p>
            <a:r>
              <a:rPr lang="en-GB" dirty="0"/>
              <a:t>Dieter Rams said that ‘good design is aesthetic’</a:t>
            </a:r>
          </a:p>
          <a:p>
            <a:r>
              <a:rPr lang="en-GB" dirty="0"/>
              <a:t>Aesthetics are the features that make a product visually appealing, these include:</a:t>
            </a:r>
          </a:p>
          <a:p>
            <a:pPr marL="984250" lvl="1"/>
            <a:r>
              <a:rPr lang="en-GB" dirty="0"/>
              <a:t>colour</a:t>
            </a:r>
          </a:p>
          <a:p>
            <a:pPr marL="984250" lvl="1"/>
            <a:r>
              <a:rPr lang="en-GB" dirty="0"/>
              <a:t>texture</a:t>
            </a:r>
          </a:p>
          <a:p>
            <a:pPr marL="984250" lvl="1"/>
            <a:r>
              <a:rPr lang="en-GB" dirty="0"/>
              <a:t>shape</a:t>
            </a:r>
          </a:p>
          <a:p>
            <a:pPr marL="984250" lvl="1"/>
            <a:r>
              <a:rPr lang="en-GB" dirty="0"/>
              <a:t>proportion</a:t>
            </a:r>
          </a:p>
          <a:p>
            <a:pPr lvl="1"/>
            <a:r>
              <a:rPr lang="en-GB" dirty="0">
                <a:solidFill>
                  <a:srgbClr val="226BAD"/>
                </a:solidFill>
              </a:rPr>
              <a:t>What does the term ‘golden ratio’ refer to?</a:t>
            </a:r>
          </a:p>
          <a:p>
            <a:pPr lvl="1"/>
            <a:r>
              <a:rPr lang="en-GB" dirty="0">
                <a:solidFill>
                  <a:srgbClr val="226BAD"/>
                </a:solidFill>
              </a:rPr>
              <a:t>What does the term anthropomorphism mean </a:t>
            </a:r>
            <a:br>
              <a:rPr lang="en-GB" dirty="0">
                <a:solidFill>
                  <a:srgbClr val="226BAD"/>
                </a:solidFill>
              </a:rPr>
            </a:br>
            <a:r>
              <a:rPr lang="en-GB" dirty="0">
                <a:solidFill>
                  <a:srgbClr val="226BAD"/>
                </a:solidFill>
              </a:rPr>
              <a:t>and how does it consciously or unconsciously </a:t>
            </a:r>
            <a:br>
              <a:rPr lang="en-GB" dirty="0">
                <a:solidFill>
                  <a:srgbClr val="226BAD"/>
                </a:solidFill>
              </a:rPr>
            </a:br>
            <a:r>
              <a:rPr lang="en-GB" dirty="0">
                <a:solidFill>
                  <a:srgbClr val="226BAD"/>
                </a:solidFill>
              </a:rPr>
              <a:t>affect the product choices we make?</a:t>
            </a:r>
          </a:p>
        </p:txBody>
      </p:sp>
    </p:spTree>
    <p:extLst>
      <p:ext uri="{BB962C8B-B14F-4D97-AF65-F5344CB8AC3E}">
        <p14:creationId xmlns:p14="http://schemas.microsoft.com/office/powerpoint/2010/main" val="3863322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task</a:t>
            </a:r>
          </a:p>
        </p:txBody>
      </p:sp>
      <p:sp>
        <p:nvSpPr>
          <p:cNvPr id="3" name="Text Placeholder 2"/>
          <p:cNvSpPr>
            <a:spLocks noGrp="1"/>
          </p:cNvSpPr>
          <p:nvPr>
            <p:ph type="body" sz="quarter" idx="14"/>
          </p:nvPr>
        </p:nvSpPr>
        <p:spPr/>
        <p:txBody>
          <a:bodyPr/>
          <a:lstStyle/>
          <a:p>
            <a:r>
              <a:rPr lang="en-GB" dirty="0"/>
              <a:t>Complete </a:t>
            </a:r>
            <a:r>
              <a:rPr lang="en-GB" b="1" dirty="0"/>
              <a:t>Tasks 3</a:t>
            </a:r>
            <a:r>
              <a:rPr lang="en-GB" dirty="0"/>
              <a:t> and</a:t>
            </a:r>
            <a:r>
              <a:rPr lang="en-GB" b="1" dirty="0"/>
              <a:t> 4</a:t>
            </a:r>
            <a:r>
              <a:rPr lang="en-GB" dirty="0"/>
              <a:t> on your </a:t>
            </a:r>
            <a:r>
              <a:rPr lang="en-GB" b="1" dirty="0"/>
              <a:t>Worksheet </a:t>
            </a:r>
          </a:p>
        </p:txBody>
      </p:sp>
    </p:spTree>
    <p:extLst>
      <p:ext uri="{BB962C8B-B14F-4D97-AF65-F5344CB8AC3E}">
        <p14:creationId xmlns:p14="http://schemas.microsoft.com/office/powerpoint/2010/main" val="1904307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6323A1-EC34-4C41-8A3C-22A31474F3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75451" y="3636998"/>
            <a:ext cx="4668550" cy="3221002"/>
          </a:xfrm>
          <a:prstGeom prst="rect">
            <a:avLst/>
          </a:prstGeom>
        </p:spPr>
      </p:pic>
      <p:sp>
        <p:nvSpPr>
          <p:cNvPr id="10" name="Rectangle 9">
            <a:extLst>
              <a:ext uri="{FF2B5EF4-FFF2-40B4-BE49-F238E27FC236}">
                <a16:creationId xmlns:a16="http://schemas.microsoft.com/office/drawing/2014/main" id="{1B41C019-F181-4BD2-B602-699D0A659F45}"/>
              </a:ext>
            </a:extLst>
          </p:cNvPr>
          <p:cNvSpPr/>
          <p:nvPr/>
        </p:nvSpPr>
        <p:spPr>
          <a:xfrm>
            <a:off x="3868615" y="643095"/>
            <a:ext cx="5275384" cy="6214905"/>
          </a:xfrm>
          <a:prstGeom prst="rect">
            <a:avLst/>
          </a:prstGeom>
          <a:gradFill flip="none" rotWithShape="1">
            <a:gsLst>
              <a:gs pos="0">
                <a:schemeClr val="bg1"/>
              </a:gs>
              <a:gs pos="53000">
                <a:schemeClr val="bg1"/>
              </a:gs>
              <a:gs pos="7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8E10001-9E02-43CC-BB84-FB1704BCC4DE}"/>
              </a:ext>
            </a:extLst>
          </p:cNvPr>
          <p:cNvSpPr/>
          <p:nvPr/>
        </p:nvSpPr>
        <p:spPr>
          <a:xfrm>
            <a:off x="-1" y="643094"/>
            <a:ext cx="9144000" cy="6214905"/>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3"/>
          </p:nvPr>
        </p:nvSpPr>
        <p:spPr/>
        <p:txBody>
          <a:bodyPr/>
          <a:lstStyle/>
          <a:p>
            <a:r>
              <a:rPr lang="en-GB"/>
              <a:t>The development process</a:t>
            </a:r>
            <a:endParaRPr lang="en-GB" dirty="0"/>
          </a:p>
        </p:txBody>
      </p:sp>
      <p:sp>
        <p:nvSpPr>
          <p:cNvPr id="3" name="Text Placeholder 2"/>
          <p:cNvSpPr>
            <a:spLocks noGrp="1"/>
          </p:cNvSpPr>
          <p:nvPr>
            <p:ph type="body" sz="quarter" idx="14"/>
          </p:nvPr>
        </p:nvSpPr>
        <p:spPr/>
        <p:txBody>
          <a:bodyPr/>
          <a:lstStyle/>
          <a:p>
            <a:r>
              <a:rPr lang="en-GB" dirty="0"/>
              <a:t>Throughout development, designers use various methods to aid evaluation and elicit feedback </a:t>
            </a:r>
          </a:p>
          <a:p>
            <a:pPr lvl="1"/>
            <a:r>
              <a:rPr lang="en-GB" dirty="0"/>
              <a:t>2D and 3D concept drawings</a:t>
            </a:r>
          </a:p>
          <a:p>
            <a:pPr lvl="1"/>
            <a:r>
              <a:rPr lang="en-GB" dirty="0"/>
              <a:t>CAD models</a:t>
            </a:r>
          </a:p>
          <a:p>
            <a:pPr lvl="1"/>
            <a:r>
              <a:rPr lang="en-GB" dirty="0"/>
              <a:t>Physical models</a:t>
            </a:r>
          </a:p>
          <a:p>
            <a:r>
              <a:rPr lang="en-US" dirty="0"/>
              <a:t>This helps them to better understand </a:t>
            </a:r>
            <a:br>
              <a:rPr lang="en-US" dirty="0"/>
            </a:br>
            <a:r>
              <a:rPr lang="en-US" dirty="0"/>
              <a:t>scale, proportion, aesthetics and to </a:t>
            </a:r>
            <a:br>
              <a:rPr lang="en-US" dirty="0"/>
            </a:br>
            <a:r>
              <a:rPr lang="en-US" dirty="0"/>
              <a:t>identify any unforeseen issues before </a:t>
            </a:r>
            <a:br>
              <a:rPr lang="en-US" dirty="0"/>
            </a:br>
            <a:r>
              <a:rPr lang="en-US" dirty="0"/>
              <a:t>building a final prototype</a:t>
            </a:r>
            <a:endParaRPr lang="en-GB" dirty="0"/>
          </a:p>
        </p:txBody>
      </p:sp>
      <p:pic>
        <p:nvPicPr>
          <p:cNvPr id="9" name="Picture 8">
            <a:extLst>
              <a:ext uri="{FF2B5EF4-FFF2-40B4-BE49-F238E27FC236}">
                <a16:creationId xmlns:a16="http://schemas.microsoft.com/office/drawing/2014/main" id="{B816E2E9-A80B-48BC-8354-BB0E38532B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2489094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FC7EA6-5AA6-480A-B6CC-84C463FC8A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838960">
            <a:off x="6489136" y="2821077"/>
            <a:ext cx="2208828" cy="3182908"/>
          </a:xfrm>
          <a:prstGeom prst="rect">
            <a:avLst/>
          </a:prstGeom>
        </p:spPr>
      </p:pic>
      <p:sp>
        <p:nvSpPr>
          <p:cNvPr id="2" name="Text Placeholder 1"/>
          <p:cNvSpPr>
            <a:spLocks noGrp="1"/>
          </p:cNvSpPr>
          <p:nvPr>
            <p:ph type="body" sz="quarter" idx="13"/>
          </p:nvPr>
        </p:nvSpPr>
        <p:spPr/>
        <p:txBody>
          <a:bodyPr/>
          <a:lstStyle/>
          <a:p>
            <a:r>
              <a:rPr lang="en-GB" dirty="0"/>
              <a:t>Visual appearance modelling</a:t>
            </a:r>
          </a:p>
        </p:txBody>
      </p:sp>
      <p:sp>
        <p:nvSpPr>
          <p:cNvPr id="3" name="Text Placeholder 2"/>
          <p:cNvSpPr>
            <a:spLocks noGrp="1"/>
          </p:cNvSpPr>
          <p:nvPr>
            <p:ph type="body" sz="quarter" idx="14"/>
          </p:nvPr>
        </p:nvSpPr>
        <p:spPr/>
        <p:txBody>
          <a:bodyPr/>
          <a:lstStyle/>
          <a:p>
            <a:r>
              <a:rPr lang="en-GB" dirty="0"/>
              <a:t>Modelling is a valuable tool for evaluating shape, dimensions, structure and surface detail </a:t>
            </a:r>
          </a:p>
          <a:p>
            <a:pPr lvl="1"/>
            <a:r>
              <a:rPr lang="en-GB" dirty="0"/>
              <a:t>Visual appearance models provide a platform </a:t>
            </a:r>
            <a:br>
              <a:rPr lang="en-GB" dirty="0"/>
            </a:br>
            <a:r>
              <a:rPr lang="en-GB" dirty="0"/>
              <a:t>to demonstrate the form, aesthetics and </a:t>
            </a:r>
            <a:br>
              <a:rPr lang="en-GB" dirty="0"/>
            </a:br>
            <a:r>
              <a:rPr lang="en-GB" dirty="0"/>
              <a:t>scale of the design concept</a:t>
            </a:r>
          </a:p>
          <a:p>
            <a:pPr lvl="1"/>
            <a:r>
              <a:rPr lang="en-GB" dirty="0"/>
              <a:t>Ergonomic features can be tested</a:t>
            </a:r>
          </a:p>
          <a:p>
            <a:pPr lvl="1"/>
            <a:r>
              <a:rPr lang="en-GB" dirty="0"/>
              <a:t>Physical models can be presented </a:t>
            </a:r>
            <a:br>
              <a:rPr lang="en-GB" dirty="0"/>
            </a:br>
            <a:r>
              <a:rPr lang="en-GB" dirty="0"/>
              <a:t>to clients for evaluation</a:t>
            </a:r>
          </a:p>
          <a:p>
            <a:pPr lvl="1"/>
            <a:r>
              <a:rPr lang="en-GB" dirty="0">
                <a:solidFill>
                  <a:srgbClr val="226BAD"/>
                </a:solidFill>
              </a:rPr>
              <a:t>Are there disadvantages to physical </a:t>
            </a:r>
            <a:br>
              <a:rPr lang="en-GB" dirty="0">
                <a:solidFill>
                  <a:srgbClr val="226BAD"/>
                </a:solidFill>
              </a:rPr>
            </a:br>
            <a:r>
              <a:rPr lang="en-GB" dirty="0">
                <a:solidFill>
                  <a:srgbClr val="226BAD"/>
                </a:solidFill>
              </a:rPr>
              <a:t>modelling compared to CAD modelling?</a:t>
            </a:r>
          </a:p>
        </p:txBody>
      </p:sp>
    </p:spTree>
    <p:extLst>
      <p:ext uri="{BB962C8B-B14F-4D97-AF65-F5344CB8AC3E}">
        <p14:creationId xmlns:p14="http://schemas.microsoft.com/office/powerpoint/2010/main" val="317637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C1628047-62BF-4B56-9608-63A75EFDB549}"/>
              </a:ext>
            </a:extLst>
          </p:cNvPr>
          <p:cNvSpPr>
            <a:spLocks noGrp="1"/>
          </p:cNvSpPr>
          <p:nvPr>
            <p:ph type="body" sz="quarter" idx="14"/>
          </p:nvPr>
        </p:nvSpPr>
        <p:spPr>
          <a:xfrm>
            <a:off x="723600" y="1702799"/>
            <a:ext cx="7816470" cy="4918133"/>
          </a:xfrm>
        </p:spPr>
        <p:txBody>
          <a:bodyPr/>
          <a:lstStyle/>
          <a:p>
            <a:pPr lvl="0"/>
            <a:r>
              <a:rPr lang="en-GB" dirty="0"/>
              <a:t>Understand how critical assessment of products can lead to the development of new designs​</a:t>
            </a:r>
          </a:p>
          <a:p>
            <a:pPr lvl="0"/>
            <a:r>
              <a:rPr lang="en-GB" dirty="0"/>
              <a:t>Develop understanding of the design, development and manufacture of products </a:t>
            </a:r>
          </a:p>
          <a:p>
            <a:r>
              <a:rPr lang="en-GB" dirty="0"/>
              <a:t>Know how to work with a variety of materials considering aesthetics, ergonomics and anthropometrics to produce original products​</a:t>
            </a:r>
          </a:p>
        </p:txBody>
      </p:sp>
      <p:sp>
        <p:nvSpPr>
          <p:cNvPr id="5" name="Text Placeholder 2">
            <a:extLst>
              <a:ext uri="{FF2B5EF4-FFF2-40B4-BE49-F238E27FC236}">
                <a16:creationId xmlns:a16="http://schemas.microsoft.com/office/drawing/2014/main" id="{4F105981-5D5B-46BE-85AE-098378BE0594}"/>
              </a:ext>
            </a:extLst>
          </p:cNvPr>
          <p:cNvSpPr>
            <a:spLocks noGrp="1"/>
          </p:cNvSpPr>
          <p:nvPr>
            <p:ph type="body" sz="quarter" idx="13"/>
          </p:nvPr>
        </p:nvSpPr>
        <p:spPr/>
        <p:txBody>
          <a:bodyPr/>
          <a:lstStyle/>
          <a:p>
            <a:r>
              <a:rPr lang="en-GB"/>
              <a:t>Objectives</a:t>
            </a:r>
            <a:endParaRPr lang="en-GB" dirty="0"/>
          </a:p>
        </p:txBody>
      </p:sp>
    </p:spTree>
    <p:extLst>
      <p:ext uri="{BB962C8B-B14F-4D97-AF65-F5344CB8AC3E}">
        <p14:creationId xmlns:p14="http://schemas.microsoft.com/office/powerpoint/2010/main" val="293234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3F2EE"/>
            </a:gs>
            <a:gs pos="100000">
              <a:srgbClr val="FAF9F7"/>
            </a:gs>
          </a:gsLst>
          <a:lin ang="5400000" scaled="1"/>
        </a:gra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3CDE7A51-4166-4831-845C-71E0734FF5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30379" y="1498769"/>
            <a:ext cx="5613621" cy="5367182"/>
          </a:xfrm>
          <a:prstGeom prst="rect">
            <a:avLst/>
          </a:prstGeom>
          <a:gradFill>
            <a:gsLst>
              <a:gs pos="0">
                <a:srgbClr val="F9F8F6"/>
              </a:gs>
              <a:gs pos="100000">
                <a:srgbClr val="F4F3EF"/>
              </a:gs>
            </a:gsLst>
            <a:lin ang="5400000" scaled="1"/>
          </a:gradFill>
        </p:spPr>
      </p:pic>
      <p:sp>
        <p:nvSpPr>
          <p:cNvPr id="2" name="Text Placeholder 1"/>
          <p:cNvSpPr>
            <a:spLocks noGrp="1"/>
          </p:cNvSpPr>
          <p:nvPr>
            <p:ph type="body" sz="quarter" idx="13"/>
          </p:nvPr>
        </p:nvSpPr>
        <p:spPr/>
        <p:txBody>
          <a:bodyPr/>
          <a:lstStyle/>
          <a:p>
            <a:r>
              <a:rPr lang="en-GB" dirty="0"/>
              <a:t>The right materials </a:t>
            </a:r>
          </a:p>
        </p:txBody>
      </p:sp>
      <p:sp>
        <p:nvSpPr>
          <p:cNvPr id="3" name="Text Placeholder 2"/>
          <p:cNvSpPr>
            <a:spLocks noGrp="1"/>
          </p:cNvSpPr>
          <p:nvPr>
            <p:ph type="body" sz="quarter" idx="14"/>
          </p:nvPr>
        </p:nvSpPr>
        <p:spPr>
          <a:xfrm>
            <a:off x="724280" y="1704179"/>
            <a:ext cx="7797230" cy="4606661"/>
          </a:xfrm>
        </p:spPr>
        <p:txBody>
          <a:bodyPr/>
          <a:lstStyle/>
          <a:p>
            <a:r>
              <a:rPr lang="en-GB" dirty="0"/>
              <a:t>Designers may work with a variety of materials depending on the form and function of the product being modelled including:</a:t>
            </a:r>
          </a:p>
          <a:p>
            <a:pPr lvl="1"/>
            <a:r>
              <a:rPr lang="en-GB" dirty="0"/>
              <a:t>Clay, foam, cardboard, polymorph, balsa wood, </a:t>
            </a:r>
            <a:br>
              <a:rPr lang="en-GB" dirty="0"/>
            </a:br>
            <a:r>
              <a:rPr lang="en-GB" dirty="0"/>
              <a:t>foam board and 3D printing filament</a:t>
            </a:r>
          </a:p>
          <a:p>
            <a:pPr lvl="1"/>
            <a:r>
              <a:rPr lang="en-GB" dirty="0">
                <a:solidFill>
                  <a:srgbClr val="226BAD"/>
                </a:solidFill>
              </a:rPr>
              <a:t>In what context might a designer choose to </a:t>
            </a:r>
            <a:br>
              <a:rPr lang="en-GB" dirty="0">
                <a:solidFill>
                  <a:srgbClr val="226BAD"/>
                </a:solidFill>
              </a:rPr>
            </a:br>
            <a:r>
              <a:rPr lang="en-GB" dirty="0">
                <a:solidFill>
                  <a:srgbClr val="226BAD"/>
                </a:solidFill>
              </a:rPr>
              <a:t>model in clay rather than a more rigid </a:t>
            </a:r>
            <a:br>
              <a:rPr lang="en-GB" dirty="0">
                <a:solidFill>
                  <a:srgbClr val="226BAD"/>
                </a:solidFill>
              </a:rPr>
            </a:br>
            <a:r>
              <a:rPr lang="en-GB" dirty="0">
                <a:solidFill>
                  <a:srgbClr val="226BAD"/>
                </a:solidFill>
              </a:rPr>
              <a:t>material like balsa or foamboard?</a:t>
            </a:r>
          </a:p>
          <a:p>
            <a:pPr lvl="1"/>
            <a:r>
              <a:rPr lang="en-GB" dirty="0">
                <a:solidFill>
                  <a:srgbClr val="226BAD"/>
                </a:solidFill>
              </a:rPr>
              <a:t>It may be slower and more costly than some </a:t>
            </a:r>
            <a:br>
              <a:rPr lang="en-GB" dirty="0">
                <a:solidFill>
                  <a:srgbClr val="226BAD"/>
                </a:solidFill>
              </a:rPr>
            </a:br>
            <a:r>
              <a:rPr lang="en-GB" dirty="0">
                <a:solidFill>
                  <a:srgbClr val="226BAD"/>
                </a:solidFill>
              </a:rPr>
              <a:t>methods, but what are the advantages of </a:t>
            </a:r>
            <a:br>
              <a:rPr lang="en-GB" dirty="0">
                <a:solidFill>
                  <a:srgbClr val="226BAD"/>
                </a:solidFill>
              </a:rPr>
            </a:br>
            <a:r>
              <a:rPr lang="en-GB" dirty="0">
                <a:solidFill>
                  <a:srgbClr val="226BAD"/>
                </a:solidFill>
              </a:rPr>
              <a:t>using 3D printing to create models?</a:t>
            </a:r>
          </a:p>
          <a:p>
            <a:pPr lvl="2"/>
            <a:endParaRPr lang="en-GB" dirty="0"/>
          </a:p>
        </p:txBody>
      </p:sp>
      <p:pic>
        <p:nvPicPr>
          <p:cNvPr id="11" name="Picture 10">
            <a:extLst>
              <a:ext uri="{FF2B5EF4-FFF2-40B4-BE49-F238E27FC236}">
                <a16:creationId xmlns:a16="http://schemas.microsoft.com/office/drawing/2014/main" id="{F26E5F66-17DA-4576-82F0-E2415DB0E1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1414755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black, table, sitting&#10;&#10;Description automatically generated">
            <a:extLst>
              <a:ext uri="{FF2B5EF4-FFF2-40B4-BE49-F238E27FC236}">
                <a16:creationId xmlns:a16="http://schemas.microsoft.com/office/drawing/2014/main" id="{5EB7CD38-C46D-4C9B-A4E1-486FCCC2E8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flipH="1">
            <a:off x="5439692" y="2545418"/>
            <a:ext cx="3061250" cy="4347368"/>
          </a:xfrm>
          <a:prstGeom prst="rect">
            <a:avLst/>
          </a:prstGeom>
        </p:spPr>
      </p:pic>
      <p:sp>
        <p:nvSpPr>
          <p:cNvPr id="2" name="Text Placeholder 1"/>
          <p:cNvSpPr>
            <a:spLocks noGrp="1"/>
          </p:cNvSpPr>
          <p:nvPr>
            <p:ph type="body" sz="quarter" idx="13"/>
          </p:nvPr>
        </p:nvSpPr>
        <p:spPr/>
        <p:txBody>
          <a:bodyPr/>
          <a:lstStyle/>
          <a:p>
            <a:r>
              <a:rPr lang="en-GB" dirty="0"/>
              <a:t>Working prototypes</a:t>
            </a:r>
          </a:p>
        </p:txBody>
      </p:sp>
      <p:sp>
        <p:nvSpPr>
          <p:cNvPr id="3" name="Text Placeholder 2"/>
          <p:cNvSpPr>
            <a:spLocks noGrp="1"/>
          </p:cNvSpPr>
          <p:nvPr>
            <p:ph type="body" sz="quarter" idx="14"/>
          </p:nvPr>
        </p:nvSpPr>
        <p:spPr/>
        <p:txBody>
          <a:bodyPr/>
          <a:lstStyle/>
          <a:p>
            <a:r>
              <a:rPr lang="en-GB" dirty="0"/>
              <a:t>Unlike a model, </a:t>
            </a:r>
            <a:r>
              <a:rPr lang="en-US" dirty="0"/>
              <a:t>a working prototype tells the designer how the product behaves in use</a:t>
            </a:r>
          </a:p>
          <a:p>
            <a:pPr lvl="1"/>
            <a:r>
              <a:rPr lang="en-GB" dirty="0"/>
              <a:t>Prototypes are usually made from more resilient materials </a:t>
            </a:r>
            <a:br>
              <a:rPr lang="en-GB" dirty="0"/>
            </a:br>
            <a:r>
              <a:rPr lang="en-GB" dirty="0"/>
              <a:t>that enable the designer to carry out function tests</a:t>
            </a:r>
          </a:p>
          <a:p>
            <a:pPr lvl="1"/>
            <a:r>
              <a:rPr lang="en-GB" dirty="0"/>
              <a:t>They enable feasibility to be tested and functional </a:t>
            </a:r>
            <a:br>
              <a:rPr lang="en-GB" dirty="0"/>
            </a:br>
            <a:r>
              <a:rPr lang="en-GB" dirty="0"/>
              <a:t>issues to be highlighted and solved, prior </a:t>
            </a:r>
            <a:br>
              <a:rPr lang="en-GB" dirty="0"/>
            </a:br>
            <a:r>
              <a:rPr lang="en-GB" dirty="0"/>
              <a:t>to further aesthetic development</a:t>
            </a:r>
          </a:p>
          <a:p>
            <a:pPr lvl="1"/>
            <a:r>
              <a:rPr lang="en-GB" dirty="0">
                <a:solidFill>
                  <a:srgbClr val="226BAD"/>
                </a:solidFill>
              </a:rPr>
              <a:t>How can creating and testing a </a:t>
            </a:r>
            <a:br>
              <a:rPr lang="en-GB" dirty="0">
                <a:solidFill>
                  <a:srgbClr val="226BAD"/>
                </a:solidFill>
              </a:rPr>
            </a:br>
            <a:r>
              <a:rPr lang="en-GB" dirty="0">
                <a:solidFill>
                  <a:srgbClr val="226BAD"/>
                </a:solidFill>
              </a:rPr>
              <a:t>working prototype save a </a:t>
            </a:r>
            <a:br>
              <a:rPr lang="en-GB" dirty="0">
                <a:solidFill>
                  <a:srgbClr val="226BAD"/>
                </a:solidFill>
              </a:rPr>
            </a:br>
            <a:r>
              <a:rPr lang="en-GB" dirty="0">
                <a:solidFill>
                  <a:srgbClr val="226BAD"/>
                </a:solidFill>
              </a:rPr>
              <a:t>company money and time?</a:t>
            </a:r>
          </a:p>
        </p:txBody>
      </p:sp>
    </p:spTree>
    <p:extLst>
      <p:ext uri="{BB962C8B-B14F-4D97-AF65-F5344CB8AC3E}">
        <p14:creationId xmlns:p14="http://schemas.microsoft.com/office/powerpoint/2010/main" val="2737300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Task</a:t>
            </a:r>
          </a:p>
        </p:txBody>
      </p:sp>
      <p:sp>
        <p:nvSpPr>
          <p:cNvPr id="3" name="Text Placeholder 2"/>
          <p:cNvSpPr>
            <a:spLocks noGrp="1"/>
          </p:cNvSpPr>
          <p:nvPr>
            <p:ph type="body" sz="quarter" idx="14"/>
          </p:nvPr>
        </p:nvSpPr>
        <p:spPr/>
        <p:txBody>
          <a:bodyPr/>
          <a:lstStyle/>
          <a:p>
            <a:r>
              <a:rPr lang="en-GB" dirty="0"/>
              <a:t>Complete </a:t>
            </a:r>
            <a:r>
              <a:rPr lang="en-GB" b="1" dirty="0"/>
              <a:t>Task 5</a:t>
            </a:r>
            <a:r>
              <a:rPr lang="en-GB" dirty="0"/>
              <a:t> and </a:t>
            </a:r>
            <a:r>
              <a:rPr lang="en-GB" b="1" dirty="0"/>
              <a:t>6 </a:t>
            </a:r>
            <a:r>
              <a:rPr lang="en-GB" dirty="0"/>
              <a:t>on your </a:t>
            </a:r>
            <a:r>
              <a:rPr lang="en-GB" b="1" dirty="0"/>
              <a:t>Worksheet </a:t>
            </a:r>
          </a:p>
        </p:txBody>
      </p:sp>
    </p:spTree>
    <p:extLst>
      <p:ext uri="{BB962C8B-B14F-4D97-AF65-F5344CB8AC3E}">
        <p14:creationId xmlns:p14="http://schemas.microsoft.com/office/powerpoint/2010/main" val="4175581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10;&#10;Description automatically generated">
            <a:extLst>
              <a:ext uri="{FF2B5EF4-FFF2-40B4-BE49-F238E27FC236}">
                <a16:creationId xmlns:a16="http://schemas.microsoft.com/office/drawing/2014/main" id="{FBA97970-02EF-44B9-800E-46E375D814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09237" y="1337035"/>
            <a:ext cx="4334763" cy="4810540"/>
          </a:xfrm>
          <a:prstGeom prst="rect">
            <a:avLst/>
          </a:prstGeom>
        </p:spPr>
      </p:pic>
      <p:sp>
        <p:nvSpPr>
          <p:cNvPr id="2" name="Text Placeholder 1">
            <a:extLst>
              <a:ext uri="{FF2B5EF4-FFF2-40B4-BE49-F238E27FC236}">
                <a16:creationId xmlns:a16="http://schemas.microsoft.com/office/drawing/2014/main" id="{44EC4377-B1E8-4FB2-919B-B2740C6BFB98}"/>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1E2C0AB2-1299-4BC9-8D72-BFD20873F0E7}"/>
              </a:ext>
            </a:extLst>
          </p:cNvPr>
          <p:cNvSpPr>
            <a:spLocks noGrp="1"/>
          </p:cNvSpPr>
          <p:nvPr>
            <p:ph type="body" sz="quarter" idx="14"/>
          </p:nvPr>
        </p:nvSpPr>
        <p:spPr>
          <a:xfrm>
            <a:off x="724280" y="1704179"/>
            <a:ext cx="7797230" cy="4722747"/>
          </a:xfrm>
        </p:spPr>
        <p:txBody>
          <a:bodyPr/>
          <a:lstStyle/>
          <a:p>
            <a:r>
              <a:rPr lang="en-US" dirty="0"/>
              <a:t>A PDS, accurate drawings, virtual and physical </a:t>
            </a:r>
            <a:br>
              <a:rPr lang="en-US" dirty="0"/>
            </a:br>
            <a:r>
              <a:rPr lang="en-US" dirty="0"/>
              <a:t>models and prototypes all contribute to </a:t>
            </a:r>
            <a:br>
              <a:rPr lang="en-US" dirty="0"/>
            </a:br>
            <a:r>
              <a:rPr lang="en-US" dirty="0"/>
              <a:t>accuracy and efficiency in production</a:t>
            </a:r>
          </a:p>
          <a:p>
            <a:pPr lvl="1"/>
            <a:r>
              <a:rPr lang="en-US" dirty="0">
                <a:solidFill>
                  <a:srgbClr val="226BAD"/>
                </a:solidFill>
              </a:rPr>
              <a:t>What role do these play in </a:t>
            </a:r>
            <a:br>
              <a:rPr lang="en-US" dirty="0">
                <a:solidFill>
                  <a:srgbClr val="226BAD"/>
                </a:solidFill>
              </a:rPr>
            </a:br>
            <a:r>
              <a:rPr lang="en-US" dirty="0">
                <a:solidFill>
                  <a:srgbClr val="226BAD"/>
                </a:solidFill>
              </a:rPr>
              <a:t>setting up machines and </a:t>
            </a:r>
            <a:br>
              <a:rPr lang="en-US" dirty="0">
                <a:solidFill>
                  <a:srgbClr val="226BAD"/>
                </a:solidFill>
              </a:rPr>
            </a:br>
            <a:r>
              <a:rPr lang="en-US" dirty="0">
                <a:solidFill>
                  <a:srgbClr val="226BAD"/>
                </a:solidFill>
              </a:rPr>
              <a:t>production lines?</a:t>
            </a:r>
          </a:p>
          <a:p>
            <a:pPr lvl="1"/>
            <a:r>
              <a:rPr lang="en-US" dirty="0">
                <a:solidFill>
                  <a:srgbClr val="226BAD"/>
                </a:solidFill>
              </a:rPr>
              <a:t>How does use of a PDS and </a:t>
            </a:r>
            <a:br>
              <a:rPr lang="en-US" dirty="0">
                <a:solidFill>
                  <a:srgbClr val="226BAD"/>
                </a:solidFill>
              </a:rPr>
            </a:br>
            <a:r>
              <a:rPr lang="en-US" dirty="0">
                <a:solidFill>
                  <a:srgbClr val="226BAD"/>
                </a:solidFill>
              </a:rPr>
              <a:t>the production and testing of </a:t>
            </a:r>
            <a:br>
              <a:rPr lang="en-US" dirty="0">
                <a:solidFill>
                  <a:srgbClr val="226BAD"/>
                </a:solidFill>
              </a:rPr>
            </a:br>
            <a:r>
              <a:rPr lang="en-US" dirty="0">
                <a:solidFill>
                  <a:srgbClr val="226BAD"/>
                </a:solidFill>
              </a:rPr>
              <a:t>models during the development </a:t>
            </a:r>
            <a:br>
              <a:rPr lang="en-US" dirty="0">
                <a:solidFill>
                  <a:srgbClr val="226BAD"/>
                </a:solidFill>
              </a:rPr>
            </a:br>
            <a:r>
              <a:rPr lang="en-US" dirty="0">
                <a:solidFill>
                  <a:srgbClr val="226BAD"/>
                </a:solidFill>
              </a:rPr>
              <a:t>process, help to safeguard against </a:t>
            </a:r>
            <a:br>
              <a:rPr lang="en-US" dirty="0">
                <a:solidFill>
                  <a:srgbClr val="226BAD"/>
                </a:solidFill>
              </a:rPr>
            </a:br>
            <a:r>
              <a:rPr lang="en-US" dirty="0">
                <a:solidFill>
                  <a:srgbClr val="226BAD"/>
                </a:solidFill>
              </a:rPr>
              <a:t>customer dissatisfaction or in the worst </a:t>
            </a:r>
            <a:br>
              <a:rPr lang="en-US" dirty="0">
                <a:solidFill>
                  <a:srgbClr val="226BAD"/>
                </a:solidFill>
              </a:rPr>
            </a:br>
            <a:r>
              <a:rPr lang="en-US" dirty="0">
                <a:solidFill>
                  <a:srgbClr val="226BAD"/>
                </a:solidFill>
              </a:rPr>
              <a:t>case, product recall?</a:t>
            </a:r>
          </a:p>
          <a:p>
            <a:endParaRPr lang="en-GB" dirty="0"/>
          </a:p>
        </p:txBody>
      </p:sp>
    </p:spTree>
    <p:extLst>
      <p:ext uri="{BB962C8B-B14F-4D97-AF65-F5344CB8AC3E}">
        <p14:creationId xmlns:p14="http://schemas.microsoft.com/office/powerpoint/2010/main" val="3341767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toy&#10;&#10;Description automatically generated">
            <a:extLst>
              <a:ext uri="{FF2B5EF4-FFF2-40B4-BE49-F238E27FC236}">
                <a16:creationId xmlns:a16="http://schemas.microsoft.com/office/drawing/2014/main" id="{81C2FD14-03F6-4DBA-A7C8-1FF1DE5C81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6195" y="1792705"/>
            <a:ext cx="7471610" cy="4409574"/>
          </a:xfrm>
          <a:prstGeom prst="rect">
            <a:avLst/>
          </a:prstGeom>
        </p:spPr>
      </p:pic>
      <p:sp>
        <p:nvSpPr>
          <p:cNvPr id="2" name="Text Placeholder 1"/>
          <p:cNvSpPr>
            <a:spLocks noGrp="1"/>
          </p:cNvSpPr>
          <p:nvPr>
            <p:ph type="body" sz="quarter" idx="13"/>
          </p:nvPr>
        </p:nvSpPr>
        <p:spPr/>
        <p:txBody>
          <a:bodyPr/>
          <a:lstStyle/>
          <a:p>
            <a:r>
              <a:rPr lang="en-GB" dirty="0"/>
              <a:t>Good design</a:t>
            </a:r>
          </a:p>
        </p:txBody>
      </p:sp>
      <p:sp>
        <p:nvSpPr>
          <p:cNvPr id="3" name="Text Placeholder 2"/>
          <p:cNvSpPr>
            <a:spLocks noGrp="1"/>
          </p:cNvSpPr>
          <p:nvPr>
            <p:ph type="body" sz="quarter" idx="14"/>
          </p:nvPr>
        </p:nvSpPr>
        <p:spPr/>
        <p:txBody>
          <a:bodyPr/>
          <a:lstStyle/>
          <a:p>
            <a:r>
              <a:rPr lang="en-GB" dirty="0"/>
              <a:t>What is good product design?</a:t>
            </a:r>
          </a:p>
          <a:p>
            <a:pPr marL="444500" lvl="1" indent="0">
              <a:buNone/>
            </a:pPr>
            <a:r>
              <a:rPr lang="en-GB" dirty="0"/>
              <a:t> </a:t>
            </a:r>
          </a:p>
        </p:txBody>
      </p:sp>
    </p:spTree>
    <p:extLst>
      <p:ext uri="{BB962C8B-B14F-4D97-AF65-F5344CB8AC3E}">
        <p14:creationId xmlns:p14="http://schemas.microsoft.com/office/powerpoint/2010/main" val="3612253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Critical assessment </a:t>
            </a:r>
          </a:p>
        </p:txBody>
      </p:sp>
      <p:sp>
        <p:nvSpPr>
          <p:cNvPr id="3" name="Text Placeholder 2"/>
          <p:cNvSpPr>
            <a:spLocks noGrp="1"/>
          </p:cNvSpPr>
          <p:nvPr>
            <p:ph type="body" sz="quarter" idx="14"/>
          </p:nvPr>
        </p:nvSpPr>
        <p:spPr/>
        <p:txBody>
          <a:bodyPr/>
          <a:lstStyle/>
          <a:p>
            <a:r>
              <a:rPr lang="en-GB" dirty="0"/>
              <a:t>Throughout the process of product development and improvement, designers critically assess and evaluate existing products</a:t>
            </a:r>
          </a:p>
          <a:p>
            <a:r>
              <a:rPr lang="en-GB" dirty="0"/>
              <a:t>Common critical assessment opportunities include:</a:t>
            </a:r>
          </a:p>
          <a:p>
            <a:pPr lvl="1"/>
            <a:r>
              <a:rPr lang="en-GB" dirty="0"/>
              <a:t>Product analysis</a:t>
            </a:r>
          </a:p>
          <a:p>
            <a:pPr lvl="1"/>
            <a:r>
              <a:rPr lang="en-GB" dirty="0"/>
              <a:t>Task analysis</a:t>
            </a:r>
          </a:p>
          <a:p>
            <a:pPr lvl="1"/>
            <a:r>
              <a:rPr lang="en-GB" dirty="0">
                <a:solidFill>
                  <a:srgbClr val="226BAD"/>
                </a:solidFill>
              </a:rPr>
              <a:t>How does conducting a task analysis contribute to the </a:t>
            </a:r>
            <a:br>
              <a:rPr lang="en-GB" dirty="0">
                <a:solidFill>
                  <a:srgbClr val="226BAD"/>
                </a:solidFill>
              </a:rPr>
            </a:br>
            <a:r>
              <a:rPr lang="en-GB" dirty="0">
                <a:solidFill>
                  <a:srgbClr val="226BAD"/>
                </a:solidFill>
              </a:rPr>
              <a:t>process of designing and developing new products? </a:t>
            </a:r>
          </a:p>
          <a:p>
            <a:endParaRPr lang="en-GB" dirty="0"/>
          </a:p>
          <a:p>
            <a:endParaRPr lang="en-GB" dirty="0"/>
          </a:p>
        </p:txBody>
      </p:sp>
    </p:spTree>
    <p:extLst>
      <p:ext uri="{BB962C8B-B14F-4D97-AF65-F5344CB8AC3E}">
        <p14:creationId xmlns:p14="http://schemas.microsoft.com/office/powerpoint/2010/main" val="260714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up, indoor, table, sitting&#10;&#10;Description automatically generated">
            <a:extLst>
              <a:ext uri="{FF2B5EF4-FFF2-40B4-BE49-F238E27FC236}">
                <a16:creationId xmlns:a16="http://schemas.microsoft.com/office/drawing/2014/main" id="{42BFC808-A6F5-4CCC-89AF-3AC21D6C21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12631" y="3607068"/>
            <a:ext cx="3982809" cy="2655694"/>
          </a:xfrm>
          <a:prstGeom prst="rect">
            <a:avLst/>
          </a:prstGeom>
        </p:spPr>
      </p:pic>
      <p:sp>
        <p:nvSpPr>
          <p:cNvPr id="2" name="Text Placeholder 1"/>
          <p:cNvSpPr>
            <a:spLocks noGrp="1"/>
          </p:cNvSpPr>
          <p:nvPr>
            <p:ph type="body" sz="quarter" idx="13"/>
          </p:nvPr>
        </p:nvSpPr>
        <p:spPr/>
        <p:txBody>
          <a:bodyPr/>
          <a:lstStyle/>
          <a:p>
            <a:r>
              <a:rPr lang="en-GB" dirty="0"/>
              <a:t>Product analysis</a:t>
            </a:r>
          </a:p>
        </p:txBody>
      </p:sp>
      <p:sp>
        <p:nvSpPr>
          <p:cNvPr id="3" name="Text Placeholder 2"/>
          <p:cNvSpPr>
            <a:spLocks noGrp="1"/>
          </p:cNvSpPr>
          <p:nvPr>
            <p:ph type="body" sz="quarter" idx="14"/>
          </p:nvPr>
        </p:nvSpPr>
        <p:spPr/>
        <p:txBody>
          <a:bodyPr/>
          <a:lstStyle/>
          <a:p>
            <a:r>
              <a:rPr lang="en-GB" dirty="0"/>
              <a:t>To generate new concepts, designers first carry out extensive primary and secondary research to </a:t>
            </a:r>
            <a:r>
              <a:rPr lang="en-US" dirty="0"/>
              <a:t>gather information and data about similar products</a:t>
            </a:r>
            <a:endParaRPr lang="en-GB" dirty="0"/>
          </a:p>
          <a:p>
            <a:pPr lvl="1"/>
            <a:r>
              <a:rPr lang="en-GB" dirty="0"/>
              <a:t>To help them meet the needs and wants of the client </a:t>
            </a:r>
          </a:p>
          <a:p>
            <a:pPr lvl="1"/>
            <a:r>
              <a:rPr lang="en-GB" dirty="0"/>
              <a:t>To improve on existing product designs</a:t>
            </a:r>
          </a:p>
          <a:p>
            <a:pPr lvl="1"/>
            <a:r>
              <a:rPr lang="en-GB" dirty="0"/>
              <a:t>To explore new, more efficient </a:t>
            </a:r>
            <a:br>
              <a:rPr lang="en-GB" dirty="0"/>
            </a:br>
            <a:r>
              <a:rPr lang="en-GB" dirty="0"/>
              <a:t>design solutions</a:t>
            </a:r>
          </a:p>
          <a:p>
            <a:pPr lvl="1"/>
            <a:r>
              <a:rPr lang="en-GB" dirty="0">
                <a:solidFill>
                  <a:srgbClr val="226BAD"/>
                </a:solidFill>
              </a:rPr>
              <a:t>What aspects of a product</a:t>
            </a:r>
            <a:br>
              <a:rPr lang="en-GB" dirty="0">
                <a:solidFill>
                  <a:srgbClr val="226BAD"/>
                </a:solidFill>
              </a:rPr>
            </a:br>
            <a:r>
              <a:rPr lang="en-GB" dirty="0">
                <a:solidFill>
                  <a:srgbClr val="226BAD"/>
                </a:solidFill>
              </a:rPr>
              <a:t>are evaluated during </a:t>
            </a:r>
            <a:br>
              <a:rPr lang="en-GB" dirty="0">
                <a:solidFill>
                  <a:srgbClr val="226BAD"/>
                </a:solidFill>
              </a:rPr>
            </a:br>
            <a:r>
              <a:rPr lang="en-GB" dirty="0">
                <a:solidFill>
                  <a:srgbClr val="226BAD"/>
                </a:solidFill>
              </a:rPr>
              <a:t>product analysis?</a:t>
            </a:r>
          </a:p>
        </p:txBody>
      </p:sp>
    </p:spTree>
    <p:extLst>
      <p:ext uri="{BB962C8B-B14F-4D97-AF65-F5344CB8AC3E}">
        <p14:creationId xmlns:p14="http://schemas.microsoft.com/office/powerpoint/2010/main" val="1878930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sitting, outdoor, small&#10;&#10;Description automatically generated">
            <a:extLst>
              <a:ext uri="{FF2B5EF4-FFF2-40B4-BE49-F238E27FC236}">
                <a16:creationId xmlns:a16="http://schemas.microsoft.com/office/drawing/2014/main" id="{B1FCF38F-D823-48DF-B90B-F30CE1EB2E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98800"/>
            <a:ext cx="9144000" cy="5359200"/>
          </a:xfrm>
          <a:prstGeom prst="rect">
            <a:avLst/>
          </a:prstGeom>
        </p:spPr>
      </p:pic>
      <p:sp>
        <p:nvSpPr>
          <p:cNvPr id="2" name="Text Placeholder 1"/>
          <p:cNvSpPr>
            <a:spLocks noGrp="1"/>
          </p:cNvSpPr>
          <p:nvPr>
            <p:ph type="body" sz="quarter" idx="13"/>
          </p:nvPr>
        </p:nvSpPr>
        <p:spPr/>
        <p:txBody>
          <a:bodyPr/>
          <a:lstStyle/>
          <a:p>
            <a:r>
              <a:rPr lang="en-GB" dirty="0"/>
              <a:t>Identifying the problem</a:t>
            </a:r>
          </a:p>
        </p:txBody>
      </p:sp>
      <p:sp>
        <p:nvSpPr>
          <p:cNvPr id="3" name="Text Placeholder 2"/>
          <p:cNvSpPr>
            <a:spLocks noGrp="1"/>
          </p:cNvSpPr>
          <p:nvPr>
            <p:ph type="body" sz="quarter" idx="14"/>
          </p:nvPr>
        </p:nvSpPr>
        <p:spPr/>
        <p:txBody>
          <a:bodyPr/>
          <a:lstStyle/>
          <a:p>
            <a:r>
              <a:rPr lang="en-GB" dirty="0"/>
              <a:t>In 1980s James Dyson noticed that many traditional vacuum cleaners were inefficient, heavy and difficult to manoeuvre. Some also: </a:t>
            </a:r>
          </a:p>
          <a:p>
            <a:pPr lvl="1"/>
            <a:r>
              <a:rPr lang="en-GB" dirty="0"/>
              <a:t>blew dust and harmful particles back into the air</a:t>
            </a:r>
          </a:p>
          <a:p>
            <a:pPr lvl="1"/>
            <a:r>
              <a:rPr lang="en-GB" dirty="0"/>
              <a:t>clogged easily and lost suction </a:t>
            </a:r>
          </a:p>
          <a:p>
            <a:pPr lvl="1"/>
            <a:r>
              <a:rPr lang="en-GB" dirty="0"/>
              <a:t>required a collection bag</a:t>
            </a:r>
          </a:p>
          <a:p>
            <a:pPr marL="444500" lvl="1" indent="0">
              <a:buNone/>
            </a:pPr>
            <a:endParaRPr lang="en-GB" dirty="0"/>
          </a:p>
        </p:txBody>
      </p:sp>
    </p:spTree>
    <p:extLst>
      <p:ext uri="{BB962C8B-B14F-4D97-AF65-F5344CB8AC3E}">
        <p14:creationId xmlns:p14="http://schemas.microsoft.com/office/powerpoint/2010/main" val="1446198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Working on a solution</a:t>
            </a:r>
          </a:p>
        </p:txBody>
      </p:sp>
      <p:sp>
        <p:nvSpPr>
          <p:cNvPr id="3" name="Text Placeholder 2"/>
          <p:cNvSpPr>
            <a:spLocks noGrp="1"/>
          </p:cNvSpPr>
          <p:nvPr>
            <p:ph type="body" sz="quarter" idx="14"/>
          </p:nvPr>
        </p:nvSpPr>
        <p:spPr>
          <a:xfrm>
            <a:off x="724280" y="1704179"/>
            <a:ext cx="7797230" cy="4179346"/>
          </a:xfrm>
        </p:spPr>
        <p:txBody>
          <a:bodyPr/>
          <a:lstStyle/>
          <a:p>
            <a:r>
              <a:rPr lang="en-GB" dirty="0"/>
              <a:t>Through analysis, development and continuous improvement, James Dyson created a new </a:t>
            </a:r>
            <a:br>
              <a:rPr lang="en-GB" dirty="0"/>
            </a:br>
            <a:r>
              <a:rPr lang="en-GB" dirty="0"/>
              <a:t>type of vacuum cleaner</a:t>
            </a:r>
          </a:p>
          <a:p>
            <a:pPr lvl="1"/>
            <a:r>
              <a:rPr lang="en-GB" dirty="0"/>
              <a:t>1993 the DC01 used centrifugal technology to extract </a:t>
            </a:r>
            <a:br>
              <a:rPr lang="en-GB" dirty="0"/>
            </a:br>
            <a:r>
              <a:rPr lang="en-GB" dirty="0"/>
              <a:t>dirt from carpets without the use of a collection bag</a:t>
            </a:r>
          </a:p>
          <a:p>
            <a:pPr lvl="1"/>
            <a:r>
              <a:rPr lang="en-GB" dirty="0"/>
              <a:t>By 2001 the DC07 had exchanged a single cyclone </a:t>
            </a:r>
            <a:br>
              <a:rPr lang="en-GB" dirty="0"/>
            </a:br>
            <a:r>
              <a:rPr lang="en-GB" dirty="0"/>
              <a:t>for seven, increasing the machines power by 50%</a:t>
            </a:r>
          </a:p>
          <a:p>
            <a:pPr lvl="1"/>
            <a:r>
              <a:rPr lang="en-GB" dirty="0"/>
              <a:t>A bin trigger release and washable filters were added</a:t>
            </a:r>
          </a:p>
          <a:p>
            <a:pPr lvl="1"/>
            <a:r>
              <a:rPr lang="en-GB" dirty="0"/>
              <a:t>Each new version shows continued improvement </a:t>
            </a:r>
            <a:br>
              <a:rPr lang="en-GB" dirty="0"/>
            </a:br>
            <a:r>
              <a:rPr lang="en-GB" dirty="0"/>
              <a:t>in areas such as portability and power</a:t>
            </a:r>
          </a:p>
        </p:txBody>
      </p:sp>
      <p:pic>
        <p:nvPicPr>
          <p:cNvPr id="6" name="Picture 5">
            <a:extLst>
              <a:ext uri="{FF2B5EF4-FFF2-40B4-BE49-F238E27FC236}">
                <a16:creationId xmlns:a16="http://schemas.microsoft.com/office/drawing/2014/main" id="{AA124C79-3B84-4F71-8D05-3F232EB950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4600" y="1577005"/>
            <a:ext cx="1133601" cy="4678026"/>
          </a:xfrm>
          <a:prstGeom prst="rect">
            <a:avLst/>
          </a:prstGeom>
        </p:spPr>
      </p:pic>
    </p:spTree>
    <p:extLst>
      <p:ext uri="{BB962C8B-B14F-4D97-AF65-F5344CB8AC3E}">
        <p14:creationId xmlns:p14="http://schemas.microsoft.com/office/powerpoint/2010/main" val="4678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1</a:t>
            </a:r>
          </a:p>
        </p:txBody>
      </p:sp>
      <p:sp>
        <p:nvSpPr>
          <p:cNvPr id="3" name="Text Placeholder 2"/>
          <p:cNvSpPr>
            <a:spLocks noGrp="1"/>
          </p:cNvSpPr>
          <p:nvPr>
            <p:ph type="body" sz="quarter" idx="14"/>
          </p:nvPr>
        </p:nvSpPr>
        <p:spPr/>
        <p:txBody>
          <a:bodyPr/>
          <a:lstStyle/>
          <a:p>
            <a:r>
              <a:rPr lang="en-GB" dirty="0"/>
              <a:t>Complete </a:t>
            </a:r>
            <a:r>
              <a:rPr lang="en-GB" b="1" dirty="0"/>
              <a:t>Tasks 1</a:t>
            </a:r>
            <a:r>
              <a:rPr lang="en-GB" dirty="0"/>
              <a:t> and</a:t>
            </a:r>
            <a:r>
              <a:rPr lang="en-GB" b="1" dirty="0"/>
              <a:t> 2</a:t>
            </a:r>
            <a:r>
              <a:rPr lang="en-GB" dirty="0"/>
              <a:t> on </a:t>
            </a:r>
            <a:r>
              <a:rPr lang="en-GB" b="1" dirty="0"/>
              <a:t>Worksheet 1</a:t>
            </a:r>
          </a:p>
        </p:txBody>
      </p:sp>
    </p:spTree>
    <p:extLst>
      <p:ext uri="{BB962C8B-B14F-4D97-AF65-F5344CB8AC3E}">
        <p14:creationId xmlns:p14="http://schemas.microsoft.com/office/powerpoint/2010/main" val="3669668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Total design</a:t>
            </a:r>
          </a:p>
        </p:txBody>
      </p:sp>
      <p:sp>
        <p:nvSpPr>
          <p:cNvPr id="3" name="Text Placeholder 2"/>
          <p:cNvSpPr>
            <a:spLocks noGrp="1"/>
          </p:cNvSpPr>
          <p:nvPr>
            <p:ph type="body" sz="quarter" idx="14"/>
          </p:nvPr>
        </p:nvSpPr>
        <p:spPr/>
        <p:txBody>
          <a:bodyPr/>
          <a:lstStyle/>
          <a:p>
            <a:r>
              <a:rPr lang="en-GB" dirty="0"/>
              <a:t>In the mid 1980s, design engineer and lecturer Stuart Pugh devised a system called ‘Total Design’</a:t>
            </a:r>
          </a:p>
          <a:p>
            <a:pPr lvl="1"/>
            <a:r>
              <a:rPr lang="en-US" dirty="0"/>
              <a:t>“Total Design is the systematic activity necessary, from the identification of the market/user need, to the selling of the successful product to satisfy that need – an activity that encompasses product, process, people and organisation.”  </a:t>
            </a:r>
            <a:r>
              <a:rPr lang="en-US" sz="1400" dirty="0"/>
              <a:t>Stuart Pugh</a:t>
            </a:r>
          </a:p>
          <a:p>
            <a:r>
              <a:rPr lang="en-US" dirty="0"/>
              <a:t>In this work he stressed the importance of a product design specification (PDS) to guide the designer through the design and development process</a:t>
            </a:r>
            <a:endParaRPr lang="en-GB" dirty="0"/>
          </a:p>
        </p:txBody>
      </p:sp>
    </p:spTree>
    <p:extLst>
      <p:ext uri="{BB962C8B-B14F-4D97-AF65-F5344CB8AC3E}">
        <p14:creationId xmlns:p14="http://schemas.microsoft.com/office/powerpoint/2010/main" val="22937982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7EED7A-9987-46FA-B8FF-FB72B5D514E8}">
  <ds:schemaRefs>
    <ds:schemaRef ds:uri="http://schemas.microsoft.com/sharepoint/v3/contenttype/forms"/>
  </ds:schemaRefs>
</ds:datastoreItem>
</file>

<file path=customXml/itemProps2.xml><?xml version="1.0" encoding="utf-8"?>
<ds:datastoreItem xmlns:ds="http://schemas.openxmlformats.org/officeDocument/2006/customXml" ds:itemID="{30814B01-09BB-49E9-BFDE-0B91277CCD92}">
  <ds:schemaRefs>
    <ds:schemaRef ds:uri="http://purl.org/dc/terms/"/>
    <ds:schemaRef ds:uri="http://schemas.openxmlformats.org/package/2006/metadata/core-properties"/>
    <ds:schemaRef ds:uri="94dce8ab-38ff-4714-b1ed-1fc5e4d9abd1"/>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1ef05dc5-97a2-498b-bf7c-bd189143a1ff"/>
    <ds:schemaRef ds:uri="http://www.w3.org/XML/1998/namespace"/>
  </ds:schemaRefs>
</ds:datastoreItem>
</file>

<file path=customXml/itemProps3.xml><?xml version="1.0" encoding="utf-8"?>
<ds:datastoreItem xmlns:ds="http://schemas.openxmlformats.org/officeDocument/2006/customXml" ds:itemID="{44532FDD-1D04-4596-BF1C-3E5065DDBD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4117</TotalTime>
  <Words>675</Words>
  <Application>Microsoft Office PowerPoint</Application>
  <PresentationFormat>On-screen Show (4:3)</PresentationFormat>
  <Paragraphs>133</Paragraphs>
  <Slides>24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Museo 500</vt:lpstr>
      <vt:lpstr>Arial</vt:lpstr>
      <vt:lpstr>Museo900-Regular</vt:lpstr>
      <vt:lpstr>Museo 700</vt:lpstr>
      <vt:lpstr>Museo 100</vt:lpstr>
      <vt:lpstr>Calibri</vt:lpstr>
      <vt:lpstr>Museo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Heathcote</cp:lastModifiedBy>
  <cp:revision>314</cp:revision>
  <cp:lastPrinted>2016-07-07T15:33:43Z</cp:lastPrinted>
  <dcterms:created xsi:type="dcterms:W3CDTF">2016-07-06T09:17:47Z</dcterms:created>
  <dcterms:modified xsi:type="dcterms:W3CDTF">2019-08-28T13:15:06Z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