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7" r:id="rId5"/>
    <p:sldId id="258" r:id="rId6"/>
    <p:sldId id="262" r:id="rId7"/>
    <p:sldId id="263" r:id="rId8"/>
    <p:sldId id="264" r:id="rId9"/>
    <p:sldId id="265" r:id="rId10"/>
    <p:sldId id="266" r:id="rId11"/>
    <p:sldId id="267" r:id="rId12"/>
    <p:sldId id="268" r:id="rId13"/>
    <p:sldId id="269" r:id="rId14"/>
    <p:sldId id="278" r:id="rId15"/>
    <p:sldId id="270" r:id="rId16"/>
    <p:sldId id="271" r:id="rId17"/>
    <p:sldId id="286" r:id="rId18"/>
    <p:sldId id="279" r:id="rId19"/>
    <p:sldId id="273" r:id="rId20"/>
    <p:sldId id="285" r:id="rId21"/>
    <p:sldId id="274" r:id="rId22"/>
    <p:sldId id="275" r:id="rId23"/>
    <p:sldId id="276" r:id="rId24"/>
    <p:sldId id="277" r:id="rId25"/>
    <p:sldId id="259" r:id="rId26"/>
  </p:sldIdLst>
  <p:sldSz cx="9144000" cy="6858000" type="screen4x3"/>
  <p:notesSz cx="6797675" cy="9926638"/>
  <p:embeddedFontLst>
    <p:embeddedFont>
      <p:font typeface="Calibri" panose="020F0502020204030204" pitchFamily="34" charset="0"/>
      <p:regular r:id="rId28"/>
      <p:bold r:id="rId29"/>
      <p:italic r:id="rId30"/>
      <p:boldItalic r:id="rId31"/>
    </p:embeddedFont>
    <p:embeddedFont>
      <p:font typeface="Museo 100" panose="02000000000000000000" charset="0"/>
      <p:regular r:id="rId32"/>
    </p:embeddedFont>
    <p:embeddedFont>
      <p:font typeface="Museo 500" panose="02000000000000000000" charset="0"/>
      <p:regular r:id="rId33"/>
    </p:embeddedFont>
    <p:embeddedFont>
      <p:font typeface="Museo 700" panose="02000000000000000000" charset="0"/>
      <p:bold r:id="rId34"/>
    </p:embeddedFont>
    <p:embeddedFont>
      <p:font typeface="Museo 900" panose="02000000000000000000" charset="0"/>
      <p:bold r:id="rId35"/>
    </p:embeddedFont>
    <p:embeddedFont>
      <p:font typeface="Museo900-Regular" panose="02000000000000000000" charset="0"/>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453" userDrawn="1">
          <p15:clr>
            <a:srgbClr val="A4A3A4"/>
          </p15:clr>
        </p15:guide>
        <p15:guide id="3" orient="horz" pos="4201" userDrawn="1">
          <p15:clr>
            <a:srgbClr val="A4A3A4"/>
          </p15:clr>
        </p15:guide>
        <p15:guide id="4" orient="horz" pos="1072" userDrawn="1">
          <p15:clr>
            <a:srgbClr val="A4A3A4"/>
          </p15:clr>
        </p15:guide>
        <p15:guide id="5" pos="5488" userDrawn="1">
          <p15:clr>
            <a:srgbClr val="A4A3A4"/>
          </p15:clr>
        </p15:guide>
        <p15:guide id="6" orient="horz" pos="200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E3C"/>
    <a:srgbClr val="FCFCFD"/>
    <a:srgbClr val="E34413"/>
    <a:srgbClr val="F2F0F3"/>
    <a:srgbClr val="CDDBDB"/>
    <a:srgbClr val="FFC501"/>
    <a:srgbClr val="49909C"/>
    <a:srgbClr val="20692A"/>
    <a:srgbClr val="C1C6CC"/>
    <a:srgbClr val="D1D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376A4-9A7A-448D-88A4-DCB7047C8782}" v="7" dt="2019-05-02T13:08:58.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9" autoAdjust="0"/>
  </p:normalViewPr>
  <p:slideViewPr>
    <p:cSldViewPr snapToGrid="0">
      <p:cViewPr varScale="1">
        <p:scale>
          <a:sx n="114" d="100"/>
          <a:sy n="114" d="100"/>
        </p:scale>
        <p:origin x="1524" y="114"/>
      </p:cViewPr>
      <p:guideLst>
        <p:guide orient="horz" pos="572"/>
        <p:guide pos="453"/>
        <p:guide orient="horz" pos="4201"/>
        <p:guide orient="horz" pos="1072"/>
        <p:guide pos="5488"/>
        <p:guide orient="horz" pos="20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ED1A0B72-1748-4B61-8255-F4502EA7D2CF}"/>
    <pc:docChg chg="undo custSel addSld modSld">
      <pc:chgData name="Leonora Sheppard" userId="3688f6d8-1f97-408e-a4fe-cc859c551ddb" providerId="ADAL" clId="{ED1A0B72-1748-4B61-8255-F4502EA7D2CF}" dt="2019-04-18T10:43:14.341" v="111" actId="20577"/>
      <pc:docMkLst>
        <pc:docMk/>
      </pc:docMkLst>
      <pc:sldChg chg="modSp">
        <pc:chgData name="Leonora Sheppard" userId="3688f6d8-1f97-408e-a4fe-cc859c551ddb" providerId="ADAL" clId="{ED1A0B72-1748-4B61-8255-F4502EA7D2CF}" dt="2019-04-18T10:03:33.888" v="96" actId="207"/>
        <pc:sldMkLst>
          <pc:docMk/>
          <pc:sldMk cId="0" sldId="264"/>
        </pc:sldMkLst>
        <pc:spChg chg="mod">
          <ac:chgData name="Leonora Sheppard" userId="3688f6d8-1f97-408e-a4fe-cc859c551ddb" providerId="ADAL" clId="{ED1A0B72-1748-4B61-8255-F4502EA7D2CF}" dt="2019-04-18T10:03:33.888" v="96" actId="207"/>
          <ac:spMkLst>
            <pc:docMk/>
            <pc:sldMk cId="0" sldId="264"/>
            <ac:spMk id="88" creationId="{00000000-0000-0000-0000-000000000000}"/>
          </ac:spMkLst>
        </pc:spChg>
      </pc:sldChg>
      <pc:sldChg chg="modSp">
        <pc:chgData name="Leonora Sheppard" userId="3688f6d8-1f97-408e-a4fe-cc859c551ddb" providerId="ADAL" clId="{ED1A0B72-1748-4B61-8255-F4502EA7D2CF}" dt="2019-04-18T10:04:01.942" v="98" actId="12"/>
        <pc:sldMkLst>
          <pc:docMk/>
          <pc:sldMk cId="0" sldId="265"/>
        </pc:sldMkLst>
        <pc:spChg chg="mod">
          <ac:chgData name="Leonora Sheppard" userId="3688f6d8-1f97-408e-a4fe-cc859c551ddb" providerId="ADAL" clId="{ED1A0B72-1748-4B61-8255-F4502EA7D2CF}" dt="2019-04-18T10:04:01.942" v="98" actId="12"/>
          <ac:spMkLst>
            <pc:docMk/>
            <pc:sldMk cId="0" sldId="265"/>
            <ac:spMk id="95" creationId="{00000000-0000-0000-0000-000000000000}"/>
          </ac:spMkLst>
        </pc:spChg>
      </pc:sldChg>
      <pc:sldChg chg="modSp">
        <pc:chgData name="Leonora Sheppard" userId="3688f6d8-1f97-408e-a4fe-cc859c551ddb" providerId="ADAL" clId="{ED1A0B72-1748-4B61-8255-F4502EA7D2CF}" dt="2019-04-18T09:34:54.838" v="5" actId="14100"/>
        <pc:sldMkLst>
          <pc:docMk/>
          <pc:sldMk cId="0" sldId="268"/>
        </pc:sldMkLst>
        <pc:spChg chg="mod">
          <ac:chgData name="Leonora Sheppard" userId="3688f6d8-1f97-408e-a4fe-cc859c551ddb" providerId="ADAL" clId="{ED1A0B72-1748-4B61-8255-F4502EA7D2CF}" dt="2019-04-18T09:34:54.838" v="5" actId="14100"/>
          <ac:spMkLst>
            <pc:docMk/>
            <pc:sldMk cId="0" sldId="268"/>
            <ac:spMk id="122" creationId="{00000000-0000-0000-0000-000000000000}"/>
          </ac:spMkLst>
        </pc:spChg>
      </pc:sldChg>
      <pc:sldChg chg="modSp">
        <pc:chgData name="Leonora Sheppard" userId="3688f6d8-1f97-408e-a4fe-cc859c551ddb" providerId="ADAL" clId="{ED1A0B72-1748-4B61-8255-F4502EA7D2CF}" dt="2019-04-18T09:35:50.484" v="8" actId="20577"/>
        <pc:sldMkLst>
          <pc:docMk/>
          <pc:sldMk cId="0" sldId="269"/>
        </pc:sldMkLst>
        <pc:spChg chg="mod">
          <ac:chgData name="Leonora Sheppard" userId="3688f6d8-1f97-408e-a4fe-cc859c551ddb" providerId="ADAL" clId="{ED1A0B72-1748-4B61-8255-F4502EA7D2CF}" dt="2019-04-18T09:35:50.484" v="8" actId="20577"/>
          <ac:spMkLst>
            <pc:docMk/>
            <pc:sldMk cId="0" sldId="269"/>
            <ac:spMk id="132" creationId="{00000000-0000-0000-0000-000000000000}"/>
          </ac:spMkLst>
        </pc:spChg>
      </pc:sldChg>
      <pc:sldChg chg="modSp">
        <pc:chgData name="Leonora Sheppard" userId="3688f6d8-1f97-408e-a4fe-cc859c551ddb" providerId="ADAL" clId="{ED1A0B72-1748-4B61-8255-F4502EA7D2CF}" dt="2019-04-18T10:04:20.255" v="101" actId="12"/>
        <pc:sldMkLst>
          <pc:docMk/>
          <pc:sldMk cId="0" sldId="270"/>
        </pc:sldMkLst>
        <pc:spChg chg="mod">
          <ac:chgData name="Leonora Sheppard" userId="3688f6d8-1f97-408e-a4fe-cc859c551ddb" providerId="ADAL" clId="{ED1A0B72-1748-4B61-8255-F4502EA7D2CF}" dt="2019-04-18T10:04:20.255" v="101" actId="12"/>
          <ac:spMkLst>
            <pc:docMk/>
            <pc:sldMk cId="0" sldId="270"/>
            <ac:spMk id="143" creationId="{00000000-0000-0000-0000-000000000000}"/>
          </ac:spMkLst>
        </pc:spChg>
        <pc:picChg chg="mod">
          <ac:chgData name="Leonora Sheppard" userId="3688f6d8-1f97-408e-a4fe-cc859c551ddb" providerId="ADAL" clId="{ED1A0B72-1748-4B61-8255-F4502EA7D2CF}" dt="2019-04-18T10:04:09.207" v="99" actId="1076"/>
          <ac:picMkLst>
            <pc:docMk/>
            <pc:sldMk cId="0" sldId="270"/>
            <ac:picMk id="141" creationId="{00000000-0000-0000-0000-000000000000}"/>
          </ac:picMkLst>
        </pc:picChg>
      </pc:sldChg>
      <pc:sldChg chg="modSp">
        <pc:chgData name="Leonora Sheppard" userId="3688f6d8-1f97-408e-a4fe-cc859c551ddb" providerId="ADAL" clId="{ED1A0B72-1748-4B61-8255-F4502EA7D2CF}" dt="2019-04-18T09:48:43.017" v="60" actId="1076"/>
        <pc:sldMkLst>
          <pc:docMk/>
          <pc:sldMk cId="0" sldId="271"/>
        </pc:sldMkLst>
        <pc:spChg chg="mod">
          <ac:chgData name="Leonora Sheppard" userId="3688f6d8-1f97-408e-a4fe-cc859c551ddb" providerId="ADAL" clId="{ED1A0B72-1748-4B61-8255-F4502EA7D2CF}" dt="2019-04-18T09:48:32.441" v="58" actId="2711"/>
          <ac:spMkLst>
            <pc:docMk/>
            <pc:sldMk cId="0" sldId="271"/>
            <ac:spMk id="153" creationId="{00000000-0000-0000-0000-000000000000}"/>
          </ac:spMkLst>
        </pc:spChg>
        <pc:picChg chg="mod">
          <ac:chgData name="Leonora Sheppard" userId="3688f6d8-1f97-408e-a4fe-cc859c551ddb" providerId="ADAL" clId="{ED1A0B72-1748-4B61-8255-F4502EA7D2CF}" dt="2019-04-18T09:48:43.017" v="60" actId="1076"/>
          <ac:picMkLst>
            <pc:docMk/>
            <pc:sldMk cId="0" sldId="271"/>
            <ac:picMk id="150" creationId="{00000000-0000-0000-0000-000000000000}"/>
          </ac:picMkLst>
        </pc:picChg>
      </pc:sldChg>
      <pc:sldChg chg="modSp">
        <pc:chgData name="Leonora Sheppard" userId="3688f6d8-1f97-408e-a4fe-cc859c551ddb" providerId="ADAL" clId="{ED1A0B72-1748-4B61-8255-F4502EA7D2CF}" dt="2019-04-18T09:45:46.963" v="14" actId="1076"/>
        <pc:sldMkLst>
          <pc:docMk/>
          <pc:sldMk cId="0" sldId="273"/>
        </pc:sldMkLst>
        <pc:picChg chg="mod">
          <ac:chgData name="Leonora Sheppard" userId="3688f6d8-1f97-408e-a4fe-cc859c551ddb" providerId="ADAL" clId="{ED1A0B72-1748-4B61-8255-F4502EA7D2CF}" dt="2019-04-18T09:45:46.963" v="14" actId="1076"/>
          <ac:picMkLst>
            <pc:docMk/>
            <pc:sldMk cId="0" sldId="273"/>
            <ac:picMk id="168" creationId="{00000000-0000-0000-0000-000000000000}"/>
          </ac:picMkLst>
        </pc:picChg>
      </pc:sldChg>
      <pc:sldChg chg="modSp">
        <pc:chgData name="Leonora Sheppard" userId="3688f6d8-1f97-408e-a4fe-cc859c551ddb" providerId="ADAL" clId="{ED1A0B72-1748-4B61-8255-F4502EA7D2CF}" dt="2019-04-18T10:05:10.214" v="107" actId="12"/>
        <pc:sldMkLst>
          <pc:docMk/>
          <pc:sldMk cId="0" sldId="275"/>
        </pc:sldMkLst>
        <pc:spChg chg="mod">
          <ac:chgData name="Leonora Sheppard" userId="3688f6d8-1f97-408e-a4fe-cc859c551ddb" providerId="ADAL" clId="{ED1A0B72-1748-4B61-8255-F4502EA7D2CF}" dt="2019-04-18T10:05:10.214" v="107" actId="12"/>
          <ac:spMkLst>
            <pc:docMk/>
            <pc:sldMk cId="0" sldId="275"/>
            <ac:spMk id="189" creationId="{00000000-0000-0000-0000-000000000000}"/>
          </ac:spMkLst>
        </pc:spChg>
      </pc:sldChg>
      <pc:sldChg chg="modSp">
        <pc:chgData name="Leonora Sheppard" userId="3688f6d8-1f97-408e-a4fe-cc859c551ddb" providerId="ADAL" clId="{ED1A0B72-1748-4B61-8255-F4502EA7D2CF}" dt="2019-04-18T10:43:14.341" v="111" actId="20577"/>
        <pc:sldMkLst>
          <pc:docMk/>
          <pc:sldMk cId="0" sldId="276"/>
        </pc:sldMkLst>
        <pc:spChg chg="mod">
          <ac:chgData name="Leonora Sheppard" userId="3688f6d8-1f97-408e-a4fe-cc859c551ddb" providerId="ADAL" clId="{ED1A0B72-1748-4B61-8255-F4502EA7D2CF}" dt="2019-04-18T10:43:14.341" v="111" actId="20577"/>
          <ac:spMkLst>
            <pc:docMk/>
            <pc:sldMk cId="0" sldId="276"/>
            <ac:spMk id="198" creationId="{00000000-0000-0000-0000-000000000000}"/>
          </ac:spMkLst>
        </pc:spChg>
      </pc:sldChg>
      <pc:sldChg chg="addSp delSp modSp add setBg">
        <pc:chgData name="Leonora Sheppard" userId="3688f6d8-1f97-408e-a4fe-cc859c551ddb" providerId="ADAL" clId="{ED1A0B72-1748-4B61-8255-F4502EA7D2CF}" dt="2019-04-18T10:04:44.574" v="105" actId="20577"/>
        <pc:sldMkLst>
          <pc:docMk/>
          <pc:sldMk cId="4207130249" sldId="286"/>
        </pc:sldMkLst>
        <pc:spChg chg="mod">
          <ac:chgData name="Leonora Sheppard" userId="3688f6d8-1f97-408e-a4fe-cc859c551ddb" providerId="ADAL" clId="{ED1A0B72-1748-4B61-8255-F4502EA7D2CF}" dt="2019-04-18T10:04:44.574" v="105" actId="20577"/>
          <ac:spMkLst>
            <pc:docMk/>
            <pc:sldMk cId="4207130249" sldId="286"/>
            <ac:spMk id="162" creationId="{00000000-0000-0000-0000-000000000000}"/>
          </ac:spMkLst>
        </pc:spChg>
        <pc:picChg chg="add mod ord modCrop">
          <ac:chgData name="Leonora Sheppard" userId="3688f6d8-1f97-408e-a4fe-cc859c551ddb" providerId="ADAL" clId="{ED1A0B72-1748-4B61-8255-F4502EA7D2CF}" dt="2019-04-18T09:53:52.040" v="85" actId="1076"/>
          <ac:picMkLst>
            <pc:docMk/>
            <pc:sldMk cId="4207130249" sldId="286"/>
            <ac:picMk id="3" creationId="{ABFFF7FA-DC8E-4BCC-8E0E-A7F5150F5C23}"/>
          </ac:picMkLst>
        </pc:picChg>
        <pc:picChg chg="del">
          <ac:chgData name="Leonora Sheppard" userId="3688f6d8-1f97-408e-a4fe-cc859c551ddb" providerId="ADAL" clId="{ED1A0B72-1748-4B61-8255-F4502EA7D2CF}" dt="2019-04-18T09:50:26.253" v="62" actId="478"/>
          <ac:picMkLst>
            <pc:docMk/>
            <pc:sldMk cId="4207130249" sldId="286"/>
            <ac:picMk id="160" creationId="{00000000-0000-0000-0000-000000000000}"/>
          </ac:picMkLst>
        </pc:picChg>
      </pc:sldChg>
    </pc:docChg>
  </pc:docChgLst>
  <pc:docChgLst>
    <pc:chgData name="Mike Ross" userId="7954c944-6085-4b08-be0b-82a8f61afa5b" providerId="ADAL" clId="{6D1376A4-9A7A-448D-88A4-DCB7047C8782}"/>
    <pc:docChg chg="undo redo custSel addSld delSld modSld sldOrd modMainMaster">
      <pc:chgData name="Mike Ross" userId="7954c944-6085-4b08-be0b-82a8f61afa5b" providerId="ADAL" clId="{6D1376A4-9A7A-448D-88A4-DCB7047C8782}" dt="2019-05-03T10:22:05.021" v="2084" actId="20577"/>
      <pc:docMkLst>
        <pc:docMk/>
      </pc:docMkLst>
      <pc:sldChg chg="modSp ord">
        <pc:chgData name="Mike Ross" userId="7954c944-6085-4b08-be0b-82a8f61afa5b" providerId="ADAL" clId="{6D1376A4-9A7A-448D-88A4-DCB7047C8782}" dt="2019-04-16T13:34:58.123" v="1939" actId="20577"/>
        <pc:sldMkLst>
          <pc:docMk/>
          <pc:sldMk cId="4135027854" sldId="258"/>
        </pc:sldMkLst>
        <pc:spChg chg="mod">
          <ac:chgData name="Mike Ross" userId="7954c944-6085-4b08-be0b-82a8f61afa5b" providerId="ADAL" clId="{6D1376A4-9A7A-448D-88A4-DCB7047C8782}" dt="2019-04-16T13:34:58.123" v="1939" actId="20577"/>
          <ac:spMkLst>
            <pc:docMk/>
            <pc:sldMk cId="4135027854" sldId="258"/>
            <ac:spMk id="2" creationId="{00000000-0000-0000-0000-000000000000}"/>
          </ac:spMkLst>
        </pc:spChg>
      </pc:sldChg>
      <pc:sldChg chg="addSp delSp modSp add">
        <pc:chgData name="Mike Ross" userId="7954c944-6085-4b08-be0b-82a8f61afa5b" providerId="ADAL" clId="{6D1376A4-9A7A-448D-88A4-DCB7047C8782}" dt="2019-04-16T13:45:27.885" v="1986" actId="1076"/>
        <pc:sldMkLst>
          <pc:docMk/>
          <pc:sldMk cId="0" sldId="262"/>
        </pc:sldMkLst>
        <pc:spChg chg="mod">
          <ac:chgData name="Mike Ross" userId="7954c944-6085-4b08-be0b-82a8f61afa5b" providerId="ADAL" clId="{6D1376A4-9A7A-448D-88A4-DCB7047C8782}" dt="2019-04-16T13:45:14.465" v="1981" actId="20577"/>
          <ac:spMkLst>
            <pc:docMk/>
            <pc:sldMk cId="0" sldId="262"/>
            <ac:spMk id="69" creationId="{00000000-0000-0000-0000-000000000000}"/>
          </ac:spMkLst>
        </pc:spChg>
        <pc:picChg chg="del mod modCrop">
          <ac:chgData name="Mike Ross" userId="7954c944-6085-4b08-be0b-82a8f61afa5b" providerId="ADAL" clId="{6D1376A4-9A7A-448D-88A4-DCB7047C8782}" dt="2019-04-16T13:43:50.910" v="1941" actId="478"/>
          <ac:picMkLst>
            <pc:docMk/>
            <pc:sldMk cId="0" sldId="262"/>
            <ac:picMk id="70" creationId="{00000000-0000-0000-0000-000000000000}"/>
          </ac:picMkLst>
        </pc:picChg>
        <pc:picChg chg="mod ord">
          <ac:chgData name="Mike Ross" userId="7954c944-6085-4b08-be0b-82a8f61afa5b" providerId="ADAL" clId="{6D1376A4-9A7A-448D-88A4-DCB7047C8782}" dt="2019-03-22T09:10:18.651" v="21" actId="1076"/>
          <ac:picMkLst>
            <pc:docMk/>
            <pc:sldMk cId="0" sldId="262"/>
            <ac:picMk id="71" creationId="{00000000-0000-0000-0000-000000000000}"/>
          </ac:picMkLst>
        </pc:picChg>
        <pc:picChg chg="mod">
          <ac:chgData name="Mike Ross" userId="7954c944-6085-4b08-be0b-82a8f61afa5b" providerId="ADAL" clId="{6D1376A4-9A7A-448D-88A4-DCB7047C8782}" dt="2019-03-22T09:10:33.858" v="23" actId="1076"/>
          <ac:picMkLst>
            <pc:docMk/>
            <pc:sldMk cId="0" sldId="262"/>
            <ac:picMk id="72" creationId="{00000000-0000-0000-0000-000000000000}"/>
          </ac:picMkLst>
        </pc:picChg>
        <pc:picChg chg="mod ord">
          <ac:chgData name="Mike Ross" userId="7954c944-6085-4b08-be0b-82a8f61afa5b" providerId="ADAL" clId="{6D1376A4-9A7A-448D-88A4-DCB7047C8782}" dt="2019-04-16T13:45:26.324" v="1985" actId="1076"/>
          <ac:picMkLst>
            <pc:docMk/>
            <pc:sldMk cId="0" sldId="262"/>
            <ac:picMk id="73" creationId="{00000000-0000-0000-0000-000000000000}"/>
          </ac:picMkLst>
        </pc:picChg>
        <pc:picChg chg="mod">
          <ac:chgData name="Mike Ross" userId="7954c944-6085-4b08-be0b-82a8f61afa5b" providerId="ADAL" clId="{6D1376A4-9A7A-448D-88A4-DCB7047C8782}" dt="2019-04-16T13:45:27.885" v="1986" actId="1076"/>
          <ac:picMkLst>
            <pc:docMk/>
            <pc:sldMk cId="0" sldId="262"/>
            <ac:picMk id="74" creationId="{00000000-0000-0000-0000-000000000000}"/>
          </ac:picMkLst>
        </pc:picChg>
        <pc:picChg chg="add mod">
          <ac:chgData name="Mike Ross" userId="7954c944-6085-4b08-be0b-82a8f61afa5b" providerId="ADAL" clId="{6D1376A4-9A7A-448D-88A4-DCB7047C8782}" dt="2019-04-16T13:45:21.637" v="1983" actId="1076"/>
          <ac:picMkLst>
            <pc:docMk/>
            <pc:sldMk cId="0" sldId="262"/>
            <ac:picMk id="1026" creationId="{538DCE0F-0693-4203-86F9-C99F8D712040}"/>
          </ac:picMkLst>
        </pc:picChg>
      </pc:sldChg>
      <pc:sldChg chg="modSp add">
        <pc:chgData name="Mike Ross" userId="7954c944-6085-4b08-be0b-82a8f61afa5b" providerId="ADAL" clId="{6D1376A4-9A7A-448D-88A4-DCB7047C8782}" dt="2019-03-22T09:12:32.670" v="53" actId="14100"/>
        <pc:sldMkLst>
          <pc:docMk/>
          <pc:sldMk cId="0" sldId="263"/>
        </pc:sldMkLst>
        <pc:spChg chg="mod">
          <ac:chgData name="Mike Ross" userId="7954c944-6085-4b08-be0b-82a8f61afa5b" providerId="ADAL" clId="{6D1376A4-9A7A-448D-88A4-DCB7047C8782}" dt="2019-03-22T09:12:20.431" v="50" actId="20577"/>
          <ac:spMkLst>
            <pc:docMk/>
            <pc:sldMk cId="0" sldId="263"/>
            <ac:spMk id="81" creationId="{00000000-0000-0000-0000-000000000000}"/>
          </ac:spMkLst>
        </pc:spChg>
        <pc:picChg chg="mod modCrop">
          <ac:chgData name="Mike Ross" userId="7954c944-6085-4b08-be0b-82a8f61afa5b" providerId="ADAL" clId="{6D1376A4-9A7A-448D-88A4-DCB7047C8782}" dt="2019-03-22T09:12:32.670" v="53" actId="14100"/>
          <ac:picMkLst>
            <pc:docMk/>
            <pc:sldMk cId="0" sldId="263"/>
            <ac:picMk id="79" creationId="{00000000-0000-0000-0000-000000000000}"/>
          </ac:picMkLst>
        </pc:picChg>
      </pc:sldChg>
      <pc:sldChg chg="addSp delSp modSp add">
        <pc:chgData name="Mike Ross" userId="7954c944-6085-4b08-be0b-82a8f61afa5b" providerId="ADAL" clId="{6D1376A4-9A7A-448D-88A4-DCB7047C8782}" dt="2019-03-22T09:21:05.437" v="146" actId="20577"/>
        <pc:sldMkLst>
          <pc:docMk/>
          <pc:sldMk cId="0" sldId="264"/>
        </pc:sldMkLst>
        <pc:spChg chg="add del mod">
          <ac:chgData name="Mike Ross" userId="7954c944-6085-4b08-be0b-82a8f61afa5b" providerId="ADAL" clId="{6D1376A4-9A7A-448D-88A4-DCB7047C8782}" dt="2019-03-22T09:13:44.879" v="62"/>
          <ac:spMkLst>
            <pc:docMk/>
            <pc:sldMk cId="0" sldId="264"/>
            <ac:spMk id="2" creationId="{B6B4961A-5528-47A8-A381-0D2C93832DE1}"/>
          </ac:spMkLst>
        </pc:spChg>
        <pc:spChg chg="add del mod">
          <ac:chgData name="Mike Ross" userId="7954c944-6085-4b08-be0b-82a8f61afa5b" providerId="ADAL" clId="{6D1376A4-9A7A-448D-88A4-DCB7047C8782}" dt="2019-03-22T09:13:44.879" v="62"/>
          <ac:spMkLst>
            <pc:docMk/>
            <pc:sldMk cId="0" sldId="264"/>
            <ac:spMk id="3" creationId="{A0C010D1-7126-45F8-BD80-E7FCD854175A}"/>
          </ac:spMkLst>
        </pc:spChg>
        <pc:spChg chg="mod">
          <ac:chgData name="Mike Ross" userId="7954c944-6085-4b08-be0b-82a8f61afa5b" providerId="ADAL" clId="{6D1376A4-9A7A-448D-88A4-DCB7047C8782}" dt="2019-03-22T09:21:05.437" v="146" actId="20577"/>
          <ac:spMkLst>
            <pc:docMk/>
            <pc:sldMk cId="0" sldId="264"/>
            <ac:spMk id="88" creationId="{00000000-0000-0000-0000-000000000000}"/>
          </ac:spMkLst>
        </pc:spChg>
        <pc:picChg chg="mod">
          <ac:chgData name="Mike Ross" userId="7954c944-6085-4b08-be0b-82a8f61afa5b" providerId="ADAL" clId="{6D1376A4-9A7A-448D-88A4-DCB7047C8782}" dt="2019-03-22T09:20:35.991" v="127" actId="1076"/>
          <ac:picMkLst>
            <pc:docMk/>
            <pc:sldMk cId="0" sldId="264"/>
            <ac:picMk id="86" creationId="{00000000-0000-0000-0000-000000000000}"/>
          </ac:picMkLst>
        </pc:picChg>
        <pc:picChg chg="del mod">
          <ac:chgData name="Mike Ross" userId="7954c944-6085-4b08-be0b-82a8f61afa5b" providerId="ADAL" clId="{6D1376A4-9A7A-448D-88A4-DCB7047C8782}" dt="2019-03-22T09:13:13.173" v="55" actId="478"/>
          <ac:picMkLst>
            <pc:docMk/>
            <pc:sldMk cId="0" sldId="264"/>
            <ac:picMk id="89" creationId="{00000000-0000-0000-0000-000000000000}"/>
          </ac:picMkLst>
        </pc:picChg>
      </pc:sldChg>
      <pc:sldChg chg="addSp delSp modSp add">
        <pc:chgData name="Mike Ross" userId="7954c944-6085-4b08-be0b-82a8f61afa5b" providerId="ADAL" clId="{6D1376A4-9A7A-448D-88A4-DCB7047C8782}" dt="2019-05-02T13:01:40.727" v="2068"/>
        <pc:sldMkLst>
          <pc:docMk/>
          <pc:sldMk cId="0" sldId="265"/>
        </pc:sldMkLst>
        <pc:spChg chg="mod">
          <ac:chgData name="Mike Ross" userId="7954c944-6085-4b08-be0b-82a8f61afa5b" providerId="ADAL" clId="{6D1376A4-9A7A-448D-88A4-DCB7047C8782}" dt="2019-03-22T09:28:39.082" v="309" actId="20577"/>
          <ac:spMkLst>
            <pc:docMk/>
            <pc:sldMk cId="0" sldId="265"/>
            <ac:spMk id="95" creationId="{00000000-0000-0000-0000-000000000000}"/>
          </ac:spMkLst>
        </pc:spChg>
        <pc:spChg chg="del mod">
          <ac:chgData name="Mike Ross" userId="7954c944-6085-4b08-be0b-82a8f61afa5b" providerId="ADAL" clId="{6D1376A4-9A7A-448D-88A4-DCB7047C8782}" dt="2019-05-02T13:01:40.727" v="2068"/>
          <ac:spMkLst>
            <pc:docMk/>
            <pc:sldMk cId="0" sldId="265"/>
            <ac:spMk id="97" creationId="{00000000-0000-0000-0000-000000000000}"/>
          </ac:spMkLst>
        </pc:spChg>
        <pc:spChg chg="del mod">
          <ac:chgData name="Mike Ross" userId="7954c944-6085-4b08-be0b-82a8f61afa5b" providerId="ADAL" clId="{6D1376A4-9A7A-448D-88A4-DCB7047C8782}" dt="2019-05-02T13:01:38.037" v="2067"/>
          <ac:spMkLst>
            <pc:docMk/>
            <pc:sldMk cId="0" sldId="265"/>
            <ac:spMk id="98" creationId="{00000000-0000-0000-0000-000000000000}"/>
          </ac:spMkLst>
        </pc:spChg>
        <pc:picChg chg="del mod">
          <ac:chgData name="Mike Ross" userId="7954c944-6085-4b08-be0b-82a8f61afa5b" providerId="ADAL" clId="{6D1376A4-9A7A-448D-88A4-DCB7047C8782}" dt="2019-05-02T13:01:32.032" v="2066" actId="478"/>
          <ac:picMkLst>
            <pc:docMk/>
            <pc:sldMk cId="0" sldId="265"/>
            <ac:picMk id="96" creationId="{00000000-0000-0000-0000-000000000000}"/>
          </ac:picMkLst>
        </pc:picChg>
        <pc:picChg chg="add del mod">
          <ac:chgData name="Mike Ross" userId="7954c944-6085-4b08-be0b-82a8f61afa5b" providerId="ADAL" clId="{6D1376A4-9A7A-448D-88A4-DCB7047C8782}" dt="2019-04-16T14:04:47.180" v="1991" actId="478"/>
          <ac:picMkLst>
            <pc:docMk/>
            <pc:sldMk cId="0" sldId="265"/>
            <ac:picMk id="99" creationId="{00000000-0000-0000-0000-000000000000}"/>
          </ac:picMkLst>
        </pc:picChg>
      </pc:sldChg>
      <pc:sldChg chg="addSp delSp modSp add setBg">
        <pc:chgData name="Mike Ross" userId="7954c944-6085-4b08-be0b-82a8f61afa5b" providerId="ADAL" clId="{6D1376A4-9A7A-448D-88A4-DCB7047C8782}" dt="2019-04-16T14:05:16.914" v="1994" actId="732"/>
        <pc:sldMkLst>
          <pc:docMk/>
          <pc:sldMk cId="0" sldId="266"/>
        </pc:sldMkLst>
        <pc:spChg chg="add del mod">
          <ac:chgData name="Mike Ross" userId="7954c944-6085-4b08-be0b-82a8f61afa5b" providerId="ADAL" clId="{6D1376A4-9A7A-448D-88A4-DCB7047C8782}" dt="2019-03-22T09:29:12.916" v="310"/>
          <ac:spMkLst>
            <pc:docMk/>
            <pc:sldMk cId="0" sldId="266"/>
            <ac:spMk id="2" creationId="{97A60969-CDE6-429D-ABBA-8EAC6959FFEA}"/>
          </ac:spMkLst>
        </pc:spChg>
        <pc:spChg chg="add del mod">
          <ac:chgData name="Mike Ross" userId="7954c944-6085-4b08-be0b-82a8f61afa5b" providerId="ADAL" clId="{6D1376A4-9A7A-448D-88A4-DCB7047C8782}" dt="2019-03-22T09:29:12.916" v="310"/>
          <ac:spMkLst>
            <pc:docMk/>
            <pc:sldMk cId="0" sldId="266"/>
            <ac:spMk id="3" creationId="{71BAE064-D1CA-403F-81ED-B7E96DAD1A72}"/>
          </ac:spMkLst>
        </pc:spChg>
        <pc:spChg chg="mod">
          <ac:chgData name="Mike Ross" userId="7954c944-6085-4b08-be0b-82a8f61afa5b" providerId="ADAL" clId="{6D1376A4-9A7A-448D-88A4-DCB7047C8782}" dt="2019-03-22T09:30:27.551" v="318" actId="20577"/>
          <ac:spMkLst>
            <pc:docMk/>
            <pc:sldMk cId="0" sldId="266"/>
            <ac:spMk id="104" creationId="{00000000-0000-0000-0000-000000000000}"/>
          </ac:spMkLst>
        </pc:spChg>
        <pc:spChg chg="mod">
          <ac:chgData name="Mike Ross" userId="7954c944-6085-4b08-be0b-82a8f61afa5b" providerId="ADAL" clId="{6D1376A4-9A7A-448D-88A4-DCB7047C8782}" dt="2019-03-22T09:37:37.617" v="390" actId="20577"/>
          <ac:spMkLst>
            <pc:docMk/>
            <pc:sldMk cId="0" sldId="266"/>
            <ac:spMk id="106" creationId="{00000000-0000-0000-0000-000000000000}"/>
          </ac:spMkLst>
        </pc:spChg>
        <pc:picChg chg="del mod ord">
          <ac:chgData name="Mike Ross" userId="7954c944-6085-4b08-be0b-82a8f61afa5b" providerId="ADAL" clId="{6D1376A4-9A7A-448D-88A4-DCB7047C8782}" dt="2019-03-22T09:37:44.768" v="392" actId="478"/>
          <ac:picMkLst>
            <pc:docMk/>
            <pc:sldMk cId="0" sldId="266"/>
            <ac:picMk id="105" creationId="{00000000-0000-0000-0000-000000000000}"/>
          </ac:picMkLst>
        </pc:picChg>
        <pc:picChg chg="del mod">
          <ac:chgData name="Mike Ross" userId="7954c944-6085-4b08-be0b-82a8f61afa5b" providerId="ADAL" clId="{6D1376A4-9A7A-448D-88A4-DCB7047C8782}" dt="2019-03-22T09:30:55.154" v="322"/>
          <ac:picMkLst>
            <pc:docMk/>
            <pc:sldMk cId="0" sldId="266"/>
            <ac:picMk id="107" creationId="{00000000-0000-0000-0000-000000000000}"/>
          </ac:picMkLst>
        </pc:picChg>
        <pc:picChg chg="del mod">
          <ac:chgData name="Mike Ross" userId="7954c944-6085-4b08-be0b-82a8f61afa5b" providerId="ADAL" clId="{6D1376A4-9A7A-448D-88A4-DCB7047C8782}" dt="2019-04-16T14:05:11.545" v="1993"/>
          <ac:picMkLst>
            <pc:docMk/>
            <pc:sldMk cId="0" sldId="266"/>
            <ac:picMk id="108" creationId="{00000000-0000-0000-0000-000000000000}"/>
          </ac:picMkLst>
        </pc:picChg>
        <pc:picChg chg="add del">
          <ac:chgData name="Mike Ross" userId="7954c944-6085-4b08-be0b-82a8f61afa5b" providerId="ADAL" clId="{6D1376A4-9A7A-448D-88A4-DCB7047C8782}" dt="2019-03-22T09:33:17.312" v="330"/>
          <ac:picMkLst>
            <pc:docMk/>
            <pc:sldMk cId="0" sldId="266"/>
            <ac:picMk id="1026" creationId="{32452F5A-770C-4862-AAEC-EF52107A67E9}"/>
          </ac:picMkLst>
        </pc:picChg>
        <pc:picChg chg="add mod ord modCrop">
          <ac:chgData name="Mike Ross" userId="7954c944-6085-4b08-be0b-82a8f61afa5b" providerId="ADAL" clId="{6D1376A4-9A7A-448D-88A4-DCB7047C8782}" dt="2019-04-16T14:05:16.914" v="1994" actId="732"/>
          <ac:picMkLst>
            <pc:docMk/>
            <pc:sldMk cId="0" sldId="266"/>
            <ac:picMk id="1028" creationId="{8E4C307A-AD5B-4483-BC14-BFAA76CCCA77}"/>
          </ac:picMkLst>
        </pc:picChg>
      </pc:sldChg>
      <pc:sldChg chg="modSp add">
        <pc:chgData name="Mike Ross" userId="7954c944-6085-4b08-be0b-82a8f61afa5b" providerId="ADAL" clId="{6D1376A4-9A7A-448D-88A4-DCB7047C8782}" dt="2019-03-22T09:38:05.587" v="398" actId="20577"/>
        <pc:sldMkLst>
          <pc:docMk/>
          <pc:sldMk cId="0" sldId="267"/>
        </pc:sldMkLst>
        <pc:spChg chg="mod">
          <ac:chgData name="Mike Ross" userId="7954c944-6085-4b08-be0b-82a8f61afa5b" providerId="ADAL" clId="{6D1376A4-9A7A-448D-88A4-DCB7047C8782}" dt="2019-03-22T09:38:00.045" v="395" actId="20577"/>
          <ac:spMkLst>
            <pc:docMk/>
            <pc:sldMk cId="0" sldId="267"/>
            <ac:spMk id="113" creationId="{00000000-0000-0000-0000-000000000000}"/>
          </ac:spMkLst>
        </pc:spChg>
        <pc:spChg chg="mod">
          <ac:chgData name="Mike Ross" userId="7954c944-6085-4b08-be0b-82a8f61afa5b" providerId="ADAL" clId="{6D1376A4-9A7A-448D-88A4-DCB7047C8782}" dt="2019-03-22T09:38:05.587" v="398" actId="20577"/>
          <ac:spMkLst>
            <pc:docMk/>
            <pc:sldMk cId="0" sldId="267"/>
            <ac:spMk id="114" creationId="{00000000-0000-0000-0000-000000000000}"/>
          </ac:spMkLst>
        </pc:spChg>
      </pc:sldChg>
      <pc:sldChg chg="addSp delSp modSp add">
        <pc:chgData name="Mike Ross" userId="7954c944-6085-4b08-be0b-82a8f61afa5b" providerId="ADAL" clId="{6D1376A4-9A7A-448D-88A4-DCB7047C8782}" dt="2019-04-16T14:26:35.682" v="1996" actId="20577"/>
        <pc:sldMkLst>
          <pc:docMk/>
          <pc:sldMk cId="0" sldId="268"/>
        </pc:sldMkLst>
        <pc:spChg chg="mod">
          <ac:chgData name="Mike Ross" userId="7954c944-6085-4b08-be0b-82a8f61afa5b" providerId="ADAL" clId="{6D1376A4-9A7A-448D-88A4-DCB7047C8782}" dt="2019-03-29T17:01:22.683" v="1646" actId="20577"/>
          <ac:spMkLst>
            <pc:docMk/>
            <pc:sldMk cId="0" sldId="268"/>
            <ac:spMk id="121" creationId="{00000000-0000-0000-0000-000000000000}"/>
          </ac:spMkLst>
        </pc:spChg>
        <pc:spChg chg="mod">
          <ac:chgData name="Mike Ross" userId="7954c944-6085-4b08-be0b-82a8f61afa5b" providerId="ADAL" clId="{6D1376A4-9A7A-448D-88A4-DCB7047C8782}" dt="2019-04-16T14:26:35.682" v="1996" actId="20577"/>
          <ac:spMkLst>
            <pc:docMk/>
            <pc:sldMk cId="0" sldId="268"/>
            <ac:spMk id="122" creationId="{00000000-0000-0000-0000-000000000000}"/>
          </ac:spMkLst>
        </pc:spChg>
        <pc:spChg chg="del">
          <ac:chgData name="Mike Ross" userId="7954c944-6085-4b08-be0b-82a8f61afa5b" providerId="ADAL" clId="{6D1376A4-9A7A-448D-88A4-DCB7047C8782}" dt="2019-03-22T09:41:20.777" v="415"/>
          <ac:spMkLst>
            <pc:docMk/>
            <pc:sldMk cId="0" sldId="268"/>
            <ac:spMk id="124" creationId="{00000000-0000-0000-0000-000000000000}"/>
          </ac:spMkLst>
        </pc:spChg>
        <pc:picChg chg="add mod ord modCrop">
          <ac:chgData name="Mike Ross" userId="7954c944-6085-4b08-be0b-82a8f61afa5b" providerId="ADAL" clId="{6D1376A4-9A7A-448D-88A4-DCB7047C8782}" dt="2019-03-22T09:40:48.116" v="414" actId="14100"/>
          <ac:picMkLst>
            <pc:docMk/>
            <pc:sldMk cId="0" sldId="268"/>
            <ac:picMk id="8" creationId="{B126A08C-BB04-44C5-814C-BB98707EAF57}"/>
          </ac:picMkLst>
        </pc:picChg>
        <pc:picChg chg="del">
          <ac:chgData name="Mike Ross" userId="7954c944-6085-4b08-be0b-82a8f61afa5b" providerId="ADAL" clId="{6D1376A4-9A7A-448D-88A4-DCB7047C8782}" dt="2019-03-22T09:39:16.156" v="401" actId="478"/>
          <ac:picMkLst>
            <pc:docMk/>
            <pc:sldMk cId="0" sldId="268"/>
            <ac:picMk id="120" creationId="{00000000-0000-0000-0000-000000000000}"/>
          </ac:picMkLst>
        </pc:picChg>
        <pc:picChg chg="del mod">
          <ac:chgData name="Mike Ross" userId="7954c944-6085-4b08-be0b-82a8f61afa5b" providerId="ADAL" clId="{6D1376A4-9A7A-448D-88A4-DCB7047C8782}" dt="2019-03-22T09:38:21.523" v="400" actId="478"/>
          <ac:picMkLst>
            <pc:docMk/>
            <pc:sldMk cId="0" sldId="268"/>
            <ac:picMk id="123" creationId="{00000000-0000-0000-0000-000000000000}"/>
          </ac:picMkLst>
        </pc:picChg>
        <pc:picChg chg="add mod ord modCrop">
          <ac:chgData name="Mike Ross" userId="7954c944-6085-4b08-be0b-82a8f61afa5b" providerId="ADAL" clId="{6D1376A4-9A7A-448D-88A4-DCB7047C8782}" dt="2019-03-22T09:41:27.940" v="416" actId="732"/>
          <ac:picMkLst>
            <pc:docMk/>
            <pc:sldMk cId="0" sldId="268"/>
            <ac:picMk id="2050" creationId="{4BAAF3EB-45F7-4B2C-83D9-07E1097EAE10}"/>
          </ac:picMkLst>
        </pc:picChg>
      </pc:sldChg>
      <pc:sldChg chg="addSp delSp modSp add setBg">
        <pc:chgData name="Mike Ross" userId="7954c944-6085-4b08-be0b-82a8f61afa5b" providerId="ADAL" clId="{6D1376A4-9A7A-448D-88A4-DCB7047C8782}" dt="2019-03-29T13:59:08.281" v="669" actId="20577"/>
        <pc:sldMkLst>
          <pc:docMk/>
          <pc:sldMk cId="0" sldId="269"/>
        </pc:sldMkLst>
        <pc:spChg chg="add del mod">
          <ac:chgData name="Mike Ross" userId="7954c944-6085-4b08-be0b-82a8f61afa5b" providerId="ADAL" clId="{6D1376A4-9A7A-448D-88A4-DCB7047C8782}" dt="2019-03-22T09:46:11.113" v="540"/>
          <ac:spMkLst>
            <pc:docMk/>
            <pc:sldMk cId="0" sldId="269"/>
            <ac:spMk id="2" creationId="{0561DA84-8C3B-430F-873A-FCBA2621C632}"/>
          </ac:spMkLst>
        </pc:spChg>
        <pc:spChg chg="add del mod">
          <ac:chgData name="Mike Ross" userId="7954c944-6085-4b08-be0b-82a8f61afa5b" providerId="ADAL" clId="{6D1376A4-9A7A-448D-88A4-DCB7047C8782}" dt="2019-03-22T09:46:11.113" v="540"/>
          <ac:spMkLst>
            <pc:docMk/>
            <pc:sldMk cId="0" sldId="269"/>
            <ac:spMk id="3" creationId="{D55430AF-F02E-4D99-A2BC-C01DE9070394}"/>
          </ac:spMkLst>
        </pc:spChg>
        <pc:spChg chg="mod">
          <ac:chgData name="Mike Ross" userId="7954c944-6085-4b08-be0b-82a8f61afa5b" providerId="ADAL" clId="{6D1376A4-9A7A-448D-88A4-DCB7047C8782}" dt="2019-03-29T13:59:08.281" v="669" actId="20577"/>
          <ac:spMkLst>
            <pc:docMk/>
            <pc:sldMk cId="0" sldId="269"/>
            <ac:spMk id="132" creationId="{00000000-0000-0000-0000-000000000000}"/>
          </ac:spMkLst>
        </pc:spChg>
        <pc:spChg chg="del">
          <ac:chgData name="Mike Ross" userId="7954c944-6085-4b08-be0b-82a8f61afa5b" providerId="ADAL" clId="{6D1376A4-9A7A-448D-88A4-DCB7047C8782}" dt="2019-03-22T09:44:58.833" v="529" actId="478"/>
          <ac:spMkLst>
            <pc:docMk/>
            <pc:sldMk cId="0" sldId="269"/>
            <ac:spMk id="134" creationId="{00000000-0000-0000-0000-000000000000}"/>
          </ac:spMkLst>
        </pc:spChg>
        <pc:picChg chg="del mod">
          <ac:chgData name="Mike Ross" userId="7954c944-6085-4b08-be0b-82a8f61afa5b" providerId="ADAL" clId="{6D1376A4-9A7A-448D-88A4-DCB7047C8782}" dt="2019-03-22T09:45:43.346" v="534" actId="478"/>
          <ac:picMkLst>
            <pc:docMk/>
            <pc:sldMk cId="0" sldId="269"/>
            <ac:picMk id="129" creationId="{00000000-0000-0000-0000-000000000000}"/>
          </ac:picMkLst>
        </pc:picChg>
        <pc:picChg chg="del mod">
          <ac:chgData name="Mike Ross" userId="7954c944-6085-4b08-be0b-82a8f61afa5b" providerId="ADAL" clId="{6D1376A4-9A7A-448D-88A4-DCB7047C8782}" dt="2019-03-22T09:49:48.769" v="550" actId="478"/>
          <ac:picMkLst>
            <pc:docMk/>
            <pc:sldMk cId="0" sldId="269"/>
            <ac:picMk id="130" creationId="{00000000-0000-0000-0000-000000000000}"/>
          </ac:picMkLst>
        </pc:picChg>
        <pc:picChg chg="del mod">
          <ac:chgData name="Mike Ross" userId="7954c944-6085-4b08-be0b-82a8f61afa5b" providerId="ADAL" clId="{6D1376A4-9A7A-448D-88A4-DCB7047C8782}" dt="2019-03-22T09:50:01.619" v="554" actId="478"/>
          <ac:picMkLst>
            <pc:docMk/>
            <pc:sldMk cId="0" sldId="269"/>
            <ac:picMk id="133" creationId="{00000000-0000-0000-0000-000000000000}"/>
          </ac:picMkLst>
        </pc:picChg>
        <pc:picChg chg="add mod ord modCrop">
          <ac:chgData name="Mike Ross" userId="7954c944-6085-4b08-be0b-82a8f61afa5b" providerId="ADAL" clId="{6D1376A4-9A7A-448D-88A4-DCB7047C8782}" dt="2019-03-29T13:40:33.036" v="668" actId="14100"/>
          <ac:picMkLst>
            <pc:docMk/>
            <pc:sldMk cId="0" sldId="269"/>
            <ac:picMk id="3074" creationId="{BFD21319-0A5E-4BE3-8ED1-9B4F86A4840E}"/>
          </ac:picMkLst>
        </pc:picChg>
      </pc:sldChg>
      <pc:sldChg chg="addSp delSp modSp add">
        <pc:chgData name="Mike Ross" userId="7954c944-6085-4b08-be0b-82a8f61afa5b" providerId="ADAL" clId="{6D1376A4-9A7A-448D-88A4-DCB7047C8782}" dt="2019-05-01T11:26:20.266" v="2058" actId="14100"/>
        <pc:sldMkLst>
          <pc:docMk/>
          <pc:sldMk cId="0" sldId="270"/>
        </pc:sldMkLst>
        <pc:spChg chg="mod">
          <ac:chgData name="Mike Ross" userId="7954c944-6085-4b08-be0b-82a8f61afa5b" providerId="ADAL" clId="{6D1376A4-9A7A-448D-88A4-DCB7047C8782}" dt="2019-04-16T14:35:45.391" v="2009" actId="6549"/>
          <ac:spMkLst>
            <pc:docMk/>
            <pc:sldMk cId="0" sldId="270"/>
            <ac:spMk id="143" creationId="{00000000-0000-0000-0000-000000000000}"/>
          </ac:spMkLst>
        </pc:spChg>
        <pc:spChg chg="del">
          <ac:chgData name="Mike Ross" userId="7954c944-6085-4b08-be0b-82a8f61afa5b" providerId="ADAL" clId="{6D1376A4-9A7A-448D-88A4-DCB7047C8782}" dt="2019-03-29T14:07:21.008" v="806" actId="478"/>
          <ac:spMkLst>
            <pc:docMk/>
            <pc:sldMk cId="0" sldId="270"/>
            <ac:spMk id="145" creationId="{00000000-0000-0000-0000-000000000000}"/>
          </ac:spMkLst>
        </pc:spChg>
        <pc:picChg chg="add del mod modCrop">
          <ac:chgData name="Mike Ross" userId="7954c944-6085-4b08-be0b-82a8f61afa5b" providerId="ADAL" clId="{6D1376A4-9A7A-448D-88A4-DCB7047C8782}" dt="2019-03-29T14:07:32.158" v="807" actId="732"/>
          <ac:picMkLst>
            <pc:docMk/>
            <pc:sldMk cId="0" sldId="270"/>
            <ac:picMk id="139" creationId="{00000000-0000-0000-0000-000000000000}"/>
          </ac:picMkLst>
        </pc:picChg>
        <pc:picChg chg="del mod">
          <ac:chgData name="Mike Ross" userId="7954c944-6085-4b08-be0b-82a8f61afa5b" providerId="ADAL" clId="{6D1376A4-9A7A-448D-88A4-DCB7047C8782}" dt="2019-03-29T14:04:51.786" v="749" actId="478"/>
          <ac:picMkLst>
            <pc:docMk/>
            <pc:sldMk cId="0" sldId="270"/>
            <ac:picMk id="140" creationId="{00000000-0000-0000-0000-000000000000}"/>
          </ac:picMkLst>
        </pc:picChg>
        <pc:picChg chg="add del mod">
          <ac:chgData name="Mike Ross" userId="7954c944-6085-4b08-be0b-82a8f61afa5b" providerId="ADAL" clId="{6D1376A4-9A7A-448D-88A4-DCB7047C8782}" dt="2019-05-01T11:26:20.266" v="2058" actId="14100"/>
          <ac:picMkLst>
            <pc:docMk/>
            <pc:sldMk cId="0" sldId="270"/>
            <ac:picMk id="141" creationId="{00000000-0000-0000-0000-000000000000}"/>
          </ac:picMkLst>
        </pc:picChg>
        <pc:picChg chg="del">
          <ac:chgData name="Mike Ross" userId="7954c944-6085-4b08-be0b-82a8f61afa5b" providerId="ADAL" clId="{6D1376A4-9A7A-448D-88A4-DCB7047C8782}" dt="2019-03-29T14:04:54.507" v="750" actId="478"/>
          <ac:picMkLst>
            <pc:docMk/>
            <pc:sldMk cId="0" sldId="270"/>
            <ac:picMk id="144" creationId="{00000000-0000-0000-0000-000000000000}"/>
          </ac:picMkLst>
        </pc:picChg>
      </pc:sldChg>
      <pc:sldChg chg="addSp delSp modSp add setBg">
        <pc:chgData name="Mike Ross" userId="7954c944-6085-4b08-be0b-82a8f61afa5b" providerId="ADAL" clId="{6D1376A4-9A7A-448D-88A4-DCB7047C8782}" dt="2019-04-16T14:37:06.062" v="2014" actId="20577"/>
        <pc:sldMkLst>
          <pc:docMk/>
          <pc:sldMk cId="0" sldId="271"/>
        </pc:sldMkLst>
        <pc:spChg chg="add del mod">
          <ac:chgData name="Mike Ross" userId="7954c944-6085-4b08-be0b-82a8f61afa5b" providerId="ADAL" clId="{6D1376A4-9A7A-448D-88A4-DCB7047C8782}" dt="2019-03-29T14:09:03.338" v="822"/>
          <ac:spMkLst>
            <pc:docMk/>
            <pc:sldMk cId="0" sldId="271"/>
            <ac:spMk id="2" creationId="{78A77003-9169-4A39-81D6-39CE5F26949A}"/>
          </ac:spMkLst>
        </pc:spChg>
        <pc:spChg chg="add del mod">
          <ac:chgData name="Mike Ross" userId="7954c944-6085-4b08-be0b-82a8f61afa5b" providerId="ADAL" clId="{6D1376A4-9A7A-448D-88A4-DCB7047C8782}" dt="2019-03-29T14:09:03.338" v="822"/>
          <ac:spMkLst>
            <pc:docMk/>
            <pc:sldMk cId="0" sldId="271"/>
            <ac:spMk id="3" creationId="{4F552D66-37F2-4D97-8A9B-05FF2F6E4FD6}"/>
          </ac:spMkLst>
        </pc:spChg>
        <pc:spChg chg="mod">
          <ac:chgData name="Mike Ross" userId="7954c944-6085-4b08-be0b-82a8f61afa5b" providerId="ADAL" clId="{6D1376A4-9A7A-448D-88A4-DCB7047C8782}" dt="2019-03-29T14:09:18.148" v="823" actId="207"/>
          <ac:spMkLst>
            <pc:docMk/>
            <pc:sldMk cId="0" sldId="271"/>
            <ac:spMk id="152" creationId="{00000000-0000-0000-0000-000000000000}"/>
          </ac:spMkLst>
        </pc:spChg>
        <pc:spChg chg="mod">
          <ac:chgData name="Mike Ross" userId="7954c944-6085-4b08-be0b-82a8f61afa5b" providerId="ADAL" clId="{6D1376A4-9A7A-448D-88A4-DCB7047C8782}" dt="2019-04-16T14:37:06.062" v="2014" actId="20577"/>
          <ac:spMkLst>
            <pc:docMk/>
            <pc:sldMk cId="0" sldId="271"/>
            <ac:spMk id="153" creationId="{00000000-0000-0000-0000-000000000000}"/>
          </ac:spMkLst>
        </pc:spChg>
        <pc:spChg chg="del">
          <ac:chgData name="Mike Ross" userId="7954c944-6085-4b08-be0b-82a8f61afa5b" providerId="ADAL" clId="{6D1376A4-9A7A-448D-88A4-DCB7047C8782}" dt="2019-03-29T14:07:49.199" v="809" actId="478"/>
          <ac:spMkLst>
            <pc:docMk/>
            <pc:sldMk cId="0" sldId="271"/>
            <ac:spMk id="154" creationId="{00000000-0000-0000-0000-000000000000}"/>
          </ac:spMkLst>
        </pc:spChg>
        <pc:picChg chg="mod modCrop">
          <ac:chgData name="Mike Ross" userId="7954c944-6085-4b08-be0b-82a8f61afa5b" providerId="ADAL" clId="{6D1376A4-9A7A-448D-88A4-DCB7047C8782}" dt="2019-03-29T14:14:11.619" v="891" actId="732"/>
          <ac:picMkLst>
            <pc:docMk/>
            <pc:sldMk cId="0" sldId="271"/>
            <ac:picMk id="150" creationId="{00000000-0000-0000-0000-000000000000}"/>
          </ac:picMkLst>
        </pc:picChg>
        <pc:picChg chg="del">
          <ac:chgData name="Mike Ross" userId="7954c944-6085-4b08-be0b-82a8f61afa5b" providerId="ADAL" clId="{6D1376A4-9A7A-448D-88A4-DCB7047C8782}" dt="2019-03-29T14:08:10.722" v="813" actId="478"/>
          <ac:picMkLst>
            <pc:docMk/>
            <pc:sldMk cId="0" sldId="271"/>
            <ac:picMk id="151" creationId="{00000000-0000-0000-0000-000000000000}"/>
          </ac:picMkLst>
        </pc:picChg>
      </pc:sldChg>
      <pc:sldChg chg="addSp delSp modSp add">
        <pc:chgData name="Mike Ross" userId="7954c944-6085-4b08-be0b-82a8f61afa5b" providerId="ADAL" clId="{6D1376A4-9A7A-448D-88A4-DCB7047C8782}" dt="2019-04-16T15:06:03.569" v="2027" actId="20577"/>
        <pc:sldMkLst>
          <pc:docMk/>
          <pc:sldMk cId="0" sldId="273"/>
        </pc:sldMkLst>
        <pc:spChg chg="mod">
          <ac:chgData name="Mike Ross" userId="7954c944-6085-4b08-be0b-82a8f61afa5b" providerId="ADAL" clId="{6D1376A4-9A7A-448D-88A4-DCB7047C8782}" dt="2019-03-29T17:01:06.916" v="1640" actId="20577"/>
          <ac:spMkLst>
            <pc:docMk/>
            <pc:sldMk cId="0" sldId="273"/>
            <ac:spMk id="170" creationId="{00000000-0000-0000-0000-000000000000}"/>
          </ac:spMkLst>
        </pc:spChg>
        <pc:spChg chg="mod">
          <ac:chgData name="Mike Ross" userId="7954c944-6085-4b08-be0b-82a8f61afa5b" providerId="ADAL" clId="{6D1376A4-9A7A-448D-88A4-DCB7047C8782}" dt="2019-04-16T15:06:03.569" v="2027" actId="20577"/>
          <ac:spMkLst>
            <pc:docMk/>
            <pc:sldMk cId="0" sldId="273"/>
            <ac:spMk id="171" creationId="{00000000-0000-0000-0000-000000000000}"/>
          </ac:spMkLst>
        </pc:spChg>
        <pc:spChg chg="del">
          <ac:chgData name="Mike Ross" userId="7954c944-6085-4b08-be0b-82a8f61afa5b" providerId="ADAL" clId="{6D1376A4-9A7A-448D-88A4-DCB7047C8782}" dt="2019-04-16T15:04:26.275" v="2017"/>
          <ac:spMkLst>
            <pc:docMk/>
            <pc:sldMk cId="0" sldId="273"/>
            <ac:spMk id="174" creationId="{00000000-0000-0000-0000-000000000000}"/>
          </ac:spMkLst>
        </pc:spChg>
        <pc:picChg chg="add del mod modCrop">
          <ac:chgData name="Mike Ross" userId="7954c944-6085-4b08-be0b-82a8f61afa5b" providerId="ADAL" clId="{6D1376A4-9A7A-448D-88A4-DCB7047C8782}" dt="2019-03-29T16:44:10.659" v="1522" actId="14100"/>
          <ac:picMkLst>
            <pc:docMk/>
            <pc:sldMk cId="0" sldId="273"/>
            <ac:picMk id="168" creationId="{00000000-0000-0000-0000-000000000000}"/>
          </ac:picMkLst>
        </pc:picChg>
        <pc:picChg chg="add del mod">
          <ac:chgData name="Mike Ross" userId="7954c944-6085-4b08-be0b-82a8f61afa5b" providerId="ADAL" clId="{6D1376A4-9A7A-448D-88A4-DCB7047C8782}" dt="2019-03-29T16:42:45.546" v="1499" actId="478"/>
          <ac:picMkLst>
            <pc:docMk/>
            <pc:sldMk cId="0" sldId="273"/>
            <ac:picMk id="169" creationId="{00000000-0000-0000-0000-000000000000}"/>
          </ac:picMkLst>
        </pc:picChg>
        <pc:picChg chg="del">
          <ac:chgData name="Mike Ross" userId="7954c944-6085-4b08-be0b-82a8f61afa5b" providerId="ADAL" clId="{6D1376A4-9A7A-448D-88A4-DCB7047C8782}" dt="2019-03-29T16:22:17.230" v="1404" actId="478"/>
          <ac:picMkLst>
            <pc:docMk/>
            <pc:sldMk cId="0" sldId="273"/>
            <ac:picMk id="172" creationId="{00000000-0000-0000-0000-000000000000}"/>
          </ac:picMkLst>
        </pc:picChg>
        <pc:picChg chg="del mod">
          <ac:chgData name="Mike Ross" userId="7954c944-6085-4b08-be0b-82a8f61afa5b" providerId="ADAL" clId="{6D1376A4-9A7A-448D-88A4-DCB7047C8782}" dt="2019-03-29T16:42:42.067" v="1498" actId="478"/>
          <ac:picMkLst>
            <pc:docMk/>
            <pc:sldMk cId="0" sldId="273"/>
            <ac:picMk id="173" creationId="{00000000-0000-0000-0000-000000000000}"/>
          </ac:picMkLst>
        </pc:picChg>
      </pc:sldChg>
      <pc:sldChg chg="delSp modSp add">
        <pc:chgData name="Mike Ross" userId="7954c944-6085-4b08-be0b-82a8f61afa5b" providerId="ADAL" clId="{6D1376A4-9A7A-448D-88A4-DCB7047C8782}" dt="2019-04-16T15:28:07.573" v="2028"/>
        <pc:sldMkLst>
          <pc:docMk/>
          <pc:sldMk cId="0" sldId="274"/>
        </pc:sldMkLst>
        <pc:picChg chg="del mod">
          <ac:chgData name="Mike Ross" userId="7954c944-6085-4b08-be0b-82a8f61afa5b" providerId="ADAL" clId="{6D1376A4-9A7A-448D-88A4-DCB7047C8782}" dt="2019-04-16T15:28:07.573" v="2028"/>
          <ac:picMkLst>
            <pc:docMk/>
            <pc:sldMk cId="0" sldId="274"/>
            <ac:picMk id="181" creationId="{00000000-0000-0000-0000-000000000000}"/>
          </ac:picMkLst>
        </pc:picChg>
      </pc:sldChg>
      <pc:sldChg chg="delSp modSp add">
        <pc:chgData name="Mike Ross" userId="7954c944-6085-4b08-be0b-82a8f61afa5b" providerId="ADAL" clId="{6D1376A4-9A7A-448D-88A4-DCB7047C8782}" dt="2019-05-01T11:48:36.956" v="2060" actId="20577"/>
        <pc:sldMkLst>
          <pc:docMk/>
          <pc:sldMk cId="0" sldId="275"/>
        </pc:sldMkLst>
        <pc:spChg chg="mod">
          <ac:chgData name="Mike Ross" userId="7954c944-6085-4b08-be0b-82a8f61afa5b" providerId="ADAL" clId="{6D1376A4-9A7A-448D-88A4-DCB7047C8782}" dt="2019-03-29T17:01:00.812" v="1638" actId="20577"/>
          <ac:spMkLst>
            <pc:docMk/>
            <pc:sldMk cId="0" sldId="275"/>
            <ac:spMk id="187" creationId="{00000000-0000-0000-0000-000000000000}"/>
          </ac:spMkLst>
        </pc:spChg>
        <pc:spChg chg="mod">
          <ac:chgData name="Mike Ross" userId="7954c944-6085-4b08-be0b-82a8f61afa5b" providerId="ADAL" clId="{6D1376A4-9A7A-448D-88A4-DCB7047C8782}" dt="2019-05-01T11:48:36.956" v="2060" actId="20577"/>
          <ac:spMkLst>
            <pc:docMk/>
            <pc:sldMk cId="0" sldId="275"/>
            <ac:spMk id="189" creationId="{00000000-0000-0000-0000-000000000000}"/>
          </ac:spMkLst>
        </pc:spChg>
        <pc:picChg chg="mod">
          <ac:chgData name="Mike Ross" userId="7954c944-6085-4b08-be0b-82a8f61afa5b" providerId="ADAL" clId="{6D1376A4-9A7A-448D-88A4-DCB7047C8782}" dt="2019-04-05T14:18:11.369" v="1920" actId="1076"/>
          <ac:picMkLst>
            <pc:docMk/>
            <pc:sldMk cId="0" sldId="275"/>
            <ac:picMk id="188" creationId="{00000000-0000-0000-0000-000000000000}"/>
          </ac:picMkLst>
        </pc:picChg>
        <pc:picChg chg="del mod">
          <ac:chgData name="Mike Ross" userId="7954c944-6085-4b08-be0b-82a8f61afa5b" providerId="ADAL" clId="{6D1376A4-9A7A-448D-88A4-DCB7047C8782}" dt="2019-04-16T15:41:17.485" v="2029"/>
          <ac:picMkLst>
            <pc:docMk/>
            <pc:sldMk cId="0" sldId="275"/>
            <ac:picMk id="190" creationId="{00000000-0000-0000-0000-000000000000}"/>
          </ac:picMkLst>
        </pc:picChg>
      </pc:sldChg>
      <pc:sldChg chg="delSp modSp add">
        <pc:chgData name="Mike Ross" userId="7954c944-6085-4b08-be0b-82a8f61afa5b" providerId="ADAL" clId="{6D1376A4-9A7A-448D-88A4-DCB7047C8782}" dt="2019-05-01T11:49:02.050" v="2064" actId="14"/>
        <pc:sldMkLst>
          <pc:docMk/>
          <pc:sldMk cId="0" sldId="276"/>
        </pc:sldMkLst>
        <pc:spChg chg="mod">
          <ac:chgData name="Mike Ross" userId="7954c944-6085-4b08-be0b-82a8f61afa5b" providerId="ADAL" clId="{6D1376A4-9A7A-448D-88A4-DCB7047C8782}" dt="2019-03-29T17:00:56.796" v="1636" actId="20577"/>
          <ac:spMkLst>
            <pc:docMk/>
            <pc:sldMk cId="0" sldId="276"/>
            <ac:spMk id="196" creationId="{00000000-0000-0000-0000-000000000000}"/>
          </ac:spMkLst>
        </pc:spChg>
        <pc:spChg chg="mod">
          <ac:chgData name="Mike Ross" userId="7954c944-6085-4b08-be0b-82a8f61afa5b" providerId="ADAL" clId="{6D1376A4-9A7A-448D-88A4-DCB7047C8782}" dt="2019-05-01T11:49:02.050" v="2064" actId="14"/>
          <ac:spMkLst>
            <pc:docMk/>
            <pc:sldMk cId="0" sldId="276"/>
            <ac:spMk id="198" creationId="{00000000-0000-0000-0000-000000000000}"/>
          </ac:spMkLst>
        </pc:spChg>
        <pc:spChg chg="del">
          <ac:chgData name="Mike Ross" userId="7954c944-6085-4b08-be0b-82a8f61afa5b" providerId="ADAL" clId="{6D1376A4-9A7A-448D-88A4-DCB7047C8782}" dt="2019-03-29T17:06:56.828" v="1917"/>
          <ac:spMkLst>
            <pc:docMk/>
            <pc:sldMk cId="0" sldId="276"/>
            <ac:spMk id="200" creationId="{00000000-0000-0000-0000-000000000000}"/>
          </ac:spMkLst>
        </pc:spChg>
        <pc:picChg chg="mod">
          <ac:chgData name="Mike Ross" userId="7954c944-6085-4b08-be0b-82a8f61afa5b" providerId="ADAL" clId="{6D1376A4-9A7A-448D-88A4-DCB7047C8782}" dt="2019-03-29T17:02:59.060" v="1678" actId="1076"/>
          <ac:picMkLst>
            <pc:docMk/>
            <pc:sldMk cId="0" sldId="276"/>
            <ac:picMk id="197" creationId="{00000000-0000-0000-0000-000000000000}"/>
          </ac:picMkLst>
        </pc:picChg>
        <pc:picChg chg="del">
          <ac:chgData name="Mike Ross" userId="7954c944-6085-4b08-be0b-82a8f61afa5b" providerId="ADAL" clId="{6D1376A4-9A7A-448D-88A4-DCB7047C8782}" dt="2019-03-29T16:55:17.134" v="1598" actId="478"/>
          <ac:picMkLst>
            <pc:docMk/>
            <pc:sldMk cId="0" sldId="276"/>
            <ac:picMk id="199" creationId="{00000000-0000-0000-0000-000000000000}"/>
          </ac:picMkLst>
        </pc:picChg>
      </pc:sldChg>
      <pc:sldChg chg="addSp delSp modSp add">
        <pc:chgData name="Mike Ross" userId="7954c944-6085-4b08-be0b-82a8f61afa5b" providerId="ADAL" clId="{6D1376A4-9A7A-448D-88A4-DCB7047C8782}" dt="2019-04-16T15:50:50.705" v="2051" actId="20577"/>
        <pc:sldMkLst>
          <pc:docMk/>
          <pc:sldMk cId="0" sldId="277"/>
        </pc:sldMkLst>
        <pc:spChg chg="mod">
          <ac:chgData name="Mike Ross" userId="7954c944-6085-4b08-be0b-82a8f61afa5b" providerId="ADAL" clId="{6D1376A4-9A7A-448D-88A4-DCB7047C8782}" dt="2019-04-16T15:49:40.660" v="2038" actId="207"/>
          <ac:spMkLst>
            <pc:docMk/>
            <pc:sldMk cId="0" sldId="277"/>
            <ac:spMk id="207" creationId="{00000000-0000-0000-0000-000000000000}"/>
          </ac:spMkLst>
        </pc:spChg>
        <pc:spChg chg="mod">
          <ac:chgData name="Mike Ross" userId="7954c944-6085-4b08-be0b-82a8f61afa5b" providerId="ADAL" clId="{6D1376A4-9A7A-448D-88A4-DCB7047C8782}" dt="2019-04-16T15:50:50.705" v="2051" actId="20577"/>
          <ac:spMkLst>
            <pc:docMk/>
            <pc:sldMk cId="0" sldId="277"/>
            <ac:spMk id="208" creationId="{00000000-0000-0000-0000-000000000000}"/>
          </ac:spMkLst>
        </pc:spChg>
        <pc:spChg chg="del">
          <ac:chgData name="Mike Ross" userId="7954c944-6085-4b08-be0b-82a8f61afa5b" providerId="ADAL" clId="{6D1376A4-9A7A-448D-88A4-DCB7047C8782}" dt="2019-04-16T15:46:16.399" v="2032"/>
          <ac:spMkLst>
            <pc:docMk/>
            <pc:sldMk cId="0" sldId="277"/>
            <ac:spMk id="209" creationId="{00000000-0000-0000-0000-000000000000}"/>
          </ac:spMkLst>
        </pc:spChg>
        <pc:picChg chg="del mod">
          <ac:chgData name="Mike Ross" userId="7954c944-6085-4b08-be0b-82a8f61afa5b" providerId="ADAL" clId="{6D1376A4-9A7A-448D-88A4-DCB7047C8782}" dt="2019-04-16T15:45:07.144" v="2031" actId="478"/>
          <ac:picMkLst>
            <pc:docMk/>
            <pc:sldMk cId="0" sldId="277"/>
            <ac:picMk id="205" creationId="{00000000-0000-0000-0000-000000000000}"/>
          </ac:picMkLst>
        </pc:picChg>
        <pc:picChg chg="del mod">
          <ac:chgData name="Mike Ross" userId="7954c944-6085-4b08-be0b-82a8f61afa5b" providerId="ADAL" clId="{6D1376A4-9A7A-448D-88A4-DCB7047C8782}" dt="2019-04-05T14:18:45.437" v="1925" actId="478"/>
          <ac:picMkLst>
            <pc:docMk/>
            <pc:sldMk cId="0" sldId="277"/>
            <ac:picMk id="206" creationId="{00000000-0000-0000-0000-000000000000}"/>
          </ac:picMkLst>
        </pc:picChg>
        <pc:picChg chg="add mod">
          <ac:chgData name="Mike Ross" userId="7954c944-6085-4b08-be0b-82a8f61afa5b" providerId="ADAL" clId="{6D1376A4-9A7A-448D-88A4-DCB7047C8782}" dt="2019-04-16T15:50:38.511" v="2048" actId="732"/>
          <ac:picMkLst>
            <pc:docMk/>
            <pc:sldMk cId="0" sldId="277"/>
            <ac:picMk id="2050" creationId="{940E4932-A1DA-44CD-8D85-F259FB33D0C1}"/>
          </ac:picMkLst>
        </pc:picChg>
      </pc:sldChg>
      <pc:sldChg chg="addSp delSp modSp add">
        <pc:chgData name="Mike Ross" userId="7954c944-6085-4b08-be0b-82a8f61afa5b" providerId="ADAL" clId="{6D1376A4-9A7A-448D-88A4-DCB7047C8782}" dt="2019-03-29T14:04:41.363" v="744" actId="478"/>
        <pc:sldMkLst>
          <pc:docMk/>
          <pc:sldMk cId="2336917860" sldId="278"/>
        </pc:sldMkLst>
        <pc:spChg chg="mod">
          <ac:chgData name="Mike Ross" userId="7954c944-6085-4b08-be0b-82a8f61afa5b" providerId="ADAL" clId="{6D1376A4-9A7A-448D-88A4-DCB7047C8782}" dt="2019-03-22T09:54:21.619" v="648" actId="20577"/>
          <ac:spMkLst>
            <pc:docMk/>
            <pc:sldMk cId="2336917860" sldId="278"/>
            <ac:spMk id="131" creationId="{00000000-0000-0000-0000-000000000000}"/>
          </ac:spMkLst>
        </pc:spChg>
        <pc:spChg chg="mod">
          <ac:chgData name="Mike Ross" userId="7954c944-6085-4b08-be0b-82a8f61afa5b" providerId="ADAL" clId="{6D1376A4-9A7A-448D-88A4-DCB7047C8782}" dt="2019-03-29T14:03:49.061" v="730" actId="15"/>
          <ac:spMkLst>
            <pc:docMk/>
            <pc:sldMk cId="2336917860" sldId="278"/>
            <ac:spMk id="132" creationId="{00000000-0000-0000-0000-000000000000}"/>
          </ac:spMkLst>
        </pc:spChg>
        <pc:picChg chg="mod">
          <ac:chgData name="Mike Ross" userId="7954c944-6085-4b08-be0b-82a8f61afa5b" providerId="ADAL" clId="{6D1376A4-9A7A-448D-88A4-DCB7047C8782}" dt="2019-03-29T14:03:32.494" v="727" actId="1076"/>
          <ac:picMkLst>
            <pc:docMk/>
            <pc:sldMk cId="2336917860" sldId="278"/>
            <ac:picMk id="130" creationId="{00000000-0000-0000-0000-000000000000}"/>
          </ac:picMkLst>
        </pc:picChg>
        <pc:picChg chg="add del">
          <ac:chgData name="Mike Ross" userId="7954c944-6085-4b08-be0b-82a8f61afa5b" providerId="ADAL" clId="{6D1376A4-9A7A-448D-88A4-DCB7047C8782}" dt="2019-03-29T14:04:41.363" v="744" actId="478"/>
          <ac:picMkLst>
            <pc:docMk/>
            <pc:sldMk cId="2336917860" sldId="278"/>
            <ac:picMk id="133" creationId="{00000000-0000-0000-0000-000000000000}"/>
          </ac:picMkLst>
        </pc:picChg>
      </pc:sldChg>
      <pc:sldChg chg="addSp delSp modSp add setBg">
        <pc:chgData name="Mike Ross" userId="7954c944-6085-4b08-be0b-82a8f61afa5b" providerId="ADAL" clId="{6D1376A4-9A7A-448D-88A4-DCB7047C8782}" dt="2019-05-03T10:22:05.021" v="2084" actId="20577"/>
        <pc:sldMkLst>
          <pc:docMk/>
          <pc:sldMk cId="404587840" sldId="279"/>
        </pc:sldMkLst>
        <pc:spChg chg="add del mod">
          <ac:chgData name="Mike Ross" userId="7954c944-6085-4b08-be0b-82a8f61afa5b" providerId="ADAL" clId="{6D1376A4-9A7A-448D-88A4-DCB7047C8782}" dt="2019-03-29T16:12:37.120" v="1102"/>
          <ac:spMkLst>
            <pc:docMk/>
            <pc:sldMk cId="404587840" sldId="279"/>
            <ac:spMk id="2" creationId="{99602FE3-6DC4-4AB0-A04F-118B8D33B51C}"/>
          </ac:spMkLst>
        </pc:spChg>
        <pc:spChg chg="add del mod">
          <ac:chgData name="Mike Ross" userId="7954c944-6085-4b08-be0b-82a8f61afa5b" providerId="ADAL" clId="{6D1376A4-9A7A-448D-88A4-DCB7047C8782}" dt="2019-03-29T16:12:37.120" v="1102"/>
          <ac:spMkLst>
            <pc:docMk/>
            <pc:sldMk cId="404587840" sldId="279"/>
            <ac:spMk id="3" creationId="{74F52114-8E14-48DF-80DE-5E6B20170B0D}"/>
          </ac:spMkLst>
        </pc:spChg>
        <pc:spChg chg="add del mod">
          <ac:chgData name="Mike Ross" userId="7954c944-6085-4b08-be0b-82a8f61afa5b" providerId="ADAL" clId="{6D1376A4-9A7A-448D-88A4-DCB7047C8782}" dt="2019-05-02T13:08:52.570" v="2069"/>
          <ac:spMkLst>
            <pc:docMk/>
            <pc:sldMk cId="404587840" sldId="279"/>
            <ac:spMk id="4" creationId="{7F51A5D1-89F4-4E23-BE7B-CDCC3B645A18}"/>
          </ac:spMkLst>
        </pc:spChg>
        <pc:spChg chg="mod">
          <ac:chgData name="Mike Ross" userId="7954c944-6085-4b08-be0b-82a8f61afa5b" providerId="ADAL" clId="{6D1376A4-9A7A-448D-88A4-DCB7047C8782}" dt="2019-03-29T17:01:11.036" v="1642" actId="20577"/>
          <ac:spMkLst>
            <pc:docMk/>
            <pc:sldMk cId="404587840" sldId="279"/>
            <ac:spMk id="161" creationId="{00000000-0000-0000-0000-000000000000}"/>
          </ac:spMkLst>
        </pc:spChg>
        <pc:spChg chg="mod">
          <ac:chgData name="Mike Ross" userId="7954c944-6085-4b08-be0b-82a8f61afa5b" providerId="ADAL" clId="{6D1376A4-9A7A-448D-88A4-DCB7047C8782}" dt="2019-05-03T10:22:05.021" v="2084" actId="20577"/>
          <ac:spMkLst>
            <pc:docMk/>
            <pc:sldMk cId="404587840" sldId="279"/>
            <ac:spMk id="162" creationId="{00000000-0000-0000-0000-000000000000}"/>
          </ac:spMkLst>
        </pc:spChg>
        <pc:picChg chg="del">
          <ac:chgData name="Mike Ross" userId="7954c944-6085-4b08-be0b-82a8f61afa5b" providerId="ADAL" clId="{6D1376A4-9A7A-448D-88A4-DCB7047C8782}" dt="2019-03-29T15:50:06.553" v="945" actId="478"/>
          <ac:picMkLst>
            <pc:docMk/>
            <pc:sldMk cId="404587840" sldId="279"/>
            <ac:picMk id="160" creationId="{00000000-0000-0000-0000-000000000000}"/>
          </ac:picMkLst>
        </pc:picChg>
        <pc:picChg chg="del mod">
          <ac:chgData name="Mike Ross" userId="7954c944-6085-4b08-be0b-82a8f61afa5b" providerId="ADAL" clId="{6D1376A4-9A7A-448D-88A4-DCB7047C8782}" dt="2019-03-29T15:53:27.048" v="970" actId="478"/>
          <ac:picMkLst>
            <pc:docMk/>
            <pc:sldMk cId="404587840" sldId="279"/>
            <ac:picMk id="163" creationId="{00000000-0000-0000-0000-000000000000}"/>
          </ac:picMkLst>
        </pc:picChg>
        <pc:picChg chg="add del mod">
          <ac:chgData name="Mike Ross" userId="7954c944-6085-4b08-be0b-82a8f61afa5b" providerId="ADAL" clId="{6D1376A4-9A7A-448D-88A4-DCB7047C8782}" dt="2019-05-02T13:08:56.055" v="2070"/>
          <ac:picMkLst>
            <pc:docMk/>
            <pc:sldMk cId="404587840" sldId="279"/>
            <ac:picMk id="1026" creationId="{A50666A9-28C1-428A-A148-B7D20C554C71}"/>
          </ac:picMkLst>
        </pc:picChg>
        <pc:picChg chg="add del mod">
          <ac:chgData name="Mike Ross" userId="7954c944-6085-4b08-be0b-82a8f61afa5b" providerId="ADAL" clId="{6D1376A4-9A7A-448D-88A4-DCB7047C8782}" dt="2019-05-02T13:08:58.309" v="2071"/>
          <ac:picMkLst>
            <pc:docMk/>
            <pc:sldMk cId="404587840" sldId="279"/>
            <ac:picMk id="1028" creationId="{5F9B0FA9-86EB-4E6C-A314-184D766DFD85}"/>
          </ac:picMkLst>
        </pc:picChg>
      </pc:sldChg>
      <pc:sldChg chg="modSp add">
        <pc:chgData name="Mike Ross" userId="7954c944-6085-4b08-be0b-82a8f61afa5b" providerId="ADAL" clId="{6D1376A4-9A7A-448D-88A4-DCB7047C8782}" dt="2019-03-29T16:47:04.311" v="1584" actId="20577"/>
        <pc:sldMkLst>
          <pc:docMk/>
          <pc:sldMk cId="3274389644" sldId="285"/>
        </pc:sldMkLst>
        <pc:spChg chg="mod">
          <ac:chgData name="Mike Ross" userId="7954c944-6085-4b08-be0b-82a8f61afa5b" providerId="ADAL" clId="{6D1376A4-9A7A-448D-88A4-DCB7047C8782}" dt="2019-03-29T16:45:48.371" v="1563" actId="20577"/>
          <ac:spMkLst>
            <pc:docMk/>
            <pc:sldMk cId="3274389644" sldId="285"/>
            <ac:spMk id="2" creationId="{8C716515-96BB-46A5-A3F1-242584D942BD}"/>
          </ac:spMkLst>
        </pc:spChg>
        <pc:spChg chg="mod">
          <ac:chgData name="Mike Ross" userId="7954c944-6085-4b08-be0b-82a8f61afa5b" providerId="ADAL" clId="{6D1376A4-9A7A-448D-88A4-DCB7047C8782}" dt="2019-03-29T16:47:04.311" v="1584" actId="20577"/>
          <ac:spMkLst>
            <pc:docMk/>
            <pc:sldMk cId="3274389644" sldId="285"/>
            <ac:spMk id="3" creationId="{7CAA4350-E026-4914-9082-C54FBA902F1A}"/>
          </ac:spMkLst>
        </pc:spChg>
        <pc:picChg chg="mod">
          <ac:chgData name="Mike Ross" userId="7954c944-6085-4b08-be0b-82a8f61afa5b" providerId="ADAL" clId="{6D1376A4-9A7A-448D-88A4-DCB7047C8782}" dt="2019-03-29T16:46:40.854" v="1567" actId="1076"/>
          <ac:picMkLst>
            <pc:docMk/>
            <pc:sldMk cId="3274389644" sldId="285"/>
            <ac:picMk id="1026" creationId="{A16AC52D-72D9-47CB-963D-55A5B2554DBB}"/>
          </ac:picMkLst>
        </pc:picChg>
      </pc:sldChg>
      <pc:sldChg chg="modSp">
        <pc:chgData name="Mike Ross" userId="7954c944-6085-4b08-be0b-82a8f61afa5b" providerId="ADAL" clId="{6D1376A4-9A7A-448D-88A4-DCB7047C8782}" dt="2019-04-25T10:54:24.370" v="2053" actId="20577"/>
        <pc:sldMkLst>
          <pc:docMk/>
          <pc:sldMk cId="4207130249" sldId="286"/>
        </pc:sldMkLst>
        <pc:spChg chg="mod">
          <ac:chgData name="Mike Ross" userId="7954c944-6085-4b08-be0b-82a8f61afa5b" providerId="ADAL" clId="{6D1376A4-9A7A-448D-88A4-DCB7047C8782}" dt="2019-04-25T10:54:24.370" v="2053" actId="20577"/>
          <ac:spMkLst>
            <pc:docMk/>
            <pc:sldMk cId="4207130249" sldId="286"/>
            <ac:spMk id="162" creationId="{00000000-0000-0000-0000-000000000000}"/>
          </ac:spMkLst>
        </pc:spChg>
      </pc:sldChg>
      <pc:sldMasterChg chg="addSldLayout delSldLayout modSldLayout">
        <pc:chgData name="Mike Ross" userId="7954c944-6085-4b08-be0b-82a8f61afa5b" providerId="ADAL" clId="{6D1376A4-9A7A-448D-88A4-DCB7047C8782}" dt="2019-04-16T13:35:42.779" v="1940" actId="14100"/>
        <pc:sldMasterMkLst>
          <pc:docMk/>
          <pc:sldMasterMk cId="1310585009" sldId="2147483648"/>
        </pc:sldMasterMkLst>
        <pc:sldLayoutChg chg="modSp">
          <pc:chgData name="Mike Ross" userId="7954c944-6085-4b08-be0b-82a8f61afa5b" providerId="ADAL" clId="{6D1376A4-9A7A-448D-88A4-DCB7047C8782}" dt="2019-04-16T13:35:42.779" v="1940" actId="14100"/>
          <pc:sldLayoutMkLst>
            <pc:docMk/>
            <pc:sldMasterMk cId="1310585009" sldId="2147483648"/>
            <pc:sldLayoutMk cId="3599343734" sldId="2147483650"/>
          </pc:sldLayoutMkLst>
          <pc:cxnChg chg="mod">
            <ac:chgData name="Mike Ross" userId="7954c944-6085-4b08-be0b-82a8f61afa5b" providerId="ADAL" clId="{6D1376A4-9A7A-448D-88A4-DCB7047C8782}" dt="2019-04-16T13:35:42.779" v="1940" actId="14100"/>
            <ac:cxnSpMkLst>
              <pc:docMk/>
              <pc:sldMasterMk cId="1310585009" sldId="2147483648"/>
              <pc:sldLayoutMk cId="3599343734" sldId="2147483650"/>
              <ac:cxnSpMk id="8" creationId="{00000000-0000-0000-0000-000000000000}"/>
            </ac:cxnSpMkLst>
          </pc:cxnChg>
        </pc:sldLayoutChg>
        <pc:sldLayoutChg chg="modSp">
          <pc:chgData name="Mike Ross" userId="7954c944-6085-4b08-be0b-82a8f61afa5b" providerId="ADAL" clId="{6D1376A4-9A7A-448D-88A4-DCB7047C8782}" dt="2019-04-05T15:05:00.055" v="1932" actId="20577"/>
          <pc:sldLayoutMkLst>
            <pc:docMk/>
            <pc:sldMasterMk cId="1310585009" sldId="2147483648"/>
            <pc:sldLayoutMk cId="1343773056" sldId="2147483656"/>
          </pc:sldLayoutMkLst>
          <pc:spChg chg="mod">
            <ac:chgData name="Mike Ross" userId="7954c944-6085-4b08-be0b-82a8f61afa5b" providerId="ADAL" clId="{6D1376A4-9A7A-448D-88A4-DCB7047C8782}" dt="2019-04-05T15:05:00.055" v="1932" actId="20577"/>
            <ac:spMkLst>
              <pc:docMk/>
              <pc:sldMasterMk cId="1310585009" sldId="2147483648"/>
              <pc:sldLayoutMk cId="1343773056" sldId="2147483656"/>
              <ac:spMk id="2" creationId="{00000000-0000-0000-0000-000000000000}"/>
            </ac:spMkLst>
          </pc:spChg>
        </pc:sldLayoutChg>
      </pc:sldMasterChg>
    </pc:docChg>
  </pc:docChgLst>
  <pc:docChgLst>
    <pc:chgData name="Andy Gray" userId="3900aca3-aa6e-4813-b4e0-c02f9e48a0aa" providerId="ADAL" clId="{091F5EC6-CC99-4339-B7CC-6C0B49C26F75}"/>
    <pc:docChg chg="undo custSel modSld modMainMaster">
      <pc:chgData name="Andy Gray" userId="3900aca3-aa6e-4813-b4e0-c02f9e48a0aa" providerId="ADAL" clId="{091F5EC6-CC99-4339-B7CC-6C0B49C26F75}" dt="2019-05-02T15:17:24.013" v="1308" actId="732"/>
      <pc:docMkLst>
        <pc:docMk/>
      </pc:docMkLst>
      <pc:sldChg chg="modSp">
        <pc:chgData name="Andy Gray" userId="3900aca3-aa6e-4813-b4e0-c02f9e48a0aa" providerId="ADAL" clId="{091F5EC6-CC99-4339-B7CC-6C0B49C26F75}" dt="2019-04-29T13:15:15.503" v="664" actId="113"/>
        <pc:sldMkLst>
          <pc:docMk/>
          <pc:sldMk cId="2819996977" sldId="257"/>
        </pc:sldMkLst>
        <pc:spChg chg="mod">
          <ac:chgData name="Andy Gray" userId="3900aca3-aa6e-4813-b4e0-c02f9e48a0aa" providerId="ADAL" clId="{091F5EC6-CC99-4339-B7CC-6C0B49C26F75}" dt="2019-04-29T13:15:15.503" v="664" actId="113"/>
          <ac:spMkLst>
            <pc:docMk/>
            <pc:sldMk cId="2819996977" sldId="257"/>
            <ac:spMk id="9" creationId="{9B940526-E652-49E9-80CD-519D5A66C408}"/>
          </ac:spMkLst>
        </pc:spChg>
      </pc:sldChg>
      <pc:sldChg chg="addSp delSp modSp">
        <pc:chgData name="Andy Gray" userId="3900aca3-aa6e-4813-b4e0-c02f9e48a0aa" providerId="ADAL" clId="{091F5EC6-CC99-4339-B7CC-6C0B49C26F75}" dt="2019-04-29T13:14:16.594" v="658"/>
        <pc:sldMkLst>
          <pc:docMk/>
          <pc:sldMk cId="0" sldId="262"/>
        </pc:sldMkLst>
        <pc:spChg chg="add del mod">
          <ac:chgData name="Andy Gray" userId="3900aca3-aa6e-4813-b4e0-c02f9e48a0aa" providerId="ADAL" clId="{091F5EC6-CC99-4339-B7CC-6C0B49C26F75}" dt="2019-04-29T13:14:16.594" v="658"/>
          <ac:spMkLst>
            <pc:docMk/>
            <pc:sldMk cId="0" sldId="262"/>
            <ac:spMk id="2" creationId="{E9E6CA22-9831-493A-BCEB-D76E12B71848}"/>
          </ac:spMkLst>
        </pc:spChg>
        <pc:spChg chg="add del mod">
          <ac:chgData name="Andy Gray" userId="3900aca3-aa6e-4813-b4e0-c02f9e48a0aa" providerId="ADAL" clId="{091F5EC6-CC99-4339-B7CC-6C0B49C26F75}" dt="2019-04-29T13:14:16.594" v="658"/>
          <ac:spMkLst>
            <pc:docMk/>
            <pc:sldMk cId="0" sldId="262"/>
            <ac:spMk id="4" creationId="{6A3B1985-E045-4035-8CF4-C6DDFC6F351B}"/>
          </ac:spMkLst>
        </pc:spChg>
        <pc:picChg chg="add mod modCrop">
          <ac:chgData name="Andy Gray" userId="3900aca3-aa6e-4813-b4e0-c02f9e48a0aa" providerId="ADAL" clId="{091F5EC6-CC99-4339-B7CC-6C0B49C26F75}" dt="2019-04-23T14:50:50.354" v="500" actId="1076"/>
          <ac:picMkLst>
            <pc:docMk/>
            <pc:sldMk cId="0" sldId="262"/>
            <ac:picMk id="3" creationId="{483B4A36-8B85-4A28-ABFF-50ACEF451BC1}"/>
          </ac:picMkLst>
        </pc:picChg>
        <pc:picChg chg="add mod ord">
          <ac:chgData name="Andy Gray" userId="3900aca3-aa6e-4813-b4e0-c02f9e48a0aa" providerId="ADAL" clId="{091F5EC6-CC99-4339-B7CC-6C0B49C26F75}" dt="2019-04-23T14:50:37.650" v="491" actId="14100"/>
          <ac:picMkLst>
            <pc:docMk/>
            <pc:sldMk cId="0" sldId="262"/>
            <ac:picMk id="5" creationId="{84646EDC-635F-48EB-8C98-7F8DF5642646}"/>
          </ac:picMkLst>
        </pc:picChg>
        <pc:picChg chg="add mod ord">
          <ac:chgData name="Andy Gray" userId="3900aca3-aa6e-4813-b4e0-c02f9e48a0aa" providerId="ADAL" clId="{091F5EC6-CC99-4339-B7CC-6C0B49C26F75}" dt="2019-04-23T14:50:34.255" v="489" actId="1076"/>
          <ac:picMkLst>
            <pc:docMk/>
            <pc:sldMk cId="0" sldId="262"/>
            <ac:picMk id="7" creationId="{8A8CBA82-E85B-4C87-9C72-5A85564D4C7B}"/>
          </ac:picMkLst>
        </pc:picChg>
        <pc:picChg chg="add mod modCrop">
          <ac:chgData name="Andy Gray" userId="3900aca3-aa6e-4813-b4e0-c02f9e48a0aa" providerId="ADAL" clId="{091F5EC6-CC99-4339-B7CC-6C0B49C26F75}" dt="2019-04-23T14:52:03.039" v="512" actId="1076"/>
          <ac:picMkLst>
            <pc:docMk/>
            <pc:sldMk cId="0" sldId="262"/>
            <ac:picMk id="9" creationId="{F6612CF9-8C0D-4C04-BC94-B3D61887D269}"/>
          </ac:picMkLst>
        </pc:picChg>
        <pc:picChg chg="add del mod ord modCrop">
          <ac:chgData name="Andy Gray" userId="3900aca3-aa6e-4813-b4e0-c02f9e48a0aa" providerId="ADAL" clId="{091F5EC6-CC99-4339-B7CC-6C0B49C26F75}" dt="2019-04-23T14:49:55.631" v="481" actId="478"/>
          <ac:picMkLst>
            <pc:docMk/>
            <pc:sldMk cId="0" sldId="262"/>
            <ac:picMk id="11" creationId="{8C7D5E30-2878-4611-BC6A-44261A281CD7}"/>
          </ac:picMkLst>
        </pc:picChg>
        <pc:picChg chg="add mod">
          <ac:chgData name="Andy Gray" userId="3900aca3-aa6e-4813-b4e0-c02f9e48a0aa" providerId="ADAL" clId="{091F5EC6-CC99-4339-B7CC-6C0B49C26F75}" dt="2019-04-23T14:51:59.693" v="511" actId="1076"/>
          <ac:picMkLst>
            <pc:docMk/>
            <pc:sldMk cId="0" sldId="262"/>
            <ac:picMk id="13" creationId="{1BA93A7A-E602-487F-BB86-D37399BB0AC5}"/>
          </ac:picMkLst>
        </pc:picChg>
        <pc:picChg chg="add">
          <ac:chgData name="Andy Gray" userId="3900aca3-aa6e-4813-b4e0-c02f9e48a0aa" providerId="ADAL" clId="{091F5EC6-CC99-4339-B7CC-6C0B49C26F75}" dt="2019-04-23T14:51:48.268" v="510"/>
          <ac:picMkLst>
            <pc:docMk/>
            <pc:sldMk cId="0" sldId="262"/>
            <ac:picMk id="21" creationId="{6165641C-B8C3-4204-B5C0-585447522D5D}"/>
          </ac:picMkLst>
        </pc:picChg>
        <pc:picChg chg="del">
          <ac:chgData name="Andy Gray" userId="3900aca3-aa6e-4813-b4e0-c02f9e48a0aa" providerId="ADAL" clId="{091F5EC6-CC99-4339-B7CC-6C0B49C26F75}" dt="2019-04-23T13:42:03.893" v="13" actId="478"/>
          <ac:picMkLst>
            <pc:docMk/>
            <pc:sldMk cId="0" sldId="262"/>
            <ac:picMk id="71" creationId="{00000000-0000-0000-0000-000000000000}"/>
          </ac:picMkLst>
        </pc:picChg>
        <pc:picChg chg="del">
          <ac:chgData name="Andy Gray" userId="3900aca3-aa6e-4813-b4e0-c02f9e48a0aa" providerId="ADAL" clId="{091F5EC6-CC99-4339-B7CC-6C0B49C26F75}" dt="2019-04-23T13:43:07.685" v="25" actId="478"/>
          <ac:picMkLst>
            <pc:docMk/>
            <pc:sldMk cId="0" sldId="262"/>
            <ac:picMk id="72" creationId="{00000000-0000-0000-0000-000000000000}"/>
          </ac:picMkLst>
        </pc:picChg>
        <pc:picChg chg="del">
          <ac:chgData name="Andy Gray" userId="3900aca3-aa6e-4813-b4e0-c02f9e48a0aa" providerId="ADAL" clId="{091F5EC6-CC99-4339-B7CC-6C0B49C26F75}" dt="2019-04-23T13:43:46.518" v="38" actId="478"/>
          <ac:picMkLst>
            <pc:docMk/>
            <pc:sldMk cId="0" sldId="262"/>
            <ac:picMk id="73" creationId="{00000000-0000-0000-0000-000000000000}"/>
          </ac:picMkLst>
        </pc:picChg>
        <pc:picChg chg="del">
          <ac:chgData name="Andy Gray" userId="3900aca3-aa6e-4813-b4e0-c02f9e48a0aa" providerId="ADAL" clId="{091F5EC6-CC99-4339-B7CC-6C0B49C26F75}" dt="2019-04-23T13:53:25.740" v="70" actId="478"/>
          <ac:picMkLst>
            <pc:docMk/>
            <pc:sldMk cId="0" sldId="262"/>
            <ac:picMk id="74" creationId="{00000000-0000-0000-0000-000000000000}"/>
          </ac:picMkLst>
        </pc:picChg>
        <pc:picChg chg="del">
          <ac:chgData name="Andy Gray" userId="3900aca3-aa6e-4813-b4e0-c02f9e48a0aa" providerId="ADAL" clId="{091F5EC6-CC99-4339-B7CC-6C0B49C26F75}" dt="2019-04-23T13:44:41.979" v="54" actId="478"/>
          <ac:picMkLst>
            <pc:docMk/>
            <pc:sldMk cId="0" sldId="262"/>
            <ac:picMk id="1026" creationId="{538DCE0F-0693-4203-86F9-C99F8D712040}"/>
          </ac:picMkLst>
        </pc:picChg>
      </pc:sldChg>
      <pc:sldChg chg="addSp delSp modSp">
        <pc:chgData name="Andy Gray" userId="3900aca3-aa6e-4813-b4e0-c02f9e48a0aa" providerId="ADAL" clId="{091F5EC6-CC99-4339-B7CC-6C0B49C26F75}" dt="2019-05-02T15:15:55.463" v="1304" actId="1076"/>
        <pc:sldMkLst>
          <pc:docMk/>
          <pc:sldMk cId="0" sldId="263"/>
        </pc:sldMkLst>
        <pc:spChg chg="add del mod">
          <ac:chgData name="Andy Gray" userId="3900aca3-aa6e-4813-b4e0-c02f9e48a0aa" providerId="ADAL" clId="{091F5EC6-CC99-4339-B7CC-6C0B49C26F75}" dt="2019-04-29T13:12:53.931" v="648"/>
          <ac:spMkLst>
            <pc:docMk/>
            <pc:sldMk cId="0" sldId="263"/>
            <ac:spMk id="2" creationId="{DC064BF3-2630-48DC-9F57-D76F1E0BB0CB}"/>
          </ac:spMkLst>
        </pc:spChg>
        <pc:spChg chg="add del mod">
          <ac:chgData name="Andy Gray" userId="3900aca3-aa6e-4813-b4e0-c02f9e48a0aa" providerId="ADAL" clId="{091F5EC6-CC99-4339-B7CC-6C0B49C26F75}" dt="2019-04-29T13:12:53.931" v="648"/>
          <ac:spMkLst>
            <pc:docMk/>
            <pc:sldMk cId="0" sldId="263"/>
            <ac:spMk id="4" creationId="{70E802F5-4218-4FB7-AE50-E01E9C6CCDEA}"/>
          </ac:spMkLst>
        </pc:spChg>
        <pc:spChg chg="mod">
          <ac:chgData name="Andy Gray" userId="3900aca3-aa6e-4813-b4e0-c02f9e48a0aa" providerId="ADAL" clId="{091F5EC6-CC99-4339-B7CC-6C0B49C26F75}" dt="2019-04-29T13:13:04.437" v="650" actId="207"/>
          <ac:spMkLst>
            <pc:docMk/>
            <pc:sldMk cId="0" sldId="263"/>
            <ac:spMk id="80" creationId="{00000000-0000-0000-0000-000000000000}"/>
          </ac:spMkLst>
        </pc:spChg>
        <pc:spChg chg="mod">
          <ac:chgData name="Andy Gray" userId="3900aca3-aa6e-4813-b4e0-c02f9e48a0aa" providerId="ADAL" clId="{091F5EC6-CC99-4339-B7CC-6C0B49C26F75}" dt="2019-04-29T13:13:19.547" v="653" actId="20577"/>
          <ac:spMkLst>
            <pc:docMk/>
            <pc:sldMk cId="0" sldId="263"/>
            <ac:spMk id="81" creationId="{00000000-0000-0000-0000-000000000000}"/>
          </ac:spMkLst>
        </pc:spChg>
        <pc:picChg chg="add mod ord modCrop">
          <ac:chgData name="Andy Gray" userId="3900aca3-aa6e-4813-b4e0-c02f9e48a0aa" providerId="ADAL" clId="{091F5EC6-CC99-4339-B7CC-6C0B49C26F75}" dt="2019-05-02T15:15:55.463" v="1304" actId="1076"/>
          <ac:picMkLst>
            <pc:docMk/>
            <pc:sldMk cId="0" sldId="263"/>
            <ac:picMk id="3" creationId="{FBF546FE-8F5E-4959-AD74-E72448F1C384}"/>
          </ac:picMkLst>
        </pc:picChg>
        <pc:picChg chg="add">
          <ac:chgData name="Andy Gray" userId="3900aca3-aa6e-4813-b4e0-c02f9e48a0aa" providerId="ADAL" clId="{091F5EC6-CC99-4339-B7CC-6C0B49C26F75}" dt="2019-04-23T14:53:13.235" v="522"/>
          <ac:picMkLst>
            <pc:docMk/>
            <pc:sldMk cId="0" sldId="263"/>
            <ac:picMk id="7" creationId="{ABA582E0-1853-436D-A3B0-49ACC9BB5B18}"/>
          </ac:picMkLst>
        </pc:picChg>
        <pc:picChg chg="del mod">
          <ac:chgData name="Andy Gray" userId="3900aca3-aa6e-4813-b4e0-c02f9e48a0aa" providerId="ADAL" clId="{091F5EC6-CC99-4339-B7CC-6C0B49C26F75}" dt="2019-04-23T13:54:10.398" v="77" actId="478"/>
          <ac:picMkLst>
            <pc:docMk/>
            <pc:sldMk cId="0" sldId="263"/>
            <ac:picMk id="79" creationId="{00000000-0000-0000-0000-000000000000}"/>
          </ac:picMkLst>
        </pc:picChg>
      </pc:sldChg>
      <pc:sldChg chg="addSp delSp modSp">
        <pc:chgData name="Andy Gray" userId="3900aca3-aa6e-4813-b4e0-c02f9e48a0aa" providerId="ADAL" clId="{091F5EC6-CC99-4339-B7CC-6C0B49C26F75}" dt="2019-04-29T13:12:34.366" v="647" actId="1076"/>
        <pc:sldMkLst>
          <pc:docMk/>
          <pc:sldMk cId="0" sldId="264"/>
        </pc:sldMkLst>
        <pc:spChg chg="add del mod">
          <ac:chgData name="Andy Gray" userId="3900aca3-aa6e-4813-b4e0-c02f9e48a0aa" providerId="ADAL" clId="{091F5EC6-CC99-4339-B7CC-6C0B49C26F75}" dt="2019-04-29T13:12:05.245" v="642"/>
          <ac:spMkLst>
            <pc:docMk/>
            <pc:sldMk cId="0" sldId="264"/>
            <ac:spMk id="2" creationId="{C9FE363A-7EEB-473E-ABC5-1ADC0E8491BB}"/>
          </ac:spMkLst>
        </pc:spChg>
        <pc:spChg chg="add del mod">
          <ac:chgData name="Andy Gray" userId="3900aca3-aa6e-4813-b4e0-c02f9e48a0aa" providerId="ADAL" clId="{091F5EC6-CC99-4339-B7CC-6C0B49C26F75}" dt="2019-04-29T13:12:05.245" v="642"/>
          <ac:spMkLst>
            <pc:docMk/>
            <pc:sldMk cId="0" sldId="264"/>
            <ac:spMk id="4" creationId="{AB6FD46D-0F15-4CD9-AFDE-3CF9B782E8C8}"/>
          </ac:spMkLst>
        </pc:spChg>
        <pc:spChg chg="add del mod">
          <ac:chgData name="Andy Gray" userId="3900aca3-aa6e-4813-b4e0-c02f9e48a0aa" providerId="ADAL" clId="{091F5EC6-CC99-4339-B7CC-6C0B49C26F75}" dt="2019-04-29T13:12:09.861" v="643"/>
          <ac:spMkLst>
            <pc:docMk/>
            <pc:sldMk cId="0" sldId="264"/>
            <ac:spMk id="5" creationId="{8D4D37C8-557A-47B7-B501-C7BC143448B3}"/>
          </ac:spMkLst>
        </pc:spChg>
        <pc:spChg chg="add del mod">
          <ac:chgData name="Andy Gray" userId="3900aca3-aa6e-4813-b4e0-c02f9e48a0aa" providerId="ADAL" clId="{091F5EC6-CC99-4339-B7CC-6C0B49C26F75}" dt="2019-04-29T13:12:09.861" v="643"/>
          <ac:spMkLst>
            <pc:docMk/>
            <pc:sldMk cId="0" sldId="264"/>
            <ac:spMk id="6" creationId="{F6637748-0903-4532-B742-ADAD67D782A3}"/>
          </ac:spMkLst>
        </pc:spChg>
        <pc:spChg chg="mod">
          <ac:chgData name="Andy Gray" userId="3900aca3-aa6e-4813-b4e0-c02f9e48a0aa" providerId="ADAL" clId="{091F5EC6-CC99-4339-B7CC-6C0B49C26F75}" dt="2019-04-29T13:12:15.998" v="644" actId="207"/>
          <ac:spMkLst>
            <pc:docMk/>
            <pc:sldMk cId="0" sldId="264"/>
            <ac:spMk id="88" creationId="{00000000-0000-0000-0000-000000000000}"/>
          </ac:spMkLst>
        </pc:spChg>
        <pc:picChg chg="add mod ord modCrop">
          <ac:chgData name="Andy Gray" userId="3900aca3-aa6e-4813-b4e0-c02f9e48a0aa" providerId="ADAL" clId="{091F5EC6-CC99-4339-B7CC-6C0B49C26F75}" dt="2019-04-29T13:12:34.366" v="647" actId="1076"/>
          <ac:picMkLst>
            <pc:docMk/>
            <pc:sldMk cId="0" sldId="264"/>
            <ac:picMk id="3" creationId="{0698087A-3DA5-4157-9C4D-780763B52B16}"/>
          </ac:picMkLst>
        </pc:picChg>
        <pc:picChg chg="del mod">
          <ac:chgData name="Andy Gray" userId="3900aca3-aa6e-4813-b4e0-c02f9e48a0aa" providerId="ADAL" clId="{091F5EC6-CC99-4339-B7CC-6C0B49C26F75}" dt="2019-04-23T13:56:34.825" v="108" actId="478"/>
          <ac:picMkLst>
            <pc:docMk/>
            <pc:sldMk cId="0" sldId="264"/>
            <ac:picMk id="86" creationId="{00000000-0000-0000-0000-000000000000}"/>
          </ac:picMkLst>
        </pc:picChg>
      </pc:sldChg>
      <pc:sldChg chg="addSp delSp modSp">
        <pc:chgData name="Andy Gray" userId="3900aca3-aa6e-4813-b4e0-c02f9e48a0aa" providerId="ADAL" clId="{091F5EC6-CC99-4339-B7CC-6C0B49C26F75}" dt="2019-05-02T08:32:26.251" v="681" actId="1076"/>
        <pc:sldMkLst>
          <pc:docMk/>
          <pc:sldMk cId="0" sldId="265"/>
        </pc:sldMkLst>
        <pc:spChg chg="add del mod">
          <ac:chgData name="Andy Gray" userId="3900aca3-aa6e-4813-b4e0-c02f9e48a0aa" providerId="ADAL" clId="{091F5EC6-CC99-4339-B7CC-6C0B49C26F75}" dt="2019-04-29T13:11:41.861" v="639"/>
          <ac:spMkLst>
            <pc:docMk/>
            <pc:sldMk cId="0" sldId="265"/>
            <ac:spMk id="2" creationId="{E489549F-393F-4AEC-A30E-9129133743CF}"/>
          </ac:spMkLst>
        </pc:spChg>
        <pc:spChg chg="add del mod">
          <ac:chgData name="Andy Gray" userId="3900aca3-aa6e-4813-b4e0-c02f9e48a0aa" providerId="ADAL" clId="{091F5EC6-CC99-4339-B7CC-6C0B49C26F75}" dt="2019-04-29T13:11:41.861" v="639"/>
          <ac:spMkLst>
            <pc:docMk/>
            <pc:sldMk cId="0" sldId="265"/>
            <ac:spMk id="3" creationId="{FDE2205D-ADFF-4E34-ACAA-9366185BD1D2}"/>
          </ac:spMkLst>
        </pc:spChg>
        <pc:spChg chg="mod">
          <ac:chgData name="Andy Gray" userId="3900aca3-aa6e-4813-b4e0-c02f9e48a0aa" providerId="ADAL" clId="{091F5EC6-CC99-4339-B7CC-6C0B49C26F75}" dt="2019-04-29T13:11:48.974" v="640" actId="207"/>
          <ac:spMkLst>
            <pc:docMk/>
            <pc:sldMk cId="0" sldId="265"/>
            <ac:spMk id="95" creationId="{00000000-0000-0000-0000-000000000000}"/>
          </ac:spMkLst>
        </pc:spChg>
        <pc:spChg chg="mod">
          <ac:chgData name="Andy Gray" userId="3900aca3-aa6e-4813-b4e0-c02f9e48a0aa" providerId="ADAL" clId="{091F5EC6-CC99-4339-B7CC-6C0B49C26F75}" dt="2019-04-29T12:56:47.273" v="589" actId="1076"/>
          <ac:spMkLst>
            <pc:docMk/>
            <pc:sldMk cId="0" sldId="265"/>
            <ac:spMk id="97" creationId="{00000000-0000-0000-0000-000000000000}"/>
          </ac:spMkLst>
        </pc:spChg>
        <pc:spChg chg="mod">
          <ac:chgData name="Andy Gray" userId="3900aca3-aa6e-4813-b4e0-c02f9e48a0aa" providerId="ADAL" clId="{091F5EC6-CC99-4339-B7CC-6C0B49C26F75}" dt="2019-04-29T12:56:42.877" v="587" actId="1076"/>
          <ac:spMkLst>
            <pc:docMk/>
            <pc:sldMk cId="0" sldId="265"/>
            <ac:spMk id="98" creationId="{00000000-0000-0000-0000-000000000000}"/>
          </ac:spMkLst>
        </pc:spChg>
        <pc:picChg chg="add mod modCrop">
          <ac:chgData name="Andy Gray" userId="3900aca3-aa6e-4813-b4e0-c02f9e48a0aa" providerId="ADAL" clId="{091F5EC6-CC99-4339-B7CC-6C0B49C26F75}" dt="2019-05-02T08:32:26.251" v="681" actId="1076"/>
          <ac:picMkLst>
            <pc:docMk/>
            <pc:sldMk cId="0" sldId="265"/>
            <ac:picMk id="3" creationId="{E25CB9E3-DCEE-43A2-9BA1-533FE39D8571}"/>
          </ac:picMkLst>
        </pc:picChg>
        <pc:picChg chg="mod">
          <ac:chgData name="Andy Gray" userId="3900aca3-aa6e-4813-b4e0-c02f9e48a0aa" providerId="ADAL" clId="{091F5EC6-CC99-4339-B7CC-6C0B49C26F75}" dt="2019-05-02T08:28:41.505" v="668" actId="1076"/>
          <ac:picMkLst>
            <pc:docMk/>
            <pc:sldMk cId="0" sldId="265"/>
            <ac:picMk id="96" creationId="{00000000-0000-0000-0000-000000000000}"/>
          </ac:picMkLst>
        </pc:picChg>
      </pc:sldChg>
      <pc:sldChg chg="addSp delSp modSp">
        <pc:chgData name="Andy Gray" userId="3900aca3-aa6e-4813-b4e0-c02f9e48a0aa" providerId="ADAL" clId="{091F5EC6-CC99-4339-B7CC-6C0B49C26F75}" dt="2019-04-29T13:11:30.351" v="638"/>
        <pc:sldMkLst>
          <pc:docMk/>
          <pc:sldMk cId="0" sldId="266"/>
        </pc:sldMkLst>
        <pc:spChg chg="add del mod">
          <ac:chgData name="Andy Gray" userId="3900aca3-aa6e-4813-b4e0-c02f9e48a0aa" providerId="ADAL" clId="{091F5EC6-CC99-4339-B7CC-6C0B49C26F75}" dt="2019-04-29T13:11:30.351" v="638"/>
          <ac:spMkLst>
            <pc:docMk/>
            <pc:sldMk cId="0" sldId="266"/>
            <ac:spMk id="2" creationId="{7D86B136-F68D-4C36-8453-3CB827C0AE82}"/>
          </ac:spMkLst>
        </pc:spChg>
        <pc:spChg chg="add del mod">
          <ac:chgData name="Andy Gray" userId="3900aca3-aa6e-4813-b4e0-c02f9e48a0aa" providerId="ADAL" clId="{091F5EC6-CC99-4339-B7CC-6C0B49C26F75}" dt="2019-04-29T13:11:30.351" v="638"/>
          <ac:spMkLst>
            <pc:docMk/>
            <pc:sldMk cId="0" sldId="266"/>
            <ac:spMk id="4" creationId="{9C9F2FE1-C19B-4576-A509-7CF150202973}"/>
          </ac:spMkLst>
        </pc:spChg>
        <pc:picChg chg="add mod ord modCrop">
          <ac:chgData name="Andy Gray" userId="3900aca3-aa6e-4813-b4e0-c02f9e48a0aa" providerId="ADAL" clId="{091F5EC6-CC99-4339-B7CC-6C0B49C26F75}" dt="2019-04-25T09:26:36.878" v="555" actId="732"/>
          <ac:picMkLst>
            <pc:docMk/>
            <pc:sldMk cId="0" sldId="266"/>
            <ac:picMk id="3" creationId="{EBD4E29C-EA0F-4AF5-A0D6-140F599EBE6E}"/>
          </ac:picMkLst>
        </pc:picChg>
        <pc:picChg chg="del">
          <ac:chgData name="Andy Gray" userId="3900aca3-aa6e-4813-b4e0-c02f9e48a0aa" providerId="ADAL" clId="{091F5EC6-CC99-4339-B7CC-6C0B49C26F75}" dt="2019-04-23T13:57:26.064" v="122" actId="478"/>
          <ac:picMkLst>
            <pc:docMk/>
            <pc:sldMk cId="0" sldId="266"/>
            <ac:picMk id="1028" creationId="{8E4C307A-AD5B-4483-BC14-BFAA76CCCA77}"/>
          </ac:picMkLst>
        </pc:picChg>
      </pc:sldChg>
      <pc:sldChg chg="delSp">
        <pc:chgData name="Andy Gray" userId="3900aca3-aa6e-4813-b4e0-c02f9e48a0aa" providerId="ADAL" clId="{091F5EC6-CC99-4339-B7CC-6C0B49C26F75}" dt="2019-04-26T13:05:31.106" v="556" actId="478"/>
        <pc:sldMkLst>
          <pc:docMk/>
          <pc:sldMk cId="0" sldId="267"/>
        </pc:sldMkLst>
        <pc:picChg chg="del">
          <ac:chgData name="Andy Gray" userId="3900aca3-aa6e-4813-b4e0-c02f9e48a0aa" providerId="ADAL" clId="{091F5EC6-CC99-4339-B7CC-6C0B49C26F75}" dt="2019-04-26T13:05:31.106" v="556" actId="478"/>
          <ac:picMkLst>
            <pc:docMk/>
            <pc:sldMk cId="0" sldId="267"/>
            <ac:picMk id="115" creationId="{00000000-0000-0000-0000-000000000000}"/>
          </ac:picMkLst>
        </pc:picChg>
      </pc:sldChg>
      <pc:sldChg chg="addSp delSp modSp setBg">
        <pc:chgData name="Andy Gray" userId="3900aca3-aa6e-4813-b4e0-c02f9e48a0aa" providerId="ADAL" clId="{091F5EC6-CC99-4339-B7CC-6C0B49C26F75}" dt="2019-04-29T13:11:08.419" v="637" actId="207"/>
        <pc:sldMkLst>
          <pc:docMk/>
          <pc:sldMk cId="0" sldId="268"/>
        </pc:sldMkLst>
        <pc:spChg chg="add del mod">
          <ac:chgData name="Andy Gray" userId="3900aca3-aa6e-4813-b4e0-c02f9e48a0aa" providerId="ADAL" clId="{091F5EC6-CC99-4339-B7CC-6C0B49C26F75}" dt="2019-04-29T13:11:00.417" v="635"/>
          <ac:spMkLst>
            <pc:docMk/>
            <pc:sldMk cId="0" sldId="268"/>
            <ac:spMk id="2" creationId="{55F51DBA-8C18-44E1-96FE-E2A395F89D81}"/>
          </ac:spMkLst>
        </pc:spChg>
        <pc:spChg chg="add del mod">
          <ac:chgData name="Andy Gray" userId="3900aca3-aa6e-4813-b4e0-c02f9e48a0aa" providerId="ADAL" clId="{091F5EC6-CC99-4339-B7CC-6C0B49C26F75}" dt="2019-04-29T13:11:00.417" v="635"/>
          <ac:spMkLst>
            <pc:docMk/>
            <pc:sldMk cId="0" sldId="268"/>
            <ac:spMk id="3" creationId="{AFCAFC2A-D8C9-46D5-94C1-9DA78422B997}"/>
          </ac:spMkLst>
        </pc:spChg>
        <pc:spChg chg="mod">
          <ac:chgData name="Andy Gray" userId="3900aca3-aa6e-4813-b4e0-c02f9e48a0aa" providerId="ADAL" clId="{091F5EC6-CC99-4339-B7CC-6C0B49C26F75}" dt="2019-04-29T13:11:08.419" v="637" actId="207"/>
          <ac:spMkLst>
            <pc:docMk/>
            <pc:sldMk cId="0" sldId="268"/>
            <ac:spMk id="121" creationId="{00000000-0000-0000-0000-000000000000}"/>
          </ac:spMkLst>
        </pc:spChg>
        <pc:spChg chg="mod">
          <ac:chgData name="Andy Gray" userId="3900aca3-aa6e-4813-b4e0-c02f9e48a0aa" providerId="ADAL" clId="{091F5EC6-CC99-4339-B7CC-6C0B49C26F75}" dt="2019-04-29T13:11:04.610" v="636" actId="207"/>
          <ac:spMkLst>
            <pc:docMk/>
            <pc:sldMk cId="0" sldId="268"/>
            <ac:spMk id="122" creationId="{00000000-0000-0000-0000-000000000000}"/>
          </ac:spMkLst>
        </pc:spChg>
        <pc:picChg chg="add del mod">
          <ac:chgData name="Andy Gray" userId="3900aca3-aa6e-4813-b4e0-c02f9e48a0aa" providerId="ADAL" clId="{091F5EC6-CC99-4339-B7CC-6C0B49C26F75}" dt="2019-04-23T13:58:53.767" v="133" actId="478"/>
          <ac:picMkLst>
            <pc:docMk/>
            <pc:sldMk cId="0" sldId="268"/>
            <ac:picMk id="3" creationId="{73C88AC9-9ACB-4B0B-8F86-A897DBDD74D2}"/>
          </ac:picMkLst>
        </pc:picChg>
        <pc:picChg chg="add del mod ord modCrop">
          <ac:chgData name="Andy Gray" userId="3900aca3-aa6e-4813-b4e0-c02f9e48a0aa" providerId="ADAL" clId="{091F5EC6-CC99-4339-B7CC-6C0B49C26F75}" dt="2019-04-23T15:15:08.210" v="537" actId="478"/>
          <ac:picMkLst>
            <pc:docMk/>
            <pc:sldMk cId="0" sldId="268"/>
            <ac:picMk id="5" creationId="{5063D58B-45C9-4211-9461-940E5FEEEC1C}"/>
          </ac:picMkLst>
        </pc:picChg>
        <pc:picChg chg="del mod">
          <ac:chgData name="Andy Gray" userId="3900aca3-aa6e-4813-b4e0-c02f9e48a0aa" providerId="ADAL" clId="{091F5EC6-CC99-4339-B7CC-6C0B49C26F75}" dt="2019-04-23T13:59:37.446" v="140" actId="478"/>
          <ac:picMkLst>
            <pc:docMk/>
            <pc:sldMk cId="0" sldId="268"/>
            <ac:picMk id="8" creationId="{B126A08C-BB04-44C5-814C-BB98707EAF57}"/>
          </ac:picMkLst>
        </pc:picChg>
        <pc:picChg chg="add">
          <ac:chgData name="Andy Gray" userId="3900aca3-aa6e-4813-b4e0-c02f9e48a0aa" providerId="ADAL" clId="{091F5EC6-CC99-4339-B7CC-6C0B49C26F75}" dt="2019-04-23T14:57:14.391" v="533"/>
          <ac:picMkLst>
            <pc:docMk/>
            <pc:sldMk cId="0" sldId="268"/>
            <ac:picMk id="11" creationId="{935CF7C3-3221-4077-9A31-D22664B5CFF8}"/>
          </ac:picMkLst>
        </pc:picChg>
        <pc:picChg chg="add del">
          <ac:chgData name="Andy Gray" userId="3900aca3-aa6e-4813-b4e0-c02f9e48a0aa" providerId="ADAL" clId="{091F5EC6-CC99-4339-B7CC-6C0B49C26F75}" dt="2019-04-23T14:56:59.882" v="532"/>
          <ac:picMkLst>
            <pc:docMk/>
            <pc:sldMk cId="0" sldId="268"/>
            <ac:picMk id="1026" creationId="{45394A69-36A1-452D-A2E7-0DC2962BCBF5}"/>
          </ac:picMkLst>
        </pc:picChg>
        <pc:picChg chg="del mod">
          <ac:chgData name="Andy Gray" userId="3900aca3-aa6e-4813-b4e0-c02f9e48a0aa" providerId="ADAL" clId="{091F5EC6-CC99-4339-B7CC-6C0B49C26F75}" dt="2019-04-23T13:59:51.573" v="143" actId="478"/>
          <ac:picMkLst>
            <pc:docMk/>
            <pc:sldMk cId="0" sldId="268"/>
            <ac:picMk id="2050" creationId="{4BAAF3EB-45F7-4B2C-83D9-07E1097EAE10}"/>
          </ac:picMkLst>
        </pc:picChg>
      </pc:sldChg>
      <pc:sldChg chg="addSp delSp modSp">
        <pc:chgData name="Andy Gray" userId="3900aca3-aa6e-4813-b4e0-c02f9e48a0aa" providerId="ADAL" clId="{091F5EC6-CC99-4339-B7CC-6C0B49C26F75}" dt="2019-04-29T13:10:35.197" v="634" actId="207"/>
        <pc:sldMkLst>
          <pc:docMk/>
          <pc:sldMk cId="0" sldId="269"/>
        </pc:sldMkLst>
        <pc:spChg chg="add del mod">
          <ac:chgData name="Andy Gray" userId="3900aca3-aa6e-4813-b4e0-c02f9e48a0aa" providerId="ADAL" clId="{091F5EC6-CC99-4339-B7CC-6C0B49C26F75}" dt="2019-04-29T13:10:22.801" v="630"/>
          <ac:spMkLst>
            <pc:docMk/>
            <pc:sldMk cId="0" sldId="269"/>
            <ac:spMk id="2" creationId="{C56F6F4D-ADDB-49E7-84E4-55CB400F0294}"/>
          </ac:spMkLst>
        </pc:spChg>
        <pc:spChg chg="add del mod">
          <ac:chgData name="Andy Gray" userId="3900aca3-aa6e-4813-b4e0-c02f9e48a0aa" providerId="ADAL" clId="{091F5EC6-CC99-4339-B7CC-6C0B49C26F75}" dt="2019-04-29T13:10:22.801" v="630"/>
          <ac:spMkLst>
            <pc:docMk/>
            <pc:sldMk cId="0" sldId="269"/>
            <ac:spMk id="4" creationId="{3C90D542-6EFA-4F46-B4C6-416C84A0C76B}"/>
          </ac:spMkLst>
        </pc:spChg>
        <pc:spChg chg="add del mod">
          <ac:chgData name="Andy Gray" userId="3900aca3-aa6e-4813-b4e0-c02f9e48a0aa" providerId="ADAL" clId="{091F5EC6-CC99-4339-B7CC-6C0B49C26F75}" dt="2019-04-29T13:10:29.962" v="632"/>
          <ac:spMkLst>
            <pc:docMk/>
            <pc:sldMk cId="0" sldId="269"/>
            <ac:spMk id="5" creationId="{F510C9A2-EE43-4FE1-838A-92A2A3ADA378}"/>
          </ac:spMkLst>
        </pc:spChg>
        <pc:spChg chg="add del mod">
          <ac:chgData name="Andy Gray" userId="3900aca3-aa6e-4813-b4e0-c02f9e48a0aa" providerId="ADAL" clId="{091F5EC6-CC99-4339-B7CC-6C0B49C26F75}" dt="2019-04-29T13:10:29.962" v="632"/>
          <ac:spMkLst>
            <pc:docMk/>
            <pc:sldMk cId="0" sldId="269"/>
            <ac:spMk id="6" creationId="{E5C84BD0-507A-4C9E-959E-F9010C52EAE0}"/>
          </ac:spMkLst>
        </pc:spChg>
        <pc:spChg chg="mod">
          <ac:chgData name="Andy Gray" userId="3900aca3-aa6e-4813-b4e0-c02f9e48a0aa" providerId="ADAL" clId="{091F5EC6-CC99-4339-B7CC-6C0B49C26F75}" dt="2019-04-29T13:10:35.197" v="634" actId="207"/>
          <ac:spMkLst>
            <pc:docMk/>
            <pc:sldMk cId="0" sldId="269"/>
            <ac:spMk id="131" creationId="{00000000-0000-0000-0000-000000000000}"/>
          </ac:spMkLst>
        </pc:spChg>
        <pc:spChg chg="mod">
          <ac:chgData name="Andy Gray" userId="3900aca3-aa6e-4813-b4e0-c02f9e48a0aa" providerId="ADAL" clId="{091F5EC6-CC99-4339-B7CC-6C0B49C26F75}" dt="2019-04-29T13:10:32.637" v="633" actId="207"/>
          <ac:spMkLst>
            <pc:docMk/>
            <pc:sldMk cId="0" sldId="269"/>
            <ac:spMk id="132" creationId="{00000000-0000-0000-0000-000000000000}"/>
          </ac:spMkLst>
        </pc:spChg>
        <pc:picChg chg="add mod ord modCrop">
          <ac:chgData name="Andy Gray" userId="3900aca3-aa6e-4813-b4e0-c02f9e48a0aa" providerId="ADAL" clId="{091F5EC6-CC99-4339-B7CC-6C0B49C26F75}" dt="2019-04-23T14:03:39.718" v="170" actId="1035"/>
          <ac:picMkLst>
            <pc:docMk/>
            <pc:sldMk cId="0" sldId="269"/>
            <ac:picMk id="3" creationId="{D441FBAB-B036-4C60-8E94-209925B07C24}"/>
          </ac:picMkLst>
        </pc:picChg>
        <pc:picChg chg="del">
          <ac:chgData name="Andy Gray" userId="3900aca3-aa6e-4813-b4e0-c02f9e48a0aa" providerId="ADAL" clId="{091F5EC6-CC99-4339-B7CC-6C0B49C26F75}" dt="2019-04-23T14:02:48.954" v="161" actId="478"/>
          <ac:picMkLst>
            <pc:docMk/>
            <pc:sldMk cId="0" sldId="269"/>
            <ac:picMk id="3074" creationId="{BFD21319-0A5E-4BE3-8ED1-9B4F86A4840E}"/>
          </ac:picMkLst>
        </pc:picChg>
      </pc:sldChg>
      <pc:sldChg chg="addSp delSp modSp setBg">
        <pc:chgData name="Andy Gray" userId="3900aca3-aa6e-4813-b4e0-c02f9e48a0aa" providerId="ADAL" clId="{091F5EC6-CC99-4339-B7CC-6C0B49C26F75}" dt="2019-05-02T15:17:24.013" v="1308" actId="732"/>
        <pc:sldMkLst>
          <pc:docMk/>
          <pc:sldMk cId="0" sldId="270"/>
        </pc:sldMkLst>
        <pc:spChg chg="add del mod">
          <ac:chgData name="Andy Gray" userId="3900aca3-aa6e-4813-b4e0-c02f9e48a0aa" providerId="ADAL" clId="{091F5EC6-CC99-4339-B7CC-6C0B49C26F75}" dt="2019-04-29T13:09:08.387" v="616"/>
          <ac:spMkLst>
            <pc:docMk/>
            <pc:sldMk cId="0" sldId="270"/>
            <ac:spMk id="2" creationId="{76AB62B1-1B30-4D5D-BFAF-2DF6DAE28913}"/>
          </ac:spMkLst>
        </pc:spChg>
        <pc:spChg chg="add del mod">
          <ac:chgData name="Andy Gray" userId="3900aca3-aa6e-4813-b4e0-c02f9e48a0aa" providerId="ADAL" clId="{091F5EC6-CC99-4339-B7CC-6C0B49C26F75}" dt="2019-04-29T13:09:08.387" v="616"/>
          <ac:spMkLst>
            <pc:docMk/>
            <pc:sldMk cId="0" sldId="270"/>
            <ac:spMk id="4" creationId="{FE782CC3-3139-45A8-9A9C-126940E4C4F0}"/>
          </ac:spMkLst>
        </pc:spChg>
        <pc:spChg chg="add del mod">
          <ac:chgData name="Andy Gray" userId="3900aca3-aa6e-4813-b4e0-c02f9e48a0aa" providerId="ADAL" clId="{091F5EC6-CC99-4339-B7CC-6C0B49C26F75}" dt="2019-04-29T13:09:52.241" v="626"/>
          <ac:spMkLst>
            <pc:docMk/>
            <pc:sldMk cId="0" sldId="270"/>
            <ac:spMk id="5" creationId="{1F059FD8-1772-4C6E-BF7D-F1B0D74F7995}"/>
          </ac:spMkLst>
        </pc:spChg>
        <pc:spChg chg="add del mod">
          <ac:chgData name="Andy Gray" userId="3900aca3-aa6e-4813-b4e0-c02f9e48a0aa" providerId="ADAL" clId="{091F5EC6-CC99-4339-B7CC-6C0B49C26F75}" dt="2019-04-29T13:09:52.241" v="626"/>
          <ac:spMkLst>
            <pc:docMk/>
            <pc:sldMk cId="0" sldId="270"/>
            <ac:spMk id="6" creationId="{002445AD-D680-4844-AB76-97CE9C0EF706}"/>
          </ac:spMkLst>
        </pc:spChg>
        <pc:spChg chg="mod">
          <ac:chgData name="Andy Gray" userId="3900aca3-aa6e-4813-b4e0-c02f9e48a0aa" providerId="ADAL" clId="{091F5EC6-CC99-4339-B7CC-6C0B49C26F75}" dt="2019-04-29T13:09:35.306" v="625" actId="20577"/>
          <ac:spMkLst>
            <pc:docMk/>
            <pc:sldMk cId="0" sldId="270"/>
            <ac:spMk id="143" creationId="{00000000-0000-0000-0000-000000000000}"/>
          </ac:spMkLst>
        </pc:spChg>
        <pc:picChg chg="add mod ord modCrop">
          <ac:chgData name="Andy Gray" userId="3900aca3-aa6e-4813-b4e0-c02f9e48a0aa" providerId="ADAL" clId="{091F5EC6-CC99-4339-B7CC-6C0B49C26F75}" dt="2019-05-02T14:36:17.170" v="1242" actId="14100"/>
          <ac:picMkLst>
            <pc:docMk/>
            <pc:sldMk cId="0" sldId="270"/>
            <ac:picMk id="3" creationId="{822BD89A-0BC9-488B-96DD-E17FD19D105D}"/>
          </ac:picMkLst>
        </pc:picChg>
        <pc:picChg chg="add">
          <ac:chgData name="Andy Gray" userId="3900aca3-aa6e-4813-b4e0-c02f9e48a0aa" providerId="ADAL" clId="{091F5EC6-CC99-4339-B7CC-6C0B49C26F75}" dt="2019-04-23T15:35:57.059" v="549"/>
          <ac:picMkLst>
            <pc:docMk/>
            <pc:sldMk cId="0" sldId="270"/>
            <ac:picMk id="8" creationId="{4F4D0D3C-3796-41F4-B8DF-80A0D4EBA62B}"/>
          </ac:picMkLst>
        </pc:picChg>
        <pc:picChg chg="del">
          <ac:chgData name="Andy Gray" userId="3900aca3-aa6e-4813-b4e0-c02f9e48a0aa" providerId="ADAL" clId="{091F5EC6-CC99-4339-B7CC-6C0B49C26F75}" dt="2019-04-23T14:08:17.470" v="200" actId="478"/>
          <ac:picMkLst>
            <pc:docMk/>
            <pc:sldMk cId="0" sldId="270"/>
            <ac:picMk id="139" creationId="{00000000-0000-0000-0000-000000000000}"/>
          </ac:picMkLst>
        </pc:picChg>
        <pc:picChg chg="mod modCrop">
          <ac:chgData name="Andy Gray" userId="3900aca3-aa6e-4813-b4e0-c02f9e48a0aa" providerId="ADAL" clId="{091F5EC6-CC99-4339-B7CC-6C0B49C26F75}" dt="2019-05-02T15:17:24.013" v="1308" actId="732"/>
          <ac:picMkLst>
            <pc:docMk/>
            <pc:sldMk cId="0" sldId="270"/>
            <ac:picMk id="141" creationId="{00000000-0000-0000-0000-000000000000}"/>
          </ac:picMkLst>
        </pc:picChg>
      </pc:sldChg>
      <pc:sldChg chg="addSp delSp modSp setBg">
        <pc:chgData name="Andy Gray" userId="3900aca3-aa6e-4813-b4e0-c02f9e48a0aa" providerId="ADAL" clId="{091F5EC6-CC99-4339-B7CC-6C0B49C26F75}" dt="2019-04-29T13:08:54.172" v="615" actId="207"/>
        <pc:sldMkLst>
          <pc:docMk/>
          <pc:sldMk cId="0" sldId="271"/>
        </pc:sldMkLst>
        <pc:spChg chg="add del mod">
          <ac:chgData name="Andy Gray" userId="3900aca3-aa6e-4813-b4e0-c02f9e48a0aa" providerId="ADAL" clId="{091F5EC6-CC99-4339-B7CC-6C0B49C26F75}" dt="2019-04-29T13:08:40.907" v="613"/>
          <ac:spMkLst>
            <pc:docMk/>
            <pc:sldMk cId="0" sldId="271"/>
            <ac:spMk id="2" creationId="{C4E08CB9-E33A-4885-9213-E52F2597FDE0}"/>
          </ac:spMkLst>
        </pc:spChg>
        <pc:spChg chg="add del mod">
          <ac:chgData name="Andy Gray" userId="3900aca3-aa6e-4813-b4e0-c02f9e48a0aa" providerId="ADAL" clId="{091F5EC6-CC99-4339-B7CC-6C0B49C26F75}" dt="2019-04-29T13:08:40.907" v="613"/>
          <ac:spMkLst>
            <pc:docMk/>
            <pc:sldMk cId="0" sldId="271"/>
            <ac:spMk id="3" creationId="{32D0F2F8-BE0C-4EBD-BE2B-C796969E2B92}"/>
          </ac:spMkLst>
        </pc:spChg>
        <pc:spChg chg="mod">
          <ac:chgData name="Andy Gray" userId="3900aca3-aa6e-4813-b4e0-c02f9e48a0aa" providerId="ADAL" clId="{091F5EC6-CC99-4339-B7CC-6C0B49C26F75}" dt="2019-04-29T13:08:54.172" v="615" actId="207"/>
          <ac:spMkLst>
            <pc:docMk/>
            <pc:sldMk cId="0" sldId="271"/>
            <ac:spMk id="152" creationId="{00000000-0000-0000-0000-000000000000}"/>
          </ac:spMkLst>
        </pc:spChg>
        <pc:spChg chg="mod">
          <ac:chgData name="Andy Gray" userId="3900aca3-aa6e-4813-b4e0-c02f9e48a0aa" providerId="ADAL" clId="{091F5EC6-CC99-4339-B7CC-6C0B49C26F75}" dt="2019-04-29T13:08:46.240" v="614" actId="207"/>
          <ac:spMkLst>
            <pc:docMk/>
            <pc:sldMk cId="0" sldId="271"/>
            <ac:spMk id="153" creationId="{00000000-0000-0000-0000-000000000000}"/>
          </ac:spMkLst>
        </pc:spChg>
        <pc:picChg chg="add del mod ord modCrop">
          <ac:chgData name="Andy Gray" userId="3900aca3-aa6e-4813-b4e0-c02f9e48a0aa" providerId="ADAL" clId="{091F5EC6-CC99-4339-B7CC-6C0B49C26F75}" dt="2019-04-23T15:35:29.198" v="548" actId="478"/>
          <ac:picMkLst>
            <pc:docMk/>
            <pc:sldMk cId="0" sldId="271"/>
            <ac:picMk id="3" creationId="{761AB80E-D0D2-47E5-B3C4-316CEE0EA263}"/>
          </ac:picMkLst>
        </pc:picChg>
        <pc:picChg chg="del">
          <ac:chgData name="Andy Gray" userId="3900aca3-aa6e-4813-b4e0-c02f9e48a0aa" providerId="ADAL" clId="{091F5EC6-CC99-4339-B7CC-6C0B49C26F75}" dt="2019-04-23T14:11:22.164" v="221" actId="478"/>
          <ac:picMkLst>
            <pc:docMk/>
            <pc:sldMk cId="0" sldId="271"/>
            <ac:picMk id="150" creationId="{00000000-0000-0000-0000-000000000000}"/>
          </ac:picMkLst>
        </pc:picChg>
      </pc:sldChg>
      <pc:sldChg chg="addSp delSp modSp">
        <pc:chgData name="Andy Gray" userId="3900aca3-aa6e-4813-b4e0-c02f9e48a0aa" providerId="ADAL" clId="{091F5EC6-CC99-4339-B7CC-6C0B49C26F75}" dt="2019-04-29T13:07:13.995" v="607" actId="20577"/>
        <pc:sldMkLst>
          <pc:docMk/>
          <pc:sldMk cId="0" sldId="273"/>
        </pc:sldMkLst>
        <pc:spChg chg="add del mod">
          <ac:chgData name="Andy Gray" userId="3900aca3-aa6e-4813-b4e0-c02f9e48a0aa" providerId="ADAL" clId="{091F5EC6-CC99-4339-B7CC-6C0B49C26F75}" dt="2019-04-29T13:06:37.882" v="599"/>
          <ac:spMkLst>
            <pc:docMk/>
            <pc:sldMk cId="0" sldId="273"/>
            <ac:spMk id="2" creationId="{D3542A6C-FA05-4482-B19B-B17490BA6878}"/>
          </ac:spMkLst>
        </pc:spChg>
        <pc:spChg chg="add del mod">
          <ac:chgData name="Andy Gray" userId="3900aca3-aa6e-4813-b4e0-c02f9e48a0aa" providerId="ADAL" clId="{091F5EC6-CC99-4339-B7CC-6C0B49C26F75}" dt="2019-04-29T13:06:37.882" v="599"/>
          <ac:spMkLst>
            <pc:docMk/>
            <pc:sldMk cId="0" sldId="273"/>
            <ac:spMk id="4" creationId="{7A73ABE0-0306-40AD-ABC5-F4A2BA903914}"/>
          </ac:spMkLst>
        </pc:spChg>
        <pc:spChg chg="mod">
          <ac:chgData name="Andy Gray" userId="3900aca3-aa6e-4813-b4e0-c02f9e48a0aa" providerId="ADAL" clId="{091F5EC6-CC99-4339-B7CC-6C0B49C26F75}" dt="2019-04-29T13:06:52.191" v="601" actId="207"/>
          <ac:spMkLst>
            <pc:docMk/>
            <pc:sldMk cId="0" sldId="273"/>
            <ac:spMk id="170" creationId="{00000000-0000-0000-0000-000000000000}"/>
          </ac:spMkLst>
        </pc:spChg>
        <pc:spChg chg="mod">
          <ac:chgData name="Andy Gray" userId="3900aca3-aa6e-4813-b4e0-c02f9e48a0aa" providerId="ADAL" clId="{091F5EC6-CC99-4339-B7CC-6C0B49C26F75}" dt="2019-04-29T13:07:13.995" v="607" actId="20577"/>
          <ac:spMkLst>
            <pc:docMk/>
            <pc:sldMk cId="0" sldId="273"/>
            <ac:spMk id="171" creationId="{00000000-0000-0000-0000-000000000000}"/>
          </ac:spMkLst>
        </pc:spChg>
        <pc:picChg chg="add mod ord modCrop">
          <ac:chgData name="Andy Gray" userId="3900aca3-aa6e-4813-b4e0-c02f9e48a0aa" providerId="ADAL" clId="{091F5EC6-CC99-4339-B7CC-6C0B49C26F75}" dt="2019-04-23T14:31:37.874" v="365" actId="1076"/>
          <ac:picMkLst>
            <pc:docMk/>
            <pc:sldMk cId="0" sldId="273"/>
            <ac:picMk id="3" creationId="{2D52F59E-0442-4DB9-9E0D-7215C4FAC9B7}"/>
          </ac:picMkLst>
        </pc:picChg>
        <pc:picChg chg="del ord">
          <ac:chgData name="Andy Gray" userId="3900aca3-aa6e-4813-b4e0-c02f9e48a0aa" providerId="ADAL" clId="{091F5EC6-CC99-4339-B7CC-6C0B49C26F75}" dt="2019-04-23T14:30:48.621" v="357" actId="478"/>
          <ac:picMkLst>
            <pc:docMk/>
            <pc:sldMk cId="0" sldId="273"/>
            <ac:picMk id="168" creationId="{00000000-0000-0000-0000-000000000000}"/>
          </ac:picMkLst>
        </pc:picChg>
      </pc:sldChg>
      <pc:sldChg chg="addSp delSp modSp setBg">
        <pc:chgData name="Andy Gray" userId="3900aca3-aa6e-4813-b4e0-c02f9e48a0aa" providerId="ADAL" clId="{091F5EC6-CC99-4339-B7CC-6C0B49C26F75}" dt="2019-04-30T11:37:32.942" v="666" actId="207"/>
        <pc:sldMkLst>
          <pc:docMk/>
          <pc:sldMk cId="0" sldId="275"/>
        </pc:sldMkLst>
        <pc:spChg chg="add del mod">
          <ac:chgData name="Andy Gray" userId="3900aca3-aa6e-4813-b4e0-c02f9e48a0aa" providerId="ADAL" clId="{091F5EC6-CC99-4339-B7CC-6C0B49C26F75}" dt="2019-04-30T11:37:26.160" v="665"/>
          <ac:spMkLst>
            <pc:docMk/>
            <pc:sldMk cId="0" sldId="275"/>
            <ac:spMk id="2" creationId="{2615DD6E-EB1A-4DE2-BE93-995DF203905B}"/>
          </ac:spMkLst>
        </pc:spChg>
        <pc:spChg chg="add del mod">
          <ac:chgData name="Andy Gray" userId="3900aca3-aa6e-4813-b4e0-c02f9e48a0aa" providerId="ADAL" clId="{091F5EC6-CC99-4339-B7CC-6C0B49C26F75}" dt="2019-04-30T11:37:26.160" v="665"/>
          <ac:spMkLst>
            <pc:docMk/>
            <pc:sldMk cId="0" sldId="275"/>
            <ac:spMk id="3" creationId="{8E511693-A59E-4386-BB4A-11CF5CB3E258}"/>
          </ac:spMkLst>
        </pc:spChg>
        <pc:spChg chg="mod">
          <ac:chgData name="Andy Gray" userId="3900aca3-aa6e-4813-b4e0-c02f9e48a0aa" providerId="ADAL" clId="{091F5EC6-CC99-4339-B7CC-6C0B49C26F75}" dt="2019-04-30T11:37:32.942" v="666" actId="207"/>
          <ac:spMkLst>
            <pc:docMk/>
            <pc:sldMk cId="0" sldId="275"/>
            <ac:spMk id="189" creationId="{00000000-0000-0000-0000-000000000000}"/>
          </ac:spMkLst>
        </pc:spChg>
        <pc:picChg chg="add del mod ord modCrop">
          <ac:chgData name="Andy Gray" userId="3900aca3-aa6e-4813-b4e0-c02f9e48a0aa" providerId="ADAL" clId="{091F5EC6-CC99-4339-B7CC-6C0B49C26F75}" dt="2019-04-26T13:12:14.842" v="579" actId="478"/>
          <ac:picMkLst>
            <pc:docMk/>
            <pc:sldMk cId="0" sldId="275"/>
            <ac:picMk id="3" creationId="{5ADBD331-BADB-4BCD-A31C-8C74D2A782B2}"/>
          </ac:picMkLst>
        </pc:picChg>
        <pc:picChg chg="del mod ord">
          <ac:chgData name="Andy Gray" userId="3900aca3-aa6e-4813-b4e0-c02f9e48a0aa" providerId="ADAL" clId="{091F5EC6-CC99-4339-B7CC-6C0B49C26F75}" dt="2019-04-26T13:12:00.327" v="575" actId="478"/>
          <ac:picMkLst>
            <pc:docMk/>
            <pc:sldMk cId="0" sldId="275"/>
            <ac:picMk id="186" creationId="{00000000-0000-0000-0000-000000000000}"/>
          </ac:picMkLst>
        </pc:picChg>
        <pc:picChg chg="del">
          <ac:chgData name="Andy Gray" userId="3900aca3-aa6e-4813-b4e0-c02f9e48a0aa" providerId="ADAL" clId="{091F5EC6-CC99-4339-B7CC-6C0B49C26F75}" dt="2019-04-23T14:31:59.794" v="373" actId="478"/>
          <ac:picMkLst>
            <pc:docMk/>
            <pc:sldMk cId="0" sldId="275"/>
            <ac:picMk id="188" creationId="{00000000-0000-0000-0000-000000000000}"/>
          </ac:picMkLst>
        </pc:picChg>
      </pc:sldChg>
      <pc:sldChg chg="addSp delSp modSp setBg">
        <pc:chgData name="Andy Gray" userId="3900aca3-aa6e-4813-b4e0-c02f9e48a0aa" providerId="ADAL" clId="{091F5EC6-CC99-4339-B7CC-6C0B49C26F75}" dt="2019-04-29T13:05:15.109" v="595"/>
        <pc:sldMkLst>
          <pc:docMk/>
          <pc:sldMk cId="0" sldId="276"/>
        </pc:sldMkLst>
        <pc:spChg chg="add del mod">
          <ac:chgData name="Andy Gray" userId="3900aca3-aa6e-4813-b4e0-c02f9e48a0aa" providerId="ADAL" clId="{091F5EC6-CC99-4339-B7CC-6C0B49C26F75}" dt="2019-04-29T13:05:15.109" v="595"/>
          <ac:spMkLst>
            <pc:docMk/>
            <pc:sldMk cId="0" sldId="276"/>
            <ac:spMk id="2" creationId="{3F8A71FD-3C58-4812-A9EF-B55C9DD782FE}"/>
          </ac:spMkLst>
        </pc:spChg>
        <pc:spChg chg="add del mod">
          <ac:chgData name="Andy Gray" userId="3900aca3-aa6e-4813-b4e0-c02f9e48a0aa" providerId="ADAL" clId="{091F5EC6-CC99-4339-B7CC-6C0B49C26F75}" dt="2019-04-29T13:05:15.109" v="595"/>
          <ac:spMkLst>
            <pc:docMk/>
            <pc:sldMk cId="0" sldId="276"/>
            <ac:spMk id="3" creationId="{CAC7CBA5-36A1-45F0-877B-B725484C587C}"/>
          </ac:spMkLst>
        </pc:spChg>
        <pc:picChg chg="add del mod ord">
          <ac:chgData name="Andy Gray" userId="3900aca3-aa6e-4813-b4e0-c02f9e48a0aa" providerId="ADAL" clId="{091F5EC6-CC99-4339-B7CC-6C0B49C26F75}" dt="2019-04-26T13:18:11.593" v="583" actId="478"/>
          <ac:picMkLst>
            <pc:docMk/>
            <pc:sldMk cId="0" sldId="276"/>
            <ac:picMk id="3" creationId="{57396605-652B-4625-8951-BE29612B54BA}"/>
          </ac:picMkLst>
        </pc:picChg>
        <pc:picChg chg="del">
          <ac:chgData name="Andy Gray" userId="3900aca3-aa6e-4813-b4e0-c02f9e48a0aa" providerId="ADAL" clId="{091F5EC6-CC99-4339-B7CC-6C0B49C26F75}" dt="2019-04-23T14:35:01.845" v="408" actId="478"/>
          <ac:picMkLst>
            <pc:docMk/>
            <pc:sldMk cId="0" sldId="276"/>
            <ac:picMk id="195" creationId="{00000000-0000-0000-0000-000000000000}"/>
          </ac:picMkLst>
        </pc:picChg>
        <pc:picChg chg="del">
          <ac:chgData name="Andy Gray" userId="3900aca3-aa6e-4813-b4e0-c02f9e48a0aa" providerId="ADAL" clId="{091F5EC6-CC99-4339-B7CC-6C0B49C26F75}" dt="2019-04-23T14:35:08.936" v="410" actId="478"/>
          <ac:picMkLst>
            <pc:docMk/>
            <pc:sldMk cId="0" sldId="276"/>
            <ac:picMk id="197" creationId="{00000000-0000-0000-0000-000000000000}"/>
          </ac:picMkLst>
        </pc:picChg>
      </pc:sldChg>
      <pc:sldChg chg="addSp delSp modSp">
        <pc:chgData name="Andy Gray" userId="3900aca3-aa6e-4813-b4e0-c02f9e48a0aa" providerId="ADAL" clId="{091F5EC6-CC99-4339-B7CC-6C0B49C26F75}" dt="2019-04-29T13:05:56.661" v="598" actId="207"/>
        <pc:sldMkLst>
          <pc:docMk/>
          <pc:sldMk cId="0" sldId="277"/>
        </pc:sldMkLst>
        <pc:spChg chg="add del mod">
          <ac:chgData name="Andy Gray" userId="3900aca3-aa6e-4813-b4e0-c02f9e48a0aa" providerId="ADAL" clId="{091F5EC6-CC99-4339-B7CC-6C0B49C26F75}" dt="2019-04-29T13:02:38.839" v="594"/>
          <ac:spMkLst>
            <pc:docMk/>
            <pc:sldMk cId="0" sldId="277"/>
            <ac:spMk id="2" creationId="{328B6E81-4FA3-44FC-97DE-B96C136430F7}"/>
          </ac:spMkLst>
        </pc:spChg>
        <pc:spChg chg="add del mod">
          <ac:chgData name="Andy Gray" userId="3900aca3-aa6e-4813-b4e0-c02f9e48a0aa" providerId="ADAL" clId="{091F5EC6-CC99-4339-B7CC-6C0B49C26F75}" dt="2019-04-29T13:02:38.839" v="594"/>
          <ac:spMkLst>
            <pc:docMk/>
            <pc:sldMk cId="0" sldId="277"/>
            <ac:spMk id="4" creationId="{1728787E-4EE0-4714-A343-EE0D8B72BF3B}"/>
          </ac:spMkLst>
        </pc:spChg>
        <pc:spChg chg="add del mod">
          <ac:chgData name="Andy Gray" userId="3900aca3-aa6e-4813-b4e0-c02f9e48a0aa" providerId="ADAL" clId="{091F5EC6-CC99-4339-B7CC-6C0B49C26F75}" dt="2019-04-29T13:05:42.954" v="596"/>
          <ac:spMkLst>
            <pc:docMk/>
            <pc:sldMk cId="0" sldId="277"/>
            <ac:spMk id="5" creationId="{41F27408-7715-4603-A031-9220CD37FB9F}"/>
          </ac:spMkLst>
        </pc:spChg>
        <pc:spChg chg="add del mod">
          <ac:chgData name="Andy Gray" userId="3900aca3-aa6e-4813-b4e0-c02f9e48a0aa" providerId="ADAL" clId="{091F5EC6-CC99-4339-B7CC-6C0B49C26F75}" dt="2019-04-29T13:05:42.954" v="596"/>
          <ac:spMkLst>
            <pc:docMk/>
            <pc:sldMk cId="0" sldId="277"/>
            <ac:spMk id="6" creationId="{5AFBB199-51D8-4DD7-8BC5-49E96E22D4C1}"/>
          </ac:spMkLst>
        </pc:spChg>
        <pc:spChg chg="mod">
          <ac:chgData name="Andy Gray" userId="3900aca3-aa6e-4813-b4e0-c02f9e48a0aa" providerId="ADAL" clId="{091F5EC6-CC99-4339-B7CC-6C0B49C26F75}" dt="2019-04-29T13:05:56.661" v="598" actId="207"/>
          <ac:spMkLst>
            <pc:docMk/>
            <pc:sldMk cId="0" sldId="277"/>
            <ac:spMk id="207" creationId="{00000000-0000-0000-0000-000000000000}"/>
          </ac:spMkLst>
        </pc:spChg>
        <pc:spChg chg="mod">
          <ac:chgData name="Andy Gray" userId="3900aca3-aa6e-4813-b4e0-c02f9e48a0aa" providerId="ADAL" clId="{091F5EC6-CC99-4339-B7CC-6C0B49C26F75}" dt="2019-04-29T13:05:51.428" v="597" actId="207"/>
          <ac:spMkLst>
            <pc:docMk/>
            <pc:sldMk cId="0" sldId="277"/>
            <ac:spMk id="208" creationId="{00000000-0000-0000-0000-000000000000}"/>
          </ac:spMkLst>
        </pc:spChg>
        <pc:picChg chg="add mod ord modCrop">
          <ac:chgData name="Andy Gray" userId="3900aca3-aa6e-4813-b4e0-c02f9e48a0aa" providerId="ADAL" clId="{091F5EC6-CC99-4339-B7CC-6C0B49C26F75}" dt="2019-04-23T14:38:40.621" v="454" actId="732"/>
          <ac:picMkLst>
            <pc:docMk/>
            <pc:sldMk cId="0" sldId="277"/>
            <ac:picMk id="3" creationId="{1E53025A-201F-476C-A66B-108E1CB3D747}"/>
          </ac:picMkLst>
        </pc:picChg>
        <pc:picChg chg="del">
          <ac:chgData name="Andy Gray" userId="3900aca3-aa6e-4813-b4e0-c02f9e48a0aa" providerId="ADAL" clId="{091F5EC6-CC99-4339-B7CC-6C0B49C26F75}" dt="2019-04-23T14:36:33.303" v="428" actId="478"/>
          <ac:picMkLst>
            <pc:docMk/>
            <pc:sldMk cId="0" sldId="277"/>
            <ac:picMk id="2050" creationId="{940E4932-A1DA-44CD-8D85-F259FB33D0C1}"/>
          </ac:picMkLst>
        </pc:picChg>
      </pc:sldChg>
      <pc:sldChg chg="addSp delSp modSp setBg">
        <pc:chgData name="Andy Gray" userId="3900aca3-aa6e-4813-b4e0-c02f9e48a0aa" providerId="ADAL" clId="{091F5EC6-CC99-4339-B7CC-6C0B49C26F75}" dt="2019-04-29T13:10:13.547" v="629" actId="207"/>
        <pc:sldMkLst>
          <pc:docMk/>
          <pc:sldMk cId="2336917860" sldId="278"/>
        </pc:sldMkLst>
        <pc:spChg chg="add del mod">
          <ac:chgData name="Andy Gray" userId="3900aca3-aa6e-4813-b4e0-c02f9e48a0aa" providerId="ADAL" clId="{091F5EC6-CC99-4339-B7CC-6C0B49C26F75}" dt="2019-04-29T13:10:04.830" v="627"/>
          <ac:spMkLst>
            <pc:docMk/>
            <pc:sldMk cId="2336917860" sldId="278"/>
            <ac:spMk id="2" creationId="{17CD144A-6098-4BE9-88DE-556C3663F9A8}"/>
          </ac:spMkLst>
        </pc:spChg>
        <pc:spChg chg="add del mod">
          <ac:chgData name="Andy Gray" userId="3900aca3-aa6e-4813-b4e0-c02f9e48a0aa" providerId="ADAL" clId="{091F5EC6-CC99-4339-B7CC-6C0B49C26F75}" dt="2019-04-29T13:10:04.830" v="627"/>
          <ac:spMkLst>
            <pc:docMk/>
            <pc:sldMk cId="2336917860" sldId="278"/>
            <ac:spMk id="3" creationId="{9AEFC557-7212-4747-8B31-1CA7B0CA2942}"/>
          </ac:spMkLst>
        </pc:spChg>
        <pc:spChg chg="mod">
          <ac:chgData name="Andy Gray" userId="3900aca3-aa6e-4813-b4e0-c02f9e48a0aa" providerId="ADAL" clId="{091F5EC6-CC99-4339-B7CC-6C0B49C26F75}" dt="2019-04-29T13:10:13.547" v="629" actId="207"/>
          <ac:spMkLst>
            <pc:docMk/>
            <pc:sldMk cId="2336917860" sldId="278"/>
            <ac:spMk id="131" creationId="{00000000-0000-0000-0000-000000000000}"/>
          </ac:spMkLst>
        </pc:spChg>
        <pc:spChg chg="mod">
          <ac:chgData name="Andy Gray" userId="3900aca3-aa6e-4813-b4e0-c02f9e48a0aa" providerId="ADAL" clId="{091F5EC6-CC99-4339-B7CC-6C0B49C26F75}" dt="2019-04-29T13:10:09.398" v="628" actId="207"/>
          <ac:spMkLst>
            <pc:docMk/>
            <pc:sldMk cId="2336917860" sldId="278"/>
            <ac:spMk id="132" creationId="{00000000-0000-0000-0000-000000000000}"/>
          </ac:spMkLst>
        </pc:spChg>
        <pc:picChg chg="del mod modCrop">
          <ac:chgData name="Andy Gray" userId="3900aca3-aa6e-4813-b4e0-c02f9e48a0aa" providerId="ADAL" clId="{091F5EC6-CC99-4339-B7CC-6C0B49C26F75}" dt="2019-04-23T15:27:14.591" v="544" actId="478"/>
          <ac:picMkLst>
            <pc:docMk/>
            <pc:sldMk cId="2336917860" sldId="278"/>
            <ac:picMk id="130" creationId="{00000000-0000-0000-0000-000000000000}"/>
          </ac:picMkLst>
        </pc:picChg>
      </pc:sldChg>
      <pc:sldChg chg="addSp delSp modSp">
        <pc:chgData name="Andy Gray" userId="3900aca3-aa6e-4813-b4e0-c02f9e48a0aa" providerId="ADAL" clId="{091F5EC6-CC99-4339-B7CC-6C0B49C26F75}" dt="2019-05-02T13:30:30.932" v="735" actId="14100"/>
        <pc:sldMkLst>
          <pc:docMk/>
          <pc:sldMk cId="404587840" sldId="279"/>
        </pc:sldMkLst>
        <pc:spChg chg="add del mod">
          <ac:chgData name="Andy Gray" userId="3900aca3-aa6e-4813-b4e0-c02f9e48a0aa" providerId="ADAL" clId="{091F5EC6-CC99-4339-B7CC-6C0B49C26F75}" dt="2019-04-29T13:07:41.612" v="610"/>
          <ac:spMkLst>
            <pc:docMk/>
            <pc:sldMk cId="404587840" sldId="279"/>
            <ac:spMk id="2" creationId="{25D26420-3858-4AF1-87A8-3984CA6FD09C}"/>
          </ac:spMkLst>
        </pc:spChg>
        <pc:spChg chg="add del mod">
          <ac:chgData name="Andy Gray" userId="3900aca3-aa6e-4813-b4e0-c02f9e48a0aa" providerId="ADAL" clId="{091F5EC6-CC99-4339-B7CC-6C0B49C26F75}" dt="2019-04-29T13:07:41.612" v="610"/>
          <ac:spMkLst>
            <pc:docMk/>
            <pc:sldMk cId="404587840" sldId="279"/>
            <ac:spMk id="3" creationId="{DEA20CAE-7AE6-4BDB-999D-C63ED3A39996}"/>
          </ac:spMkLst>
        </pc:spChg>
        <pc:spChg chg="mod">
          <ac:chgData name="Andy Gray" userId="3900aca3-aa6e-4813-b4e0-c02f9e48a0aa" providerId="ADAL" clId="{091F5EC6-CC99-4339-B7CC-6C0B49C26F75}" dt="2019-05-02T08:45:14.690" v="716" actId="14100"/>
          <ac:spMkLst>
            <pc:docMk/>
            <pc:sldMk cId="404587840" sldId="279"/>
            <ac:spMk id="4" creationId="{7F51A5D1-89F4-4E23-BE7B-CDCC3B645A18}"/>
          </ac:spMkLst>
        </pc:spChg>
        <pc:picChg chg="add del mod">
          <ac:chgData name="Andy Gray" userId="3900aca3-aa6e-4813-b4e0-c02f9e48a0aa" providerId="ADAL" clId="{091F5EC6-CC99-4339-B7CC-6C0B49C26F75}" dt="2019-05-02T13:29:42.599" v="732" actId="478"/>
          <ac:picMkLst>
            <pc:docMk/>
            <pc:sldMk cId="404587840" sldId="279"/>
            <ac:picMk id="3" creationId="{21EDAED4-F660-4641-BAE2-9EE371C946A7}"/>
          </ac:picMkLst>
        </pc:picChg>
        <pc:picChg chg="add mod ord">
          <ac:chgData name="Andy Gray" userId="3900aca3-aa6e-4813-b4e0-c02f9e48a0aa" providerId="ADAL" clId="{091F5EC6-CC99-4339-B7CC-6C0B49C26F75}" dt="2019-05-02T13:30:30.932" v="735" actId="14100"/>
          <ac:picMkLst>
            <pc:docMk/>
            <pc:sldMk cId="404587840" sldId="279"/>
            <ac:picMk id="4" creationId="{20E53290-8E65-4AAE-BBF5-9B52FEAF2DA0}"/>
          </ac:picMkLst>
        </pc:picChg>
        <pc:picChg chg="mod">
          <ac:chgData name="Andy Gray" userId="3900aca3-aa6e-4813-b4e0-c02f9e48a0aa" providerId="ADAL" clId="{091F5EC6-CC99-4339-B7CC-6C0B49C26F75}" dt="2019-05-02T08:45:05.696" v="713" actId="1076"/>
          <ac:picMkLst>
            <pc:docMk/>
            <pc:sldMk cId="404587840" sldId="279"/>
            <ac:picMk id="1026" creationId="{A50666A9-28C1-428A-A148-B7D20C554C71}"/>
          </ac:picMkLst>
        </pc:picChg>
        <pc:picChg chg="mod">
          <ac:chgData name="Andy Gray" userId="3900aca3-aa6e-4813-b4e0-c02f9e48a0aa" providerId="ADAL" clId="{091F5EC6-CC99-4339-B7CC-6C0B49C26F75}" dt="2019-05-02T08:45:02.778" v="712" actId="1076"/>
          <ac:picMkLst>
            <pc:docMk/>
            <pc:sldMk cId="404587840" sldId="279"/>
            <ac:picMk id="1028" creationId="{5F9B0FA9-86EB-4E6C-A314-184D766DFD85}"/>
          </ac:picMkLst>
        </pc:picChg>
      </pc:sldChg>
      <pc:sldChg chg="addSp delSp modSp setBg">
        <pc:chgData name="Andy Gray" userId="3900aca3-aa6e-4813-b4e0-c02f9e48a0aa" providerId="ADAL" clId="{091F5EC6-CC99-4339-B7CC-6C0B49C26F75}" dt="2019-04-29T13:07:58.447" v="611"/>
        <pc:sldMkLst>
          <pc:docMk/>
          <pc:sldMk cId="4207130249" sldId="286"/>
        </pc:sldMkLst>
        <pc:spChg chg="add del mod">
          <ac:chgData name="Andy Gray" userId="3900aca3-aa6e-4813-b4e0-c02f9e48a0aa" providerId="ADAL" clId="{091F5EC6-CC99-4339-B7CC-6C0B49C26F75}" dt="2019-04-29T13:07:58.447" v="611"/>
          <ac:spMkLst>
            <pc:docMk/>
            <pc:sldMk cId="4207130249" sldId="286"/>
            <ac:spMk id="2" creationId="{466F4BA8-1BC8-4E23-972D-AA419993B06D}"/>
          </ac:spMkLst>
        </pc:spChg>
        <pc:spChg chg="add del mod">
          <ac:chgData name="Andy Gray" userId="3900aca3-aa6e-4813-b4e0-c02f9e48a0aa" providerId="ADAL" clId="{091F5EC6-CC99-4339-B7CC-6C0B49C26F75}" dt="2019-04-29T13:07:58.447" v="611"/>
          <ac:spMkLst>
            <pc:docMk/>
            <pc:sldMk cId="4207130249" sldId="286"/>
            <ac:spMk id="3" creationId="{022F8D54-5189-43A2-AFF0-32E00F1F9466}"/>
          </ac:spMkLst>
        </pc:spChg>
        <pc:picChg chg="del">
          <ac:chgData name="Andy Gray" userId="3900aca3-aa6e-4813-b4e0-c02f9e48a0aa" providerId="ADAL" clId="{091F5EC6-CC99-4339-B7CC-6C0B49C26F75}" dt="2019-04-23T14:28:36.598" v="339" actId="478"/>
          <ac:picMkLst>
            <pc:docMk/>
            <pc:sldMk cId="4207130249" sldId="286"/>
            <ac:picMk id="3" creationId="{ABFFF7FA-DC8E-4BCC-8E0E-A7F5150F5C23}"/>
          </ac:picMkLst>
        </pc:picChg>
        <pc:picChg chg="add del mod modCrop">
          <ac:chgData name="Andy Gray" userId="3900aca3-aa6e-4813-b4e0-c02f9e48a0aa" providerId="ADAL" clId="{091F5EC6-CC99-4339-B7CC-6C0B49C26F75}" dt="2019-04-26T13:07:41.020" v="560" actId="478"/>
          <ac:picMkLst>
            <pc:docMk/>
            <pc:sldMk cId="4207130249" sldId="286"/>
            <ac:picMk id="4" creationId="{721343A6-7484-4605-ACFB-EB3EE5C4079E}"/>
          </ac:picMkLst>
        </pc:picChg>
      </pc:sldChg>
      <pc:sldMasterChg chg="delSldLayout modSldLayout">
        <pc:chgData name="Andy Gray" userId="3900aca3-aa6e-4813-b4e0-c02f9e48a0aa" providerId="ADAL" clId="{091F5EC6-CC99-4339-B7CC-6C0B49C26F75}" dt="2019-05-02T15:13:01.404" v="1302" actId="692"/>
        <pc:sldMasterMkLst>
          <pc:docMk/>
          <pc:sldMasterMk cId="1310585009" sldId="2147483648"/>
        </pc:sldMasterMkLst>
        <pc:sldLayoutChg chg="modSp">
          <pc:chgData name="Andy Gray" userId="3900aca3-aa6e-4813-b4e0-c02f9e48a0aa" providerId="ADAL" clId="{091F5EC6-CC99-4339-B7CC-6C0B49C26F75}" dt="2019-05-02T15:13:01.404" v="1302" actId="692"/>
          <pc:sldLayoutMkLst>
            <pc:docMk/>
            <pc:sldMasterMk cId="1310585009" sldId="2147483648"/>
            <pc:sldLayoutMk cId="1632537213" sldId="2147483651"/>
          </pc:sldLayoutMkLst>
          <pc:spChg chg="mod">
            <ac:chgData name="Andy Gray" userId="3900aca3-aa6e-4813-b4e0-c02f9e48a0aa" providerId="ADAL" clId="{091F5EC6-CC99-4339-B7CC-6C0B49C26F75}" dt="2019-05-02T15:12:52.935" v="1297"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091F5EC6-CC99-4339-B7CC-6C0B49C26F75}" dt="2019-05-02T15:12:50.779" v="1296" actId="207"/>
            <ac:spMkLst>
              <pc:docMk/>
              <pc:sldMasterMk cId="1310585009" sldId="2147483648"/>
              <pc:sldLayoutMk cId="1632537213" sldId="2147483651"/>
              <ac:spMk id="10" creationId="{00000000-0000-0000-0000-000000000000}"/>
            </ac:spMkLst>
          </pc:spChg>
          <pc:cxnChg chg="mod">
            <ac:chgData name="Andy Gray" userId="3900aca3-aa6e-4813-b4e0-c02f9e48a0aa" providerId="ADAL" clId="{091F5EC6-CC99-4339-B7CC-6C0B49C26F75}" dt="2019-05-02T15:13:01.404" v="1302" actId="692"/>
            <ac:cxnSpMkLst>
              <pc:docMk/>
              <pc:sldMasterMk cId="1310585009" sldId="2147483648"/>
              <pc:sldLayoutMk cId="1632537213" sldId="2147483651"/>
              <ac:cxnSpMk id="9"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4/23/2020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e126cd976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g4e126cd976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e126cd976_0_3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4e126cd976_0_3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e126cd976_0_4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4e126cd976_0_4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e126cd976_0_5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4e126cd976_0_5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9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e126cd976_0_5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4e126cd976_0_5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385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e126cd976_0_5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4e126cd976_0_5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e126cd976_0_9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4e126cd976_0_9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e126cd976_0_6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4e126cd976_0_6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e126cd976_0_7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4e126cd976_0_7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e126cd976_0_6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4e126cd976_0_6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e126cd976_0_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g4e126cd976_0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e126cd976_0_1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4e126cd976_0_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e126cd976_0_17: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4e126cd976_0_1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e126cd976_0_8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4e126cd976_0_8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e126cd976_0_23: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4e126cd976_0_2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e126cd976_0_32: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4e126cd976_0_3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e126cd976_0_32: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4e126cd976_0_3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923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9909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19662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54E3C"/>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8070-B6BC-4243-B483-8D2804483B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Forming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4AB305BA-6FD4-46AA-8CA7-547FF72F63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70793273-A4DA-4E52-99B5-84865CE5F1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9F226BAF-0F81-4D5C-9C0F-B75B73571FA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Forming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C30EAF45-DAF7-4B2D-90AF-3DDA2527D8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77588818-1A62-457C-B321-80AE51593FD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Forming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65DE6252-45BF-4462-A405-E7D6DD14CD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9C23BB59-B4F9-438D-9DAC-164FAEC0920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Forming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6" name="Picture 5">
            <a:extLst>
              <a:ext uri="{FF2B5EF4-FFF2-40B4-BE49-F238E27FC236}">
                <a16:creationId xmlns:a16="http://schemas.microsoft.com/office/drawing/2014/main" id="{FAE76155-E64F-4C87-A56E-2B54136295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FF8875DE-A9A6-410D-8501-BE86092713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3AE8AD46-4274-45D8-BDA0-54AB1641C9E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Forming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youtube.com/watch?v=jW9ksLb94vo" TargetMode="External"/><Relationship Id="rId5" Type="http://schemas.openxmlformats.org/officeDocument/2006/relationships/image" Target="../media/image4.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youtube.com/watch?v=6xnKmt_gs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youtube.com/watch?v=iSyBsdJkQu8" TargetMode="External"/><Relationship Id="rId4" Type="http://schemas.openxmlformats.org/officeDocument/2006/relationships/hyperlink" Target="https://www.youtube.com/watch?v=IZvP6Jj3Hv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zOwGvYO_Tc"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youtube.com/watch?time_continue=1&amp;v=5CuJjSk4U3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youtube.com/watch?v=43N44ICyu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youtube.com/watch?v=r6U6P0Y0bRw"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useo 700" panose="02000000000000000000" pitchFamily="50" charset="0"/>
              </a:rPr>
              <a:t>AQA</a:t>
            </a:r>
            <a:endParaRPr lang="en-US" b="0">
              <a:latin typeface="Museo900-Regular"/>
              <a:cs typeface="Museo900-Regular"/>
            </a:endParaRPr>
          </a:p>
          <a:p>
            <a:pPr lvl="2"/>
            <a:r>
              <a:rPr lang="en-US">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49909C"/>
                </a:solidFill>
                <a:latin typeface="Museo 100" panose="02000000000000000000" pitchFamily="50" charset="0"/>
              </a:rPr>
              <a:t>7552</a:t>
            </a:r>
            <a:endParaRPr lang="en-GB">
              <a:solidFill>
                <a:srgbClr val="49909C"/>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a:latin typeface="Museo 900" panose="02000000000000000000" pitchFamily="2" charset="0"/>
              </a:rPr>
              <a:t>Forming metals</a:t>
            </a:r>
          </a:p>
          <a:p>
            <a:pPr>
              <a:lnSpc>
                <a:spcPts val="2000"/>
              </a:lnSpc>
              <a:spcBef>
                <a:spcPts val="8300"/>
              </a:spcBef>
            </a:pPr>
            <a:r>
              <a:rPr lang="en-US" sz="2000" b="0" spc="0">
                <a:latin typeface="Museo 100" panose="02000000000000000000" pitchFamily="2" charset="0"/>
              </a:rPr>
              <a:t>Unit 9 </a:t>
            </a:r>
            <a:r>
              <a:rPr lang="en-GB" sz="2000" b="0" spc="0">
                <a:latin typeface="Museo 100" panose="02000000000000000000" pitchFamily="2" charset="0"/>
              </a:rPr>
              <a:t>Processing and working with metals</a:t>
            </a:r>
            <a:endParaRPr lang="en-US" sz="2000" b="0" spc="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49909C"/>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a:solidFill>
                  <a:srgbClr val="49909C"/>
                </a:solidFill>
                <a:latin typeface="Arial"/>
                <a:cs typeface="Arial"/>
              </a:rPr>
              <a:t>1</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28"/>
        <p:cNvGrpSpPr/>
        <p:nvPr/>
      </p:nvGrpSpPr>
      <p:grpSpPr>
        <a:xfrm>
          <a:off x="0" y="0"/>
          <a:ext cx="0" cy="0"/>
          <a:chOff x="0" y="0"/>
          <a:chExt cx="0" cy="0"/>
        </a:xfrm>
      </p:grpSpPr>
      <p:pic>
        <p:nvPicPr>
          <p:cNvPr id="3" name="Picture 2" descr="A close up of a metal object&#10;&#10;Description generated with high confidence">
            <a:extLst>
              <a:ext uri="{FF2B5EF4-FFF2-40B4-BE49-F238E27FC236}">
                <a16:creationId xmlns:a16="http://schemas.microsoft.com/office/drawing/2014/main" id="{D441FBAB-B036-4C60-8E94-209925B07C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648623"/>
            <a:ext cx="9151483" cy="6205303"/>
          </a:xfrm>
          <a:prstGeom prst="rect">
            <a:avLst/>
          </a:prstGeom>
        </p:spPr>
      </p:pic>
      <p:sp>
        <p:nvSpPr>
          <p:cNvPr id="131" name="Google Shape;131;p19"/>
          <p:cNvSpPr txBox="1">
            <a:spLocks noGrp="1"/>
          </p:cNvSpPr>
          <p:nvPr>
            <p:ph type="body" sz="quarter" idx="13"/>
          </p:nvPr>
        </p:nvSpPr>
        <p:spPr/>
        <p:txBody>
          <a:bodyPr/>
          <a:lstStyle/>
          <a:p>
            <a:pPr lvl="0"/>
            <a:r>
              <a:rPr lang="en-GB">
                <a:solidFill>
                  <a:schemeClr val="bg1"/>
                </a:solidFill>
              </a:rPr>
              <a:t>Wrought iron forging</a:t>
            </a:r>
          </a:p>
          <a:p>
            <a:pPr lvl="0"/>
            <a:endParaRPr lang="en-GB"/>
          </a:p>
          <a:p>
            <a:pPr lvl="0"/>
            <a:endParaRPr lang="en-GB"/>
          </a:p>
          <a:p>
            <a:pPr lvl="0"/>
            <a:endParaRPr lang="en-GB"/>
          </a:p>
        </p:txBody>
      </p:sp>
      <p:sp>
        <p:nvSpPr>
          <p:cNvPr id="132" name="Google Shape;132;p19"/>
          <p:cNvSpPr txBox="1">
            <a:spLocks noGrp="1"/>
          </p:cNvSpPr>
          <p:nvPr>
            <p:ph type="body" sz="quarter" idx="14"/>
          </p:nvPr>
        </p:nvSpPr>
        <p:spPr/>
        <p:txBody>
          <a:bodyPr/>
          <a:lstStyle/>
          <a:p>
            <a:pPr lvl="0"/>
            <a:r>
              <a:rPr lang="en-GB">
                <a:solidFill>
                  <a:schemeClr val="bg1"/>
                </a:solidFill>
              </a:rPr>
              <a:t>Wrought iron has a very low </a:t>
            </a:r>
            <a:br>
              <a:rPr lang="en-GB">
                <a:solidFill>
                  <a:schemeClr val="bg1"/>
                </a:solidFill>
              </a:rPr>
            </a:br>
            <a:r>
              <a:rPr lang="en-GB">
                <a:solidFill>
                  <a:schemeClr val="bg1"/>
                </a:solidFill>
              </a:rPr>
              <a:t>carbon content making it malleable </a:t>
            </a:r>
            <a:br>
              <a:rPr lang="en-GB">
                <a:solidFill>
                  <a:schemeClr val="bg1"/>
                </a:solidFill>
              </a:rPr>
            </a:br>
            <a:r>
              <a:rPr lang="en-GB">
                <a:solidFill>
                  <a:schemeClr val="bg1"/>
                </a:solidFill>
              </a:rPr>
              <a:t>and easy to shape</a:t>
            </a:r>
          </a:p>
          <a:p>
            <a:pPr lvl="1"/>
            <a:r>
              <a:rPr lang="en-GB">
                <a:solidFill>
                  <a:schemeClr val="bg1"/>
                </a:solidFill>
              </a:rPr>
              <a:t>In addition to hydraulic and mechanically </a:t>
            </a:r>
            <a:br>
              <a:rPr lang="en-GB">
                <a:solidFill>
                  <a:schemeClr val="bg1"/>
                </a:solidFill>
              </a:rPr>
            </a:br>
            <a:r>
              <a:rPr lang="en-GB">
                <a:solidFill>
                  <a:schemeClr val="bg1"/>
                </a:solidFill>
              </a:rPr>
              <a:t>powered rams, it can be shaped using </a:t>
            </a:r>
            <a:br>
              <a:rPr lang="en-GB">
                <a:solidFill>
                  <a:schemeClr val="bg1"/>
                </a:solidFill>
              </a:rPr>
            </a:br>
            <a:r>
              <a:rPr lang="en-GB">
                <a:solidFill>
                  <a:schemeClr val="bg1"/>
                </a:solidFill>
              </a:rPr>
              <a:t>hand tools such as hammers </a:t>
            </a:r>
            <a:br>
              <a:rPr lang="en-GB">
                <a:solidFill>
                  <a:schemeClr val="bg1"/>
                </a:solidFill>
              </a:rPr>
            </a:br>
            <a:r>
              <a:rPr lang="en-GB">
                <a:solidFill>
                  <a:schemeClr val="bg1"/>
                </a:solidFill>
              </a:rPr>
              <a:t>and an anvil </a:t>
            </a:r>
          </a:p>
          <a:p>
            <a:pPr lvl="0"/>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8"/>
        <p:cNvGrpSpPr/>
        <p:nvPr/>
      </p:nvGrpSpPr>
      <p:grpSpPr>
        <a:xfrm>
          <a:off x="0" y="0"/>
          <a:ext cx="0" cy="0"/>
          <a:chOff x="0" y="0"/>
          <a:chExt cx="0" cy="0"/>
        </a:xfrm>
      </p:grpSpPr>
      <p:sp>
        <p:nvSpPr>
          <p:cNvPr id="131" name="Google Shape;131;p19"/>
          <p:cNvSpPr txBox="1">
            <a:spLocks noGrp="1"/>
          </p:cNvSpPr>
          <p:nvPr>
            <p:ph type="body" sz="quarter" idx="13"/>
          </p:nvPr>
        </p:nvSpPr>
        <p:spPr/>
        <p:txBody>
          <a:bodyPr/>
          <a:lstStyle/>
          <a:p>
            <a:pPr lvl="0"/>
            <a:r>
              <a:rPr lang="en-GB">
                <a:solidFill>
                  <a:schemeClr val="bg1"/>
                </a:solidFill>
              </a:rPr>
              <a:t>Perfect scrolls</a:t>
            </a:r>
          </a:p>
          <a:p>
            <a:pPr lvl="0"/>
            <a:endParaRPr lang="en-GB"/>
          </a:p>
          <a:p>
            <a:pPr lvl="0"/>
            <a:endParaRPr lang="en-GB"/>
          </a:p>
          <a:p>
            <a:pPr lvl="0"/>
            <a:endParaRPr lang="en-GB"/>
          </a:p>
        </p:txBody>
      </p:sp>
      <p:sp>
        <p:nvSpPr>
          <p:cNvPr id="132" name="Google Shape;132;p19"/>
          <p:cNvSpPr txBox="1">
            <a:spLocks noGrp="1"/>
          </p:cNvSpPr>
          <p:nvPr>
            <p:ph type="body" sz="quarter" idx="14"/>
          </p:nvPr>
        </p:nvSpPr>
        <p:spPr/>
        <p:txBody>
          <a:bodyPr/>
          <a:lstStyle/>
          <a:p>
            <a:r>
              <a:rPr lang="en-GB">
                <a:solidFill>
                  <a:schemeClr val="bg1"/>
                </a:solidFill>
              </a:rPr>
              <a:t>Wrought iron is heated in a forge then shaped</a:t>
            </a:r>
          </a:p>
          <a:p>
            <a:pPr lvl="1"/>
            <a:r>
              <a:rPr lang="en-GB">
                <a:solidFill>
                  <a:schemeClr val="bg1"/>
                </a:solidFill>
              </a:rPr>
              <a:t>Scroll formers and twisting bars help make intricate shapes</a:t>
            </a:r>
          </a:p>
          <a:p>
            <a:pPr lvl="1"/>
            <a:r>
              <a:rPr lang="en-GB">
                <a:solidFill>
                  <a:schemeClr val="bg1"/>
                </a:solidFill>
              </a:rPr>
              <a:t>Suitable for one off, or limited batch production </a:t>
            </a:r>
          </a:p>
          <a:p>
            <a:pPr lvl="1"/>
            <a:r>
              <a:rPr lang="en-GB">
                <a:solidFill>
                  <a:schemeClr val="bg1"/>
                </a:solidFill>
              </a:rPr>
              <a:t>What kind of items might be made this way?</a:t>
            </a:r>
          </a:p>
          <a:p>
            <a:pPr lvl="0"/>
            <a:endParaRPr lang="en-GB"/>
          </a:p>
        </p:txBody>
      </p:sp>
    </p:spTree>
    <p:extLst>
      <p:ext uri="{BB962C8B-B14F-4D97-AF65-F5344CB8AC3E}">
        <p14:creationId xmlns:p14="http://schemas.microsoft.com/office/powerpoint/2010/main" val="233691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Shape 138"/>
        <p:cNvGrpSpPr/>
        <p:nvPr/>
      </p:nvGrpSpPr>
      <p:grpSpPr>
        <a:xfrm>
          <a:off x="0" y="0"/>
          <a:ext cx="0" cy="0"/>
          <a:chOff x="0" y="0"/>
          <a:chExt cx="0" cy="0"/>
        </a:xfrm>
      </p:grpSpPr>
      <p:pic>
        <p:nvPicPr>
          <p:cNvPr id="3" name="Picture 2" descr="A picture containing person, indoor, kitchen, man&#10;&#10;Description generated with very high confidence">
            <a:extLst>
              <a:ext uri="{FF2B5EF4-FFF2-40B4-BE49-F238E27FC236}">
                <a16:creationId xmlns:a16="http://schemas.microsoft.com/office/drawing/2014/main" id="{822BD89A-0BC9-488B-96DD-E17FD19D10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76124" y="649704"/>
            <a:ext cx="8367875" cy="6208296"/>
          </a:xfrm>
          <a:prstGeom prst="rect">
            <a:avLst/>
          </a:prstGeom>
        </p:spPr>
      </p:pic>
      <p:pic>
        <p:nvPicPr>
          <p:cNvPr id="141" name="Google Shape;141;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flipH="1">
            <a:off x="1467853" y="-818149"/>
            <a:ext cx="6208296" cy="9144002"/>
          </a:xfrm>
          <a:prstGeom prst="rect">
            <a:avLst/>
          </a:prstGeom>
          <a:gradFill flip="none" rotWithShape="1">
            <a:gsLst>
              <a:gs pos="20000">
                <a:schemeClr val="accent1">
                  <a:alpha val="0"/>
                  <a:lumMod val="0"/>
                  <a:lumOff val="100000"/>
                </a:schemeClr>
              </a:gs>
              <a:gs pos="100000">
                <a:schemeClr val="bg1">
                  <a:lumMod val="0"/>
                  <a:alpha val="0"/>
                </a:schemeClr>
              </a:gs>
            </a:gsLst>
            <a:lin ang="5400000" scaled="0"/>
            <a:tileRect/>
          </a:gradFill>
          <a:ln>
            <a:noFill/>
          </a:ln>
        </p:spPr>
      </p:pic>
      <p:sp>
        <p:nvSpPr>
          <p:cNvPr id="142" name="Google Shape;142;p20"/>
          <p:cNvSpPr txBox="1">
            <a:spLocks noGrp="1"/>
          </p:cNvSpPr>
          <p:nvPr>
            <p:ph type="body" sz="quarter" idx="13"/>
          </p:nvPr>
        </p:nvSpPr>
        <p:spPr/>
        <p:txBody>
          <a:bodyPr/>
          <a:lstStyle/>
          <a:p>
            <a:pPr lvl="0"/>
            <a:r>
              <a:rPr lang="en-GB"/>
              <a:t>Bending </a:t>
            </a:r>
          </a:p>
          <a:p>
            <a:pPr lvl="0"/>
            <a:endParaRPr lang="en-GB"/>
          </a:p>
          <a:p>
            <a:pPr lvl="0"/>
            <a:endParaRPr lang="en-GB"/>
          </a:p>
          <a:p>
            <a:pPr lvl="0"/>
            <a:endParaRPr lang="en-GB"/>
          </a:p>
          <a:p>
            <a:pPr lvl="0"/>
            <a:endParaRPr lang="en-GB"/>
          </a:p>
        </p:txBody>
      </p:sp>
      <p:sp>
        <p:nvSpPr>
          <p:cNvPr id="143" name="Google Shape;143;p20"/>
          <p:cNvSpPr txBox="1">
            <a:spLocks noGrp="1"/>
          </p:cNvSpPr>
          <p:nvPr>
            <p:ph type="body" sz="quarter" idx="14"/>
          </p:nvPr>
        </p:nvSpPr>
        <p:spPr/>
        <p:txBody>
          <a:bodyPr/>
          <a:lstStyle/>
          <a:p>
            <a:pPr lvl="0"/>
            <a:r>
              <a:rPr lang="en-GB"/>
              <a:t>A press brake is used for bending </a:t>
            </a:r>
            <a:br>
              <a:rPr lang="en-GB"/>
            </a:br>
            <a:r>
              <a:rPr lang="en-GB"/>
              <a:t>sheet or plate metal</a:t>
            </a:r>
          </a:p>
          <a:p>
            <a:pPr lvl="1"/>
            <a:r>
              <a:rPr lang="en-GB"/>
              <a:t>The stock material is clamped </a:t>
            </a:r>
            <a:br>
              <a:rPr lang="en-GB"/>
            </a:br>
            <a:r>
              <a:rPr lang="en-GB"/>
              <a:t>between a punch and die</a:t>
            </a:r>
          </a:p>
          <a:p>
            <a:pPr lvl="1"/>
            <a:r>
              <a:rPr lang="en-GB"/>
              <a:t>A brake holds the metal and </a:t>
            </a:r>
            <a:br>
              <a:rPr lang="en-GB"/>
            </a:br>
            <a:r>
              <a:rPr lang="en-GB"/>
              <a:t>lowers the punch to bend </a:t>
            </a:r>
            <a:br>
              <a:rPr lang="en-GB"/>
            </a:br>
            <a:r>
              <a:rPr lang="en-GB"/>
              <a:t>the metal into shape</a:t>
            </a:r>
          </a:p>
          <a:p>
            <a:pPr lvl="1"/>
            <a:r>
              <a:rPr lang="en-GB"/>
              <a:t>Which products are made </a:t>
            </a:r>
            <a:br>
              <a:rPr lang="en-GB"/>
            </a:br>
            <a:r>
              <a:rPr lang="en-GB"/>
              <a:t>using bending methods?</a:t>
            </a:r>
          </a:p>
          <a:p>
            <a:pPr lvl="0"/>
            <a:endParaRPr lang="en-GB"/>
          </a:p>
        </p:txBody>
      </p:sp>
      <p:pic>
        <p:nvPicPr>
          <p:cNvPr id="8" name="Picture 7">
            <a:extLst>
              <a:ext uri="{FF2B5EF4-FFF2-40B4-BE49-F238E27FC236}">
                <a16:creationId xmlns:a16="http://schemas.microsoft.com/office/drawing/2014/main" id="{4F4D0D3C-3796-41F4-B8DF-80A0D4EBA6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2" name="Rectangle 1">
            <a:extLst>
              <a:ext uri="{FF2B5EF4-FFF2-40B4-BE49-F238E27FC236}">
                <a16:creationId xmlns:a16="http://schemas.microsoft.com/office/drawing/2014/main" id="{A7103C8D-A0FE-4690-B0EB-A2883F0E3546}"/>
              </a:ext>
            </a:extLst>
          </p:cNvPr>
          <p:cNvSpPr/>
          <p:nvPr/>
        </p:nvSpPr>
        <p:spPr>
          <a:xfrm>
            <a:off x="-1" y="6488668"/>
            <a:ext cx="5700319" cy="369332"/>
          </a:xfrm>
          <a:prstGeom prst="rect">
            <a:avLst/>
          </a:prstGeom>
        </p:spPr>
        <p:txBody>
          <a:bodyPr wrap="square">
            <a:spAutoFit/>
          </a:bodyPr>
          <a:lstStyle/>
          <a:p>
            <a:r>
              <a:rPr lang="en-GB" dirty="0">
                <a:hlinkClick r:id="rId6"/>
              </a:rPr>
              <a:t>https://www.youtube.com/watch?v=jW9ksLb94vo</a:t>
            </a:r>
            <a:r>
              <a:rPr lang="en-GB"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9"/>
        <p:cNvGrpSpPr/>
        <p:nvPr/>
      </p:nvGrpSpPr>
      <p:grpSpPr>
        <a:xfrm>
          <a:off x="0" y="0"/>
          <a:ext cx="0" cy="0"/>
          <a:chOff x="0" y="0"/>
          <a:chExt cx="0" cy="0"/>
        </a:xfrm>
      </p:grpSpPr>
      <p:sp>
        <p:nvSpPr>
          <p:cNvPr id="152" name="Google Shape;152;p21"/>
          <p:cNvSpPr txBox="1">
            <a:spLocks noGrp="1"/>
          </p:cNvSpPr>
          <p:nvPr>
            <p:ph type="body" sz="quarter" idx="13"/>
          </p:nvPr>
        </p:nvSpPr>
        <p:spPr/>
        <p:txBody>
          <a:bodyPr/>
          <a:lstStyle/>
          <a:p>
            <a:pPr lvl="0"/>
            <a:r>
              <a:rPr lang="en-GB">
                <a:solidFill>
                  <a:schemeClr val="bg1"/>
                </a:solidFill>
              </a:rPr>
              <a:t>Rolling</a:t>
            </a:r>
          </a:p>
          <a:p>
            <a:pPr lvl="0"/>
            <a:r>
              <a:rPr lang="en-GB"/>
              <a:t> </a:t>
            </a:r>
          </a:p>
          <a:p>
            <a:pPr lvl="0"/>
            <a:endParaRPr lang="en-GB"/>
          </a:p>
          <a:p>
            <a:pPr lvl="0"/>
            <a:endParaRPr lang="en-GB"/>
          </a:p>
          <a:p>
            <a:pPr lvl="0"/>
            <a:endParaRPr lang="en-GB"/>
          </a:p>
          <a:p>
            <a:pPr lvl="0"/>
            <a:endParaRPr lang="en-GB"/>
          </a:p>
        </p:txBody>
      </p:sp>
      <p:sp>
        <p:nvSpPr>
          <p:cNvPr id="153" name="Google Shape;153;p21"/>
          <p:cNvSpPr txBox="1">
            <a:spLocks noGrp="1"/>
          </p:cNvSpPr>
          <p:nvPr>
            <p:ph type="body" sz="quarter" idx="14"/>
          </p:nvPr>
        </p:nvSpPr>
        <p:spPr/>
        <p:txBody>
          <a:bodyPr/>
          <a:lstStyle/>
          <a:p>
            <a:pPr lvl="0"/>
            <a:r>
              <a:rPr lang="en-US" dirty="0">
                <a:solidFill>
                  <a:schemeClr val="bg1"/>
                </a:solidFill>
              </a:rPr>
              <a:t>Rolling is used to reduce the thickness of metals</a:t>
            </a:r>
          </a:p>
          <a:p>
            <a:pPr lvl="1"/>
            <a:r>
              <a:rPr lang="en-US" dirty="0">
                <a:solidFill>
                  <a:schemeClr val="bg1"/>
                </a:solidFill>
              </a:rPr>
              <a:t>Typically used to make structural steels such as I beams, angle, bar and channel for the construction industry</a:t>
            </a:r>
          </a:p>
          <a:p>
            <a:pPr lvl="1"/>
            <a:r>
              <a:rPr lang="en-US" dirty="0">
                <a:solidFill>
                  <a:schemeClr val="bg1"/>
                </a:solidFill>
              </a:rPr>
              <a:t>Rolling is usually carried out with hot metal that has been heated above recrystallisation temperature</a:t>
            </a:r>
          </a:p>
          <a:p>
            <a:pPr lvl="1"/>
            <a:r>
              <a:rPr lang="en-US" dirty="0">
                <a:solidFill>
                  <a:schemeClr val="bg1"/>
                </a:solidFill>
              </a:rPr>
              <a:t>Hot rolling can result in surface carbon </a:t>
            </a:r>
            <a:br>
              <a:rPr lang="en-US" dirty="0">
                <a:solidFill>
                  <a:schemeClr val="bg1"/>
                </a:solidFill>
              </a:rPr>
            </a:br>
            <a:r>
              <a:rPr lang="en-US" dirty="0">
                <a:solidFill>
                  <a:schemeClr val="bg1"/>
                </a:solidFill>
              </a:rPr>
              <a:t>deposits but has no deformation </a:t>
            </a:r>
            <a:br>
              <a:rPr lang="en-US" dirty="0">
                <a:solidFill>
                  <a:schemeClr val="bg1"/>
                </a:solidFill>
              </a:rPr>
            </a:br>
            <a:r>
              <a:rPr lang="en-US" dirty="0">
                <a:solidFill>
                  <a:schemeClr val="bg1"/>
                </a:solidFill>
              </a:rPr>
              <a:t>or stresses</a:t>
            </a:r>
          </a:p>
          <a:p>
            <a:pPr lvl="1"/>
            <a:r>
              <a:rPr lang="en-US" dirty="0">
                <a:solidFill>
                  <a:schemeClr val="bg1"/>
                </a:solidFill>
              </a:rPr>
              <a:t>Metal can be cold rolled which gives </a:t>
            </a:r>
            <a:br>
              <a:rPr lang="en-US" dirty="0">
                <a:solidFill>
                  <a:schemeClr val="bg1"/>
                </a:solidFill>
              </a:rPr>
            </a:br>
            <a:r>
              <a:rPr lang="en-US" dirty="0">
                <a:solidFill>
                  <a:schemeClr val="bg1"/>
                </a:solidFill>
              </a:rPr>
              <a:t>a fine tolerance</a:t>
            </a:r>
          </a:p>
          <a:p>
            <a:pPr lvl="0"/>
            <a:endParaRPr lang="en-US" dirty="0"/>
          </a:p>
        </p:txBody>
      </p:sp>
      <p:sp>
        <p:nvSpPr>
          <p:cNvPr id="2" name="Rectangle 1">
            <a:extLst>
              <a:ext uri="{FF2B5EF4-FFF2-40B4-BE49-F238E27FC236}">
                <a16:creationId xmlns:a16="http://schemas.microsoft.com/office/drawing/2014/main" id="{BB25C8A4-614E-4522-9DBC-CE27755AD919}"/>
              </a:ext>
            </a:extLst>
          </p:cNvPr>
          <p:cNvSpPr/>
          <p:nvPr/>
        </p:nvSpPr>
        <p:spPr>
          <a:xfrm>
            <a:off x="230697" y="6243317"/>
            <a:ext cx="6346272" cy="369332"/>
          </a:xfrm>
          <a:prstGeom prst="rect">
            <a:avLst/>
          </a:prstGeom>
        </p:spPr>
        <p:txBody>
          <a:bodyPr wrap="square">
            <a:spAutoFit/>
          </a:bodyPr>
          <a:lstStyle/>
          <a:p>
            <a:r>
              <a:rPr lang="en-GB" dirty="0">
                <a:hlinkClick r:id="rId4"/>
              </a:rPr>
              <a:t>https://www.youtube.com/watch?v=6xnKmt_gsLs</a:t>
            </a:r>
            <a:r>
              <a:rPr lang="en-GB"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8"/>
        <p:cNvGrpSpPr/>
        <p:nvPr/>
      </p:nvGrpSpPr>
      <p:grpSpPr>
        <a:xfrm>
          <a:off x="0" y="0"/>
          <a:ext cx="0" cy="0"/>
          <a:chOff x="0" y="0"/>
          <a:chExt cx="0" cy="0"/>
        </a:xfrm>
      </p:grpSpPr>
      <p:sp>
        <p:nvSpPr>
          <p:cNvPr id="161" name="Google Shape;161;p22"/>
          <p:cNvSpPr txBox="1">
            <a:spLocks noGrp="1"/>
          </p:cNvSpPr>
          <p:nvPr>
            <p:ph type="body" sz="quarter" idx="13"/>
          </p:nvPr>
        </p:nvSpPr>
        <p:spPr/>
        <p:txBody>
          <a:bodyPr/>
          <a:lstStyle/>
          <a:p>
            <a:pPr lvl="0"/>
            <a:r>
              <a:rPr lang="en-GB"/>
              <a:t>Die casting</a:t>
            </a:r>
          </a:p>
          <a:p>
            <a:pPr lvl="0"/>
            <a:endParaRPr lang="en-GB"/>
          </a:p>
          <a:p>
            <a:pPr lvl="0"/>
            <a:r>
              <a:rPr lang="en-GB"/>
              <a:t> </a:t>
            </a:r>
          </a:p>
          <a:p>
            <a:pPr lvl="0"/>
            <a:endParaRPr lang="en-GB"/>
          </a:p>
          <a:p>
            <a:pPr lvl="0"/>
            <a:endParaRPr lang="en-GB"/>
          </a:p>
          <a:p>
            <a:pPr lvl="0"/>
            <a:endParaRPr lang="en-GB"/>
          </a:p>
          <a:p>
            <a:pPr lvl="0"/>
            <a:endParaRPr lang="en-GB"/>
          </a:p>
        </p:txBody>
      </p:sp>
      <p:sp>
        <p:nvSpPr>
          <p:cNvPr id="162" name="Google Shape;162;p22"/>
          <p:cNvSpPr txBox="1">
            <a:spLocks noGrp="1"/>
          </p:cNvSpPr>
          <p:nvPr>
            <p:ph type="body" sz="quarter" idx="14"/>
          </p:nvPr>
        </p:nvSpPr>
        <p:spPr/>
        <p:txBody>
          <a:bodyPr/>
          <a:lstStyle/>
          <a:p>
            <a:pPr lvl="0"/>
            <a:r>
              <a:rPr lang="en-US"/>
              <a:t>Die casting is used with lower melting point </a:t>
            </a:r>
            <a:br>
              <a:rPr lang="en-US"/>
            </a:br>
            <a:r>
              <a:rPr lang="en-US"/>
              <a:t>metals such as aluminium, pewter and zinc</a:t>
            </a:r>
          </a:p>
          <a:p>
            <a:pPr lvl="1"/>
            <a:r>
              <a:rPr lang="en-US"/>
              <a:t>Tool steel is used for the reusable dies </a:t>
            </a:r>
          </a:p>
          <a:p>
            <a:pPr lvl="1"/>
            <a:r>
              <a:rPr lang="en-US"/>
              <a:t>The complexity and cost of making the dies </a:t>
            </a:r>
            <a:br>
              <a:rPr lang="en-US"/>
            </a:br>
            <a:r>
              <a:rPr lang="en-US"/>
              <a:t>makes it most suitable for mass production</a:t>
            </a:r>
          </a:p>
          <a:p>
            <a:pPr lvl="1"/>
            <a:r>
              <a:rPr lang="en-US"/>
              <a:t>Die casting produces a high quality finish</a:t>
            </a:r>
          </a:p>
          <a:p>
            <a:pPr lvl="1"/>
            <a:r>
              <a:rPr lang="en-US"/>
              <a:t>Die cast items include alloy wheels,</a:t>
            </a:r>
            <a:br>
              <a:rPr lang="en-US"/>
            </a:br>
            <a:r>
              <a:rPr lang="en-US"/>
              <a:t>metal toys, engine components and </a:t>
            </a:r>
            <a:br>
              <a:rPr lang="en-US"/>
            </a:br>
            <a:r>
              <a:rPr lang="en-US"/>
              <a:t>ironmongery products</a:t>
            </a:r>
          </a:p>
          <a:p>
            <a:pPr lvl="1"/>
            <a:r>
              <a:rPr lang="en-US"/>
              <a:t>What are the advantages of die casting?</a:t>
            </a:r>
          </a:p>
          <a:p>
            <a:pPr lvl="0"/>
            <a:endParaRPr lang="en-US"/>
          </a:p>
        </p:txBody>
      </p:sp>
      <p:sp>
        <p:nvSpPr>
          <p:cNvPr id="4" name="Rectangle 3">
            <a:extLst>
              <a:ext uri="{FF2B5EF4-FFF2-40B4-BE49-F238E27FC236}">
                <a16:creationId xmlns:a16="http://schemas.microsoft.com/office/drawing/2014/main" id="{AEA50B99-B5B7-49E4-A805-AD4FF0DE8698}"/>
              </a:ext>
            </a:extLst>
          </p:cNvPr>
          <p:cNvSpPr/>
          <p:nvPr/>
        </p:nvSpPr>
        <p:spPr>
          <a:xfrm>
            <a:off x="0" y="5964128"/>
            <a:ext cx="6069435" cy="369332"/>
          </a:xfrm>
          <a:prstGeom prst="rect">
            <a:avLst/>
          </a:prstGeom>
        </p:spPr>
        <p:txBody>
          <a:bodyPr wrap="square">
            <a:spAutoFit/>
          </a:bodyPr>
          <a:lstStyle/>
          <a:p>
            <a:r>
              <a:rPr lang="en-GB" dirty="0">
                <a:hlinkClick r:id="rId4"/>
              </a:rPr>
              <a:t>https://www.youtube.com/watch?v=IZvP6Jj3HvY</a:t>
            </a:r>
            <a:r>
              <a:rPr lang="en-GB" dirty="0"/>
              <a:t> </a:t>
            </a:r>
          </a:p>
        </p:txBody>
      </p:sp>
      <p:sp>
        <p:nvSpPr>
          <p:cNvPr id="2" name="Rectangle 1">
            <a:extLst>
              <a:ext uri="{FF2B5EF4-FFF2-40B4-BE49-F238E27FC236}">
                <a16:creationId xmlns:a16="http://schemas.microsoft.com/office/drawing/2014/main" id="{46422CCA-476A-47F6-B50D-6529BC73A0BC}"/>
              </a:ext>
            </a:extLst>
          </p:cNvPr>
          <p:cNvSpPr/>
          <p:nvPr/>
        </p:nvSpPr>
        <p:spPr>
          <a:xfrm>
            <a:off x="0" y="6333460"/>
            <a:ext cx="5985545" cy="369332"/>
          </a:xfrm>
          <a:prstGeom prst="rect">
            <a:avLst/>
          </a:prstGeom>
        </p:spPr>
        <p:txBody>
          <a:bodyPr wrap="square">
            <a:spAutoFit/>
          </a:bodyPr>
          <a:lstStyle/>
          <a:p>
            <a:r>
              <a:rPr lang="en-GB" dirty="0">
                <a:hlinkClick r:id="rId5"/>
              </a:rPr>
              <a:t>https://www.youtube.com/watch?v=iSyBsdJkQu8</a:t>
            </a:r>
            <a:r>
              <a:rPr lang="en-GB" dirty="0"/>
              <a:t> </a:t>
            </a:r>
          </a:p>
        </p:txBody>
      </p:sp>
    </p:spTree>
    <p:extLst>
      <p:ext uri="{BB962C8B-B14F-4D97-AF65-F5344CB8AC3E}">
        <p14:creationId xmlns:p14="http://schemas.microsoft.com/office/powerpoint/2010/main" val="420713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id="{20E53290-8E65-4AAE-BBF5-9B52FEAF2D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1639" y="3592286"/>
            <a:ext cx="5893223" cy="3080737"/>
          </a:xfrm>
          <a:prstGeom prst="rect">
            <a:avLst/>
          </a:prstGeom>
        </p:spPr>
      </p:pic>
      <p:sp>
        <p:nvSpPr>
          <p:cNvPr id="161" name="Google Shape;161;p22"/>
          <p:cNvSpPr txBox="1">
            <a:spLocks noGrp="1"/>
          </p:cNvSpPr>
          <p:nvPr>
            <p:ph type="body" sz="quarter" idx="13"/>
          </p:nvPr>
        </p:nvSpPr>
        <p:spPr/>
        <p:txBody>
          <a:bodyPr/>
          <a:lstStyle/>
          <a:p>
            <a:pPr lvl="0"/>
            <a:r>
              <a:rPr lang="en-GB" dirty="0"/>
              <a:t>Die casting process</a:t>
            </a:r>
          </a:p>
          <a:p>
            <a:pPr lvl="0"/>
            <a:endParaRPr lang="en-GB" dirty="0"/>
          </a:p>
          <a:p>
            <a:pPr lvl="0"/>
            <a:r>
              <a:rPr lang="en-GB" dirty="0"/>
              <a:t> </a:t>
            </a:r>
          </a:p>
          <a:p>
            <a:pPr lvl="0"/>
            <a:endParaRPr lang="en-GB" dirty="0"/>
          </a:p>
          <a:p>
            <a:pPr lvl="0"/>
            <a:endParaRPr lang="en-GB" dirty="0"/>
          </a:p>
          <a:p>
            <a:pPr lvl="0"/>
            <a:endParaRPr lang="en-GB" dirty="0"/>
          </a:p>
          <a:p>
            <a:pPr lvl="0"/>
            <a:endParaRPr lang="en-GB" dirty="0"/>
          </a:p>
        </p:txBody>
      </p:sp>
      <p:sp>
        <p:nvSpPr>
          <p:cNvPr id="162" name="Google Shape;162;p22"/>
          <p:cNvSpPr txBox="1">
            <a:spLocks noGrp="1"/>
          </p:cNvSpPr>
          <p:nvPr>
            <p:ph type="body" sz="quarter" idx="14"/>
          </p:nvPr>
        </p:nvSpPr>
        <p:spPr/>
        <p:txBody>
          <a:bodyPr/>
          <a:lstStyle/>
          <a:p>
            <a:r>
              <a:rPr lang="en-US" dirty="0"/>
              <a:t>There are two types, gravity die casting and high pressure die casting, shown below</a:t>
            </a:r>
          </a:p>
          <a:p>
            <a:pPr lvl="1"/>
            <a:r>
              <a:rPr lang="en-US" dirty="0"/>
              <a:t>Molten metal is fed into the die where it cools</a:t>
            </a:r>
          </a:p>
          <a:p>
            <a:pPr lvl="1"/>
            <a:r>
              <a:rPr lang="en-US" dirty="0"/>
              <a:t>Ejector pins ensure the casting releases from the die</a:t>
            </a:r>
          </a:p>
        </p:txBody>
      </p:sp>
    </p:spTree>
    <p:extLst>
      <p:ext uri="{BB962C8B-B14F-4D97-AF65-F5344CB8AC3E}">
        <p14:creationId xmlns:p14="http://schemas.microsoft.com/office/powerpoint/2010/main" val="40458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3" name="Picture 2" descr="A close up of a cake&#10;&#10;Description generated with high confidence">
            <a:extLst>
              <a:ext uri="{FF2B5EF4-FFF2-40B4-BE49-F238E27FC236}">
                <a16:creationId xmlns:a16="http://schemas.microsoft.com/office/drawing/2014/main" id="{2D52F59E-0442-4DB9-9E0D-7215C4FAC9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2920"/>
            <a:ext cx="9144000" cy="6215080"/>
          </a:xfrm>
          <a:prstGeom prst="rect">
            <a:avLst/>
          </a:prstGeom>
        </p:spPr>
      </p:pic>
      <p:sp>
        <p:nvSpPr>
          <p:cNvPr id="170" name="Google Shape;170;p23"/>
          <p:cNvSpPr txBox="1">
            <a:spLocks noGrp="1"/>
          </p:cNvSpPr>
          <p:nvPr>
            <p:ph type="body" sz="quarter" idx="13"/>
          </p:nvPr>
        </p:nvSpPr>
        <p:spPr/>
        <p:txBody>
          <a:bodyPr/>
          <a:lstStyle/>
          <a:p>
            <a:pPr lvl="0"/>
            <a:r>
              <a:rPr lang="en-GB">
                <a:solidFill>
                  <a:schemeClr val="bg1"/>
                </a:solidFill>
              </a:rPr>
              <a:t>Sand casting</a:t>
            </a:r>
          </a:p>
          <a:p>
            <a:pPr lvl="0"/>
            <a:endParaRPr lang="en-GB"/>
          </a:p>
          <a:p>
            <a:pPr lvl="0"/>
            <a:endParaRPr lang="en-GB"/>
          </a:p>
          <a:p>
            <a:pPr lvl="0"/>
            <a:r>
              <a:rPr lang="en-GB"/>
              <a:t> </a:t>
            </a:r>
          </a:p>
          <a:p>
            <a:pPr lvl="0"/>
            <a:endParaRPr lang="en-GB"/>
          </a:p>
          <a:p>
            <a:pPr lvl="0"/>
            <a:endParaRPr lang="en-GB"/>
          </a:p>
          <a:p>
            <a:pPr lvl="0"/>
            <a:endParaRPr lang="en-GB"/>
          </a:p>
          <a:p>
            <a:pPr lvl="0"/>
            <a:endParaRPr lang="en-GB"/>
          </a:p>
        </p:txBody>
      </p:sp>
      <p:sp>
        <p:nvSpPr>
          <p:cNvPr id="171" name="Google Shape;171;p23"/>
          <p:cNvSpPr txBox="1">
            <a:spLocks noGrp="1"/>
          </p:cNvSpPr>
          <p:nvPr>
            <p:ph type="body" sz="quarter" idx="14"/>
          </p:nvPr>
        </p:nvSpPr>
        <p:spPr/>
        <p:txBody>
          <a:bodyPr/>
          <a:lstStyle/>
          <a:p>
            <a:pPr lvl="0"/>
            <a:r>
              <a:rPr lang="en-GB">
                <a:solidFill>
                  <a:schemeClr val="bg1"/>
                </a:solidFill>
              </a:rPr>
              <a:t>Sand casting is used to form </a:t>
            </a:r>
            <a:br>
              <a:rPr lang="en-GB">
                <a:solidFill>
                  <a:schemeClr val="bg1"/>
                </a:solidFill>
              </a:rPr>
            </a:br>
            <a:r>
              <a:rPr lang="en-GB">
                <a:solidFill>
                  <a:schemeClr val="bg1"/>
                </a:solidFill>
              </a:rPr>
              <a:t>high melting point metals</a:t>
            </a:r>
          </a:p>
          <a:p>
            <a:pPr lvl="1"/>
            <a:r>
              <a:rPr lang="en-GB">
                <a:solidFill>
                  <a:schemeClr val="bg1"/>
                </a:solidFill>
              </a:rPr>
              <a:t>Carried out in foundries, using moulds </a:t>
            </a:r>
            <a:br>
              <a:rPr lang="en-GB">
                <a:solidFill>
                  <a:schemeClr val="bg1"/>
                </a:solidFill>
              </a:rPr>
            </a:br>
            <a:r>
              <a:rPr lang="en-GB">
                <a:solidFill>
                  <a:schemeClr val="bg1"/>
                </a:solidFill>
              </a:rPr>
              <a:t>made using special ‘green’ sand</a:t>
            </a:r>
          </a:p>
          <a:p>
            <a:pPr lvl="1"/>
            <a:r>
              <a:rPr lang="en-GB">
                <a:solidFill>
                  <a:schemeClr val="bg1"/>
                </a:solidFill>
              </a:rPr>
              <a:t>It is a slow and labour intensive process </a:t>
            </a:r>
            <a:br>
              <a:rPr lang="en-GB">
                <a:solidFill>
                  <a:schemeClr val="bg1"/>
                </a:solidFill>
              </a:rPr>
            </a:br>
            <a:r>
              <a:rPr lang="en-GB">
                <a:solidFill>
                  <a:schemeClr val="bg1"/>
                </a:solidFill>
              </a:rPr>
              <a:t>and moulds are single use only</a:t>
            </a:r>
          </a:p>
          <a:p>
            <a:pPr lvl="1"/>
            <a:r>
              <a:rPr lang="en-GB">
                <a:solidFill>
                  <a:schemeClr val="bg1"/>
                </a:solidFill>
              </a:rPr>
              <a:t>Used for products such as engine blocks, </a:t>
            </a:r>
            <a:br>
              <a:rPr lang="en-GB">
                <a:solidFill>
                  <a:schemeClr val="bg1"/>
                </a:solidFill>
              </a:rPr>
            </a:br>
            <a:r>
              <a:rPr lang="en-GB">
                <a:solidFill>
                  <a:schemeClr val="bg1"/>
                </a:solidFill>
              </a:rPr>
              <a:t>post boxes and train wheels</a:t>
            </a:r>
          </a:p>
          <a:p>
            <a:pPr lvl="1"/>
            <a:r>
              <a:rPr lang="en-GB">
                <a:solidFill>
                  <a:schemeClr val="bg1"/>
                </a:solidFill>
              </a:rPr>
              <a:t>Used for one-off or batch </a:t>
            </a:r>
            <a:br>
              <a:rPr lang="en-GB">
                <a:solidFill>
                  <a:schemeClr val="bg1"/>
                </a:solidFill>
              </a:rPr>
            </a:br>
            <a:r>
              <a:rPr lang="en-GB">
                <a:solidFill>
                  <a:schemeClr val="bg1"/>
                </a:solidFill>
              </a:rPr>
              <a:t>produced items</a:t>
            </a:r>
          </a:p>
          <a:p>
            <a:pPr lvl="1"/>
            <a:r>
              <a:rPr lang="en-GB">
                <a:solidFill>
                  <a:schemeClr val="bg1"/>
                </a:solidFill>
              </a:rPr>
              <a:t>Why does sand casting not give </a:t>
            </a:r>
            <a:br>
              <a:rPr lang="en-GB">
                <a:solidFill>
                  <a:schemeClr val="bg1"/>
                </a:solidFill>
              </a:rPr>
            </a:br>
            <a:r>
              <a:rPr lang="en-GB">
                <a:solidFill>
                  <a:schemeClr val="bg1"/>
                </a:solidFill>
              </a:rPr>
              <a:t>a very high quality finish?</a:t>
            </a:r>
          </a:p>
          <a:p>
            <a:pPr lvl="0"/>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16AC52D-72D9-47CB-963D-55A5B2554DB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38288" y="3324054"/>
            <a:ext cx="7802462" cy="293487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C716515-96BB-46A5-A3F1-242584D942BD}"/>
              </a:ext>
            </a:extLst>
          </p:cNvPr>
          <p:cNvSpPr>
            <a:spLocks noGrp="1"/>
          </p:cNvSpPr>
          <p:nvPr>
            <p:ph type="body" sz="quarter" idx="13"/>
          </p:nvPr>
        </p:nvSpPr>
        <p:spPr/>
        <p:txBody>
          <a:bodyPr/>
          <a:lstStyle/>
          <a:p>
            <a:r>
              <a:rPr lang="en-GB"/>
              <a:t>Sand casting process</a:t>
            </a:r>
          </a:p>
        </p:txBody>
      </p:sp>
      <p:sp>
        <p:nvSpPr>
          <p:cNvPr id="3" name="Text Placeholder 2">
            <a:extLst>
              <a:ext uri="{FF2B5EF4-FFF2-40B4-BE49-F238E27FC236}">
                <a16:creationId xmlns:a16="http://schemas.microsoft.com/office/drawing/2014/main" id="{7CAA4350-E026-4914-9082-C54FBA902F1A}"/>
              </a:ext>
            </a:extLst>
          </p:cNvPr>
          <p:cNvSpPr>
            <a:spLocks noGrp="1"/>
          </p:cNvSpPr>
          <p:nvPr>
            <p:ph type="body" sz="quarter" idx="14"/>
          </p:nvPr>
        </p:nvSpPr>
        <p:spPr/>
        <p:txBody>
          <a:bodyPr/>
          <a:lstStyle/>
          <a:p>
            <a:r>
              <a:rPr lang="en-GB"/>
              <a:t>A pattern is used to make the mould – a split, two-part pattern is often used</a:t>
            </a:r>
          </a:p>
          <a:p>
            <a:pPr lvl="1"/>
            <a:r>
              <a:rPr lang="en-GB"/>
              <a:t>Complex solid and hollow parts can be cast but need to be </a:t>
            </a:r>
            <a:br>
              <a:rPr lang="en-GB"/>
            </a:br>
            <a:r>
              <a:rPr lang="en-GB"/>
              <a:t>carefully finished after casting</a:t>
            </a:r>
          </a:p>
        </p:txBody>
      </p:sp>
      <p:sp>
        <p:nvSpPr>
          <p:cNvPr id="4" name="Rectangle 3">
            <a:extLst>
              <a:ext uri="{FF2B5EF4-FFF2-40B4-BE49-F238E27FC236}">
                <a16:creationId xmlns:a16="http://schemas.microsoft.com/office/drawing/2014/main" id="{4700F422-BB68-4581-9FE2-A62EB1300805}"/>
              </a:ext>
            </a:extLst>
          </p:cNvPr>
          <p:cNvSpPr/>
          <p:nvPr/>
        </p:nvSpPr>
        <p:spPr>
          <a:xfrm>
            <a:off x="0" y="6488668"/>
            <a:ext cx="5935211" cy="369332"/>
          </a:xfrm>
          <a:prstGeom prst="rect">
            <a:avLst/>
          </a:prstGeom>
        </p:spPr>
        <p:txBody>
          <a:bodyPr wrap="square">
            <a:spAutoFit/>
          </a:bodyPr>
          <a:lstStyle/>
          <a:p>
            <a:r>
              <a:rPr lang="en-GB" dirty="0">
                <a:hlinkClick r:id="rId3"/>
              </a:rPr>
              <a:t>https://www.youtube.com/watch?v=szOwGvYO_Tc</a:t>
            </a:r>
            <a:r>
              <a:rPr lang="en-GB" dirty="0"/>
              <a:t> </a:t>
            </a:r>
          </a:p>
        </p:txBody>
      </p:sp>
    </p:spTree>
    <p:extLst>
      <p:ext uri="{BB962C8B-B14F-4D97-AF65-F5344CB8AC3E}">
        <p14:creationId xmlns:p14="http://schemas.microsoft.com/office/powerpoint/2010/main" val="327438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body" sz="quarter" idx="13"/>
          </p:nvPr>
        </p:nvSpPr>
        <p:spPr>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Clr>
                <a:schemeClr val="dk1"/>
              </a:buClr>
              <a:buSzPts val="1100"/>
              <a:buNone/>
            </a:pPr>
            <a:r>
              <a:rPr lang="en-GB"/>
              <a:t>Worksheet Task</a:t>
            </a:r>
            <a:endParaRPr/>
          </a:p>
          <a:p>
            <a:pPr marL="457200" lvl="0" indent="-228600" algn="l" rtl="0">
              <a:spcBef>
                <a:spcPts val="1500"/>
              </a:spcBef>
              <a:spcAft>
                <a:spcPts val="0"/>
              </a:spcAft>
              <a:buClr>
                <a:schemeClr val="dk1"/>
              </a:buClr>
              <a:buSzPts val="1100"/>
              <a:buNone/>
            </a:pPr>
            <a:endParaRPr/>
          </a:p>
          <a:p>
            <a:pPr marL="0" lvl="0" indent="0" algn="l" rtl="0">
              <a:lnSpc>
                <a:spcPct val="97500"/>
              </a:lnSpc>
              <a:spcBef>
                <a:spcPts val="0"/>
              </a:spcBef>
              <a:spcAft>
                <a:spcPts val="0"/>
              </a:spcAft>
              <a:buClr>
                <a:schemeClr val="dk1"/>
              </a:buClr>
              <a:buSzPts val="4000"/>
              <a:buNone/>
            </a:pPr>
            <a:endParaRPr/>
          </a:p>
        </p:txBody>
      </p:sp>
      <p:sp>
        <p:nvSpPr>
          <p:cNvPr id="180" name="Google Shape;180;p24"/>
          <p:cNvSpPr txBox="1">
            <a:spLocks noGrp="1"/>
          </p:cNvSpPr>
          <p:nvPr>
            <p:ph type="body" sz="quarter" idx="14"/>
          </p:nvPr>
        </p:nvSpPr>
        <p:spPr>
          <a:prstGeom prst="rect">
            <a:avLst/>
          </a:prstGeom>
          <a:noFill/>
          <a:ln>
            <a:noFill/>
          </a:ln>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a:t>Complete </a:t>
            </a:r>
            <a:r>
              <a:rPr lang="en-GB" b="1"/>
              <a:t>Task 2</a:t>
            </a:r>
            <a:r>
              <a:rPr lang="en-GB"/>
              <a:t> of your worksheet</a:t>
            </a:r>
            <a:endParaRPr/>
          </a:p>
          <a:p>
            <a:pPr marL="0" lvl="0" indent="0" algn="l" rtl="0">
              <a:spcBef>
                <a:spcPts val="1400"/>
              </a:spcBef>
              <a:spcAft>
                <a:spcPts val="0"/>
              </a:spcAft>
              <a:buNone/>
            </a:pPr>
            <a:endParaRPr b="1">
              <a:solidFill>
                <a:srgbClr val="49909C"/>
              </a:solidFill>
            </a:endParaRPr>
          </a:p>
          <a:p>
            <a:pPr marL="1371600" lvl="0" indent="0" algn="l" rtl="0">
              <a:spcBef>
                <a:spcPts val="1200"/>
              </a:spcBef>
              <a:spcAft>
                <a:spcPts val="1400"/>
              </a:spcAft>
              <a:buNone/>
            </a:pPr>
            <a:endParaRPr>
              <a:solidFill>
                <a:srgbClr val="E3441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5"/>
        <p:cNvGrpSpPr/>
        <p:nvPr/>
      </p:nvGrpSpPr>
      <p:grpSpPr>
        <a:xfrm>
          <a:off x="0" y="0"/>
          <a:ext cx="0" cy="0"/>
          <a:chOff x="0" y="0"/>
          <a:chExt cx="0" cy="0"/>
        </a:xfrm>
      </p:grpSpPr>
      <p:sp>
        <p:nvSpPr>
          <p:cNvPr id="187" name="Google Shape;187;p25"/>
          <p:cNvSpPr txBox="1">
            <a:spLocks noGrp="1"/>
          </p:cNvSpPr>
          <p:nvPr>
            <p:ph type="body" sz="quarter" idx="13"/>
          </p:nvPr>
        </p:nvSpPr>
        <p:spPr/>
        <p:txBody>
          <a:bodyPr/>
          <a:lstStyle/>
          <a:p>
            <a:pPr lvl="0"/>
            <a:r>
              <a:rPr lang="en-GB"/>
              <a:t>Investment casting</a:t>
            </a:r>
          </a:p>
          <a:p>
            <a:pPr lvl="0"/>
            <a:endParaRPr lang="en-GB"/>
          </a:p>
          <a:p>
            <a:pPr lvl="0"/>
            <a:endParaRPr lang="en-GB"/>
          </a:p>
          <a:p>
            <a:pPr lvl="0"/>
            <a:r>
              <a:rPr lang="en-GB"/>
              <a:t> </a:t>
            </a:r>
          </a:p>
          <a:p>
            <a:pPr lvl="0"/>
            <a:endParaRPr lang="en-GB"/>
          </a:p>
          <a:p>
            <a:pPr lvl="0"/>
            <a:endParaRPr lang="en-GB"/>
          </a:p>
          <a:p>
            <a:pPr lvl="0"/>
            <a:endParaRPr lang="en-GB"/>
          </a:p>
          <a:p>
            <a:pPr lvl="0"/>
            <a:endParaRPr lang="en-GB"/>
          </a:p>
        </p:txBody>
      </p:sp>
      <p:sp>
        <p:nvSpPr>
          <p:cNvPr id="189" name="Google Shape;189;p25"/>
          <p:cNvSpPr txBox="1">
            <a:spLocks noGrp="1"/>
          </p:cNvSpPr>
          <p:nvPr>
            <p:ph type="body" sz="quarter" idx="14"/>
          </p:nvPr>
        </p:nvSpPr>
        <p:spPr/>
        <p:txBody>
          <a:bodyPr/>
          <a:lstStyle/>
          <a:p>
            <a:pPr lvl="0"/>
            <a:r>
              <a:rPr lang="en-GB"/>
              <a:t>Investment casting is used to cast items with awkward shapes that would be difficult to mould using any other casting process</a:t>
            </a:r>
          </a:p>
          <a:p>
            <a:pPr lvl="1"/>
            <a:r>
              <a:rPr lang="en-GB"/>
              <a:t>A wide range of metals are suitable </a:t>
            </a:r>
            <a:br>
              <a:rPr lang="en-GB"/>
            </a:br>
            <a:r>
              <a:rPr lang="en-GB"/>
              <a:t>including; brass, stainless steel and</a:t>
            </a:r>
            <a:br>
              <a:rPr lang="en-GB"/>
            </a:br>
            <a:r>
              <a:rPr lang="en-GB"/>
              <a:t>carbon steels </a:t>
            </a:r>
          </a:p>
          <a:p>
            <a:pPr lvl="1"/>
            <a:r>
              <a:rPr lang="en-GB"/>
              <a:t>It produces high quality products </a:t>
            </a:r>
            <a:br>
              <a:rPr lang="en-GB"/>
            </a:br>
            <a:r>
              <a:rPr lang="en-GB"/>
              <a:t>with an excellent finish</a:t>
            </a:r>
          </a:p>
          <a:p>
            <a:pPr lvl="1"/>
            <a:r>
              <a:rPr lang="en-GB"/>
              <a:t>Repeatability is achieved as wax </a:t>
            </a:r>
            <a:br>
              <a:rPr lang="en-GB"/>
            </a:br>
            <a:r>
              <a:rPr lang="en-GB"/>
              <a:t>patterns are cast from a master mould</a:t>
            </a:r>
          </a:p>
          <a:p>
            <a:pPr lvl="0"/>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271462" lvl="0" indent="-271462">
              <a:spcAft>
                <a:spcPts val="0"/>
              </a:spcAft>
              <a:buSzPts val="2500"/>
            </a:pPr>
            <a:r>
              <a:rPr lang="en-US" dirty="0"/>
              <a:t>Name the different ways metals can be shaped into 3D products</a:t>
            </a:r>
          </a:p>
          <a:p>
            <a:pPr marL="271462" lvl="0" indent="-271462">
              <a:spcBef>
                <a:spcPts val="1000"/>
              </a:spcBef>
              <a:spcAft>
                <a:spcPts val="0"/>
              </a:spcAft>
              <a:buSzPts val="2500"/>
            </a:pPr>
            <a:r>
              <a:rPr lang="en-US" dirty="0"/>
              <a:t>Describe different forming methods</a:t>
            </a:r>
          </a:p>
          <a:p>
            <a:pPr marL="271462" lvl="0" indent="-271462">
              <a:spcBef>
                <a:spcPts val="1000"/>
              </a:spcBef>
              <a:spcAft>
                <a:spcPts val="1000"/>
              </a:spcAft>
              <a:buSzPts val="2500"/>
            </a:pPr>
            <a:r>
              <a:rPr lang="en-US" dirty="0"/>
              <a:t>Explain the suitability of different forming methods for a range of specific products and scales of production</a:t>
            </a:r>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4"/>
        <p:cNvGrpSpPr/>
        <p:nvPr/>
      </p:nvGrpSpPr>
      <p:grpSpPr>
        <a:xfrm>
          <a:off x="0" y="0"/>
          <a:ext cx="0" cy="0"/>
          <a:chOff x="0" y="0"/>
          <a:chExt cx="0" cy="0"/>
        </a:xfrm>
      </p:grpSpPr>
      <p:sp>
        <p:nvSpPr>
          <p:cNvPr id="196" name="Google Shape;196;p26"/>
          <p:cNvSpPr txBox="1">
            <a:spLocks noGrp="1"/>
          </p:cNvSpPr>
          <p:nvPr>
            <p:ph type="body" sz="quarter" idx="13"/>
          </p:nvPr>
        </p:nvSpPr>
        <p:spPr/>
        <p:txBody>
          <a:bodyPr/>
          <a:lstStyle/>
          <a:p>
            <a:pPr lvl="0"/>
            <a:r>
              <a:rPr lang="en-GB"/>
              <a:t>Pewter casting</a:t>
            </a:r>
          </a:p>
          <a:p>
            <a:pPr lvl="0"/>
            <a:endParaRPr lang="en-GB"/>
          </a:p>
          <a:p>
            <a:pPr lvl="0"/>
            <a:endParaRPr lang="en-GB"/>
          </a:p>
          <a:p>
            <a:pPr lvl="0"/>
            <a:r>
              <a:rPr lang="en-GB"/>
              <a:t> </a:t>
            </a:r>
          </a:p>
          <a:p>
            <a:pPr lvl="0"/>
            <a:endParaRPr lang="en-GB"/>
          </a:p>
          <a:p>
            <a:pPr lvl="0"/>
            <a:endParaRPr lang="en-GB"/>
          </a:p>
          <a:p>
            <a:pPr lvl="0"/>
            <a:endParaRPr lang="en-GB"/>
          </a:p>
          <a:p>
            <a:pPr lvl="0"/>
            <a:endParaRPr lang="en-GB"/>
          </a:p>
        </p:txBody>
      </p:sp>
      <p:sp>
        <p:nvSpPr>
          <p:cNvPr id="198" name="Google Shape;198;p26"/>
          <p:cNvSpPr txBox="1">
            <a:spLocks noGrp="1"/>
          </p:cNvSpPr>
          <p:nvPr>
            <p:ph type="body" sz="quarter" idx="14"/>
          </p:nvPr>
        </p:nvSpPr>
        <p:spPr/>
        <p:txBody>
          <a:bodyPr/>
          <a:lstStyle/>
          <a:p>
            <a:pPr lvl="0"/>
            <a:r>
              <a:rPr lang="en-GB"/>
              <a:t>Pewter has a low melting point </a:t>
            </a:r>
            <a:br>
              <a:rPr lang="en-GB"/>
            </a:br>
            <a:r>
              <a:rPr lang="en-GB"/>
              <a:t>and is often used in school-based</a:t>
            </a:r>
            <a:br>
              <a:rPr lang="en-GB"/>
            </a:br>
            <a:r>
              <a:rPr lang="en-GB"/>
              <a:t>casting projects </a:t>
            </a:r>
          </a:p>
          <a:p>
            <a:pPr lvl="1"/>
            <a:r>
              <a:rPr lang="en-GB"/>
              <a:t>It is ideal for making jewellery and </a:t>
            </a:r>
            <a:br>
              <a:rPr lang="en-GB"/>
            </a:br>
            <a:r>
              <a:rPr lang="en-GB"/>
              <a:t>decorative components</a:t>
            </a:r>
          </a:p>
          <a:p>
            <a:pPr lvl="1"/>
            <a:r>
              <a:rPr lang="en-GB"/>
              <a:t>It is suitable for one-off production</a:t>
            </a:r>
            <a:br>
              <a:rPr lang="en-GB"/>
            </a:br>
            <a:r>
              <a:rPr lang="en-GB"/>
              <a:t>however moulds can be made from </a:t>
            </a:r>
            <a:br>
              <a:rPr lang="en-GB"/>
            </a:br>
            <a:r>
              <a:rPr lang="en-GB"/>
              <a:t>many other metals making it good </a:t>
            </a:r>
            <a:br>
              <a:rPr lang="en-GB"/>
            </a:br>
            <a:r>
              <a:rPr lang="en-GB"/>
              <a:t>for higher volume production </a:t>
            </a:r>
          </a:p>
          <a:p>
            <a:pPr lvl="1"/>
            <a:r>
              <a:rPr lang="en-GB">
                <a:solidFill>
                  <a:srgbClr val="B54E3C"/>
                </a:solidFill>
              </a:rPr>
              <a:t>What is the melting temperature</a:t>
            </a:r>
            <a:br>
              <a:rPr lang="en-GB">
                <a:solidFill>
                  <a:srgbClr val="B54E3C"/>
                </a:solidFill>
              </a:rPr>
            </a:br>
            <a:r>
              <a:rPr lang="en-GB">
                <a:solidFill>
                  <a:srgbClr val="B54E3C"/>
                </a:solidFill>
              </a:rPr>
              <a:t>range for pewter?</a:t>
            </a:r>
          </a:p>
          <a:p>
            <a:pPr lvl="0"/>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3" name="Picture 2" descr="A pile of rocks&#10;&#10;Description generated with high confidence">
            <a:extLst>
              <a:ext uri="{FF2B5EF4-FFF2-40B4-BE49-F238E27FC236}">
                <a16:creationId xmlns:a16="http://schemas.microsoft.com/office/drawing/2014/main" id="{1E53025A-201F-476C-A66B-108E1CB3D7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 y="645694"/>
            <a:ext cx="9143999" cy="6212306"/>
          </a:xfrm>
          <a:prstGeom prst="rect">
            <a:avLst/>
          </a:prstGeom>
        </p:spPr>
      </p:pic>
      <p:sp>
        <p:nvSpPr>
          <p:cNvPr id="207" name="Google Shape;207;p27"/>
          <p:cNvSpPr txBox="1">
            <a:spLocks noGrp="1"/>
          </p:cNvSpPr>
          <p:nvPr>
            <p:ph type="body" sz="quarter" idx="13"/>
          </p:nvPr>
        </p:nvSpPr>
        <p:spPr/>
        <p:txBody>
          <a:bodyPr/>
          <a:lstStyle/>
          <a:p>
            <a:pPr lvl="0"/>
            <a:r>
              <a:rPr lang="en-GB">
                <a:solidFill>
                  <a:schemeClr val="bg1"/>
                </a:solidFill>
              </a:rPr>
              <a:t>Plenary</a:t>
            </a:r>
          </a:p>
          <a:p>
            <a:pPr lvl="0"/>
            <a:endParaRPr lang="en-GB"/>
          </a:p>
          <a:p>
            <a:pPr lvl="0"/>
            <a:endParaRPr lang="en-GB"/>
          </a:p>
          <a:p>
            <a:pPr lvl="0"/>
            <a:r>
              <a:rPr lang="en-GB"/>
              <a:t> </a:t>
            </a:r>
          </a:p>
          <a:p>
            <a:pPr lvl="0"/>
            <a:endParaRPr lang="en-GB"/>
          </a:p>
          <a:p>
            <a:pPr lvl="0"/>
            <a:endParaRPr lang="en-GB"/>
          </a:p>
          <a:p>
            <a:pPr lvl="0"/>
            <a:endParaRPr lang="en-GB"/>
          </a:p>
          <a:p>
            <a:pPr lvl="0"/>
            <a:endParaRPr lang="en-GB"/>
          </a:p>
        </p:txBody>
      </p:sp>
      <p:sp>
        <p:nvSpPr>
          <p:cNvPr id="208" name="Google Shape;208;p27"/>
          <p:cNvSpPr txBox="1">
            <a:spLocks noGrp="1"/>
          </p:cNvSpPr>
          <p:nvPr>
            <p:ph type="body" sz="quarter" idx="14"/>
          </p:nvPr>
        </p:nvSpPr>
        <p:spPr/>
        <p:txBody>
          <a:bodyPr/>
          <a:lstStyle/>
          <a:p>
            <a:pPr lvl="0"/>
            <a:r>
              <a:rPr lang="en-GB">
                <a:solidFill>
                  <a:schemeClr val="bg1"/>
                </a:solidFill>
              </a:rPr>
              <a:t>Complete Task 3 of your Worksheet</a:t>
            </a:r>
          </a:p>
          <a:p>
            <a:pPr lvl="0"/>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 name="Picture 6" descr="A picture containing indoor, sitting, cup&#10;&#10;Description generated with very high confidence">
            <a:extLst>
              <a:ext uri="{FF2B5EF4-FFF2-40B4-BE49-F238E27FC236}">
                <a16:creationId xmlns:a16="http://schemas.microsoft.com/office/drawing/2014/main" id="{8A8CBA82-E85B-4C87-9C72-5A85564D4C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7405" y="2341895"/>
            <a:ext cx="1483375" cy="2104079"/>
          </a:xfrm>
          <a:prstGeom prst="rect">
            <a:avLst/>
          </a:prstGeom>
        </p:spPr>
      </p:pic>
      <p:pic>
        <p:nvPicPr>
          <p:cNvPr id="5" name="Picture 4" descr="A picture containing indoor&#10;&#10;Description generated with high confidence">
            <a:extLst>
              <a:ext uri="{FF2B5EF4-FFF2-40B4-BE49-F238E27FC236}">
                <a16:creationId xmlns:a16="http://schemas.microsoft.com/office/drawing/2014/main" id="{84646EDC-635F-48EB-8C98-7F8DF56426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577" y="2648930"/>
            <a:ext cx="2415143" cy="1734072"/>
          </a:xfrm>
          <a:prstGeom prst="rect">
            <a:avLst/>
          </a:prstGeom>
        </p:spPr>
      </p:pic>
      <p:sp>
        <p:nvSpPr>
          <p:cNvPr id="68" name="Google Shape;68;p12"/>
          <p:cNvSpPr txBox="1">
            <a:spLocks noGrp="1"/>
          </p:cNvSpPr>
          <p:nvPr>
            <p:ph type="body" sz="quarter" idx="13"/>
          </p:nvPr>
        </p:nvSpPr>
        <p:spPr/>
        <p:txBody>
          <a:bodyPr/>
          <a:lstStyle/>
          <a:p>
            <a:pPr lvl="0"/>
            <a:r>
              <a:rPr lang="en-GB"/>
              <a:t>Starter</a:t>
            </a:r>
          </a:p>
        </p:txBody>
      </p:sp>
      <p:sp>
        <p:nvSpPr>
          <p:cNvPr id="69" name="Google Shape;69;p12"/>
          <p:cNvSpPr txBox="1">
            <a:spLocks noGrp="1"/>
          </p:cNvSpPr>
          <p:nvPr>
            <p:ph type="body" sz="quarter" idx="14"/>
          </p:nvPr>
        </p:nvSpPr>
        <p:spPr/>
        <p:txBody>
          <a:bodyPr/>
          <a:lstStyle/>
          <a:p>
            <a:pPr lvl="0"/>
            <a:r>
              <a:rPr lang="en-GB"/>
              <a:t>Identify how the main body of the following </a:t>
            </a:r>
            <a:br>
              <a:rPr lang="en-GB"/>
            </a:br>
            <a:r>
              <a:rPr lang="en-GB"/>
              <a:t>items has been formed</a:t>
            </a:r>
          </a:p>
        </p:txBody>
      </p:sp>
      <p:pic>
        <p:nvPicPr>
          <p:cNvPr id="3" name="Picture 2">
            <a:extLst>
              <a:ext uri="{FF2B5EF4-FFF2-40B4-BE49-F238E27FC236}">
                <a16:creationId xmlns:a16="http://schemas.microsoft.com/office/drawing/2014/main" id="{483B4A36-8B85-4A28-ABFF-50ACEF451B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2420" y="2739332"/>
            <a:ext cx="2766395" cy="1643670"/>
          </a:xfrm>
          <a:prstGeom prst="rect">
            <a:avLst/>
          </a:prstGeom>
        </p:spPr>
      </p:pic>
      <p:pic>
        <p:nvPicPr>
          <p:cNvPr id="9" name="Picture 8" descr="A close up of a pot&#10;&#10;Description generated with high confidence">
            <a:extLst>
              <a:ext uri="{FF2B5EF4-FFF2-40B4-BE49-F238E27FC236}">
                <a16:creationId xmlns:a16="http://schemas.microsoft.com/office/drawing/2014/main" id="{F6612CF9-8C0D-4C04-BC94-B3D61887D26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19590" y="4471060"/>
            <a:ext cx="2249692" cy="2148482"/>
          </a:xfrm>
          <a:prstGeom prst="rect">
            <a:avLst/>
          </a:prstGeom>
        </p:spPr>
      </p:pic>
      <p:pic>
        <p:nvPicPr>
          <p:cNvPr id="13" name="Picture 12" descr="A red vintage car parked in a parking lot&#10;&#10;Description generated with very high confidence">
            <a:extLst>
              <a:ext uri="{FF2B5EF4-FFF2-40B4-BE49-F238E27FC236}">
                <a16:creationId xmlns:a16="http://schemas.microsoft.com/office/drawing/2014/main" id="{1BA93A7A-E602-487F-BB86-D37399BB0A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02531" y="4655035"/>
            <a:ext cx="2872311" cy="1964507"/>
          </a:xfrm>
          <a:prstGeom prst="rect">
            <a:avLst/>
          </a:prstGeom>
        </p:spPr>
      </p:pic>
      <p:pic>
        <p:nvPicPr>
          <p:cNvPr id="21" name="Picture 20">
            <a:extLst>
              <a:ext uri="{FF2B5EF4-FFF2-40B4-BE49-F238E27FC236}">
                <a16:creationId xmlns:a16="http://schemas.microsoft.com/office/drawing/2014/main" id="{6165641C-B8C3-4204-B5C0-585447522D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3" name="Picture 2" descr="A picture containing sitting, building, ground&#10;&#10;Description generated with high confidence">
            <a:extLst>
              <a:ext uri="{FF2B5EF4-FFF2-40B4-BE49-F238E27FC236}">
                <a16:creationId xmlns:a16="http://schemas.microsoft.com/office/drawing/2014/main" id="{FBF546FE-8F5E-4959-AD74-E72448F1C38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96"/>
          <a:stretch/>
        </p:blipFill>
        <p:spPr>
          <a:xfrm>
            <a:off x="0" y="645693"/>
            <a:ext cx="9144000" cy="6212308"/>
          </a:xfrm>
          <a:prstGeom prst="rect">
            <a:avLst/>
          </a:prstGeom>
        </p:spPr>
      </p:pic>
      <p:sp>
        <p:nvSpPr>
          <p:cNvPr id="80" name="Google Shape;80;p13"/>
          <p:cNvSpPr txBox="1">
            <a:spLocks noGrp="1"/>
          </p:cNvSpPr>
          <p:nvPr>
            <p:ph type="body" sz="quarter" idx="13"/>
          </p:nvPr>
        </p:nvSpPr>
        <p:spPr/>
        <p:txBody>
          <a:bodyPr/>
          <a:lstStyle/>
          <a:p>
            <a:pPr lvl="0"/>
            <a:r>
              <a:rPr lang="en-GB">
                <a:solidFill>
                  <a:srgbClr val="FCFCFD"/>
                </a:solidFill>
              </a:rPr>
              <a:t>Metal forming processes</a:t>
            </a:r>
          </a:p>
        </p:txBody>
      </p:sp>
      <p:sp>
        <p:nvSpPr>
          <p:cNvPr id="81" name="Google Shape;81;p13"/>
          <p:cNvSpPr txBox="1">
            <a:spLocks noGrp="1"/>
          </p:cNvSpPr>
          <p:nvPr>
            <p:ph type="body" sz="quarter" idx="14"/>
          </p:nvPr>
        </p:nvSpPr>
        <p:spPr/>
        <p:txBody>
          <a:bodyPr/>
          <a:lstStyle/>
          <a:p>
            <a:pPr lvl="0"/>
            <a:r>
              <a:rPr lang="en-GB">
                <a:solidFill>
                  <a:srgbClr val="FCFCFD"/>
                </a:solidFill>
              </a:rPr>
              <a:t>You need to know about the </a:t>
            </a:r>
            <a:br>
              <a:rPr lang="en-GB">
                <a:solidFill>
                  <a:srgbClr val="FCFCFD"/>
                </a:solidFill>
              </a:rPr>
            </a:br>
            <a:r>
              <a:rPr lang="en-GB">
                <a:solidFill>
                  <a:srgbClr val="FCFCFD"/>
                </a:solidFill>
              </a:rPr>
              <a:t>following metal processes:</a:t>
            </a:r>
          </a:p>
          <a:p>
            <a:pPr lvl="1"/>
            <a:r>
              <a:rPr lang="en-GB">
                <a:solidFill>
                  <a:srgbClr val="FCFCFD"/>
                </a:solidFill>
              </a:rPr>
              <a:t>Press forming and spinning</a:t>
            </a:r>
          </a:p>
          <a:p>
            <a:pPr lvl="1"/>
            <a:r>
              <a:rPr lang="en-GB">
                <a:solidFill>
                  <a:srgbClr val="FCFCFD"/>
                </a:solidFill>
              </a:rPr>
              <a:t>Cupping and deep drawing</a:t>
            </a:r>
          </a:p>
          <a:p>
            <a:pPr lvl="1"/>
            <a:r>
              <a:rPr lang="en-GB">
                <a:solidFill>
                  <a:srgbClr val="FCFCFD"/>
                </a:solidFill>
              </a:rPr>
              <a:t>Forging and drop forging</a:t>
            </a:r>
          </a:p>
          <a:p>
            <a:pPr lvl="1"/>
            <a:r>
              <a:rPr lang="en-GB">
                <a:solidFill>
                  <a:srgbClr val="FCFCFD"/>
                </a:solidFill>
              </a:rPr>
              <a:t>Bending and rolling</a:t>
            </a:r>
          </a:p>
          <a:p>
            <a:pPr lvl="1"/>
            <a:r>
              <a:rPr lang="en-GB">
                <a:solidFill>
                  <a:srgbClr val="FCFCFD"/>
                </a:solidFill>
              </a:rPr>
              <a:t>Casting, including sand, die, </a:t>
            </a:r>
            <a:br>
              <a:rPr lang="en-GB">
                <a:solidFill>
                  <a:srgbClr val="FCFCFD"/>
                </a:solidFill>
              </a:rPr>
            </a:br>
            <a:r>
              <a:rPr lang="en-GB">
                <a:solidFill>
                  <a:srgbClr val="FCFCFD"/>
                </a:solidFill>
              </a:rPr>
              <a:t>investment and low temperature </a:t>
            </a:r>
          </a:p>
        </p:txBody>
      </p:sp>
      <p:pic>
        <p:nvPicPr>
          <p:cNvPr id="7" name="Picture 6">
            <a:extLst>
              <a:ext uri="{FF2B5EF4-FFF2-40B4-BE49-F238E27FC236}">
                <a16:creationId xmlns:a16="http://schemas.microsoft.com/office/drawing/2014/main" id="{ABA582E0-1853-436D-A3B0-49ACC9BB5B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3" name="Picture 2">
            <a:extLst>
              <a:ext uri="{FF2B5EF4-FFF2-40B4-BE49-F238E27FC236}">
                <a16:creationId xmlns:a16="http://schemas.microsoft.com/office/drawing/2014/main" id="{0698087A-3DA5-4157-9C4D-780763B52B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13353" y="2326600"/>
            <a:ext cx="3032673" cy="3602553"/>
          </a:xfrm>
          <a:prstGeom prst="rect">
            <a:avLst/>
          </a:prstGeom>
        </p:spPr>
      </p:pic>
      <p:sp>
        <p:nvSpPr>
          <p:cNvPr id="87" name="Google Shape;87;p14"/>
          <p:cNvSpPr txBox="1">
            <a:spLocks noGrp="1"/>
          </p:cNvSpPr>
          <p:nvPr>
            <p:ph type="body" sz="quarter" idx="13"/>
          </p:nvPr>
        </p:nvSpPr>
        <p:spPr/>
        <p:txBody>
          <a:bodyPr/>
          <a:lstStyle/>
          <a:p>
            <a:pPr lvl="0"/>
            <a:r>
              <a:rPr lang="en-GB"/>
              <a:t>Press forming</a:t>
            </a:r>
          </a:p>
        </p:txBody>
      </p:sp>
      <p:sp>
        <p:nvSpPr>
          <p:cNvPr id="88" name="Google Shape;88;p14"/>
          <p:cNvSpPr txBox="1">
            <a:spLocks noGrp="1"/>
          </p:cNvSpPr>
          <p:nvPr>
            <p:ph type="body" sz="quarter" idx="14"/>
          </p:nvPr>
        </p:nvSpPr>
        <p:spPr/>
        <p:txBody>
          <a:bodyPr/>
          <a:lstStyle/>
          <a:p>
            <a:pPr lvl="0"/>
            <a:r>
              <a:rPr lang="en-GB"/>
              <a:t>Press forming shapes sheet metal into 3D forms</a:t>
            </a:r>
          </a:p>
          <a:p>
            <a:pPr lvl="1"/>
            <a:r>
              <a:rPr lang="en-GB"/>
              <a:t>Metals such as low carbon steel </a:t>
            </a:r>
            <a:br>
              <a:rPr lang="en-GB"/>
            </a:br>
            <a:r>
              <a:rPr lang="en-GB"/>
              <a:t>and aluminium are often used</a:t>
            </a:r>
          </a:p>
          <a:p>
            <a:pPr lvl="1"/>
            <a:r>
              <a:rPr lang="en-GB"/>
              <a:t>Common in mass production or </a:t>
            </a:r>
            <a:br>
              <a:rPr lang="en-GB"/>
            </a:br>
            <a:r>
              <a:rPr lang="en-GB"/>
              <a:t>large scale batch production due </a:t>
            </a:r>
            <a:br>
              <a:rPr lang="en-GB"/>
            </a:br>
            <a:r>
              <a:rPr lang="en-GB"/>
              <a:t>to the cost of producing the dies</a:t>
            </a:r>
          </a:p>
          <a:p>
            <a:pPr lvl="1"/>
            <a:r>
              <a:rPr lang="en-GB"/>
              <a:t>Dies are made from hardened steel, </a:t>
            </a:r>
            <a:br>
              <a:rPr lang="en-GB"/>
            </a:br>
            <a:r>
              <a:rPr lang="en-GB"/>
              <a:t>spark eroded and hand burnished to </a:t>
            </a:r>
            <a:br>
              <a:rPr lang="en-GB"/>
            </a:br>
            <a:r>
              <a:rPr lang="en-GB"/>
              <a:t>give a high quality surface finish</a:t>
            </a:r>
          </a:p>
          <a:p>
            <a:pPr lvl="1"/>
            <a:r>
              <a:rPr lang="en-GB">
                <a:solidFill>
                  <a:srgbClr val="B54E3C"/>
                </a:solidFill>
              </a:rPr>
              <a:t>What are the advantages of press </a:t>
            </a:r>
            <a:br>
              <a:rPr lang="en-GB">
                <a:solidFill>
                  <a:srgbClr val="B54E3C"/>
                </a:solidFill>
              </a:rPr>
            </a:br>
            <a:r>
              <a:rPr lang="en-GB">
                <a:solidFill>
                  <a:srgbClr val="B54E3C"/>
                </a:solidFill>
              </a:rPr>
              <a:t>forming a stainless steel kitchen sink?</a:t>
            </a:r>
          </a:p>
          <a:p>
            <a:pPr lvl="0"/>
            <a:endParaRPr lang="en-GB"/>
          </a:p>
        </p:txBody>
      </p:sp>
      <p:sp>
        <p:nvSpPr>
          <p:cNvPr id="2" name="Rectangle 1">
            <a:extLst>
              <a:ext uri="{FF2B5EF4-FFF2-40B4-BE49-F238E27FC236}">
                <a16:creationId xmlns:a16="http://schemas.microsoft.com/office/drawing/2014/main" id="{04EE8276-DCAA-4228-AC16-6F0861881FE9}"/>
              </a:ext>
            </a:extLst>
          </p:cNvPr>
          <p:cNvSpPr/>
          <p:nvPr/>
        </p:nvSpPr>
        <p:spPr>
          <a:xfrm>
            <a:off x="0" y="6488668"/>
            <a:ext cx="6983835" cy="369332"/>
          </a:xfrm>
          <a:prstGeom prst="rect">
            <a:avLst/>
          </a:prstGeom>
        </p:spPr>
        <p:txBody>
          <a:bodyPr wrap="square">
            <a:spAutoFit/>
          </a:bodyPr>
          <a:lstStyle/>
          <a:p>
            <a:r>
              <a:rPr lang="en-GB" dirty="0">
                <a:hlinkClick r:id="rId4"/>
              </a:rPr>
              <a:t>https://www.youtube.com/watch?time_continue=1&amp;v=5CuJjSk4U38</a:t>
            </a:r>
            <a:r>
              <a:rPr lang="en-GB"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body" sz="quarter" idx="13"/>
          </p:nvPr>
        </p:nvSpPr>
        <p:spPr/>
        <p:txBody>
          <a:bodyPr/>
          <a:lstStyle/>
          <a:p>
            <a:pPr lvl="0"/>
            <a:r>
              <a:rPr lang="en-GB"/>
              <a:t>Spinning</a:t>
            </a:r>
          </a:p>
        </p:txBody>
      </p:sp>
      <p:sp>
        <p:nvSpPr>
          <p:cNvPr id="95" name="Google Shape;95;p15"/>
          <p:cNvSpPr txBox="1">
            <a:spLocks noGrp="1"/>
          </p:cNvSpPr>
          <p:nvPr>
            <p:ph type="body" sz="quarter" idx="14"/>
          </p:nvPr>
        </p:nvSpPr>
        <p:spPr/>
        <p:txBody>
          <a:bodyPr/>
          <a:lstStyle/>
          <a:p>
            <a:pPr lvl="0"/>
            <a:r>
              <a:rPr lang="en-GB"/>
              <a:t>Spinning is a way of forming sheet metal giving radial symmetry</a:t>
            </a:r>
          </a:p>
          <a:p>
            <a:pPr lvl="1"/>
            <a:r>
              <a:rPr lang="en-GB"/>
              <a:t>Objects such as kettles and saucepans are made this way</a:t>
            </a:r>
          </a:p>
          <a:p>
            <a:pPr lvl="1"/>
            <a:r>
              <a:rPr lang="en-GB"/>
              <a:t>Spun products can be </a:t>
            </a:r>
            <a:br>
              <a:rPr lang="en-GB"/>
            </a:br>
            <a:r>
              <a:rPr lang="en-GB"/>
              <a:t>identified by parallel </a:t>
            </a:r>
            <a:br>
              <a:rPr lang="en-GB"/>
            </a:br>
            <a:r>
              <a:rPr lang="en-GB"/>
              <a:t>lines on the surface </a:t>
            </a:r>
          </a:p>
          <a:p>
            <a:pPr lvl="1"/>
            <a:r>
              <a:rPr lang="en-GB"/>
              <a:t>Typically used in mass</a:t>
            </a:r>
            <a:br>
              <a:rPr lang="en-GB"/>
            </a:br>
            <a:r>
              <a:rPr lang="en-GB"/>
              <a:t>and batch production </a:t>
            </a:r>
            <a:br>
              <a:rPr lang="en-GB"/>
            </a:br>
            <a:r>
              <a:rPr lang="en-GB"/>
              <a:t>and often completed </a:t>
            </a:r>
            <a:br>
              <a:rPr lang="en-GB"/>
            </a:br>
            <a:r>
              <a:rPr lang="en-GB"/>
              <a:t>using CNC lathes</a:t>
            </a:r>
          </a:p>
          <a:p>
            <a:pPr lvl="1"/>
            <a:r>
              <a:rPr lang="en-GB">
                <a:solidFill>
                  <a:srgbClr val="B54E3C"/>
                </a:solidFill>
              </a:rPr>
              <a:t>What are the advantages </a:t>
            </a:r>
            <a:br>
              <a:rPr lang="en-GB">
                <a:solidFill>
                  <a:srgbClr val="B54E3C"/>
                </a:solidFill>
              </a:rPr>
            </a:br>
            <a:r>
              <a:rPr lang="en-GB">
                <a:solidFill>
                  <a:srgbClr val="B54E3C"/>
                </a:solidFill>
              </a:rPr>
              <a:t>of spinning metals?</a:t>
            </a:r>
          </a:p>
          <a:p>
            <a:pPr lvl="0"/>
            <a:endParaRPr lang="en-GB"/>
          </a:p>
        </p:txBody>
      </p:sp>
      <p:pic>
        <p:nvPicPr>
          <p:cNvPr id="3" name="Picture 2" descr="A close up of a device&#10;&#10;Description generated with high confidence">
            <a:extLst>
              <a:ext uri="{FF2B5EF4-FFF2-40B4-BE49-F238E27FC236}">
                <a16:creationId xmlns:a16="http://schemas.microsoft.com/office/drawing/2014/main" id="{E25CB9E3-DCEE-43A2-9BA1-533FE39D85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55" t="-3938" r="-3777" b="10164"/>
          <a:stretch/>
        </p:blipFill>
        <p:spPr>
          <a:xfrm>
            <a:off x="4607467" y="3084886"/>
            <a:ext cx="4008241" cy="3080964"/>
          </a:xfrm>
          <a:prstGeom prst="rect">
            <a:avLst/>
          </a:prstGeom>
        </p:spPr>
      </p:pic>
      <p:sp>
        <p:nvSpPr>
          <p:cNvPr id="2" name="Rectangle 1">
            <a:extLst>
              <a:ext uri="{FF2B5EF4-FFF2-40B4-BE49-F238E27FC236}">
                <a16:creationId xmlns:a16="http://schemas.microsoft.com/office/drawing/2014/main" id="{E058F299-6BBE-4B6A-B9BC-FAC62ECDCAE4}"/>
              </a:ext>
            </a:extLst>
          </p:cNvPr>
          <p:cNvSpPr/>
          <p:nvPr/>
        </p:nvSpPr>
        <p:spPr>
          <a:xfrm>
            <a:off x="0" y="6481001"/>
            <a:ext cx="6235510" cy="369332"/>
          </a:xfrm>
          <a:prstGeom prst="rect">
            <a:avLst/>
          </a:prstGeom>
        </p:spPr>
        <p:txBody>
          <a:bodyPr wrap="square">
            <a:spAutoFit/>
          </a:bodyPr>
          <a:lstStyle/>
          <a:p>
            <a:r>
              <a:rPr lang="en-GB" dirty="0">
                <a:hlinkClick r:id="rId4"/>
              </a:rPr>
              <a:t>https://www.youtube.com/watch?v=43N44ICyuEU</a:t>
            </a:r>
            <a:r>
              <a:rPr lang="en-GB"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501"/>
        </a:solidFill>
        <a:effectLst/>
      </p:bgPr>
    </p:bg>
    <p:spTree>
      <p:nvGrpSpPr>
        <p:cNvPr id="1" name="Shape 103"/>
        <p:cNvGrpSpPr/>
        <p:nvPr/>
      </p:nvGrpSpPr>
      <p:grpSpPr>
        <a:xfrm>
          <a:off x="0" y="0"/>
          <a:ext cx="0" cy="0"/>
          <a:chOff x="0" y="0"/>
          <a:chExt cx="0" cy="0"/>
        </a:xfrm>
      </p:grpSpPr>
      <p:pic>
        <p:nvPicPr>
          <p:cNvPr id="3" name="Picture 2">
            <a:extLst>
              <a:ext uri="{FF2B5EF4-FFF2-40B4-BE49-F238E27FC236}">
                <a16:creationId xmlns:a16="http://schemas.microsoft.com/office/drawing/2014/main" id="{EBD4E29C-EA0F-4AF5-A0D6-140F599EBE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1384" y="2605177"/>
            <a:ext cx="4352615" cy="3683479"/>
          </a:xfrm>
          <a:prstGeom prst="rect">
            <a:avLst/>
          </a:prstGeom>
        </p:spPr>
      </p:pic>
      <p:sp>
        <p:nvSpPr>
          <p:cNvPr id="104" name="Google Shape;104;p16"/>
          <p:cNvSpPr txBox="1">
            <a:spLocks noGrp="1"/>
          </p:cNvSpPr>
          <p:nvPr>
            <p:ph type="body" sz="quarter" idx="13"/>
          </p:nvPr>
        </p:nvSpPr>
        <p:spPr/>
        <p:txBody>
          <a:bodyPr/>
          <a:lstStyle/>
          <a:p>
            <a:pPr lvl="0"/>
            <a:r>
              <a:rPr lang="en-GB"/>
              <a:t>Cupping and deep drawing</a:t>
            </a:r>
          </a:p>
          <a:p>
            <a:pPr lvl="0"/>
            <a:endParaRPr lang="en-GB"/>
          </a:p>
        </p:txBody>
      </p:sp>
      <p:sp>
        <p:nvSpPr>
          <p:cNvPr id="106" name="Google Shape;106;p16"/>
          <p:cNvSpPr txBox="1">
            <a:spLocks noGrp="1"/>
          </p:cNvSpPr>
          <p:nvPr>
            <p:ph type="body" sz="quarter" idx="14"/>
          </p:nvPr>
        </p:nvSpPr>
        <p:spPr/>
        <p:txBody>
          <a:bodyPr/>
          <a:lstStyle/>
          <a:p>
            <a:pPr lvl="0"/>
            <a:r>
              <a:rPr lang="en-US"/>
              <a:t>Cupping and deep drawing are used to form tube like shapes from sheet metal</a:t>
            </a:r>
          </a:p>
          <a:p>
            <a:pPr lvl="1"/>
            <a:r>
              <a:rPr lang="en-US"/>
              <a:t>Objects such as fire extinguishers and </a:t>
            </a:r>
            <a:br>
              <a:rPr lang="en-US"/>
            </a:br>
            <a:r>
              <a:rPr lang="en-US"/>
              <a:t>aerosol cans are made this way</a:t>
            </a:r>
          </a:p>
          <a:p>
            <a:pPr lvl="1"/>
            <a:r>
              <a:rPr lang="en-US"/>
              <a:t>Deep drawing is when the depth </a:t>
            </a:r>
            <a:br>
              <a:rPr lang="en-US"/>
            </a:br>
            <a:r>
              <a:rPr lang="en-US"/>
              <a:t>of pressing exceeds the diameter</a:t>
            </a:r>
          </a:p>
          <a:p>
            <a:pPr lvl="1"/>
            <a:r>
              <a:rPr lang="en-US"/>
              <a:t>Corners of the punch are rounded so</a:t>
            </a:r>
            <a:br>
              <a:rPr lang="en-US"/>
            </a:br>
            <a:r>
              <a:rPr lang="en-US"/>
              <a:t>the metal stretches instead of shearing</a:t>
            </a:r>
          </a:p>
          <a:p>
            <a:pPr lvl="1"/>
            <a:r>
              <a:rPr lang="en-US"/>
              <a:t>High set-up costs of the hydraulic </a:t>
            </a:r>
            <a:br>
              <a:rPr lang="en-US"/>
            </a:br>
            <a:r>
              <a:rPr lang="en-US"/>
              <a:t>press and dies mean it is best suited</a:t>
            </a:r>
            <a:br>
              <a:rPr lang="en-US"/>
            </a:br>
            <a:r>
              <a:rPr lang="en-US"/>
              <a:t>to mass or continuous production</a:t>
            </a:r>
          </a:p>
          <a:p>
            <a:pPr lvl="0"/>
            <a:endParaRPr lang="en-US"/>
          </a:p>
        </p:txBody>
      </p:sp>
      <p:sp>
        <p:nvSpPr>
          <p:cNvPr id="2" name="Rectangle 1">
            <a:extLst>
              <a:ext uri="{FF2B5EF4-FFF2-40B4-BE49-F238E27FC236}">
                <a16:creationId xmlns:a16="http://schemas.microsoft.com/office/drawing/2014/main" id="{29D2DCBD-AFDB-4AC9-9BD1-8ECD7ED32F3F}"/>
              </a:ext>
            </a:extLst>
          </p:cNvPr>
          <p:cNvSpPr/>
          <p:nvPr/>
        </p:nvSpPr>
        <p:spPr>
          <a:xfrm>
            <a:off x="0" y="6488668"/>
            <a:ext cx="6235510" cy="369332"/>
          </a:xfrm>
          <a:prstGeom prst="rect">
            <a:avLst/>
          </a:prstGeom>
        </p:spPr>
        <p:txBody>
          <a:bodyPr wrap="square">
            <a:spAutoFit/>
          </a:bodyPr>
          <a:lstStyle/>
          <a:p>
            <a:r>
              <a:rPr lang="en-GB" dirty="0">
                <a:hlinkClick r:id="rId4"/>
              </a:rPr>
              <a:t>https://www.youtube.com/watch?v=r6U6P0Y0bRw</a:t>
            </a:r>
            <a:r>
              <a:rPr lang="en-GB"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body" sz="quarter" idx="13"/>
          </p:nvPr>
        </p:nvSpPr>
        <p:spPr>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Clr>
                <a:schemeClr val="dk1"/>
              </a:buClr>
              <a:buSzPts val="1100"/>
              <a:buNone/>
            </a:pPr>
            <a:r>
              <a:rPr lang="en-GB"/>
              <a:t>Worksheet 1</a:t>
            </a:r>
            <a:endParaRPr/>
          </a:p>
          <a:p>
            <a:pPr marL="457200" lvl="0" indent="-228600" algn="l" rtl="0">
              <a:spcBef>
                <a:spcPts val="1500"/>
              </a:spcBef>
              <a:spcAft>
                <a:spcPts val="0"/>
              </a:spcAft>
              <a:buClr>
                <a:schemeClr val="dk1"/>
              </a:buClr>
              <a:buSzPts val="1100"/>
              <a:buNone/>
            </a:pPr>
            <a:endParaRPr/>
          </a:p>
          <a:p>
            <a:pPr marL="0" lvl="0" indent="0" algn="l" rtl="0">
              <a:lnSpc>
                <a:spcPct val="97500"/>
              </a:lnSpc>
              <a:spcBef>
                <a:spcPts val="0"/>
              </a:spcBef>
              <a:spcAft>
                <a:spcPts val="0"/>
              </a:spcAft>
              <a:buClr>
                <a:schemeClr val="dk1"/>
              </a:buClr>
              <a:buSzPts val="4000"/>
              <a:buNone/>
            </a:pPr>
            <a:endParaRPr/>
          </a:p>
        </p:txBody>
      </p:sp>
      <p:sp>
        <p:nvSpPr>
          <p:cNvPr id="114" name="Google Shape;114;p17"/>
          <p:cNvSpPr txBox="1">
            <a:spLocks noGrp="1"/>
          </p:cNvSpPr>
          <p:nvPr>
            <p:ph type="body" sz="quarter" idx="14"/>
          </p:nvPr>
        </p:nvSpPr>
        <p:spPr>
          <a:prstGeom prst="rect">
            <a:avLst/>
          </a:prstGeom>
          <a:noFill/>
          <a:ln>
            <a:noFill/>
          </a:ln>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a:t>Complete </a:t>
            </a:r>
            <a:r>
              <a:rPr lang="en-GB" b="1"/>
              <a:t>Task 1</a:t>
            </a:r>
            <a:r>
              <a:rPr lang="en-GB"/>
              <a:t> of your </a:t>
            </a:r>
            <a:r>
              <a:rPr lang="en-GB" b="1"/>
              <a:t>Worksheet</a:t>
            </a:r>
            <a:endParaRPr b="1"/>
          </a:p>
          <a:p>
            <a:pPr marL="0" lvl="0" indent="0" algn="l" rtl="0">
              <a:spcBef>
                <a:spcPts val="1400"/>
              </a:spcBef>
              <a:spcAft>
                <a:spcPts val="0"/>
              </a:spcAft>
              <a:buNone/>
            </a:pPr>
            <a:endParaRPr b="1">
              <a:solidFill>
                <a:srgbClr val="49909C"/>
              </a:solidFill>
            </a:endParaRPr>
          </a:p>
          <a:p>
            <a:pPr marL="1371600" lvl="0" indent="0" algn="l" rtl="0">
              <a:spcBef>
                <a:spcPts val="1200"/>
              </a:spcBef>
              <a:spcAft>
                <a:spcPts val="1400"/>
              </a:spcAft>
              <a:buNone/>
            </a:pPr>
            <a:endParaRPr>
              <a:solidFill>
                <a:srgbClr val="E3441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9"/>
        <p:cNvGrpSpPr/>
        <p:nvPr/>
      </p:nvGrpSpPr>
      <p:grpSpPr>
        <a:xfrm>
          <a:off x="0" y="0"/>
          <a:ext cx="0" cy="0"/>
          <a:chOff x="0" y="0"/>
          <a:chExt cx="0" cy="0"/>
        </a:xfrm>
      </p:grpSpPr>
      <p:sp>
        <p:nvSpPr>
          <p:cNvPr id="121" name="Google Shape;121;p18"/>
          <p:cNvSpPr txBox="1">
            <a:spLocks noGrp="1"/>
          </p:cNvSpPr>
          <p:nvPr>
            <p:ph type="body" sz="quarter" idx="13"/>
          </p:nvPr>
        </p:nvSpPr>
        <p:spPr/>
        <p:txBody>
          <a:bodyPr/>
          <a:lstStyle/>
          <a:p>
            <a:pPr lvl="0"/>
            <a:r>
              <a:rPr lang="en-GB">
                <a:solidFill>
                  <a:schemeClr val="bg1"/>
                </a:solidFill>
              </a:rPr>
              <a:t>Drop forging</a:t>
            </a:r>
          </a:p>
          <a:p>
            <a:pPr lvl="0"/>
            <a:endParaRPr lang="en-GB"/>
          </a:p>
          <a:p>
            <a:pPr lvl="0"/>
            <a:endParaRPr lang="en-GB"/>
          </a:p>
        </p:txBody>
      </p:sp>
      <p:sp>
        <p:nvSpPr>
          <p:cNvPr id="122" name="Google Shape;122;p18"/>
          <p:cNvSpPr txBox="1">
            <a:spLocks noGrp="1"/>
          </p:cNvSpPr>
          <p:nvPr>
            <p:ph type="body" sz="quarter" idx="14"/>
          </p:nvPr>
        </p:nvSpPr>
        <p:spPr/>
        <p:txBody>
          <a:bodyPr/>
          <a:lstStyle/>
          <a:p>
            <a:pPr lvl="0"/>
            <a:r>
              <a:rPr lang="en-GB">
                <a:solidFill>
                  <a:schemeClr val="bg1"/>
                </a:solidFill>
              </a:rPr>
              <a:t>Drop forging is used to shape hot metal</a:t>
            </a:r>
          </a:p>
          <a:p>
            <a:pPr lvl="1"/>
            <a:r>
              <a:rPr lang="en-GB">
                <a:solidFill>
                  <a:schemeClr val="bg1"/>
                </a:solidFill>
              </a:rPr>
              <a:t>This process is used when the product</a:t>
            </a:r>
            <a:br>
              <a:rPr lang="en-GB">
                <a:solidFill>
                  <a:schemeClr val="bg1"/>
                </a:solidFill>
              </a:rPr>
            </a:br>
            <a:r>
              <a:rPr lang="en-GB">
                <a:solidFill>
                  <a:schemeClr val="bg1"/>
                </a:solidFill>
              </a:rPr>
              <a:t>needs to be tough and hard</a:t>
            </a:r>
          </a:p>
          <a:p>
            <a:pPr lvl="1"/>
            <a:r>
              <a:rPr lang="en-GB">
                <a:solidFill>
                  <a:schemeClr val="bg1"/>
                </a:solidFill>
              </a:rPr>
              <a:t>Objects such as spanners, pliers and</a:t>
            </a:r>
            <a:br>
              <a:rPr lang="en-GB">
                <a:solidFill>
                  <a:schemeClr val="bg1"/>
                </a:solidFill>
              </a:rPr>
            </a:br>
            <a:r>
              <a:rPr lang="en-GB">
                <a:solidFill>
                  <a:schemeClr val="bg1"/>
                </a:solidFill>
              </a:rPr>
              <a:t>screwdriver shafts are made this way</a:t>
            </a:r>
          </a:p>
          <a:p>
            <a:pPr lvl="1"/>
            <a:r>
              <a:rPr lang="en-GB">
                <a:solidFill>
                  <a:schemeClr val="bg1"/>
                </a:solidFill>
              </a:rPr>
              <a:t>Hot metals is forced into shape under </a:t>
            </a:r>
            <a:br>
              <a:rPr lang="en-GB">
                <a:solidFill>
                  <a:schemeClr val="bg1"/>
                </a:solidFill>
              </a:rPr>
            </a:br>
            <a:r>
              <a:rPr lang="en-GB">
                <a:solidFill>
                  <a:schemeClr val="bg1"/>
                </a:solidFill>
              </a:rPr>
              <a:t>great pressure therefore retaining the </a:t>
            </a:r>
            <a:br>
              <a:rPr lang="en-GB">
                <a:solidFill>
                  <a:schemeClr val="bg1"/>
                </a:solidFill>
              </a:rPr>
            </a:br>
            <a:r>
              <a:rPr lang="en-GB">
                <a:solidFill>
                  <a:schemeClr val="bg1"/>
                </a:solidFill>
              </a:rPr>
              <a:t>original grain structure</a:t>
            </a:r>
          </a:p>
          <a:p>
            <a:pPr lvl="1"/>
            <a:r>
              <a:rPr lang="en-GB">
                <a:solidFill>
                  <a:schemeClr val="bg1"/>
                </a:solidFill>
              </a:rPr>
              <a:t>The process is suitable for mass production, </a:t>
            </a:r>
            <a:br>
              <a:rPr lang="en-GB">
                <a:solidFill>
                  <a:schemeClr val="bg1"/>
                </a:solidFill>
              </a:rPr>
            </a:br>
            <a:r>
              <a:rPr lang="en-GB">
                <a:solidFill>
                  <a:schemeClr val="bg1"/>
                </a:solidFill>
              </a:rPr>
              <a:t>however dies can be changed quickly to</a:t>
            </a:r>
            <a:br>
              <a:rPr lang="en-GB">
                <a:solidFill>
                  <a:schemeClr val="bg1"/>
                </a:solidFill>
              </a:rPr>
            </a:br>
            <a:r>
              <a:rPr lang="en-GB">
                <a:solidFill>
                  <a:schemeClr val="bg1"/>
                </a:solidFill>
              </a:rPr>
              <a:t>allow for varied production</a:t>
            </a:r>
          </a:p>
          <a:p>
            <a:pPr lvl="0"/>
            <a:endParaRPr lang="en-GB"/>
          </a:p>
        </p:txBody>
      </p:sp>
      <p:pic>
        <p:nvPicPr>
          <p:cNvPr id="11" name="Picture 10">
            <a:extLst>
              <a:ext uri="{FF2B5EF4-FFF2-40B4-BE49-F238E27FC236}">
                <a16:creationId xmlns:a16="http://schemas.microsoft.com/office/drawing/2014/main" id="{935CF7C3-3221-4077-9A31-D22664B5CF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e4ff667c0083dda436878025396449df">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3f3bb68df34006d1588d6663fc619a9"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AB15CA-5AAC-4491-8713-B9A224AFCCE5}">
  <ds:schemaRefs>
    <ds:schemaRef ds:uri="http://schemas.microsoft.com/sharepoint/v3/contenttype/forms"/>
  </ds:schemaRefs>
</ds:datastoreItem>
</file>

<file path=customXml/itemProps2.xml><?xml version="1.0" encoding="utf-8"?>
<ds:datastoreItem xmlns:ds="http://schemas.openxmlformats.org/officeDocument/2006/customXml" ds:itemID="{15FFA7FD-2EC8-4D8A-8C82-FDDAAFD9ED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FBFC01-5F74-4C32-A7EA-66B744338EE0}">
  <ds:schemaRef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1ef05dc5-97a2-498b-bf7c-bd189143a1ff"/>
    <ds:schemaRef ds:uri="http://www.w3.org/XML/1998/namespace"/>
    <ds:schemaRef ds:uri="http://purl.org/dc/terms/"/>
    <ds:schemaRef ds:uri="94dce8ab-38ff-4714-b1ed-1fc5e4d9abd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59</TotalTime>
  <Words>1099</Words>
  <Application>Microsoft Office PowerPoint</Application>
  <PresentationFormat>On-screen Show (4:3)</PresentationFormat>
  <Paragraphs>142</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Museo 700</vt:lpstr>
      <vt:lpstr>Calibri</vt:lpstr>
      <vt:lpstr>Arial</vt:lpstr>
      <vt:lpstr>Museo 100</vt:lpstr>
      <vt:lpstr>Museo 900</vt:lpstr>
      <vt:lpstr>Museo900-Regular</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Rossiter</dc:creator>
  <cp:lastModifiedBy>Simon Rossiter</cp:lastModifiedBy>
  <cp:revision>4</cp:revision>
  <cp:lastPrinted>2016-07-07T15:33:43Z</cp:lastPrinted>
  <dcterms:created xsi:type="dcterms:W3CDTF">2016-07-06T09:17:47Z</dcterms:created>
  <dcterms:modified xsi:type="dcterms:W3CDTF">2020-04-23T10:50:57Z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0240">
    <vt:lpwstr>28</vt:lpwstr>
  </property>
</Properties>
</file>