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5"/>
  </p:notesMasterIdLst>
  <p:sldIdLst>
    <p:sldId id="260" r:id="rId5"/>
    <p:sldId id="284" r:id="rId6"/>
    <p:sldId id="315" r:id="rId7"/>
    <p:sldId id="316" r:id="rId8"/>
    <p:sldId id="313" r:id="rId9"/>
    <p:sldId id="317" r:id="rId10"/>
    <p:sldId id="287" r:id="rId11"/>
    <p:sldId id="288" r:id="rId12"/>
    <p:sldId id="289" r:id="rId13"/>
    <p:sldId id="318" r:id="rId14"/>
    <p:sldId id="290" r:id="rId15"/>
    <p:sldId id="291" r:id="rId16"/>
    <p:sldId id="292" r:id="rId17"/>
    <p:sldId id="319" r:id="rId18"/>
    <p:sldId id="324" r:id="rId19"/>
    <p:sldId id="325" r:id="rId20"/>
    <p:sldId id="293" r:id="rId21"/>
    <p:sldId id="294" r:id="rId22"/>
    <p:sldId id="295" r:id="rId23"/>
    <p:sldId id="296" r:id="rId24"/>
    <p:sldId id="298" r:id="rId25"/>
    <p:sldId id="305" r:id="rId26"/>
    <p:sldId id="306" r:id="rId27"/>
    <p:sldId id="307" r:id="rId28"/>
    <p:sldId id="326" r:id="rId29"/>
    <p:sldId id="327" r:id="rId30"/>
    <p:sldId id="299" r:id="rId31"/>
    <p:sldId id="321" r:id="rId32"/>
    <p:sldId id="322" r:id="rId33"/>
    <p:sldId id="311"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32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CA5"/>
    <a:srgbClr val="0E463C"/>
    <a:srgbClr val="174777"/>
    <a:srgbClr val="B32E25"/>
    <a:srgbClr val="F68B38"/>
    <a:srgbClr val="1950A4"/>
    <a:srgbClr val="009BD4"/>
    <a:srgbClr val="FF0000"/>
    <a:srgbClr val="F2F2F2"/>
    <a:srgbClr val="6FCF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4661"/>
  </p:normalViewPr>
  <p:slideViewPr>
    <p:cSldViewPr snapToGrid="0" snapToObjects="1" showGuides="1">
      <p:cViewPr varScale="1">
        <p:scale>
          <a:sx n="58" d="100"/>
          <a:sy n="58" d="100"/>
        </p:scale>
        <p:origin x="822" y="60"/>
      </p:cViewPr>
      <p:guideLst>
        <p:guide orient="horz" pos="1245"/>
        <p:guide orient="horz" pos="3232"/>
        <p:guide orient="horz" pos="1912"/>
        <p:guide pos="5380"/>
        <p:guide pos="2959"/>
        <p:guide orient="horz" pos="3226"/>
      </p:guideLst>
    </p:cSldViewPr>
  </p:slideViewPr>
  <p:notesTextViewPr>
    <p:cViewPr>
      <p:scale>
        <a:sx n="100" d="100"/>
        <a:sy n="100" d="100"/>
      </p:scale>
      <p:origin x="0" y="0"/>
    </p:cViewPr>
  </p:notesTextViewPr>
  <p:sorterViewPr>
    <p:cViewPr>
      <p:scale>
        <a:sx n="140" d="100"/>
        <a:sy n="140" d="100"/>
      </p:scale>
      <p:origin x="0" y="-5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0433377D-B4C6-8841-BA22-D6D72F6BA2BB}"/>
    <pc:docChg chg="undo custSel modSld modMainMaster">
      <pc:chgData name="Mike Bloys" userId="1248c4d8-7b2b-4b32-b8bd-163ae845f9bb" providerId="ADAL" clId="{0433377D-B4C6-8841-BA22-D6D72F6BA2BB}" dt="2021-07-23T09:16:51.352" v="179" actId="5793"/>
      <pc:docMkLst>
        <pc:docMk/>
      </pc:docMkLst>
      <pc:sldChg chg="modSp mod modClrScheme chgLayout">
        <pc:chgData name="Mike Bloys" userId="1248c4d8-7b2b-4b32-b8bd-163ae845f9bb" providerId="ADAL" clId="{0433377D-B4C6-8841-BA22-D6D72F6BA2BB}" dt="2021-07-22T17:21:31.474" v="72" actId="700"/>
        <pc:sldMkLst>
          <pc:docMk/>
          <pc:sldMk cId="2542456931" sldId="284"/>
        </pc:sldMkLst>
        <pc:spChg chg="mod ord">
          <ac:chgData name="Mike Bloys" userId="1248c4d8-7b2b-4b32-b8bd-163ae845f9bb" providerId="ADAL" clId="{0433377D-B4C6-8841-BA22-D6D72F6BA2BB}" dt="2021-07-22T17:21:31.474" v="72" actId="700"/>
          <ac:spMkLst>
            <pc:docMk/>
            <pc:sldMk cId="2542456931" sldId="284"/>
            <ac:spMk id="3" creationId="{00000000-0000-0000-0000-000000000000}"/>
          </ac:spMkLst>
        </pc:spChg>
        <pc:spChg chg="mod ord">
          <ac:chgData name="Mike Bloys" userId="1248c4d8-7b2b-4b32-b8bd-163ae845f9bb" providerId="ADAL" clId="{0433377D-B4C6-8841-BA22-D6D72F6BA2BB}" dt="2021-07-22T17:21:31.474" v="72" actId="700"/>
          <ac:spMkLst>
            <pc:docMk/>
            <pc:sldMk cId="2542456931" sldId="284"/>
            <ac:spMk id="4" creationId="{00000000-0000-0000-0000-000000000000}"/>
          </ac:spMkLst>
        </pc:spChg>
      </pc:sldChg>
      <pc:sldChg chg="modSp mod">
        <pc:chgData name="Mike Bloys" userId="1248c4d8-7b2b-4b32-b8bd-163ae845f9bb" providerId="ADAL" clId="{0433377D-B4C6-8841-BA22-D6D72F6BA2BB}" dt="2021-07-23T08:46:35.764" v="118" actId="207"/>
        <pc:sldMkLst>
          <pc:docMk/>
          <pc:sldMk cId="428608259" sldId="287"/>
        </pc:sldMkLst>
        <pc:spChg chg="mod">
          <ac:chgData name="Mike Bloys" userId="1248c4d8-7b2b-4b32-b8bd-163ae845f9bb" providerId="ADAL" clId="{0433377D-B4C6-8841-BA22-D6D72F6BA2BB}" dt="2021-07-23T08:46:35.764" v="118" actId="207"/>
          <ac:spMkLst>
            <pc:docMk/>
            <pc:sldMk cId="428608259" sldId="287"/>
            <ac:spMk id="4" creationId="{00000000-0000-0000-0000-000000000000}"/>
          </ac:spMkLst>
        </pc:spChg>
        <pc:graphicFrameChg chg="modGraphic">
          <ac:chgData name="Mike Bloys" userId="1248c4d8-7b2b-4b32-b8bd-163ae845f9bb" providerId="ADAL" clId="{0433377D-B4C6-8841-BA22-D6D72F6BA2BB}" dt="2021-07-23T08:46:28.500" v="116" actId="207"/>
          <ac:graphicFrameMkLst>
            <pc:docMk/>
            <pc:sldMk cId="428608259" sldId="287"/>
            <ac:graphicFrameMk id="5" creationId="{00000000-0000-0000-0000-000000000000}"/>
          </ac:graphicFrameMkLst>
        </pc:graphicFrameChg>
      </pc:sldChg>
      <pc:sldChg chg="modSp mod">
        <pc:chgData name="Mike Bloys" userId="1248c4d8-7b2b-4b32-b8bd-163ae845f9bb" providerId="ADAL" clId="{0433377D-B4C6-8841-BA22-D6D72F6BA2BB}" dt="2021-07-23T08:46:57.252" v="121" actId="207"/>
        <pc:sldMkLst>
          <pc:docMk/>
          <pc:sldMk cId="3912875191" sldId="288"/>
        </pc:sldMkLst>
        <pc:spChg chg="mod">
          <ac:chgData name="Mike Bloys" userId="1248c4d8-7b2b-4b32-b8bd-163ae845f9bb" providerId="ADAL" clId="{0433377D-B4C6-8841-BA22-D6D72F6BA2BB}" dt="2021-07-23T08:46:57.252" v="121" actId="207"/>
          <ac:spMkLst>
            <pc:docMk/>
            <pc:sldMk cId="3912875191" sldId="288"/>
            <ac:spMk id="4" creationId="{00000000-0000-0000-0000-000000000000}"/>
          </ac:spMkLst>
        </pc:spChg>
        <pc:graphicFrameChg chg="modGraphic">
          <ac:chgData name="Mike Bloys" userId="1248c4d8-7b2b-4b32-b8bd-163ae845f9bb" providerId="ADAL" clId="{0433377D-B4C6-8841-BA22-D6D72F6BA2BB}" dt="2021-07-23T08:46:52.778" v="120" actId="207"/>
          <ac:graphicFrameMkLst>
            <pc:docMk/>
            <pc:sldMk cId="3912875191" sldId="288"/>
            <ac:graphicFrameMk id="5" creationId="{00000000-0000-0000-0000-000000000000}"/>
          </ac:graphicFrameMkLst>
        </pc:graphicFrameChg>
      </pc:sldChg>
      <pc:sldChg chg="modSp mod">
        <pc:chgData name="Mike Bloys" userId="1248c4d8-7b2b-4b32-b8bd-163ae845f9bb" providerId="ADAL" clId="{0433377D-B4C6-8841-BA22-D6D72F6BA2BB}" dt="2021-07-23T08:47:24.444" v="127" actId="207"/>
        <pc:sldMkLst>
          <pc:docMk/>
          <pc:sldMk cId="1918430168" sldId="289"/>
        </pc:sldMkLst>
        <pc:spChg chg="mod">
          <ac:chgData name="Mike Bloys" userId="1248c4d8-7b2b-4b32-b8bd-163ae845f9bb" providerId="ADAL" clId="{0433377D-B4C6-8841-BA22-D6D72F6BA2BB}" dt="2021-07-23T08:47:24.444" v="127" actId="207"/>
          <ac:spMkLst>
            <pc:docMk/>
            <pc:sldMk cId="1918430168" sldId="289"/>
            <ac:spMk id="4" creationId="{00000000-0000-0000-0000-000000000000}"/>
          </ac:spMkLst>
        </pc:spChg>
      </pc:sldChg>
      <pc:sldChg chg="modSp mod">
        <pc:chgData name="Mike Bloys" userId="1248c4d8-7b2b-4b32-b8bd-163ae845f9bb" providerId="ADAL" clId="{0433377D-B4C6-8841-BA22-D6D72F6BA2BB}" dt="2021-07-23T08:48:59.562" v="139" actId="20577"/>
        <pc:sldMkLst>
          <pc:docMk/>
          <pc:sldMk cId="2621621636" sldId="291"/>
        </pc:sldMkLst>
        <pc:spChg chg="mod">
          <ac:chgData name="Mike Bloys" userId="1248c4d8-7b2b-4b32-b8bd-163ae845f9bb" providerId="ADAL" clId="{0433377D-B4C6-8841-BA22-D6D72F6BA2BB}" dt="2021-07-23T08:48:59.562" v="139" actId="20577"/>
          <ac:spMkLst>
            <pc:docMk/>
            <pc:sldMk cId="2621621636" sldId="291"/>
            <ac:spMk id="4" creationId="{00000000-0000-0000-0000-000000000000}"/>
          </ac:spMkLst>
        </pc:spChg>
      </pc:sldChg>
      <pc:sldChg chg="modSp mod">
        <pc:chgData name="Mike Bloys" userId="1248c4d8-7b2b-4b32-b8bd-163ae845f9bb" providerId="ADAL" clId="{0433377D-B4C6-8841-BA22-D6D72F6BA2BB}" dt="2021-07-23T08:49:27.591" v="145" actId="207"/>
        <pc:sldMkLst>
          <pc:docMk/>
          <pc:sldMk cId="3136642099" sldId="292"/>
        </pc:sldMkLst>
        <pc:spChg chg="mod">
          <ac:chgData name="Mike Bloys" userId="1248c4d8-7b2b-4b32-b8bd-163ae845f9bb" providerId="ADAL" clId="{0433377D-B4C6-8841-BA22-D6D72F6BA2BB}" dt="2021-07-23T08:49:27.591" v="145" actId="207"/>
          <ac:spMkLst>
            <pc:docMk/>
            <pc:sldMk cId="3136642099" sldId="292"/>
            <ac:spMk id="4" creationId="{00000000-0000-0000-0000-000000000000}"/>
          </ac:spMkLst>
        </pc:spChg>
      </pc:sldChg>
      <pc:sldChg chg="modSp mod">
        <pc:chgData name="Mike Bloys" userId="1248c4d8-7b2b-4b32-b8bd-163ae845f9bb" providerId="ADAL" clId="{0433377D-B4C6-8841-BA22-D6D72F6BA2BB}" dt="2021-07-23T08:50:45.888" v="156" actId="207"/>
        <pc:sldMkLst>
          <pc:docMk/>
          <pc:sldMk cId="2300425221" sldId="295"/>
        </pc:sldMkLst>
        <pc:spChg chg="mod">
          <ac:chgData name="Mike Bloys" userId="1248c4d8-7b2b-4b32-b8bd-163ae845f9bb" providerId="ADAL" clId="{0433377D-B4C6-8841-BA22-D6D72F6BA2BB}" dt="2021-07-23T08:50:45.888" v="156" actId="207"/>
          <ac:spMkLst>
            <pc:docMk/>
            <pc:sldMk cId="2300425221" sldId="295"/>
            <ac:spMk id="4" creationId="{00000000-0000-0000-0000-000000000000}"/>
          </ac:spMkLst>
        </pc:spChg>
      </pc:sldChg>
      <pc:sldChg chg="modSp mod">
        <pc:chgData name="Mike Bloys" userId="1248c4d8-7b2b-4b32-b8bd-163ae845f9bb" providerId="ADAL" clId="{0433377D-B4C6-8841-BA22-D6D72F6BA2BB}" dt="2021-07-23T08:51:35.003" v="163" actId="208"/>
        <pc:sldMkLst>
          <pc:docMk/>
          <pc:sldMk cId="1456449982" sldId="298"/>
        </pc:sldMkLst>
        <pc:spChg chg="mod">
          <ac:chgData name="Mike Bloys" userId="1248c4d8-7b2b-4b32-b8bd-163ae845f9bb" providerId="ADAL" clId="{0433377D-B4C6-8841-BA22-D6D72F6BA2BB}" dt="2021-07-23T08:51:22.987" v="161" actId="207"/>
          <ac:spMkLst>
            <pc:docMk/>
            <pc:sldMk cId="1456449982" sldId="298"/>
            <ac:spMk id="3" creationId="{00000000-0000-0000-0000-000000000000}"/>
          </ac:spMkLst>
        </pc:spChg>
        <pc:spChg chg="mod">
          <ac:chgData name="Mike Bloys" userId="1248c4d8-7b2b-4b32-b8bd-163ae845f9bb" providerId="ADAL" clId="{0433377D-B4C6-8841-BA22-D6D72F6BA2BB}" dt="2021-07-23T08:51:29.503" v="162" actId="207"/>
          <ac:spMkLst>
            <pc:docMk/>
            <pc:sldMk cId="1456449982" sldId="298"/>
            <ac:spMk id="33" creationId="{00000000-0000-0000-0000-000000000000}"/>
          </ac:spMkLst>
        </pc:spChg>
        <pc:spChg chg="mod">
          <ac:chgData name="Mike Bloys" userId="1248c4d8-7b2b-4b32-b8bd-163ae845f9bb" providerId="ADAL" clId="{0433377D-B4C6-8841-BA22-D6D72F6BA2BB}" dt="2021-07-23T08:51:29.503" v="162" actId="207"/>
          <ac:spMkLst>
            <pc:docMk/>
            <pc:sldMk cId="1456449982" sldId="298"/>
            <ac:spMk id="34" creationId="{00000000-0000-0000-0000-000000000000}"/>
          </ac:spMkLst>
        </pc:spChg>
        <pc:spChg chg="mod">
          <ac:chgData name="Mike Bloys" userId="1248c4d8-7b2b-4b32-b8bd-163ae845f9bb" providerId="ADAL" clId="{0433377D-B4C6-8841-BA22-D6D72F6BA2BB}" dt="2021-07-23T08:51:29.503" v="162" actId="207"/>
          <ac:spMkLst>
            <pc:docMk/>
            <pc:sldMk cId="1456449982" sldId="298"/>
            <ac:spMk id="35" creationId="{00000000-0000-0000-0000-000000000000}"/>
          </ac:spMkLst>
        </pc:spChg>
        <pc:cxnChg chg="mod">
          <ac:chgData name="Mike Bloys" userId="1248c4d8-7b2b-4b32-b8bd-163ae845f9bb" providerId="ADAL" clId="{0433377D-B4C6-8841-BA22-D6D72F6BA2BB}" dt="2021-07-23T08:51:35.003" v="163" actId="208"/>
          <ac:cxnSpMkLst>
            <pc:docMk/>
            <pc:sldMk cId="1456449982" sldId="298"/>
            <ac:cxnSpMk id="26" creationId="{00000000-0000-0000-0000-000000000000}"/>
          </ac:cxnSpMkLst>
        </pc:cxnChg>
      </pc:sldChg>
      <pc:sldChg chg="modSp mod">
        <pc:chgData name="Mike Bloys" userId="1248c4d8-7b2b-4b32-b8bd-163ae845f9bb" providerId="ADAL" clId="{0433377D-B4C6-8841-BA22-D6D72F6BA2BB}" dt="2021-07-23T09:16:51.352" v="179" actId="5793"/>
        <pc:sldMkLst>
          <pc:docMk/>
          <pc:sldMk cId="1463995141" sldId="299"/>
        </pc:sldMkLst>
        <pc:spChg chg="mod">
          <ac:chgData name="Mike Bloys" userId="1248c4d8-7b2b-4b32-b8bd-163ae845f9bb" providerId="ADAL" clId="{0433377D-B4C6-8841-BA22-D6D72F6BA2BB}" dt="2021-07-23T09:16:51.352" v="179" actId="5793"/>
          <ac:spMkLst>
            <pc:docMk/>
            <pc:sldMk cId="1463995141" sldId="299"/>
            <ac:spMk id="4" creationId="{00000000-0000-0000-0000-000000000000}"/>
          </ac:spMkLst>
        </pc:spChg>
      </pc:sldChg>
      <pc:sldChg chg="modSp mod">
        <pc:chgData name="Mike Bloys" userId="1248c4d8-7b2b-4b32-b8bd-163ae845f9bb" providerId="ADAL" clId="{0433377D-B4C6-8841-BA22-D6D72F6BA2BB}" dt="2021-07-23T08:52:08.820" v="165" actId="207"/>
        <pc:sldMkLst>
          <pc:docMk/>
          <pc:sldMk cId="3240171118" sldId="306"/>
        </pc:sldMkLst>
        <pc:graphicFrameChg chg="mod modGraphic">
          <ac:chgData name="Mike Bloys" userId="1248c4d8-7b2b-4b32-b8bd-163ae845f9bb" providerId="ADAL" clId="{0433377D-B4C6-8841-BA22-D6D72F6BA2BB}" dt="2021-07-23T08:52:08.820" v="165" actId="207"/>
          <ac:graphicFrameMkLst>
            <pc:docMk/>
            <pc:sldMk cId="3240171118" sldId="306"/>
            <ac:graphicFrameMk id="16" creationId="{00000000-0000-0000-0000-000000000000}"/>
          </ac:graphicFrameMkLst>
        </pc:graphicFrameChg>
      </pc:sldChg>
      <pc:sldChg chg="modSp mod">
        <pc:chgData name="Mike Bloys" userId="1248c4d8-7b2b-4b32-b8bd-163ae845f9bb" providerId="ADAL" clId="{0433377D-B4C6-8841-BA22-D6D72F6BA2BB}" dt="2021-07-23T08:46:07.964" v="115" actId="207"/>
        <pc:sldMkLst>
          <pc:docMk/>
          <pc:sldMk cId="1937822333" sldId="313"/>
        </pc:sldMkLst>
        <pc:graphicFrameChg chg="modGraphic">
          <ac:chgData name="Mike Bloys" userId="1248c4d8-7b2b-4b32-b8bd-163ae845f9bb" providerId="ADAL" clId="{0433377D-B4C6-8841-BA22-D6D72F6BA2BB}" dt="2021-07-23T08:46:07.964" v="115" actId="207"/>
          <ac:graphicFrameMkLst>
            <pc:docMk/>
            <pc:sldMk cId="1937822333" sldId="313"/>
            <ac:graphicFrameMk id="5" creationId="{00000000-0000-0000-0000-000000000000}"/>
          </ac:graphicFrameMkLst>
        </pc:graphicFrameChg>
      </pc:sldChg>
      <pc:sldChg chg="addSp delSp modSp mod">
        <pc:chgData name="Mike Bloys" userId="1248c4d8-7b2b-4b32-b8bd-163ae845f9bb" providerId="ADAL" clId="{0433377D-B4C6-8841-BA22-D6D72F6BA2BB}" dt="2021-07-23T08:44:21.478" v="104" actId="18331"/>
        <pc:sldMkLst>
          <pc:docMk/>
          <pc:sldMk cId="3554935877" sldId="315"/>
        </pc:sldMkLst>
        <pc:picChg chg="add del mod">
          <ac:chgData name="Mike Bloys" userId="1248c4d8-7b2b-4b32-b8bd-163ae845f9bb" providerId="ADAL" clId="{0433377D-B4C6-8841-BA22-D6D72F6BA2BB}" dt="2021-07-23T08:37:19.231" v="83" actId="21"/>
          <ac:picMkLst>
            <pc:docMk/>
            <pc:sldMk cId="3554935877" sldId="315"/>
            <ac:picMk id="5" creationId="{79562836-79A5-9741-BCEF-5E8A3232B7F1}"/>
          </ac:picMkLst>
        </pc:picChg>
        <pc:picChg chg="del mod">
          <ac:chgData name="Mike Bloys" userId="1248c4d8-7b2b-4b32-b8bd-163ae845f9bb" providerId="ADAL" clId="{0433377D-B4C6-8841-BA22-D6D72F6BA2BB}" dt="2021-07-23T08:34:15.084" v="75" actId="478"/>
          <ac:picMkLst>
            <pc:docMk/>
            <pc:sldMk cId="3554935877" sldId="315"/>
            <ac:picMk id="7" creationId="{02788E8C-B55E-4C7D-9458-ED3296B9B725}"/>
          </ac:picMkLst>
        </pc:picChg>
        <pc:picChg chg="del">
          <ac:chgData name="Mike Bloys" userId="1248c4d8-7b2b-4b32-b8bd-163ae845f9bb" providerId="ADAL" clId="{0433377D-B4C6-8841-BA22-D6D72F6BA2BB}" dt="2021-07-23T08:34:17.196" v="76" actId="478"/>
          <ac:picMkLst>
            <pc:docMk/>
            <pc:sldMk cId="3554935877" sldId="315"/>
            <ac:picMk id="8" creationId="{F426D05D-F44E-4D10-AD66-C89EBD94A682}"/>
          </ac:picMkLst>
        </pc:picChg>
        <pc:picChg chg="add del mod">
          <ac:chgData name="Mike Bloys" userId="1248c4d8-7b2b-4b32-b8bd-163ae845f9bb" providerId="ADAL" clId="{0433377D-B4C6-8841-BA22-D6D72F6BA2BB}" dt="2021-07-23T08:38:10.608" v="93" actId="478"/>
          <ac:picMkLst>
            <pc:docMk/>
            <pc:sldMk cId="3554935877" sldId="315"/>
            <ac:picMk id="9" creationId="{FDCC93D3-14BA-EF47-84F2-93B377D2B92A}"/>
          </ac:picMkLst>
        </pc:picChg>
        <pc:picChg chg="add mod">
          <ac:chgData name="Mike Bloys" userId="1248c4d8-7b2b-4b32-b8bd-163ae845f9bb" providerId="ADAL" clId="{0433377D-B4C6-8841-BA22-D6D72F6BA2BB}" dt="2021-07-23T08:37:55.867" v="90" actId="167"/>
          <ac:picMkLst>
            <pc:docMk/>
            <pc:sldMk cId="3554935877" sldId="315"/>
            <ac:picMk id="10" creationId="{771BDCB5-DA10-9949-BF82-B6F7493F167B}"/>
          </ac:picMkLst>
        </pc:picChg>
        <pc:picChg chg="add del mod">
          <ac:chgData name="Mike Bloys" userId="1248c4d8-7b2b-4b32-b8bd-163ae845f9bb" providerId="ADAL" clId="{0433377D-B4C6-8841-BA22-D6D72F6BA2BB}" dt="2021-07-23T08:43:18.149" v="96" actId="21"/>
          <ac:picMkLst>
            <pc:docMk/>
            <pc:sldMk cId="3554935877" sldId="315"/>
            <ac:picMk id="11" creationId="{C52E901D-509A-2B44-B573-DCC545139161}"/>
          </ac:picMkLst>
        </pc:picChg>
        <pc:picChg chg="add mod modCrop">
          <ac:chgData name="Mike Bloys" userId="1248c4d8-7b2b-4b32-b8bd-163ae845f9bb" providerId="ADAL" clId="{0433377D-B4C6-8841-BA22-D6D72F6BA2BB}" dt="2021-07-23T08:44:21.478" v="104" actId="18331"/>
          <ac:picMkLst>
            <pc:docMk/>
            <pc:sldMk cId="3554935877" sldId="315"/>
            <ac:picMk id="13" creationId="{8AEDA1CB-F842-0844-9AB5-A3C691F49E75}"/>
          </ac:picMkLst>
        </pc:picChg>
        <pc:picChg chg="add del">
          <ac:chgData name="Mike Bloys" userId="1248c4d8-7b2b-4b32-b8bd-163ae845f9bb" providerId="ADAL" clId="{0433377D-B4C6-8841-BA22-D6D72F6BA2BB}" dt="2021-07-23T08:43:44.501" v="102" actId="478"/>
          <ac:picMkLst>
            <pc:docMk/>
            <pc:sldMk cId="3554935877" sldId="315"/>
            <ac:picMk id="1028" creationId="{92E6B4D3-35EC-4A65-8519-EA437F16D37D}"/>
          </ac:picMkLst>
        </pc:picChg>
      </pc:sldChg>
      <pc:sldChg chg="addSp delSp modSp mod chgLayout">
        <pc:chgData name="Mike Bloys" userId="1248c4d8-7b2b-4b32-b8bd-163ae845f9bb" providerId="ADAL" clId="{0433377D-B4C6-8841-BA22-D6D72F6BA2BB}" dt="2021-07-23T08:44:34.407" v="106" actId="6264"/>
        <pc:sldMkLst>
          <pc:docMk/>
          <pc:sldMk cId="3591071188" sldId="316"/>
        </pc:sldMkLst>
        <pc:spChg chg="mod ord">
          <ac:chgData name="Mike Bloys" userId="1248c4d8-7b2b-4b32-b8bd-163ae845f9bb" providerId="ADAL" clId="{0433377D-B4C6-8841-BA22-D6D72F6BA2BB}" dt="2021-07-23T08:44:34.407" v="106" actId="6264"/>
          <ac:spMkLst>
            <pc:docMk/>
            <pc:sldMk cId="3591071188" sldId="316"/>
            <ac:spMk id="2" creationId="{A076E545-FF11-4204-8454-AB880FF94E04}"/>
          </ac:spMkLst>
        </pc:spChg>
        <pc:spChg chg="mod ord">
          <ac:chgData name="Mike Bloys" userId="1248c4d8-7b2b-4b32-b8bd-163ae845f9bb" providerId="ADAL" clId="{0433377D-B4C6-8841-BA22-D6D72F6BA2BB}" dt="2021-07-23T08:44:34.407" v="106" actId="6264"/>
          <ac:spMkLst>
            <pc:docMk/>
            <pc:sldMk cId="3591071188" sldId="316"/>
            <ac:spMk id="3" creationId="{58539F46-7FA6-4998-86C4-93A728502A04}"/>
          </ac:spMkLst>
        </pc:spChg>
        <pc:spChg chg="add del mod">
          <ac:chgData name="Mike Bloys" userId="1248c4d8-7b2b-4b32-b8bd-163ae845f9bb" providerId="ADAL" clId="{0433377D-B4C6-8841-BA22-D6D72F6BA2BB}" dt="2021-07-23T08:44:34.407" v="106" actId="6264"/>
          <ac:spMkLst>
            <pc:docMk/>
            <pc:sldMk cId="3591071188" sldId="316"/>
            <ac:spMk id="4" creationId="{C1F2311D-11C6-2446-89F8-6CE4ED0F21BA}"/>
          </ac:spMkLst>
        </pc:spChg>
        <pc:spChg chg="add del mod">
          <ac:chgData name="Mike Bloys" userId="1248c4d8-7b2b-4b32-b8bd-163ae845f9bb" providerId="ADAL" clId="{0433377D-B4C6-8841-BA22-D6D72F6BA2BB}" dt="2021-07-23T08:44:34.407" v="106" actId="6264"/>
          <ac:spMkLst>
            <pc:docMk/>
            <pc:sldMk cId="3591071188" sldId="316"/>
            <ac:spMk id="5" creationId="{DB8EABCC-D290-7A4E-926D-61FD029F8BE0}"/>
          </ac:spMkLst>
        </pc:spChg>
      </pc:sldChg>
      <pc:sldChg chg="modSp mod">
        <pc:chgData name="Mike Bloys" userId="1248c4d8-7b2b-4b32-b8bd-163ae845f9bb" providerId="ADAL" clId="{0433377D-B4C6-8841-BA22-D6D72F6BA2BB}" dt="2021-07-23T08:50:21.560" v="153" actId="207"/>
        <pc:sldMkLst>
          <pc:docMk/>
          <pc:sldMk cId="227278076" sldId="324"/>
        </pc:sldMkLst>
        <pc:spChg chg="mod">
          <ac:chgData name="Mike Bloys" userId="1248c4d8-7b2b-4b32-b8bd-163ae845f9bb" providerId="ADAL" clId="{0433377D-B4C6-8841-BA22-D6D72F6BA2BB}" dt="2021-07-23T08:50:21.560" v="153" actId="207"/>
          <ac:spMkLst>
            <pc:docMk/>
            <pc:sldMk cId="227278076" sldId="324"/>
            <ac:spMk id="4" creationId="{00000000-0000-0000-0000-000000000000}"/>
          </ac:spMkLst>
        </pc:spChg>
        <pc:graphicFrameChg chg="mod modGraphic">
          <ac:chgData name="Mike Bloys" userId="1248c4d8-7b2b-4b32-b8bd-163ae845f9bb" providerId="ADAL" clId="{0433377D-B4C6-8841-BA22-D6D72F6BA2BB}" dt="2021-07-23T08:50:11.807" v="151"/>
          <ac:graphicFrameMkLst>
            <pc:docMk/>
            <pc:sldMk cId="227278076" sldId="324"/>
            <ac:graphicFrameMk id="2" creationId="{614C9AF7-C61E-44DC-9511-30671F44320F}"/>
          </ac:graphicFrameMkLst>
        </pc:graphicFrameChg>
      </pc:sldChg>
      <pc:sldChg chg="modSp mod">
        <pc:chgData name="Mike Bloys" userId="1248c4d8-7b2b-4b32-b8bd-163ae845f9bb" providerId="ADAL" clId="{0433377D-B4C6-8841-BA22-D6D72F6BA2BB}" dt="2021-07-23T08:50:32.585" v="155" actId="207"/>
        <pc:sldMkLst>
          <pc:docMk/>
          <pc:sldMk cId="3141151848" sldId="325"/>
        </pc:sldMkLst>
        <pc:spChg chg="mod">
          <ac:chgData name="Mike Bloys" userId="1248c4d8-7b2b-4b32-b8bd-163ae845f9bb" providerId="ADAL" clId="{0433377D-B4C6-8841-BA22-D6D72F6BA2BB}" dt="2021-07-23T08:50:32.585" v="155" actId="207"/>
          <ac:spMkLst>
            <pc:docMk/>
            <pc:sldMk cId="3141151848" sldId="325"/>
            <ac:spMk id="4" creationId="{00000000-0000-0000-0000-000000000000}"/>
          </ac:spMkLst>
        </pc:spChg>
      </pc:sldChg>
      <pc:sldChg chg="addSp delSp modSp mod">
        <pc:chgData name="Mike Bloys" userId="1248c4d8-7b2b-4b32-b8bd-163ae845f9bb" providerId="ADAL" clId="{0433377D-B4C6-8841-BA22-D6D72F6BA2BB}" dt="2021-07-23T09:16:20.557" v="176"/>
        <pc:sldMkLst>
          <pc:docMk/>
          <pc:sldMk cId="3791209561" sldId="326"/>
        </pc:sldMkLst>
        <pc:picChg chg="del">
          <ac:chgData name="Mike Bloys" userId="1248c4d8-7b2b-4b32-b8bd-163ae845f9bb" providerId="ADAL" clId="{0433377D-B4C6-8841-BA22-D6D72F6BA2BB}" dt="2021-07-23T08:36:43.874" v="77" actId="478"/>
          <ac:picMkLst>
            <pc:docMk/>
            <pc:sldMk cId="3791209561" sldId="326"/>
            <ac:picMk id="5" creationId="{EE620B51-6526-489B-B438-DE6B4FF45824}"/>
          </ac:picMkLst>
        </pc:picChg>
        <pc:picChg chg="add del mod">
          <ac:chgData name="Mike Bloys" userId="1248c4d8-7b2b-4b32-b8bd-163ae845f9bb" providerId="ADAL" clId="{0433377D-B4C6-8841-BA22-D6D72F6BA2BB}" dt="2021-07-23T09:15:36.556" v="168" actId="21"/>
          <ac:picMkLst>
            <pc:docMk/>
            <pc:sldMk cId="3791209561" sldId="326"/>
            <ac:picMk id="6" creationId="{D671A651-FC83-AE45-9160-785EAF32F9AD}"/>
          </ac:picMkLst>
        </pc:picChg>
        <pc:picChg chg="add mod">
          <ac:chgData name="Mike Bloys" userId="1248c4d8-7b2b-4b32-b8bd-163ae845f9bb" providerId="ADAL" clId="{0433377D-B4C6-8841-BA22-D6D72F6BA2BB}" dt="2021-07-23T09:16:09.076" v="175" actId="18331"/>
          <ac:picMkLst>
            <pc:docMk/>
            <pc:sldMk cId="3791209561" sldId="326"/>
            <ac:picMk id="8" creationId="{C295A7DA-F151-014A-B0AF-2DA4877C513B}"/>
          </ac:picMkLst>
        </pc:picChg>
        <pc:picChg chg="add mod">
          <ac:chgData name="Mike Bloys" userId="1248c4d8-7b2b-4b32-b8bd-163ae845f9bb" providerId="ADAL" clId="{0433377D-B4C6-8841-BA22-D6D72F6BA2BB}" dt="2021-07-23T09:16:20.557" v="176"/>
          <ac:picMkLst>
            <pc:docMk/>
            <pc:sldMk cId="3791209561" sldId="326"/>
            <ac:picMk id="9" creationId="{527893D0-9AB7-9845-8B6C-CEE1521D8FE1}"/>
          </ac:picMkLst>
        </pc:picChg>
        <pc:picChg chg="del">
          <ac:chgData name="Mike Bloys" userId="1248c4d8-7b2b-4b32-b8bd-163ae845f9bb" providerId="ADAL" clId="{0433377D-B4C6-8841-BA22-D6D72F6BA2BB}" dt="2021-07-23T09:15:59.232" v="174" actId="478"/>
          <ac:picMkLst>
            <pc:docMk/>
            <pc:sldMk cId="3791209561" sldId="326"/>
            <ac:picMk id="2050" creationId="{877FF1FF-CBA8-4000-BB43-59778EEDFDD6}"/>
          </ac:picMkLst>
        </pc:picChg>
      </pc:sldChg>
      <pc:sldMasterChg chg="delSldLayout modSldLayout sldLayoutOrd">
        <pc:chgData name="Mike Bloys" userId="1248c4d8-7b2b-4b32-b8bd-163ae845f9bb" providerId="ADAL" clId="{0433377D-B4C6-8841-BA22-D6D72F6BA2BB}" dt="2021-07-23T09:15:51.085" v="171" actId="21"/>
        <pc:sldMasterMkLst>
          <pc:docMk/>
          <pc:sldMasterMk cId="3316734550" sldId="2147483648"/>
        </pc:sldMasterMkLst>
        <pc:sldLayoutChg chg="delSp modSp">
          <pc:chgData name="Mike Bloys" userId="1248c4d8-7b2b-4b32-b8bd-163ae845f9bb" providerId="ADAL" clId="{0433377D-B4C6-8841-BA22-D6D72F6BA2BB}" dt="2021-07-22T17:14:47.872" v="2" actId="478"/>
          <pc:sldLayoutMkLst>
            <pc:docMk/>
            <pc:sldMasterMk cId="3316734550" sldId="2147483648"/>
            <pc:sldLayoutMk cId="3886385901" sldId="2147483649"/>
          </pc:sldLayoutMkLst>
          <pc:grpChg chg="del">
            <ac:chgData name="Mike Bloys" userId="1248c4d8-7b2b-4b32-b8bd-163ae845f9bb" providerId="ADAL" clId="{0433377D-B4C6-8841-BA22-D6D72F6BA2BB}" dt="2021-07-22T17:14:47.872" v="2" actId="478"/>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0433377D-B4C6-8841-BA22-D6D72F6BA2BB}" dt="2021-07-22T17:14:45.230" v="1" actId="18331"/>
            <ac:picMkLst>
              <pc:docMk/>
              <pc:sldMasterMk cId="3316734550" sldId="2147483648"/>
              <pc:sldLayoutMk cId="3886385901" sldId="2147483649"/>
              <ac:picMk id="5" creationId="{466C617B-0A74-4623-A698-327CD1F18CC4}"/>
            </ac:picMkLst>
          </pc:picChg>
        </pc:sldLayoutChg>
        <pc:sldLayoutChg chg="addSp delSp modSp mod">
          <pc:chgData name="Mike Bloys" userId="1248c4d8-7b2b-4b32-b8bd-163ae845f9bb" providerId="ADAL" clId="{0433377D-B4C6-8841-BA22-D6D72F6BA2BB}" dt="2021-07-22T17:18:42.807" v="56" actId="948"/>
          <pc:sldLayoutMkLst>
            <pc:docMk/>
            <pc:sldMasterMk cId="3316734550" sldId="2147483648"/>
            <pc:sldLayoutMk cId="2849720375" sldId="2147483652"/>
          </pc:sldLayoutMkLst>
          <pc:spChg chg="mod">
            <ac:chgData name="Mike Bloys" userId="1248c4d8-7b2b-4b32-b8bd-163ae845f9bb" providerId="ADAL" clId="{0433377D-B4C6-8841-BA22-D6D72F6BA2BB}" dt="2021-07-22T17:15:17.734" v="35" actId="20577"/>
            <ac:spMkLst>
              <pc:docMk/>
              <pc:sldMasterMk cId="3316734550" sldId="2147483648"/>
              <pc:sldLayoutMk cId="2849720375" sldId="2147483652"/>
              <ac:spMk id="3" creationId="{00000000-0000-0000-0000-000000000000}"/>
            </ac:spMkLst>
          </pc:spChg>
          <pc:spChg chg="mod">
            <ac:chgData name="Mike Bloys" userId="1248c4d8-7b2b-4b32-b8bd-163ae845f9bb" providerId="ADAL" clId="{0433377D-B4C6-8841-BA22-D6D72F6BA2BB}" dt="2021-07-22T17:18:42.807" v="56" actId="948"/>
            <ac:spMkLst>
              <pc:docMk/>
              <pc:sldMasterMk cId="3316734550" sldId="2147483648"/>
              <pc:sldLayoutMk cId="2849720375" sldId="2147483652"/>
              <ac:spMk id="8" creationId="{00000000-0000-0000-0000-000000000000}"/>
            </ac:spMkLst>
          </pc:spChg>
          <pc:picChg chg="del mod">
            <ac:chgData name="Mike Bloys" userId="1248c4d8-7b2b-4b32-b8bd-163ae845f9bb" providerId="ADAL" clId="{0433377D-B4C6-8841-BA22-D6D72F6BA2BB}" dt="2021-07-22T17:16:02.674" v="37" actId="478"/>
            <ac:picMkLst>
              <pc:docMk/>
              <pc:sldMasterMk cId="3316734550" sldId="2147483648"/>
              <pc:sldLayoutMk cId="2849720375" sldId="2147483652"/>
              <ac:picMk id="4" creationId="{00000000-0000-0000-0000-000000000000}"/>
            </ac:picMkLst>
          </pc:picChg>
          <pc:picChg chg="del">
            <ac:chgData name="Mike Bloys" userId="1248c4d8-7b2b-4b32-b8bd-163ae845f9bb" providerId="ADAL" clId="{0433377D-B4C6-8841-BA22-D6D72F6BA2BB}" dt="2021-07-22T17:16:02.674" v="37" actId="478"/>
            <ac:picMkLst>
              <pc:docMk/>
              <pc:sldMasterMk cId="3316734550" sldId="2147483648"/>
              <pc:sldLayoutMk cId="2849720375" sldId="2147483652"/>
              <ac:picMk id="5" creationId="{B476A126-1F7E-4247-8667-B9F285563C50}"/>
            </ac:picMkLst>
          </pc:picChg>
          <pc:picChg chg="add mod">
            <ac:chgData name="Mike Bloys" userId="1248c4d8-7b2b-4b32-b8bd-163ae845f9bb" providerId="ADAL" clId="{0433377D-B4C6-8841-BA22-D6D72F6BA2BB}" dt="2021-07-22T17:16:09.801" v="39" actId="167"/>
            <ac:picMkLst>
              <pc:docMk/>
              <pc:sldMasterMk cId="3316734550" sldId="2147483648"/>
              <pc:sldLayoutMk cId="2849720375" sldId="2147483652"/>
              <ac:picMk id="9" creationId="{17928F57-3A02-4647-9D97-68667C8F273E}"/>
            </ac:picMkLst>
          </pc:picChg>
          <pc:picChg chg="add mod">
            <ac:chgData name="Mike Bloys" userId="1248c4d8-7b2b-4b32-b8bd-163ae845f9bb" providerId="ADAL" clId="{0433377D-B4C6-8841-BA22-D6D72F6BA2BB}" dt="2021-07-22T17:16:09.801" v="39" actId="167"/>
            <ac:picMkLst>
              <pc:docMk/>
              <pc:sldMasterMk cId="3316734550" sldId="2147483648"/>
              <pc:sldLayoutMk cId="2849720375" sldId="2147483652"/>
              <ac:picMk id="10" creationId="{7748952A-9DBD-564D-A3A2-BB100838CAF2}"/>
            </ac:picMkLst>
          </pc:picChg>
        </pc:sldLayoutChg>
        <pc:sldLayoutChg chg="addSp delSp modSp mod ord">
          <pc:chgData name="Mike Bloys" userId="1248c4d8-7b2b-4b32-b8bd-163ae845f9bb" providerId="ADAL" clId="{0433377D-B4C6-8841-BA22-D6D72F6BA2BB}" dt="2021-07-23T09:15:51.085" v="171" actId="21"/>
          <pc:sldLayoutMkLst>
            <pc:docMk/>
            <pc:sldMasterMk cId="3316734550" sldId="2147483648"/>
            <pc:sldLayoutMk cId="4180777422" sldId="2147483653"/>
          </pc:sldLayoutMkLst>
          <pc:spChg chg="add mod">
            <ac:chgData name="Mike Bloys" userId="1248c4d8-7b2b-4b32-b8bd-163ae845f9bb" providerId="ADAL" clId="{0433377D-B4C6-8841-BA22-D6D72F6BA2BB}" dt="2021-07-22T17:18:14.704" v="52"/>
            <ac:spMkLst>
              <pc:docMk/>
              <pc:sldMasterMk cId="3316734550" sldId="2147483648"/>
              <pc:sldLayoutMk cId="4180777422" sldId="2147483653"/>
              <ac:spMk id="10" creationId="{AFB0EA00-AD7B-1942-A246-57CD3454669B}"/>
            </ac:spMkLst>
          </pc:spChg>
          <pc:spChg chg="mod">
            <ac:chgData name="Mike Bloys" userId="1248c4d8-7b2b-4b32-b8bd-163ae845f9bb" providerId="ADAL" clId="{0433377D-B4C6-8841-BA22-D6D72F6BA2BB}" dt="2021-07-22T17:18:32.661" v="55" actId="207"/>
            <ac:spMkLst>
              <pc:docMk/>
              <pc:sldMasterMk cId="3316734550" sldId="2147483648"/>
              <pc:sldLayoutMk cId="4180777422" sldId="2147483653"/>
              <ac:spMk id="12" creationId="{00000000-0000-0000-0000-000000000000}"/>
            </ac:spMkLst>
          </pc:spChg>
          <pc:spChg chg="del">
            <ac:chgData name="Mike Bloys" userId="1248c4d8-7b2b-4b32-b8bd-163ae845f9bb" providerId="ADAL" clId="{0433377D-B4C6-8841-BA22-D6D72F6BA2BB}" dt="2021-07-22T17:18:12.314" v="51" actId="478"/>
            <ac:spMkLst>
              <pc:docMk/>
              <pc:sldMasterMk cId="3316734550" sldId="2147483648"/>
              <pc:sldLayoutMk cId="4180777422" sldId="2147483653"/>
              <ac:spMk id="14" creationId="{00000000-0000-0000-0000-000000000000}"/>
            </ac:spMkLst>
          </pc:spChg>
          <pc:picChg chg="add mod">
            <ac:chgData name="Mike Bloys" userId="1248c4d8-7b2b-4b32-b8bd-163ae845f9bb" providerId="ADAL" clId="{0433377D-B4C6-8841-BA22-D6D72F6BA2BB}" dt="2021-07-22T17:18:14.704" v="52"/>
            <ac:picMkLst>
              <pc:docMk/>
              <pc:sldMasterMk cId="3316734550" sldId="2147483648"/>
              <pc:sldLayoutMk cId="4180777422" sldId="2147483653"/>
              <ac:picMk id="7" creationId="{7F8EACDD-4D2E-2E48-8430-A145513E10F4}"/>
            </ac:picMkLst>
          </pc:picChg>
          <pc:picChg chg="del">
            <ac:chgData name="Mike Bloys" userId="1248c4d8-7b2b-4b32-b8bd-163ae845f9bb" providerId="ADAL" clId="{0433377D-B4C6-8841-BA22-D6D72F6BA2BB}" dt="2021-07-22T17:18:12.314" v="51" actId="478"/>
            <ac:picMkLst>
              <pc:docMk/>
              <pc:sldMasterMk cId="3316734550" sldId="2147483648"/>
              <pc:sldLayoutMk cId="4180777422" sldId="2147483653"/>
              <ac:picMk id="8" creationId="{6683FD12-8041-4AC8-8747-9C9D139BEC3E}"/>
            </ac:picMkLst>
          </pc:picChg>
          <pc:picChg chg="add del mod modCrop">
            <ac:chgData name="Mike Bloys" userId="1248c4d8-7b2b-4b32-b8bd-163ae845f9bb" providerId="ADAL" clId="{0433377D-B4C6-8841-BA22-D6D72F6BA2BB}" dt="2021-07-23T08:37:47.377" v="88" actId="478"/>
            <ac:picMkLst>
              <pc:docMk/>
              <pc:sldMasterMk cId="3316734550" sldId="2147483648"/>
              <pc:sldLayoutMk cId="4180777422" sldId="2147483653"/>
              <ac:picMk id="8" creationId="{BA3B7FEE-B208-1046-99A4-942389987A4F}"/>
            </ac:picMkLst>
          </pc:picChg>
          <pc:picChg chg="add mod">
            <ac:chgData name="Mike Bloys" userId="1248c4d8-7b2b-4b32-b8bd-163ae845f9bb" providerId="ADAL" clId="{0433377D-B4C6-8841-BA22-D6D72F6BA2BB}" dt="2021-07-22T17:18:14.704" v="52"/>
            <ac:picMkLst>
              <pc:docMk/>
              <pc:sldMasterMk cId="3316734550" sldId="2147483648"/>
              <pc:sldLayoutMk cId="4180777422" sldId="2147483653"/>
              <ac:picMk id="9" creationId="{98141DA7-A9BB-A24C-9445-860C57FB32AE}"/>
            </ac:picMkLst>
          </pc:picChg>
          <pc:picChg chg="add del mod modCrop">
            <ac:chgData name="Mike Bloys" userId="1248c4d8-7b2b-4b32-b8bd-163ae845f9bb" providerId="ADAL" clId="{0433377D-B4C6-8841-BA22-D6D72F6BA2BB}" dt="2021-07-23T08:43:35.816" v="99" actId="21"/>
            <ac:picMkLst>
              <pc:docMk/>
              <pc:sldMasterMk cId="3316734550" sldId="2147483648"/>
              <pc:sldLayoutMk cId="4180777422" sldId="2147483653"/>
              <ac:picMk id="13" creationId="{52BA02AB-FC1C-F449-9F7D-CFC8454D6C77}"/>
            </ac:picMkLst>
          </pc:picChg>
          <pc:picChg chg="add del mod modCrop">
            <ac:chgData name="Mike Bloys" userId="1248c4d8-7b2b-4b32-b8bd-163ae845f9bb" providerId="ADAL" clId="{0433377D-B4C6-8841-BA22-D6D72F6BA2BB}" dt="2021-07-23T09:15:51.085" v="171" actId="21"/>
            <ac:picMkLst>
              <pc:docMk/>
              <pc:sldMasterMk cId="3316734550" sldId="2147483648"/>
              <pc:sldLayoutMk cId="4180777422" sldId="2147483653"/>
              <ac:picMk id="14" creationId="{C049610C-FFE6-EF47-A002-62C11849E4FC}"/>
            </ac:picMkLst>
          </pc:picChg>
          <pc:picChg chg="del">
            <ac:chgData name="Mike Bloys" userId="1248c4d8-7b2b-4b32-b8bd-163ae845f9bb" providerId="ADAL" clId="{0433377D-B4C6-8841-BA22-D6D72F6BA2BB}" dt="2021-07-22T17:18:12.314" v="51" actId="478"/>
            <ac:picMkLst>
              <pc:docMk/>
              <pc:sldMasterMk cId="3316734550" sldId="2147483648"/>
              <pc:sldLayoutMk cId="4180777422" sldId="2147483653"/>
              <ac:picMk id="17" creationId="{00000000-0000-0000-0000-000000000000}"/>
            </ac:picMkLst>
          </pc:picChg>
        </pc:sldLayoutChg>
        <pc:sldLayoutChg chg="modSp mod setBg">
          <pc:chgData name="Mike Bloys" userId="1248c4d8-7b2b-4b32-b8bd-163ae845f9bb" providerId="ADAL" clId="{0433377D-B4C6-8841-BA22-D6D72F6BA2BB}" dt="2021-07-22T17:17:16.930" v="43" actId="692"/>
          <pc:sldLayoutMkLst>
            <pc:docMk/>
            <pc:sldMasterMk cId="3316734550" sldId="2147483648"/>
            <pc:sldLayoutMk cId="2265425468" sldId="2147483654"/>
          </pc:sldLayoutMkLst>
          <pc:cxnChg chg="mod">
            <ac:chgData name="Mike Bloys" userId="1248c4d8-7b2b-4b32-b8bd-163ae845f9bb" providerId="ADAL" clId="{0433377D-B4C6-8841-BA22-D6D72F6BA2BB}" dt="2021-07-22T17:17:16.930" v="43" actId="692"/>
            <ac:cxnSpMkLst>
              <pc:docMk/>
              <pc:sldMasterMk cId="3316734550" sldId="2147483648"/>
              <pc:sldLayoutMk cId="2265425468" sldId="2147483654"/>
              <ac:cxnSpMk id="8" creationId="{00000000-0000-0000-0000-000000000000}"/>
            </ac:cxnSpMkLst>
          </pc:cxnChg>
        </pc:sldLayoutChg>
        <pc:sldLayoutChg chg="delSp del mod">
          <pc:chgData name="Mike Bloys" userId="1248c4d8-7b2b-4b32-b8bd-163ae845f9bb" providerId="ADAL" clId="{0433377D-B4C6-8841-BA22-D6D72F6BA2BB}" dt="2021-07-22T17:19:11.281" v="59" actId="2696"/>
          <pc:sldLayoutMkLst>
            <pc:docMk/>
            <pc:sldMasterMk cId="3316734550" sldId="2147483648"/>
            <pc:sldLayoutMk cId="2400860605" sldId="2147483655"/>
          </pc:sldLayoutMkLst>
          <pc:spChg chg="del">
            <ac:chgData name="Mike Bloys" userId="1248c4d8-7b2b-4b32-b8bd-163ae845f9bb" providerId="ADAL" clId="{0433377D-B4C6-8841-BA22-D6D72F6BA2BB}" dt="2021-07-22T17:19:02.643" v="58" actId="478"/>
            <ac:spMkLst>
              <pc:docMk/>
              <pc:sldMasterMk cId="3316734550" sldId="2147483648"/>
              <pc:sldLayoutMk cId="2400860605" sldId="2147483655"/>
              <ac:spMk id="13" creationId="{00000000-0000-0000-0000-000000000000}"/>
            </ac:spMkLst>
          </pc:spChg>
          <pc:picChg chg="del">
            <ac:chgData name="Mike Bloys" userId="1248c4d8-7b2b-4b32-b8bd-163ae845f9bb" providerId="ADAL" clId="{0433377D-B4C6-8841-BA22-D6D72F6BA2BB}" dt="2021-07-22T17:19:02.643" v="58" actId="478"/>
            <ac:picMkLst>
              <pc:docMk/>
              <pc:sldMasterMk cId="3316734550" sldId="2147483648"/>
              <pc:sldLayoutMk cId="2400860605" sldId="2147483655"/>
              <ac:picMk id="8" creationId="{9AB88C09-EB33-4683-BA84-9318ADF5D584}"/>
            </ac:picMkLst>
          </pc:picChg>
        </pc:sldLayoutChg>
        <pc:sldLayoutChg chg="addSp delSp modSp mod">
          <pc:chgData name="Mike Bloys" userId="1248c4d8-7b2b-4b32-b8bd-163ae845f9bb" providerId="ADAL" clId="{0433377D-B4C6-8841-BA22-D6D72F6BA2BB}" dt="2021-07-22T17:19:41.588" v="66" actId="207"/>
          <pc:sldLayoutMkLst>
            <pc:docMk/>
            <pc:sldMasterMk cId="3316734550" sldId="2147483648"/>
            <pc:sldLayoutMk cId="3315833090" sldId="2147483656"/>
          </pc:sldLayoutMkLst>
          <pc:spChg chg="mod">
            <ac:chgData name="Mike Bloys" userId="1248c4d8-7b2b-4b32-b8bd-163ae845f9bb" providerId="ADAL" clId="{0433377D-B4C6-8841-BA22-D6D72F6BA2BB}" dt="2021-07-22T17:19:41.588" v="66" actId="207"/>
            <ac:spMkLst>
              <pc:docMk/>
              <pc:sldMasterMk cId="3316734550" sldId="2147483648"/>
              <pc:sldLayoutMk cId="3315833090" sldId="2147483656"/>
              <ac:spMk id="10" creationId="{00000000-0000-0000-0000-000000000000}"/>
            </ac:spMkLst>
          </pc:spChg>
          <pc:spChg chg="add mod">
            <ac:chgData name="Mike Bloys" userId="1248c4d8-7b2b-4b32-b8bd-163ae845f9bb" providerId="ADAL" clId="{0433377D-B4C6-8841-BA22-D6D72F6BA2BB}" dt="2021-07-22T17:19:19.467" v="62"/>
            <ac:spMkLst>
              <pc:docMk/>
              <pc:sldMasterMk cId="3316734550" sldId="2147483648"/>
              <pc:sldLayoutMk cId="3315833090" sldId="2147483656"/>
              <ac:spMk id="11" creationId="{5DE58603-8156-4D47-A3B3-0C5A77EB0240}"/>
            </ac:spMkLst>
          </pc:spChg>
          <pc:spChg chg="del mod">
            <ac:chgData name="Mike Bloys" userId="1248c4d8-7b2b-4b32-b8bd-163ae845f9bb" providerId="ADAL" clId="{0433377D-B4C6-8841-BA22-D6D72F6BA2BB}" dt="2021-07-22T17:19:16.939" v="61" actId="478"/>
            <ac:spMkLst>
              <pc:docMk/>
              <pc:sldMasterMk cId="3316734550" sldId="2147483648"/>
              <pc:sldLayoutMk cId="3315833090" sldId="2147483656"/>
              <ac:spMk id="13" creationId="{00000000-0000-0000-0000-000000000000}"/>
            </ac:spMkLst>
          </pc:spChg>
          <pc:picChg chg="add mod">
            <ac:chgData name="Mike Bloys" userId="1248c4d8-7b2b-4b32-b8bd-163ae845f9bb" providerId="ADAL" clId="{0433377D-B4C6-8841-BA22-D6D72F6BA2BB}" dt="2021-07-22T17:19:19.467" v="62"/>
            <ac:picMkLst>
              <pc:docMk/>
              <pc:sldMasterMk cId="3316734550" sldId="2147483648"/>
              <pc:sldLayoutMk cId="3315833090" sldId="2147483656"/>
              <ac:picMk id="6" creationId="{079847E8-2EF4-2C49-9CC9-9F8AE3733110}"/>
            </ac:picMkLst>
          </pc:picChg>
          <pc:picChg chg="del mod">
            <ac:chgData name="Mike Bloys" userId="1248c4d8-7b2b-4b32-b8bd-163ae845f9bb" providerId="ADAL" clId="{0433377D-B4C6-8841-BA22-D6D72F6BA2BB}" dt="2021-07-22T17:19:16.939" v="61" actId="478"/>
            <ac:picMkLst>
              <pc:docMk/>
              <pc:sldMasterMk cId="3316734550" sldId="2147483648"/>
              <pc:sldLayoutMk cId="3315833090" sldId="2147483656"/>
              <ac:picMk id="7" creationId="{E9557E1F-0F03-4A92-9BAD-019933EFD868}"/>
            </ac:picMkLst>
          </pc:picChg>
          <pc:picChg chg="add del mod">
            <ac:chgData name="Mike Bloys" userId="1248c4d8-7b2b-4b32-b8bd-163ae845f9bb" providerId="ADAL" clId="{0433377D-B4C6-8841-BA22-D6D72F6BA2BB}" dt="2021-07-22T17:19:27.095" v="63" actId="478"/>
            <ac:picMkLst>
              <pc:docMk/>
              <pc:sldMasterMk cId="3316734550" sldId="2147483648"/>
              <pc:sldLayoutMk cId="3315833090" sldId="2147483656"/>
              <ac:picMk id="9" creationId="{6C011A7D-83E8-8D49-BCBC-96BE1C025AB2}"/>
            </ac:picMkLst>
          </pc:picChg>
        </pc:sldLayoutChg>
        <pc:sldLayoutChg chg="modSp mod setBg">
          <pc:chgData name="Mike Bloys" userId="1248c4d8-7b2b-4b32-b8bd-163ae845f9bb" providerId="ADAL" clId="{0433377D-B4C6-8841-BA22-D6D72F6BA2BB}" dt="2021-07-22T17:17:33.933" v="45"/>
          <pc:sldLayoutMkLst>
            <pc:docMk/>
            <pc:sldMasterMk cId="3316734550" sldId="2147483648"/>
            <pc:sldLayoutMk cId="393927180" sldId="2147483664"/>
          </pc:sldLayoutMkLst>
          <pc:cxnChg chg="mod">
            <ac:chgData name="Mike Bloys" userId="1248c4d8-7b2b-4b32-b8bd-163ae845f9bb" providerId="ADAL" clId="{0433377D-B4C6-8841-BA22-D6D72F6BA2BB}" dt="2021-07-22T17:17:25.452" v="44"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0433377D-B4C6-8841-BA22-D6D72F6BA2BB}" dt="2021-07-22T17:20:19.580" v="71" actId="20577"/>
          <pc:sldLayoutMkLst>
            <pc:docMk/>
            <pc:sldMasterMk cId="3316734550" sldId="2147483648"/>
            <pc:sldLayoutMk cId="2767036606" sldId="2147483665"/>
          </pc:sldLayoutMkLst>
          <pc:spChg chg="mod">
            <ac:chgData name="Mike Bloys" userId="1248c4d8-7b2b-4b32-b8bd-163ae845f9bb" providerId="ADAL" clId="{0433377D-B4C6-8841-BA22-D6D72F6BA2BB}" dt="2021-07-22T17:20:19.580" v="71" actId="20577"/>
            <ac:spMkLst>
              <pc:docMk/>
              <pc:sldMasterMk cId="3316734550" sldId="2147483648"/>
              <pc:sldLayoutMk cId="2767036606" sldId="2147483665"/>
              <ac:spMk id="8" creationId="{00000000-0000-0000-0000-000000000000}"/>
            </ac:spMkLst>
          </pc:spChg>
          <pc:spChg chg="add mod">
            <ac:chgData name="Mike Bloys" userId="1248c4d8-7b2b-4b32-b8bd-163ae845f9bb" providerId="ADAL" clId="{0433377D-B4C6-8841-BA22-D6D72F6BA2BB}" dt="2021-07-22T17:19:54.809" v="69"/>
            <ac:spMkLst>
              <pc:docMk/>
              <pc:sldMasterMk cId="3316734550" sldId="2147483648"/>
              <pc:sldLayoutMk cId="2767036606" sldId="2147483665"/>
              <ac:spMk id="10" creationId="{E7922DF1-CB97-C64E-BE70-B1D35D96F187}"/>
            </ac:spMkLst>
          </pc:spChg>
          <pc:spChg chg="del mod">
            <ac:chgData name="Mike Bloys" userId="1248c4d8-7b2b-4b32-b8bd-163ae845f9bb" providerId="ADAL" clId="{0433377D-B4C6-8841-BA22-D6D72F6BA2BB}" dt="2021-07-22T17:19:51.978" v="68" actId="478"/>
            <ac:spMkLst>
              <pc:docMk/>
              <pc:sldMasterMk cId="3316734550" sldId="2147483648"/>
              <pc:sldLayoutMk cId="2767036606" sldId="2147483665"/>
              <ac:spMk id="14" creationId="{00000000-0000-0000-0000-000000000000}"/>
            </ac:spMkLst>
          </pc:spChg>
          <pc:picChg chg="del mod">
            <ac:chgData name="Mike Bloys" userId="1248c4d8-7b2b-4b32-b8bd-163ae845f9bb" providerId="ADAL" clId="{0433377D-B4C6-8841-BA22-D6D72F6BA2BB}" dt="2021-07-22T17:19:51.978" v="68" actId="478"/>
            <ac:picMkLst>
              <pc:docMk/>
              <pc:sldMasterMk cId="3316734550" sldId="2147483648"/>
              <pc:sldLayoutMk cId="2767036606" sldId="2147483665"/>
              <ac:picMk id="6" creationId="{DCAC4C13-93D9-48B3-A051-5A790C655DA8}"/>
            </ac:picMkLst>
          </pc:picChg>
          <pc:picChg chg="add mod">
            <ac:chgData name="Mike Bloys" userId="1248c4d8-7b2b-4b32-b8bd-163ae845f9bb" providerId="ADAL" clId="{0433377D-B4C6-8841-BA22-D6D72F6BA2BB}" dt="2021-07-22T17:19:54.809" v="69"/>
            <ac:picMkLst>
              <pc:docMk/>
              <pc:sldMasterMk cId="3316734550" sldId="2147483648"/>
              <pc:sldLayoutMk cId="2767036606" sldId="2147483665"/>
              <ac:picMk id="7" creationId="{C8A831C5-3E82-E549-9C23-2D0714C1D618}"/>
            </ac:picMkLst>
          </pc:picChg>
          <pc:picChg chg="add mod">
            <ac:chgData name="Mike Bloys" userId="1248c4d8-7b2b-4b32-b8bd-163ae845f9bb" providerId="ADAL" clId="{0433377D-B4C6-8841-BA22-D6D72F6BA2BB}" dt="2021-07-22T17:19:54.809" v="69"/>
            <ac:picMkLst>
              <pc:docMk/>
              <pc:sldMasterMk cId="3316734550" sldId="2147483648"/>
              <pc:sldLayoutMk cId="2767036606" sldId="2147483665"/>
              <ac:picMk id="9" creationId="{963BBE44-7AC6-CD40-8C0E-3E0AA199197E}"/>
            </ac:picMkLst>
          </pc:picChg>
          <pc:picChg chg="del">
            <ac:chgData name="Mike Bloys" userId="1248c4d8-7b2b-4b32-b8bd-163ae845f9bb" providerId="ADAL" clId="{0433377D-B4C6-8841-BA22-D6D72F6BA2BB}" dt="2021-07-22T17:19:51.978" v="68" actId="478"/>
            <ac:picMkLst>
              <pc:docMk/>
              <pc:sldMasterMk cId="3316734550" sldId="2147483648"/>
              <pc:sldLayoutMk cId="2767036606" sldId="2147483665"/>
              <ac:picMk id="17" creationId="{00000000-0000-0000-0000-000000000000}"/>
            </ac:picMkLst>
          </pc:picChg>
        </pc:sldLayoutChg>
        <pc:sldLayoutChg chg="addSp delSp modSp mod">
          <pc:chgData name="Mike Bloys" userId="1248c4d8-7b2b-4b32-b8bd-163ae845f9bb" providerId="ADAL" clId="{0433377D-B4C6-8841-BA22-D6D72F6BA2BB}" dt="2021-07-22T17:18:54.244" v="57" actId="948"/>
          <pc:sldLayoutMkLst>
            <pc:docMk/>
            <pc:sldMasterMk cId="3316734550" sldId="2147483648"/>
            <pc:sldLayoutMk cId="3939891126" sldId="2147483666"/>
          </pc:sldLayoutMkLst>
          <pc:spChg chg="del">
            <ac:chgData name="Mike Bloys" userId="1248c4d8-7b2b-4b32-b8bd-163ae845f9bb" providerId="ADAL" clId="{0433377D-B4C6-8841-BA22-D6D72F6BA2BB}" dt="2021-07-22T17:17:45.088" v="46" actId="478"/>
            <ac:spMkLst>
              <pc:docMk/>
              <pc:sldMasterMk cId="3316734550" sldId="2147483648"/>
              <pc:sldLayoutMk cId="3939891126" sldId="2147483666"/>
              <ac:spMk id="3" creationId="{00000000-0000-0000-0000-000000000000}"/>
            </ac:spMkLst>
          </pc:spChg>
          <pc:spChg chg="mod">
            <ac:chgData name="Mike Bloys" userId="1248c4d8-7b2b-4b32-b8bd-163ae845f9bb" providerId="ADAL" clId="{0433377D-B4C6-8841-BA22-D6D72F6BA2BB}" dt="2021-07-22T17:18:54.244" v="57" actId="948"/>
            <ac:spMkLst>
              <pc:docMk/>
              <pc:sldMasterMk cId="3316734550" sldId="2147483648"/>
              <pc:sldLayoutMk cId="3939891126" sldId="2147483666"/>
              <ac:spMk id="8" creationId="{00000000-0000-0000-0000-000000000000}"/>
            </ac:spMkLst>
          </pc:spChg>
          <pc:spChg chg="add mod">
            <ac:chgData name="Mike Bloys" userId="1248c4d8-7b2b-4b32-b8bd-163ae845f9bb" providerId="ADAL" clId="{0433377D-B4C6-8841-BA22-D6D72F6BA2BB}" dt="2021-07-22T17:17:47.467" v="47"/>
            <ac:spMkLst>
              <pc:docMk/>
              <pc:sldMasterMk cId="3316734550" sldId="2147483648"/>
              <pc:sldLayoutMk cId="3939891126" sldId="2147483666"/>
              <ac:spMk id="12" creationId="{339D781C-E8D5-184E-8DF0-F240E6FB0755}"/>
            </ac:spMkLst>
          </pc:spChg>
          <pc:picChg chg="del">
            <ac:chgData name="Mike Bloys" userId="1248c4d8-7b2b-4b32-b8bd-163ae845f9bb" providerId="ADAL" clId="{0433377D-B4C6-8841-BA22-D6D72F6BA2BB}" dt="2021-07-22T17:17:45.088" v="46" actId="478"/>
            <ac:picMkLst>
              <pc:docMk/>
              <pc:sldMasterMk cId="3316734550" sldId="2147483648"/>
              <pc:sldLayoutMk cId="3939891126" sldId="2147483666"/>
              <ac:picMk id="4" creationId="{00000000-0000-0000-0000-000000000000}"/>
            </ac:picMkLst>
          </pc:picChg>
          <pc:picChg chg="del">
            <ac:chgData name="Mike Bloys" userId="1248c4d8-7b2b-4b32-b8bd-163ae845f9bb" providerId="ADAL" clId="{0433377D-B4C6-8841-BA22-D6D72F6BA2BB}" dt="2021-07-22T17:17:45.088" v="46" actId="478"/>
            <ac:picMkLst>
              <pc:docMk/>
              <pc:sldMasterMk cId="3316734550" sldId="2147483648"/>
              <pc:sldLayoutMk cId="3939891126" sldId="2147483666"/>
              <ac:picMk id="5" creationId="{B476A126-1F7E-4247-8667-B9F285563C50}"/>
            </ac:picMkLst>
          </pc:picChg>
          <pc:picChg chg="add mod">
            <ac:chgData name="Mike Bloys" userId="1248c4d8-7b2b-4b32-b8bd-163ae845f9bb" providerId="ADAL" clId="{0433377D-B4C6-8841-BA22-D6D72F6BA2BB}" dt="2021-07-22T17:17:47.467" v="47"/>
            <ac:picMkLst>
              <pc:docMk/>
              <pc:sldMasterMk cId="3316734550" sldId="2147483648"/>
              <pc:sldLayoutMk cId="3939891126" sldId="2147483666"/>
              <ac:picMk id="10" creationId="{99674236-3D2B-5444-B54A-A97FBCC2927E}"/>
            </ac:picMkLst>
          </pc:picChg>
          <pc:picChg chg="add mod">
            <ac:chgData name="Mike Bloys" userId="1248c4d8-7b2b-4b32-b8bd-163ae845f9bb" providerId="ADAL" clId="{0433377D-B4C6-8841-BA22-D6D72F6BA2BB}" dt="2021-07-22T17:17:47.467" v="47"/>
            <ac:picMkLst>
              <pc:docMk/>
              <pc:sldMasterMk cId="3316734550" sldId="2147483648"/>
              <pc:sldLayoutMk cId="3939891126" sldId="2147483666"/>
              <ac:picMk id="11" creationId="{2E51CEE1-7623-ED41-9370-A111EDA158D3}"/>
            </ac:picMkLst>
          </pc:picChg>
        </pc:sldLayoutChg>
      </pc:sldMasterChg>
    </pc:docChg>
  </pc:docChgLst>
  <pc:docChgLst>
    <pc:chgData name="James Franklin" userId="cf915d05-507f-491f-b4a6-b2aa085ee4b1" providerId="ADAL" clId="{F456D98F-EEA0-4D0C-AA1B-B300AAB9F27E}"/>
    <pc:docChg chg="undo custSel addSld delSld modSld sldOrd">
      <pc:chgData name="James Franklin" userId="cf915d05-507f-491f-b4a6-b2aa085ee4b1" providerId="ADAL" clId="{F456D98F-EEA0-4D0C-AA1B-B300AAB9F27E}" dt="2020-03-03T14:22:27.236" v="3001" actId="20577"/>
      <pc:docMkLst>
        <pc:docMk/>
      </pc:docMkLst>
      <pc:sldChg chg="modSp">
        <pc:chgData name="James Franklin" userId="cf915d05-507f-491f-b4a6-b2aa085ee4b1" providerId="ADAL" clId="{F456D98F-EEA0-4D0C-AA1B-B300AAB9F27E}" dt="2020-03-02T15:24:57.547" v="0" actId="6549"/>
        <pc:sldMkLst>
          <pc:docMk/>
          <pc:sldMk cId="2542456931" sldId="284"/>
        </pc:sldMkLst>
        <pc:spChg chg="mod">
          <ac:chgData name="James Franklin" userId="cf915d05-507f-491f-b4a6-b2aa085ee4b1" providerId="ADAL" clId="{F456D98F-EEA0-4D0C-AA1B-B300AAB9F27E}" dt="2020-03-02T15:24:57.547" v="0" actId="6549"/>
          <ac:spMkLst>
            <pc:docMk/>
            <pc:sldMk cId="2542456931" sldId="284"/>
            <ac:spMk id="4" creationId="{00000000-0000-0000-0000-000000000000}"/>
          </ac:spMkLst>
        </pc:spChg>
      </pc:sldChg>
      <pc:sldChg chg="modSp del">
        <pc:chgData name="James Franklin" userId="cf915d05-507f-491f-b4a6-b2aa085ee4b1" providerId="ADAL" clId="{F456D98F-EEA0-4D0C-AA1B-B300AAB9F27E}" dt="2020-03-02T15:50:05.505" v="451" actId="47"/>
        <pc:sldMkLst>
          <pc:docMk/>
          <pc:sldMk cId="624868983" sldId="286"/>
        </pc:sldMkLst>
        <pc:spChg chg="mod">
          <ac:chgData name="James Franklin" userId="cf915d05-507f-491f-b4a6-b2aa085ee4b1" providerId="ADAL" clId="{F456D98F-EEA0-4D0C-AA1B-B300AAB9F27E}" dt="2020-03-02T15:48:36.669" v="396" actId="20577"/>
          <ac:spMkLst>
            <pc:docMk/>
            <pc:sldMk cId="624868983" sldId="286"/>
            <ac:spMk id="4" creationId="{00000000-0000-0000-0000-000000000000}"/>
          </ac:spMkLst>
        </pc:spChg>
      </pc:sldChg>
      <pc:sldChg chg="modSp">
        <pc:chgData name="James Franklin" userId="cf915d05-507f-491f-b4a6-b2aa085ee4b1" providerId="ADAL" clId="{F456D98F-EEA0-4D0C-AA1B-B300AAB9F27E}" dt="2020-03-02T15:53:30.749" v="577" actId="20577"/>
        <pc:sldMkLst>
          <pc:docMk/>
          <pc:sldMk cId="428608259" sldId="287"/>
        </pc:sldMkLst>
        <pc:spChg chg="mod">
          <ac:chgData name="James Franklin" userId="cf915d05-507f-491f-b4a6-b2aa085ee4b1" providerId="ADAL" clId="{F456D98F-EEA0-4D0C-AA1B-B300AAB9F27E}" dt="2020-03-02T15:53:30.749" v="577" actId="20577"/>
          <ac:spMkLst>
            <pc:docMk/>
            <pc:sldMk cId="428608259" sldId="287"/>
            <ac:spMk id="4" creationId="{00000000-0000-0000-0000-000000000000}"/>
          </ac:spMkLst>
        </pc:spChg>
      </pc:sldChg>
      <pc:sldChg chg="modSp">
        <pc:chgData name="James Franklin" userId="cf915d05-507f-491f-b4a6-b2aa085ee4b1" providerId="ADAL" clId="{F456D98F-EEA0-4D0C-AA1B-B300AAB9F27E}" dt="2020-03-02T15:55:23.206" v="589" actId="20577"/>
        <pc:sldMkLst>
          <pc:docMk/>
          <pc:sldMk cId="1918430168" sldId="289"/>
        </pc:sldMkLst>
        <pc:spChg chg="mod">
          <ac:chgData name="James Franklin" userId="cf915d05-507f-491f-b4a6-b2aa085ee4b1" providerId="ADAL" clId="{F456D98F-EEA0-4D0C-AA1B-B300AAB9F27E}" dt="2020-03-02T15:55:23.206" v="589" actId="20577"/>
          <ac:spMkLst>
            <pc:docMk/>
            <pc:sldMk cId="1918430168" sldId="289"/>
            <ac:spMk id="4" creationId="{00000000-0000-0000-0000-000000000000}"/>
          </ac:spMkLst>
        </pc:spChg>
      </pc:sldChg>
      <pc:sldChg chg="modSp">
        <pc:chgData name="James Franklin" userId="cf915d05-507f-491f-b4a6-b2aa085ee4b1" providerId="ADAL" clId="{F456D98F-EEA0-4D0C-AA1B-B300AAB9F27E}" dt="2020-03-02T16:00:36.582" v="892" actId="113"/>
        <pc:sldMkLst>
          <pc:docMk/>
          <pc:sldMk cId="1540939022" sldId="290"/>
        </pc:sldMkLst>
        <pc:spChg chg="mod">
          <ac:chgData name="James Franklin" userId="cf915d05-507f-491f-b4a6-b2aa085ee4b1" providerId="ADAL" clId="{F456D98F-EEA0-4D0C-AA1B-B300AAB9F27E}" dt="2020-03-02T16:00:36.582" v="892" actId="113"/>
          <ac:spMkLst>
            <pc:docMk/>
            <pc:sldMk cId="1540939022" sldId="290"/>
            <ac:spMk id="4" creationId="{00000000-0000-0000-0000-000000000000}"/>
          </ac:spMkLst>
        </pc:spChg>
      </pc:sldChg>
      <pc:sldChg chg="modSp">
        <pc:chgData name="James Franklin" userId="cf915d05-507f-491f-b4a6-b2aa085ee4b1" providerId="ADAL" clId="{F456D98F-EEA0-4D0C-AA1B-B300AAB9F27E}" dt="2020-03-02T16:00:54.989" v="908" actId="113"/>
        <pc:sldMkLst>
          <pc:docMk/>
          <pc:sldMk cId="3784374972" sldId="293"/>
        </pc:sldMkLst>
        <pc:spChg chg="mod">
          <ac:chgData name="James Franklin" userId="cf915d05-507f-491f-b4a6-b2aa085ee4b1" providerId="ADAL" clId="{F456D98F-EEA0-4D0C-AA1B-B300AAB9F27E}" dt="2020-03-02T16:00:54.989" v="908" actId="113"/>
          <ac:spMkLst>
            <pc:docMk/>
            <pc:sldMk cId="3784374972" sldId="293"/>
            <ac:spMk id="4" creationId="{00000000-0000-0000-0000-000000000000}"/>
          </ac:spMkLst>
        </pc:spChg>
      </pc:sldChg>
      <pc:sldChg chg="modSp">
        <pc:chgData name="James Franklin" userId="cf915d05-507f-491f-b4a6-b2aa085ee4b1" providerId="ADAL" clId="{F456D98F-EEA0-4D0C-AA1B-B300AAB9F27E}" dt="2020-03-02T16:40:22.565" v="1406" actId="20577"/>
        <pc:sldMkLst>
          <pc:docMk/>
          <pc:sldMk cId="3959948642" sldId="294"/>
        </pc:sldMkLst>
        <pc:spChg chg="mod">
          <ac:chgData name="James Franklin" userId="cf915d05-507f-491f-b4a6-b2aa085ee4b1" providerId="ADAL" clId="{F456D98F-EEA0-4D0C-AA1B-B300AAB9F27E}" dt="2020-03-02T16:40:22.565" v="1406" actId="20577"/>
          <ac:spMkLst>
            <pc:docMk/>
            <pc:sldMk cId="3959948642" sldId="294"/>
            <ac:spMk id="4" creationId="{00000000-0000-0000-0000-000000000000}"/>
          </ac:spMkLst>
        </pc:spChg>
      </pc:sldChg>
      <pc:sldChg chg="del">
        <pc:chgData name="James Franklin" userId="cf915d05-507f-491f-b4a6-b2aa085ee4b1" providerId="ADAL" clId="{F456D98F-EEA0-4D0C-AA1B-B300AAB9F27E}" dt="2020-03-02T16:50:34.092" v="1566" actId="47"/>
        <pc:sldMkLst>
          <pc:docMk/>
          <pc:sldMk cId="259050091" sldId="308"/>
        </pc:sldMkLst>
      </pc:sldChg>
      <pc:sldChg chg="del">
        <pc:chgData name="James Franklin" userId="cf915d05-507f-491f-b4a6-b2aa085ee4b1" providerId="ADAL" clId="{F456D98F-EEA0-4D0C-AA1B-B300AAB9F27E}" dt="2020-03-02T16:50:36.138" v="1567" actId="47"/>
        <pc:sldMkLst>
          <pc:docMk/>
          <pc:sldMk cId="3817535676" sldId="309"/>
        </pc:sldMkLst>
      </pc:sldChg>
      <pc:sldChg chg="del">
        <pc:chgData name="James Franklin" userId="cf915d05-507f-491f-b4a6-b2aa085ee4b1" providerId="ADAL" clId="{F456D98F-EEA0-4D0C-AA1B-B300AAB9F27E}" dt="2020-03-02T16:50:38.504" v="1568" actId="47"/>
        <pc:sldMkLst>
          <pc:docMk/>
          <pc:sldMk cId="93491676" sldId="310"/>
        </pc:sldMkLst>
      </pc:sldChg>
      <pc:sldChg chg="modSp">
        <pc:chgData name="James Franklin" userId="cf915d05-507f-491f-b4a6-b2aa085ee4b1" providerId="ADAL" clId="{F456D98F-EEA0-4D0C-AA1B-B300AAB9F27E}" dt="2020-03-02T15:50:47.311" v="461" actId="20577"/>
        <pc:sldMkLst>
          <pc:docMk/>
          <pc:sldMk cId="1937822333" sldId="313"/>
        </pc:sldMkLst>
        <pc:spChg chg="mod">
          <ac:chgData name="James Franklin" userId="cf915d05-507f-491f-b4a6-b2aa085ee4b1" providerId="ADAL" clId="{F456D98F-EEA0-4D0C-AA1B-B300AAB9F27E}" dt="2020-03-02T15:49:57.533" v="450" actId="20577"/>
          <ac:spMkLst>
            <pc:docMk/>
            <pc:sldMk cId="1937822333" sldId="313"/>
            <ac:spMk id="4" creationId="{00000000-0000-0000-0000-000000000000}"/>
          </ac:spMkLst>
        </pc:spChg>
        <pc:graphicFrameChg chg="mod modGraphic">
          <ac:chgData name="James Franklin" userId="cf915d05-507f-491f-b4a6-b2aa085ee4b1" providerId="ADAL" clId="{F456D98F-EEA0-4D0C-AA1B-B300AAB9F27E}" dt="2020-03-02T15:50:47.311" v="461" actId="20577"/>
          <ac:graphicFrameMkLst>
            <pc:docMk/>
            <pc:sldMk cId="1937822333" sldId="313"/>
            <ac:graphicFrameMk id="5" creationId="{00000000-0000-0000-0000-000000000000}"/>
          </ac:graphicFrameMkLst>
        </pc:graphicFrameChg>
      </pc:sldChg>
      <pc:sldChg chg="modSp del">
        <pc:chgData name="James Franklin" userId="cf915d05-507f-491f-b4a6-b2aa085ee4b1" providerId="ADAL" clId="{F456D98F-EEA0-4D0C-AA1B-B300AAB9F27E}" dt="2020-03-03T09:45:12.491" v="2563" actId="47"/>
        <pc:sldMkLst>
          <pc:docMk/>
          <pc:sldMk cId="2048605439" sldId="314"/>
        </pc:sldMkLst>
        <pc:spChg chg="mod">
          <ac:chgData name="James Franklin" userId="cf915d05-507f-491f-b4a6-b2aa085ee4b1" providerId="ADAL" clId="{F456D98F-EEA0-4D0C-AA1B-B300AAB9F27E}" dt="2020-03-02T15:25:34.667" v="1" actId="6549"/>
          <ac:spMkLst>
            <pc:docMk/>
            <pc:sldMk cId="2048605439" sldId="314"/>
            <ac:spMk id="5" creationId="{00000000-0000-0000-0000-000000000000}"/>
          </ac:spMkLst>
        </pc:spChg>
      </pc:sldChg>
      <pc:sldChg chg="add del">
        <pc:chgData name="James Franklin" userId="cf915d05-507f-491f-b4a6-b2aa085ee4b1" providerId="ADAL" clId="{F456D98F-EEA0-4D0C-AA1B-B300AAB9F27E}" dt="2020-03-02T15:25:43.213" v="3"/>
        <pc:sldMkLst>
          <pc:docMk/>
          <pc:sldMk cId="2766099574" sldId="315"/>
        </pc:sldMkLst>
      </pc:sldChg>
      <pc:sldChg chg="addSp delSp modSp add ord">
        <pc:chgData name="James Franklin" userId="cf915d05-507f-491f-b4a6-b2aa085ee4b1" providerId="ADAL" clId="{F456D98F-EEA0-4D0C-AA1B-B300AAB9F27E}" dt="2020-03-02T16:46:58.845" v="1564" actId="20577"/>
        <pc:sldMkLst>
          <pc:docMk/>
          <pc:sldMk cId="3554935877" sldId="315"/>
        </pc:sldMkLst>
        <pc:spChg chg="mod">
          <ac:chgData name="James Franklin" userId="cf915d05-507f-491f-b4a6-b2aa085ee4b1" providerId="ADAL" clId="{F456D98F-EEA0-4D0C-AA1B-B300AAB9F27E}" dt="2020-03-02T15:25:50.221" v="13" actId="20577"/>
          <ac:spMkLst>
            <pc:docMk/>
            <pc:sldMk cId="3554935877" sldId="315"/>
            <ac:spMk id="2" creationId="{040B699D-A91D-4616-9A56-8704D35EB02A}"/>
          </ac:spMkLst>
        </pc:spChg>
        <pc:spChg chg="mod">
          <ac:chgData name="James Franklin" userId="cf915d05-507f-491f-b4a6-b2aa085ee4b1" providerId="ADAL" clId="{F456D98F-EEA0-4D0C-AA1B-B300AAB9F27E}" dt="2020-03-02T15:41:35.430" v="142" actId="20577"/>
          <ac:spMkLst>
            <pc:docMk/>
            <pc:sldMk cId="3554935877" sldId="315"/>
            <ac:spMk id="3" creationId="{30138D9D-C9C1-4990-AC37-0D9C68A9B5D5}"/>
          </ac:spMkLst>
        </pc:spChg>
        <pc:spChg chg="add mod">
          <ac:chgData name="James Franklin" userId="cf915d05-507f-491f-b4a6-b2aa085ee4b1" providerId="ADAL" clId="{F456D98F-EEA0-4D0C-AA1B-B300AAB9F27E}" dt="2020-03-02T16:46:58.845" v="1564" actId="20577"/>
          <ac:spMkLst>
            <pc:docMk/>
            <pc:sldMk cId="3554935877" sldId="315"/>
            <ac:spMk id="5" creationId="{CEA1D3DF-B89A-4F17-BF4F-0C46B00B2C23}"/>
          </ac:spMkLst>
        </pc:spChg>
        <pc:picChg chg="add mod">
          <ac:chgData name="James Franklin" userId="cf915d05-507f-491f-b4a6-b2aa085ee4b1" providerId="ADAL" clId="{F456D98F-EEA0-4D0C-AA1B-B300AAB9F27E}" dt="2020-03-02T15:40:18.630" v="122" actId="1076"/>
          <ac:picMkLst>
            <pc:docMk/>
            <pc:sldMk cId="3554935877" sldId="315"/>
            <ac:picMk id="4" creationId="{3ED50421-8062-4189-AB03-074EC54E5BE4}"/>
          </ac:picMkLst>
        </pc:picChg>
        <pc:picChg chg="add del">
          <ac:chgData name="James Franklin" userId="cf915d05-507f-491f-b4a6-b2aa085ee4b1" providerId="ADAL" clId="{F456D98F-EEA0-4D0C-AA1B-B300AAB9F27E}" dt="2020-03-02T15:40:05.847" v="119" actId="478"/>
          <ac:picMkLst>
            <pc:docMk/>
            <pc:sldMk cId="3554935877" sldId="315"/>
            <ac:picMk id="1026" creationId="{9EAC9F95-9712-4B59-9D3B-8D5FC5390A28}"/>
          </ac:picMkLst>
        </pc:picChg>
        <pc:picChg chg="add mod">
          <ac:chgData name="James Franklin" userId="cf915d05-507f-491f-b4a6-b2aa085ee4b1" providerId="ADAL" clId="{F456D98F-EEA0-4D0C-AA1B-B300AAB9F27E}" dt="2020-03-02T15:40:52.938" v="129" actId="167"/>
          <ac:picMkLst>
            <pc:docMk/>
            <pc:sldMk cId="3554935877" sldId="315"/>
            <ac:picMk id="1028" creationId="{1D2205E5-71D2-43EA-9C85-894E3807F6EF}"/>
          </ac:picMkLst>
        </pc:picChg>
      </pc:sldChg>
      <pc:sldChg chg="addSp modSp add">
        <pc:chgData name="James Franklin" userId="cf915d05-507f-491f-b4a6-b2aa085ee4b1" providerId="ADAL" clId="{F456D98F-EEA0-4D0C-AA1B-B300AAB9F27E}" dt="2020-03-02T15:47:42.428" v="317" actId="207"/>
        <pc:sldMkLst>
          <pc:docMk/>
          <pc:sldMk cId="3591071188" sldId="316"/>
        </pc:sldMkLst>
        <pc:spChg chg="mod">
          <ac:chgData name="James Franklin" userId="cf915d05-507f-491f-b4a6-b2aa085ee4b1" providerId="ADAL" clId="{F456D98F-EEA0-4D0C-AA1B-B300AAB9F27E}" dt="2020-03-02T15:35:50.053" v="108" actId="20577"/>
          <ac:spMkLst>
            <pc:docMk/>
            <pc:sldMk cId="3591071188" sldId="316"/>
            <ac:spMk id="2" creationId="{A076E545-FF11-4204-8454-AB880FF94E04}"/>
          </ac:spMkLst>
        </pc:spChg>
        <pc:spChg chg="mod">
          <ac:chgData name="James Franklin" userId="cf915d05-507f-491f-b4a6-b2aa085ee4b1" providerId="ADAL" clId="{F456D98F-EEA0-4D0C-AA1B-B300AAB9F27E}" dt="2020-03-02T15:47:42.428" v="317" actId="207"/>
          <ac:spMkLst>
            <pc:docMk/>
            <pc:sldMk cId="3591071188" sldId="316"/>
            <ac:spMk id="3" creationId="{58539F46-7FA6-4998-86C4-93A728502A04}"/>
          </ac:spMkLst>
        </pc:spChg>
        <pc:spChg chg="add mod">
          <ac:chgData name="James Franklin" userId="cf915d05-507f-491f-b4a6-b2aa085ee4b1" providerId="ADAL" clId="{F456D98F-EEA0-4D0C-AA1B-B300AAB9F27E}" dt="2020-03-02T15:35:45.112" v="101" actId="207"/>
          <ac:spMkLst>
            <pc:docMk/>
            <pc:sldMk cId="3591071188" sldId="316"/>
            <ac:spMk id="4" creationId="{D6206177-56CA-417E-8E62-65A1AC303D8F}"/>
          </ac:spMkLst>
        </pc:spChg>
      </pc:sldChg>
      <pc:sldChg chg="addSp modSp add">
        <pc:chgData name="James Franklin" userId="cf915d05-507f-491f-b4a6-b2aa085ee4b1" providerId="ADAL" clId="{F456D98F-EEA0-4D0C-AA1B-B300AAB9F27E}" dt="2020-03-03T14:22:27.236" v="3001" actId="20577"/>
        <pc:sldMkLst>
          <pc:docMk/>
          <pc:sldMk cId="3377395835" sldId="317"/>
        </pc:sldMkLst>
        <pc:spChg chg="mod">
          <ac:chgData name="James Franklin" userId="cf915d05-507f-491f-b4a6-b2aa085ee4b1" providerId="ADAL" clId="{F456D98F-EEA0-4D0C-AA1B-B300AAB9F27E}" dt="2020-03-02T15:51:17.893" v="502" actId="20577"/>
          <ac:spMkLst>
            <pc:docMk/>
            <pc:sldMk cId="3377395835" sldId="317"/>
            <ac:spMk id="2" creationId="{03403FA4-4E7E-414F-87BB-108BB42C837D}"/>
          </ac:spMkLst>
        </pc:spChg>
        <pc:spChg chg="mod">
          <ac:chgData name="James Franklin" userId="cf915d05-507f-491f-b4a6-b2aa085ee4b1" providerId="ADAL" clId="{F456D98F-EEA0-4D0C-AA1B-B300AAB9F27E}" dt="2020-03-03T14:22:27.236" v="3001" actId="20577"/>
          <ac:spMkLst>
            <pc:docMk/>
            <pc:sldMk cId="3377395835" sldId="317"/>
            <ac:spMk id="3" creationId="{B824653B-DDBD-4B1C-8CA0-032B575995AB}"/>
          </ac:spMkLst>
        </pc:spChg>
        <pc:spChg chg="add">
          <ac:chgData name="James Franklin" userId="cf915d05-507f-491f-b4a6-b2aa085ee4b1" providerId="ADAL" clId="{F456D98F-EEA0-4D0C-AA1B-B300AAB9F27E}" dt="2020-03-02T15:50:13.470" v="453"/>
          <ac:spMkLst>
            <pc:docMk/>
            <pc:sldMk cId="3377395835" sldId="317"/>
            <ac:spMk id="4" creationId="{F36E195C-2528-45F8-A2AA-4D6CFD0800E7}"/>
          </ac:spMkLst>
        </pc:spChg>
      </pc:sldChg>
      <pc:sldChg chg="addSp modSp add">
        <pc:chgData name="James Franklin" userId="cf915d05-507f-491f-b4a6-b2aa085ee4b1" providerId="ADAL" clId="{F456D98F-EEA0-4D0C-AA1B-B300AAB9F27E}" dt="2020-03-02T15:59:08.558" v="876" actId="207"/>
        <pc:sldMkLst>
          <pc:docMk/>
          <pc:sldMk cId="1331524694" sldId="318"/>
        </pc:sldMkLst>
        <pc:spChg chg="mod">
          <ac:chgData name="James Franklin" userId="cf915d05-507f-491f-b4a6-b2aa085ee4b1" providerId="ADAL" clId="{F456D98F-EEA0-4D0C-AA1B-B300AAB9F27E}" dt="2020-03-02T15:55:47.636" v="615" actId="20577"/>
          <ac:spMkLst>
            <pc:docMk/>
            <pc:sldMk cId="1331524694" sldId="318"/>
            <ac:spMk id="2" creationId="{A7E083A3-B377-4D7F-8193-F392EEE49C20}"/>
          </ac:spMkLst>
        </pc:spChg>
        <pc:spChg chg="mod">
          <ac:chgData name="James Franklin" userId="cf915d05-507f-491f-b4a6-b2aa085ee4b1" providerId="ADAL" clId="{F456D98F-EEA0-4D0C-AA1B-B300AAB9F27E}" dt="2020-03-02T15:59:08.558" v="876" actId="207"/>
          <ac:spMkLst>
            <pc:docMk/>
            <pc:sldMk cId="1331524694" sldId="318"/>
            <ac:spMk id="3" creationId="{F337B8E0-9A34-4760-BF2D-83799C0B5D60}"/>
          </ac:spMkLst>
        </pc:spChg>
        <pc:spChg chg="add">
          <ac:chgData name="James Franklin" userId="cf915d05-507f-491f-b4a6-b2aa085ee4b1" providerId="ADAL" clId="{F456D98F-EEA0-4D0C-AA1B-B300AAB9F27E}" dt="2020-03-02T15:55:49.129" v="616"/>
          <ac:spMkLst>
            <pc:docMk/>
            <pc:sldMk cId="1331524694" sldId="318"/>
            <ac:spMk id="4" creationId="{DF023BE3-2D7E-416D-9DF1-4E8BDFDA9BCB}"/>
          </ac:spMkLst>
        </pc:spChg>
      </pc:sldChg>
      <pc:sldChg chg="addSp delSp modSp add">
        <pc:chgData name="James Franklin" userId="cf915d05-507f-491f-b4a6-b2aa085ee4b1" providerId="ADAL" clId="{F456D98F-EEA0-4D0C-AA1B-B300AAB9F27E}" dt="2020-03-02T16:50:50.052" v="1569" actId="1076"/>
        <pc:sldMkLst>
          <pc:docMk/>
          <pc:sldMk cId="2666053668" sldId="319"/>
        </pc:sldMkLst>
        <pc:spChg chg="mod">
          <ac:chgData name="James Franklin" userId="cf915d05-507f-491f-b4a6-b2aa085ee4b1" providerId="ADAL" clId="{F456D98F-EEA0-4D0C-AA1B-B300AAB9F27E}" dt="2020-03-02T16:33:59.236" v="948" actId="20577"/>
          <ac:spMkLst>
            <pc:docMk/>
            <pc:sldMk cId="2666053668" sldId="319"/>
            <ac:spMk id="2" creationId="{55715713-7BB1-4C5A-B92E-9F053E245C43}"/>
          </ac:spMkLst>
        </pc:spChg>
        <pc:spChg chg="mod">
          <ac:chgData name="James Franklin" userId="cf915d05-507f-491f-b4a6-b2aa085ee4b1" providerId="ADAL" clId="{F456D98F-EEA0-4D0C-AA1B-B300AAB9F27E}" dt="2020-03-02T16:36:27.637" v="1089" actId="207"/>
          <ac:spMkLst>
            <pc:docMk/>
            <pc:sldMk cId="2666053668" sldId="319"/>
            <ac:spMk id="3" creationId="{126B1CAC-3850-4880-952A-143FCB0DE68F}"/>
          </ac:spMkLst>
        </pc:spChg>
        <pc:spChg chg="add mod">
          <ac:chgData name="James Franklin" userId="cf915d05-507f-491f-b4a6-b2aa085ee4b1" providerId="ADAL" clId="{F456D98F-EEA0-4D0C-AA1B-B300AAB9F27E}" dt="2020-03-02T16:50:50.052" v="1569" actId="1076"/>
          <ac:spMkLst>
            <pc:docMk/>
            <pc:sldMk cId="2666053668" sldId="319"/>
            <ac:spMk id="4" creationId="{D562DEE5-913C-45DA-BA99-914484793CBC}"/>
          </ac:spMkLst>
        </pc:spChg>
        <pc:spChg chg="add del mod">
          <ac:chgData name="James Franklin" userId="cf915d05-507f-491f-b4a6-b2aa085ee4b1" providerId="ADAL" clId="{F456D98F-EEA0-4D0C-AA1B-B300AAB9F27E}" dt="2020-03-02T16:34:21.771" v="954"/>
          <ac:spMkLst>
            <pc:docMk/>
            <pc:sldMk cId="2666053668" sldId="319"/>
            <ac:spMk id="5" creationId="{8BB84113-4119-443B-ADD3-E942FE12F57C}"/>
          </ac:spMkLst>
        </pc:spChg>
        <pc:spChg chg="add del mod">
          <ac:chgData name="James Franklin" userId="cf915d05-507f-491f-b4a6-b2aa085ee4b1" providerId="ADAL" clId="{F456D98F-EEA0-4D0C-AA1B-B300AAB9F27E}" dt="2020-03-02T16:34:21.771" v="954"/>
          <ac:spMkLst>
            <pc:docMk/>
            <pc:sldMk cId="2666053668" sldId="319"/>
            <ac:spMk id="6" creationId="{18803BC4-3147-4007-AC74-A20DD3FC4889}"/>
          </ac:spMkLst>
        </pc:spChg>
      </pc:sldChg>
      <pc:sldChg chg="addSp modSp add">
        <pc:chgData name="James Franklin" userId="cf915d05-507f-491f-b4a6-b2aa085ee4b1" providerId="ADAL" clId="{F456D98F-EEA0-4D0C-AA1B-B300AAB9F27E}" dt="2020-03-03T09:33:12.140" v="2174" actId="1076"/>
        <pc:sldMkLst>
          <pc:docMk/>
          <pc:sldMk cId="2547750006" sldId="320"/>
        </pc:sldMkLst>
        <pc:spChg chg="mod">
          <ac:chgData name="James Franklin" userId="cf915d05-507f-491f-b4a6-b2aa085ee4b1" providerId="ADAL" clId="{F456D98F-EEA0-4D0C-AA1B-B300AAB9F27E}" dt="2020-03-02T16:52:50.683" v="1586" actId="20577"/>
          <ac:spMkLst>
            <pc:docMk/>
            <pc:sldMk cId="2547750006" sldId="320"/>
            <ac:spMk id="2" creationId="{3F30A105-D82F-45AC-91E0-B049C5A9FFAF}"/>
          </ac:spMkLst>
        </pc:spChg>
        <pc:spChg chg="mod">
          <ac:chgData name="James Franklin" userId="cf915d05-507f-491f-b4a6-b2aa085ee4b1" providerId="ADAL" clId="{F456D98F-EEA0-4D0C-AA1B-B300AAB9F27E}" dt="2020-03-02T17:04:51.901" v="2083" actId="20577"/>
          <ac:spMkLst>
            <pc:docMk/>
            <pc:sldMk cId="2547750006" sldId="320"/>
            <ac:spMk id="3" creationId="{C558FFD0-10E7-4741-B83D-7AED62FE1C5E}"/>
          </ac:spMkLst>
        </pc:spChg>
        <pc:spChg chg="add">
          <ac:chgData name="James Franklin" userId="cf915d05-507f-491f-b4a6-b2aa085ee4b1" providerId="ADAL" clId="{F456D98F-EEA0-4D0C-AA1B-B300AAB9F27E}" dt="2020-03-02T16:50:55.006" v="1570"/>
          <ac:spMkLst>
            <pc:docMk/>
            <pc:sldMk cId="2547750006" sldId="320"/>
            <ac:spMk id="4" creationId="{7B1DA7E7-646D-42B3-BE6E-C2248B2C9EC4}"/>
          </ac:spMkLst>
        </pc:spChg>
        <pc:spChg chg="add mod">
          <ac:chgData name="James Franklin" userId="cf915d05-507f-491f-b4a6-b2aa085ee4b1" providerId="ADAL" clId="{F456D98F-EEA0-4D0C-AA1B-B300AAB9F27E}" dt="2020-03-03T09:33:12.140" v="2174" actId="1076"/>
          <ac:spMkLst>
            <pc:docMk/>
            <pc:sldMk cId="2547750006" sldId="320"/>
            <ac:spMk id="5" creationId="{5DD985DE-CE1D-40C7-A7D9-4DB53CA016E8}"/>
          </ac:spMkLst>
        </pc:spChg>
      </pc:sldChg>
      <pc:sldChg chg="modSp add ord">
        <pc:chgData name="James Franklin" userId="cf915d05-507f-491f-b4a6-b2aa085ee4b1" providerId="ADAL" clId="{F456D98F-EEA0-4D0C-AA1B-B300AAB9F27E}" dt="2020-03-03T09:45:21.490" v="2598" actId="20577"/>
        <pc:sldMkLst>
          <pc:docMk/>
          <pc:sldMk cId="359555635" sldId="321"/>
        </pc:sldMkLst>
        <pc:spChg chg="mod">
          <ac:chgData name="James Franklin" userId="cf915d05-507f-491f-b4a6-b2aa085ee4b1" providerId="ADAL" clId="{F456D98F-EEA0-4D0C-AA1B-B300AAB9F27E}" dt="2020-03-03T09:15:31.057" v="2095" actId="20577"/>
          <ac:spMkLst>
            <pc:docMk/>
            <pc:sldMk cId="359555635" sldId="321"/>
            <ac:spMk id="2" creationId="{91B3414B-74D0-4E02-9D84-44D17D1703DC}"/>
          </ac:spMkLst>
        </pc:spChg>
        <pc:spChg chg="mod">
          <ac:chgData name="James Franklin" userId="cf915d05-507f-491f-b4a6-b2aa085ee4b1" providerId="ADAL" clId="{F456D98F-EEA0-4D0C-AA1B-B300AAB9F27E}" dt="2020-03-03T09:45:21.490" v="2598" actId="20577"/>
          <ac:spMkLst>
            <pc:docMk/>
            <pc:sldMk cId="359555635" sldId="321"/>
            <ac:spMk id="3" creationId="{42DD66E1-4C96-4B0C-A0CF-0C06EA95D964}"/>
          </ac:spMkLst>
        </pc:spChg>
      </pc:sldChg>
      <pc:sldChg chg="add del">
        <pc:chgData name="James Franklin" userId="cf915d05-507f-491f-b4a6-b2aa085ee4b1" providerId="ADAL" clId="{F456D98F-EEA0-4D0C-AA1B-B300AAB9F27E}" dt="2020-03-03T09:15:24.355" v="2085"/>
        <pc:sldMkLst>
          <pc:docMk/>
          <pc:sldMk cId="2652423772" sldId="321"/>
        </pc:sldMkLst>
      </pc:sldChg>
      <pc:sldChg chg="addSp modSp add">
        <pc:chgData name="James Franklin" userId="cf915d05-507f-491f-b4a6-b2aa085ee4b1" providerId="ADAL" clId="{F456D98F-EEA0-4D0C-AA1B-B300AAB9F27E}" dt="2020-03-03T09:50:24.973" v="2882"/>
        <pc:sldMkLst>
          <pc:docMk/>
          <pc:sldMk cId="3246953194" sldId="322"/>
        </pc:sldMkLst>
        <pc:spChg chg="mod">
          <ac:chgData name="James Franklin" userId="cf915d05-507f-491f-b4a6-b2aa085ee4b1" providerId="ADAL" clId="{F456D98F-EEA0-4D0C-AA1B-B300AAB9F27E}" dt="2020-03-03T09:45:38.256" v="2606" actId="20577"/>
          <ac:spMkLst>
            <pc:docMk/>
            <pc:sldMk cId="3246953194" sldId="322"/>
            <ac:spMk id="2" creationId="{4430F7B0-B670-436F-A67F-0349EDC3CA8D}"/>
          </ac:spMkLst>
        </pc:spChg>
        <pc:spChg chg="mod">
          <ac:chgData name="James Franklin" userId="cf915d05-507f-491f-b4a6-b2aa085ee4b1" providerId="ADAL" clId="{F456D98F-EEA0-4D0C-AA1B-B300AAB9F27E}" dt="2020-03-03T09:50:16.779" v="2881" actId="207"/>
          <ac:spMkLst>
            <pc:docMk/>
            <pc:sldMk cId="3246953194" sldId="322"/>
            <ac:spMk id="3" creationId="{849D9F46-5A56-4D30-83D3-05C3F304FBA4}"/>
          </ac:spMkLst>
        </pc:spChg>
        <pc:spChg chg="add">
          <ac:chgData name="James Franklin" userId="cf915d05-507f-491f-b4a6-b2aa085ee4b1" providerId="ADAL" clId="{F456D98F-EEA0-4D0C-AA1B-B300AAB9F27E}" dt="2020-03-03T09:50:24.973" v="2882"/>
          <ac:spMkLst>
            <pc:docMk/>
            <pc:sldMk cId="3246953194" sldId="322"/>
            <ac:spMk id="4" creationId="{DBB36767-BFB8-4C6E-8201-2F32667B5636}"/>
          </ac:spMkLst>
        </pc:spChg>
      </pc:sldChg>
    </pc:docChg>
  </pc:docChgLst>
  <pc:docChgLst>
    <pc:chgData name="James Franklin" userId="cf915d05-507f-491f-b4a6-b2aa085ee4b1" providerId="ADAL" clId="{CBDCB03D-C1F4-4CA2-B52D-6F0791AFF301}"/>
    <pc:docChg chg="undo custSel addSld delSld modSld sldOrd">
      <pc:chgData name="James Franklin" userId="cf915d05-507f-491f-b4a6-b2aa085ee4b1" providerId="ADAL" clId="{CBDCB03D-C1F4-4CA2-B52D-6F0791AFF301}" dt="2021-07-22T10:57:11.006" v="1262" actId="478"/>
      <pc:docMkLst>
        <pc:docMk/>
      </pc:docMkLst>
      <pc:sldChg chg="modSp mod">
        <pc:chgData name="James Franklin" userId="cf915d05-507f-491f-b4a6-b2aa085ee4b1" providerId="ADAL" clId="{CBDCB03D-C1F4-4CA2-B52D-6F0791AFF301}" dt="2021-07-15T10:31:48.041" v="93" actId="20577"/>
        <pc:sldMkLst>
          <pc:docMk/>
          <pc:sldMk cId="2542456931" sldId="284"/>
        </pc:sldMkLst>
        <pc:spChg chg="mod">
          <ac:chgData name="James Franklin" userId="cf915d05-507f-491f-b4a6-b2aa085ee4b1" providerId="ADAL" clId="{CBDCB03D-C1F4-4CA2-B52D-6F0791AFF301}" dt="2021-07-15T10:31:48.041" v="93" actId="20577"/>
          <ac:spMkLst>
            <pc:docMk/>
            <pc:sldMk cId="2542456931" sldId="284"/>
            <ac:spMk id="4" creationId="{00000000-0000-0000-0000-000000000000}"/>
          </ac:spMkLst>
        </pc:spChg>
      </pc:sldChg>
      <pc:sldChg chg="modSp mod">
        <pc:chgData name="James Franklin" userId="cf915d05-507f-491f-b4a6-b2aa085ee4b1" providerId="ADAL" clId="{CBDCB03D-C1F4-4CA2-B52D-6F0791AFF301}" dt="2021-07-15T11:04:07.974" v="526" actId="113"/>
        <pc:sldMkLst>
          <pc:docMk/>
          <pc:sldMk cId="3784374972" sldId="293"/>
        </pc:sldMkLst>
        <pc:spChg chg="mod">
          <ac:chgData name="James Franklin" userId="cf915d05-507f-491f-b4a6-b2aa085ee4b1" providerId="ADAL" clId="{CBDCB03D-C1F4-4CA2-B52D-6F0791AFF301}" dt="2021-07-15T11:04:07.974" v="526" actId="113"/>
          <ac:spMkLst>
            <pc:docMk/>
            <pc:sldMk cId="3784374972" sldId="293"/>
            <ac:spMk id="4" creationId="{00000000-0000-0000-0000-000000000000}"/>
          </ac:spMkLst>
        </pc:spChg>
      </pc:sldChg>
      <pc:sldChg chg="modSp mod">
        <pc:chgData name="James Franklin" userId="cf915d05-507f-491f-b4a6-b2aa085ee4b1" providerId="ADAL" clId="{CBDCB03D-C1F4-4CA2-B52D-6F0791AFF301}" dt="2021-07-15T11:37:40.772" v="722" actId="20577"/>
        <pc:sldMkLst>
          <pc:docMk/>
          <pc:sldMk cId="3959948642" sldId="294"/>
        </pc:sldMkLst>
        <pc:spChg chg="mod">
          <ac:chgData name="James Franklin" userId="cf915d05-507f-491f-b4a6-b2aa085ee4b1" providerId="ADAL" clId="{CBDCB03D-C1F4-4CA2-B52D-6F0791AFF301}" dt="2021-07-15T11:37:40.772" v="722" actId="20577"/>
          <ac:spMkLst>
            <pc:docMk/>
            <pc:sldMk cId="3959948642" sldId="294"/>
            <ac:spMk id="4" creationId="{00000000-0000-0000-0000-000000000000}"/>
          </ac:spMkLst>
        </pc:spChg>
      </pc:sldChg>
      <pc:sldChg chg="addSp modSp del">
        <pc:chgData name="James Franklin" userId="cf915d05-507f-491f-b4a6-b2aa085ee4b1" providerId="ADAL" clId="{CBDCB03D-C1F4-4CA2-B52D-6F0791AFF301}" dt="2021-07-22T10:56:51.288" v="1256" actId="47"/>
        <pc:sldMkLst>
          <pc:docMk/>
          <pc:sldMk cId="3331707200" sldId="301"/>
        </pc:sldMkLst>
        <pc:cxnChg chg="add mod">
          <ac:chgData name="James Franklin" userId="cf915d05-507f-491f-b4a6-b2aa085ee4b1" providerId="ADAL" clId="{CBDCB03D-C1F4-4CA2-B52D-6F0791AFF301}" dt="2021-07-15T11:38:37.880" v="728"/>
          <ac:cxnSpMkLst>
            <pc:docMk/>
            <pc:sldMk cId="3331707200" sldId="301"/>
            <ac:cxnSpMk id="13" creationId="{2DD2EC84-8A1B-4B49-B89D-1E5C7502D0C9}"/>
          </ac:cxnSpMkLst>
        </pc:cxnChg>
      </pc:sldChg>
      <pc:sldChg chg="addSp delSp modSp mod">
        <pc:chgData name="James Franklin" userId="cf915d05-507f-491f-b4a6-b2aa085ee4b1" providerId="ADAL" clId="{CBDCB03D-C1F4-4CA2-B52D-6F0791AFF301}" dt="2021-07-15T11:38:36.156" v="727" actId="21"/>
        <pc:sldMkLst>
          <pc:docMk/>
          <pc:sldMk cId="1836284230" sldId="307"/>
        </pc:sldMkLst>
        <pc:cxnChg chg="add del mod">
          <ac:chgData name="James Franklin" userId="cf915d05-507f-491f-b4a6-b2aa085ee4b1" providerId="ADAL" clId="{CBDCB03D-C1F4-4CA2-B52D-6F0791AFF301}" dt="2021-07-15T11:38:36.156" v="727" actId="21"/>
          <ac:cxnSpMkLst>
            <pc:docMk/>
            <pc:sldMk cId="1836284230" sldId="307"/>
            <ac:cxnSpMk id="6" creationId="{A0F4CBB9-0106-49AF-A239-6D67DE9EA7EA}"/>
          </ac:cxnSpMkLst>
        </pc:cxnChg>
      </pc:sldChg>
      <pc:sldChg chg="addSp modSp del">
        <pc:chgData name="James Franklin" userId="cf915d05-507f-491f-b4a6-b2aa085ee4b1" providerId="ADAL" clId="{CBDCB03D-C1F4-4CA2-B52D-6F0791AFF301}" dt="2021-07-22T10:56:53.286" v="1258" actId="47"/>
        <pc:sldMkLst>
          <pc:docMk/>
          <pc:sldMk cId="555319969" sldId="312"/>
        </pc:sldMkLst>
        <pc:cxnChg chg="add mod">
          <ac:chgData name="James Franklin" userId="cf915d05-507f-491f-b4a6-b2aa085ee4b1" providerId="ADAL" clId="{CBDCB03D-C1F4-4CA2-B52D-6F0791AFF301}" dt="2021-07-15T11:44:41.456" v="1250"/>
          <ac:cxnSpMkLst>
            <pc:docMk/>
            <pc:sldMk cId="555319969" sldId="312"/>
            <ac:cxnSpMk id="14" creationId="{A33F6FC9-DA64-4C66-9948-323E59DAB6E5}"/>
          </ac:cxnSpMkLst>
        </pc:cxnChg>
      </pc:sldChg>
      <pc:sldChg chg="addSp delSp modSp mod setBg">
        <pc:chgData name="James Franklin" userId="cf915d05-507f-491f-b4a6-b2aa085ee4b1" providerId="ADAL" clId="{CBDCB03D-C1F4-4CA2-B52D-6F0791AFF301}" dt="2021-07-15T10:43:44.379" v="123" actId="1076"/>
        <pc:sldMkLst>
          <pc:docMk/>
          <pc:sldMk cId="3554935877" sldId="315"/>
        </pc:sldMkLst>
        <pc:spChg chg="mod">
          <ac:chgData name="James Franklin" userId="cf915d05-507f-491f-b4a6-b2aa085ee4b1" providerId="ADAL" clId="{CBDCB03D-C1F4-4CA2-B52D-6F0791AFF301}" dt="2021-07-15T10:42:27.909" v="111" actId="207"/>
          <ac:spMkLst>
            <pc:docMk/>
            <pc:sldMk cId="3554935877" sldId="315"/>
            <ac:spMk id="2" creationId="{040B699D-A91D-4616-9A56-8704D35EB02A}"/>
          </ac:spMkLst>
        </pc:spChg>
        <pc:spChg chg="mod">
          <ac:chgData name="James Franklin" userId="cf915d05-507f-491f-b4a6-b2aa085ee4b1" providerId="ADAL" clId="{CBDCB03D-C1F4-4CA2-B52D-6F0791AFF301}" dt="2021-07-15T10:42:27.909" v="111" actId="207"/>
          <ac:spMkLst>
            <pc:docMk/>
            <pc:sldMk cId="3554935877" sldId="315"/>
            <ac:spMk id="3" creationId="{30138D9D-C9C1-4990-AC37-0D9C68A9B5D5}"/>
          </ac:spMkLst>
        </pc:spChg>
        <pc:picChg chg="add del mod">
          <ac:chgData name="James Franklin" userId="cf915d05-507f-491f-b4a6-b2aa085ee4b1" providerId="ADAL" clId="{CBDCB03D-C1F4-4CA2-B52D-6F0791AFF301}" dt="2021-07-15T10:41:59.061" v="103" actId="478"/>
          <ac:picMkLst>
            <pc:docMk/>
            <pc:sldMk cId="3554935877" sldId="315"/>
            <ac:picMk id="5" creationId="{556E7E58-7982-4369-840E-1D06A8733571}"/>
          </ac:picMkLst>
        </pc:picChg>
        <pc:picChg chg="mod">
          <ac:chgData name="James Franklin" userId="cf915d05-507f-491f-b4a6-b2aa085ee4b1" providerId="ADAL" clId="{CBDCB03D-C1F4-4CA2-B52D-6F0791AFF301}" dt="2021-07-15T10:32:22.177" v="94" actId="1076"/>
          <ac:picMkLst>
            <pc:docMk/>
            <pc:sldMk cId="3554935877" sldId="315"/>
            <ac:picMk id="7" creationId="{02788E8C-B55E-4C7D-9458-ED3296B9B725}"/>
          </ac:picMkLst>
        </pc:picChg>
        <pc:picChg chg="add mod">
          <ac:chgData name="James Franklin" userId="cf915d05-507f-491f-b4a6-b2aa085ee4b1" providerId="ADAL" clId="{CBDCB03D-C1F4-4CA2-B52D-6F0791AFF301}" dt="2021-07-15T10:42:02.555" v="105" actId="1076"/>
          <ac:picMkLst>
            <pc:docMk/>
            <pc:sldMk cId="3554935877" sldId="315"/>
            <ac:picMk id="8" creationId="{F426D05D-F44E-4D10-AD66-C89EBD94A682}"/>
          </ac:picMkLst>
        </pc:picChg>
        <pc:picChg chg="add del mod">
          <ac:chgData name="James Franklin" userId="cf915d05-507f-491f-b4a6-b2aa085ee4b1" providerId="ADAL" clId="{CBDCB03D-C1F4-4CA2-B52D-6F0791AFF301}" dt="2021-07-15T10:39:55.309" v="101" actId="478"/>
          <ac:picMkLst>
            <pc:docMk/>
            <pc:sldMk cId="3554935877" sldId="315"/>
            <ac:picMk id="1026" creationId="{2EF5E2A4-9BCD-4361-84D6-FDA04AC78047}"/>
          </ac:picMkLst>
        </pc:picChg>
        <pc:picChg chg="add mod">
          <ac:chgData name="James Franklin" userId="cf915d05-507f-491f-b4a6-b2aa085ee4b1" providerId="ADAL" clId="{CBDCB03D-C1F4-4CA2-B52D-6F0791AFF301}" dt="2021-07-15T10:43:44.379" v="123" actId="1076"/>
          <ac:picMkLst>
            <pc:docMk/>
            <pc:sldMk cId="3554935877" sldId="315"/>
            <ac:picMk id="1028" creationId="{92E6B4D3-35EC-4A65-8519-EA437F16D37D}"/>
          </ac:picMkLst>
        </pc:picChg>
      </pc:sldChg>
      <pc:sldChg chg="addSp modSp del">
        <pc:chgData name="James Franklin" userId="cf915d05-507f-491f-b4a6-b2aa085ee4b1" providerId="ADAL" clId="{CBDCB03D-C1F4-4CA2-B52D-6F0791AFF301}" dt="2021-07-22T10:56:52.541" v="1257" actId="47"/>
        <pc:sldMkLst>
          <pc:docMk/>
          <pc:sldMk cId="2547750006" sldId="320"/>
        </pc:sldMkLst>
        <pc:cxnChg chg="add mod">
          <ac:chgData name="James Franklin" userId="cf915d05-507f-491f-b4a6-b2aa085ee4b1" providerId="ADAL" clId="{CBDCB03D-C1F4-4CA2-B52D-6F0791AFF301}" dt="2021-07-15T11:44:39.709" v="1249"/>
          <ac:cxnSpMkLst>
            <pc:docMk/>
            <pc:sldMk cId="2547750006" sldId="320"/>
            <ac:cxnSpMk id="4" creationId="{519F1140-318C-4E3E-8E86-4296EC6352A0}"/>
          </ac:cxnSpMkLst>
        </pc:cxnChg>
      </pc:sldChg>
      <pc:sldChg chg="addSp delSp modSp mod">
        <pc:chgData name="James Franklin" userId="cf915d05-507f-491f-b4a6-b2aa085ee4b1" providerId="ADAL" clId="{CBDCB03D-C1F4-4CA2-B52D-6F0791AFF301}" dt="2021-07-22T10:57:04.689" v="1260" actId="6549"/>
        <pc:sldMkLst>
          <pc:docMk/>
          <pc:sldMk cId="359555635" sldId="321"/>
        </pc:sldMkLst>
        <pc:spChg chg="mod">
          <ac:chgData name="James Franklin" userId="cf915d05-507f-491f-b4a6-b2aa085ee4b1" providerId="ADAL" clId="{CBDCB03D-C1F4-4CA2-B52D-6F0791AFF301}" dt="2021-07-22T10:57:04.689" v="1260" actId="6549"/>
          <ac:spMkLst>
            <pc:docMk/>
            <pc:sldMk cId="359555635" sldId="321"/>
            <ac:spMk id="3" creationId="{42DD66E1-4C96-4B0C-A0CF-0C06EA95D964}"/>
          </ac:spMkLst>
        </pc:spChg>
        <pc:cxnChg chg="add del mod">
          <ac:chgData name="James Franklin" userId="cf915d05-507f-491f-b4a6-b2aa085ee4b1" providerId="ADAL" clId="{CBDCB03D-C1F4-4CA2-B52D-6F0791AFF301}" dt="2021-07-22T10:57:02.004" v="1259" actId="478"/>
          <ac:cxnSpMkLst>
            <pc:docMk/>
            <pc:sldMk cId="359555635" sldId="321"/>
            <ac:cxnSpMk id="4" creationId="{B7A95EB5-737C-4FE9-B0A7-DFB40FF70790}"/>
          </ac:cxnSpMkLst>
        </pc:cxnChg>
      </pc:sldChg>
      <pc:sldChg chg="addSp delSp modSp mod">
        <pc:chgData name="James Franklin" userId="cf915d05-507f-491f-b4a6-b2aa085ee4b1" providerId="ADAL" clId="{CBDCB03D-C1F4-4CA2-B52D-6F0791AFF301}" dt="2021-07-22T10:57:11.006" v="1262" actId="478"/>
        <pc:sldMkLst>
          <pc:docMk/>
          <pc:sldMk cId="3246953194" sldId="322"/>
        </pc:sldMkLst>
        <pc:spChg chg="mod">
          <ac:chgData name="James Franklin" userId="cf915d05-507f-491f-b4a6-b2aa085ee4b1" providerId="ADAL" clId="{CBDCB03D-C1F4-4CA2-B52D-6F0791AFF301}" dt="2021-07-22T10:57:09.134" v="1261" actId="6549"/>
          <ac:spMkLst>
            <pc:docMk/>
            <pc:sldMk cId="3246953194" sldId="322"/>
            <ac:spMk id="3" creationId="{849D9F46-5A56-4D30-83D3-05C3F304FBA4}"/>
          </ac:spMkLst>
        </pc:spChg>
        <pc:cxnChg chg="add del mod">
          <ac:chgData name="James Franklin" userId="cf915d05-507f-491f-b4a6-b2aa085ee4b1" providerId="ADAL" clId="{CBDCB03D-C1F4-4CA2-B52D-6F0791AFF301}" dt="2021-07-22T10:57:11.006" v="1262" actId="478"/>
          <ac:cxnSpMkLst>
            <pc:docMk/>
            <pc:sldMk cId="3246953194" sldId="322"/>
            <ac:cxnSpMk id="4" creationId="{FCBD6976-F235-43EC-B6D9-88092D8BEA3D}"/>
          </ac:cxnSpMkLst>
        </pc:cxnChg>
      </pc:sldChg>
      <pc:sldChg chg="modSp add del mod">
        <pc:chgData name="James Franklin" userId="cf915d05-507f-491f-b4a6-b2aa085ee4b1" providerId="ADAL" clId="{CBDCB03D-C1F4-4CA2-B52D-6F0791AFF301}" dt="2021-07-15T11:04:11.993" v="527" actId="47"/>
        <pc:sldMkLst>
          <pc:docMk/>
          <pc:sldMk cId="3183478324" sldId="323"/>
        </pc:sldMkLst>
        <pc:spChg chg="mod">
          <ac:chgData name="James Franklin" userId="cf915d05-507f-491f-b4a6-b2aa085ee4b1" providerId="ADAL" clId="{CBDCB03D-C1F4-4CA2-B52D-6F0791AFF301}" dt="2021-07-15T10:45:53.364" v="126" actId="20577"/>
          <ac:spMkLst>
            <pc:docMk/>
            <pc:sldMk cId="3183478324" sldId="323"/>
            <ac:spMk id="4" creationId="{00000000-0000-0000-0000-000000000000}"/>
          </ac:spMkLst>
        </pc:spChg>
      </pc:sldChg>
      <pc:sldChg chg="addSp modSp add mod ord">
        <pc:chgData name="James Franklin" userId="cf915d05-507f-491f-b4a6-b2aa085ee4b1" providerId="ADAL" clId="{CBDCB03D-C1F4-4CA2-B52D-6F0791AFF301}" dt="2021-07-15T11:03:34.647" v="499" actId="20577"/>
        <pc:sldMkLst>
          <pc:docMk/>
          <pc:sldMk cId="227278076" sldId="324"/>
        </pc:sldMkLst>
        <pc:spChg chg="mod">
          <ac:chgData name="James Franklin" userId="cf915d05-507f-491f-b4a6-b2aa085ee4b1" providerId="ADAL" clId="{CBDCB03D-C1F4-4CA2-B52D-6F0791AFF301}" dt="2021-07-15T10:47:03.646" v="239" actId="6549"/>
          <ac:spMkLst>
            <pc:docMk/>
            <pc:sldMk cId="227278076" sldId="324"/>
            <ac:spMk id="3" creationId="{00000000-0000-0000-0000-000000000000}"/>
          </ac:spMkLst>
        </pc:spChg>
        <pc:spChg chg="mod">
          <ac:chgData name="James Franklin" userId="cf915d05-507f-491f-b4a6-b2aa085ee4b1" providerId="ADAL" clId="{CBDCB03D-C1F4-4CA2-B52D-6F0791AFF301}" dt="2021-07-15T11:03:34.647" v="499" actId="20577"/>
          <ac:spMkLst>
            <pc:docMk/>
            <pc:sldMk cId="227278076" sldId="324"/>
            <ac:spMk id="4" creationId="{00000000-0000-0000-0000-000000000000}"/>
          </ac:spMkLst>
        </pc:spChg>
        <pc:graphicFrameChg chg="add mod modGraphic">
          <ac:chgData name="James Franklin" userId="cf915d05-507f-491f-b4a6-b2aa085ee4b1" providerId="ADAL" clId="{CBDCB03D-C1F4-4CA2-B52D-6F0791AFF301}" dt="2021-07-15T11:02:29.606" v="436" actId="20577"/>
          <ac:graphicFrameMkLst>
            <pc:docMk/>
            <pc:sldMk cId="227278076" sldId="324"/>
            <ac:graphicFrameMk id="2" creationId="{614C9AF7-C61E-44DC-9511-30671F44320F}"/>
          </ac:graphicFrameMkLst>
        </pc:graphicFrameChg>
      </pc:sldChg>
      <pc:sldChg chg="delSp modSp add mod modClrScheme chgLayout">
        <pc:chgData name="James Franklin" userId="cf915d05-507f-491f-b4a6-b2aa085ee4b1" providerId="ADAL" clId="{CBDCB03D-C1F4-4CA2-B52D-6F0791AFF301}" dt="2021-07-15T11:08:36.431" v="574" actId="207"/>
        <pc:sldMkLst>
          <pc:docMk/>
          <pc:sldMk cId="3141151848" sldId="325"/>
        </pc:sldMkLst>
        <pc:spChg chg="mod ord">
          <ac:chgData name="James Franklin" userId="cf915d05-507f-491f-b4a6-b2aa085ee4b1" providerId="ADAL" clId="{CBDCB03D-C1F4-4CA2-B52D-6F0791AFF301}" dt="2021-07-15T11:06:15.076" v="528" actId="20577"/>
          <ac:spMkLst>
            <pc:docMk/>
            <pc:sldMk cId="3141151848" sldId="325"/>
            <ac:spMk id="3" creationId="{00000000-0000-0000-0000-000000000000}"/>
          </ac:spMkLst>
        </pc:spChg>
        <pc:spChg chg="mod ord">
          <ac:chgData name="James Franklin" userId="cf915d05-507f-491f-b4a6-b2aa085ee4b1" providerId="ADAL" clId="{CBDCB03D-C1F4-4CA2-B52D-6F0791AFF301}" dt="2021-07-15T11:08:36.431" v="574" actId="207"/>
          <ac:spMkLst>
            <pc:docMk/>
            <pc:sldMk cId="3141151848" sldId="325"/>
            <ac:spMk id="4" creationId="{00000000-0000-0000-0000-000000000000}"/>
          </ac:spMkLst>
        </pc:spChg>
        <pc:graphicFrameChg chg="del">
          <ac:chgData name="James Franklin" userId="cf915d05-507f-491f-b4a6-b2aa085ee4b1" providerId="ADAL" clId="{CBDCB03D-C1F4-4CA2-B52D-6F0791AFF301}" dt="2021-07-15T11:03:50.899" v="503" actId="478"/>
          <ac:graphicFrameMkLst>
            <pc:docMk/>
            <pc:sldMk cId="3141151848" sldId="325"/>
            <ac:graphicFrameMk id="2" creationId="{614C9AF7-C61E-44DC-9511-30671F44320F}"/>
          </ac:graphicFrameMkLst>
        </pc:graphicFrameChg>
      </pc:sldChg>
      <pc:sldChg chg="addSp modSp new mod">
        <pc:chgData name="James Franklin" userId="cf915d05-507f-491f-b4a6-b2aa085ee4b1" providerId="ADAL" clId="{CBDCB03D-C1F4-4CA2-B52D-6F0791AFF301}" dt="2021-07-15T11:44:26.418" v="1248" actId="20577"/>
        <pc:sldMkLst>
          <pc:docMk/>
          <pc:sldMk cId="3791209561" sldId="326"/>
        </pc:sldMkLst>
        <pc:spChg chg="mod">
          <ac:chgData name="James Franklin" userId="cf915d05-507f-491f-b4a6-b2aa085ee4b1" providerId="ADAL" clId="{CBDCB03D-C1F4-4CA2-B52D-6F0791AFF301}" dt="2021-07-15T11:43:21.160" v="1217" actId="207"/>
          <ac:spMkLst>
            <pc:docMk/>
            <pc:sldMk cId="3791209561" sldId="326"/>
            <ac:spMk id="2" creationId="{53AA439E-14B3-4887-8552-ABEB7BBB7D04}"/>
          </ac:spMkLst>
        </pc:spChg>
        <pc:spChg chg="mod">
          <ac:chgData name="James Franklin" userId="cf915d05-507f-491f-b4a6-b2aa085ee4b1" providerId="ADAL" clId="{CBDCB03D-C1F4-4CA2-B52D-6F0791AFF301}" dt="2021-07-15T11:44:26.418" v="1248" actId="20577"/>
          <ac:spMkLst>
            <pc:docMk/>
            <pc:sldMk cId="3791209561" sldId="326"/>
            <ac:spMk id="3" creationId="{8ECBCAAA-C50A-4197-A275-D214949BD4D5}"/>
          </ac:spMkLst>
        </pc:spChg>
        <pc:picChg chg="add mod">
          <ac:chgData name="James Franklin" userId="cf915d05-507f-491f-b4a6-b2aa085ee4b1" providerId="ADAL" clId="{CBDCB03D-C1F4-4CA2-B52D-6F0791AFF301}" dt="2021-07-15T11:42:38.098" v="1209" actId="1076"/>
          <ac:picMkLst>
            <pc:docMk/>
            <pc:sldMk cId="3791209561" sldId="326"/>
            <ac:picMk id="5" creationId="{EE620B51-6526-489B-B438-DE6B4FF45824}"/>
          </ac:picMkLst>
        </pc:picChg>
        <pc:picChg chg="add mod">
          <ac:chgData name="James Franklin" userId="cf915d05-507f-491f-b4a6-b2aa085ee4b1" providerId="ADAL" clId="{CBDCB03D-C1F4-4CA2-B52D-6F0791AFF301}" dt="2021-07-15T11:44:01.585" v="1225" actId="732"/>
          <ac:picMkLst>
            <pc:docMk/>
            <pc:sldMk cId="3791209561" sldId="326"/>
            <ac:picMk id="2050" creationId="{877FF1FF-CBA8-4000-BB43-59778EEDFDD6}"/>
          </ac:picMkLst>
        </pc:picChg>
      </pc:sldChg>
      <pc:sldChg chg="modSp add mod modClrScheme chgLayout">
        <pc:chgData name="James Franklin" userId="cf915d05-507f-491f-b4a6-b2aa085ee4b1" providerId="ADAL" clId="{CBDCB03D-C1F4-4CA2-B52D-6F0791AFF301}" dt="2021-07-15T11:41:56.885" v="1206" actId="700"/>
        <pc:sldMkLst>
          <pc:docMk/>
          <pc:sldMk cId="4263601986" sldId="327"/>
        </pc:sldMkLst>
        <pc:spChg chg="mod ord">
          <ac:chgData name="James Franklin" userId="cf915d05-507f-491f-b4a6-b2aa085ee4b1" providerId="ADAL" clId="{CBDCB03D-C1F4-4CA2-B52D-6F0791AFF301}" dt="2021-07-15T11:41:56.885" v="1206" actId="700"/>
          <ac:spMkLst>
            <pc:docMk/>
            <pc:sldMk cId="4263601986" sldId="327"/>
            <ac:spMk id="2" creationId="{53AA439E-14B3-4887-8552-ABEB7BBB7D04}"/>
          </ac:spMkLst>
        </pc:spChg>
        <pc:spChg chg="mod ord">
          <ac:chgData name="James Franklin" userId="cf915d05-507f-491f-b4a6-b2aa085ee4b1" providerId="ADAL" clId="{CBDCB03D-C1F4-4CA2-B52D-6F0791AFF301}" dt="2021-07-15T11:41:56.885" v="1206" actId="700"/>
          <ac:spMkLst>
            <pc:docMk/>
            <pc:sldMk cId="4263601986" sldId="327"/>
            <ac:spMk id="3" creationId="{8ECBCAAA-C50A-4197-A275-D214949BD4D5}"/>
          </ac:spMkLst>
        </pc:spChg>
      </pc:sldChg>
    </pc:docChg>
  </pc:docChgLst>
  <pc:docChgLst>
    <pc:chgData name="Mike Bloys" userId="1248c4d8-7b2b-4b32-b8bd-163ae845f9bb" providerId="ADAL" clId="{4DE32F45-7F3A-40CB-A470-6699330B12E0}"/>
    <pc:docChg chg="modMainMaster">
      <pc:chgData name="Mike Bloys" userId="1248c4d8-7b2b-4b32-b8bd-163ae845f9bb" providerId="ADAL" clId="{4DE32F45-7F3A-40CB-A470-6699330B12E0}" dt="2021-08-17T10:21:52.805" v="0" actId="14826"/>
      <pc:docMkLst>
        <pc:docMk/>
      </pc:docMkLst>
      <pc:sldMasterChg chg="modSldLayout">
        <pc:chgData name="Mike Bloys" userId="1248c4d8-7b2b-4b32-b8bd-163ae845f9bb" providerId="ADAL" clId="{4DE32F45-7F3A-40CB-A470-6699330B12E0}" dt="2021-08-17T10:21:52.805" v="0" actId="14826"/>
        <pc:sldMasterMkLst>
          <pc:docMk/>
          <pc:sldMasterMk cId="3316734550" sldId="2147483648"/>
        </pc:sldMasterMkLst>
        <pc:sldLayoutChg chg="modSp">
          <pc:chgData name="Mike Bloys" userId="1248c4d8-7b2b-4b32-b8bd-163ae845f9bb" providerId="ADAL" clId="{4DE32F45-7F3A-40CB-A470-6699330B12E0}" dt="2021-08-17T10:21:52.805" v="0" actId="14826"/>
          <pc:sldLayoutMkLst>
            <pc:docMk/>
            <pc:sldMasterMk cId="3316734550" sldId="2147483648"/>
            <pc:sldLayoutMk cId="3886385901" sldId="2147483649"/>
          </pc:sldLayoutMkLst>
          <pc:picChg chg="mod">
            <ac:chgData name="Mike Bloys" userId="1248c4d8-7b2b-4b32-b8bd-163ae845f9bb" providerId="ADAL" clId="{4DE32F45-7F3A-40CB-A470-6699330B12E0}" dt="2021-08-17T10:21:52.805" v="0" actId="14826"/>
            <ac:picMkLst>
              <pc:docMk/>
              <pc:sldMasterMk cId="3316734550" sldId="2147483648"/>
              <pc:sldLayoutMk cId="3886385901" sldId="2147483649"/>
              <ac:picMk id="5" creationId="{466C617B-0A74-4623-A698-327CD1F18CC4}"/>
            </ac:picMkLst>
          </pc:picChg>
        </pc:sldLayoutChg>
      </pc:sldMasterChg>
    </pc:docChg>
  </pc:docChgLst>
  <pc:docChgLst>
    <pc:chgData name="Mike Bloys" userId="1248c4d8-7b2b-4b32-b8bd-163ae845f9bb" providerId="ADAL" clId="{6B731184-56C7-41F7-A2AC-5C3D027D7E9C}"/>
    <pc:docChg chg="modSld modMainMaster">
      <pc:chgData name="Mike Bloys" userId="1248c4d8-7b2b-4b32-b8bd-163ae845f9bb" providerId="ADAL" clId="{6B731184-56C7-41F7-A2AC-5C3D027D7E9C}" dt="2020-05-29T13:55:36.594" v="2"/>
      <pc:docMkLst>
        <pc:docMk/>
      </pc:docMkLst>
      <pc:sldChg chg="addSp delSp modSp">
        <pc:chgData name="Mike Bloys" userId="1248c4d8-7b2b-4b32-b8bd-163ae845f9bb" providerId="ADAL" clId="{6B731184-56C7-41F7-A2AC-5C3D027D7E9C}" dt="2020-05-29T13:55:33.042" v="1" actId="21"/>
        <pc:sldMkLst>
          <pc:docMk/>
          <pc:sldMk cId="3097358543" sldId="260"/>
        </pc:sldMkLst>
        <pc:spChg chg="mod">
          <ac:chgData name="Mike Bloys" userId="1248c4d8-7b2b-4b32-b8bd-163ae845f9bb" providerId="ADAL" clId="{6B731184-56C7-41F7-A2AC-5C3D027D7E9C}" dt="2020-05-29T13:55:30.803" v="0"/>
          <ac:spMkLst>
            <pc:docMk/>
            <pc:sldMk cId="3097358543" sldId="260"/>
            <ac:spMk id="3" creationId="{37828B74-A53E-4A19-BF3B-928DCA25C2D6}"/>
          </ac:spMkLst>
        </pc:spChg>
        <pc:grpChg chg="add del mod">
          <ac:chgData name="Mike Bloys" userId="1248c4d8-7b2b-4b32-b8bd-163ae845f9bb" providerId="ADAL" clId="{6B731184-56C7-41F7-A2AC-5C3D027D7E9C}" dt="2020-05-29T13:55:33.042" v="1" actId="21"/>
          <ac:grpSpMkLst>
            <pc:docMk/>
            <pc:sldMk cId="3097358543" sldId="260"/>
            <ac:grpSpMk id="2" creationId="{71B5E9AC-0178-4197-8C18-EC56B37B6D02}"/>
          </ac:grpSpMkLst>
        </pc:grpChg>
        <pc:picChg chg="mod">
          <ac:chgData name="Mike Bloys" userId="1248c4d8-7b2b-4b32-b8bd-163ae845f9bb" providerId="ADAL" clId="{6B731184-56C7-41F7-A2AC-5C3D027D7E9C}" dt="2020-05-29T13:55:30.803" v="0"/>
          <ac:picMkLst>
            <pc:docMk/>
            <pc:sldMk cId="3097358543" sldId="260"/>
            <ac:picMk id="4" creationId="{801922A2-457D-4B0A-B393-C4ADDB4EEFA3}"/>
          </ac:picMkLst>
        </pc:picChg>
      </pc:sldChg>
      <pc:sldMasterChg chg="modSldLayout">
        <pc:chgData name="Mike Bloys" userId="1248c4d8-7b2b-4b32-b8bd-163ae845f9bb" providerId="ADAL" clId="{6B731184-56C7-41F7-A2AC-5C3D027D7E9C}" dt="2020-05-29T13:55:36.594" v="2"/>
        <pc:sldMasterMkLst>
          <pc:docMk/>
          <pc:sldMasterMk cId="3316734550" sldId="2147483648"/>
        </pc:sldMasterMkLst>
        <pc:sldLayoutChg chg="addSp modSp">
          <pc:chgData name="Mike Bloys" userId="1248c4d8-7b2b-4b32-b8bd-163ae845f9bb" providerId="ADAL" clId="{6B731184-56C7-41F7-A2AC-5C3D027D7E9C}" dt="2020-05-29T13:55:36.594" v="2"/>
          <pc:sldLayoutMkLst>
            <pc:docMk/>
            <pc:sldMasterMk cId="3316734550" sldId="2147483648"/>
            <pc:sldLayoutMk cId="3886385901" sldId="2147483649"/>
          </pc:sldLayoutMkLst>
          <pc:spChg chg="mod">
            <ac:chgData name="Mike Bloys" userId="1248c4d8-7b2b-4b32-b8bd-163ae845f9bb" providerId="ADAL" clId="{6B731184-56C7-41F7-A2AC-5C3D027D7E9C}" dt="2020-05-29T13:55:36.594" v="2"/>
            <ac:spMkLst>
              <pc:docMk/>
              <pc:sldMasterMk cId="3316734550" sldId="2147483648"/>
              <pc:sldLayoutMk cId="3886385901" sldId="2147483649"/>
              <ac:spMk id="4" creationId="{BCD2AD0D-24A3-4322-BA34-FAC46813F9B8}"/>
            </ac:spMkLst>
          </pc:spChg>
          <pc:grpChg chg="add mod">
            <ac:chgData name="Mike Bloys" userId="1248c4d8-7b2b-4b32-b8bd-163ae845f9bb" providerId="ADAL" clId="{6B731184-56C7-41F7-A2AC-5C3D027D7E9C}" dt="2020-05-29T13:55:36.594" v="2"/>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6B731184-56C7-41F7-A2AC-5C3D027D7E9C}" dt="2020-05-29T13:55:36.594" v="2"/>
            <ac:picMkLst>
              <pc:docMk/>
              <pc:sldMasterMk cId="3316734550" sldId="2147483648"/>
              <pc:sldLayoutMk cId="3886385901" sldId="2147483649"/>
              <ac:picMk id="6" creationId="{B62A96A5-E859-4C1C-8B8C-B33ED0C4A0CF}"/>
            </ac:picMkLst>
          </pc:picChg>
        </pc:sldLayoutChg>
      </pc:sldMasterChg>
    </pc:docChg>
  </pc:docChgLst>
  <pc:docChgLst>
    <pc:chgData name="Leonora Sheppard" userId="3688f6d8-1f97-408e-a4fe-cc859c551ddb" providerId="ADAL" clId="{B9A97E65-8C86-408E-8190-7629BDF3846E}"/>
    <pc:docChg chg="modSld">
      <pc:chgData name="Leonora Sheppard" userId="3688f6d8-1f97-408e-a4fe-cc859c551ddb" providerId="ADAL" clId="{B9A97E65-8C86-408E-8190-7629BDF3846E}" dt="2021-07-21T14:24:21.810" v="0" actId="20577"/>
      <pc:docMkLst>
        <pc:docMk/>
      </pc:docMkLst>
      <pc:sldChg chg="modSp mod">
        <pc:chgData name="Leonora Sheppard" userId="3688f6d8-1f97-408e-a4fe-cc859c551ddb" providerId="ADAL" clId="{B9A97E65-8C86-408E-8190-7629BDF3846E}" dt="2021-07-21T14:24:21.810" v="0" actId="20577"/>
        <pc:sldMkLst>
          <pc:docMk/>
          <pc:sldMk cId="1836284230" sldId="307"/>
        </pc:sldMkLst>
        <pc:spChg chg="mod">
          <ac:chgData name="Leonora Sheppard" userId="3688f6d8-1f97-408e-a4fe-cc859c551ddb" providerId="ADAL" clId="{B9A97E65-8C86-408E-8190-7629BDF3846E}" dt="2021-07-21T14:24:21.810" v="0" actId="20577"/>
          <ac:spMkLst>
            <pc:docMk/>
            <pc:sldMk cId="1836284230" sldId="307"/>
            <ac:spMk id="3" creationId="{00000000-0000-0000-0000-000000000000}"/>
          </ac:spMkLst>
        </pc:spChg>
      </pc:sldChg>
    </pc:docChg>
  </pc:docChgLst>
  <pc:docChgLst>
    <pc:chgData name="Rob Heathcote" userId="62419938-1f1d-43ca-9327-cfd6c1894440" providerId="ADAL" clId="{14933B22-CE16-40FA-806D-F5A17F595228}"/>
    <pc:docChg chg="undo redo custSel modSld modMainMaster">
      <pc:chgData name="Rob Heathcote" userId="62419938-1f1d-43ca-9327-cfd6c1894440" providerId="ADAL" clId="{14933B22-CE16-40FA-806D-F5A17F595228}" dt="2020-03-05T09:34:12.400" v="174" actId="20577"/>
      <pc:docMkLst>
        <pc:docMk/>
      </pc:docMkLst>
      <pc:sldChg chg="addSp delSp modSp">
        <pc:chgData name="Rob Heathcote" userId="62419938-1f1d-43ca-9327-cfd6c1894440" providerId="ADAL" clId="{14933B22-CE16-40FA-806D-F5A17F595228}" dt="2020-03-05T08:10:21.813" v="2" actId="478"/>
        <pc:sldMkLst>
          <pc:docMk/>
          <pc:sldMk cId="3097358543" sldId="260"/>
        </pc:sldMkLst>
        <pc:spChg chg="add del mod">
          <ac:chgData name="Rob Heathcote" userId="62419938-1f1d-43ca-9327-cfd6c1894440" providerId="ADAL" clId="{14933B22-CE16-40FA-806D-F5A17F595228}" dt="2020-03-05T08:10:21.813" v="2" actId="478"/>
          <ac:spMkLst>
            <pc:docMk/>
            <pc:sldMk cId="3097358543" sldId="260"/>
            <ac:spMk id="3" creationId="{FB57EF4D-CFA9-4972-BBF0-A069A5AD42B9}"/>
          </ac:spMkLst>
        </pc:spChg>
        <pc:spChg chg="del">
          <ac:chgData name="Rob Heathcote" userId="62419938-1f1d-43ca-9327-cfd6c1894440" providerId="ADAL" clId="{14933B22-CE16-40FA-806D-F5A17F595228}" dt="2020-03-05T08:10:18.112" v="1" actId="478"/>
          <ac:spMkLst>
            <pc:docMk/>
            <pc:sldMk cId="3097358543" sldId="260"/>
            <ac:spMk id="5"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6"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7" creationId="{00000000-0000-0000-0000-000000000000}"/>
          </ac:spMkLst>
        </pc:spChg>
        <pc:spChg chg="add del mod">
          <ac:chgData name="Rob Heathcote" userId="62419938-1f1d-43ca-9327-cfd6c1894440" providerId="ADAL" clId="{14933B22-CE16-40FA-806D-F5A17F595228}" dt="2020-03-05T08:10:21.813" v="2" actId="478"/>
          <ac:spMkLst>
            <pc:docMk/>
            <pc:sldMk cId="3097358543" sldId="260"/>
            <ac:spMk id="11" creationId="{89F44373-5B03-4DA9-B00B-FF5025051CF2}"/>
          </ac:spMkLst>
        </pc:spChg>
        <pc:spChg chg="add del mod">
          <ac:chgData name="Rob Heathcote" userId="62419938-1f1d-43ca-9327-cfd6c1894440" providerId="ADAL" clId="{14933B22-CE16-40FA-806D-F5A17F595228}" dt="2020-03-05T08:10:21.813" v="2" actId="478"/>
          <ac:spMkLst>
            <pc:docMk/>
            <pc:sldMk cId="3097358543" sldId="260"/>
            <ac:spMk id="13" creationId="{B90AF5F0-9F88-4DC8-B33C-3F3B74725EEB}"/>
          </ac:spMkLst>
        </pc:spChg>
        <pc:grpChg chg="del">
          <ac:chgData name="Rob Heathcote" userId="62419938-1f1d-43ca-9327-cfd6c1894440" providerId="ADAL" clId="{14933B22-CE16-40FA-806D-F5A17F595228}" dt="2020-03-05T08:10:15.854" v="0" actId="478"/>
          <ac:grpSpMkLst>
            <pc:docMk/>
            <pc:sldMk cId="3097358543" sldId="260"/>
            <ac:grpSpMk id="8" creationId="{00000000-0000-0000-0000-000000000000}"/>
          </ac:grpSpMkLst>
        </pc:grpChg>
      </pc:sldChg>
      <pc:sldChg chg="modSp">
        <pc:chgData name="Rob Heathcote" userId="62419938-1f1d-43ca-9327-cfd6c1894440" providerId="ADAL" clId="{14933B22-CE16-40FA-806D-F5A17F595228}" dt="2020-03-05T09:31:37.935" v="130" actId="207"/>
        <pc:sldMkLst>
          <pc:docMk/>
          <pc:sldMk cId="428608259" sldId="287"/>
        </pc:sldMkLst>
        <pc:spChg chg="mod">
          <ac:chgData name="Rob Heathcote" userId="62419938-1f1d-43ca-9327-cfd6c1894440" providerId="ADAL" clId="{14933B22-CE16-40FA-806D-F5A17F595228}" dt="2020-03-05T09:31:37.935" v="130" actId="207"/>
          <ac:spMkLst>
            <pc:docMk/>
            <pc:sldMk cId="428608259" sldId="287"/>
            <ac:spMk id="4" creationId="{00000000-0000-0000-0000-000000000000}"/>
          </ac:spMkLst>
        </pc:spChg>
        <pc:graphicFrameChg chg="modGraphic">
          <ac:chgData name="Rob Heathcote" userId="62419938-1f1d-43ca-9327-cfd6c1894440" providerId="ADAL" clId="{14933B22-CE16-40FA-806D-F5A17F595228}" dt="2020-03-05T09:31:30.168" v="127" actId="207"/>
          <ac:graphicFrameMkLst>
            <pc:docMk/>
            <pc:sldMk cId="428608259" sldId="287"/>
            <ac:graphicFrameMk id="5" creationId="{00000000-0000-0000-0000-000000000000}"/>
          </ac:graphicFrameMkLst>
        </pc:graphicFrameChg>
      </pc:sldChg>
      <pc:sldChg chg="modSp">
        <pc:chgData name="Rob Heathcote" userId="62419938-1f1d-43ca-9327-cfd6c1894440" providerId="ADAL" clId="{14933B22-CE16-40FA-806D-F5A17F595228}" dt="2020-03-05T09:31:51.245" v="133" actId="207"/>
        <pc:sldMkLst>
          <pc:docMk/>
          <pc:sldMk cId="3912875191" sldId="288"/>
        </pc:sldMkLst>
        <pc:spChg chg="mod">
          <ac:chgData name="Rob Heathcote" userId="62419938-1f1d-43ca-9327-cfd6c1894440" providerId="ADAL" clId="{14933B22-CE16-40FA-806D-F5A17F595228}" dt="2020-03-05T09:31:51.245" v="133" actId="207"/>
          <ac:spMkLst>
            <pc:docMk/>
            <pc:sldMk cId="3912875191" sldId="288"/>
            <ac:spMk id="4" creationId="{00000000-0000-0000-0000-000000000000}"/>
          </ac:spMkLst>
        </pc:spChg>
        <pc:graphicFrameChg chg="modGraphic">
          <ac:chgData name="Rob Heathcote" userId="62419938-1f1d-43ca-9327-cfd6c1894440" providerId="ADAL" clId="{14933B22-CE16-40FA-806D-F5A17F595228}" dt="2020-03-05T09:31:47.083" v="132" actId="207"/>
          <ac:graphicFrameMkLst>
            <pc:docMk/>
            <pc:sldMk cId="3912875191" sldId="288"/>
            <ac:graphicFrameMk id="5" creationId="{00000000-0000-0000-0000-000000000000}"/>
          </ac:graphicFrameMkLst>
        </pc:graphicFrameChg>
      </pc:sldChg>
      <pc:sldChg chg="modSp">
        <pc:chgData name="Rob Heathcote" userId="62419938-1f1d-43ca-9327-cfd6c1894440" providerId="ADAL" clId="{14933B22-CE16-40FA-806D-F5A17F595228}" dt="2020-03-05T09:31:59.864" v="139" actId="207"/>
        <pc:sldMkLst>
          <pc:docMk/>
          <pc:sldMk cId="1918430168" sldId="289"/>
        </pc:sldMkLst>
        <pc:spChg chg="mod">
          <ac:chgData name="Rob Heathcote" userId="62419938-1f1d-43ca-9327-cfd6c1894440" providerId="ADAL" clId="{14933B22-CE16-40FA-806D-F5A17F595228}" dt="2020-03-05T09:31:59.864" v="139" actId="207"/>
          <ac:spMkLst>
            <pc:docMk/>
            <pc:sldMk cId="1918430168" sldId="289"/>
            <ac:spMk id="4" creationId="{00000000-0000-0000-0000-000000000000}"/>
          </ac:spMkLst>
        </pc:spChg>
      </pc:sldChg>
      <pc:sldChg chg="modSp">
        <pc:chgData name="Rob Heathcote" userId="62419938-1f1d-43ca-9327-cfd6c1894440" providerId="ADAL" clId="{14933B22-CE16-40FA-806D-F5A17F595228}" dt="2020-03-05T09:32:22.232" v="147" actId="207"/>
        <pc:sldMkLst>
          <pc:docMk/>
          <pc:sldMk cId="2621621636" sldId="291"/>
        </pc:sldMkLst>
        <pc:spChg chg="mod">
          <ac:chgData name="Rob Heathcote" userId="62419938-1f1d-43ca-9327-cfd6c1894440" providerId="ADAL" clId="{14933B22-CE16-40FA-806D-F5A17F595228}" dt="2020-03-05T09:32:22.232" v="147" actId="207"/>
          <ac:spMkLst>
            <pc:docMk/>
            <pc:sldMk cId="2621621636" sldId="291"/>
            <ac:spMk id="4" creationId="{00000000-0000-0000-0000-000000000000}"/>
          </ac:spMkLst>
        </pc:spChg>
      </pc:sldChg>
      <pc:sldChg chg="modSp">
        <pc:chgData name="Rob Heathcote" userId="62419938-1f1d-43ca-9327-cfd6c1894440" providerId="ADAL" clId="{14933B22-CE16-40FA-806D-F5A17F595228}" dt="2020-03-05T09:32:34.585" v="153" actId="207"/>
        <pc:sldMkLst>
          <pc:docMk/>
          <pc:sldMk cId="3136642099" sldId="292"/>
        </pc:sldMkLst>
        <pc:spChg chg="mod">
          <ac:chgData name="Rob Heathcote" userId="62419938-1f1d-43ca-9327-cfd6c1894440" providerId="ADAL" clId="{14933B22-CE16-40FA-806D-F5A17F595228}" dt="2020-03-05T09:32:34.585" v="153" actId="207"/>
          <ac:spMkLst>
            <pc:docMk/>
            <pc:sldMk cId="3136642099" sldId="292"/>
            <ac:spMk id="4" creationId="{00000000-0000-0000-0000-000000000000}"/>
          </ac:spMkLst>
        </pc:spChg>
      </pc:sldChg>
      <pc:sldChg chg="modSp">
        <pc:chgData name="Rob Heathcote" userId="62419938-1f1d-43ca-9327-cfd6c1894440" providerId="ADAL" clId="{14933B22-CE16-40FA-806D-F5A17F595228}" dt="2020-03-05T09:32:40.744" v="154" actId="207"/>
        <pc:sldMkLst>
          <pc:docMk/>
          <pc:sldMk cId="2300425221" sldId="295"/>
        </pc:sldMkLst>
        <pc:spChg chg="mod">
          <ac:chgData name="Rob Heathcote" userId="62419938-1f1d-43ca-9327-cfd6c1894440" providerId="ADAL" clId="{14933B22-CE16-40FA-806D-F5A17F595228}" dt="2020-03-05T09:32:40.744" v="154" actId="207"/>
          <ac:spMkLst>
            <pc:docMk/>
            <pc:sldMk cId="2300425221" sldId="295"/>
            <ac:spMk id="4" creationId="{00000000-0000-0000-0000-000000000000}"/>
          </ac:spMkLst>
        </pc:spChg>
      </pc:sldChg>
      <pc:sldChg chg="modSp">
        <pc:chgData name="Rob Heathcote" userId="62419938-1f1d-43ca-9327-cfd6c1894440" providerId="ADAL" clId="{14933B22-CE16-40FA-806D-F5A17F595228}" dt="2020-03-05T09:33:22.130" v="163"/>
        <pc:sldMkLst>
          <pc:docMk/>
          <pc:sldMk cId="3331707200" sldId="301"/>
        </pc:sldMkLst>
        <pc:graphicFrameChg chg="mod">
          <ac:chgData name="Rob Heathcote" userId="62419938-1f1d-43ca-9327-cfd6c1894440" providerId="ADAL" clId="{14933B22-CE16-40FA-806D-F5A17F595228}" dt="2020-03-05T09:33:18.911" v="162"/>
          <ac:graphicFrameMkLst>
            <pc:docMk/>
            <pc:sldMk cId="3331707200" sldId="301"/>
            <ac:graphicFrameMk id="4" creationId="{00000000-0000-0000-0000-000000000000}"/>
          </ac:graphicFrameMkLst>
        </pc:graphicFrameChg>
        <pc:graphicFrameChg chg="mod">
          <ac:chgData name="Rob Heathcote" userId="62419938-1f1d-43ca-9327-cfd6c1894440" providerId="ADAL" clId="{14933B22-CE16-40FA-806D-F5A17F595228}" dt="2020-03-05T09:33:22.130" v="163"/>
          <ac:graphicFrameMkLst>
            <pc:docMk/>
            <pc:sldMk cId="3331707200" sldId="301"/>
            <ac:graphicFrameMk id="6" creationId="{00000000-0000-0000-0000-000000000000}"/>
          </ac:graphicFrameMkLst>
        </pc:graphicFrameChg>
      </pc:sldChg>
      <pc:sldChg chg="modSp">
        <pc:chgData name="Rob Heathcote" userId="62419938-1f1d-43ca-9327-cfd6c1894440" providerId="ADAL" clId="{14933B22-CE16-40FA-806D-F5A17F595228}" dt="2020-03-05T09:33:02.399" v="160" actId="207"/>
        <pc:sldMkLst>
          <pc:docMk/>
          <pc:sldMk cId="3240171118" sldId="306"/>
        </pc:sldMkLst>
        <pc:graphicFrameChg chg="modGraphic">
          <ac:chgData name="Rob Heathcote" userId="62419938-1f1d-43ca-9327-cfd6c1894440" providerId="ADAL" clId="{14933B22-CE16-40FA-806D-F5A17F595228}" dt="2020-03-05T09:33:02.399" v="160" actId="207"/>
          <ac:graphicFrameMkLst>
            <pc:docMk/>
            <pc:sldMk cId="3240171118" sldId="306"/>
            <ac:graphicFrameMk id="16" creationId="{00000000-0000-0000-0000-000000000000}"/>
          </ac:graphicFrameMkLst>
        </pc:graphicFrameChg>
      </pc:sldChg>
      <pc:sldChg chg="modSp">
        <pc:chgData name="Rob Heathcote" userId="62419938-1f1d-43ca-9327-cfd6c1894440" providerId="ADAL" clId="{14933B22-CE16-40FA-806D-F5A17F595228}" dt="2020-03-05T09:33:29.426" v="165"/>
        <pc:sldMkLst>
          <pc:docMk/>
          <pc:sldMk cId="555319969" sldId="312"/>
        </pc:sldMkLst>
        <pc:graphicFrameChg chg="mod">
          <ac:chgData name="Rob Heathcote" userId="62419938-1f1d-43ca-9327-cfd6c1894440" providerId="ADAL" clId="{14933B22-CE16-40FA-806D-F5A17F595228}" dt="2020-03-05T09:33:27.003" v="164"/>
          <ac:graphicFrameMkLst>
            <pc:docMk/>
            <pc:sldMk cId="555319969" sldId="312"/>
            <ac:graphicFrameMk id="12" creationId="{00000000-0000-0000-0000-000000000000}"/>
          </ac:graphicFrameMkLst>
        </pc:graphicFrameChg>
        <pc:graphicFrameChg chg="mod">
          <ac:chgData name="Rob Heathcote" userId="62419938-1f1d-43ca-9327-cfd6c1894440" providerId="ADAL" clId="{14933B22-CE16-40FA-806D-F5A17F595228}" dt="2020-03-05T09:33:29.426" v="165"/>
          <ac:graphicFrameMkLst>
            <pc:docMk/>
            <pc:sldMk cId="555319969" sldId="312"/>
            <ac:graphicFrameMk id="13" creationId="{00000000-0000-0000-0000-000000000000}"/>
          </ac:graphicFrameMkLst>
        </pc:graphicFrameChg>
      </pc:sldChg>
      <pc:sldChg chg="modSp">
        <pc:chgData name="Rob Heathcote" userId="62419938-1f1d-43ca-9327-cfd6c1894440" providerId="ADAL" clId="{14933B22-CE16-40FA-806D-F5A17F595228}" dt="2020-03-05T09:31:21.609" v="126" actId="207"/>
        <pc:sldMkLst>
          <pc:docMk/>
          <pc:sldMk cId="1937822333" sldId="313"/>
        </pc:sldMkLst>
        <pc:graphicFrameChg chg="modGraphic">
          <ac:chgData name="Rob Heathcote" userId="62419938-1f1d-43ca-9327-cfd6c1894440" providerId="ADAL" clId="{14933B22-CE16-40FA-806D-F5A17F595228}" dt="2020-03-05T09:31:21.609" v="126" actId="207"/>
          <ac:graphicFrameMkLst>
            <pc:docMk/>
            <pc:sldMk cId="1937822333" sldId="313"/>
            <ac:graphicFrameMk id="5" creationId="{00000000-0000-0000-0000-000000000000}"/>
          </ac:graphicFrameMkLst>
        </pc:graphicFrameChg>
      </pc:sldChg>
      <pc:sldChg chg="addSp delSp modSp">
        <pc:chgData name="Rob Heathcote" userId="62419938-1f1d-43ca-9327-cfd6c1894440" providerId="ADAL" clId="{14933B22-CE16-40FA-806D-F5A17F595228}" dt="2020-03-05T09:29:06.344" v="98"/>
        <pc:sldMkLst>
          <pc:docMk/>
          <pc:sldMk cId="3554935877" sldId="315"/>
        </pc:sldMkLst>
        <pc:spChg chg="del">
          <ac:chgData name="Rob Heathcote" userId="62419938-1f1d-43ca-9327-cfd6c1894440" providerId="ADAL" clId="{14933B22-CE16-40FA-806D-F5A17F595228}" dt="2020-03-05T09:28:48.272" v="95" actId="478"/>
          <ac:spMkLst>
            <pc:docMk/>
            <pc:sldMk cId="3554935877" sldId="315"/>
            <ac:spMk id="5" creationId="{CEA1D3DF-B89A-4F17-BF4F-0C46B00B2C23}"/>
          </ac:spMkLst>
        </pc:spChg>
        <pc:picChg chg="del">
          <ac:chgData name="Rob Heathcote" userId="62419938-1f1d-43ca-9327-cfd6c1894440" providerId="ADAL" clId="{14933B22-CE16-40FA-806D-F5A17F595228}" dt="2020-03-05T09:28:49.431" v="96" actId="478"/>
          <ac:picMkLst>
            <pc:docMk/>
            <pc:sldMk cId="3554935877" sldId="315"/>
            <ac:picMk id="4" creationId="{3ED50421-8062-4189-AB03-074EC54E5BE4}"/>
          </ac:picMkLst>
        </pc:picChg>
        <pc:picChg chg="add mod ord modCrop">
          <ac:chgData name="Rob Heathcote" userId="62419938-1f1d-43ca-9327-cfd6c1894440" providerId="ADAL" clId="{14933B22-CE16-40FA-806D-F5A17F595228}" dt="2020-03-05T09:28:37.943" v="94" actId="732"/>
          <ac:picMkLst>
            <pc:docMk/>
            <pc:sldMk cId="3554935877" sldId="315"/>
            <ac:picMk id="7" creationId="{02788E8C-B55E-4C7D-9458-ED3296B9B725}"/>
          </ac:picMkLst>
        </pc:picChg>
        <pc:picChg chg="add del">
          <ac:chgData name="Rob Heathcote" userId="62419938-1f1d-43ca-9327-cfd6c1894440" providerId="ADAL" clId="{14933B22-CE16-40FA-806D-F5A17F595228}" dt="2020-03-05T09:29:06.344" v="98"/>
          <ac:picMkLst>
            <pc:docMk/>
            <pc:sldMk cId="3554935877" sldId="315"/>
            <ac:picMk id="9" creationId="{F0AD7F15-07D0-4293-87C9-C05299B47F19}"/>
          </ac:picMkLst>
        </pc:picChg>
        <pc:picChg chg="del">
          <ac:chgData name="Rob Heathcote" userId="62419938-1f1d-43ca-9327-cfd6c1894440" providerId="ADAL" clId="{14933B22-CE16-40FA-806D-F5A17F595228}" dt="2020-03-05T09:28:17.232" v="81" actId="478"/>
          <ac:picMkLst>
            <pc:docMk/>
            <pc:sldMk cId="3554935877" sldId="315"/>
            <ac:picMk id="1028" creationId="{1D2205E5-71D2-43EA-9C85-894E3807F6EF}"/>
          </ac:picMkLst>
        </pc:picChg>
      </pc:sldChg>
      <pc:sldChg chg="delSp">
        <pc:chgData name="Rob Heathcote" userId="62419938-1f1d-43ca-9327-cfd6c1894440" providerId="ADAL" clId="{14933B22-CE16-40FA-806D-F5A17F595228}" dt="2020-03-05T09:29:25.406" v="100" actId="478"/>
        <pc:sldMkLst>
          <pc:docMk/>
          <pc:sldMk cId="3591071188" sldId="316"/>
        </pc:sldMkLst>
        <pc:spChg chg="del">
          <ac:chgData name="Rob Heathcote" userId="62419938-1f1d-43ca-9327-cfd6c1894440" providerId="ADAL" clId="{14933B22-CE16-40FA-806D-F5A17F595228}" dt="2020-03-05T09:29:25.406" v="100" actId="478"/>
          <ac:spMkLst>
            <pc:docMk/>
            <pc:sldMk cId="3591071188" sldId="316"/>
            <ac:spMk id="4" creationId="{D6206177-56CA-417E-8E62-65A1AC303D8F}"/>
          </ac:spMkLst>
        </pc:spChg>
      </pc:sldChg>
      <pc:sldChg chg="delSp">
        <pc:chgData name="Rob Heathcote" userId="62419938-1f1d-43ca-9327-cfd6c1894440" providerId="ADAL" clId="{14933B22-CE16-40FA-806D-F5A17F595228}" dt="2020-03-05T09:29:32" v="101" actId="478"/>
        <pc:sldMkLst>
          <pc:docMk/>
          <pc:sldMk cId="3377395835" sldId="317"/>
        </pc:sldMkLst>
        <pc:spChg chg="del">
          <ac:chgData name="Rob Heathcote" userId="62419938-1f1d-43ca-9327-cfd6c1894440" providerId="ADAL" clId="{14933B22-CE16-40FA-806D-F5A17F595228}" dt="2020-03-05T09:29:32" v="101" actId="478"/>
          <ac:spMkLst>
            <pc:docMk/>
            <pc:sldMk cId="3377395835" sldId="317"/>
            <ac:spMk id="4" creationId="{F36E195C-2528-45F8-A2AA-4D6CFD0800E7}"/>
          </ac:spMkLst>
        </pc:spChg>
      </pc:sldChg>
      <pc:sldChg chg="delSp">
        <pc:chgData name="Rob Heathcote" userId="62419938-1f1d-43ca-9327-cfd6c1894440" providerId="ADAL" clId="{14933B22-CE16-40FA-806D-F5A17F595228}" dt="2020-03-05T09:29:38.063" v="102" actId="478"/>
        <pc:sldMkLst>
          <pc:docMk/>
          <pc:sldMk cId="1331524694" sldId="318"/>
        </pc:sldMkLst>
        <pc:spChg chg="del">
          <ac:chgData name="Rob Heathcote" userId="62419938-1f1d-43ca-9327-cfd6c1894440" providerId="ADAL" clId="{14933B22-CE16-40FA-806D-F5A17F595228}" dt="2020-03-05T09:29:38.063" v="102" actId="478"/>
          <ac:spMkLst>
            <pc:docMk/>
            <pc:sldMk cId="1331524694" sldId="318"/>
            <ac:spMk id="4" creationId="{DF023BE3-2D7E-416D-9DF1-4E8BDFDA9BCB}"/>
          </ac:spMkLst>
        </pc:spChg>
      </pc:sldChg>
      <pc:sldChg chg="delSp">
        <pc:chgData name="Rob Heathcote" userId="62419938-1f1d-43ca-9327-cfd6c1894440" providerId="ADAL" clId="{14933B22-CE16-40FA-806D-F5A17F595228}" dt="2020-03-05T09:29:44.592" v="103" actId="478"/>
        <pc:sldMkLst>
          <pc:docMk/>
          <pc:sldMk cId="2666053668" sldId="319"/>
        </pc:sldMkLst>
        <pc:spChg chg="del">
          <ac:chgData name="Rob Heathcote" userId="62419938-1f1d-43ca-9327-cfd6c1894440" providerId="ADAL" clId="{14933B22-CE16-40FA-806D-F5A17F595228}" dt="2020-03-05T09:29:44.592" v="103" actId="478"/>
          <ac:spMkLst>
            <pc:docMk/>
            <pc:sldMk cId="2666053668" sldId="319"/>
            <ac:spMk id="4" creationId="{D562DEE5-913C-45DA-BA99-914484793CBC}"/>
          </ac:spMkLst>
        </pc:spChg>
      </pc:sldChg>
      <pc:sldChg chg="delSp modSp">
        <pc:chgData name="Rob Heathcote" userId="62419938-1f1d-43ca-9327-cfd6c1894440" providerId="ADAL" clId="{14933B22-CE16-40FA-806D-F5A17F595228}" dt="2020-03-05T09:34:12.400" v="174" actId="20577"/>
        <pc:sldMkLst>
          <pc:docMk/>
          <pc:sldMk cId="2547750006" sldId="320"/>
        </pc:sldMkLst>
        <pc:spChg chg="mod">
          <ac:chgData name="Rob Heathcote" userId="62419938-1f1d-43ca-9327-cfd6c1894440" providerId="ADAL" clId="{14933B22-CE16-40FA-806D-F5A17F595228}" dt="2020-03-05T09:34:12.400" v="174" actId="20577"/>
          <ac:spMkLst>
            <pc:docMk/>
            <pc:sldMk cId="2547750006" sldId="320"/>
            <ac:spMk id="3" creationId="{C558FFD0-10E7-4741-B83D-7AED62FE1C5E}"/>
          </ac:spMkLst>
        </pc:spChg>
        <pc:spChg chg="del">
          <ac:chgData name="Rob Heathcote" userId="62419938-1f1d-43ca-9327-cfd6c1894440" providerId="ADAL" clId="{14933B22-CE16-40FA-806D-F5A17F595228}" dt="2020-03-05T09:29:55.456" v="104" actId="478"/>
          <ac:spMkLst>
            <pc:docMk/>
            <pc:sldMk cId="2547750006" sldId="320"/>
            <ac:spMk id="4" creationId="{7B1DA7E7-646D-42B3-BE6E-C2248B2C9EC4}"/>
          </ac:spMkLst>
        </pc:spChg>
        <pc:spChg chg="del">
          <ac:chgData name="Rob Heathcote" userId="62419938-1f1d-43ca-9327-cfd6c1894440" providerId="ADAL" clId="{14933B22-CE16-40FA-806D-F5A17F595228}" dt="2020-03-05T09:33:59.271" v="166" actId="478"/>
          <ac:spMkLst>
            <pc:docMk/>
            <pc:sldMk cId="2547750006" sldId="320"/>
            <ac:spMk id="5" creationId="{5DD985DE-CE1D-40C7-A7D9-4DB53CA016E8}"/>
          </ac:spMkLst>
        </pc:spChg>
      </pc:sldChg>
      <pc:sldChg chg="delSp">
        <pc:chgData name="Rob Heathcote" userId="62419938-1f1d-43ca-9327-cfd6c1894440" providerId="ADAL" clId="{14933B22-CE16-40FA-806D-F5A17F595228}" dt="2020-03-05T09:29:59.135" v="105" actId="478"/>
        <pc:sldMkLst>
          <pc:docMk/>
          <pc:sldMk cId="3246953194" sldId="322"/>
        </pc:sldMkLst>
        <pc:spChg chg="del">
          <ac:chgData name="Rob Heathcote" userId="62419938-1f1d-43ca-9327-cfd6c1894440" providerId="ADAL" clId="{14933B22-CE16-40FA-806D-F5A17F595228}" dt="2020-03-05T09:29:59.135" v="105" actId="478"/>
          <ac:spMkLst>
            <pc:docMk/>
            <pc:sldMk cId="3246953194" sldId="322"/>
            <ac:spMk id="4" creationId="{DBB36767-BFB8-4C6E-8201-2F32667B5636}"/>
          </ac:spMkLst>
        </pc:spChg>
      </pc:sldChg>
      <pc:sldMasterChg chg="modSldLayout">
        <pc:chgData name="Rob Heathcote" userId="62419938-1f1d-43ca-9327-cfd6c1894440" providerId="ADAL" clId="{14933B22-CE16-40FA-806D-F5A17F595228}" dt="2020-03-05T09:29:19.312" v="99" actId="478"/>
        <pc:sldMasterMkLst>
          <pc:docMk/>
          <pc:sldMasterMk cId="3316734550" sldId="2147483648"/>
        </pc:sldMasterMkLst>
        <pc:sldLayoutChg chg="addSp delSp modSp">
          <pc:chgData name="Rob Heathcote" userId="62419938-1f1d-43ca-9327-cfd6c1894440" providerId="ADAL" clId="{14933B22-CE16-40FA-806D-F5A17F595228}" dt="2020-03-05T08:11:12.085" v="6" actId="962"/>
          <pc:sldLayoutMkLst>
            <pc:docMk/>
            <pc:sldMasterMk cId="3316734550" sldId="2147483648"/>
            <pc:sldLayoutMk cId="3886385901" sldId="2147483649"/>
          </pc:sldLayoutMkLst>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3"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4" creationId="{00000000-0000-0000-0000-000000000000}"/>
            </ac:spMkLst>
          </pc:sp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2" creationId="{00000000-0000-0000-0000-000000000000}"/>
            </ac:picMkLst>
          </pc:picChg>
          <pc:picChg chg="add mod">
            <ac:chgData name="Rob Heathcote" userId="62419938-1f1d-43ca-9327-cfd6c1894440" providerId="ADAL" clId="{14933B22-CE16-40FA-806D-F5A17F595228}" dt="2020-03-05T08:11:12.085" v="6" actId="962"/>
            <ac:picMkLst>
              <pc:docMk/>
              <pc:sldMasterMk cId="3316734550" sldId="2147483648"/>
              <pc:sldLayoutMk cId="3886385901" sldId="2147483649"/>
              <ac:picMk id="5" creationId="{466C617B-0A74-4623-A698-327CD1F18CC4}"/>
            </ac:picMkLst>
          </pc:pic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14933B22-CE16-40FA-806D-F5A17F595228}" dt="2020-03-05T08:10:58.061" v="3"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14933B22-CE16-40FA-806D-F5A17F595228}" dt="2020-03-05T08:24:41.829" v="71" actId="20577"/>
          <pc:sldLayoutMkLst>
            <pc:docMk/>
            <pc:sldMasterMk cId="3316734550" sldId="2147483648"/>
            <pc:sldLayoutMk cId="2849720375" sldId="2147483652"/>
          </pc:sldLayoutMkLst>
          <pc:spChg chg="mod">
            <ac:chgData name="Rob Heathcote" userId="62419938-1f1d-43ca-9327-cfd6c1894440" providerId="ADAL" clId="{14933B22-CE16-40FA-806D-F5A17F595228}" dt="2020-03-05T08:24:41.829" v="71" actId="20577"/>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14933B22-CE16-40FA-806D-F5A17F595228}" dt="2020-03-05T08:13:36.886" v="18"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14933B22-CE16-40FA-806D-F5A17F595228}" dt="2020-03-05T08:15:54.413" v="52" actId="171"/>
            <ac:picMkLst>
              <pc:docMk/>
              <pc:sldMasterMk cId="3316734550" sldId="2147483648"/>
              <pc:sldLayoutMk cId="2849720375" sldId="2147483652"/>
              <ac:picMk id="5" creationId="{B476A126-1F7E-4247-8667-B9F285563C50}"/>
            </ac:picMkLst>
          </pc:picChg>
          <pc:picChg chg="del">
            <ac:chgData name="Rob Heathcote" userId="62419938-1f1d-43ca-9327-cfd6c1894440" providerId="ADAL" clId="{14933B22-CE16-40FA-806D-F5A17F595228}" dt="2020-03-05T08:15:34.069" v="46"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14933B22-CE16-40FA-806D-F5A17F595228}" dt="2020-03-05T08:14:08.262" v="29" actId="478"/>
            <ac:picMkLst>
              <pc:docMk/>
              <pc:sldMasterMk cId="3316734550" sldId="2147483648"/>
              <pc:sldLayoutMk cId="2849720375" sldId="2147483652"/>
              <ac:picMk id="10" creationId="{3E64B0F4-63BD-40C0-B78C-48A319E73C67}"/>
            </ac:picMkLst>
          </pc:picChg>
        </pc:sldLayoutChg>
        <pc:sldLayoutChg chg="addSp delSp modSp">
          <pc:chgData name="Rob Heathcote" userId="62419938-1f1d-43ca-9327-cfd6c1894440" providerId="ADAL" clId="{14933B22-CE16-40FA-806D-F5A17F595228}" dt="2020-03-05T08:24:51.510" v="72"/>
          <pc:sldLayoutMkLst>
            <pc:docMk/>
            <pc:sldMasterMk cId="3316734550" sldId="2147483648"/>
            <pc:sldLayoutMk cId="4180777422" sldId="2147483653"/>
          </pc:sldLayoutMkLst>
          <pc:spChg chg="mod">
            <ac:chgData name="Rob Heathcote" userId="62419938-1f1d-43ca-9327-cfd6c1894440" providerId="ADAL" clId="{14933B22-CE16-40FA-806D-F5A17F595228}" dt="2020-03-05T08:13:57.720" v="26" actId="207"/>
            <ac:spMkLst>
              <pc:docMk/>
              <pc:sldMasterMk cId="3316734550" sldId="2147483648"/>
              <pc:sldLayoutMk cId="4180777422" sldId="2147483653"/>
              <ac:spMk id="12" creationId="{00000000-0000-0000-0000-000000000000}"/>
            </ac:spMkLst>
          </pc:spChg>
          <pc:spChg chg="mod">
            <ac:chgData name="Rob Heathcote" userId="62419938-1f1d-43ca-9327-cfd6c1894440" providerId="ADAL" clId="{14933B22-CE16-40FA-806D-F5A17F595228}" dt="2020-03-05T08:24:51.510" v="72"/>
            <ac:spMkLst>
              <pc:docMk/>
              <pc:sldMasterMk cId="3316734550" sldId="2147483648"/>
              <pc:sldLayoutMk cId="4180777422" sldId="2147483653"/>
              <ac:spMk id="14" creationId="{00000000-0000-0000-0000-000000000000}"/>
            </ac:spMkLst>
          </pc:spChg>
          <pc:picChg chg="del">
            <ac:chgData name="Rob Heathcote" userId="62419938-1f1d-43ca-9327-cfd6c1894440" providerId="ADAL" clId="{14933B22-CE16-40FA-806D-F5A17F595228}" dt="2020-03-05T08:15:32.950" v="45" actId="478"/>
            <ac:picMkLst>
              <pc:docMk/>
              <pc:sldMasterMk cId="3316734550" sldId="2147483648"/>
              <pc:sldLayoutMk cId="4180777422" sldId="2147483653"/>
              <ac:picMk id="7" creationId="{00000000-0000-0000-0000-000000000000}"/>
            </ac:picMkLst>
          </pc:picChg>
          <pc:picChg chg="add ord">
            <ac:chgData name="Rob Heathcote" userId="62419938-1f1d-43ca-9327-cfd6c1894440" providerId="ADAL" clId="{14933B22-CE16-40FA-806D-F5A17F595228}" dt="2020-03-05T08:15:57.367" v="54" actId="171"/>
            <ac:picMkLst>
              <pc:docMk/>
              <pc:sldMasterMk cId="3316734550" sldId="2147483648"/>
              <pc:sldLayoutMk cId="4180777422" sldId="2147483653"/>
              <ac:picMk id="8" creationId="{6683FD12-8041-4AC8-8747-9C9D139BEC3E}"/>
            </ac:picMkLst>
          </pc:picChg>
        </pc:sldLayoutChg>
        <pc:sldLayoutChg chg="addSp delSp modSp setBg">
          <pc:chgData name="Rob Heathcote" userId="62419938-1f1d-43ca-9327-cfd6c1894440" providerId="ADAL" clId="{14933B22-CE16-40FA-806D-F5A17F595228}" dt="2020-03-05T08:12:49.423" v="14" actId="207"/>
          <pc:sldLayoutMkLst>
            <pc:docMk/>
            <pc:sldMasterMk cId="3316734550" sldId="2147483648"/>
            <pc:sldLayoutMk cId="2265425468" sldId="2147483654"/>
          </pc:sldLayoutMkLst>
          <pc:spChg chg="mod">
            <ac:chgData name="Rob Heathcote" userId="62419938-1f1d-43ca-9327-cfd6c1894440" providerId="ADAL" clId="{14933B22-CE16-40FA-806D-F5A17F595228}" dt="2020-03-05T08:12:49.423" v="14" actId="207"/>
            <ac:spMkLst>
              <pc:docMk/>
              <pc:sldMasterMk cId="3316734550" sldId="2147483648"/>
              <pc:sldLayoutMk cId="2265425468" sldId="2147483654"/>
              <ac:spMk id="10" creationId="{00000000-0000-0000-0000-000000000000}"/>
            </ac:spMkLst>
          </pc:spChg>
          <pc:picChg chg="add del">
            <ac:chgData name="Rob Heathcote" userId="62419938-1f1d-43ca-9327-cfd6c1894440" providerId="ADAL" clId="{14933B22-CE16-40FA-806D-F5A17F595228}" dt="2020-03-05T08:12:25.927" v="10"/>
            <ac:picMkLst>
              <pc:docMk/>
              <pc:sldMasterMk cId="3316734550" sldId="2147483648"/>
              <pc:sldLayoutMk cId="2265425468" sldId="2147483654"/>
              <ac:picMk id="6" creationId="{8EC79629-24AD-40DB-82FB-1CE69AA95B39}"/>
            </ac:picMkLst>
          </pc:picChg>
        </pc:sldLayoutChg>
        <pc:sldLayoutChg chg="addSp delSp modSp">
          <pc:chgData name="Rob Heathcote" userId="62419938-1f1d-43ca-9327-cfd6c1894440" providerId="ADAL" clId="{14933B22-CE16-40FA-806D-F5A17F595228}" dt="2020-03-05T08:24:53.534" v="73"/>
          <pc:sldLayoutMkLst>
            <pc:docMk/>
            <pc:sldMasterMk cId="3316734550" sldId="2147483648"/>
            <pc:sldLayoutMk cId="2400860605" sldId="2147483655"/>
          </pc:sldLayoutMkLst>
          <pc:spChg chg="mod">
            <ac:chgData name="Rob Heathcote" userId="62419938-1f1d-43ca-9327-cfd6c1894440" providerId="ADAL" clId="{14933B22-CE16-40FA-806D-F5A17F595228}" dt="2020-03-05T08:14:00.049" v="27" actId="207"/>
            <ac:spMkLst>
              <pc:docMk/>
              <pc:sldMasterMk cId="3316734550" sldId="2147483648"/>
              <pc:sldLayoutMk cId="2400860605" sldId="2147483655"/>
              <ac:spMk id="10" creationId="{00000000-0000-0000-0000-000000000000}"/>
            </ac:spMkLst>
          </pc:spChg>
          <pc:spChg chg="mod">
            <ac:chgData name="Rob Heathcote" userId="62419938-1f1d-43ca-9327-cfd6c1894440" providerId="ADAL" clId="{14933B22-CE16-40FA-806D-F5A17F595228}" dt="2020-03-05T08:24:53.534" v="73"/>
            <ac:spMkLst>
              <pc:docMk/>
              <pc:sldMasterMk cId="3316734550" sldId="2147483648"/>
              <pc:sldLayoutMk cId="2400860605" sldId="2147483655"/>
              <ac:spMk id="13" creationId="{00000000-0000-0000-0000-000000000000}"/>
            </ac:spMkLst>
          </pc:spChg>
          <pc:picChg chg="del">
            <ac:chgData name="Rob Heathcote" userId="62419938-1f1d-43ca-9327-cfd6c1894440" providerId="ADAL" clId="{14933B22-CE16-40FA-806D-F5A17F595228}" dt="2020-03-05T08:15:31.861" v="44" actId="478"/>
            <ac:picMkLst>
              <pc:docMk/>
              <pc:sldMasterMk cId="3316734550" sldId="2147483648"/>
              <pc:sldLayoutMk cId="2400860605" sldId="2147483655"/>
              <ac:picMk id="7" creationId="{00000000-0000-0000-0000-000000000000}"/>
            </ac:picMkLst>
          </pc:picChg>
          <pc:picChg chg="add mod ord">
            <ac:chgData name="Rob Heathcote" userId="62419938-1f1d-43ca-9327-cfd6c1894440" providerId="ADAL" clId="{14933B22-CE16-40FA-806D-F5A17F595228}" dt="2020-03-05T08:16:01.438" v="58" actId="1035"/>
            <ac:picMkLst>
              <pc:docMk/>
              <pc:sldMasterMk cId="3316734550" sldId="2147483648"/>
              <pc:sldLayoutMk cId="2400860605" sldId="2147483655"/>
              <ac:picMk id="8" creationId="{9AB88C09-EB33-4683-BA84-9318ADF5D584}"/>
            </ac:picMkLst>
          </pc:picChg>
        </pc:sldLayoutChg>
        <pc:sldLayoutChg chg="addSp delSp modSp">
          <pc:chgData name="Rob Heathcote" userId="62419938-1f1d-43ca-9327-cfd6c1894440" providerId="ADAL" clId="{14933B22-CE16-40FA-806D-F5A17F595228}" dt="2020-03-05T08:24:55.605" v="74"/>
          <pc:sldLayoutMkLst>
            <pc:docMk/>
            <pc:sldMasterMk cId="3316734550" sldId="2147483648"/>
            <pc:sldLayoutMk cId="3315833090" sldId="2147483656"/>
          </pc:sldLayoutMkLst>
          <pc:spChg chg="mod">
            <ac:chgData name="Rob Heathcote" userId="62419938-1f1d-43ca-9327-cfd6c1894440" providerId="ADAL" clId="{14933B22-CE16-40FA-806D-F5A17F595228}" dt="2020-03-05T08:14:01.793" v="28" actId="207"/>
            <ac:spMkLst>
              <pc:docMk/>
              <pc:sldMasterMk cId="3316734550" sldId="2147483648"/>
              <pc:sldLayoutMk cId="3315833090" sldId="2147483656"/>
              <ac:spMk id="10" creationId="{00000000-0000-0000-0000-000000000000}"/>
            </ac:spMkLst>
          </pc:spChg>
          <pc:spChg chg="add del mod">
            <ac:chgData name="Rob Heathcote" userId="62419938-1f1d-43ca-9327-cfd6c1894440" providerId="ADAL" clId="{14933B22-CE16-40FA-806D-F5A17F595228}" dt="2020-03-05T08:24:55.605" v="74"/>
            <ac:spMkLst>
              <pc:docMk/>
              <pc:sldMasterMk cId="3316734550" sldId="2147483648"/>
              <pc:sldLayoutMk cId="3315833090" sldId="2147483656"/>
              <ac:spMk id="13" creationId="{00000000-0000-0000-0000-000000000000}"/>
            </ac:spMkLst>
          </pc:spChg>
          <pc:picChg chg="del">
            <ac:chgData name="Rob Heathcote" userId="62419938-1f1d-43ca-9327-cfd6c1894440" providerId="ADAL" clId="{14933B22-CE16-40FA-806D-F5A17F595228}" dt="2020-03-05T08:15:30.558" v="43" actId="478"/>
            <ac:picMkLst>
              <pc:docMk/>
              <pc:sldMasterMk cId="3316734550" sldId="2147483648"/>
              <pc:sldLayoutMk cId="3315833090" sldId="2147483656"/>
              <ac:picMk id="6" creationId="{00000000-0000-0000-0000-000000000000}"/>
            </ac:picMkLst>
          </pc:picChg>
          <pc:picChg chg="add ord">
            <ac:chgData name="Rob Heathcote" userId="62419938-1f1d-43ca-9327-cfd6c1894440" providerId="ADAL" clId="{14933B22-CE16-40FA-806D-F5A17F595228}" dt="2020-03-05T08:16:04.654" v="60" actId="171"/>
            <ac:picMkLst>
              <pc:docMk/>
              <pc:sldMasterMk cId="3316734550" sldId="2147483648"/>
              <pc:sldLayoutMk cId="3315833090" sldId="2147483656"/>
              <ac:picMk id="7" creationId="{E9557E1F-0F03-4A92-9BAD-019933EFD868}"/>
            </ac:picMkLst>
          </pc:picChg>
        </pc:sldLayoutChg>
        <pc:sldLayoutChg chg="addSp delSp modSp setBg">
          <pc:chgData name="Rob Heathcote" userId="62419938-1f1d-43ca-9327-cfd6c1894440" providerId="ADAL" clId="{14933B22-CE16-40FA-806D-F5A17F595228}" dt="2020-03-05T09:25:52.622" v="77" actId="14100"/>
          <pc:sldLayoutMkLst>
            <pc:docMk/>
            <pc:sldMasterMk cId="3316734550" sldId="2147483648"/>
            <pc:sldLayoutMk cId="393927180" sldId="2147483664"/>
          </pc:sldLayoutMkLst>
          <pc:spChg chg="mod">
            <ac:chgData name="Rob Heathcote" userId="62419938-1f1d-43ca-9327-cfd6c1894440" providerId="ADAL" clId="{14933B22-CE16-40FA-806D-F5A17F595228}" dt="2020-03-05T08:12:43.541" v="13" actId="207"/>
            <ac:spMkLst>
              <pc:docMk/>
              <pc:sldMasterMk cId="3316734550" sldId="2147483648"/>
              <pc:sldLayoutMk cId="393927180" sldId="2147483664"/>
              <ac:spMk id="6" creationId="{00000000-0000-0000-0000-000000000000}"/>
            </ac:spMkLst>
          </pc:spChg>
          <pc:picChg chg="add del">
            <ac:chgData name="Rob Heathcote" userId="62419938-1f1d-43ca-9327-cfd6c1894440" providerId="ADAL" clId="{14933B22-CE16-40FA-806D-F5A17F595228}" dt="2020-03-05T08:13:30.032" v="16"/>
            <ac:picMkLst>
              <pc:docMk/>
              <pc:sldMasterMk cId="3316734550" sldId="2147483648"/>
              <pc:sldLayoutMk cId="393927180" sldId="2147483664"/>
              <ac:picMk id="5" creationId="{0E24EF5F-2681-4CDC-B414-248472D2E65E}"/>
            </ac:picMkLst>
          </pc:picChg>
          <pc:cxnChg chg="mod">
            <ac:chgData name="Rob Heathcote" userId="62419938-1f1d-43ca-9327-cfd6c1894440" providerId="ADAL" clId="{14933B22-CE16-40FA-806D-F5A17F595228}" dt="2020-03-05T09:25:52.622" v="77"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14933B22-CE16-40FA-806D-F5A17F595228}" dt="2020-03-05T08:24:57.501" v="75"/>
          <pc:sldLayoutMkLst>
            <pc:docMk/>
            <pc:sldMasterMk cId="3316734550" sldId="2147483648"/>
            <pc:sldLayoutMk cId="2767036606" sldId="2147483665"/>
          </pc:sldLayoutMkLst>
          <pc:spChg chg="mod">
            <ac:chgData name="Rob Heathcote" userId="62419938-1f1d-43ca-9327-cfd6c1894440" providerId="ADAL" clId="{14933B22-CE16-40FA-806D-F5A17F595228}" dt="2020-03-05T08:13:48.712" v="25" actId="20577"/>
            <ac:spMkLst>
              <pc:docMk/>
              <pc:sldMasterMk cId="3316734550" sldId="2147483648"/>
              <pc:sldLayoutMk cId="2767036606" sldId="2147483665"/>
              <ac:spMk id="8" creationId="{00000000-0000-0000-0000-000000000000}"/>
            </ac:spMkLst>
          </pc:spChg>
          <pc:spChg chg="mod">
            <ac:chgData name="Rob Heathcote" userId="62419938-1f1d-43ca-9327-cfd6c1894440" providerId="ADAL" clId="{14933B22-CE16-40FA-806D-F5A17F595228}" dt="2020-03-05T08:24:57.501" v="75"/>
            <ac:spMkLst>
              <pc:docMk/>
              <pc:sldMasterMk cId="3316734550" sldId="2147483648"/>
              <pc:sldLayoutMk cId="2767036606" sldId="2147483665"/>
              <ac:spMk id="14" creationId="{00000000-0000-0000-0000-000000000000}"/>
            </ac:spMkLst>
          </pc:spChg>
          <pc:picChg chg="add ord">
            <ac:chgData name="Rob Heathcote" userId="62419938-1f1d-43ca-9327-cfd6c1894440" providerId="ADAL" clId="{14933B22-CE16-40FA-806D-F5A17F595228}" dt="2020-03-05T08:16:09.678" v="64" actId="171"/>
            <ac:picMkLst>
              <pc:docMk/>
              <pc:sldMasterMk cId="3316734550" sldId="2147483648"/>
              <pc:sldLayoutMk cId="2767036606" sldId="2147483665"/>
              <ac:picMk id="6" creationId="{DCAC4C13-93D9-48B3-A051-5A790C655DA8}"/>
            </ac:picMkLst>
          </pc:picChg>
          <pc:picChg chg="del">
            <ac:chgData name="Rob Heathcote" userId="62419938-1f1d-43ca-9327-cfd6c1894440" providerId="ADAL" clId="{14933B22-CE16-40FA-806D-F5A17F595228}" dt="2020-03-05T08:15:25.766" v="40" actId="478"/>
            <ac:picMkLst>
              <pc:docMk/>
              <pc:sldMasterMk cId="3316734550" sldId="2147483648"/>
              <pc:sldLayoutMk cId="2767036606" sldId="2147483665"/>
              <ac:picMk id="7" creationId="{00000000-0000-0000-0000-000000000000}"/>
            </ac:picMkLst>
          </pc:picChg>
        </pc:sldLayoutChg>
        <pc:sldLayoutChg chg="addSp delSp">
          <pc:chgData name="Rob Heathcote" userId="62419938-1f1d-43ca-9327-cfd6c1894440" providerId="ADAL" clId="{14933B22-CE16-40FA-806D-F5A17F595228}" dt="2020-03-05T09:29:19.312" v="99" actId="478"/>
          <pc:sldLayoutMkLst>
            <pc:docMk/>
            <pc:sldMasterMk cId="3316734550" sldId="2147483648"/>
            <pc:sldLayoutMk cId="3939891126" sldId="2147483666"/>
          </pc:sldLayoutMkLst>
          <pc:picChg chg="del">
            <ac:chgData name="Rob Heathcote" userId="62419938-1f1d-43ca-9327-cfd6c1894440" providerId="ADAL" clId="{14933B22-CE16-40FA-806D-F5A17F595228}" dt="2020-03-05T09:29:19.312" v="99" actId="478"/>
            <ac:picMkLst>
              <pc:docMk/>
              <pc:sldMasterMk cId="3316734550" sldId="2147483648"/>
              <pc:sldLayoutMk cId="3939891126" sldId="2147483666"/>
              <ac:picMk id="6" creationId="{00000000-0000-0000-0000-000000000000}"/>
            </ac:picMkLst>
          </pc:picChg>
          <pc:picChg chg="add">
            <ac:chgData name="Rob Heathcote" userId="62419938-1f1d-43ca-9327-cfd6c1894440" providerId="ADAL" clId="{14933B22-CE16-40FA-806D-F5A17F595228}" dt="2020-03-05T08:26:02.660" v="76"/>
            <ac:picMkLst>
              <pc:docMk/>
              <pc:sldMasterMk cId="3316734550" sldId="2147483648"/>
              <pc:sldLayoutMk cId="3939891126" sldId="2147483666"/>
              <ac:picMk id="9" creationId="{0919CE46-A311-4B12-B17D-D33A924CF93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8</a:t>
            </a:fld>
            <a:endParaRPr lang="en-GB"/>
          </a:p>
        </p:txBody>
      </p:sp>
    </p:spTree>
    <p:extLst>
      <p:ext uri="{BB962C8B-B14F-4D97-AF65-F5344CB8AC3E}">
        <p14:creationId xmlns:p14="http://schemas.microsoft.com/office/powerpoint/2010/main" val="377100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20</a:t>
            </a:fld>
            <a:endParaRPr lang="en-GB"/>
          </a:p>
        </p:txBody>
      </p:sp>
    </p:spTree>
    <p:extLst>
      <p:ext uri="{BB962C8B-B14F-4D97-AF65-F5344CB8AC3E}">
        <p14:creationId xmlns:p14="http://schemas.microsoft.com/office/powerpoint/2010/main" val="235082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21</a:t>
            </a:fld>
            <a:endParaRPr lang="en-GB"/>
          </a:p>
        </p:txBody>
      </p:sp>
    </p:spTree>
    <p:extLst>
      <p:ext uri="{BB962C8B-B14F-4D97-AF65-F5344CB8AC3E}">
        <p14:creationId xmlns:p14="http://schemas.microsoft.com/office/powerpoint/2010/main" val="1320142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C617B-0A74-4623-A698-327CD1F18C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58ACA5"/>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57116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E463C"/>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39171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E463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7F8EACDD-4D2E-2E48-8430-A145513E10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9" name="Graphic 8">
            <a:extLst>
              <a:ext uri="{FF2B5EF4-FFF2-40B4-BE49-F238E27FC236}">
                <a16:creationId xmlns:a16="http://schemas.microsoft.com/office/drawing/2014/main" id="{98141DA7-A9BB-A24C-9445-860C57FB32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AFB0EA00-AD7B-1942-A246-57CD3454669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Hexadecimal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928F57-3A02-4647-9D97-68667C8F27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0" name="Graphic 9">
            <a:extLst>
              <a:ext uri="{FF2B5EF4-FFF2-40B4-BE49-F238E27FC236}">
                <a16:creationId xmlns:a16="http://schemas.microsoft.com/office/drawing/2014/main" id="{7748952A-9DBD-564D-A3A2-BB100838CA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E463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Hexadecimal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E463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0919CE46-A311-4B12-B17D-D33A924CF9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0" name="Picture 9">
            <a:extLst>
              <a:ext uri="{FF2B5EF4-FFF2-40B4-BE49-F238E27FC236}">
                <a16:creationId xmlns:a16="http://schemas.microsoft.com/office/drawing/2014/main" id="{99674236-3D2B-5444-B54A-A97FBCC2927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1" name="Graphic 10">
            <a:extLst>
              <a:ext uri="{FF2B5EF4-FFF2-40B4-BE49-F238E27FC236}">
                <a16:creationId xmlns:a16="http://schemas.microsoft.com/office/drawing/2014/main" id="{2E51CEE1-7623-ED41-9370-A111EDA158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2" name="TextBox 11">
            <a:extLst>
              <a:ext uri="{FF2B5EF4-FFF2-40B4-BE49-F238E27FC236}">
                <a16:creationId xmlns:a16="http://schemas.microsoft.com/office/drawing/2014/main" id="{339D781C-E8D5-184E-8DF0-F240E6FB075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Hexadecimal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393989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E463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079847E8-2EF4-2C49-9CC9-9F8AE37331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5DE58603-8156-4D47-A3B3-0C5A77EB0240}"/>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Hexadecimal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a:extLst>
              <a:ext uri="{FF2B5EF4-FFF2-40B4-BE49-F238E27FC236}">
                <a16:creationId xmlns:a16="http://schemas.microsoft.com/office/drawing/2014/main" id="{C8A831C5-3E82-E549-9C23-2D0714C1D6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9" name="Graphic 8">
            <a:extLst>
              <a:ext uri="{FF2B5EF4-FFF2-40B4-BE49-F238E27FC236}">
                <a16:creationId xmlns:a16="http://schemas.microsoft.com/office/drawing/2014/main" id="{963BBE44-7AC6-CD40-8C0E-3E0AA1991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E7922DF1-CB97-C64E-BE70-B1D35D96F18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Hexadecimal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276703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3" r:id="rId4"/>
    <p:sldLayoutId id="2147483652" r:id="rId5"/>
    <p:sldLayoutId id="2147483666"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E083A3-B377-4D7F-8193-F392EEE49C20}"/>
              </a:ext>
            </a:extLst>
          </p:cNvPr>
          <p:cNvSpPr>
            <a:spLocks noGrp="1"/>
          </p:cNvSpPr>
          <p:nvPr>
            <p:ph type="body" sz="quarter" idx="13"/>
          </p:nvPr>
        </p:nvSpPr>
        <p:spPr/>
        <p:txBody>
          <a:bodyPr/>
          <a:lstStyle/>
          <a:p>
            <a:r>
              <a:rPr lang="en-GB" dirty="0"/>
              <a:t>Hex to denary conversions</a:t>
            </a:r>
          </a:p>
        </p:txBody>
      </p:sp>
      <p:sp>
        <p:nvSpPr>
          <p:cNvPr id="3" name="Text Placeholder 2">
            <a:extLst>
              <a:ext uri="{FF2B5EF4-FFF2-40B4-BE49-F238E27FC236}">
                <a16:creationId xmlns:a16="http://schemas.microsoft.com/office/drawing/2014/main" id="{F337B8E0-9A34-4760-BF2D-83799C0B5D60}"/>
              </a:ext>
            </a:extLst>
          </p:cNvPr>
          <p:cNvSpPr>
            <a:spLocks noGrp="1"/>
          </p:cNvSpPr>
          <p:nvPr>
            <p:ph type="body" sz="quarter" idx="14"/>
          </p:nvPr>
        </p:nvSpPr>
        <p:spPr/>
        <p:txBody>
          <a:bodyPr/>
          <a:lstStyle/>
          <a:p>
            <a:r>
              <a:rPr lang="en-GB" dirty="0"/>
              <a:t>What is hex 27 in denary?</a:t>
            </a:r>
          </a:p>
          <a:p>
            <a:pPr lvl="1"/>
            <a:r>
              <a:rPr lang="en-GB" dirty="0">
                <a:solidFill>
                  <a:srgbClr val="FF0000"/>
                </a:solidFill>
              </a:rPr>
              <a:t>2 x 16 + 7 = </a:t>
            </a:r>
            <a:r>
              <a:rPr lang="en-GB" u="sng" dirty="0">
                <a:solidFill>
                  <a:srgbClr val="FF0000"/>
                </a:solidFill>
              </a:rPr>
              <a:t>39</a:t>
            </a:r>
          </a:p>
          <a:p>
            <a:r>
              <a:rPr lang="en-GB" dirty="0"/>
              <a:t>What is denary 27 in hex?</a:t>
            </a:r>
          </a:p>
          <a:p>
            <a:pPr lvl="1"/>
            <a:r>
              <a:rPr lang="en-GB" b="1" dirty="0">
                <a:solidFill>
                  <a:srgbClr val="FF0000"/>
                </a:solidFill>
              </a:rPr>
              <a:t>1 </a:t>
            </a:r>
            <a:r>
              <a:rPr lang="en-GB" dirty="0">
                <a:solidFill>
                  <a:srgbClr val="FF0000"/>
                </a:solidFill>
              </a:rPr>
              <a:t>x 16 remainder 11 (11 is </a:t>
            </a:r>
            <a:r>
              <a:rPr lang="en-GB" b="1" dirty="0">
                <a:solidFill>
                  <a:srgbClr val="FF0000"/>
                </a:solidFill>
              </a:rPr>
              <a:t>B </a:t>
            </a:r>
            <a:r>
              <a:rPr lang="en-GB" dirty="0">
                <a:solidFill>
                  <a:srgbClr val="FF0000"/>
                </a:solidFill>
              </a:rPr>
              <a:t>in hex) = </a:t>
            </a:r>
            <a:r>
              <a:rPr lang="en-GB" u="sng" dirty="0">
                <a:solidFill>
                  <a:srgbClr val="FF0000"/>
                </a:solidFill>
              </a:rPr>
              <a:t>1B</a:t>
            </a:r>
          </a:p>
          <a:p>
            <a:r>
              <a:rPr lang="en-GB" dirty="0"/>
              <a:t>What is denary 44 in hex?</a:t>
            </a:r>
          </a:p>
          <a:p>
            <a:pPr lvl="1"/>
            <a:r>
              <a:rPr lang="en-GB" b="1" dirty="0">
                <a:solidFill>
                  <a:srgbClr val="FF0000"/>
                </a:solidFill>
              </a:rPr>
              <a:t>2</a:t>
            </a:r>
            <a:r>
              <a:rPr lang="en-GB" dirty="0">
                <a:solidFill>
                  <a:srgbClr val="FF0000"/>
                </a:solidFill>
              </a:rPr>
              <a:t> x 16 remainder 12 (12 is </a:t>
            </a:r>
            <a:r>
              <a:rPr lang="en-GB" b="1" dirty="0">
                <a:solidFill>
                  <a:srgbClr val="FF0000"/>
                </a:solidFill>
              </a:rPr>
              <a:t>C </a:t>
            </a:r>
            <a:r>
              <a:rPr lang="en-GB" dirty="0">
                <a:solidFill>
                  <a:srgbClr val="FF0000"/>
                </a:solidFill>
              </a:rPr>
              <a:t>in hex) = </a:t>
            </a:r>
            <a:r>
              <a:rPr lang="en-GB" u="sng" dirty="0">
                <a:solidFill>
                  <a:srgbClr val="FF0000"/>
                </a:solidFill>
              </a:rPr>
              <a:t>2C</a:t>
            </a:r>
          </a:p>
        </p:txBody>
      </p:sp>
    </p:spTree>
    <p:extLst>
      <p:ext uri="{BB962C8B-B14F-4D97-AF65-F5344CB8AC3E}">
        <p14:creationId xmlns:p14="http://schemas.microsoft.com/office/powerpoint/2010/main" val="133152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2</a:t>
            </a:r>
          </a:p>
        </p:txBody>
      </p:sp>
      <p:sp>
        <p:nvSpPr>
          <p:cNvPr id="4" name="Text Placeholder 3"/>
          <p:cNvSpPr>
            <a:spLocks noGrp="1"/>
          </p:cNvSpPr>
          <p:nvPr>
            <p:ph type="body" sz="quarter" idx="14"/>
          </p:nvPr>
        </p:nvSpPr>
        <p:spPr/>
        <p:txBody>
          <a:bodyPr/>
          <a:lstStyle/>
          <a:p>
            <a:r>
              <a:rPr lang="en-GB" dirty="0"/>
              <a:t>Complete </a:t>
            </a:r>
            <a:r>
              <a:rPr lang="en-GB" b="1" dirty="0"/>
              <a:t>Task 1a </a:t>
            </a:r>
            <a:r>
              <a:rPr lang="en-GB" dirty="0"/>
              <a:t>on </a:t>
            </a:r>
            <a:r>
              <a:rPr lang="en-GB" b="1" dirty="0"/>
              <a:t>Worksheet 2</a:t>
            </a:r>
          </a:p>
          <a:p>
            <a:endParaRPr lang="en-GB" dirty="0"/>
          </a:p>
        </p:txBody>
      </p:sp>
    </p:spTree>
    <p:extLst>
      <p:ext uri="{BB962C8B-B14F-4D97-AF65-F5344CB8AC3E}">
        <p14:creationId xmlns:p14="http://schemas.microsoft.com/office/powerpoint/2010/main" val="154093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Binary to hex conversion</a:t>
            </a:r>
          </a:p>
          <a:p>
            <a:endParaRPr lang="en-GB" dirty="0"/>
          </a:p>
        </p:txBody>
      </p:sp>
      <p:sp>
        <p:nvSpPr>
          <p:cNvPr id="4" name="Text Placeholder 3"/>
          <p:cNvSpPr>
            <a:spLocks noGrp="1"/>
          </p:cNvSpPr>
          <p:nvPr>
            <p:ph type="body" sz="quarter" idx="14"/>
          </p:nvPr>
        </p:nvSpPr>
        <p:spPr>
          <a:xfrm>
            <a:off x="724280" y="1704179"/>
            <a:ext cx="7797230" cy="4264821"/>
          </a:xfrm>
        </p:spPr>
        <p:txBody>
          <a:bodyPr/>
          <a:lstStyle/>
          <a:p>
            <a:r>
              <a:rPr lang="en-GB" dirty="0"/>
              <a:t>Take a binary word of 8 bits</a:t>
            </a:r>
          </a:p>
          <a:p>
            <a:pPr marL="444500" lvl="1" indent="0">
              <a:buNone/>
            </a:pPr>
            <a:r>
              <a:rPr lang="en-GB" sz="2800" b="1" dirty="0"/>
              <a:t>1 1 1 0 0 1 0 1</a:t>
            </a:r>
          </a:p>
          <a:p>
            <a:r>
              <a:rPr lang="en-GB" dirty="0"/>
              <a:t>Divide into two nibbles of 4 bits</a:t>
            </a:r>
          </a:p>
          <a:p>
            <a:pPr marL="444500" lvl="1" indent="0">
              <a:buNone/>
            </a:pPr>
            <a:r>
              <a:rPr lang="en-GB" sz="2800" b="1" dirty="0"/>
              <a:t>1 1 1 0		 0 1 0 1</a:t>
            </a:r>
          </a:p>
          <a:p>
            <a:r>
              <a:rPr lang="en-GB" dirty="0"/>
              <a:t>Convert each nibble into its hex value and </a:t>
            </a:r>
            <a:r>
              <a:rPr lang="en-GB" dirty="0" err="1"/>
              <a:t>rejoin</a:t>
            </a:r>
            <a:endParaRPr lang="en-GB" dirty="0"/>
          </a:p>
          <a:p>
            <a:pPr marL="444500" lvl="1" indent="0">
              <a:buNone/>
            </a:pPr>
            <a:r>
              <a:rPr lang="en-GB" sz="2800" b="1" dirty="0"/>
              <a:t>1 1 1 0 = 14 =</a:t>
            </a:r>
            <a:r>
              <a:rPr lang="en-GB" sz="2800" b="1" dirty="0">
                <a:solidFill>
                  <a:srgbClr val="B32E25"/>
                </a:solidFill>
              </a:rPr>
              <a:t> </a:t>
            </a:r>
            <a:r>
              <a:rPr lang="en-GB" sz="2800" b="1" dirty="0">
                <a:solidFill>
                  <a:srgbClr val="58ACA5"/>
                </a:solidFill>
              </a:rPr>
              <a:t>E</a:t>
            </a:r>
            <a:r>
              <a:rPr lang="en-GB" sz="2800" b="1" dirty="0">
                <a:solidFill>
                  <a:srgbClr val="B32E25"/>
                </a:solidFill>
              </a:rPr>
              <a:t> </a:t>
            </a:r>
            <a:r>
              <a:rPr lang="en-GB" sz="2800" b="1" dirty="0">
                <a:solidFill>
                  <a:srgbClr val="9D9FA2"/>
                </a:solidFill>
              </a:rPr>
              <a:t>in Hex +</a:t>
            </a:r>
            <a:r>
              <a:rPr lang="en-GB" sz="2800" b="1" dirty="0"/>
              <a:t> 0 1 0 1 =</a:t>
            </a:r>
            <a:r>
              <a:rPr lang="en-GB" sz="2800" b="1" dirty="0">
                <a:solidFill>
                  <a:srgbClr val="B32E25"/>
                </a:solidFill>
              </a:rPr>
              <a:t> </a:t>
            </a:r>
            <a:r>
              <a:rPr lang="en-GB" sz="2800" b="1" dirty="0">
                <a:solidFill>
                  <a:srgbClr val="58ACA5"/>
                </a:solidFill>
              </a:rPr>
              <a:t>5</a:t>
            </a:r>
            <a:r>
              <a:rPr lang="en-GB" sz="2800" b="1" dirty="0">
                <a:solidFill>
                  <a:srgbClr val="B32E25"/>
                </a:solidFill>
              </a:rPr>
              <a:t> </a:t>
            </a:r>
            <a:r>
              <a:rPr lang="en-GB" sz="2800" b="1" dirty="0">
                <a:solidFill>
                  <a:srgbClr val="9D9FA2"/>
                </a:solidFill>
              </a:rPr>
              <a:t>in Hex</a:t>
            </a:r>
          </a:p>
          <a:p>
            <a:pPr marL="444500" lvl="1" indent="0">
              <a:buNone/>
            </a:pPr>
            <a:r>
              <a:rPr lang="en-GB" sz="2800" b="1" dirty="0">
                <a:solidFill>
                  <a:srgbClr val="9D9FA2"/>
                </a:solidFill>
              </a:rPr>
              <a:t>So</a:t>
            </a:r>
            <a:r>
              <a:rPr lang="en-GB" sz="2800" b="1" dirty="0"/>
              <a:t> 1 1 1 0 0 1 0 1 = </a:t>
            </a:r>
            <a:r>
              <a:rPr lang="en-GB" sz="2800" b="1" dirty="0">
                <a:solidFill>
                  <a:srgbClr val="58ACA5"/>
                </a:solidFill>
              </a:rPr>
              <a:t>E5</a:t>
            </a:r>
            <a:r>
              <a:rPr lang="en-GB" sz="2800" b="1" dirty="0">
                <a:solidFill>
                  <a:srgbClr val="B32E25"/>
                </a:solidFill>
              </a:rPr>
              <a:t> </a:t>
            </a:r>
            <a:r>
              <a:rPr lang="en-GB" sz="2800" b="1" dirty="0">
                <a:solidFill>
                  <a:srgbClr val="9D9FA2"/>
                </a:solidFill>
              </a:rPr>
              <a:t>in Hex</a:t>
            </a:r>
          </a:p>
          <a:p>
            <a:endParaRPr lang="en-GB" dirty="0"/>
          </a:p>
        </p:txBody>
      </p:sp>
    </p:spTree>
    <p:extLst>
      <p:ext uri="{BB962C8B-B14F-4D97-AF65-F5344CB8AC3E}">
        <p14:creationId xmlns:p14="http://schemas.microsoft.com/office/powerpoint/2010/main" val="262162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Hex to binary conversion</a:t>
            </a:r>
          </a:p>
          <a:p>
            <a:pPr marL="0" indent="0">
              <a:buNone/>
            </a:pPr>
            <a:endParaRPr lang="en-GB" dirty="0"/>
          </a:p>
        </p:txBody>
      </p:sp>
      <p:sp>
        <p:nvSpPr>
          <p:cNvPr id="4" name="Text Placeholder 3"/>
          <p:cNvSpPr>
            <a:spLocks noGrp="1"/>
          </p:cNvSpPr>
          <p:nvPr>
            <p:ph type="body" sz="quarter" idx="14"/>
          </p:nvPr>
        </p:nvSpPr>
        <p:spPr/>
        <p:txBody>
          <a:bodyPr/>
          <a:lstStyle/>
          <a:p>
            <a:r>
              <a:rPr lang="en-GB" dirty="0"/>
              <a:t>What is </a:t>
            </a:r>
            <a:r>
              <a:rPr lang="en-GB" b="1" dirty="0">
                <a:solidFill>
                  <a:srgbClr val="58ACA5"/>
                </a:solidFill>
              </a:rPr>
              <a:t>3B</a:t>
            </a:r>
            <a:r>
              <a:rPr lang="en-GB" dirty="0"/>
              <a:t> in hex?</a:t>
            </a:r>
          </a:p>
          <a:p>
            <a:pPr marL="0" indent="0">
              <a:buNone/>
            </a:pPr>
            <a:r>
              <a:rPr lang="en-GB" dirty="0"/>
              <a:t>	Split the two hex characters</a:t>
            </a:r>
          </a:p>
          <a:p>
            <a:pPr marL="0" indent="0">
              <a:buNone/>
            </a:pPr>
            <a:r>
              <a:rPr lang="en-GB" dirty="0"/>
              <a:t>	</a:t>
            </a:r>
            <a:r>
              <a:rPr lang="en-GB" sz="2800" b="1" dirty="0">
                <a:solidFill>
                  <a:srgbClr val="0E463C"/>
                </a:solidFill>
              </a:rPr>
              <a:t>3 = 0011 </a:t>
            </a:r>
            <a:r>
              <a:rPr lang="en-GB" sz="2800" dirty="0"/>
              <a:t>in binary and </a:t>
            </a:r>
            <a:r>
              <a:rPr lang="en-GB" sz="2800" b="1" dirty="0">
                <a:solidFill>
                  <a:srgbClr val="0E463C"/>
                </a:solidFill>
              </a:rPr>
              <a:t>B = 1011</a:t>
            </a:r>
          </a:p>
          <a:p>
            <a:pPr marL="0" indent="0">
              <a:buNone/>
            </a:pPr>
            <a:r>
              <a:rPr lang="en-GB" sz="2800" dirty="0"/>
              <a:t>	So </a:t>
            </a:r>
            <a:r>
              <a:rPr lang="en-GB" sz="2800" b="1" dirty="0">
                <a:solidFill>
                  <a:srgbClr val="0E463C"/>
                </a:solidFill>
              </a:rPr>
              <a:t>3B = 0011 1011 </a:t>
            </a:r>
            <a:r>
              <a:rPr lang="en-GB" sz="2800" dirty="0"/>
              <a:t>in binary</a:t>
            </a:r>
          </a:p>
          <a:p>
            <a:pPr marL="0" indent="0">
              <a:buNone/>
            </a:pPr>
            <a:endParaRPr lang="en-GB" dirty="0"/>
          </a:p>
          <a:p>
            <a:pPr marL="0" indent="0">
              <a:buNone/>
            </a:pPr>
            <a:r>
              <a:rPr lang="en-GB" dirty="0"/>
              <a:t>	What is hex </a:t>
            </a:r>
            <a:r>
              <a:rPr lang="en-GB" b="1" dirty="0">
                <a:solidFill>
                  <a:srgbClr val="58ACA5"/>
                </a:solidFill>
              </a:rPr>
              <a:t>21</a:t>
            </a:r>
            <a:r>
              <a:rPr lang="en-GB" dirty="0"/>
              <a:t> in binary?</a:t>
            </a:r>
          </a:p>
          <a:p>
            <a:pPr marL="0" indent="0">
              <a:buNone/>
            </a:pPr>
            <a:r>
              <a:rPr lang="en-GB" dirty="0"/>
              <a:t>	What is hex </a:t>
            </a:r>
            <a:r>
              <a:rPr lang="en-GB" b="1" dirty="0">
                <a:solidFill>
                  <a:srgbClr val="58ACA5"/>
                </a:solidFill>
              </a:rPr>
              <a:t>A5</a:t>
            </a:r>
            <a:r>
              <a:rPr lang="en-GB" dirty="0"/>
              <a:t> in binary?</a:t>
            </a:r>
          </a:p>
          <a:p>
            <a:endParaRPr lang="en-GB" dirty="0"/>
          </a:p>
        </p:txBody>
      </p:sp>
    </p:spTree>
    <p:extLst>
      <p:ext uri="{BB962C8B-B14F-4D97-AF65-F5344CB8AC3E}">
        <p14:creationId xmlns:p14="http://schemas.microsoft.com/office/powerpoint/2010/main" val="313664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715713-7BB1-4C5A-B92E-9F053E245C43}"/>
              </a:ext>
            </a:extLst>
          </p:cNvPr>
          <p:cNvSpPr>
            <a:spLocks noGrp="1"/>
          </p:cNvSpPr>
          <p:nvPr>
            <p:ph type="body" sz="quarter" idx="13"/>
          </p:nvPr>
        </p:nvSpPr>
        <p:spPr/>
        <p:txBody>
          <a:bodyPr/>
          <a:lstStyle/>
          <a:p>
            <a:r>
              <a:rPr lang="en-GB" dirty="0"/>
              <a:t>Hex to binary conversion</a:t>
            </a:r>
          </a:p>
        </p:txBody>
      </p:sp>
      <p:sp>
        <p:nvSpPr>
          <p:cNvPr id="3" name="Text Placeholder 2">
            <a:extLst>
              <a:ext uri="{FF2B5EF4-FFF2-40B4-BE49-F238E27FC236}">
                <a16:creationId xmlns:a16="http://schemas.microsoft.com/office/drawing/2014/main" id="{126B1CAC-3850-4880-952A-143FCB0DE68F}"/>
              </a:ext>
            </a:extLst>
          </p:cNvPr>
          <p:cNvSpPr>
            <a:spLocks noGrp="1"/>
          </p:cNvSpPr>
          <p:nvPr>
            <p:ph type="body" sz="quarter" idx="14"/>
          </p:nvPr>
        </p:nvSpPr>
        <p:spPr/>
        <p:txBody>
          <a:bodyPr/>
          <a:lstStyle/>
          <a:p>
            <a:r>
              <a:rPr lang="en-GB" dirty="0"/>
              <a:t>What is hex 21 in binary?</a:t>
            </a:r>
          </a:p>
          <a:p>
            <a:pPr lvl="1"/>
            <a:r>
              <a:rPr lang="en-GB" dirty="0">
                <a:solidFill>
                  <a:srgbClr val="FF0000"/>
                </a:solidFill>
              </a:rPr>
              <a:t>2 = 0010, 1 = 0001</a:t>
            </a:r>
          </a:p>
          <a:p>
            <a:pPr lvl="1"/>
            <a:r>
              <a:rPr lang="en-GB" dirty="0">
                <a:solidFill>
                  <a:srgbClr val="FF0000"/>
                </a:solidFill>
              </a:rPr>
              <a:t>21 in hex = 0010 0001 in binary</a:t>
            </a:r>
          </a:p>
          <a:p>
            <a:r>
              <a:rPr lang="en-GB" dirty="0"/>
              <a:t>What is hex A5 in binary?</a:t>
            </a:r>
          </a:p>
          <a:p>
            <a:pPr lvl="1"/>
            <a:r>
              <a:rPr lang="en-GB" dirty="0">
                <a:solidFill>
                  <a:srgbClr val="FF0000"/>
                </a:solidFill>
              </a:rPr>
              <a:t>A = 10 = 1010, 5 = 0101</a:t>
            </a:r>
          </a:p>
          <a:p>
            <a:pPr lvl="1"/>
            <a:r>
              <a:rPr lang="en-GB" dirty="0">
                <a:solidFill>
                  <a:srgbClr val="FF0000"/>
                </a:solidFill>
              </a:rPr>
              <a:t>A5 in hex = 1010 0101 in binary</a:t>
            </a:r>
          </a:p>
          <a:p>
            <a:endParaRPr lang="en-GB" dirty="0"/>
          </a:p>
        </p:txBody>
      </p:sp>
    </p:spTree>
    <p:extLst>
      <p:ext uri="{BB962C8B-B14F-4D97-AF65-F5344CB8AC3E}">
        <p14:creationId xmlns:p14="http://schemas.microsoft.com/office/powerpoint/2010/main" val="266605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Large hex to binary conversion</a:t>
            </a:r>
          </a:p>
          <a:p>
            <a:pPr marL="0" indent="0">
              <a:buNone/>
            </a:pPr>
            <a:endParaRPr lang="en-GB" dirty="0"/>
          </a:p>
        </p:txBody>
      </p:sp>
      <p:sp>
        <p:nvSpPr>
          <p:cNvPr id="4" name="Text Placeholder 3"/>
          <p:cNvSpPr>
            <a:spLocks noGrp="1"/>
          </p:cNvSpPr>
          <p:nvPr>
            <p:ph type="body" sz="quarter" idx="14"/>
          </p:nvPr>
        </p:nvSpPr>
        <p:spPr/>
        <p:txBody>
          <a:bodyPr/>
          <a:lstStyle/>
          <a:p>
            <a:r>
              <a:rPr lang="en-GB" dirty="0"/>
              <a:t>Larger 16-bit numbers are just as easy to convert </a:t>
            </a:r>
            <a:br>
              <a:rPr lang="en-GB" dirty="0"/>
            </a:br>
            <a:r>
              <a:rPr lang="en-GB" dirty="0"/>
              <a:t>to hexadecimal</a:t>
            </a:r>
          </a:p>
          <a:p>
            <a:r>
              <a:rPr lang="en-GB" sz="2800" dirty="0"/>
              <a:t>What is A32F in binary?</a:t>
            </a:r>
          </a:p>
          <a:p>
            <a:pPr lvl="1"/>
            <a:r>
              <a:rPr lang="en-GB" sz="2300" dirty="0"/>
              <a:t>Each hex digit is used for one nibble (four bits)</a:t>
            </a:r>
          </a:p>
          <a:p>
            <a:pPr marL="444500" lvl="1" indent="0">
              <a:buNone/>
            </a:pPr>
            <a:br>
              <a:rPr lang="en-GB" sz="2300" dirty="0"/>
            </a:br>
            <a:br>
              <a:rPr lang="en-GB" sz="2300" dirty="0"/>
            </a:br>
            <a:br>
              <a:rPr lang="en-GB" sz="2300" dirty="0"/>
            </a:br>
            <a:r>
              <a:rPr lang="en-GB" sz="2300" dirty="0"/>
              <a:t>Therefore A32F = 1010 0011 0010 1111</a:t>
            </a:r>
            <a:endParaRPr lang="en-GB" dirty="0"/>
          </a:p>
          <a:p>
            <a:pPr marL="0" indent="0">
              <a:buNone/>
            </a:pPr>
            <a:r>
              <a:rPr lang="en-GB" dirty="0"/>
              <a:t>	What is hex </a:t>
            </a:r>
            <a:r>
              <a:rPr lang="en-GB" b="1" dirty="0">
                <a:solidFill>
                  <a:srgbClr val="58ACA5"/>
                </a:solidFill>
              </a:rPr>
              <a:t>F27B</a:t>
            </a:r>
            <a:r>
              <a:rPr lang="en-GB" dirty="0"/>
              <a:t> in binary?</a:t>
            </a:r>
          </a:p>
          <a:p>
            <a:pPr marL="0" indent="0">
              <a:buNone/>
            </a:pPr>
            <a:r>
              <a:rPr lang="en-GB" dirty="0"/>
              <a:t>	What is hex </a:t>
            </a:r>
            <a:r>
              <a:rPr lang="en-GB" b="1" dirty="0">
                <a:solidFill>
                  <a:srgbClr val="58ACA5"/>
                </a:solidFill>
              </a:rPr>
              <a:t>ABCD</a:t>
            </a:r>
            <a:r>
              <a:rPr lang="en-GB" dirty="0"/>
              <a:t> in binary?</a:t>
            </a:r>
          </a:p>
          <a:p>
            <a:endParaRPr lang="en-GB" dirty="0"/>
          </a:p>
        </p:txBody>
      </p:sp>
      <p:graphicFrame>
        <p:nvGraphicFramePr>
          <p:cNvPr id="2" name="Table 4">
            <a:extLst>
              <a:ext uri="{FF2B5EF4-FFF2-40B4-BE49-F238E27FC236}">
                <a16:creationId xmlns:a16="http://schemas.microsoft.com/office/drawing/2014/main" id="{614C9AF7-C61E-44DC-9511-30671F44320F}"/>
              </a:ext>
            </a:extLst>
          </p:cNvPr>
          <p:cNvGraphicFramePr>
            <a:graphicFrameLocks noGrp="1"/>
          </p:cNvGraphicFramePr>
          <p:nvPr>
            <p:extLst>
              <p:ext uri="{D42A27DB-BD31-4B8C-83A1-F6EECF244321}">
                <p14:modId xmlns:p14="http://schemas.microsoft.com/office/powerpoint/2010/main" val="1447348175"/>
              </p:ext>
            </p:extLst>
          </p:nvPr>
        </p:nvGraphicFramePr>
        <p:xfrm>
          <a:off x="1426346" y="3820603"/>
          <a:ext cx="6096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258993176"/>
                    </a:ext>
                  </a:extLst>
                </a:gridCol>
                <a:gridCol w="1524000">
                  <a:extLst>
                    <a:ext uri="{9D8B030D-6E8A-4147-A177-3AD203B41FA5}">
                      <a16:colId xmlns:a16="http://schemas.microsoft.com/office/drawing/2014/main" val="1274850497"/>
                    </a:ext>
                  </a:extLst>
                </a:gridCol>
                <a:gridCol w="1524000">
                  <a:extLst>
                    <a:ext uri="{9D8B030D-6E8A-4147-A177-3AD203B41FA5}">
                      <a16:colId xmlns:a16="http://schemas.microsoft.com/office/drawing/2014/main" val="3896418253"/>
                    </a:ext>
                  </a:extLst>
                </a:gridCol>
                <a:gridCol w="1524000">
                  <a:extLst>
                    <a:ext uri="{9D8B030D-6E8A-4147-A177-3AD203B41FA5}">
                      <a16:colId xmlns:a16="http://schemas.microsoft.com/office/drawing/2014/main" val="412338088"/>
                    </a:ext>
                  </a:extLst>
                </a:gridCol>
              </a:tblGrid>
              <a:tr h="370840">
                <a:tc>
                  <a:txBody>
                    <a:bodyPr/>
                    <a:lstStyle/>
                    <a:p>
                      <a:pPr algn="ctr"/>
                      <a:r>
                        <a:rPr lang="en-GB" dirty="0"/>
                        <a:t>A</a:t>
                      </a:r>
                    </a:p>
                  </a:txBody>
                  <a:tcPr>
                    <a:lnL w="12700" cap="flat" cmpd="sng" algn="ctr">
                      <a:solidFill>
                        <a:srgbClr val="0E463C"/>
                      </a:solidFill>
                      <a:prstDash val="solid"/>
                      <a:round/>
                      <a:headEnd type="none" w="med" len="med"/>
                      <a:tailEnd type="none" w="med" len="med"/>
                    </a:lnL>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3</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F</a:t>
                      </a:r>
                    </a:p>
                  </a:txBody>
                  <a:tcPr>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extLst>
                  <a:ext uri="{0D108BD9-81ED-4DB2-BD59-A6C34878D82A}">
                    <a16:rowId xmlns:a16="http://schemas.microsoft.com/office/drawing/2014/main" val="1476493338"/>
                  </a:ext>
                </a:extLst>
              </a:tr>
              <a:tr h="370840">
                <a:tc>
                  <a:txBody>
                    <a:bodyPr/>
                    <a:lstStyle/>
                    <a:p>
                      <a:pPr algn="ctr"/>
                      <a:r>
                        <a:rPr lang="en-GB" dirty="0"/>
                        <a:t>1010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0011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0010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1111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2402491914"/>
                  </a:ext>
                </a:extLst>
              </a:tr>
            </a:tbl>
          </a:graphicData>
        </a:graphic>
      </p:graphicFrame>
    </p:spTree>
    <p:extLst>
      <p:ext uri="{BB962C8B-B14F-4D97-AF65-F5344CB8AC3E}">
        <p14:creationId xmlns:p14="http://schemas.microsoft.com/office/powerpoint/2010/main" val="22727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Hex to binary conversion</a:t>
            </a:r>
          </a:p>
          <a:p>
            <a:pPr marL="0" indent="0">
              <a:buNone/>
            </a:pPr>
            <a:endParaRPr lang="en-GB" dirty="0"/>
          </a:p>
        </p:txBody>
      </p:sp>
      <p:sp>
        <p:nvSpPr>
          <p:cNvPr id="4" name="Text Placeholder 3"/>
          <p:cNvSpPr>
            <a:spLocks noGrp="1"/>
          </p:cNvSpPr>
          <p:nvPr>
            <p:ph type="body" sz="quarter" idx="14"/>
          </p:nvPr>
        </p:nvSpPr>
        <p:spPr/>
        <p:txBody>
          <a:bodyPr/>
          <a:lstStyle/>
          <a:p>
            <a:pPr marL="0" indent="0">
              <a:buNone/>
            </a:pPr>
            <a:r>
              <a:rPr lang="en-GB" dirty="0"/>
              <a:t>	What is hex </a:t>
            </a:r>
            <a:r>
              <a:rPr lang="en-GB" b="1" dirty="0">
                <a:solidFill>
                  <a:srgbClr val="58ACA5"/>
                </a:solidFill>
              </a:rPr>
              <a:t>F27B</a:t>
            </a:r>
            <a:r>
              <a:rPr lang="en-GB" dirty="0"/>
              <a:t> in binary?</a:t>
            </a:r>
            <a:br>
              <a:rPr lang="en-GB" dirty="0"/>
            </a:br>
            <a:r>
              <a:rPr lang="en-GB" dirty="0">
                <a:solidFill>
                  <a:srgbClr val="FF0000"/>
                </a:solidFill>
              </a:rPr>
              <a:t>		1111 0010 0111 1011</a:t>
            </a:r>
          </a:p>
          <a:p>
            <a:pPr marL="0" indent="0">
              <a:buNone/>
            </a:pPr>
            <a:r>
              <a:rPr lang="en-GB" dirty="0"/>
              <a:t>	What is hex </a:t>
            </a:r>
            <a:r>
              <a:rPr lang="en-GB" b="1" dirty="0">
                <a:solidFill>
                  <a:srgbClr val="58ACA5"/>
                </a:solidFill>
              </a:rPr>
              <a:t>ABCD</a:t>
            </a:r>
            <a:r>
              <a:rPr lang="en-GB" dirty="0"/>
              <a:t> in binary?</a:t>
            </a:r>
            <a:br>
              <a:rPr lang="en-GB" dirty="0"/>
            </a:br>
            <a:r>
              <a:rPr lang="en-GB" dirty="0">
                <a:solidFill>
                  <a:srgbClr val="FF0000"/>
                </a:solidFill>
              </a:rPr>
              <a:t>		1010 1011 1100 1101</a:t>
            </a:r>
          </a:p>
          <a:p>
            <a:endParaRPr lang="en-GB" dirty="0"/>
          </a:p>
        </p:txBody>
      </p:sp>
    </p:spTree>
    <p:extLst>
      <p:ext uri="{BB962C8B-B14F-4D97-AF65-F5344CB8AC3E}">
        <p14:creationId xmlns:p14="http://schemas.microsoft.com/office/powerpoint/2010/main" val="314115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2</a:t>
            </a:r>
          </a:p>
        </p:txBody>
      </p:sp>
      <p:sp>
        <p:nvSpPr>
          <p:cNvPr id="4" name="Text Placeholder 3"/>
          <p:cNvSpPr>
            <a:spLocks noGrp="1"/>
          </p:cNvSpPr>
          <p:nvPr>
            <p:ph type="body" sz="quarter" idx="14"/>
          </p:nvPr>
        </p:nvSpPr>
        <p:spPr/>
        <p:txBody>
          <a:bodyPr/>
          <a:lstStyle/>
          <a:p>
            <a:r>
              <a:rPr lang="en-GB" dirty="0"/>
              <a:t>Complete </a:t>
            </a:r>
            <a:r>
              <a:rPr lang="en-GB" b="1" dirty="0"/>
              <a:t>Task 1b </a:t>
            </a:r>
            <a:r>
              <a:rPr lang="en-GB" dirty="0"/>
              <a:t>and </a:t>
            </a:r>
            <a:r>
              <a:rPr lang="en-GB" b="1" dirty="0"/>
              <a:t>Task 1c </a:t>
            </a:r>
            <a:r>
              <a:rPr lang="en-GB" dirty="0"/>
              <a:t>on </a:t>
            </a:r>
            <a:r>
              <a:rPr lang="en-GB" b="1" dirty="0"/>
              <a:t>Worksheet 2</a:t>
            </a:r>
          </a:p>
          <a:p>
            <a:endParaRPr lang="en-GB" dirty="0"/>
          </a:p>
        </p:txBody>
      </p:sp>
    </p:spTree>
    <p:extLst>
      <p:ext uri="{BB962C8B-B14F-4D97-AF65-F5344CB8AC3E}">
        <p14:creationId xmlns:p14="http://schemas.microsoft.com/office/powerpoint/2010/main" val="3784374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Why use hex?</a:t>
            </a:r>
          </a:p>
          <a:p>
            <a:endParaRPr lang="en-GB" dirty="0"/>
          </a:p>
        </p:txBody>
      </p:sp>
      <p:sp>
        <p:nvSpPr>
          <p:cNvPr id="4" name="Text Placeholder 3"/>
          <p:cNvSpPr>
            <a:spLocks noGrp="1"/>
          </p:cNvSpPr>
          <p:nvPr>
            <p:ph type="body" sz="quarter" idx="14"/>
          </p:nvPr>
        </p:nvSpPr>
        <p:spPr/>
        <p:txBody>
          <a:bodyPr/>
          <a:lstStyle/>
          <a:p>
            <a:r>
              <a:rPr lang="en-GB" dirty="0"/>
              <a:t>There are advantages for programmers and Computer Scientists in using hex rather than binary</a:t>
            </a:r>
          </a:p>
          <a:p>
            <a:pPr lvl="1"/>
            <a:r>
              <a:rPr lang="en-GB" dirty="0"/>
              <a:t>It is easier for humans to understand as it is a shorter representation of the binary</a:t>
            </a:r>
          </a:p>
          <a:p>
            <a:pPr lvl="1"/>
            <a:r>
              <a:rPr lang="en-GB" dirty="0"/>
              <a:t>Hex values are also easier to remember and enter</a:t>
            </a:r>
          </a:p>
          <a:p>
            <a:pPr lvl="1"/>
            <a:r>
              <a:rPr lang="en-GB" dirty="0"/>
              <a:t>People are less likely to make an error with fewer digits</a:t>
            </a:r>
          </a:p>
          <a:p>
            <a:endParaRPr lang="en-GB" dirty="0"/>
          </a:p>
        </p:txBody>
      </p:sp>
    </p:spTree>
    <p:extLst>
      <p:ext uri="{BB962C8B-B14F-4D97-AF65-F5344CB8AC3E}">
        <p14:creationId xmlns:p14="http://schemas.microsoft.com/office/powerpoint/2010/main" val="395994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Binary addition</a:t>
            </a:r>
          </a:p>
          <a:p>
            <a:endParaRPr lang="en-GB" sz="11500" b="1" dirty="0">
              <a:solidFill>
                <a:srgbClr val="0093B7"/>
              </a:solidFill>
            </a:endParaRPr>
          </a:p>
        </p:txBody>
      </p:sp>
      <p:sp>
        <p:nvSpPr>
          <p:cNvPr id="4" name="Text Placeholder 3"/>
          <p:cNvSpPr>
            <a:spLocks noGrp="1"/>
          </p:cNvSpPr>
          <p:nvPr>
            <p:ph type="body" sz="quarter" idx="14"/>
          </p:nvPr>
        </p:nvSpPr>
        <p:spPr/>
        <p:txBody>
          <a:bodyPr/>
          <a:lstStyle/>
          <a:p>
            <a:r>
              <a:rPr lang="en-GB" dirty="0"/>
              <a:t>Use binary to add two numbers together</a:t>
            </a:r>
          </a:p>
          <a:p>
            <a:endParaRPr lang="en-GB" dirty="0"/>
          </a:p>
          <a:p>
            <a:pPr marL="0" indent="0" algn="ctr">
              <a:buNone/>
            </a:pPr>
            <a:r>
              <a:rPr lang="en-GB" sz="9600" b="1" dirty="0">
                <a:solidFill>
                  <a:srgbClr val="0E463C"/>
                </a:solidFill>
              </a:rPr>
              <a:t>1 + 1 = 10?</a:t>
            </a:r>
          </a:p>
          <a:p>
            <a:endParaRPr lang="en-GB" dirty="0"/>
          </a:p>
        </p:txBody>
      </p:sp>
    </p:spTree>
    <p:extLst>
      <p:ext uri="{BB962C8B-B14F-4D97-AF65-F5344CB8AC3E}">
        <p14:creationId xmlns:p14="http://schemas.microsoft.com/office/powerpoint/2010/main" val="230042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sz="2400" dirty="0"/>
              <a:t>Convert positive denary whole numbers into </a:t>
            </a:r>
            <a:br>
              <a:rPr lang="en-GB" sz="2400" dirty="0"/>
            </a:br>
            <a:r>
              <a:rPr lang="en-GB" sz="2400" dirty="0"/>
              <a:t>hexadecimal numbers and vice versa (1.1.2.b.ii)</a:t>
            </a:r>
          </a:p>
          <a:p>
            <a:r>
              <a:rPr lang="en-GB" sz="2400" dirty="0"/>
              <a:t>Convert between binary, denary and hexadecimal equivalents of the same number (1.1.2.b.i,ii,iii)</a:t>
            </a:r>
          </a:p>
          <a:p>
            <a:r>
              <a:rPr lang="en-GB" sz="2400" dirty="0"/>
              <a:t>Add two positive 8-bit binary integers and explain overflow errors which may occur (1.1.4.a)</a:t>
            </a:r>
          </a:p>
          <a:p>
            <a:r>
              <a:rPr lang="en-GB" sz="2400" dirty="0"/>
              <a:t>Understand how and why hexadecimal is used in </a:t>
            </a:r>
            <a:br>
              <a:rPr lang="en-GB" sz="2400" dirty="0"/>
            </a:br>
            <a:r>
              <a:rPr lang="en-GB" sz="2400"/>
              <a:t>data representation (1.1.3)</a:t>
            </a:r>
            <a:endParaRPr lang="en-GB" sz="2400" dirty="0"/>
          </a:p>
        </p:txBody>
      </p:sp>
      <p:sp>
        <p:nvSpPr>
          <p:cNvPr id="3" name="Conten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54245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3"/>
          </p:nvPr>
        </p:nvSpPr>
        <p:spPr/>
        <p:txBody>
          <a:bodyPr>
            <a:normAutofit fontScale="25000" lnSpcReduction="20000"/>
          </a:bodyPr>
          <a:lstStyle/>
          <a:p>
            <a:r>
              <a:rPr lang="en-GB" sz="16000"/>
              <a:t>Simple denary addition</a:t>
            </a:r>
          </a:p>
          <a:p>
            <a:pPr marL="0" indent="0">
              <a:buNone/>
            </a:pPr>
            <a:endParaRPr lang="en-GB" b="1" dirty="0">
              <a:solidFill>
                <a:srgbClr val="990099"/>
              </a:solidFill>
            </a:endParaRPr>
          </a:p>
        </p:txBody>
      </p:sp>
      <p:sp>
        <p:nvSpPr>
          <p:cNvPr id="3" name="Text Placeholder 2"/>
          <p:cNvSpPr>
            <a:spLocks noGrp="1"/>
          </p:cNvSpPr>
          <p:nvPr>
            <p:ph type="body" sz="quarter" idx="14"/>
          </p:nvPr>
        </p:nvSpPr>
        <p:spPr/>
        <p:txBody>
          <a:bodyPr/>
          <a:lstStyle/>
          <a:p>
            <a:pPr marL="0" indent="0">
              <a:buNone/>
            </a:pPr>
            <a:r>
              <a:rPr lang="en-GB" dirty="0"/>
              <a:t>Work right to left :</a:t>
            </a:r>
            <a:br>
              <a:rPr lang="en-GB" dirty="0"/>
            </a:br>
            <a:endParaRPr lang="en-GB" dirty="0"/>
          </a:p>
          <a:p>
            <a:pPr marL="514350" indent="-514350">
              <a:buFont typeface="+mj-lt"/>
              <a:buAutoNum type="arabicPeriod"/>
            </a:pPr>
            <a:r>
              <a:rPr lang="en-GB" b="1" dirty="0"/>
              <a:t>Add the Units</a:t>
            </a:r>
            <a:endParaRPr lang="en-GB" b="1" dirty="0">
              <a:solidFill>
                <a:srgbClr val="990099"/>
              </a:solidFill>
            </a:endParaRPr>
          </a:p>
          <a:p>
            <a:pPr marL="514350" indent="-514350">
              <a:buFont typeface="+mj-lt"/>
              <a:buAutoNum type="arabicPeriod"/>
            </a:pPr>
            <a:r>
              <a:rPr lang="en-GB" b="1" dirty="0"/>
              <a:t>If Over 9, </a:t>
            </a:r>
            <a:r>
              <a:rPr lang="en-GB" i="1" dirty="0">
                <a:solidFill>
                  <a:srgbClr val="FF0000"/>
                </a:solidFill>
              </a:rPr>
              <a:t>Carry</a:t>
            </a:r>
            <a:r>
              <a:rPr lang="en-GB" b="1" dirty="0"/>
              <a:t> Tens</a:t>
            </a:r>
            <a:endParaRPr lang="en-GB" b="1" dirty="0">
              <a:solidFill>
                <a:srgbClr val="990099"/>
              </a:solidFill>
            </a:endParaRPr>
          </a:p>
          <a:p>
            <a:pPr marL="514350" indent="-514350">
              <a:buFont typeface="+mj-lt"/>
              <a:buAutoNum type="arabicPeriod"/>
            </a:pPr>
            <a:r>
              <a:rPr lang="en-GB" b="1" dirty="0"/>
              <a:t>Add Tens</a:t>
            </a:r>
            <a:endParaRPr lang="en-GB" b="1" dirty="0">
              <a:solidFill>
                <a:srgbClr val="990099"/>
              </a:solidFill>
            </a:endParaRPr>
          </a:p>
          <a:p>
            <a:endParaRPr lang="en-GB" dirty="0"/>
          </a:p>
        </p:txBody>
      </p:sp>
      <p:grpSp>
        <p:nvGrpSpPr>
          <p:cNvPr id="2" name="Group 1"/>
          <p:cNvGrpSpPr/>
          <p:nvPr/>
        </p:nvGrpSpPr>
        <p:grpSpPr>
          <a:xfrm>
            <a:off x="5431166" y="2163907"/>
            <a:ext cx="2623429" cy="2993879"/>
            <a:chOff x="5431166" y="2163907"/>
            <a:chExt cx="2623429" cy="2993879"/>
          </a:xfrm>
          <a:noFill/>
        </p:grpSpPr>
        <p:sp>
          <p:nvSpPr>
            <p:cNvPr id="7" name="Rectangle 6"/>
            <p:cNvSpPr/>
            <p:nvPr/>
          </p:nvSpPr>
          <p:spPr>
            <a:xfrm>
              <a:off x="5431166" y="2163908"/>
              <a:ext cx="2623429" cy="299387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Rectangle 5"/>
            <p:cNvSpPr/>
            <p:nvPr/>
          </p:nvSpPr>
          <p:spPr>
            <a:xfrm>
              <a:off x="6612646" y="2811976"/>
              <a:ext cx="527710" cy="830997"/>
            </a:xfrm>
            <a:prstGeom prst="rect">
              <a:avLst/>
            </a:prstGeom>
            <a:grpFill/>
            <a:ln>
              <a:noFill/>
            </a:ln>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8" name="Rectangle 7"/>
            <p:cNvSpPr/>
            <p:nvPr/>
          </p:nvSpPr>
          <p:spPr>
            <a:xfrm>
              <a:off x="7074636" y="2811976"/>
              <a:ext cx="527709" cy="830997"/>
            </a:xfrm>
            <a:prstGeom prst="rect">
              <a:avLst/>
            </a:prstGeom>
            <a:grpFill/>
            <a:ln>
              <a:noFill/>
            </a:ln>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4</a:t>
              </a:r>
            </a:p>
          </p:txBody>
        </p:sp>
        <p:sp>
          <p:nvSpPr>
            <p:cNvPr id="9" name="Rectangle 8"/>
            <p:cNvSpPr/>
            <p:nvPr/>
          </p:nvSpPr>
          <p:spPr>
            <a:xfrm>
              <a:off x="7708114" y="2811976"/>
              <a:ext cx="184731" cy="830997"/>
            </a:xfrm>
            <a:prstGeom prst="rect">
              <a:avLst/>
            </a:prstGeom>
            <a:grpFill/>
            <a:ln>
              <a:noFill/>
            </a:ln>
          </p:spPr>
          <p:txBody>
            <a:bodyPr wrap="none">
              <a:spAutoFit/>
            </a:bodyPr>
            <a:lstStyle/>
            <a:p>
              <a:pPr lvl="0" algn="ctr"/>
              <a:endParaRPr lang="en-GB" sz="4800" dirty="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6612646" y="3554721"/>
              <a:ext cx="527710" cy="830997"/>
            </a:xfrm>
            <a:prstGeom prst="rect">
              <a:avLst/>
            </a:prstGeom>
            <a:grpFill/>
            <a:ln>
              <a:noFill/>
            </a:ln>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12" name="Rectangle 11"/>
            <p:cNvSpPr/>
            <p:nvPr/>
          </p:nvSpPr>
          <p:spPr>
            <a:xfrm>
              <a:off x="7074636" y="3554721"/>
              <a:ext cx="527709" cy="830997"/>
            </a:xfrm>
            <a:prstGeom prst="rect">
              <a:avLst/>
            </a:prstGeom>
            <a:grpFill/>
            <a:ln>
              <a:noFill/>
            </a:ln>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7</a:t>
              </a:r>
            </a:p>
          </p:txBody>
        </p:sp>
        <p:sp>
          <p:nvSpPr>
            <p:cNvPr id="13" name="Rectangle 12"/>
            <p:cNvSpPr/>
            <p:nvPr/>
          </p:nvSpPr>
          <p:spPr>
            <a:xfrm>
              <a:off x="7708114" y="3554721"/>
              <a:ext cx="184731" cy="830997"/>
            </a:xfrm>
            <a:prstGeom prst="rect">
              <a:avLst/>
            </a:prstGeom>
            <a:grpFill/>
            <a:ln>
              <a:noFill/>
            </a:ln>
          </p:spPr>
          <p:txBody>
            <a:bodyPr wrap="none">
              <a:spAutoFit/>
            </a:bodyPr>
            <a:lstStyle/>
            <a:p>
              <a:pPr lvl="0" algn="ctr"/>
              <a:endParaRPr lang="en-GB" sz="48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6612646" y="4326788"/>
              <a:ext cx="527709" cy="830997"/>
            </a:xfrm>
            <a:prstGeom prst="rect">
              <a:avLst/>
            </a:prstGeom>
            <a:grpFill/>
            <a:ln>
              <a:noFill/>
            </a:ln>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3</a:t>
              </a:r>
            </a:p>
          </p:txBody>
        </p:sp>
        <p:sp>
          <p:nvSpPr>
            <p:cNvPr id="18" name="Rectangle 17"/>
            <p:cNvSpPr/>
            <p:nvPr/>
          </p:nvSpPr>
          <p:spPr>
            <a:xfrm>
              <a:off x="7074636" y="4326788"/>
              <a:ext cx="527709" cy="830997"/>
            </a:xfrm>
            <a:prstGeom prst="rect">
              <a:avLst/>
            </a:prstGeom>
            <a:grpFill/>
            <a:ln>
              <a:noFill/>
            </a:ln>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1</a:t>
              </a:r>
            </a:p>
          </p:txBody>
        </p:sp>
        <p:sp>
          <p:nvSpPr>
            <p:cNvPr id="19" name="Rectangle 18"/>
            <p:cNvSpPr/>
            <p:nvPr/>
          </p:nvSpPr>
          <p:spPr>
            <a:xfrm>
              <a:off x="7708114" y="4326788"/>
              <a:ext cx="184730" cy="830997"/>
            </a:xfrm>
            <a:prstGeom prst="rect">
              <a:avLst/>
            </a:prstGeom>
            <a:grpFill/>
            <a:ln>
              <a:noFill/>
            </a:ln>
          </p:spPr>
          <p:txBody>
            <a:bodyPr wrap="none">
              <a:spAutoFit/>
            </a:bodyPr>
            <a:lstStyle/>
            <a:p>
              <a:pPr lvl="0" algn="ctr"/>
              <a:endParaRPr lang="en-GB" sz="4800" b="1" dirty="0">
                <a:solidFill>
                  <a:prstClr val="black"/>
                </a:solidFill>
                <a:latin typeface="Arial" panose="020B0604020202020204" pitchFamily="34" charset="0"/>
                <a:cs typeface="Arial" panose="020B0604020202020204" pitchFamily="34" charset="0"/>
              </a:endParaRPr>
            </a:p>
          </p:txBody>
        </p:sp>
        <p:sp>
          <p:nvSpPr>
            <p:cNvPr id="21" name="Rectangle 20"/>
            <p:cNvSpPr/>
            <p:nvPr/>
          </p:nvSpPr>
          <p:spPr>
            <a:xfrm>
              <a:off x="5696325" y="3554721"/>
              <a:ext cx="543740" cy="830997"/>
            </a:xfrm>
            <a:prstGeom prst="rect">
              <a:avLst/>
            </a:prstGeom>
            <a:grpFill/>
            <a:ln>
              <a:noFill/>
            </a:ln>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a:t>
              </a:r>
            </a:p>
          </p:txBody>
        </p:sp>
        <p:sp>
          <p:nvSpPr>
            <p:cNvPr id="22" name="Rectangle 21"/>
            <p:cNvSpPr/>
            <p:nvPr/>
          </p:nvSpPr>
          <p:spPr>
            <a:xfrm>
              <a:off x="5696325" y="4326788"/>
              <a:ext cx="543740" cy="830997"/>
            </a:xfrm>
            <a:prstGeom prst="rect">
              <a:avLst/>
            </a:prstGeom>
            <a:grpFill/>
            <a:ln>
              <a:noFill/>
            </a:ln>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a:t>
              </a:r>
            </a:p>
          </p:txBody>
        </p:sp>
        <p:sp>
          <p:nvSpPr>
            <p:cNvPr id="25" name="Rectangle 24"/>
            <p:cNvSpPr/>
            <p:nvPr/>
          </p:nvSpPr>
          <p:spPr>
            <a:xfrm>
              <a:off x="6313871" y="4326788"/>
              <a:ext cx="184730" cy="830997"/>
            </a:xfrm>
            <a:prstGeom prst="rect">
              <a:avLst/>
            </a:prstGeom>
            <a:grpFill/>
            <a:ln>
              <a:noFill/>
            </a:ln>
          </p:spPr>
          <p:txBody>
            <a:bodyPr wrap="none">
              <a:spAutoFit/>
            </a:bodyPr>
            <a:lstStyle/>
            <a:p>
              <a:pPr lvl="0" algn="ctr"/>
              <a:endParaRPr lang="en-GB" sz="4800" b="1" dirty="0">
                <a:solidFill>
                  <a:prstClr val="black"/>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5647190" y="4252136"/>
              <a:ext cx="2176574" cy="0"/>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153669" y="4175180"/>
              <a:ext cx="184731" cy="523220"/>
            </a:xfrm>
            <a:prstGeom prst="rect">
              <a:avLst/>
            </a:prstGeom>
            <a:grpFill/>
            <a:ln>
              <a:noFill/>
            </a:ln>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40" name="Rectangle 39"/>
            <p:cNvSpPr/>
            <p:nvPr/>
          </p:nvSpPr>
          <p:spPr>
            <a:xfrm>
              <a:off x="6612646" y="2163907"/>
              <a:ext cx="527709" cy="830997"/>
            </a:xfrm>
            <a:prstGeom prst="rect">
              <a:avLst/>
            </a:prstGeom>
            <a:grpFill/>
            <a:ln>
              <a:noFill/>
            </a:ln>
          </p:spPr>
          <p:txBody>
            <a:bodyPr wrap="none">
              <a:spAutoFit/>
            </a:bodyPr>
            <a:lstStyle/>
            <a:p>
              <a:pPr lvl="0" algn="ctr"/>
              <a:r>
                <a:rPr lang="en-GB" sz="4800" dirty="0">
                  <a:solidFill>
                    <a:srgbClr val="FF0000"/>
                  </a:solidFill>
                  <a:latin typeface="Arial" panose="020B0604020202020204" pitchFamily="34" charset="0"/>
                  <a:cs typeface="Arial" panose="020B0604020202020204" pitchFamily="34" charset="0"/>
                </a:rPr>
                <a:t>1</a:t>
              </a:r>
            </a:p>
          </p:txBody>
        </p:sp>
        <p:cxnSp>
          <p:nvCxnSpPr>
            <p:cNvPr id="42" name="Straight Arrow Connector 41"/>
            <p:cNvCxnSpPr/>
            <p:nvPr/>
          </p:nvCxnSpPr>
          <p:spPr>
            <a:xfrm flipH="1" flipV="1">
              <a:off x="6931836" y="2910810"/>
              <a:ext cx="355019" cy="1557352"/>
            </a:xfrm>
            <a:prstGeom prst="straightConnector1">
              <a:avLst/>
            </a:prstGeom>
            <a:grpFill/>
            <a:ln w="12700">
              <a:no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7694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3"/>
          </p:nvPr>
        </p:nvSpPr>
        <p:spPr/>
        <p:txBody>
          <a:bodyPr>
            <a:normAutofit fontScale="25000" lnSpcReduction="20000"/>
          </a:bodyPr>
          <a:lstStyle/>
          <a:p>
            <a:r>
              <a:rPr lang="en-GB" sz="16000"/>
              <a:t>The rules of binary addition</a:t>
            </a:r>
          </a:p>
          <a:p>
            <a:pPr marL="0" indent="0">
              <a:buNone/>
            </a:pPr>
            <a:endParaRPr lang="en-GB" b="1" dirty="0">
              <a:solidFill>
                <a:srgbClr val="FF0000"/>
              </a:solidFill>
            </a:endParaRPr>
          </a:p>
        </p:txBody>
      </p:sp>
      <p:sp>
        <p:nvSpPr>
          <p:cNvPr id="3" name="Text Placeholder 2"/>
          <p:cNvSpPr>
            <a:spLocks noGrp="1"/>
          </p:cNvSpPr>
          <p:nvPr>
            <p:ph type="body" sz="quarter" idx="14"/>
          </p:nvPr>
        </p:nvSpPr>
        <p:spPr/>
        <p:txBody>
          <a:bodyPr/>
          <a:lstStyle/>
          <a:p>
            <a:pPr marL="0" indent="0">
              <a:buNone/>
            </a:pPr>
            <a:r>
              <a:rPr lang="en-GB" dirty="0"/>
              <a:t>Work right to left and apply these simple rules:</a:t>
            </a:r>
            <a:br>
              <a:rPr lang="en-GB" dirty="0"/>
            </a:br>
            <a:endParaRPr lang="en-GB" dirty="0"/>
          </a:p>
          <a:p>
            <a:pPr marL="514350" indent="-514350">
              <a:buFont typeface="+mj-lt"/>
              <a:buAutoNum type="arabicPeriod"/>
            </a:pPr>
            <a:r>
              <a:rPr lang="en-GB" b="1" dirty="0"/>
              <a:t>0 + 0 = </a:t>
            </a:r>
            <a:r>
              <a:rPr lang="en-GB" b="1" dirty="0">
                <a:solidFill>
                  <a:srgbClr val="58ACA5"/>
                </a:solidFill>
              </a:rPr>
              <a:t>0</a:t>
            </a:r>
          </a:p>
          <a:p>
            <a:pPr marL="514350" indent="-514350">
              <a:buFont typeface="+mj-lt"/>
              <a:buAutoNum type="arabicPeriod"/>
            </a:pPr>
            <a:r>
              <a:rPr lang="en-GB" b="1" dirty="0"/>
              <a:t>0 + 1 = </a:t>
            </a:r>
            <a:r>
              <a:rPr lang="en-GB" b="1" dirty="0">
                <a:solidFill>
                  <a:srgbClr val="58ACA5"/>
                </a:solidFill>
              </a:rPr>
              <a:t>1</a:t>
            </a:r>
          </a:p>
          <a:p>
            <a:pPr marL="514350" indent="-514350">
              <a:buFont typeface="+mj-lt"/>
              <a:buAutoNum type="arabicPeriod"/>
            </a:pPr>
            <a:r>
              <a:rPr lang="en-GB" b="1" dirty="0"/>
              <a:t>1 + 0 = </a:t>
            </a:r>
            <a:r>
              <a:rPr lang="en-GB" b="1" dirty="0">
                <a:solidFill>
                  <a:srgbClr val="58ACA5"/>
                </a:solidFill>
              </a:rPr>
              <a:t>1</a:t>
            </a:r>
          </a:p>
          <a:p>
            <a:pPr marL="514350" indent="-514350">
              <a:buFont typeface="+mj-lt"/>
              <a:buAutoNum type="arabicPeriod"/>
            </a:pPr>
            <a:r>
              <a:rPr lang="en-GB" b="1" dirty="0"/>
              <a:t>1 + 1 = </a:t>
            </a:r>
            <a:r>
              <a:rPr lang="en-GB" b="1" dirty="0">
                <a:solidFill>
                  <a:srgbClr val="58ACA5"/>
                </a:solidFill>
              </a:rPr>
              <a:t>0</a:t>
            </a:r>
            <a:r>
              <a:rPr lang="en-GB" b="1" dirty="0"/>
              <a:t> </a:t>
            </a:r>
            <a:r>
              <a:rPr lang="en-GB" i="1" dirty="0">
                <a:solidFill>
                  <a:srgbClr val="FF0000"/>
                </a:solidFill>
              </a:rPr>
              <a:t>Carry </a:t>
            </a:r>
            <a:r>
              <a:rPr lang="en-GB" b="1" i="1" dirty="0">
                <a:solidFill>
                  <a:srgbClr val="FF0000"/>
                </a:solidFill>
              </a:rPr>
              <a:t>1</a:t>
            </a:r>
          </a:p>
          <a:p>
            <a:pPr marL="514350" indent="-514350">
              <a:buFont typeface="+mj-lt"/>
              <a:buAutoNum type="arabicPeriod"/>
            </a:pPr>
            <a:r>
              <a:rPr lang="en-GB" b="1" dirty="0"/>
              <a:t>1 + 1 + 1 = </a:t>
            </a:r>
            <a:r>
              <a:rPr lang="en-GB" b="1" dirty="0">
                <a:solidFill>
                  <a:srgbClr val="58ACA5"/>
                </a:solidFill>
              </a:rPr>
              <a:t>1</a:t>
            </a:r>
            <a:r>
              <a:rPr lang="en-GB" b="1" dirty="0"/>
              <a:t> </a:t>
            </a:r>
            <a:r>
              <a:rPr lang="en-GB" i="1" dirty="0">
                <a:solidFill>
                  <a:srgbClr val="FF0000"/>
                </a:solidFill>
              </a:rPr>
              <a:t>Carry</a:t>
            </a:r>
            <a:r>
              <a:rPr lang="en-GB" b="1" dirty="0">
                <a:solidFill>
                  <a:srgbClr val="FF0000"/>
                </a:solidFill>
              </a:rPr>
              <a:t> 1</a:t>
            </a:r>
          </a:p>
          <a:p>
            <a:endParaRPr lang="en-GB" dirty="0"/>
          </a:p>
        </p:txBody>
      </p:sp>
      <p:grpSp>
        <p:nvGrpSpPr>
          <p:cNvPr id="46" name="Group 45"/>
          <p:cNvGrpSpPr/>
          <p:nvPr/>
        </p:nvGrpSpPr>
        <p:grpSpPr>
          <a:xfrm>
            <a:off x="4597400" y="2311910"/>
            <a:ext cx="4014788" cy="3885690"/>
            <a:chOff x="4572000" y="2276872"/>
            <a:chExt cx="4320480" cy="4590587"/>
          </a:xfrm>
        </p:grpSpPr>
        <p:grpSp>
          <p:nvGrpSpPr>
            <p:cNvPr id="16" name="Group 15"/>
            <p:cNvGrpSpPr/>
            <p:nvPr/>
          </p:nvGrpSpPr>
          <p:grpSpPr>
            <a:xfrm>
              <a:off x="4572000" y="2276872"/>
              <a:ext cx="4320480" cy="4590587"/>
              <a:chOff x="4499992" y="2132856"/>
              <a:chExt cx="4320480" cy="4590587"/>
            </a:xfrm>
          </p:grpSpPr>
          <p:sp>
            <p:nvSpPr>
              <p:cNvPr id="7" name="Rectangle 6"/>
              <p:cNvSpPr/>
              <p:nvPr/>
            </p:nvSpPr>
            <p:spPr>
              <a:xfrm>
                <a:off x="4499992" y="2132857"/>
                <a:ext cx="4320480" cy="4590586"/>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27" name="Group 26"/>
              <p:cNvGrpSpPr/>
              <p:nvPr/>
            </p:nvGrpSpPr>
            <p:grpSpPr>
              <a:xfrm>
                <a:off x="4716015" y="2132856"/>
                <a:ext cx="4065006" cy="3144628"/>
                <a:chOff x="4644008" y="2613198"/>
                <a:chExt cx="4375278" cy="3384651"/>
              </a:xfrm>
            </p:grpSpPr>
            <p:sp>
              <p:nvSpPr>
                <p:cNvPr id="6" name="Rectangle 5"/>
                <p:cNvSpPr/>
                <p:nvPr/>
              </p:nvSpPr>
              <p:spPr>
                <a:xfrm>
                  <a:off x="5650790" y="3310734"/>
                  <a:ext cx="577814" cy="978408"/>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8" name="Rectangle 7"/>
                <p:cNvSpPr/>
                <p:nvPr/>
              </p:nvSpPr>
              <p:spPr>
                <a:xfrm>
                  <a:off x="6148042" y="3310734"/>
                  <a:ext cx="577814" cy="978408"/>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9" name="Rectangle 8"/>
                <p:cNvSpPr/>
                <p:nvPr/>
              </p:nvSpPr>
              <p:spPr>
                <a:xfrm>
                  <a:off x="6645294" y="3310734"/>
                  <a:ext cx="577814" cy="978408"/>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10" name="Rectangle 9"/>
                <p:cNvSpPr/>
                <p:nvPr/>
              </p:nvSpPr>
              <p:spPr>
                <a:xfrm>
                  <a:off x="7142547" y="3310734"/>
                  <a:ext cx="577814" cy="978408"/>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0</a:t>
                  </a:r>
                </a:p>
              </p:txBody>
            </p:sp>
            <p:sp>
              <p:nvSpPr>
                <p:cNvPr id="11" name="Rectangle 10"/>
                <p:cNvSpPr/>
                <p:nvPr/>
              </p:nvSpPr>
              <p:spPr>
                <a:xfrm>
                  <a:off x="5692953" y="4110171"/>
                  <a:ext cx="577814" cy="978408"/>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12" name="Rectangle 11"/>
                <p:cNvSpPr/>
                <p:nvPr/>
              </p:nvSpPr>
              <p:spPr>
                <a:xfrm>
                  <a:off x="6190203" y="4110171"/>
                  <a:ext cx="577814" cy="978408"/>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13" name="Rectangle 12"/>
                <p:cNvSpPr/>
                <p:nvPr/>
              </p:nvSpPr>
              <p:spPr>
                <a:xfrm>
                  <a:off x="6687456" y="4110171"/>
                  <a:ext cx="577814" cy="978408"/>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0</a:t>
                  </a:r>
                </a:p>
              </p:txBody>
            </p:sp>
            <p:sp>
              <p:nvSpPr>
                <p:cNvPr id="14" name="Rectangle 13"/>
                <p:cNvSpPr/>
                <p:nvPr/>
              </p:nvSpPr>
              <p:spPr>
                <a:xfrm>
                  <a:off x="7142547" y="4110171"/>
                  <a:ext cx="577814" cy="978408"/>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0</a:t>
                  </a:r>
                </a:p>
              </p:txBody>
            </p:sp>
            <p:sp>
              <p:nvSpPr>
                <p:cNvPr id="17" name="Rectangle 16"/>
                <p:cNvSpPr/>
                <p:nvPr/>
              </p:nvSpPr>
              <p:spPr>
                <a:xfrm>
                  <a:off x="5678241" y="4941168"/>
                  <a:ext cx="577814" cy="978408"/>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1</a:t>
                  </a:r>
                </a:p>
              </p:txBody>
            </p:sp>
            <p:sp>
              <p:nvSpPr>
                <p:cNvPr id="18" name="Rectangle 17"/>
                <p:cNvSpPr/>
                <p:nvPr/>
              </p:nvSpPr>
              <p:spPr>
                <a:xfrm>
                  <a:off x="6175493" y="4941168"/>
                  <a:ext cx="577814" cy="978408"/>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0</a:t>
                  </a:r>
                </a:p>
              </p:txBody>
            </p:sp>
            <p:sp>
              <p:nvSpPr>
                <p:cNvPr id="19" name="Rectangle 18"/>
                <p:cNvSpPr/>
                <p:nvPr/>
              </p:nvSpPr>
              <p:spPr>
                <a:xfrm>
                  <a:off x="6672746" y="4941168"/>
                  <a:ext cx="577814" cy="978408"/>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1</a:t>
                  </a:r>
                </a:p>
              </p:txBody>
            </p:sp>
            <p:sp>
              <p:nvSpPr>
                <p:cNvPr id="20" name="Rectangle 19"/>
                <p:cNvSpPr/>
                <p:nvPr/>
              </p:nvSpPr>
              <p:spPr>
                <a:xfrm>
                  <a:off x="7169997" y="4941168"/>
                  <a:ext cx="577814" cy="978408"/>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0</a:t>
                  </a:r>
                </a:p>
              </p:txBody>
            </p:sp>
            <p:sp>
              <p:nvSpPr>
                <p:cNvPr id="21" name="Rectangle 20"/>
                <p:cNvSpPr/>
                <p:nvPr/>
              </p:nvSpPr>
              <p:spPr>
                <a:xfrm>
                  <a:off x="4674614" y="4110171"/>
                  <a:ext cx="629802" cy="1056681"/>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a:t>
                  </a:r>
                </a:p>
              </p:txBody>
            </p:sp>
            <p:sp>
              <p:nvSpPr>
                <p:cNvPr id="22" name="Rectangle 21"/>
                <p:cNvSpPr/>
                <p:nvPr/>
              </p:nvSpPr>
              <p:spPr>
                <a:xfrm>
                  <a:off x="4674614" y="4941168"/>
                  <a:ext cx="629802" cy="1056681"/>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a:t>
                  </a:r>
                </a:p>
              </p:txBody>
            </p:sp>
            <p:sp>
              <p:nvSpPr>
                <p:cNvPr id="23" name="Rectangle 22"/>
                <p:cNvSpPr/>
                <p:nvPr/>
              </p:nvSpPr>
              <p:spPr>
                <a:xfrm>
                  <a:off x="6225528" y="4777988"/>
                  <a:ext cx="213970" cy="665318"/>
                </a:xfrm>
                <a:prstGeom prst="rect">
                  <a:avLst/>
                </a:prstGeom>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5696316" y="4777988"/>
                  <a:ext cx="213970" cy="665318"/>
                </a:xfrm>
                <a:prstGeom prst="rect">
                  <a:avLst/>
                </a:prstGeom>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5172082" y="4941167"/>
                  <a:ext cx="577814" cy="978408"/>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1</a:t>
                  </a:r>
                </a:p>
              </p:txBody>
            </p:sp>
            <p:cxnSp>
              <p:nvCxnSpPr>
                <p:cNvPr id="26" name="Straight Connector 25"/>
                <p:cNvCxnSpPr/>
                <p:nvPr/>
              </p:nvCxnSpPr>
              <p:spPr>
                <a:xfrm>
                  <a:off x="4644008" y="5006160"/>
                  <a:ext cx="3168352" cy="0"/>
                </a:xfrm>
                <a:prstGeom prst="line">
                  <a:avLst/>
                </a:prstGeom>
                <a:ln w="28575">
                  <a:solidFill>
                    <a:srgbClr val="58ACA5"/>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181575" y="4777988"/>
                  <a:ext cx="213970" cy="665318"/>
                </a:xfrm>
                <a:prstGeom prst="rect">
                  <a:avLst/>
                </a:prstGeom>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33" name="Rectangle 32"/>
                <p:cNvSpPr/>
                <p:nvPr/>
              </p:nvSpPr>
              <p:spPr>
                <a:xfrm>
                  <a:off x="8077553" y="3310734"/>
                  <a:ext cx="941732" cy="978408"/>
                </a:xfrm>
                <a:prstGeom prst="rect">
                  <a:avLst/>
                </a:prstGeom>
              </p:spPr>
              <p:txBody>
                <a:bodyPr wrap="none">
                  <a:spAutoFit/>
                </a:bodyPr>
                <a:lstStyle/>
                <a:p>
                  <a:pPr lvl="0" algn="ctr"/>
                  <a:r>
                    <a:rPr lang="en-GB" sz="4400" dirty="0">
                      <a:solidFill>
                        <a:srgbClr val="58ACA5"/>
                      </a:solidFill>
                      <a:latin typeface="Arial" panose="020B0604020202020204" pitchFamily="34" charset="0"/>
                      <a:cs typeface="Arial" panose="020B0604020202020204" pitchFamily="34" charset="0"/>
                    </a:rPr>
                    <a:t>14</a:t>
                  </a:r>
                </a:p>
              </p:txBody>
            </p:sp>
            <p:sp>
              <p:nvSpPr>
                <p:cNvPr id="34" name="Rectangle 33"/>
                <p:cNvSpPr/>
                <p:nvPr/>
              </p:nvSpPr>
              <p:spPr>
                <a:xfrm>
                  <a:off x="8077554" y="4110171"/>
                  <a:ext cx="941732" cy="978408"/>
                </a:xfrm>
                <a:prstGeom prst="rect">
                  <a:avLst/>
                </a:prstGeom>
              </p:spPr>
              <p:txBody>
                <a:bodyPr wrap="none">
                  <a:spAutoFit/>
                </a:bodyPr>
                <a:lstStyle/>
                <a:p>
                  <a:pPr lvl="0" algn="ctr"/>
                  <a:r>
                    <a:rPr lang="en-GB" sz="4400" dirty="0">
                      <a:solidFill>
                        <a:srgbClr val="58ACA5"/>
                      </a:solidFill>
                      <a:latin typeface="Arial" panose="020B0604020202020204" pitchFamily="34" charset="0"/>
                      <a:cs typeface="Arial" panose="020B0604020202020204" pitchFamily="34" charset="0"/>
                    </a:rPr>
                    <a:t>12</a:t>
                  </a:r>
                </a:p>
              </p:txBody>
            </p:sp>
            <p:sp>
              <p:nvSpPr>
                <p:cNvPr id="35" name="Rectangle 34"/>
                <p:cNvSpPr/>
                <p:nvPr/>
              </p:nvSpPr>
              <p:spPr>
                <a:xfrm>
                  <a:off x="8077552" y="4941167"/>
                  <a:ext cx="941732" cy="978408"/>
                </a:xfrm>
                <a:prstGeom prst="rect">
                  <a:avLst/>
                </a:prstGeom>
              </p:spPr>
              <p:txBody>
                <a:bodyPr wrap="none">
                  <a:spAutoFit/>
                </a:bodyPr>
                <a:lstStyle/>
                <a:p>
                  <a:pPr lvl="0" algn="ctr"/>
                  <a:r>
                    <a:rPr lang="en-GB" sz="4400" b="1" dirty="0">
                      <a:solidFill>
                        <a:srgbClr val="58ACA5"/>
                      </a:solidFill>
                      <a:latin typeface="Arial" panose="020B0604020202020204" pitchFamily="34" charset="0"/>
                      <a:cs typeface="Arial" panose="020B0604020202020204" pitchFamily="34" charset="0"/>
                    </a:rPr>
                    <a:t>26</a:t>
                  </a:r>
                </a:p>
              </p:txBody>
            </p:sp>
            <p:sp>
              <p:nvSpPr>
                <p:cNvPr id="40" name="Rectangle 39"/>
                <p:cNvSpPr/>
                <p:nvPr/>
              </p:nvSpPr>
              <p:spPr>
                <a:xfrm>
                  <a:off x="5650788" y="2613199"/>
                  <a:ext cx="577814" cy="978408"/>
                </a:xfrm>
                <a:prstGeom prst="rect">
                  <a:avLst/>
                </a:prstGeom>
              </p:spPr>
              <p:txBody>
                <a:bodyPr wrap="none">
                  <a:spAutoFit/>
                </a:bodyPr>
                <a:lstStyle/>
                <a:p>
                  <a:pPr lvl="0" algn="ctr"/>
                  <a:r>
                    <a:rPr lang="en-GB" sz="4400" dirty="0">
                      <a:solidFill>
                        <a:srgbClr val="FF0000"/>
                      </a:solidFill>
                      <a:latin typeface="Arial" panose="020B0604020202020204" pitchFamily="34" charset="0"/>
                      <a:cs typeface="Arial" panose="020B0604020202020204" pitchFamily="34" charset="0"/>
                    </a:rPr>
                    <a:t>1</a:t>
                  </a:r>
                </a:p>
              </p:txBody>
            </p:sp>
            <p:sp>
              <p:nvSpPr>
                <p:cNvPr id="41" name="Rectangle 40"/>
                <p:cNvSpPr/>
                <p:nvPr/>
              </p:nvSpPr>
              <p:spPr>
                <a:xfrm>
                  <a:off x="5144631" y="2613198"/>
                  <a:ext cx="577814" cy="978408"/>
                </a:xfrm>
                <a:prstGeom prst="rect">
                  <a:avLst/>
                </a:prstGeom>
              </p:spPr>
              <p:txBody>
                <a:bodyPr wrap="none">
                  <a:spAutoFit/>
                </a:bodyPr>
                <a:lstStyle/>
                <a:p>
                  <a:pPr lvl="0" algn="ctr"/>
                  <a:r>
                    <a:rPr lang="en-GB" sz="4400" dirty="0">
                      <a:solidFill>
                        <a:srgbClr val="FF0000"/>
                      </a:solidFill>
                      <a:latin typeface="Arial" panose="020B0604020202020204" pitchFamily="34" charset="0"/>
                      <a:cs typeface="Arial" panose="020B0604020202020204" pitchFamily="34" charset="0"/>
                    </a:rPr>
                    <a:t>1</a:t>
                  </a:r>
                </a:p>
              </p:txBody>
            </p:sp>
          </p:grpSp>
          <p:sp>
            <p:nvSpPr>
              <p:cNvPr id="15" name="TextBox 14"/>
              <p:cNvSpPr txBox="1"/>
              <p:nvPr/>
            </p:nvSpPr>
            <p:spPr>
              <a:xfrm>
                <a:off x="7073290" y="5655490"/>
                <a:ext cx="496817" cy="896904"/>
              </a:xfrm>
              <a:prstGeom prst="rect">
                <a:avLst/>
              </a:prstGeom>
              <a:noFill/>
            </p:spPr>
            <p:txBody>
              <a:bodyPr vert="vert270" wrap="none" rtlCol="0">
                <a:spAutoFit/>
              </a:bodyPr>
              <a:lstStyle/>
              <a:p>
                <a:r>
                  <a:rPr lang="en-GB" sz="1800" i="1" dirty="0">
                    <a:latin typeface="Arial" panose="020B0604020202020204" pitchFamily="34" charset="0"/>
                    <a:cs typeface="Arial" panose="020B0604020202020204" pitchFamily="34" charset="0"/>
                  </a:rPr>
                  <a:t>Rule 1</a:t>
                </a:r>
              </a:p>
            </p:txBody>
          </p:sp>
          <p:sp>
            <p:nvSpPr>
              <p:cNvPr id="28" name="TextBox 27"/>
              <p:cNvSpPr txBox="1"/>
              <p:nvPr/>
            </p:nvSpPr>
            <p:spPr>
              <a:xfrm>
                <a:off x="6634422" y="5110075"/>
                <a:ext cx="496817" cy="1442319"/>
              </a:xfrm>
              <a:prstGeom prst="rect">
                <a:avLst/>
              </a:prstGeom>
              <a:noFill/>
            </p:spPr>
            <p:txBody>
              <a:bodyPr vert="vert270" wrap="none" rtlCol="0">
                <a:spAutoFit/>
              </a:bodyPr>
              <a:lstStyle/>
              <a:p>
                <a:r>
                  <a:rPr lang="en-GB" sz="1800" i="1" dirty="0">
                    <a:latin typeface="Arial" panose="020B0604020202020204" pitchFamily="34" charset="0"/>
                    <a:cs typeface="Arial" panose="020B0604020202020204" pitchFamily="34" charset="0"/>
                  </a:rPr>
                  <a:t>Rule 2 or 3</a:t>
                </a:r>
              </a:p>
            </p:txBody>
          </p:sp>
          <p:sp>
            <p:nvSpPr>
              <p:cNvPr id="29" name="TextBox 28"/>
              <p:cNvSpPr txBox="1"/>
              <p:nvPr/>
            </p:nvSpPr>
            <p:spPr>
              <a:xfrm>
                <a:off x="6164011" y="5655490"/>
                <a:ext cx="496817" cy="896904"/>
              </a:xfrm>
              <a:prstGeom prst="rect">
                <a:avLst/>
              </a:prstGeom>
              <a:noFill/>
            </p:spPr>
            <p:txBody>
              <a:bodyPr vert="vert270" wrap="none" rtlCol="0">
                <a:spAutoFit/>
              </a:bodyPr>
              <a:lstStyle/>
              <a:p>
                <a:r>
                  <a:rPr lang="en-GB" sz="1800" i="1" dirty="0">
                    <a:latin typeface="Arial" panose="020B0604020202020204" pitchFamily="34" charset="0"/>
                    <a:cs typeface="Arial" panose="020B0604020202020204" pitchFamily="34" charset="0"/>
                  </a:rPr>
                  <a:t>Rule 4</a:t>
                </a:r>
              </a:p>
            </p:txBody>
          </p:sp>
          <p:sp>
            <p:nvSpPr>
              <p:cNvPr id="30" name="TextBox 29"/>
              <p:cNvSpPr txBox="1"/>
              <p:nvPr/>
            </p:nvSpPr>
            <p:spPr>
              <a:xfrm>
                <a:off x="5697358" y="5655490"/>
                <a:ext cx="496817" cy="896904"/>
              </a:xfrm>
              <a:prstGeom prst="rect">
                <a:avLst/>
              </a:prstGeom>
              <a:noFill/>
            </p:spPr>
            <p:txBody>
              <a:bodyPr vert="vert270" wrap="none" rtlCol="0">
                <a:spAutoFit/>
              </a:bodyPr>
              <a:lstStyle/>
              <a:p>
                <a:r>
                  <a:rPr lang="en-GB" sz="1800" i="1" dirty="0">
                    <a:latin typeface="Arial" panose="020B0604020202020204" pitchFamily="34" charset="0"/>
                    <a:cs typeface="Arial" panose="020B0604020202020204" pitchFamily="34" charset="0"/>
                  </a:rPr>
                  <a:t>Rule 5</a:t>
                </a:r>
              </a:p>
            </p:txBody>
          </p:sp>
          <p:sp>
            <p:nvSpPr>
              <p:cNvPr id="31" name="TextBox 30"/>
              <p:cNvSpPr txBox="1"/>
              <p:nvPr/>
            </p:nvSpPr>
            <p:spPr>
              <a:xfrm>
                <a:off x="5245660" y="5382782"/>
                <a:ext cx="496817" cy="1169612"/>
              </a:xfrm>
              <a:prstGeom prst="rect">
                <a:avLst/>
              </a:prstGeom>
              <a:noFill/>
            </p:spPr>
            <p:txBody>
              <a:bodyPr vert="vert270" wrap="none" rtlCol="0">
                <a:spAutoFit/>
              </a:bodyPr>
              <a:lstStyle/>
              <a:p>
                <a:r>
                  <a:rPr lang="en-GB" sz="1800" i="1" dirty="0">
                    <a:latin typeface="Arial" panose="020B0604020202020204" pitchFamily="34" charset="0"/>
                    <a:cs typeface="Arial" panose="020B0604020202020204" pitchFamily="34" charset="0"/>
                  </a:rPr>
                  <a:t>Carry Bit</a:t>
                </a:r>
              </a:p>
            </p:txBody>
          </p:sp>
        </p:grpSp>
        <p:cxnSp>
          <p:nvCxnSpPr>
            <p:cNvPr id="42" name="Straight Arrow Connector 41"/>
            <p:cNvCxnSpPr/>
            <p:nvPr/>
          </p:nvCxnSpPr>
          <p:spPr>
            <a:xfrm flipH="1" flipV="1">
              <a:off x="6072670" y="3023776"/>
              <a:ext cx="355019" cy="15573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5599280" y="3023776"/>
              <a:ext cx="355019" cy="15573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6449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Adding binary values</a:t>
            </a:r>
          </a:p>
          <a:p>
            <a:endParaRPr lang="en-US" dirty="0"/>
          </a:p>
        </p:txBody>
      </p:sp>
      <p:sp>
        <p:nvSpPr>
          <p:cNvPr id="3" name="Text Placeholder 2"/>
          <p:cNvSpPr>
            <a:spLocks noGrp="1"/>
          </p:cNvSpPr>
          <p:nvPr>
            <p:ph type="body" sz="quarter" idx="14"/>
          </p:nvPr>
        </p:nvSpPr>
        <p:spPr/>
        <p:txBody>
          <a:bodyPr/>
          <a:lstStyle/>
          <a:p>
            <a:pPr marL="0" indent="0">
              <a:buNone/>
            </a:pPr>
            <a:r>
              <a:rPr lang="en-US" dirty="0"/>
              <a:t> </a:t>
            </a:r>
          </a:p>
        </p:txBody>
      </p:sp>
      <p:grpSp>
        <p:nvGrpSpPr>
          <p:cNvPr id="11" name="Group 10"/>
          <p:cNvGrpSpPr/>
          <p:nvPr/>
        </p:nvGrpSpPr>
        <p:grpSpPr>
          <a:xfrm>
            <a:off x="2793113" y="1972003"/>
            <a:ext cx="3431489" cy="3321118"/>
            <a:chOff x="2601632" y="2701080"/>
            <a:chExt cx="3431489" cy="3321118"/>
          </a:xfrm>
        </p:grpSpPr>
        <p:grpSp>
          <p:nvGrpSpPr>
            <p:cNvPr id="23" name="Group 22"/>
            <p:cNvGrpSpPr/>
            <p:nvPr/>
          </p:nvGrpSpPr>
          <p:grpSpPr>
            <a:xfrm>
              <a:off x="2601632" y="2701080"/>
              <a:ext cx="3431489" cy="3321118"/>
              <a:chOff x="4604323" y="2613198"/>
              <a:chExt cx="3208037" cy="3104855"/>
            </a:xfrm>
          </p:grpSpPr>
          <p:sp>
            <p:nvSpPr>
              <p:cNvPr id="29" name="Rectangle 28"/>
              <p:cNvSpPr/>
              <p:nvPr/>
            </p:nvSpPr>
            <p:spPr>
              <a:xfrm>
                <a:off x="5720476" y="3310734"/>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0</a:t>
                </a:r>
              </a:p>
            </p:txBody>
          </p:sp>
          <p:sp>
            <p:nvSpPr>
              <p:cNvPr id="30" name="Rectangle 29"/>
              <p:cNvSpPr/>
              <p:nvPr/>
            </p:nvSpPr>
            <p:spPr>
              <a:xfrm>
                <a:off x="6217728" y="3310734"/>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31" name="Rectangle 30"/>
              <p:cNvSpPr/>
              <p:nvPr/>
            </p:nvSpPr>
            <p:spPr>
              <a:xfrm>
                <a:off x="6714980" y="3310734"/>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0</a:t>
                </a:r>
              </a:p>
            </p:txBody>
          </p:sp>
          <p:sp>
            <p:nvSpPr>
              <p:cNvPr id="32" name="Rectangle 31"/>
              <p:cNvSpPr/>
              <p:nvPr/>
            </p:nvSpPr>
            <p:spPr>
              <a:xfrm>
                <a:off x="7212232" y="3310734"/>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34" name="Rectangle 33"/>
              <p:cNvSpPr/>
              <p:nvPr/>
            </p:nvSpPr>
            <p:spPr>
              <a:xfrm>
                <a:off x="6217727" y="4110171"/>
                <a:ext cx="493347"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35" name="Rectangle 34"/>
              <p:cNvSpPr/>
              <p:nvPr/>
            </p:nvSpPr>
            <p:spPr>
              <a:xfrm>
                <a:off x="6714980" y="4110171"/>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36" name="Rectangle 35"/>
              <p:cNvSpPr/>
              <p:nvPr/>
            </p:nvSpPr>
            <p:spPr>
              <a:xfrm>
                <a:off x="7212232" y="4110171"/>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37" name="Rectangle 36"/>
              <p:cNvSpPr/>
              <p:nvPr/>
            </p:nvSpPr>
            <p:spPr>
              <a:xfrm>
                <a:off x="5720475"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1</a:t>
                </a:r>
              </a:p>
            </p:txBody>
          </p:sp>
          <p:sp>
            <p:nvSpPr>
              <p:cNvPr id="38" name="Rectangle 37"/>
              <p:cNvSpPr/>
              <p:nvPr/>
            </p:nvSpPr>
            <p:spPr>
              <a:xfrm>
                <a:off x="6217727"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1</a:t>
                </a:r>
              </a:p>
            </p:txBody>
          </p:sp>
          <p:sp>
            <p:nvSpPr>
              <p:cNvPr id="39" name="Rectangle 38"/>
              <p:cNvSpPr/>
              <p:nvPr/>
            </p:nvSpPr>
            <p:spPr>
              <a:xfrm>
                <a:off x="6714980"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0</a:t>
                </a:r>
              </a:p>
            </p:txBody>
          </p:sp>
          <p:sp>
            <p:nvSpPr>
              <p:cNvPr id="40" name="Rectangle 39"/>
              <p:cNvSpPr/>
              <p:nvPr/>
            </p:nvSpPr>
            <p:spPr>
              <a:xfrm>
                <a:off x="7212232"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0</a:t>
                </a:r>
              </a:p>
            </p:txBody>
          </p:sp>
          <p:sp>
            <p:nvSpPr>
              <p:cNvPr id="41" name="Rectangle 40"/>
              <p:cNvSpPr/>
              <p:nvPr/>
            </p:nvSpPr>
            <p:spPr>
              <a:xfrm>
                <a:off x="4735348" y="4110171"/>
                <a:ext cx="508333"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a:t>
                </a:r>
              </a:p>
            </p:txBody>
          </p:sp>
          <p:sp>
            <p:nvSpPr>
              <p:cNvPr id="42" name="Rectangle 41"/>
              <p:cNvSpPr/>
              <p:nvPr/>
            </p:nvSpPr>
            <p:spPr>
              <a:xfrm>
                <a:off x="4735348" y="4941168"/>
                <a:ext cx="508333"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a:t>
                </a:r>
              </a:p>
            </p:txBody>
          </p:sp>
          <p:sp>
            <p:nvSpPr>
              <p:cNvPr id="43" name="Rectangle 42"/>
              <p:cNvSpPr/>
              <p:nvPr/>
            </p:nvSpPr>
            <p:spPr>
              <a:xfrm>
                <a:off x="6246162" y="4777988"/>
                <a:ext cx="172702" cy="489149"/>
              </a:xfrm>
              <a:prstGeom prst="rect">
                <a:avLst/>
              </a:prstGeom>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44" name="Rectangle 43"/>
              <p:cNvSpPr/>
              <p:nvPr/>
            </p:nvSpPr>
            <p:spPr>
              <a:xfrm>
                <a:off x="5716951" y="4777988"/>
                <a:ext cx="172701" cy="489149"/>
              </a:xfrm>
              <a:prstGeom prst="rect">
                <a:avLst/>
              </a:prstGeom>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45" name="Rectangle 44"/>
              <p:cNvSpPr/>
              <p:nvPr/>
            </p:nvSpPr>
            <p:spPr>
              <a:xfrm>
                <a:off x="5214316"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1</a:t>
                </a:r>
              </a:p>
            </p:txBody>
          </p:sp>
          <p:cxnSp>
            <p:nvCxnSpPr>
              <p:cNvPr id="46" name="Straight Connector 45"/>
              <p:cNvCxnSpPr/>
              <p:nvPr/>
            </p:nvCxnSpPr>
            <p:spPr>
              <a:xfrm>
                <a:off x="4644008" y="4860818"/>
                <a:ext cx="3168352" cy="0"/>
              </a:xfrm>
              <a:prstGeom prst="line">
                <a:avLst/>
              </a:prstGeom>
              <a:ln w="28575">
                <a:solidFill>
                  <a:srgbClr val="58ACA5"/>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202210" y="4777988"/>
                <a:ext cx="172701" cy="489149"/>
              </a:xfrm>
              <a:prstGeom prst="rect">
                <a:avLst/>
              </a:prstGeom>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51" name="Rectangle 50"/>
              <p:cNvSpPr/>
              <p:nvPr/>
            </p:nvSpPr>
            <p:spPr>
              <a:xfrm>
                <a:off x="5720475" y="2613199"/>
                <a:ext cx="493346" cy="776885"/>
              </a:xfrm>
              <a:prstGeom prst="rect">
                <a:avLst/>
              </a:prstGeom>
            </p:spPr>
            <p:txBody>
              <a:bodyPr wrap="none">
                <a:spAutoFit/>
              </a:bodyPr>
              <a:lstStyle/>
              <a:p>
                <a:pPr lvl="0" algn="ctr"/>
                <a:r>
                  <a:rPr lang="en-GB" sz="4800" dirty="0">
                    <a:solidFill>
                      <a:srgbClr val="FF0000"/>
                    </a:solidFill>
                    <a:latin typeface="Arial" panose="020B0604020202020204" pitchFamily="34" charset="0"/>
                    <a:cs typeface="Arial" panose="020B0604020202020204" pitchFamily="34" charset="0"/>
                  </a:rPr>
                  <a:t>1</a:t>
                </a:r>
              </a:p>
            </p:txBody>
          </p:sp>
          <p:sp>
            <p:nvSpPr>
              <p:cNvPr id="52" name="Rectangle 51"/>
              <p:cNvSpPr/>
              <p:nvPr/>
            </p:nvSpPr>
            <p:spPr>
              <a:xfrm>
                <a:off x="5374639" y="2613198"/>
                <a:ext cx="172702" cy="776885"/>
              </a:xfrm>
              <a:prstGeom prst="rect">
                <a:avLst/>
              </a:prstGeom>
            </p:spPr>
            <p:txBody>
              <a:bodyPr wrap="none">
                <a:spAutoFit/>
              </a:bodyPr>
              <a:lstStyle/>
              <a:p>
                <a:pPr lvl="0" algn="ctr"/>
                <a:endParaRPr lang="en-GB" sz="4800" dirty="0">
                  <a:solidFill>
                    <a:srgbClr val="FF0000"/>
                  </a:solidFill>
                  <a:latin typeface="Arial" panose="020B0604020202020204" pitchFamily="34" charset="0"/>
                  <a:cs typeface="Arial" panose="020B0604020202020204" pitchFamily="34" charset="0"/>
                </a:endParaRPr>
              </a:p>
            </p:txBody>
          </p:sp>
          <p:sp>
            <p:nvSpPr>
              <p:cNvPr id="53" name="Rectangle 52"/>
              <p:cNvSpPr/>
              <p:nvPr/>
            </p:nvSpPr>
            <p:spPr>
              <a:xfrm>
                <a:off x="6201074" y="2613199"/>
                <a:ext cx="493346" cy="776885"/>
              </a:xfrm>
              <a:prstGeom prst="rect">
                <a:avLst/>
              </a:prstGeom>
            </p:spPr>
            <p:txBody>
              <a:bodyPr wrap="none">
                <a:spAutoFit/>
              </a:bodyPr>
              <a:lstStyle/>
              <a:p>
                <a:pPr lvl="0" algn="ctr"/>
                <a:r>
                  <a:rPr lang="en-GB" sz="4800" dirty="0">
                    <a:solidFill>
                      <a:srgbClr val="FF0000"/>
                    </a:solidFill>
                    <a:latin typeface="Arial" panose="020B0604020202020204" pitchFamily="34" charset="0"/>
                    <a:cs typeface="Arial" panose="020B0604020202020204" pitchFamily="34" charset="0"/>
                  </a:rPr>
                  <a:t>1</a:t>
                </a:r>
              </a:p>
            </p:txBody>
          </p:sp>
          <p:sp>
            <p:nvSpPr>
              <p:cNvPr id="54" name="Rectangle 53"/>
              <p:cNvSpPr/>
              <p:nvPr/>
            </p:nvSpPr>
            <p:spPr>
              <a:xfrm>
                <a:off x="6707390" y="2613199"/>
                <a:ext cx="493346" cy="776885"/>
              </a:xfrm>
              <a:prstGeom prst="rect">
                <a:avLst/>
              </a:prstGeom>
            </p:spPr>
            <p:txBody>
              <a:bodyPr wrap="none">
                <a:spAutoFit/>
              </a:bodyPr>
              <a:lstStyle/>
              <a:p>
                <a:pPr lvl="0" algn="ctr"/>
                <a:r>
                  <a:rPr lang="en-GB" sz="4800" dirty="0">
                    <a:solidFill>
                      <a:srgbClr val="FF0000"/>
                    </a:solidFill>
                    <a:latin typeface="Arial" panose="020B0604020202020204" pitchFamily="34" charset="0"/>
                    <a:cs typeface="Arial" panose="020B0604020202020204" pitchFamily="34" charset="0"/>
                  </a:rPr>
                  <a:t>1</a:t>
                </a:r>
              </a:p>
            </p:txBody>
          </p:sp>
          <p:sp>
            <p:nvSpPr>
              <p:cNvPr id="55" name="Rectangle 54"/>
              <p:cNvSpPr/>
              <p:nvPr/>
            </p:nvSpPr>
            <p:spPr>
              <a:xfrm>
                <a:off x="5232944" y="3310734"/>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57" name="Rectangle 56"/>
              <p:cNvSpPr/>
              <p:nvPr/>
            </p:nvSpPr>
            <p:spPr>
              <a:xfrm>
                <a:off x="4604323" y="2830362"/>
                <a:ext cx="758602" cy="374056"/>
              </a:xfrm>
              <a:prstGeom prst="rect">
                <a:avLst/>
              </a:prstGeom>
            </p:spPr>
            <p:txBody>
              <a:bodyPr wrap="none">
                <a:spAutoFit/>
              </a:bodyPr>
              <a:lstStyle/>
              <a:p>
                <a:pPr lvl="0" algn="ctr"/>
                <a:r>
                  <a:rPr lang="en-GB" sz="2000" dirty="0">
                    <a:solidFill>
                      <a:srgbClr val="FF0000"/>
                    </a:solidFill>
                    <a:latin typeface="Arial" panose="020B0604020202020204" pitchFamily="34" charset="0"/>
                    <a:cs typeface="Arial" panose="020B0604020202020204" pitchFamily="34" charset="0"/>
                  </a:rPr>
                  <a:t>Carry</a:t>
                </a:r>
                <a:endParaRPr lang="en-GB" sz="4800" dirty="0">
                  <a:solidFill>
                    <a:srgbClr val="FF0000"/>
                  </a:solidFill>
                  <a:latin typeface="Arial" panose="020B0604020202020204" pitchFamily="34" charset="0"/>
                  <a:cs typeface="Arial" panose="020B0604020202020204" pitchFamily="34" charset="0"/>
                </a:endParaRPr>
              </a:p>
            </p:txBody>
          </p:sp>
        </p:grpSp>
        <p:cxnSp>
          <p:nvCxnSpPr>
            <p:cNvPr id="21" name="Straight Arrow Connector 20"/>
            <p:cNvCxnSpPr/>
            <p:nvPr/>
          </p:nvCxnSpPr>
          <p:spPr>
            <a:xfrm flipH="1" flipV="1">
              <a:off x="4173893" y="3560989"/>
              <a:ext cx="408733" cy="17929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681130" y="3560989"/>
              <a:ext cx="408733" cy="17929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5236355" y="3560989"/>
              <a:ext cx="408733" cy="17929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701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Adding numbers</a:t>
            </a:r>
          </a:p>
        </p:txBody>
      </p:sp>
      <p:sp>
        <p:nvSpPr>
          <p:cNvPr id="3" name="Text Placeholder 2"/>
          <p:cNvSpPr>
            <a:spLocks noGrp="1"/>
          </p:cNvSpPr>
          <p:nvPr>
            <p:ph type="body" sz="quarter" idx="14"/>
          </p:nvPr>
        </p:nvSpPr>
        <p:spPr/>
        <p:txBody>
          <a:bodyPr/>
          <a:lstStyle/>
          <a:p>
            <a:r>
              <a:rPr lang="en-US" dirty="0"/>
              <a:t>Computers work with a fixed number of bits at a time</a:t>
            </a:r>
          </a:p>
          <a:p>
            <a:pPr lvl="1"/>
            <a:r>
              <a:rPr lang="en-US" dirty="0"/>
              <a:t>This can cause problems</a:t>
            </a:r>
          </a:p>
          <a:p>
            <a:pPr lvl="1"/>
            <a:r>
              <a:rPr lang="en-US" dirty="0"/>
              <a:t>What problem will arise when adding the following bytes and storing the result in one byte?</a:t>
            </a:r>
          </a:p>
        </p:txBody>
      </p:sp>
      <p:graphicFrame>
        <p:nvGraphicFramePr>
          <p:cNvPr id="16" name="Table 15"/>
          <p:cNvGraphicFramePr>
            <a:graphicFrameLocks noGrp="1"/>
          </p:cNvGraphicFramePr>
          <p:nvPr>
            <p:extLst>
              <p:ext uri="{D42A27DB-BD31-4B8C-83A1-F6EECF244321}">
                <p14:modId xmlns:p14="http://schemas.microsoft.com/office/powerpoint/2010/main" val="3878545344"/>
              </p:ext>
            </p:extLst>
          </p:nvPr>
        </p:nvGraphicFramePr>
        <p:xfrm>
          <a:off x="1263800" y="3653112"/>
          <a:ext cx="6668505" cy="2261912"/>
        </p:xfrm>
        <a:graphic>
          <a:graphicData uri="http://schemas.openxmlformats.org/drawingml/2006/table">
            <a:tbl>
              <a:tblPr firstRow="1" bandRow="1">
                <a:tableStyleId>{2D5ABB26-0587-4C30-8999-92F81FD0307C}</a:tableStyleId>
              </a:tblPr>
              <a:tblGrid>
                <a:gridCol w="740945">
                  <a:extLst>
                    <a:ext uri="{9D8B030D-6E8A-4147-A177-3AD203B41FA5}">
                      <a16:colId xmlns:a16="http://schemas.microsoft.com/office/drawing/2014/main" val="20000"/>
                    </a:ext>
                  </a:extLst>
                </a:gridCol>
                <a:gridCol w="740945">
                  <a:extLst>
                    <a:ext uri="{9D8B030D-6E8A-4147-A177-3AD203B41FA5}">
                      <a16:colId xmlns:a16="http://schemas.microsoft.com/office/drawing/2014/main" val="20001"/>
                    </a:ext>
                  </a:extLst>
                </a:gridCol>
                <a:gridCol w="740945">
                  <a:extLst>
                    <a:ext uri="{9D8B030D-6E8A-4147-A177-3AD203B41FA5}">
                      <a16:colId xmlns:a16="http://schemas.microsoft.com/office/drawing/2014/main" val="20002"/>
                    </a:ext>
                  </a:extLst>
                </a:gridCol>
                <a:gridCol w="740945">
                  <a:extLst>
                    <a:ext uri="{9D8B030D-6E8A-4147-A177-3AD203B41FA5}">
                      <a16:colId xmlns:a16="http://schemas.microsoft.com/office/drawing/2014/main" val="20003"/>
                    </a:ext>
                  </a:extLst>
                </a:gridCol>
                <a:gridCol w="740945">
                  <a:extLst>
                    <a:ext uri="{9D8B030D-6E8A-4147-A177-3AD203B41FA5}">
                      <a16:colId xmlns:a16="http://schemas.microsoft.com/office/drawing/2014/main" val="20004"/>
                    </a:ext>
                  </a:extLst>
                </a:gridCol>
                <a:gridCol w="740945">
                  <a:extLst>
                    <a:ext uri="{9D8B030D-6E8A-4147-A177-3AD203B41FA5}">
                      <a16:colId xmlns:a16="http://schemas.microsoft.com/office/drawing/2014/main" val="20005"/>
                    </a:ext>
                  </a:extLst>
                </a:gridCol>
                <a:gridCol w="740945">
                  <a:extLst>
                    <a:ext uri="{9D8B030D-6E8A-4147-A177-3AD203B41FA5}">
                      <a16:colId xmlns:a16="http://schemas.microsoft.com/office/drawing/2014/main" val="20006"/>
                    </a:ext>
                  </a:extLst>
                </a:gridCol>
                <a:gridCol w="740945">
                  <a:extLst>
                    <a:ext uri="{9D8B030D-6E8A-4147-A177-3AD203B41FA5}">
                      <a16:colId xmlns:a16="http://schemas.microsoft.com/office/drawing/2014/main" val="20007"/>
                    </a:ext>
                  </a:extLst>
                </a:gridCol>
                <a:gridCol w="740945">
                  <a:extLst>
                    <a:ext uri="{9D8B030D-6E8A-4147-A177-3AD203B41FA5}">
                      <a16:colId xmlns:a16="http://schemas.microsoft.com/office/drawing/2014/main" val="20008"/>
                    </a:ext>
                  </a:extLst>
                </a:gridCol>
              </a:tblGrid>
              <a:tr h="1128316">
                <a:tc>
                  <a:txBody>
                    <a:bodyPr/>
                    <a:lstStyle/>
                    <a:p>
                      <a:pPr algn="ctr"/>
                      <a:endParaRPr lang="en-GB" sz="6400" b="1" dirty="0">
                        <a:solidFill>
                          <a:srgbClr val="0E463C"/>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a:solidFill>
                            <a:srgbClr val="0E463C"/>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a:solidFill>
                            <a:srgbClr val="0E463C"/>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a:solidFill>
                            <a:srgbClr val="0E463C"/>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a:solidFill>
                            <a:srgbClr val="0E463C"/>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a:solidFill>
                            <a:srgbClr val="0E463C"/>
                          </a:solidFill>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a:solidFill>
                            <a:srgbClr val="0E463C"/>
                          </a:solidFill>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6400" b="1" kern="1200" dirty="0">
                          <a:solidFill>
                            <a:srgbClr val="0E463C"/>
                          </a:solidFill>
                          <a:latin typeface="Arial" panose="020B0604020202020204" pitchFamily="34" charset="0"/>
                          <a:ea typeface="+mn-ea"/>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a:solidFill>
                            <a:srgbClr val="0E463C"/>
                          </a:solidFill>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28316">
                <a:tc>
                  <a:txBody>
                    <a:bodyPr/>
                    <a:lstStyle/>
                    <a:p>
                      <a:pPr algn="ctr"/>
                      <a:r>
                        <a:rPr lang="en-GB" sz="6400" b="1" dirty="0">
                          <a:solidFill>
                            <a:srgbClr val="0E463C"/>
                          </a:solidFill>
                          <a:latin typeface="Arial" panose="020B0604020202020204" pitchFamily="34" charset="0"/>
                          <a:cs typeface="Arial" panose="020B0604020202020204" pitchFamily="34" charset="0"/>
                        </a:rPr>
                        <a:t>+</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a:solidFill>
                            <a:srgbClr val="0E463C"/>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a:solidFill>
                            <a:srgbClr val="0E463C"/>
                          </a:solidFill>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a:solidFill>
                            <a:srgbClr val="0E463C"/>
                          </a:solidFill>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a:solidFill>
                            <a:srgbClr val="0E463C"/>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a:solidFill>
                            <a:srgbClr val="0E463C"/>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a:solidFill>
                            <a:srgbClr val="0E463C"/>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6400" b="1" kern="1200" dirty="0">
                          <a:solidFill>
                            <a:srgbClr val="0E463C"/>
                          </a:solidFill>
                          <a:latin typeface="Arial" panose="020B0604020202020204" pitchFamily="34" charset="0"/>
                          <a:ea typeface="+mn-ea"/>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a:solidFill>
                            <a:srgbClr val="0E463C"/>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017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9918" y="906233"/>
            <a:ext cx="7816470" cy="670772"/>
          </a:xfrm>
        </p:spPr>
        <p:txBody>
          <a:bodyPr/>
          <a:lstStyle/>
          <a:p>
            <a:r>
              <a:rPr lang="en-US" dirty="0"/>
              <a:t>Overflow error</a:t>
            </a:r>
          </a:p>
        </p:txBody>
      </p:sp>
      <p:sp>
        <p:nvSpPr>
          <p:cNvPr id="3" name="Text Placeholder 2"/>
          <p:cNvSpPr>
            <a:spLocks noGrp="1"/>
          </p:cNvSpPr>
          <p:nvPr>
            <p:ph type="body" sz="quarter" idx="14"/>
          </p:nvPr>
        </p:nvSpPr>
        <p:spPr/>
        <p:txBody>
          <a:bodyPr/>
          <a:lstStyle/>
          <a:p>
            <a:r>
              <a:rPr lang="en-US" dirty="0"/>
              <a:t>When the result of an addition is too large for the number of bits the computer works with, there will be an </a:t>
            </a:r>
            <a:r>
              <a:rPr lang="en-US" b="1" dirty="0"/>
              <a:t>overflow error</a:t>
            </a:r>
          </a:p>
        </p:txBody>
      </p:sp>
      <p:sp>
        <p:nvSpPr>
          <p:cNvPr id="17" name="TextBox 16"/>
          <p:cNvSpPr txBox="1"/>
          <p:nvPr/>
        </p:nvSpPr>
        <p:spPr>
          <a:xfrm>
            <a:off x="1759369" y="5993048"/>
            <a:ext cx="870606" cy="400110"/>
          </a:xfrm>
          <a:prstGeom prst="rect">
            <a:avLst/>
          </a:prstGeom>
          <a:noFill/>
        </p:spPr>
        <p:txBody>
          <a:bodyPr wrap="square" rtlCol="0">
            <a:spAutoFit/>
          </a:bodyPr>
          <a:lstStyle/>
          <a:p>
            <a:pPr algn="r"/>
            <a:r>
              <a:rPr lang="en-US" sz="2000" dirty="0">
                <a:solidFill>
                  <a:srgbClr val="EE3127"/>
                </a:solidFill>
                <a:latin typeface="Arial" panose="020B0604020202020204" pitchFamily="34" charset="0"/>
                <a:cs typeface="Arial" panose="020B0604020202020204" pitchFamily="34" charset="0"/>
              </a:rPr>
              <a:t>9</a:t>
            </a:r>
            <a:r>
              <a:rPr lang="en-US" sz="2000" baseline="30000" dirty="0">
                <a:solidFill>
                  <a:srgbClr val="EE3127"/>
                </a:solidFill>
                <a:latin typeface="Arial" panose="020B0604020202020204" pitchFamily="34" charset="0"/>
                <a:cs typeface="Arial" panose="020B0604020202020204" pitchFamily="34" charset="0"/>
              </a:rPr>
              <a:t>th</a:t>
            </a:r>
            <a:r>
              <a:rPr lang="en-US" sz="2000" dirty="0">
                <a:solidFill>
                  <a:srgbClr val="EE3127"/>
                </a:solidFill>
                <a:latin typeface="Arial" panose="020B0604020202020204" pitchFamily="34" charset="0"/>
                <a:cs typeface="Arial" panose="020B0604020202020204" pitchFamily="34" charset="0"/>
              </a:rPr>
              <a:t> Bit</a:t>
            </a:r>
          </a:p>
        </p:txBody>
      </p:sp>
      <p:graphicFrame>
        <p:nvGraphicFramePr>
          <p:cNvPr id="18" name="Table 17"/>
          <p:cNvGraphicFramePr>
            <a:graphicFrameLocks noGrp="1"/>
          </p:cNvGraphicFramePr>
          <p:nvPr/>
        </p:nvGraphicFramePr>
        <p:xfrm>
          <a:off x="1254976" y="3048686"/>
          <a:ext cx="6174851" cy="3060784"/>
        </p:xfrm>
        <a:graphic>
          <a:graphicData uri="http://schemas.openxmlformats.org/drawingml/2006/table">
            <a:tbl>
              <a:tblPr firstRow="1" bandRow="1">
                <a:tableStyleId>{2D5ABB26-0587-4C30-8999-92F81FD0307C}</a:tableStyleId>
              </a:tblPr>
              <a:tblGrid>
                <a:gridCol w="666851">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612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gridCol w="612000">
                  <a:extLst>
                    <a:ext uri="{9D8B030D-6E8A-4147-A177-3AD203B41FA5}">
                      <a16:colId xmlns:a16="http://schemas.microsoft.com/office/drawing/2014/main" val="20005"/>
                    </a:ext>
                  </a:extLst>
                </a:gridCol>
                <a:gridCol w="612000">
                  <a:extLst>
                    <a:ext uri="{9D8B030D-6E8A-4147-A177-3AD203B41FA5}">
                      <a16:colId xmlns:a16="http://schemas.microsoft.com/office/drawing/2014/main" val="20006"/>
                    </a:ext>
                  </a:extLst>
                </a:gridCol>
                <a:gridCol w="612000">
                  <a:extLst>
                    <a:ext uri="{9D8B030D-6E8A-4147-A177-3AD203B41FA5}">
                      <a16:colId xmlns:a16="http://schemas.microsoft.com/office/drawing/2014/main" val="20007"/>
                    </a:ext>
                  </a:extLst>
                </a:gridCol>
                <a:gridCol w="612000">
                  <a:extLst>
                    <a:ext uri="{9D8B030D-6E8A-4147-A177-3AD203B41FA5}">
                      <a16:colId xmlns:a16="http://schemas.microsoft.com/office/drawing/2014/main" val="20008"/>
                    </a:ext>
                  </a:extLst>
                </a:gridCol>
                <a:gridCol w="612000">
                  <a:extLst>
                    <a:ext uri="{9D8B030D-6E8A-4147-A177-3AD203B41FA5}">
                      <a16:colId xmlns:a16="http://schemas.microsoft.com/office/drawing/2014/main" val="20009"/>
                    </a:ext>
                  </a:extLst>
                </a:gridCol>
              </a:tblGrid>
              <a:tr h="684000">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solidFill>
                            <a:srgbClr val="EE3127"/>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solidFill>
                            <a:srgbClr val="EE3127"/>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solidFill>
                            <a:srgbClr val="EE3127"/>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solidFill>
                            <a:srgbClr val="EE3127"/>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40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4000">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000" b="1" kern="1200" dirty="0">
                          <a:solidFill>
                            <a:schemeClr val="tx1"/>
                          </a:solidFill>
                          <a:latin typeface="Arial" panose="020B0604020202020204" pitchFamily="34" charset="0"/>
                          <a:ea typeface="+mn-ea"/>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4000">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000" b="1" kern="1200" dirty="0">
                          <a:solidFill>
                            <a:schemeClr val="tx1"/>
                          </a:solidFill>
                          <a:latin typeface="Arial" panose="020B0604020202020204" pitchFamily="34" charset="0"/>
                          <a:ea typeface="+mn-ea"/>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4000">
                <a:tc>
                  <a:txBody>
                    <a:bodyPr/>
                    <a:lstStyle/>
                    <a:p>
                      <a:pPr algn="ctr"/>
                      <a:r>
                        <a:rPr lang="en-GB" sz="4000" b="1" dirty="0">
                          <a:solidFill>
                            <a:schemeClr val="tx1"/>
                          </a:solidFill>
                          <a:latin typeface="Arial" panose="020B0604020202020204" pitchFamily="34" charset="0"/>
                          <a:cs typeface="Arial" panose="020B0604020202020204" pitchFamily="34" charset="0"/>
                        </a:rPr>
                        <a:t>+</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solidFill>
                            <a:srgbClr val="EE3127"/>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solidFill>
                            <a:schemeClr val="tx1"/>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solidFill>
                            <a:schemeClr val="tx1"/>
                          </a:solidFill>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solidFill>
                            <a:schemeClr val="tx1"/>
                          </a:solidFill>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solidFill>
                            <a:schemeClr val="tx1"/>
                          </a:solidFill>
                          <a:latin typeface="Arial" panose="020B0604020202020204" pitchFamily="34" charset="0"/>
                          <a:cs typeface="Arial" panose="020B0604020202020204" pitchFamily="34" charset="0"/>
                        </a:rPr>
                        <a:t>0</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solidFill>
                            <a:schemeClr val="tx1"/>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a:solidFill>
                            <a:schemeClr val="tx1"/>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000" b="1" kern="1200" dirty="0">
                          <a:solidFill>
                            <a:schemeClr val="tx1"/>
                          </a:solidFill>
                          <a:latin typeface="Arial" panose="020B0604020202020204" pitchFamily="34" charset="0"/>
                          <a:ea typeface="+mn-ea"/>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a:solidFill>
                            <a:schemeClr val="tx1"/>
                          </a:solidFill>
                          <a:latin typeface="Arial" panose="020B0604020202020204" pitchFamily="34" charset="0"/>
                          <a:cs typeface="Arial" panose="020B0604020202020204" pitchFamily="34" charset="0"/>
                        </a:rPr>
                        <a:t>1</a:t>
                      </a: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20" name="Straight Arrow Connector 19"/>
          <p:cNvCxnSpPr/>
          <p:nvPr/>
        </p:nvCxnSpPr>
        <p:spPr>
          <a:xfrm flipH="1" flipV="1">
            <a:off x="3512685" y="3811424"/>
            <a:ext cx="529071" cy="166218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129082" y="3811424"/>
            <a:ext cx="529071" cy="166218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909222" y="3811424"/>
            <a:ext cx="529071" cy="166218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309917" y="3811424"/>
            <a:ext cx="529071" cy="166218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13041020">
            <a:off x="1460949" y="3203692"/>
            <a:ext cx="2766716" cy="2698542"/>
          </a:xfrm>
          <a:prstGeom prst="arc">
            <a:avLst>
              <a:gd name="adj1" fmla="val 16200000"/>
              <a:gd name="adj2" fmla="val 956105"/>
            </a:avLst>
          </a:prstGeom>
          <a:ln w="38100">
            <a:solidFill>
              <a:srgbClr val="EE3127"/>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5" name="Straight Connector 4"/>
          <p:cNvCxnSpPr/>
          <p:nvPr/>
        </p:nvCxnSpPr>
        <p:spPr>
          <a:xfrm>
            <a:off x="2040835" y="5274365"/>
            <a:ext cx="5388992"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36284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95A7DA-F151-014A-B0AF-2DA4877C51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53AA439E-14B3-4887-8552-ABEB7BBB7D04}"/>
              </a:ext>
            </a:extLst>
          </p:cNvPr>
          <p:cNvSpPr>
            <a:spLocks noGrp="1"/>
          </p:cNvSpPr>
          <p:nvPr>
            <p:ph type="body" sz="quarter" idx="13"/>
          </p:nvPr>
        </p:nvSpPr>
        <p:spPr/>
        <p:txBody>
          <a:bodyPr/>
          <a:lstStyle/>
          <a:p>
            <a:r>
              <a:rPr lang="en-GB" dirty="0">
                <a:solidFill>
                  <a:schemeClr val="bg1"/>
                </a:solidFill>
              </a:rPr>
              <a:t>Overflow errors</a:t>
            </a:r>
          </a:p>
        </p:txBody>
      </p:sp>
      <p:sp>
        <p:nvSpPr>
          <p:cNvPr id="3" name="Text Placeholder 2">
            <a:extLst>
              <a:ext uri="{FF2B5EF4-FFF2-40B4-BE49-F238E27FC236}">
                <a16:creationId xmlns:a16="http://schemas.microsoft.com/office/drawing/2014/main" id="{8ECBCAAA-C50A-4197-A275-D214949BD4D5}"/>
              </a:ext>
            </a:extLst>
          </p:cNvPr>
          <p:cNvSpPr>
            <a:spLocks noGrp="1"/>
          </p:cNvSpPr>
          <p:nvPr>
            <p:ph type="body" sz="quarter" idx="14"/>
          </p:nvPr>
        </p:nvSpPr>
        <p:spPr/>
        <p:txBody>
          <a:bodyPr/>
          <a:lstStyle/>
          <a:p>
            <a:r>
              <a:rPr lang="en-GB" dirty="0">
                <a:solidFill>
                  <a:schemeClr val="bg1"/>
                </a:solidFill>
              </a:rPr>
              <a:t>If a CPU has an 8-bit register what is the </a:t>
            </a:r>
            <a:br>
              <a:rPr lang="en-GB" dirty="0">
                <a:solidFill>
                  <a:schemeClr val="bg1"/>
                </a:solidFill>
              </a:rPr>
            </a:br>
            <a:r>
              <a:rPr lang="en-GB" dirty="0">
                <a:solidFill>
                  <a:schemeClr val="bg1"/>
                </a:solidFill>
              </a:rPr>
              <a:t>maximum number that can be </a:t>
            </a:r>
            <a:br>
              <a:rPr lang="en-GB" dirty="0">
                <a:solidFill>
                  <a:schemeClr val="bg1"/>
                </a:solidFill>
              </a:rPr>
            </a:br>
            <a:r>
              <a:rPr lang="en-GB" dirty="0">
                <a:solidFill>
                  <a:schemeClr val="bg1"/>
                </a:solidFill>
              </a:rPr>
              <a:t>stored in the register?</a:t>
            </a:r>
          </a:p>
          <a:p>
            <a:pPr lvl="1"/>
            <a:r>
              <a:rPr lang="en-GB" dirty="0">
                <a:solidFill>
                  <a:schemeClr val="bg1"/>
                </a:solidFill>
              </a:rPr>
              <a:t>What happens if you try to add one </a:t>
            </a:r>
            <a:br>
              <a:rPr lang="en-GB" dirty="0">
                <a:solidFill>
                  <a:schemeClr val="bg1"/>
                </a:solidFill>
              </a:rPr>
            </a:br>
            <a:r>
              <a:rPr lang="en-GB" dirty="0">
                <a:solidFill>
                  <a:schemeClr val="bg1"/>
                </a:solidFill>
              </a:rPr>
              <a:t>to this number?</a:t>
            </a:r>
          </a:p>
          <a:p>
            <a:r>
              <a:rPr lang="en-GB" dirty="0">
                <a:solidFill>
                  <a:schemeClr val="bg1"/>
                </a:solidFill>
              </a:rPr>
              <a:t>Computer architectures may also be </a:t>
            </a:r>
            <a:br>
              <a:rPr lang="en-GB" dirty="0">
                <a:solidFill>
                  <a:schemeClr val="bg1"/>
                </a:solidFill>
              </a:rPr>
            </a:br>
            <a:r>
              <a:rPr lang="en-GB" dirty="0">
                <a:solidFill>
                  <a:schemeClr val="bg1"/>
                </a:solidFill>
              </a:rPr>
              <a:t>16-bit, 32-bit or 64-bit</a:t>
            </a:r>
          </a:p>
          <a:p>
            <a:pPr lvl="1"/>
            <a:r>
              <a:rPr lang="en-GB" dirty="0">
                <a:solidFill>
                  <a:schemeClr val="bg1"/>
                </a:solidFill>
              </a:rPr>
              <a:t>If a larger number is stored than the </a:t>
            </a:r>
            <a:br>
              <a:rPr lang="en-GB" dirty="0">
                <a:solidFill>
                  <a:schemeClr val="bg1"/>
                </a:solidFill>
              </a:rPr>
            </a:br>
            <a:r>
              <a:rPr lang="en-GB" dirty="0">
                <a:solidFill>
                  <a:schemeClr val="bg1"/>
                </a:solidFill>
              </a:rPr>
              <a:t>architecture allows, what will happen?</a:t>
            </a:r>
          </a:p>
        </p:txBody>
      </p:sp>
      <p:pic>
        <p:nvPicPr>
          <p:cNvPr id="9" name="Graphic 8">
            <a:extLst>
              <a:ext uri="{FF2B5EF4-FFF2-40B4-BE49-F238E27FC236}">
                <a16:creationId xmlns:a16="http://schemas.microsoft.com/office/drawing/2014/main" id="{527893D0-9AB7-9845-8B6C-CEE1521D8F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791209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AA439E-14B3-4887-8552-ABEB7BBB7D04}"/>
              </a:ext>
            </a:extLst>
          </p:cNvPr>
          <p:cNvSpPr>
            <a:spLocks noGrp="1"/>
          </p:cNvSpPr>
          <p:nvPr>
            <p:ph type="body" sz="quarter" idx="13"/>
          </p:nvPr>
        </p:nvSpPr>
        <p:spPr/>
        <p:txBody>
          <a:bodyPr/>
          <a:lstStyle/>
          <a:p>
            <a:r>
              <a:rPr lang="en-GB" dirty="0"/>
              <a:t>Overflow errors</a:t>
            </a:r>
          </a:p>
        </p:txBody>
      </p:sp>
      <p:sp>
        <p:nvSpPr>
          <p:cNvPr id="3" name="Text Placeholder 2">
            <a:extLst>
              <a:ext uri="{FF2B5EF4-FFF2-40B4-BE49-F238E27FC236}">
                <a16:creationId xmlns:a16="http://schemas.microsoft.com/office/drawing/2014/main" id="{8ECBCAAA-C50A-4197-A275-D214949BD4D5}"/>
              </a:ext>
            </a:extLst>
          </p:cNvPr>
          <p:cNvSpPr>
            <a:spLocks noGrp="1"/>
          </p:cNvSpPr>
          <p:nvPr>
            <p:ph type="body" sz="quarter" idx="14"/>
          </p:nvPr>
        </p:nvSpPr>
        <p:spPr/>
        <p:txBody>
          <a:bodyPr/>
          <a:lstStyle/>
          <a:p>
            <a:r>
              <a:rPr lang="en-GB" dirty="0"/>
              <a:t>If a CPU has an 8-bit register what is the maximum </a:t>
            </a:r>
            <a:br>
              <a:rPr lang="en-GB" dirty="0"/>
            </a:br>
            <a:r>
              <a:rPr lang="en-GB" dirty="0"/>
              <a:t>number that can be stored inside?</a:t>
            </a:r>
          </a:p>
          <a:p>
            <a:pPr marL="444500" lvl="1" indent="0">
              <a:buNone/>
            </a:pPr>
            <a:r>
              <a:rPr lang="en-GB" dirty="0"/>
              <a:t>1111 1111 – The maximum value that can be stored is </a:t>
            </a:r>
            <a:r>
              <a:rPr lang="en-GB" dirty="0">
                <a:solidFill>
                  <a:srgbClr val="FF0000"/>
                </a:solidFill>
              </a:rPr>
              <a:t>255</a:t>
            </a:r>
          </a:p>
          <a:p>
            <a:pPr lvl="1"/>
            <a:r>
              <a:rPr lang="en-GB" dirty="0"/>
              <a:t>What happens if you try to add one to this number?</a:t>
            </a:r>
            <a:br>
              <a:rPr lang="en-GB" dirty="0"/>
            </a:br>
            <a:r>
              <a:rPr lang="en-GB" dirty="0">
                <a:solidFill>
                  <a:srgbClr val="FF0000"/>
                </a:solidFill>
              </a:rPr>
              <a:t>An overflow error will occur</a:t>
            </a:r>
          </a:p>
          <a:p>
            <a:r>
              <a:rPr lang="en-GB" dirty="0"/>
              <a:t>Computer architectures may also be 16-bit, 32-bit or 64-bit</a:t>
            </a:r>
          </a:p>
          <a:p>
            <a:pPr lvl="1"/>
            <a:r>
              <a:rPr lang="en-GB" dirty="0"/>
              <a:t>If a larger number is stored than the architecture allows, what will happen?</a:t>
            </a:r>
            <a:br>
              <a:rPr lang="en-GB" dirty="0"/>
            </a:br>
            <a:r>
              <a:rPr lang="en-GB" dirty="0">
                <a:solidFill>
                  <a:srgbClr val="FF0000"/>
                </a:solidFill>
              </a:rPr>
              <a:t>An overflow error will occur</a:t>
            </a:r>
          </a:p>
        </p:txBody>
      </p:sp>
    </p:spTree>
    <p:extLst>
      <p:ext uri="{BB962C8B-B14F-4D97-AF65-F5344CB8AC3E}">
        <p14:creationId xmlns:p14="http://schemas.microsoft.com/office/powerpoint/2010/main" val="426360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2</a:t>
            </a:r>
          </a:p>
        </p:txBody>
      </p:sp>
      <p:sp>
        <p:nvSpPr>
          <p:cNvPr id="4" name="Text Placeholder 3"/>
          <p:cNvSpPr>
            <a:spLocks noGrp="1"/>
          </p:cNvSpPr>
          <p:nvPr>
            <p:ph type="body" sz="quarter" idx="14"/>
          </p:nvPr>
        </p:nvSpPr>
        <p:spPr/>
        <p:txBody>
          <a:bodyPr/>
          <a:lstStyle/>
          <a:p>
            <a:r>
              <a:rPr lang="en-GB" dirty="0"/>
              <a:t>Complete </a:t>
            </a:r>
            <a:r>
              <a:rPr lang="en-GB" b="1" dirty="0"/>
              <a:t>Task 2 </a:t>
            </a:r>
            <a:r>
              <a:rPr lang="en-GB" dirty="0"/>
              <a:t>on </a:t>
            </a:r>
            <a:r>
              <a:rPr lang="en-GB" b="1" dirty="0"/>
              <a:t>Worksheet 2</a:t>
            </a:r>
          </a:p>
          <a:p>
            <a:pPr marL="0" indent="0">
              <a:buNone/>
            </a:pPr>
            <a:endParaRPr lang="en-GB" b="1" dirty="0"/>
          </a:p>
          <a:p>
            <a:endParaRPr lang="en-GB" dirty="0"/>
          </a:p>
        </p:txBody>
      </p:sp>
    </p:spTree>
    <p:extLst>
      <p:ext uri="{BB962C8B-B14F-4D97-AF65-F5344CB8AC3E}">
        <p14:creationId xmlns:p14="http://schemas.microsoft.com/office/powerpoint/2010/main" val="1463995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3414B-74D0-4E02-9D84-44D17D1703DC}"/>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42DD66E1-4C96-4B0C-A0CF-0C06EA95D964}"/>
              </a:ext>
            </a:extLst>
          </p:cNvPr>
          <p:cNvSpPr>
            <a:spLocks noGrp="1"/>
          </p:cNvSpPr>
          <p:nvPr>
            <p:ph type="body" sz="quarter" idx="14"/>
          </p:nvPr>
        </p:nvSpPr>
        <p:spPr/>
        <p:txBody>
          <a:bodyPr/>
          <a:lstStyle/>
          <a:p>
            <a:r>
              <a:rPr lang="en-GB" dirty="0"/>
              <a:t>Work out the answers to each of the following then compare your answers with a partner</a:t>
            </a:r>
          </a:p>
          <a:p>
            <a:pPr lvl="1"/>
            <a:r>
              <a:rPr lang="en-GB" dirty="0"/>
              <a:t>Convert C in hexadecimal to denary</a:t>
            </a:r>
          </a:p>
          <a:p>
            <a:pPr lvl="1"/>
            <a:r>
              <a:rPr lang="en-GB" dirty="0"/>
              <a:t>Convert 2B in hexadecimal to binary</a:t>
            </a:r>
          </a:p>
          <a:p>
            <a:pPr lvl="1"/>
            <a:r>
              <a:rPr lang="en-GB" dirty="0"/>
              <a:t>Convert 1010 0011 in binary to hexadecimal</a:t>
            </a:r>
          </a:p>
          <a:p>
            <a:pPr lvl="1"/>
            <a:r>
              <a:rPr lang="en-GB" dirty="0"/>
              <a:t>Calculate</a:t>
            </a:r>
            <a:br>
              <a:rPr lang="en-GB" dirty="0"/>
            </a:br>
            <a:r>
              <a:rPr lang="en-GB" dirty="0"/>
              <a:t>1001 0101 +</a:t>
            </a:r>
            <a:br>
              <a:rPr lang="en-GB" dirty="0"/>
            </a:br>
            <a:r>
              <a:rPr lang="en-GB" dirty="0"/>
              <a:t>0010 0110</a:t>
            </a:r>
          </a:p>
        </p:txBody>
      </p:sp>
    </p:spTree>
    <p:extLst>
      <p:ext uri="{BB962C8B-B14F-4D97-AF65-F5344CB8AC3E}">
        <p14:creationId xmlns:p14="http://schemas.microsoft.com/office/powerpoint/2010/main" val="359555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0F7B0-B670-436F-A67F-0349EDC3CA8D}"/>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49D9F46-5A56-4D30-83D3-05C3F304FBA4}"/>
              </a:ext>
            </a:extLst>
          </p:cNvPr>
          <p:cNvSpPr>
            <a:spLocks noGrp="1"/>
          </p:cNvSpPr>
          <p:nvPr>
            <p:ph type="body" sz="quarter" idx="14"/>
          </p:nvPr>
        </p:nvSpPr>
        <p:spPr/>
        <p:txBody>
          <a:bodyPr/>
          <a:lstStyle/>
          <a:p>
            <a:r>
              <a:rPr lang="en-GB" dirty="0"/>
              <a:t>C in hexadecimal = </a:t>
            </a:r>
            <a:r>
              <a:rPr lang="en-GB" u="sng" dirty="0">
                <a:solidFill>
                  <a:srgbClr val="FF0000"/>
                </a:solidFill>
              </a:rPr>
              <a:t>12</a:t>
            </a:r>
            <a:r>
              <a:rPr lang="en-GB" dirty="0"/>
              <a:t> in denary</a:t>
            </a:r>
          </a:p>
          <a:p>
            <a:r>
              <a:rPr lang="en-GB" dirty="0"/>
              <a:t>2B in hexadecimal = 16*2 + 1*B = 32 + 11 = </a:t>
            </a:r>
            <a:r>
              <a:rPr lang="en-GB" u="sng" dirty="0">
                <a:solidFill>
                  <a:srgbClr val="FF0000"/>
                </a:solidFill>
              </a:rPr>
              <a:t>43</a:t>
            </a:r>
          </a:p>
          <a:p>
            <a:r>
              <a:rPr lang="en-GB" dirty="0"/>
              <a:t>1010 0011 in binary = </a:t>
            </a:r>
            <a:r>
              <a:rPr lang="en-GB" u="sng" dirty="0">
                <a:solidFill>
                  <a:srgbClr val="FF0000"/>
                </a:solidFill>
              </a:rPr>
              <a:t>A3</a:t>
            </a:r>
            <a:r>
              <a:rPr lang="en-GB" dirty="0"/>
              <a:t> in hexadecimal</a:t>
            </a:r>
          </a:p>
          <a:p>
            <a:r>
              <a:rPr lang="en-GB" dirty="0"/>
              <a:t>1001 0101 + 0010 0110 = </a:t>
            </a:r>
            <a:r>
              <a:rPr lang="en-GB" u="sng" dirty="0">
                <a:solidFill>
                  <a:srgbClr val="FF0000"/>
                </a:solidFill>
              </a:rPr>
              <a:t>1011 1011</a:t>
            </a:r>
            <a:r>
              <a:rPr lang="en-GB" dirty="0">
                <a:solidFill>
                  <a:srgbClr val="FF0000"/>
                </a:solidFill>
              </a:rPr>
              <a:t> </a:t>
            </a:r>
            <a:r>
              <a:rPr lang="en-GB" dirty="0"/>
              <a:t>in binary</a:t>
            </a:r>
          </a:p>
        </p:txBody>
      </p:sp>
    </p:spTree>
    <p:extLst>
      <p:ext uri="{BB962C8B-B14F-4D97-AF65-F5344CB8AC3E}">
        <p14:creationId xmlns:p14="http://schemas.microsoft.com/office/powerpoint/2010/main" val="324695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4777"/>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AEDA1CB-F842-0844-9AB5-A3C691F49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pic>
        <p:nvPicPr>
          <p:cNvPr id="10" name="Graphic 9">
            <a:extLst>
              <a:ext uri="{FF2B5EF4-FFF2-40B4-BE49-F238E27FC236}">
                <a16:creationId xmlns:a16="http://schemas.microsoft.com/office/drawing/2014/main" id="{771BDCB5-DA10-9949-BF82-B6F7493F16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2" name="Text Placeholder 1">
            <a:extLst>
              <a:ext uri="{FF2B5EF4-FFF2-40B4-BE49-F238E27FC236}">
                <a16:creationId xmlns:a16="http://schemas.microsoft.com/office/drawing/2014/main" id="{040B699D-A91D-4616-9A56-8704D35EB02A}"/>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30138D9D-C9C1-4990-AC37-0D9C68A9B5D5}"/>
              </a:ext>
            </a:extLst>
          </p:cNvPr>
          <p:cNvSpPr>
            <a:spLocks noGrp="1"/>
          </p:cNvSpPr>
          <p:nvPr>
            <p:ph type="body" sz="quarter" idx="14"/>
          </p:nvPr>
        </p:nvSpPr>
        <p:spPr/>
        <p:txBody>
          <a:bodyPr/>
          <a:lstStyle/>
          <a:p>
            <a:r>
              <a:rPr lang="en-GB" dirty="0">
                <a:solidFill>
                  <a:schemeClr val="bg1"/>
                </a:solidFill>
              </a:rPr>
              <a:t>Review:</a:t>
            </a:r>
          </a:p>
          <a:p>
            <a:pPr lvl="1"/>
            <a:r>
              <a:rPr lang="en-GB" dirty="0">
                <a:solidFill>
                  <a:schemeClr val="bg1"/>
                </a:solidFill>
              </a:rPr>
              <a:t>What is 7 in binary?</a:t>
            </a:r>
          </a:p>
          <a:p>
            <a:pPr lvl="1"/>
            <a:r>
              <a:rPr lang="en-GB" dirty="0">
                <a:solidFill>
                  <a:schemeClr val="bg1"/>
                </a:solidFill>
              </a:rPr>
              <a:t>What is 1001 in denary?</a:t>
            </a:r>
          </a:p>
          <a:p>
            <a:r>
              <a:rPr lang="en-GB" dirty="0">
                <a:solidFill>
                  <a:schemeClr val="bg1"/>
                </a:solidFill>
              </a:rPr>
              <a:t>What is: </a:t>
            </a:r>
            <a:br>
              <a:rPr lang="en-GB" dirty="0">
                <a:solidFill>
                  <a:schemeClr val="bg1"/>
                </a:solidFill>
              </a:rPr>
            </a:br>
            <a:r>
              <a:rPr lang="en-GB" dirty="0">
                <a:solidFill>
                  <a:schemeClr val="bg1"/>
                </a:solidFill>
              </a:rPr>
              <a:t>1001 + 110 ?</a:t>
            </a:r>
          </a:p>
        </p:txBody>
      </p:sp>
    </p:spTree>
    <p:extLst>
      <p:ext uri="{BB962C8B-B14F-4D97-AF65-F5344CB8AC3E}">
        <p14:creationId xmlns:p14="http://schemas.microsoft.com/office/powerpoint/2010/main" val="3554935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6E545-FF11-4204-8454-AB880FF94E04}"/>
              </a:ext>
            </a:extLst>
          </p:cNvPr>
          <p:cNvSpPr>
            <a:spLocks noGrp="1"/>
          </p:cNvSpPr>
          <p:nvPr>
            <p:ph type="body" sz="quarter" idx="13"/>
          </p:nvPr>
        </p:nvSpPr>
        <p:spPr/>
        <p:txBody>
          <a:bodyPr/>
          <a:lstStyle/>
          <a:p>
            <a:r>
              <a:rPr lang="en-GB"/>
              <a:t>Starter</a:t>
            </a:r>
            <a:endParaRPr lang="en-GB" dirty="0"/>
          </a:p>
        </p:txBody>
      </p:sp>
      <p:sp>
        <p:nvSpPr>
          <p:cNvPr id="3" name="Text Placeholder 2">
            <a:extLst>
              <a:ext uri="{FF2B5EF4-FFF2-40B4-BE49-F238E27FC236}">
                <a16:creationId xmlns:a16="http://schemas.microsoft.com/office/drawing/2014/main" id="{58539F46-7FA6-4998-86C4-93A728502A04}"/>
              </a:ext>
            </a:extLst>
          </p:cNvPr>
          <p:cNvSpPr>
            <a:spLocks noGrp="1"/>
          </p:cNvSpPr>
          <p:nvPr>
            <p:ph type="body" sz="quarter" idx="14"/>
          </p:nvPr>
        </p:nvSpPr>
        <p:spPr/>
        <p:txBody>
          <a:bodyPr/>
          <a:lstStyle/>
          <a:p>
            <a:r>
              <a:rPr lang="en-GB" dirty="0"/>
              <a:t>What is 7 in binary?</a:t>
            </a:r>
          </a:p>
          <a:p>
            <a:pPr lvl="1"/>
            <a:r>
              <a:rPr lang="en-GB" dirty="0">
                <a:solidFill>
                  <a:srgbClr val="FF0000"/>
                </a:solidFill>
              </a:rPr>
              <a:t>111</a:t>
            </a:r>
          </a:p>
          <a:p>
            <a:r>
              <a:rPr lang="en-GB" dirty="0"/>
              <a:t>What is 1001 in denary?</a:t>
            </a:r>
          </a:p>
          <a:p>
            <a:pPr lvl="1"/>
            <a:r>
              <a:rPr lang="en-GB" dirty="0">
                <a:solidFill>
                  <a:srgbClr val="FF0000"/>
                </a:solidFill>
              </a:rPr>
              <a:t>9</a:t>
            </a:r>
          </a:p>
          <a:p>
            <a:r>
              <a:rPr lang="en-GB" dirty="0"/>
              <a:t>What is 1001 + 110?</a:t>
            </a:r>
          </a:p>
          <a:p>
            <a:pPr lvl="1"/>
            <a:r>
              <a:rPr lang="en-GB" dirty="0">
                <a:solidFill>
                  <a:srgbClr val="FF0000"/>
                </a:solidFill>
                <a:latin typeface="+mj-lt"/>
                <a:cs typeface="Miriam Fixed" panose="020B0509050101010101" pitchFamily="49" charset="-79"/>
              </a:rPr>
              <a:t>Binary	Denary</a:t>
            </a:r>
            <a:br>
              <a:rPr lang="en-GB" dirty="0">
                <a:solidFill>
                  <a:srgbClr val="FF0000"/>
                </a:solidFill>
                <a:latin typeface="+mj-lt"/>
                <a:cs typeface="Miriam Fixed" panose="020B0509050101010101" pitchFamily="49" charset="-79"/>
              </a:rPr>
            </a:br>
            <a:r>
              <a:rPr lang="en-GB" dirty="0">
                <a:solidFill>
                  <a:srgbClr val="FF0000"/>
                </a:solidFill>
                <a:latin typeface="+mj-lt"/>
                <a:cs typeface="Miriam Fixed" panose="020B0509050101010101" pitchFamily="49" charset="-79"/>
              </a:rPr>
              <a:t>1001 +		9 +</a:t>
            </a:r>
            <a:br>
              <a:rPr lang="en-GB" dirty="0">
                <a:solidFill>
                  <a:srgbClr val="FF0000"/>
                </a:solidFill>
                <a:latin typeface="+mj-lt"/>
                <a:cs typeface="Miriam Fixed" panose="020B0509050101010101" pitchFamily="49" charset="-79"/>
              </a:rPr>
            </a:br>
            <a:r>
              <a:rPr lang="en-GB" dirty="0">
                <a:solidFill>
                  <a:srgbClr val="FF0000"/>
                </a:solidFill>
                <a:latin typeface="+mj-lt"/>
                <a:cs typeface="Miriam Fixed" panose="020B0509050101010101" pitchFamily="49" charset="-79"/>
              </a:rPr>
              <a:t>  110			6</a:t>
            </a:r>
            <a:br>
              <a:rPr lang="en-GB" dirty="0">
                <a:solidFill>
                  <a:srgbClr val="FF0000"/>
                </a:solidFill>
                <a:latin typeface="+mj-lt"/>
                <a:cs typeface="Miriam Fixed" panose="020B0509050101010101" pitchFamily="49" charset="-79"/>
              </a:rPr>
            </a:br>
            <a:r>
              <a:rPr lang="en-GB" dirty="0">
                <a:solidFill>
                  <a:srgbClr val="FF0000"/>
                </a:solidFill>
                <a:latin typeface="+mj-lt"/>
                <a:cs typeface="Miriam Fixed" panose="020B0509050101010101" pitchFamily="49" charset="-79"/>
              </a:rPr>
              <a:t>1111		    =15</a:t>
            </a:r>
          </a:p>
        </p:txBody>
      </p:sp>
    </p:spTree>
    <p:extLst>
      <p:ext uri="{BB962C8B-B14F-4D97-AF65-F5344CB8AC3E}">
        <p14:creationId xmlns:p14="http://schemas.microsoft.com/office/powerpoint/2010/main" val="359107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to denary conversion</a:t>
            </a:r>
          </a:p>
          <a:p>
            <a:endParaRPr lang="en-GB" dirty="0"/>
          </a:p>
          <a:p>
            <a:endParaRPr lang="en-GB" dirty="0"/>
          </a:p>
        </p:txBody>
      </p:sp>
      <p:sp>
        <p:nvSpPr>
          <p:cNvPr id="4" name="Text Placeholder 3"/>
          <p:cNvSpPr>
            <a:spLocks noGrp="1"/>
          </p:cNvSpPr>
          <p:nvPr>
            <p:ph type="body" sz="quarter" idx="14"/>
          </p:nvPr>
        </p:nvSpPr>
        <p:spPr/>
        <p:txBody>
          <a:bodyPr/>
          <a:lstStyle/>
          <a:p>
            <a:r>
              <a:rPr lang="en-GB" dirty="0"/>
              <a:t>Practise converting binary to denary and back again</a:t>
            </a:r>
          </a:p>
          <a:p>
            <a:pPr lvl="1"/>
            <a:r>
              <a:rPr lang="en-GB" dirty="0"/>
              <a:t>Convert each of the following to binary or denary</a:t>
            </a:r>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dirty="0"/>
              <a:t>How can you quickly tell which is odd and even in any binary number?</a:t>
            </a:r>
          </a:p>
        </p:txBody>
      </p:sp>
      <p:graphicFrame>
        <p:nvGraphicFramePr>
          <p:cNvPr id="5" name="Table 4"/>
          <p:cNvGraphicFramePr>
            <a:graphicFrameLocks noGrp="1"/>
          </p:cNvGraphicFramePr>
          <p:nvPr>
            <p:extLst>
              <p:ext uri="{D42A27DB-BD31-4B8C-83A1-F6EECF244321}">
                <p14:modId xmlns:p14="http://schemas.microsoft.com/office/powerpoint/2010/main" val="930526662"/>
              </p:ext>
            </p:extLst>
          </p:nvPr>
        </p:nvGraphicFramePr>
        <p:xfrm>
          <a:off x="1542688" y="2639368"/>
          <a:ext cx="6122504" cy="2780880"/>
        </p:xfrm>
        <a:graphic>
          <a:graphicData uri="http://schemas.openxmlformats.org/drawingml/2006/table">
            <a:tbl>
              <a:tblPr firstRow="1" bandRow="1">
                <a:tableStyleId>{5C22544A-7EE6-4342-B048-85BDC9FD1C3A}</a:tableStyleId>
              </a:tblPr>
              <a:tblGrid>
                <a:gridCol w="765313">
                  <a:extLst>
                    <a:ext uri="{9D8B030D-6E8A-4147-A177-3AD203B41FA5}">
                      <a16:colId xmlns:a16="http://schemas.microsoft.com/office/drawing/2014/main" val="20000"/>
                    </a:ext>
                  </a:extLst>
                </a:gridCol>
                <a:gridCol w="765313">
                  <a:extLst>
                    <a:ext uri="{9D8B030D-6E8A-4147-A177-3AD203B41FA5}">
                      <a16:colId xmlns:a16="http://schemas.microsoft.com/office/drawing/2014/main" val="20001"/>
                    </a:ext>
                  </a:extLst>
                </a:gridCol>
                <a:gridCol w="765313">
                  <a:extLst>
                    <a:ext uri="{9D8B030D-6E8A-4147-A177-3AD203B41FA5}">
                      <a16:colId xmlns:a16="http://schemas.microsoft.com/office/drawing/2014/main" val="20002"/>
                    </a:ext>
                  </a:extLst>
                </a:gridCol>
                <a:gridCol w="765313">
                  <a:extLst>
                    <a:ext uri="{9D8B030D-6E8A-4147-A177-3AD203B41FA5}">
                      <a16:colId xmlns:a16="http://schemas.microsoft.com/office/drawing/2014/main" val="20003"/>
                    </a:ext>
                  </a:extLst>
                </a:gridCol>
                <a:gridCol w="765313">
                  <a:extLst>
                    <a:ext uri="{9D8B030D-6E8A-4147-A177-3AD203B41FA5}">
                      <a16:colId xmlns:a16="http://schemas.microsoft.com/office/drawing/2014/main" val="20004"/>
                    </a:ext>
                  </a:extLst>
                </a:gridCol>
                <a:gridCol w="765313">
                  <a:extLst>
                    <a:ext uri="{9D8B030D-6E8A-4147-A177-3AD203B41FA5}">
                      <a16:colId xmlns:a16="http://schemas.microsoft.com/office/drawing/2014/main" val="20005"/>
                    </a:ext>
                  </a:extLst>
                </a:gridCol>
                <a:gridCol w="765313">
                  <a:extLst>
                    <a:ext uri="{9D8B030D-6E8A-4147-A177-3AD203B41FA5}">
                      <a16:colId xmlns:a16="http://schemas.microsoft.com/office/drawing/2014/main" val="20006"/>
                    </a:ext>
                  </a:extLst>
                </a:gridCol>
                <a:gridCol w="765313">
                  <a:extLst>
                    <a:ext uri="{9D8B030D-6E8A-4147-A177-3AD203B41FA5}">
                      <a16:colId xmlns:a16="http://schemas.microsoft.com/office/drawing/2014/main" val="20007"/>
                    </a:ext>
                  </a:extLst>
                </a:gridCol>
              </a:tblGrid>
              <a:tr h="612000">
                <a:tc>
                  <a:txBody>
                    <a:bodyPr/>
                    <a:lstStyle/>
                    <a:p>
                      <a:pPr marL="0" algn="ctr" defTabSz="457200" rtl="0" eaLnBrk="1" latinLnBrk="0" hangingPunct="1"/>
                      <a:r>
                        <a:rPr lang="en-GB" sz="2400" b="1" kern="1200" dirty="0">
                          <a:solidFill>
                            <a:srgbClr val="FF0000"/>
                          </a:solidFill>
                          <a:latin typeface="Arial" panose="020B0604020202020204" pitchFamily="34" charset="0"/>
                          <a:ea typeface="+mn-ea"/>
                          <a:cs typeface="Arial" panose="020B0604020202020204" pitchFamily="34" charset="0"/>
                        </a:rPr>
                        <a:t>128</a:t>
                      </a:r>
                    </a:p>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2400" b="1" kern="1200" dirty="0">
                          <a:solidFill>
                            <a:srgbClr val="FF0000"/>
                          </a:solidFill>
                          <a:latin typeface="Arial" panose="020B0604020202020204" pitchFamily="34" charset="0"/>
                          <a:ea typeface="+mn-ea"/>
                          <a:cs typeface="Arial" panose="020B0604020202020204" pitchFamily="34" charset="0"/>
                        </a:rPr>
                        <a:t>64</a:t>
                      </a:r>
                    </a:p>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2400" b="1" kern="1200" dirty="0">
                          <a:solidFill>
                            <a:srgbClr val="FF0000"/>
                          </a:solidFill>
                          <a:latin typeface="Arial" panose="020B0604020202020204" pitchFamily="34" charset="0"/>
                          <a:ea typeface="+mn-ea"/>
                          <a:cs typeface="Arial" panose="020B0604020202020204" pitchFamily="34" charset="0"/>
                        </a:rPr>
                        <a:t>32</a:t>
                      </a:r>
                    </a:p>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2400" b="1" kern="1200" dirty="0">
                          <a:solidFill>
                            <a:srgbClr val="FF0000"/>
                          </a:solidFill>
                          <a:latin typeface="Arial" panose="020B0604020202020204" pitchFamily="34" charset="0"/>
                          <a:ea typeface="+mn-ea"/>
                          <a:cs typeface="Arial" panose="020B0604020202020204" pitchFamily="34" charset="0"/>
                        </a:rPr>
                        <a:t>16</a:t>
                      </a:r>
                    </a:p>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2400" b="1" kern="1200" dirty="0">
                          <a:solidFill>
                            <a:srgbClr val="FF0000"/>
                          </a:solidFill>
                          <a:latin typeface="Arial" panose="020B0604020202020204" pitchFamily="34" charset="0"/>
                          <a:ea typeface="+mn-ea"/>
                          <a:cs typeface="Arial" panose="020B0604020202020204" pitchFamily="34" charset="0"/>
                        </a:rPr>
                        <a:t>8</a:t>
                      </a:r>
                    </a:p>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2400" b="1" kern="1200" dirty="0">
                          <a:solidFill>
                            <a:srgbClr val="FF0000"/>
                          </a:solidFill>
                          <a:latin typeface="Arial" panose="020B0604020202020204" pitchFamily="34" charset="0"/>
                          <a:ea typeface="+mn-ea"/>
                          <a:cs typeface="Arial" panose="020B0604020202020204" pitchFamily="34" charset="0"/>
                        </a:rPr>
                        <a:t>4</a:t>
                      </a:r>
                    </a:p>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2400" b="1" kern="1200" dirty="0">
                          <a:solidFill>
                            <a:srgbClr val="FF0000"/>
                          </a:solidFill>
                          <a:latin typeface="Arial" panose="020B0604020202020204" pitchFamily="34" charset="0"/>
                          <a:ea typeface="+mn-ea"/>
                          <a:cs typeface="Arial" panose="020B0604020202020204" pitchFamily="34" charset="0"/>
                        </a:rPr>
                        <a:t>2</a:t>
                      </a:r>
                    </a:p>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2400" b="1" kern="1200" dirty="0">
                          <a:solidFill>
                            <a:srgbClr val="FF0000"/>
                          </a:solidFill>
                          <a:latin typeface="Arial" panose="020B0604020202020204" pitchFamily="34" charset="0"/>
                          <a:ea typeface="+mn-ea"/>
                          <a:cs typeface="Arial" panose="020B0604020202020204" pitchFamily="34" charset="0"/>
                        </a:rPr>
                        <a:t>1</a:t>
                      </a:r>
                    </a:p>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1</a:t>
                      </a:r>
                    </a:p>
                  </a:txBody>
                  <a:tcPr anchor="ctr">
                    <a:noFill/>
                  </a:tcPr>
                </a:tc>
                <a:extLst>
                  <a:ext uri="{0D108BD9-81ED-4DB2-BD59-A6C34878D82A}">
                    <a16:rowId xmlns:a16="http://schemas.microsoft.com/office/drawing/2014/main" val="10000"/>
                  </a:ext>
                </a:extLst>
              </a:tr>
              <a:tr h="612000">
                <a:tc>
                  <a:txBody>
                    <a:bodyPr/>
                    <a:lstStyle/>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3200" b="1" kern="1200">
                          <a:solidFill>
                            <a:srgbClr val="58ACA5"/>
                          </a:solidFill>
                          <a:latin typeface="Arial" panose="020B0604020202020204" pitchFamily="34" charset="0"/>
                          <a:ea typeface="+mn-ea"/>
                          <a:cs typeface="Arial" panose="020B0604020202020204" pitchFamily="34" charset="0"/>
                        </a:rPr>
                        <a:t>0</a:t>
                      </a:r>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3200" b="1" kern="1200">
                          <a:solidFill>
                            <a:srgbClr val="58ACA5"/>
                          </a:solidFill>
                          <a:latin typeface="Arial" panose="020B0604020202020204" pitchFamily="34" charset="0"/>
                          <a:ea typeface="+mn-ea"/>
                          <a:cs typeface="Arial" panose="020B0604020202020204" pitchFamily="34" charset="0"/>
                        </a:rPr>
                        <a:t>0</a:t>
                      </a:r>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3200" b="1" kern="1200">
                          <a:solidFill>
                            <a:srgbClr val="58ACA5"/>
                          </a:solidFill>
                          <a:latin typeface="Arial" panose="020B0604020202020204" pitchFamily="34" charset="0"/>
                          <a:ea typeface="+mn-ea"/>
                          <a:cs typeface="Arial" panose="020B0604020202020204" pitchFamily="34" charset="0"/>
                        </a:rPr>
                        <a:t>1</a:t>
                      </a:r>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0</a:t>
                      </a:r>
                    </a:p>
                  </a:txBody>
                  <a:tcPr anchor="ctr">
                    <a:noFill/>
                  </a:tcPr>
                </a:tc>
                <a:extLst>
                  <a:ext uri="{0D108BD9-81ED-4DB2-BD59-A6C34878D82A}">
                    <a16:rowId xmlns:a16="http://schemas.microsoft.com/office/drawing/2014/main" val="10001"/>
                  </a:ext>
                </a:extLst>
              </a:tr>
              <a:tr h="612000">
                <a:tc>
                  <a:txBody>
                    <a:bodyPr/>
                    <a:lstStyle/>
                    <a:p>
                      <a:pPr marL="0" algn="ctr"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14</a:t>
                      </a: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extLst>
                  <a:ext uri="{0D108BD9-81ED-4DB2-BD59-A6C34878D82A}">
                    <a16:rowId xmlns:a16="http://schemas.microsoft.com/office/drawing/2014/main" val="10002"/>
                  </a:ext>
                </a:extLst>
              </a:tr>
              <a:tr h="612000">
                <a:tc gridSpan="2">
                  <a:txBody>
                    <a:bodyPr/>
                    <a:lstStyle/>
                    <a:p>
                      <a:pPr marL="0" algn="l" defTabSz="457200" rtl="0" eaLnBrk="1" latinLnBrk="0" hangingPunct="1"/>
                      <a:r>
                        <a:rPr lang="en-GB" sz="3200" b="1" kern="1200" dirty="0">
                          <a:solidFill>
                            <a:srgbClr val="58ACA5"/>
                          </a:solidFill>
                          <a:latin typeface="Arial" panose="020B0604020202020204" pitchFamily="34" charset="0"/>
                          <a:ea typeface="+mn-ea"/>
                          <a:cs typeface="Arial" panose="020B0604020202020204" pitchFamily="34" charset="0"/>
                        </a:rPr>
                        <a:t>105</a:t>
                      </a:r>
                    </a:p>
                  </a:txBody>
                  <a:tcPr anchor="ctr">
                    <a:noFill/>
                  </a:tcPr>
                </a:tc>
                <a:tc hMerge="1">
                  <a:txBody>
                    <a:bodyPr/>
                    <a:lstStyle/>
                    <a:p>
                      <a:pPr marL="0" algn="ctr" defTabSz="457200" rtl="0" eaLnBrk="1" latinLnBrk="0" hangingPunct="1"/>
                      <a:endParaRPr lang="en-GB" sz="4800" b="1" kern="1200" dirty="0">
                        <a:solidFill>
                          <a:srgbClr val="009BD4"/>
                        </a:solidFill>
                        <a:latin typeface="+mn-lt"/>
                        <a:ea typeface="+mn-ea"/>
                        <a:cs typeface="+mn-cs"/>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3200" b="1" kern="1200" dirty="0">
                        <a:solidFill>
                          <a:srgbClr val="58ACA5"/>
                        </a:solidFill>
                        <a:latin typeface="Arial" panose="020B0604020202020204" pitchFamily="34" charset="0"/>
                        <a:ea typeface="+mn-ea"/>
                        <a:cs typeface="Arial" panose="020B0604020202020204" pitchFamily="34" charset="0"/>
                      </a:endParaRPr>
                    </a:p>
                  </a:txBody>
                  <a:tcPr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782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403FA4-4E7E-414F-87BB-108BB42C837D}"/>
              </a:ext>
            </a:extLst>
          </p:cNvPr>
          <p:cNvSpPr>
            <a:spLocks noGrp="1"/>
          </p:cNvSpPr>
          <p:nvPr>
            <p:ph type="body" sz="quarter" idx="13"/>
          </p:nvPr>
        </p:nvSpPr>
        <p:spPr/>
        <p:txBody>
          <a:bodyPr/>
          <a:lstStyle/>
          <a:p>
            <a:r>
              <a:rPr lang="en-GB" dirty="0"/>
              <a:t>Binary to denary conversion</a:t>
            </a:r>
          </a:p>
        </p:txBody>
      </p:sp>
      <p:sp>
        <p:nvSpPr>
          <p:cNvPr id="3" name="Text Placeholder 2">
            <a:extLst>
              <a:ext uri="{FF2B5EF4-FFF2-40B4-BE49-F238E27FC236}">
                <a16:creationId xmlns:a16="http://schemas.microsoft.com/office/drawing/2014/main" id="{B824653B-DDBD-4B1C-8CA0-032B575995AB}"/>
              </a:ext>
            </a:extLst>
          </p:cNvPr>
          <p:cNvSpPr>
            <a:spLocks noGrp="1"/>
          </p:cNvSpPr>
          <p:nvPr>
            <p:ph type="body" sz="quarter" idx="14"/>
          </p:nvPr>
        </p:nvSpPr>
        <p:spPr/>
        <p:txBody>
          <a:bodyPr/>
          <a:lstStyle/>
          <a:p>
            <a:r>
              <a:rPr lang="en-GB" dirty="0"/>
              <a:t>0101 1001 	= </a:t>
            </a:r>
            <a:r>
              <a:rPr lang="en-GB" dirty="0">
                <a:solidFill>
                  <a:srgbClr val="FF0000"/>
                </a:solidFill>
              </a:rPr>
              <a:t>89</a:t>
            </a:r>
          </a:p>
          <a:p>
            <a:r>
              <a:rPr lang="en-GB" dirty="0"/>
              <a:t>1100 0010 	= </a:t>
            </a:r>
            <a:r>
              <a:rPr lang="en-GB" dirty="0">
                <a:solidFill>
                  <a:srgbClr val="FF0000"/>
                </a:solidFill>
              </a:rPr>
              <a:t>194</a:t>
            </a:r>
          </a:p>
          <a:p>
            <a:r>
              <a:rPr lang="en-GB" dirty="0"/>
              <a:t>14 				= </a:t>
            </a:r>
            <a:r>
              <a:rPr lang="en-GB" dirty="0">
                <a:solidFill>
                  <a:srgbClr val="FF0000"/>
                </a:solidFill>
              </a:rPr>
              <a:t>1110</a:t>
            </a:r>
          </a:p>
          <a:p>
            <a:r>
              <a:rPr lang="en-GB" dirty="0"/>
              <a:t>105 				= </a:t>
            </a:r>
            <a:r>
              <a:rPr lang="en-GB" dirty="0">
                <a:solidFill>
                  <a:srgbClr val="FF0000"/>
                </a:solidFill>
              </a:rPr>
              <a:t>110 1001</a:t>
            </a:r>
          </a:p>
          <a:p>
            <a:r>
              <a:rPr lang="en-GB" dirty="0">
                <a:solidFill>
                  <a:srgbClr val="FF0000"/>
                </a:solidFill>
              </a:rPr>
              <a:t>Even binary numbers will have a 0 at the end</a:t>
            </a:r>
          </a:p>
          <a:p>
            <a:r>
              <a:rPr lang="en-GB" dirty="0">
                <a:solidFill>
                  <a:srgbClr val="FF0000"/>
                </a:solidFill>
              </a:rPr>
              <a:t>Odd binary numbers will have a 1 at the end</a:t>
            </a:r>
          </a:p>
        </p:txBody>
      </p:sp>
    </p:spTree>
    <p:extLst>
      <p:ext uri="{BB962C8B-B14F-4D97-AF65-F5344CB8AC3E}">
        <p14:creationId xmlns:p14="http://schemas.microsoft.com/office/powerpoint/2010/main" val="337739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Hexadecimal</a:t>
            </a:r>
            <a:endParaRPr lang="en-GB" dirty="0"/>
          </a:p>
        </p:txBody>
      </p:sp>
      <p:sp>
        <p:nvSpPr>
          <p:cNvPr id="4" name="Text Placeholder 3"/>
          <p:cNvSpPr>
            <a:spLocks noGrp="1"/>
          </p:cNvSpPr>
          <p:nvPr>
            <p:ph type="body" sz="quarter" idx="14"/>
          </p:nvPr>
        </p:nvSpPr>
        <p:spPr>
          <a:xfrm>
            <a:off x="724280" y="1704179"/>
            <a:ext cx="7797230" cy="4418325"/>
          </a:xfrm>
        </p:spPr>
        <p:txBody>
          <a:bodyPr/>
          <a:lstStyle/>
          <a:p>
            <a:r>
              <a:rPr lang="en-GB" dirty="0"/>
              <a:t>Hexadecimal (or hex) is a number system which uses base 16</a:t>
            </a:r>
          </a:p>
          <a:p>
            <a:r>
              <a:rPr lang="en-GB" dirty="0"/>
              <a:t>As we only have 10 digits, it uses 0-9 and then the letters A to F</a:t>
            </a:r>
          </a:p>
          <a:p>
            <a:endParaRPr lang="en-GB" sz="1050" dirty="0"/>
          </a:p>
          <a:p>
            <a:endParaRPr lang="en-GB" sz="1050" dirty="0"/>
          </a:p>
          <a:p>
            <a:endParaRPr lang="en-GB" sz="1050" dirty="0"/>
          </a:p>
          <a:p>
            <a:endParaRPr lang="en-GB" sz="1050" dirty="0"/>
          </a:p>
          <a:p>
            <a:r>
              <a:rPr lang="en-GB" dirty="0"/>
              <a:t>What is </a:t>
            </a:r>
            <a:r>
              <a:rPr lang="en-GB" b="1" dirty="0">
                <a:solidFill>
                  <a:srgbClr val="58ACA5"/>
                </a:solidFill>
              </a:rPr>
              <a:t>F</a:t>
            </a:r>
            <a:r>
              <a:rPr lang="en-GB" dirty="0"/>
              <a:t> in denary?</a:t>
            </a:r>
          </a:p>
          <a:p>
            <a:r>
              <a:rPr lang="en-GB" dirty="0"/>
              <a:t>What is </a:t>
            </a:r>
            <a:r>
              <a:rPr lang="en-GB" b="1" dirty="0">
                <a:solidFill>
                  <a:srgbClr val="58ACA5"/>
                </a:solidFill>
              </a:rPr>
              <a:t>10</a:t>
            </a:r>
            <a:r>
              <a:rPr lang="en-GB" dirty="0"/>
              <a:t> in hex?</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59016322"/>
              </p:ext>
            </p:extLst>
          </p:nvPr>
        </p:nvGraphicFramePr>
        <p:xfrm>
          <a:off x="609592" y="3567136"/>
          <a:ext cx="8064000" cy="122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gridCol w="504000">
                  <a:extLst>
                    <a:ext uri="{9D8B030D-6E8A-4147-A177-3AD203B41FA5}">
                      <a16:colId xmlns:a16="http://schemas.microsoft.com/office/drawing/2014/main" val="20007"/>
                    </a:ext>
                  </a:extLst>
                </a:gridCol>
                <a:gridCol w="504000">
                  <a:extLst>
                    <a:ext uri="{9D8B030D-6E8A-4147-A177-3AD203B41FA5}">
                      <a16:colId xmlns:a16="http://schemas.microsoft.com/office/drawing/2014/main" val="20008"/>
                    </a:ext>
                  </a:extLst>
                </a:gridCol>
                <a:gridCol w="504000">
                  <a:extLst>
                    <a:ext uri="{9D8B030D-6E8A-4147-A177-3AD203B41FA5}">
                      <a16:colId xmlns:a16="http://schemas.microsoft.com/office/drawing/2014/main" val="20009"/>
                    </a:ext>
                  </a:extLst>
                </a:gridCol>
                <a:gridCol w="504000">
                  <a:extLst>
                    <a:ext uri="{9D8B030D-6E8A-4147-A177-3AD203B41FA5}">
                      <a16:colId xmlns:a16="http://schemas.microsoft.com/office/drawing/2014/main" val="20010"/>
                    </a:ext>
                  </a:extLst>
                </a:gridCol>
                <a:gridCol w="504000">
                  <a:extLst>
                    <a:ext uri="{9D8B030D-6E8A-4147-A177-3AD203B41FA5}">
                      <a16:colId xmlns:a16="http://schemas.microsoft.com/office/drawing/2014/main" val="20011"/>
                    </a:ext>
                  </a:extLst>
                </a:gridCol>
                <a:gridCol w="504000">
                  <a:extLst>
                    <a:ext uri="{9D8B030D-6E8A-4147-A177-3AD203B41FA5}">
                      <a16:colId xmlns:a16="http://schemas.microsoft.com/office/drawing/2014/main" val="20012"/>
                    </a:ext>
                  </a:extLst>
                </a:gridCol>
                <a:gridCol w="504000">
                  <a:extLst>
                    <a:ext uri="{9D8B030D-6E8A-4147-A177-3AD203B41FA5}">
                      <a16:colId xmlns:a16="http://schemas.microsoft.com/office/drawing/2014/main" val="20013"/>
                    </a:ext>
                  </a:extLst>
                </a:gridCol>
                <a:gridCol w="504000">
                  <a:extLst>
                    <a:ext uri="{9D8B030D-6E8A-4147-A177-3AD203B41FA5}">
                      <a16:colId xmlns:a16="http://schemas.microsoft.com/office/drawing/2014/main" val="20014"/>
                    </a:ext>
                  </a:extLst>
                </a:gridCol>
                <a:gridCol w="504000">
                  <a:extLst>
                    <a:ext uri="{9D8B030D-6E8A-4147-A177-3AD203B41FA5}">
                      <a16:colId xmlns:a16="http://schemas.microsoft.com/office/drawing/2014/main" val="20015"/>
                    </a:ext>
                  </a:extLst>
                </a:gridCol>
              </a:tblGrid>
              <a:tr h="612000">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0</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1</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2</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3</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4</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5</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6</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7</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8</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9</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10</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11</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12</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13</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14</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a:solidFill>
                            <a:srgbClr val="9D9FA2"/>
                          </a:solidFill>
                          <a:latin typeface="Arial" panose="020B0604020202020204" pitchFamily="34" charset="0"/>
                          <a:ea typeface="+mn-ea"/>
                          <a:cs typeface="Arial" panose="020B0604020202020204" pitchFamily="34" charset="0"/>
                        </a:rPr>
                        <a:t>15</a:t>
                      </a:r>
                      <a:endParaRPr lang="en-GB" sz="2200" b="1" kern="1200" dirty="0">
                        <a:solidFill>
                          <a:srgbClr val="9D9FA2"/>
                        </a:solidFill>
                        <a:latin typeface="Arial" panose="020B0604020202020204" pitchFamily="34" charset="0"/>
                        <a:ea typeface="+mn-ea"/>
                        <a:cs typeface="Arial" panose="020B0604020202020204" pitchFamily="34" charset="0"/>
                      </a:endParaRPr>
                    </a:p>
                  </a:txBody>
                  <a:tcPr anchor="ctr">
                    <a:noFill/>
                  </a:tcPr>
                </a:tc>
                <a:extLst>
                  <a:ext uri="{0D108BD9-81ED-4DB2-BD59-A6C34878D82A}">
                    <a16:rowId xmlns:a16="http://schemas.microsoft.com/office/drawing/2014/main" val="10000"/>
                  </a:ext>
                </a:extLst>
              </a:tr>
              <a:tr h="612000">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2200" b="1" kern="1200">
                          <a:solidFill>
                            <a:srgbClr val="58ACA5"/>
                          </a:solidFill>
                          <a:latin typeface="Arial" panose="020B0604020202020204" pitchFamily="34" charset="0"/>
                          <a:ea typeface="+mn-ea"/>
                          <a:cs typeface="Arial" panose="020B0604020202020204" pitchFamily="34" charset="0"/>
                        </a:rPr>
                        <a:t>2</a:t>
                      </a:r>
                      <a:endParaRPr lang="en-GB" sz="2200" b="1" kern="1200" dirty="0">
                        <a:solidFill>
                          <a:srgbClr val="58ACA5"/>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3</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4</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5</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6</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7</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8</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9</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A</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B</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C</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D</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E</a:t>
                      </a:r>
                    </a:p>
                  </a:txBody>
                  <a:tcPr anchor="ctr">
                    <a:noFill/>
                  </a:tcPr>
                </a:tc>
                <a:tc>
                  <a:txBody>
                    <a:bodyPr/>
                    <a:lstStyle/>
                    <a:p>
                      <a:pPr marL="0" algn="ctr" defTabSz="457200" rtl="0" eaLnBrk="1" latinLnBrk="0" hangingPunct="1"/>
                      <a:r>
                        <a:rPr lang="en-GB" sz="2200" b="1" kern="1200" dirty="0">
                          <a:solidFill>
                            <a:srgbClr val="58ACA5"/>
                          </a:solidFill>
                          <a:latin typeface="Arial" panose="020B0604020202020204" pitchFamily="34" charset="0"/>
                          <a:ea typeface="+mn-ea"/>
                          <a:cs typeface="Arial" panose="020B0604020202020204" pitchFamily="34" charset="0"/>
                        </a:rPr>
                        <a:t>F</a:t>
                      </a:r>
                    </a:p>
                  </a:txBody>
                  <a:tcPr anchor="c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60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Hex to denary conversion</a:t>
            </a:r>
          </a:p>
          <a:p>
            <a:endParaRPr lang="en-GB" dirty="0"/>
          </a:p>
        </p:txBody>
      </p:sp>
      <p:sp>
        <p:nvSpPr>
          <p:cNvPr id="4" name="Text Placeholder 3"/>
          <p:cNvSpPr>
            <a:spLocks noGrp="1"/>
          </p:cNvSpPr>
          <p:nvPr>
            <p:ph type="body" sz="quarter" idx="14"/>
          </p:nvPr>
        </p:nvSpPr>
        <p:spPr/>
        <p:txBody>
          <a:bodyPr/>
          <a:lstStyle/>
          <a:p>
            <a:r>
              <a:rPr lang="en-GB" dirty="0"/>
              <a:t>You will only need to translate one- or two-digit hexadecimal numbers</a:t>
            </a:r>
          </a:p>
          <a:p>
            <a:pPr marL="0" indent="0">
              <a:buNone/>
            </a:pPr>
            <a:r>
              <a:rPr lang="en-GB" dirty="0"/>
              <a:t>		</a:t>
            </a:r>
          </a:p>
          <a:p>
            <a:pPr marL="0" indent="0">
              <a:buNone/>
            </a:pPr>
            <a:endParaRPr lang="en-GB" dirty="0"/>
          </a:p>
          <a:p>
            <a:pPr marL="0" indent="0">
              <a:buNone/>
            </a:pPr>
            <a:endParaRPr lang="en-GB" dirty="0"/>
          </a:p>
          <a:p>
            <a:pPr marL="0" indent="0">
              <a:buNone/>
            </a:pPr>
            <a:endParaRPr lang="en-GB" dirty="0"/>
          </a:p>
          <a:p>
            <a:r>
              <a:rPr lang="en-GB" dirty="0"/>
              <a:t>Multiply the left-hand digit by 16, then add the units</a:t>
            </a:r>
          </a:p>
          <a:p>
            <a:r>
              <a:rPr lang="en-GB" dirty="0"/>
              <a:t>What is hex </a:t>
            </a:r>
            <a:r>
              <a:rPr lang="en-GB" b="1" dirty="0">
                <a:solidFill>
                  <a:srgbClr val="58ACA5"/>
                </a:solidFill>
              </a:rPr>
              <a:t>27</a:t>
            </a:r>
            <a:r>
              <a:rPr lang="en-GB" dirty="0"/>
              <a:t> in denary?</a:t>
            </a:r>
          </a:p>
          <a:p>
            <a:endParaRPr lang="en-GB" dirty="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404402191"/>
              </p:ext>
            </p:extLst>
          </p:nvPr>
        </p:nvGraphicFramePr>
        <p:xfrm>
          <a:off x="2451480" y="2602546"/>
          <a:ext cx="6292533" cy="2164080"/>
        </p:xfrm>
        <a:graphic>
          <a:graphicData uri="http://schemas.openxmlformats.org/drawingml/2006/table">
            <a:tbl>
              <a:tblPr firstRow="1" bandRow="1">
                <a:tableStyleId>{5C22544A-7EE6-4342-B048-85BDC9FD1C3A}</a:tableStyleId>
              </a:tblPr>
              <a:tblGrid>
                <a:gridCol w="1559243">
                  <a:extLst>
                    <a:ext uri="{9D8B030D-6E8A-4147-A177-3AD203B41FA5}">
                      <a16:colId xmlns:a16="http://schemas.microsoft.com/office/drawing/2014/main" val="20000"/>
                    </a:ext>
                  </a:extLst>
                </a:gridCol>
                <a:gridCol w="441643">
                  <a:extLst>
                    <a:ext uri="{9D8B030D-6E8A-4147-A177-3AD203B41FA5}">
                      <a16:colId xmlns:a16="http://schemas.microsoft.com/office/drawing/2014/main" val="20001"/>
                    </a:ext>
                  </a:extLst>
                </a:gridCol>
                <a:gridCol w="1741805">
                  <a:extLst>
                    <a:ext uri="{9D8B030D-6E8A-4147-A177-3AD203B41FA5}">
                      <a16:colId xmlns:a16="http://schemas.microsoft.com/office/drawing/2014/main" val="20002"/>
                    </a:ext>
                  </a:extLst>
                </a:gridCol>
                <a:gridCol w="2549842">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n-GB" sz="4800" b="0" kern="1200">
                          <a:solidFill>
                            <a:schemeClr val="bg1">
                              <a:lumMod val="85000"/>
                            </a:schemeClr>
                          </a:solidFill>
                          <a:latin typeface="Arial" panose="020B0604020202020204" pitchFamily="34" charset="0"/>
                          <a:ea typeface="+mn-ea"/>
                          <a:cs typeface="Arial" panose="020B0604020202020204" pitchFamily="34" charset="0"/>
                        </a:rPr>
                        <a:t>16s</a:t>
                      </a:r>
                      <a:endParaRPr lang="en-GB" sz="4800" b="0" kern="1200" dirty="0">
                        <a:solidFill>
                          <a:schemeClr val="bg1">
                            <a:lumMod val="85000"/>
                          </a:schemeClr>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4800" b="0" kern="1200" dirty="0">
                        <a:solidFill>
                          <a:schemeClr val="bg1">
                            <a:lumMod val="85000"/>
                          </a:schemeClr>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4800" b="0" kern="1200">
                          <a:solidFill>
                            <a:schemeClr val="bg1">
                              <a:lumMod val="85000"/>
                            </a:schemeClr>
                          </a:solidFill>
                          <a:latin typeface="Arial" panose="020B0604020202020204" pitchFamily="34" charset="0"/>
                          <a:ea typeface="+mn-ea"/>
                          <a:cs typeface="Arial" panose="020B0604020202020204" pitchFamily="34" charset="0"/>
                        </a:rPr>
                        <a:t>Units</a:t>
                      </a:r>
                      <a:endParaRPr lang="en-GB" sz="4800" b="0" kern="1200" dirty="0">
                        <a:solidFill>
                          <a:schemeClr val="bg1">
                            <a:lumMod val="85000"/>
                          </a:schemeClr>
                        </a:solidFill>
                        <a:latin typeface="Arial" panose="020B0604020202020204" pitchFamily="34" charset="0"/>
                        <a:ea typeface="+mn-ea"/>
                        <a:cs typeface="Arial" panose="020B0604020202020204" pitchFamily="34" charset="0"/>
                      </a:endParaRPr>
                    </a:p>
                  </a:txBody>
                  <a:tcPr anchor="ctr">
                    <a:noFill/>
                  </a:tcPr>
                </a:tc>
                <a:tc>
                  <a:txBody>
                    <a:bodyPr/>
                    <a:lstStyle/>
                    <a:p>
                      <a:pPr algn="ctr"/>
                      <a:endParaRPr lang="en-GB" sz="4000" b="1" dirty="0">
                        <a:solidFill>
                          <a:srgbClr val="009BD4"/>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0"/>
                  </a:ext>
                </a:extLst>
              </a:tr>
              <a:tr h="370840">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2</a:t>
                      </a:r>
                    </a:p>
                  </a:txBody>
                  <a:tcPr anchor="ctr">
                    <a:noFill/>
                  </a:tcPr>
                </a:tc>
                <a:tc>
                  <a:txBody>
                    <a:bodyPr/>
                    <a:lstStyle/>
                    <a:p>
                      <a:pPr marL="0" algn="ctr" defTabSz="457200" rtl="0" eaLnBrk="1" latinLnBrk="0" hangingPunct="1"/>
                      <a:endParaRPr lang="en-GB" sz="4800" b="1" kern="1200" dirty="0">
                        <a:solidFill>
                          <a:srgbClr val="0E463C"/>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A</a:t>
                      </a:r>
                    </a:p>
                  </a:txBody>
                  <a:tcPr anchor="ctr">
                    <a:noFill/>
                  </a:tcPr>
                </a:tc>
                <a:tc>
                  <a:txBody>
                    <a:bodyPr/>
                    <a:lstStyle/>
                    <a:p>
                      <a:pPr algn="ctr"/>
                      <a:endParaRPr lang="en-GB" sz="4000" b="0" dirty="0">
                        <a:solidFill>
                          <a:schemeClr val="bg1">
                            <a:lumMod val="85000"/>
                          </a:schemeClr>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1"/>
                  </a:ext>
                </a:extLst>
              </a:tr>
              <a:tr h="370840">
                <a:tc>
                  <a:txBody>
                    <a:bodyPr/>
                    <a:lstStyle/>
                    <a:p>
                      <a:pPr algn="ctr"/>
                      <a:r>
                        <a:rPr lang="en-GB" sz="2800" b="0" dirty="0">
                          <a:solidFill>
                            <a:srgbClr val="0E463C"/>
                          </a:solidFill>
                          <a:latin typeface="Arial" panose="020B0604020202020204" pitchFamily="34" charset="0"/>
                          <a:cs typeface="Arial" panose="020B0604020202020204" pitchFamily="34" charset="0"/>
                        </a:rPr>
                        <a:t>2x16</a:t>
                      </a:r>
                    </a:p>
                  </a:txBody>
                  <a:tcPr anchor="ctr">
                    <a:noFill/>
                  </a:tcPr>
                </a:tc>
                <a:tc>
                  <a:txBody>
                    <a:bodyPr/>
                    <a:lstStyle/>
                    <a:p>
                      <a:pPr algn="ctr"/>
                      <a:r>
                        <a:rPr lang="en-GB" sz="2800" b="0" dirty="0">
                          <a:solidFill>
                            <a:srgbClr val="0E463C"/>
                          </a:solidFill>
                          <a:latin typeface="Arial" panose="020B0604020202020204" pitchFamily="34" charset="0"/>
                          <a:cs typeface="Arial" panose="020B0604020202020204" pitchFamily="34" charset="0"/>
                        </a:rPr>
                        <a:t>+</a:t>
                      </a:r>
                    </a:p>
                  </a:txBody>
                  <a:tcPr anchor="ctr">
                    <a:noFill/>
                  </a:tcPr>
                </a:tc>
                <a:tc>
                  <a:txBody>
                    <a:bodyPr/>
                    <a:lstStyle/>
                    <a:p>
                      <a:pPr algn="ctr"/>
                      <a:r>
                        <a:rPr lang="en-GB" sz="2800" b="0" dirty="0">
                          <a:solidFill>
                            <a:srgbClr val="0E463C"/>
                          </a:solidFill>
                          <a:latin typeface="Arial" panose="020B0604020202020204" pitchFamily="34" charset="0"/>
                          <a:cs typeface="Arial" panose="020B0604020202020204" pitchFamily="34" charset="0"/>
                        </a:rPr>
                        <a:t>10</a:t>
                      </a:r>
                    </a:p>
                  </a:txBody>
                  <a:tcPr anchor="ctr">
                    <a:noFill/>
                  </a:tcPr>
                </a:tc>
                <a:tc>
                  <a:txBody>
                    <a:bodyPr/>
                    <a:lstStyle/>
                    <a:p>
                      <a:pPr marL="0" algn="ctr" defTabSz="457200" rtl="0" eaLnBrk="1" latinLnBrk="0" hangingPunct="1"/>
                      <a:r>
                        <a:rPr lang="en-GB" sz="2800" b="0" kern="1200" dirty="0">
                          <a:solidFill>
                            <a:srgbClr val="58ACA5"/>
                          </a:solidFill>
                          <a:latin typeface="Arial" panose="020B0604020202020204" pitchFamily="34" charset="0"/>
                          <a:ea typeface="+mn-ea"/>
                          <a:cs typeface="Arial" panose="020B0604020202020204" pitchFamily="34" charset="0"/>
                        </a:rPr>
                        <a:t>= 42 in denary</a:t>
                      </a:r>
                    </a:p>
                  </a:txBody>
                  <a:tcPr anchor="c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287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Denary to hex conversion</a:t>
            </a:r>
          </a:p>
          <a:p>
            <a:endParaRPr lang="en-GB" dirty="0"/>
          </a:p>
          <a:p>
            <a:endParaRPr lang="en-GB" dirty="0"/>
          </a:p>
        </p:txBody>
      </p:sp>
      <p:sp>
        <p:nvSpPr>
          <p:cNvPr id="4" name="Text Placeholder 3"/>
          <p:cNvSpPr>
            <a:spLocks noGrp="1"/>
          </p:cNvSpPr>
          <p:nvPr>
            <p:ph type="body" sz="quarter" idx="14"/>
          </p:nvPr>
        </p:nvSpPr>
        <p:spPr/>
        <p:txBody>
          <a:bodyPr/>
          <a:lstStyle/>
          <a:p>
            <a:r>
              <a:rPr lang="en-GB" dirty="0"/>
              <a:t>Divide the denary number by 16 to get the number of 16s (the left-hand hex digit) </a:t>
            </a:r>
          </a:p>
          <a:p>
            <a:r>
              <a:rPr lang="en-GB" dirty="0"/>
              <a:t>The remainder gives you the units</a:t>
            </a:r>
          </a:p>
          <a:p>
            <a:pPr marL="0" indent="0">
              <a:buNone/>
            </a:pPr>
            <a:r>
              <a:rPr lang="en-GB" dirty="0"/>
              <a:t>	 Denary </a:t>
            </a:r>
            <a:r>
              <a:rPr lang="en-GB" b="1" dirty="0">
                <a:solidFill>
                  <a:srgbClr val="58ACA5"/>
                </a:solidFill>
              </a:rPr>
              <a:t>18</a:t>
            </a:r>
            <a:r>
              <a:rPr lang="en-GB" dirty="0"/>
              <a:t> becomes:</a:t>
            </a:r>
          </a:p>
          <a:p>
            <a:pPr marL="0" indent="0">
              <a:buNone/>
            </a:pPr>
            <a:r>
              <a:rPr lang="en-GB" dirty="0"/>
              <a:t>		</a:t>
            </a:r>
            <a:r>
              <a:rPr lang="en-GB" b="1" dirty="0">
                <a:solidFill>
                  <a:srgbClr val="58ACA5"/>
                </a:solidFill>
              </a:rPr>
              <a:t>18 / 16 = 1 remained 2</a:t>
            </a:r>
            <a:r>
              <a:rPr lang="en-GB" dirty="0">
                <a:solidFill>
                  <a:srgbClr val="B32E25"/>
                </a:solidFill>
              </a:rPr>
              <a:t> </a:t>
            </a:r>
            <a:r>
              <a:rPr lang="en-GB" dirty="0"/>
              <a:t>so </a:t>
            </a:r>
            <a:br>
              <a:rPr lang="en-GB" dirty="0"/>
            </a:br>
            <a:r>
              <a:rPr lang="en-GB" dirty="0"/>
              <a:t>		the hex value for </a:t>
            </a:r>
            <a:r>
              <a:rPr lang="en-GB" b="1" dirty="0">
                <a:solidFill>
                  <a:srgbClr val="58ACA5"/>
                </a:solidFill>
              </a:rPr>
              <a:t>18</a:t>
            </a:r>
            <a:r>
              <a:rPr lang="en-GB" dirty="0"/>
              <a:t> is </a:t>
            </a:r>
            <a:r>
              <a:rPr lang="en-GB" b="1" dirty="0">
                <a:solidFill>
                  <a:srgbClr val="58ACA5"/>
                </a:solidFill>
              </a:rPr>
              <a:t>12</a:t>
            </a:r>
            <a:r>
              <a:rPr lang="en-GB" dirty="0"/>
              <a:t> </a:t>
            </a:r>
          </a:p>
          <a:p>
            <a:pPr marL="0" indent="0">
              <a:buNone/>
            </a:pPr>
            <a:r>
              <a:rPr lang="en-GB" dirty="0"/>
              <a:t>	 	(</a:t>
            </a:r>
            <a:r>
              <a:rPr lang="en-GB" i="1" dirty="0"/>
              <a:t>Spoken, ‘One Two’, not ‘Twelve’</a:t>
            </a:r>
            <a:r>
              <a:rPr lang="en-GB" dirty="0"/>
              <a:t>)</a:t>
            </a:r>
            <a:endParaRPr lang="en-GB" sz="1000" dirty="0"/>
          </a:p>
          <a:p>
            <a:r>
              <a:rPr lang="en-GB" dirty="0"/>
              <a:t>What is denary </a:t>
            </a:r>
            <a:r>
              <a:rPr lang="en-GB" b="1" dirty="0">
                <a:solidFill>
                  <a:srgbClr val="58ACA5"/>
                </a:solidFill>
              </a:rPr>
              <a:t>27</a:t>
            </a:r>
            <a:r>
              <a:rPr lang="en-GB" dirty="0">
                <a:solidFill>
                  <a:srgbClr val="009BD4"/>
                </a:solidFill>
              </a:rPr>
              <a:t> </a:t>
            </a:r>
            <a:r>
              <a:rPr lang="en-GB" dirty="0"/>
              <a:t>in hex?</a:t>
            </a:r>
          </a:p>
          <a:p>
            <a:r>
              <a:rPr lang="en-GB" dirty="0"/>
              <a:t>What is denary </a:t>
            </a:r>
            <a:r>
              <a:rPr lang="en-GB" b="1" dirty="0">
                <a:solidFill>
                  <a:srgbClr val="58ACA5"/>
                </a:solidFill>
              </a:rPr>
              <a:t>44</a:t>
            </a:r>
            <a:r>
              <a:rPr lang="en-GB" dirty="0">
                <a:solidFill>
                  <a:srgbClr val="009BD4"/>
                </a:solidFill>
              </a:rPr>
              <a:t> </a:t>
            </a:r>
            <a:r>
              <a:rPr lang="en-GB" dirty="0"/>
              <a:t>in hex?</a:t>
            </a:r>
          </a:p>
        </p:txBody>
      </p:sp>
    </p:spTree>
    <p:extLst>
      <p:ext uri="{BB962C8B-B14F-4D97-AF65-F5344CB8AC3E}">
        <p14:creationId xmlns:p14="http://schemas.microsoft.com/office/powerpoint/2010/main" val="1918430168"/>
      </p:ext>
    </p:extLst>
  </p:cSld>
  <p:clrMapOvr>
    <a:masterClrMapping/>
  </p:clrMapOvr>
</p:sld>
</file>

<file path=ppt/theme/theme1.xml><?xml version="1.0" encoding="utf-8"?>
<a:theme xmlns:a="http://schemas.openxmlformats.org/drawingml/2006/main" name="Uni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19FA4-0C96-4EA4-A310-EE64CCAA7D07}">
  <ds:schemaRefs>
    <ds:schemaRef ds:uri="http://schemas.microsoft.com/sharepoint/v3/contenttype/forms"/>
  </ds:schemaRefs>
</ds:datastoreItem>
</file>

<file path=customXml/itemProps2.xml><?xml version="1.0" encoding="utf-8"?>
<ds:datastoreItem xmlns:ds="http://schemas.openxmlformats.org/officeDocument/2006/customXml" ds:itemID="{38A39263-1CF1-47D3-BA34-1696DBCFA18D}">
  <ds:schemaRefs>
    <ds:schemaRef ds:uri="http://schemas.microsoft.com/office/2006/documentManagement/types"/>
    <ds:schemaRef ds:uri="http://purl.org/dc/dcmitype/"/>
    <ds:schemaRef ds:uri="1ef05dc5-97a2-498b-bf7c-bd189143a1ff"/>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94dce8ab-38ff-4714-b1ed-1fc5e4d9abd1"/>
    <ds:schemaRef ds:uri="http://purl.org/dc/elements/1.1/"/>
  </ds:schemaRefs>
</ds:datastoreItem>
</file>

<file path=customXml/itemProps3.xml><?xml version="1.0" encoding="utf-8"?>
<ds:datastoreItem xmlns:ds="http://schemas.openxmlformats.org/officeDocument/2006/customXml" ds:itemID="{51E4FDE1-DD94-423F-90CC-9B1C25128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Unit 4</Template>
  <TotalTime>5544</TotalTime>
  <Words>1371</Words>
  <Application>Microsoft Office PowerPoint</Application>
  <PresentationFormat>On-screen Show (4:3)</PresentationFormat>
  <Paragraphs>334</Paragraphs>
  <Slides>30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70</cp:revision>
  <dcterms:created xsi:type="dcterms:W3CDTF">2014-09-01T16:04:28Z</dcterms:created>
  <dcterms:modified xsi:type="dcterms:W3CDTF">2022-09-08T09:38:43Z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