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34"/>
  </p:notesMasterIdLst>
  <p:sldIdLst>
    <p:sldId id="260" r:id="rId5"/>
    <p:sldId id="262" r:id="rId6"/>
    <p:sldId id="290" r:id="rId7"/>
    <p:sldId id="261" r:id="rId8"/>
    <p:sldId id="291" r:id="rId9"/>
    <p:sldId id="263" r:id="rId10"/>
    <p:sldId id="264" r:id="rId11"/>
    <p:sldId id="258" r:id="rId12"/>
    <p:sldId id="265" r:id="rId13"/>
    <p:sldId id="292" r:id="rId14"/>
    <p:sldId id="267" r:id="rId15"/>
    <p:sldId id="268" r:id="rId16"/>
    <p:sldId id="269" r:id="rId17"/>
    <p:sldId id="271" r:id="rId18"/>
    <p:sldId id="270" r:id="rId19"/>
    <p:sldId id="272" r:id="rId20"/>
    <p:sldId id="296" r:id="rId21"/>
    <p:sldId id="295" r:id="rId22"/>
    <p:sldId id="274" r:id="rId23"/>
    <p:sldId id="275" r:id="rId24"/>
    <p:sldId id="297" r:id="rId25"/>
    <p:sldId id="300" r:id="rId26"/>
    <p:sldId id="302" r:id="rId27"/>
    <p:sldId id="301" r:id="rId28"/>
    <p:sldId id="299" r:id="rId29"/>
    <p:sldId id="303" r:id="rId30"/>
    <p:sldId id="289" r:id="rId31"/>
    <p:sldId id="304" r:id="rId32"/>
    <p:sldId id="276" r:id="rId33"/>
  </p:sldIdLst>
  <p:sldSz cx="9144000" cy="6858000" type="screen4x3"/>
  <p:notesSz cx="6858000" cy="9144000"/>
  <p:embeddedFontLst>
    <p:embeddedFont>
      <p:font typeface="Calibri" panose="020F0502020204030204" pitchFamily="34" charset="0"/>
      <p:regular r:id="rId35"/>
      <p:bold r:id="rId36"/>
      <p:italic r:id="rId37"/>
      <p:boldItalic r:id="rId3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30" userDrawn="1">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9" clrIdx="0">
    <p:extLst>
      <p:ext uri="{19B8F6BF-5375-455C-9EA6-DF929625EA0E}">
        <p15:presenceInfo xmlns:p15="http://schemas.microsoft.com/office/powerpoint/2012/main" userId="S::james.franklin@pgonline.co.uk::cf915d05-507f-491f-b4a6-b2aa085ee4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6529"/>
    <a:srgbClr val="00566A"/>
    <a:srgbClr val="6EB2B0"/>
    <a:srgbClr val="6EC6F0"/>
    <a:srgbClr val="E1E600"/>
    <a:srgbClr val="58ACA5"/>
    <a:srgbClr val="0E463C"/>
    <a:srgbClr val="B32E25"/>
    <a:srgbClr val="FE7A2F"/>
    <a:srgbClr val="1950A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59" autoAdjust="0"/>
    <p:restoredTop sz="94633"/>
  </p:normalViewPr>
  <p:slideViewPr>
    <p:cSldViewPr snapToGrid="0" snapToObjects="1" showGuides="1">
      <p:cViewPr varScale="1">
        <p:scale>
          <a:sx n="108" d="100"/>
          <a:sy n="108" d="100"/>
        </p:scale>
        <p:origin x="1920" y="96"/>
      </p:cViewPr>
      <p:guideLst>
        <p:guide orient="horz" pos="1230"/>
        <p:guide orient="horz" pos="3232"/>
        <p:guide orient="horz" pos="1912"/>
        <p:guide pos="5380"/>
        <p:guide pos="2959"/>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Franklin" userId="cf915d05-507f-491f-b4a6-b2aa085ee4b1" providerId="ADAL" clId="{7BF4AE30-D077-460A-9E71-3DA1F2A5B5C3}"/>
    <pc:docChg chg="custSel addSld delSld modSld sldOrd">
      <pc:chgData name="James Franklin" userId="cf915d05-507f-491f-b4a6-b2aa085ee4b1" providerId="ADAL" clId="{7BF4AE30-D077-460A-9E71-3DA1F2A5B5C3}" dt="2021-10-13T15:07:43.244" v="672" actId="20577"/>
      <pc:docMkLst>
        <pc:docMk/>
      </pc:docMkLst>
      <pc:sldChg chg="modSp add mod">
        <pc:chgData name="James Franklin" userId="cf915d05-507f-491f-b4a6-b2aa085ee4b1" providerId="ADAL" clId="{7BF4AE30-D077-460A-9E71-3DA1F2A5B5C3}" dt="2021-10-13T14:16:20.193" v="203" actId="20577"/>
        <pc:sldMkLst>
          <pc:docMk/>
          <pc:sldMk cId="4007941586" sldId="258"/>
        </pc:sldMkLst>
        <pc:spChg chg="mod">
          <ac:chgData name="James Franklin" userId="cf915d05-507f-491f-b4a6-b2aa085ee4b1" providerId="ADAL" clId="{7BF4AE30-D077-460A-9E71-3DA1F2A5B5C3}" dt="2021-10-13T14:16:17.921" v="201" actId="20577"/>
          <ac:spMkLst>
            <pc:docMk/>
            <pc:sldMk cId="4007941586" sldId="258"/>
            <ac:spMk id="4" creationId="{00000000-0000-0000-0000-000000000000}"/>
          </ac:spMkLst>
        </pc:spChg>
        <pc:spChg chg="mod">
          <ac:chgData name="James Franklin" userId="cf915d05-507f-491f-b4a6-b2aa085ee4b1" providerId="ADAL" clId="{7BF4AE30-D077-460A-9E71-3DA1F2A5B5C3}" dt="2021-10-13T14:16:20.193" v="203" actId="20577"/>
          <ac:spMkLst>
            <pc:docMk/>
            <pc:sldMk cId="4007941586" sldId="258"/>
            <ac:spMk id="5" creationId="{00000000-0000-0000-0000-000000000000}"/>
          </ac:spMkLst>
        </pc:spChg>
      </pc:sldChg>
      <pc:sldChg chg="modSp add mod">
        <pc:chgData name="James Franklin" userId="cf915d05-507f-491f-b4a6-b2aa085ee4b1" providerId="ADAL" clId="{7BF4AE30-D077-460A-9E71-3DA1F2A5B5C3}" dt="2021-10-13T14:51:41.932" v="330" actId="20577"/>
        <pc:sldMkLst>
          <pc:docMk/>
          <pc:sldMk cId="1238062545" sldId="261"/>
        </pc:sldMkLst>
        <pc:spChg chg="mod">
          <ac:chgData name="James Franklin" userId="cf915d05-507f-491f-b4a6-b2aa085ee4b1" providerId="ADAL" clId="{7BF4AE30-D077-460A-9E71-3DA1F2A5B5C3}" dt="2021-10-13T14:51:41.932" v="330" actId="20577"/>
          <ac:spMkLst>
            <pc:docMk/>
            <pc:sldMk cId="1238062545" sldId="261"/>
            <ac:spMk id="3" creationId="{00000000-0000-0000-0000-000000000000}"/>
          </ac:spMkLst>
        </pc:spChg>
      </pc:sldChg>
      <pc:sldChg chg="modSp mod">
        <pc:chgData name="James Franklin" userId="cf915d05-507f-491f-b4a6-b2aa085ee4b1" providerId="ADAL" clId="{7BF4AE30-D077-460A-9E71-3DA1F2A5B5C3}" dt="2021-10-13T14:15:27.100" v="194" actId="20577"/>
        <pc:sldMkLst>
          <pc:docMk/>
          <pc:sldMk cId="4090538755" sldId="262"/>
        </pc:sldMkLst>
        <pc:spChg chg="mod">
          <ac:chgData name="James Franklin" userId="cf915d05-507f-491f-b4a6-b2aa085ee4b1" providerId="ADAL" clId="{7BF4AE30-D077-460A-9E71-3DA1F2A5B5C3}" dt="2021-10-13T14:15:27.100" v="194" actId="20577"/>
          <ac:spMkLst>
            <pc:docMk/>
            <pc:sldMk cId="4090538755" sldId="262"/>
            <ac:spMk id="4" creationId="{00000000-0000-0000-0000-000000000000}"/>
          </ac:spMkLst>
        </pc:spChg>
      </pc:sldChg>
      <pc:sldChg chg="del">
        <pc:chgData name="James Franklin" userId="cf915d05-507f-491f-b4a6-b2aa085ee4b1" providerId="ADAL" clId="{7BF4AE30-D077-460A-9E71-3DA1F2A5B5C3}" dt="2021-10-13T14:16:03.905" v="198" actId="47"/>
        <pc:sldMkLst>
          <pc:docMk/>
          <pc:sldMk cId="3236221385" sldId="263"/>
        </pc:sldMkLst>
      </pc:sldChg>
      <pc:sldChg chg="add">
        <pc:chgData name="James Franklin" userId="cf915d05-507f-491f-b4a6-b2aa085ee4b1" providerId="ADAL" clId="{7BF4AE30-D077-460A-9E71-3DA1F2A5B5C3}" dt="2021-10-13T14:16:13.316" v="199"/>
        <pc:sldMkLst>
          <pc:docMk/>
          <pc:sldMk cId="3622170789" sldId="263"/>
        </pc:sldMkLst>
      </pc:sldChg>
      <pc:sldChg chg="add">
        <pc:chgData name="James Franklin" userId="cf915d05-507f-491f-b4a6-b2aa085ee4b1" providerId="ADAL" clId="{7BF4AE30-D077-460A-9E71-3DA1F2A5B5C3}" dt="2021-10-13T14:16:13.316" v="199"/>
        <pc:sldMkLst>
          <pc:docMk/>
          <pc:sldMk cId="3452270244" sldId="264"/>
        </pc:sldMkLst>
      </pc:sldChg>
      <pc:sldChg chg="add">
        <pc:chgData name="James Franklin" userId="cf915d05-507f-491f-b4a6-b2aa085ee4b1" providerId="ADAL" clId="{7BF4AE30-D077-460A-9E71-3DA1F2A5B5C3}" dt="2021-10-13T14:30:39.859" v="204"/>
        <pc:sldMkLst>
          <pc:docMk/>
          <pc:sldMk cId="2154583092" sldId="265"/>
        </pc:sldMkLst>
      </pc:sldChg>
      <pc:sldChg chg="del">
        <pc:chgData name="James Franklin" userId="cf915d05-507f-491f-b4a6-b2aa085ee4b1" providerId="ADAL" clId="{7BF4AE30-D077-460A-9E71-3DA1F2A5B5C3}" dt="2021-10-13T14:16:03.905" v="198" actId="47"/>
        <pc:sldMkLst>
          <pc:docMk/>
          <pc:sldMk cId="3225159349" sldId="265"/>
        </pc:sldMkLst>
      </pc:sldChg>
      <pc:sldChg chg="del">
        <pc:chgData name="James Franklin" userId="cf915d05-507f-491f-b4a6-b2aa085ee4b1" providerId="ADAL" clId="{7BF4AE30-D077-460A-9E71-3DA1F2A5B5C3}" dt="2021-10-13T14:16:03.905" v="198" actId="47"/>
        <pc:sldMkLst>
          <pc:docMk/>
          <pc:sldMk cId="2512289805" sldId="266"/>
        </pc:sldMkLst>
      </pc:sldChg>
      <pc:sldChg chg="del">
        <pc:chgData name="James Franklin" userId="cf915d05-507f-491f-b4a6-b2aa085ee4b1" providerId="ADAL" clId="{7BF4AE30-D077-460A-9E71-3DA1F2A5B5C3}" dt="2021-10-13T14:16:03.905" v="198" actId="47"/>
        <pc:sldMkLst>
          <pc:docMk/>
          <pc:sldMk cId="2429656194" sldId="267"/>
        </pc:sldMkLst>
      </pc:sldChg>
      <pc:sldChg chg="add">
        <pc:chgData name="James Franklin" userId="cf915d05-507f-491f-b4a6-b2aa085ee4b1" providerId="ADAL" clId="{7BF4AE30-D077-460A-9E71-3DA1F2A5B5C3}" dt="2021-10-13T14:30:39.859" v="204"/>
        <pc:sldMkLst>
          <pc:docMk/>
          <pc:sldMk cId="2519955136" sldId="267"/>
        </pc:sldMkLst>
      </pc:sldChg>
      <pc:sldChg chg="add">
        <pc:chgData name="James Franklin" userId="cf915d05-507f-491f-b4a6-b2aa085ee4b1" providerId="ADAL" clId="{7BF4AE30-D077-460A-9E71-3DA1F2A5B5C3}" dt="2021-10-13T14:30:39.859" v="204"/>
        <pc:sldMkLst>
          <pc:docMk/>
          <pc:sldMk cId="2177231168" sldId="268"/>
        </pc:sldMkLst>
      </pc:sldChg>
      <pc:sldChg chg="del">
        <pc:chgData name="James Franklin" userId="cf915d05-507f-491f-b4a6-b2aa085ee4b1" providerId="ADAL" clId="{7BF4AE30-D077-460A-9E71-3DA1F2A5B5C3}" dt="2021-10-13T14:16:03.905" v="198" actId="47"/>
        <pc:sldMkLst>
          <pc:docMk/>
          <pc:sldMk cId="2635350195" sldId="268"/>
        </pc:sldMkLst>
      </pc:sldChg>
      <pc:sldChg chg="add">
        <pc:chgData name="James Franklin" userId="cf915d05-507f-491f-b4a6-b2aa085ee4b1" providerId="ADAL" clId="{7BF4AE30-D077-460A-9E71-3DA1F2A5B5C3}" dt="2021-10-13T14:30:39.859" v="204"/>
        <pc:sldMkLst>
          <pc:docMk/>
          <pc:sldMk cId="809105381" sldId="269"/>
        </pc:sldMkLst>
      </pc:sldChg>
      <pc:sldChg chg="del">
        <pc:chgData name="James Franklin" userId="cf915d05-507f-491f-b4a6-b2aa085ee4b1" providerId="ADAL" clId="{7BF4AE30-D077-460A-9E71-3DA1F2A5B5C3}" dt="2021-10-13T14:16:03.905" v="198" actId="47"/>
        <pc:sldMkLst>
          <pc:docMk/>
          <pc:sldMk cId="2924861978" sldId="269"/>
        </pc:sldMkLst>
      </pc:sldChg>
      <pc:sldChg chg="del">
        <pc:chgData name="James Franklin" userId="cf915d05-507f-491f-b4a6-b2aa085ee4b1" providerId="ADAL" clId="{7BF4AE30-D077-460A-9E71-3DA1F2A5B5C3}" dt="2021-10-13T14:16:03.905" v="198" actId="47"/>
        <pc:sldMkLst>
          <pc:docMk/>
          <pc:sldMk cId="758369962" sldId="270"/>
        </pc:sldMkLst>
      </pc:sldChg>
      <pc:sldChg chg="add">
        <pc:chgData name="James Franklin" userId="cf915d05-507f-491f-b4a6-b2aa085ee4b1" providerId="ADAL" clId="{7BF4AE30-D077-460A-9E71-3DA1F2A5B5C3}" dt="2021-10-13T14:30:39.859" v="204"/>
        <pc:sldMkLst>
          <pc:docMk/>
          <pc:sldMk cId="1400527131" sldId="270"/>
        </pc:sldMkLst>
      </pc:sldChg>
      <pc:sldChg chg="add">
        <pc:chgData name="James Franklin" userId="cf915d05-507f-491f-b4a6-b2aa085ee4b1" providerId="ADAL" clId="{7BF4AE30-D077-460A-9E71-3DA1F2A5B5C3}" dt="2021-10-13T14:30:39.859" v="204"/>
        <pc:sldMkLst>
          <pc:docMk/>
          <pc:sldMk cId="383198808" sldId="271"/>
        </pc:sldMkLst>
      </pc:sldChg>
      <pc:sldChg chg="del">
        <pc:chgData name="James Franklin" userId="cf915d05-507f-491f-b4a6-b2aa085ee4b1" providerId="ADAL" clId="{7BF4AE30-D077-460A-9E71-3DA1F2A5B5C3}" dt="2021-10-13T14:16:03.905" v="198" actId="47"/>
        <pc:sldMkLst>
          <pc:docMk/>
          <pc:sldMk cId="2203308184" sldId="271"/>
        </pc:sldMkLst>
      </pc:sldChg>
      <pc:sldChg chg="del">
        <pc:chgData name="James Franklin" userId="cf915d05-507f-491f-b4a6-b2aa085ee4b1" providerId="ADAL" clId="{7BF4AE30-D077-460A-9E71-3DA1F2A5B5C3}" dt="2021-10-13T14:16:03.905" v="198" actId="47"/>
        <pc:sldMkLst>
          <pc:docMk/>
          <pc:sldMk cId="1294072521" sldId="272"/>
        </pc:sldMkLst>
      </pc:sldChg>
      <pc:sldChg chg="add">
        <pc:chgData name="James Franklin" userId="cf915d05-507f-491f-b4a6-b2aa085ee4b1" providerId="ADAL" clId="{7BF4AE30-D077-460A-9E71-3DA1F2A5B5C3}" dt="2021-10-13T14:30:39.859" v="204"/>
        <pc:sldMkLst>
          <pc:docMk/>
          <pc:sldMk cId="2231327272" sldId="272"/>
        </pc:sldMkLst>
      </pc:sldChg>
      <pc:sldChg chg="del">
        <pc:chgData name="James Franklin" userId="cf915d05-507f-491f-b4a6-b2aa085ee4b1" providerId="ADAL" clId="{7BF4AE30-D077-460A-9E71-3DA1F2A5B5C3}" dt="2021-10-13T14:16:03.905" v="198" actId="47"/>
        <pc:sldMkLst>
          <pc:docMk/>
          <pc:sldMk cId="1101683052" sldId="273"/>
        </pc:sldMkLst>
      </pc:sldChg>
      <pc:sldChg chg="add">
        <pc:chgData name="James Franklin" userId="cf915d05-507f-491f-b4a6-b2aa085ee4b1" providerId="ADAL" clId="{7BF4AE30-D077-460A-9E71-3DA1F2A5B5C3}" dt="2021-10-13T14:30:39.859" v="204"/>
        <pc:sldMkLst>
          <pc:docMk/>
          <pc:sldMk cId="1681114191" sldId="274"/>
        </pc:sldMkLst>
      </pc:sldChg>
      <pc:sldChg chg="del">
        <pc:chgData name="James Franklin" userId="cf915d05-507f-491f-b4a6-b2aa085ee4b1" providerId="ADAL" clId="{7BF4AE30-D077-460A-9E71-3DA1F2A5B5C3}" dt="2021-10-13T14:16:03.905" v="198" actId="47"/>
        <pc:sldMkLst>
          <pc:docMk/>
          <pc:sldMk cId="3540909896" sldId="274"/>
        </pc:sldMkLst>
      </pc:sldChg>
      <pc:sldChg chg="del">
        <pc:chgData name="James Franklin" userId="cf915d05-507f-491f-b4a6-b2aa085ee4b1" providerId="ADAL" clId="{7BF4AE30-D077-460A-9E71-3DA1F2A5B5C3}" dt="2021-10-13T14:16:03.905" v="198" actId="47"/>
        <pc:sldMkLst>
          <pc:docMk/>
          <pc:sldMk cId="2986224209" sldId="275"/>
        </pc:sldMkLst>
      </pc:sldChg>
      <pc:sldChg chg="add">
        <pc:chgData name="James Franklin" userId="cf915d05-507f-491f-b4a6-b2aa085ee4b1" providerId="ADAL" clId="{7BF4AE30-D077-460A-9E71-3DA1F2A5B5C3}" dt="2021-10-13T14:30:39.859" v="204"/>
        <pc:sldMkLst>
          <pc:docMk/>
          <pc:sldMk cId="3127590724" sldId="275"/>
        </pc:sldMkLst>
      </pc:sldChg>
      <pc:sldChg chg="add">
        <pc:chgData name="James Franklin" userId="cf915d05-507f-491f-b4a6-b2aa085ee4b1" providerId="ADAL" clId="{7BF4AE30-D077-460A-9E71-3DA1F2A5B5C3}" dt="2021-10-13T14:30:39.859" v="204"/>
        <pc:sldMkLst>
          <pc:docMk/>
          <pc:sldMk cId="79949605" sldId="277"/>
        </pc:sldMkLst>
      </pc:sldChg>
      <pc:sldChg chg="del">
        <pc:chgData name="James Franklin" userId="cf915d05-507f-491f-b4a6-b2aa085ee4b1" providerId="ADAL" clId="{7BF4AE30-D077-460A-9E71-3DA1F2A5B5C3}" dt="2021-10-13T14:16:03.905" v="198" actId="47"/>
        <pc:sldMkLst>
          <pc:docMk/>
          <pc:sldMk cId="3323362349" sldId="277"/>
        </pc:sldMkLst>
      </pc:sldChg>
      <pc:sldChg chg="del">
        <pc:chgData name="James Franklin" userId="cf915d05-507f-491f-b4a6-b2aa085ee4b1" providerId="ADAL" clId="{7BF4AE30-D077-460A-9E71-3DA1F2A5B5C3}" dt="2021-10-13T14:16:03.905" v="198" actId="47"/>
        <pc:sldMkLst>
          <pc:docMk/>
          <pc:sldMk cId="1742271136" sldId="278"/>
        </pc:sldMkLst>
      </pc:sldChg>
      <pc:sldChg chg="del">
        <pc:chgData name="James Franklin" userId="cf915d05-507f-491f-b4a6-b2aa085ee4b1" providerId="ADAL" clId="{7BF4AE30-D077-460A-9E71-3DA1F2A5B5C3}" dt="2021-10-13T14:16:03.905" v="198" actId="47"/>
        <pc:sldMkLst>
          <pc:docMk/>
          <pc:sldMk cId="4080298053" sldId="279"/>
        </pc:sldMkLst>
      </pc:sldChg>
      <pc:sldChg chg="del">
        <pc:chgData name="James Franklin" userId="cf915d05-507f-491f-b4a6-b2aa085ee4b1" providerId="ADAL" clId="{7BF4AE30-D077-460A-9E71-3DA1F2A5B5C3}" dt="2021-10-13T14:16:03.905" v="198" actId="47"/>
        <pc:sldMkLst>
          <pc:docMk/>
          <pc:sldMk cId="2848832626" sldId="280"/>
        </pc:sldMkLst>
      </pc:sldChg>
      <pc:sldChg chg="del">
        <pc:chgData name="James Franklin" userId="cf915d05-507f-491f-b4a6-b2aa085ee4b1" providerId="ADAL" clId="{7BF4AE30-D077-460A-9E71-3DA1F2A5B5C3}" dt="2021-10-13T14:16:03.905" v="198" actId="47"/>
        <pc:sldMkLst>
          <pc:docMk/>
          <pc:sldMk cId="104800640" sldId="281"/>
        </pc:sldMkLst>
      </pc:sldChg>
      <pc:sldChg chg="del">
        <pc:chgData name="James Franklin" userId="cf915d05-507f-491f-b4a6-b2aa085ee4b1" providerId="ADAL" clId="{7BF4AE30-D077-460A-9E71-3DA1F2A5B5C3}" dt="2021-10-13T14:16:03.905" v="198" actId="47"/>
        <pc:sldMkLst>
          <pc:docMk/>
          <pc:sldMk cId="3752922158" sldId="282"/>
        </pc:sldMkLst>
      </pc:sldChg>
      <pc:sldChg chg="new del ord">
        <pc:chgData name="James Franklin" userId="cf915d05-507f-491f-b4a6-b2aa085ee4b1" providerId="ADAL" clId="{7BF4AE30-D077-460A-9E71-3DA1F2A5B5C3}" dt="2021-10-13T14:31:20.551" v="206" actId="47"/>
        <pc:sldMkLst>
          <pc:docMk/>
          <pc:sldMk cId="2430081953" sldId="283"/>
        </pc:sldMkLst>
      </pc:sldChg>
      <pc:sldChg chg="add">
        <pc:chgData name="James Franklin" userId="cf915d05-507f-491f-b4a6-b2aa085ee4b1" providerId="ADAL" clId="{7BF4AE30-D077-460A-9E71-3DA1F2A5B5C3}" dt="2021-10-13T14:31:16.839" v="205"/>
        <pc:sldMkLst>
          <pc:docMk/>
          <pc:sldMk cId="107649367" sldId="289"/>
        </pc:sldMkLst>
      </pc:sldChg>
      <pc:sldChg chg="add">
        <pc:chgData name="James Franklin" userId="cf915d05-507f-491f-b4a6-b2aa085ee4b1" providerId="ADAL" clId="{7BF4AE30-D077-460A-9E71-3DA1F2A5B5C3}" dt="2021-10-13T14:16:13.316" v="199"/>
        <pc:sldMkLst>
          <pc:docMk/>
          <pc:sldMk cId="4162362245" sldId="290"/>
        </pc:sldMkLst>
      </pc:sldChg>
      <pc:sldChg chg="add">
        <pc:chgData name="James Franklin" userId="cf915d05-507f-491f-b4a6-b2aa085ee4b1" providerId="ADAL" clId="{7BF4AE30-D077-460A-9E71-3DA1F2A5B5C3}" dt="2021-10-13T14:16:13.316" v="199"/>
        <pc:sldMkLst>
          <pc:docMk/>
          <pc:sldMk cId="1767052915" sldId="291"/>
        </pc:sldMkLst>
      </pc:sldChg>
      <pc:sldChg chg="modSp add mod">
        <pc:chgData name="James Franklin" userId="cf915d05-507f-491f-b4a6-b2aa085ee4b1" providerId="ADAL" clId="{7BF4AE30-D077-460A-9E71-3DA1F2A5B5C3}" dt="2021-10-13T14:50:44.924" v="277" actId="14100"/>
        <pc:sldMkLst>
          <pc:docMk/>
          <pc:sldMk cId="1528976952" sldId="292"/>
        </pc:sldMkLst>
        <pc:spChg chg="mod">
          <ac:chgData name="James Franklin" userId="cf915d05-507f-491f-b4a6-b2aa085ee4b1" providerId="ADAL" clId="{7BF4AE30-D077-460A-9E71-3DA1F2A5B5C3}" dt="2021-10-13T14:50:44.924" v="277" actId="14100"/>
          <ac:spMkLst>
            <pc:docMk/>
            <pc:sldMk cId="1528976952" sldId="292"/>
            <ac:spMk id="24" creationId="{A9CDBF83-E482-4465-9DD4-7940E5BAFB8E}"/>
          </ac:spMkLst>
        </pc:spChg>
        <pc:spChg chg="mod">
          <ac:chgData name="James Franklin" userId="cf915d05-507f-491f-b4a6-b2aa085ee4b1" providerId="ADAL" clId="{7BF4AE30-D077-460A-9E71-3DA1F2A5B5C3}" dt="2021-10-13T14:50:23.715" v="255" actId="20577"/>
          <ac:spMkLst>
            <pc:docMk/>
            <pc:sldMk cId="1528976952" sldId="292"/>
            <ac:spMk id="26" creationId="{AD48D057-15E4-4F11-A9DD-3997815F1C7D}"/>
          </ac:spMkLst>
        </pc:spChg>
      </pc:sldChg>
      <pc:sldChg chg="add">
        <pc:chgData name="James Franklin" userId="cf915d05-507f-491f-b4a6-b2aa085ee4b1" providerId="ADAL" clId="{7BF4AE30-D077-460A-9E71-3DA1F2A5B5C3}" dt="2021-10-13T14:30:39.859" v="204"/>
        <pc:sldMkLst>
          <pc:docMk/>
          <pc:sldMk cId="1479583778" sldId="295"/>
        </pc:sldMkLst>
      </pc:sldChg>
      <pc:sldChg chg="add">
        <pc:chgData name="James Franklin" userId="cf915d05-507f-491f-b4a6-b2aa085ee4b1" providerId="ADAL" clId="{7BF4AE30-D077-460A-9E71-3DA1F2A5B5C3}" dt="2021-10-13T14:30:39.859" v="204"/>
        <pc:sldMkLst>
          <pc:docMk/>
          <pc:sldMk cId="3756955758" sldId="296"/>
        </pc:sldMkLst>
      </pc:sldChg>
      <pc:sldChg chg="add">
        <pc:chgData name="James Franklin" userId="cf915d05-507f-491f-b4a6-b2aa085ee4b1" providerId="ADAL" clId="{7BF4AE30-D077-460A-9E71-3DA1F2A5B5C3}" dt="2021-10-13T14:30:39.859" v="204"/>
        <pc:sldMkLst>
          <pc:docMk/>
          <pc:sldMk cId="1281787114" sldId="297"/>
        </pc:sldMkLst>
      </pc:sldChg>
      <pc:sldChg chg="add">
        <pc:chgData name="James Franklin" userId="cf915d05-507f-491f-b4a6-b2aa085ee4b1" providerId="ADAL" clId="{7BF4AE30-D077-460A-9E71-3DA1F2A5B5C3}" dt="2021-10-13T14:31:16.839" v="205"/>
        <pc:sldMkLst>
          <pc:docMk/>
          <pc:sldMk cId="60992676" sldId="298"/>
        </pc:sldMkLst>
      </pc:sldChg>
      <pc:sldChg chg="modSp new mod ord">
        <pc:chgData name="James Franklin" userId="cf915d05-507f-491f-b4a6-b2aa085ee4b1" providerId="ADAL" clId="{7BF4AE30-D077-460A-9E71-3DA1F2A5B5C3}" dt="2021-10-13T15:07:43.244" v="672" actId="20577"/>
        <pc:sldMkLst>
          <pc:docMk/>
          <pc:sldMk cId="1417559858" sldId="299"/>
        </pc:sldMkLst>
        <pc:spChg chg="mod">
          <ac:chgData name="James Franklin" userId="cf915d05-507f-491f-b4a6-b2aa085ee4b1" providerId="ADAL" clId="{7BF4AE30-D077-460A-9E71-3DA1F2A5B5C3}" dt="2021-10-13T15:05:37.684" v="395" actId="20577"/>
          <ac:spMkLst>
            <pc:docMk/>
            <pc:sldMk cId="1417559858" sldId="299"/>
            <ac:spMk id="2" creationId="{DF2CE725-199F-48FA-A80D-299E083BFEA2}"/>
          </ac:spMkLst>
        </pc:spChg>
        <pc:spChg chg="mod">
          <ac:chgData name="James Franklin" userId="cf915d05-507f-491f-b4a6-b2aa085ee4b1" providerId="ADAL" clId="{7BF4AE30-D077-460A-9E71-3DA1F2A5B5C3}" dt="2021-10-13T15:07:43.244" v="672" actId="20577"/>
          <ac:spMkLst>
            <pc:docMk/>
            <pc:sldMk cId="1417559858" sldId="299"/>
            <ac:spMk id="3" creationId="{66B6587E-FEE3-492D-ADD7-AF2108478BB7}"/>
          </ac:spMkLst>
        </pc:spChg>
      </pc:sldChg>
    </pc:docChg>
  </pc:docChgLst>
  <pc:docChgLst>
    <pc:chgData name="James Franklin" userId="cf915d05-507f-491f-b4a6-b2aa085ee4b1" providerId="ADAL" clId="{6204B8D9-CEE5-4923-8D26-107DB8F9D45C}"/>
    <pc:docChg chg="undo custSel addSld delSld modSld sldOrd">
      <pc:chgData name="James Franklin" userId="cf915d05-507f-491f-b4a6-b2aa085ee4b1" providerId="ADAL" clId="{6204B8D9-CEE5-4923-8D26-107DB8F9D45C}" dt="2020-03-09T19:44:27.426" v="3123" actId="20577"/>
      <pc:docMkLst>
        <pc:docMk/>
      </pc:docMkLst>
      <pc:sldChg chg="modSp">
        <pc:chgData name="James Franklin" userId="cf915d05-507f-491f-b4a6-b2aa085ee4b1" providerId="ADAL" clId="{6204B8D9-CEE5-4923-8D26-107DB8F9D45C}" dt="2020-03-06T09:09:35.213" v="47" actId="6549"/>
        <pc:sldMkLst>
          <pc:docMk/>
          <pc:sldMk cId="4090538755" sldId="262"/>
        </pc:sldMkLst>
        <pc:spChg chg="mod">
          <ac:chgData name="James Franklin" userId="cf915d05-507f-491f-b4a6-b2aa085ee4b1" providerId="ADAL" clId="{6204B8D9-CEE5-4923-8D26-107DB8F9D45C}" dt="2020-03-06T09:09:35.213" v="47" actId="6549"/>
          <ac:spMkLst>
            <pc:docMk/>
            <pc:sldMk cId="4090538755" sldId="262"/>
            <ac:spMk id="4" creationId="{00000000-0000-0000-0000-000000000000}"/>
          </ac:spMkLst>
        </pc:spChg>
      </pc:sldChg>
      <pc:sldChg chg="addSp delSp modSp addCm modCm">
        <pc:chgData name="James Franklin" userId="cf915d05-507f-491f-b4a6-b2aa085ee4b1" providerId="ADAL" clId="{6204B8D9-CEE5-4923-8D26-107DB8F9D45C}" dt="2020-03-06T14:35:31.231" v="3111" actId="478"/>
        <pc:sldMkLst>
          <pc:docMk/>
          <pc:sldMk cId="2021957821" sldId="264"/>
        </pc:sldMkLst>
        <pc:spChg chg="mod">
          <ac:chgData name="James Franklin" userId="cf915d05-507f-491f-b4a6-b2aa085ee4b1" providerId="ADAL" clId="{6204B8D9-CEE5-4923-8D26-107DB8F9D45C}" dt="2020-03-06T09:38:58.711" v="593" actId="20577"/>
          <ac:spMkLst>
            <pc:docMk/>
            <pc:sldMk cId="2021957821" sldId="264"/>
            <ac:spMk id="4" creationId="{00000000-0000-0000-0000-000000000000}"/>
          </ac:spMkLst>
        </pc:spChg>
        <pc:spChg chg="del">
          <ac:chgData name="James Franklin" userId="cf915d05-507f-491f-b4a6-b2aa085ee4b1" providerId="ADAL" clId="{6204B8D9-CEE5-4923-8D26-107DB8F9D45C}" dt="2020-03-06T09:28:21.377" v="199" actId="478"/>
          <ac:spMkLst>
            <pc:docMk/>
            <pc:sldMk cId="2021957821" sldId="264"/>
            <ac:spMk id="5" creationId="{00000000-0000-0000-0000-000000000000}"/>
          </ac:spMkLst>
        </pc:spChg>
        <pc:spChg chg="del">
          <ac:chgData name="James Franklin" userId="cf915d05-507f-491f-b4a6-b2aa085ee4b1" providerId="ADAL" clId="{6204B8D9-CEE5-4923-8D26-107DB8F9D45C}" dt="2020-03-06T09:28:21.377" v="199" actId="478"/>
          <ac:spMkLst>
            <pc:docMk/>
            <pc:sldMk cId="2021957821" sldId="264"/>
            <ac:spMk id="8" creationId="{00000000-0000-0000-0000-000000000000}"/>
          </ac:spMkLst>
        </pc:spChg>
        <pc:spChg chg="add del mod">
          <ac:chgData name="James Franklin" userId="cf915d05-507f-491f-b4a6-b2aa085ee4b1" providerId="ADAL" clId="{6204B8D9-CEE5-4923-8D26-107DB8F9D45C}" dt="2020-03-06T09:26:18.608" v="144" actId="478"/>
          <ac:spMkLst>
            <pc:docMk/>
            <pc:sldMk cId="2021957821" sldId="264"/>
            <ac:spMk id="38" creationId="{83F364EF-23E2-4912-8ED9-6B07C3404BE6}"/>
          </ac:spMkLst>
        </pc:spChg>
        <pc:spChg chg="add mod">
          <ac:chgData name="James Franklin" userId="cf915d05-507f-491f-b4a6-b2aa085ee4b1" providerId="ADAL" clId="{6204B8D9-CEE5-4923-8D26-107DB8F9D45C}" dt="2020-03-06T09:36:57.300" v="519" actId="167"/>
          <ac:spMkLst>
            <pc:docMk/>
            <pc:sldMk cId="2021957821" sldId="264"/>
            <ac:spMk id="47" creationId="{A8634D05-FD09-46B3-9AC5-D0330AAF648E}"/>
          </ac:spMkLst>
        </pc:spChg>
        <pc:spChg chg="add del mod">
          <ac:chgData name="James Franklin" userId="cf915d05-507f-491f-b4a6-b2aa085ee4b1" providerId="ADAL" clId="{6204B8D9-CEE5-4923-8D26-107DB8F9D45C}" dt="2020-03-06T09:26:31.339" v="150" actId="478"/>
          <ac:spMkLst>
            <pc:docMk/>
            <pc:sldMk cId="2021957821" sldId="264"/>
            <ac:spMk id="48" creationId="{EA7CB717-BBEF-44AF-8750-04DCBB88FB2D}"/>
          </ac:spMkLst>
        </pc:spChg>
        <pc:spChg chg="add mod">
          <ac:chgData name="James Franklin" userId="cf915d05-507f-491f-b4a6-b2aa085ee4b1" providerId="ADAL" clId="{6204B8D9-CEE5-4923-8D26-107DB8F9D45C}" dt="2020-03-06T09:39:10.479" v="599" actId="20577"/>
          <ac:spMkLst>
            <pc:docMk/>
            <pc:sldMk cId="2021957821" sldId="264"/>
            <ac:spMk id="50" creationId="{8A7279AD-2A93-4EA2-80EB-51D86696EB2D}"/>
          </ac:spMkLst>
        </pc:spChg>
        <pc:spChg chg="add mod">
          <ac:chgData name="James Franklin" userId="cf915d05-507f-491f-b4a6-b2aa085ee4b1" providerId="ADAL" clId="{6204B8D9-CEE5-4923-8D26-107DB8F9D45C}" dt="2020-03-06T09:36:57.300" v="519" actId="167"/>
          <ac:spMkLst>
            <pc:docMk/>
            <pc:sldMk cId="2021957821" sldId="264"/>
            <ac:spMk id="52" creationId="{FBFD64DB-C2AE-4C6D-B141-7CF9436D5438}"/>
          </ac:spMkLst>
        </pc:spChg>
        <pc:spChg chg="add mod">
          <ac:chgData name="James Franklin" userId="cf915d05-507f-491f-b4a6-b2aa085ee4b1" providerId="ADAL" clId="{6204B8D9-CEE5-4923-8D26-107DB8F9D45C}" dt="2020-03-06T09:36:57.300" v="519" actId="167"/>
          <ac:spMkLst>
            <pc:docMk/>
            <pc:sldMk cId="2021957821" sldId="264"/>
            <ac:spMk id="1027" creationId="{A1641A8A-CAA7-4343-A275-453D110D9ECE}"/>
          </ac:spMkLst>
        </pc:spChg>
        <pc:spChg chg="add mod">
          <ac:chgData name="James Franklin" userId="cf915d05-507f-491f-b4a6-b2aa085ee4b1" providerId="ADAL" clId="{6204B8D9-CEE5-4923-8D26-107DB8F9D45C}" dt="2020-03-06T09:36:57.300" v="519" actId="167"/>
          <ac:spMkLst>
            <pc:docMk/>
            <pc:sldMk cId="2021957821" sldId="264"/>
            <ac:spMk id="1038" creationId="{6E877207-83A4-4296-B0F3-CE1B6AC95F27}"/>
          </ac:spMkLst>
        </pc:spChg>
        <pc:grpChg chg="del mod">
          <ac:chgData name="James Franklin" userId="cf915d05-507f-491f-b4a6-b2aa085ee4b1" providerId="ADAL" clId="{6204B8D9-CEE5-4923-8D26-107DB8F9D45C}" dt="2020-03-06T14:35:31.231" v="3111" actId="478"/>
          <ac:grpSpMkLst>
            <pc:docMk/>
            <pc:sldMk cId="2021957821" sldId="264"/>
            <ac:grpSpMk id="9" creationId="{00000000-0000-0000-0000-000000000000}"/>
          </ac:grpSpMkLst>
        </pc:grpChg>
        <pc:picChg chg="add del mod">
          <ac:chgData name="James Franklin" userId="cf915d05-507f-491f-b4a6-b2aa085ee4b1" providerId="ADAL" clId="{6204B8D9-CEE5-4923-8D26-107DB8F9D45C}" dt="2020-03-06T09:14:27.940" v="57" actId="478"/>
          <ac:picMkLst>
            <pc:docMk/>
            <pc:sldMk cId="2021957821" sldId="264"/>
            <ac:picMk id="1026" creationId="{0703351F-950A-4D88-AEB9-C38EB0859C8A}"/>
          </ac:picMkLst>
        </pc:picChg>
        <pc:picChg chg="add mod">
          <ac:chgData name="James Franklin" userId="cf915d05-507f-491f-b4a6-b2aa085ee4b1" providerId="ADAL" clId="{6204B8D9-CEE5-4923-8D26-107DB8F9D45C}" dt="2020-03-06T09:36:57.300" v="519" actId="167"/>
          <ac:picMkLst>
            <pc:docMk/>
            <pc:sldMk cId="2021957821" sldId="264"/>
            <ac:picMk id="1028" creationId="{6C0E5905-8B87-46D0-AB8C-F626E7300489}"/>
          </ac:picMkLst>
        </pc:picChg>
        <pc:picChg chg="add mod">
          <ac:chgData name="James Franklin" userId="cf915d05-507f-491f-b4a6-b2aa085ee4b1" providerId="ADAL" clId="{6204B8D9-CEE5-4923-8D26-107DB8F9D45C}" dt="2020-03-06T09:36:57.300" v="519" actId="167"/>
          <ac:picMkLst>
            <pc:docMk/>
            <pc:sldMk cId="2021957821" sldId="264"/>
            <ac:picMk id="1030" creationId="{B62EBDBD-5A58-4FAD-94FE-F3F391E50085}"/>
          </ac:picMkLst>
        </pc:picChg>
        <pc:picChg chg="add del">
          <ac:chgData name="James Franklin" userId="cf915d05-507f-491f-b4a6-b2aa085ee4b1" providerId="ADAL" clId="{6204B8D9-CEE5-4923-8D26-107DB8F9D45C}" dt="2020-03-06T09:26:33.770" v="152" actId="478"/>
          <ac:picMkLst>
            <pc:docMk/>
            <pc:sldMk cId="2021957821" sldId="264"/>
            <ac:picMk id="1037" creationId="{5757E01D-605B-4F3B-8126-3862D54958E5}"/>
          </ac:picMkLst>
        </pc:picChg>
        <pc:picChg chg="add del mod">
          <ac:chgData name="James Franklin" userId="cf915d05-507f-491f-b4a6-b2aa085ee4b1" providerId="ADAL" clId="{6204B8D9-CEE5-4923-8D26-107DB8F9D45C}" dt="2020-03-06T09:28:50.946" v="204" actId="21"/>
          <ac:picMkLst>
            <pc:docMk/>
            <pc:sldMk cId="2021957821" sldId="264"/>
            <ac:picMk id="1039" creationId="{A23D9215-1492-4C19-B238-5173186A2757}"/>
          </ac:picMkLst>
        </pc:picChg>
        <pc:inkChg chg="add mod">
          <ac:chgData name="James Franklin" userId="cf915d05-507f-491f-b4a6-b2aa085ee4b1" providerId="ADAL" clId="{6204B8D9-CEE5-4923-8D26-107DB8F9D45C}" dt="2020-03-06T09:36:57.300" v="519" actId="167"/>
          <ac:inkMkLst>
            <pc:docMk/>
            <pc:sldMk cId="2021957821" sldId="264"/>
            <ac:inkMk id="46" creationId="{7CC31CA9-1368-4044-8415-E2C352F8874E}"/>
          </ac:inkMkLst>
        </pc:inkChg>
        <pc:inkChg chg="add del">
          <ac:chgData name="James Franklin" userId="cf915d05-507f-491f-b4a6-b2aa085ee4b1" providerId="ADAL" clId="{6204B8D9-CEE5-4923-8D26-107DB8F9D45C}" dt="2020-03-06T09:25:15.936" v="124" actId="9405"/>
          <ac:inkMkLst>
            <pc:docMk/>
            <pc:sldMk cId="2021957821" sldId="264"/>
            <ac:inkMk id="1029" creationId="{6555AB04-80A2-4C80-972E-1EF56E4DB1B7}"/>
          </ac:inkMkLst>
        </pc:inkChg>
        <pc:inkChg chg="add del">
          <ac:chgData name="James Franklin" userId="cf915d05-507f-491f-b4a6-b2aa085ee4b1" providerId="ADAL" clId="{6204B8D9-CEE5-4923-8D26-107DB8F9D45C}" dt="2020-03-06T09:25:19.256" v="126" actId="9405"/>
          <ac:inkMkLst>
            <pc:docMk/>
            <pc:sldMk cId="2021957821" sldId="264"/>
            <ac:inkMk id="1031" creationId="{B5ACF8A2-CA0E-4992-B8E3-5B8CF4A73BFD}"/>
          </ac:inkMkLst>
        </pc:inkChg>
        <pc:inkChg chg="add del">
          <ac:chgData name="James Franklin" userId="cf915d05-507f-491f-b4a6-b2aa085ee4b1" providerId="ADAL" clId="{6204B8D9-CEE5-4923-8D26-107DB8F9D45C}" dt="2020-03-06T09:25:23.177" v="128" actId="9405"/>
          <ac:inkMkLst>
            <pc:docMk/>
            <pc:sldMk cId="2021957821" sldId="264"/>
            <ac:inkMk id="1032" creationId="{09EF3FF4-8CD9-4529-A727-BA2F467DC43E}"/>
          </ac:inkMkLst>
        </pc:inkChg>
        <pc:inkChg chg="add del">
          <ac:chgData name="James Franklin" userId="cf915d05-507f-491f-b4a6-b2aa085ee4b1" providerId="ADAL" clId="{6204B8D9-CEE5-4923-8D26-107DB8F9D45C}" dt="2020-03-06T09:25:26.409" v="130" actId="9405"/>
          <ac:inkMkLst>
            <pc:docMk/>
            <pc:sldMk cId="2021957821" sldId="264"/>
            <ac:inkMk id="1033" creationId="{F2B3A828-3CB4-44AA-98D7-3E5A3CFC5C37}"/>
          </ac:inkMkLst>
        </pc:inkChg>
        <pc:inkChg chg="add del">
          <ac:chgData name="James Franklin" userId="cf915d05-507f-491f-b4a6-b2aa085ee4b1" providerId="ADAL" clId="{6204B8D9-CEE5-4923-8D26-107DB8F9D45C}" dt="2020-03-06T09:25:30.007" v="132" actId="9405"/>
          <ac:inkMkLst>
            <pc:docMk/>
            <pc:sldMk cId="2021957821" sldId="264"/>
            <ac:inkMk id="1034" creationId="{28A78FA7-051B-49B6-B3FC-C2BFAB865D69}"/>
          </ac:inkMkLst>
        </pc:inkChg>
        <pc:inkChg chg="add mod">
          <ac:chgData name="James Franklin" userId="cf915d05-507f-491f-b4a6-b2aa085ee4b1" providerId="ADAL" clId="{6204B8D9-CEE5-4923-8D26-107DB8F9D45C}" dt="2020-03-06T09:36:57.300" v="519" actId="167"/>
          <ac:inkMkLst>
            <pc:docMk/>
            <pc:sldMk cId="2021957821" sldId="264"/>
            <ac:inkMk id="1035" creationId="{826B48D1-0CFA-4549-80B2-49CB6133DCB7}"/>
          </ac:inkMkLst>
        </pc:inkChg>
        <pc:inkChg chg="add del">
          <ac:chgData name="James Franklin" userId="cf915d05-507f-491f-b4a6-b2aa085ee4b1" providerId="ADAL" clId="{6204B8D9-CEE5-4923-8D26-107DB8F9D45C}" dt="2020-03-06T09:25:47.923" v="135" actId="478"/>
          <ac:inkMkLst>
            <pc:docMk/>
            <pc:sldMk cId="2021957821" sldId="264"/>
            <ac:inkMk id="1036" creationId="{C6C554CF-7291-4C65-91AC-9B8403B9C649}"/>
          </ac:inkMkLst>
        </pc:inkChg>
        <pc:cxnChg chg="add del mod">
          <ac:chgData name="James Franklin" userId="cf915d05-507f-491f-b4a6-b2aa085ee4b1" providerId="ADAL" clId="{6204B8D9-CEE5-4923-8D26-107DB8F9D45C}" dt="2020-03-06T09:22:01.580" v="84" actId="478"/>
          <ac:cxnSpMkLst>
            <pc:docMk/>
            <pc:sldMk cId="2021957821" sldId="264"/>
            <ac:cxnSpMk id="6" creationId="{9F73E5DA-E7CC-4399-83F5-5C3671858070}"/>
          </ac:cxnSpMkLst>
        </pc:cxnChg>
        <pc:cxnChg chg="add mod">
          <ac:chgData name="James Franklin" userId="cf915d05-507f-491f-b4a6-b2aa085ee4b1" providerId="ADAL" clId="{6204B8D9-CEE5-4923-8D26-107DB8F9D45C}" dt="2020-03-06T09:36:57.300" v="519" actId="167"/>
          <ac:cxnSpMkLst>
            <pc:docMk/>
            <pc:sldMk cId="2021957821" sldId="264"/>
            <ac:cxnSpMk id="14" creationId="{5032A13E-CC74-476B-ACE2-74B189F8D32D}"/>
          </ac:cxnSpMkLst>
        </pc:cxnChg>
        <pc:cxnChg chg="add mod">
          <ac:chgData name="James Franklin" userId="cf915d05-507f-491f-b4a6-b2aa085ee4b1" providerId="ADAL" clId="{6204B8D9-CEE5-4923-8D26-107DB8F9D45C}" dt="2020-03-06T09:36:57.300" v="519" actId="167"/>
          <ac:cxnSpMkLst>
            <pc:docMk/>
            <pc:sldMk cId="2021957821" sldId="264"/>
            <ac:cxnSpMk id="18" creationId="{54188E5A-6F06-47D9-A7D3-E5F19DE50EB4}"/>
          </ac:cxnSpMkLst>
        </pc:cxnChg>
        <pc:cxnChg chg="add mod">
          <ac:chgData name="James Franklin" userId="cf915d05-507f-491f-b4a6-b2aa085ee4b1" providerId="ADAL" clId="{6204B8D9-CEE5-4923-8D26-107DB8F9D45C}" dt="2020-03-06T09:36:57.300" v="519" actId="167"/>
          <ac:cxnSpMkLst>
            <pc:docMk/>
            <pc:sldMk cId="2021957821" sldId="264"/>
            <ac:cxnSpMk id="19" creationId="{ABA071DF-4637-43BE-8C10-AEB723BB63C0}"/>
          </ac:cxnSpMkLst>
        </pc:cxnChg>
        <pc:cxnChg chg="add mod">
          <ac:chgData name="James Franklin" userId="cf915d05-507f-491f-b4a6-b2aa085ee4b1" providerId="ADAL" clId="{6204B8D9-CEE5-4923-8D26-107DB8F9D45C}" dt="2020-03-06T09:36:57.300" v="519" actId="167"/>
          <ac:cxnSpMkLst>
            <pc:docMk/>
            <pc:sldMk cId="2021957821" sldId="264"/>
            <ac:cxnSpMk id="20" creationId="{37AC2E31-2ACA-4D38-B7E6-0CE216256B80}"/>
          </ac:cxnSpMkLst>
        </pc:cxnChg>
      </pc:sldChg>
      <pc:sldChg chg="addSp delSp modSp">
        <pc:chgData name="James Franklin" userId="cf915d05-507f-491f-b4a6-b2aa085ee4b1" providerId="ADAL" clId="{6204B8D9-CEE5-4923-8D26-107DB8F9D45C}" dt="2020-03-06T09:43:17.646" v="787" actId="20577"/>
        <pc:sldMkLst>
          <pc:docMk/>
          <pc:sldMk cId="3225159349" sldId="265"/>
        </pc:sldMkLst>
        <pc:spChg chg="add del mod">
          <ac:chgData name="James Franklin" userId="cf915d05-507f-491f-b4a6-b2aa085ee4b1" providerId="ADAL" clId="{6204B8D9-CEE5-4923-8D26-107DB8F9D45C}" dt="2020-03-06T09:40:42.851" v="604"/>
          <ac:spMkLst>
            <pc:docMk/>
            <pc:sldMk cId="3225159349" sldId="265"/>
            <ac:spMk id="2" creationId="{1385240D-BD84-4831-97C8-910190183328}"/>
          </ac:spMkLst>
        </pc:spChg>
        <pc:spChg chg="add mod">
          <ac:chgData name="James Franklin" userId="cf915d05-507f-491f-b4a6-b2aa085ee4b1" providerId="ADAL" clId="{6204B8D9-CEE5-4923-8D26-107DB8F9D45C}" dt="2020-03-06T09:43:17.646" v="787" actId="20577"/>
          <ac:spMkLst>
            <pc:docMk/>
            <pc:sldMk cId="3225159349" sldId="265"/>
            <ac:spMk id="3" creationId="{8527BA25-C1DE-4A24-BEED-4025C2351C03}"/>
          </ac:spMkLst>
        </pc:spChg>
        <pc:picChg chg="mod">
          <ac:chgData name="James Franklin" userId="cf915d05-507f-491f-b4a6-b2aa085ee4b1" providerId="ADAL" clId="{6204B8D9-CEE5-4923-8D26-107DB8F9D45C}" dt="2020-03-06T09:42:16.062" v="738" actId="1076"/>
          <ac:picMkLst>
            <pc:docMk/>
            <pc:sldMk cId="3225159349" sldId="265"/>
            <ac:picMk id="5" creationId="{00000000-0000-0000-0000-000000000000}"/>
          </ac:picMkLst>
        </pc:picChg>
      </pc:sldChg>
      <pc:sldChg chg="addSp delSp modSp">
        <pc:chgData name="James Franklin" userId="cf915d05-507f-491f-b4a6-b2aa085ee4b1" providerId="ADAL" clId="{6204B8D9-CEE5-4923-8D26-107DB8F9D45C}" dt="2020-03-06T09:44:01.069" v="877" actId="1076"/>
        <pc:sldMkLst>
          <pc:docMk/>
          <pc:sldMk cId="2512289805" sldId="266"/>
        </pc:sldMkLst>
        <pc:spChg chg="add del mod">
          <ac:chgData name="James Franklin" userId="cf915d05-507f-491f-b4a6-b2aa085ee4b1" providerId="ADAL" clId="{6204B8D9-CEE5-4923-8D26-107DB8F9D45C}" dt="2020-03-06T09:42:39.505" v="744"/>
          <ac:spMkLst>
            <pc:docMk/>
            <pc:sldMk cId="2512289805" sldId="266"/>
            <ac:spMk id="2" creationId="{359D56F9-8A23-49F6-B0DD-67F6A61C3331}"/>
          </ac:spMkLst>
        </pc:spChg>
        <pc:spChg chg="add mod">
          <ac:chgData name="James Franklin" userId="cf915d05-507f-491f-b4a6-b2aa085ee4b1" providerId="ADAL" clId="{6204B8D9-CEE5-4923-8D26-107DB8F9D45C}" dt="2020-03-06T09:43:54.393" v="875" actId="20577"/>
          <ac:spMkLst>
            <pc:docMk/>
            <pc:sldMk cId="2512289805" sldId="266"/>
            <ac:spMk id="3" creationId="{688DE72B-500C-4809-9550-35C964406F24}"/>
          </ac:spMkLst>
        </pc:spChg>
        <pc:picChg chg="mod">
          <ac:chgData name="James Franklin" userId="cf915d05-507f-491f-b4a6-b2aa085ee4b1" providerId="ADAL" clId="{6204B8D9-CEE5-4923-8D26-107DB8F9D45C}" dt="2020-03-06T09:44:01.069" v="877" actId="1076"/>
          <ac:picMkLst>
            <pc:docMk/>
            <pc:sldMk cId="2512289805" sldId="266"/>
            <ac:picMk id="5" creationId="{00000000-0000-0000-0000-000000000000}"/>
          </ac:picMkLst>
        </pc:picChg>
      </pc:sldChg>
      <pc:sldChg chg="modSp">
        <pc:chgData name="James Franklin" userId="cf915d05-507f-491f-b4a6-b2aa085ee4b1" providerId="ADAL" clId="{6204B8D9-CEE5-4923-8D26-107DB8F9D45C}" dt="2020-03-06T10:22:24.171" v="941" actId="113"/>
        <pc:sldMkLst>
          <pc:docMk/>
          <pc:sldMk cId="2429656194" sldId="267"/>
        </pc:sldMkLst>
        <pc:spChg chg="mod">
          <ac:chgData name="James Franklin" userId="cf915d05-507f-491f-b4a6-b2aa085ee4b1" providerId="ADAL" clId="{6204B8D9-CEE5-4923-8D26-107DB8F9D45C}" dt="2020-03-06T10:22:24.171" v="941" actId="113"/>
          <ac:spMkLst>
            <pc:docMk/>
            <pc:sldMk cId="2429656194" sldId="267"/>
            <ac:spMk id="3" creationId="{00000000-0000-0000-0000-000000000000}"/>
          </ac:spMkLst>
        </pc:spChg>
      </pc:sldChg>
      <pc:sldChg chg="modSp">
        <pc:chgData name="James Franklin" userId="cf915d05-507f-491f-b4a6-b2aa085ee4b1" providerId="ADAL" clId="{6204B8D9-CEE5-4923-8D26-107DB8F9D45C}" dt="2020-03-09T19:44:27.426" v="3123" actId="20577"/>
        <pc:sldMkLst>
          <pc:docMk/>
          <pc:sldMk cId="2635350195" sldId="268"/>
        </pc:sldMkLst>
        <pc:spChg chg="mod">
          <ac:chgData name="James Franklin" userId="cf915d05-507f-491f-b4a6-b2aa085ee4b1" providerId="ADAL" clId="{6204B8D9-CEE5-4923-8D26-107DB8F9D45C}" dt="2020-03-09T19:44:27.426" v="3123" actId="20577"/>
          <ac:spMkLst>
            <pc:docMk/>
            <pc:sldMk cId="2635350195" sldId="268"/>
            <ac:spMk id="3" creationId="{00000000-0000-0000-0000-000000000000}"/>
          </ac:spMkLst>
        </pc:spChg>
        <pc:spChg chg="mod">
          <ac:chgData name="James Franklin" userId="cf915d05-507f-491f-b4a6-b2aa085ee4b1" providerId="ADAL" clId="{6204B8D9-CEE5-4923-8D26-107DB8F9D45C}" dt="2020-03-06T16:14:42.726" v="3121" actId="6549"/>
          <ac:spMkLst>
            <pc:docMk/>
            <pc:sldMk cId="2635350195" sldId="268"/>
            <ac:spMk id="4" creationId="{00000000-0000-0000-0000-000000000000}"/>
          </ac:spMkLst>
        </pc:spChg>
      </pc:sldChg>
      <pc:sldChg chg="modSp">
        <pc:chgData name="James Franklin" userId="cf915d05-507f-491f-b4a6-b2aa085ee4b1" providerId="ADAL" clId="{6204B8D9-CEE5-4923-8D26-107DB8F9D45C}" dt="2020-03-06T10:43:37.088" v="1163" actId="113"/>
        <pc:sldMkLst>
          <pc:docMk/>
          <pc:sldMk cId="2924861978" sldId="269"/>
        </pc:sldMkLst>
        <pc:spChg chg="mod">
          <ac:chgData name="James Franklin" userId="cf915d05-507f-491f-b4a6-b2aa085ee4b1" providerId="ADAL" clId="{6204B8D9-CEE5-4923-8D26-107DB8F9D45C}" dt="2020-03-06T10:43:37.088" v="1163" actId="113"/>
          <ac:spMkLst>
            <pc:docMk/>
            <pc:sldMk cId="2924861978" sldId="269"/>
            <ac:spMk id="3" creationId="{00000000-0000-0000-0000-000000000000}"/>
          </ac:spMkLst>
        </pc:spChg>
      </pc:sldChg>
      <pc:sldChg chg="addSp delSp modSp addCm delCm modCm">
        <pc:chgData name="James Franklin" userId="cf915d05-507f-491f-b4a6-b2aa085ee4b1" providerId="ADAL" clId="{6204B8D9-CEE5-4923-8D26-107DB8F9D45C}" dt="2020-03-06T14:35:49.745" v="3113" actId="1592"/>
        <pc:sldMkLst>
          <pc:docMk/>
          <pc:sldMk cId="758369962" sldId="270"/>
        </pc:sldMkLst>
        <pc:spChg chg="mod">
          <ac:chgData name="James Franklin" userId="cf915d05-507f-491f-b4a6-b2aa085ee4b1" providerId="ADAL" clId="{6204B8D9-CEE5-4923-8D26-107DB8F9D45C}" dt="2020-03-06T11:23:22.436" v="1391" actId="20577"/>
          <ac:spMkLst>
            <pc:docMk/>
            <pc:sldMk cId="758369962" sldId="270"/>
            <ac:spMk id="4" creationId="{00000000-0000-0000-0000-000000000000}"/>
          </ac:spMkLst>
        </pc:spChg>
        <pc:picChg chg="del mod">
          <ac:chgData name="James Franklin" userId="cf915d05-507f-491f-b4a6-b2aa085ee4b1" providerId="ADAL" clId="{6204B8D9-CEE5-4923-8D26-107DB8F9D45C}" dt="2020-03-06T14:35:42.688" v="3112" actId="478"/>
          <ac:picMkLst>
            <pc:docMk/>
            <pc:sldMk cId="758369962" sldId="270"/>
            <ac:picMk id="2" creationId="{00000000-0000-0000-0000-000000000000}"/>
          </ac:picMkLst>
        </pc:picChg>
        <pc:picChg chg="add mod">
          <ac:chgData name="James Franklin" userId="cf915d05-507f-491f-b4a6-b2aa085ee4b1" providerId="ADAL" clId="{6204B8D9-CEE5-4923-8D26-107DB8F9D45C}" dt="2020-03-06T12:10:48.936" v="2358" actId="167"/>
          <ac:picMkLst>
            <pc:docMk/>
            <pc:sldMk cId="758369962" sldId="270"/>
            <ac:picMk id="3074" creationId="{7CF14A16-CF03-45EC-ADF6-31912B5CE691}"/>
          </ac:picMkLst>
        </pc:picChg>
      </pc:sldChg>
      <pc:sldChg chg="addSp delSp modSp setBg addCm delCm modCm">
        <pc:chgData name="James Franklin" userId="cf915d05-507f-491f-b4a6-b2aa085ee4b1" providerId="ADAL" clId="{6204B8D9-CEE5-4923-8D26-107DB8F9D45C}" dt="2020-03-06T14:36:01.099" v="3116" actId="1592"/>
        <pc:sldMkLst>
          <pc:docMk/>
          <pc:sldMk cId="2203308184" sldId="271"/>
        </pc:sldMkLst>
        <pc:spChg chg="mod">
          <ac:chgData name="James Franklin" userId="cf915d05-507f-491f-b4a6-b2aa085ee4b1" providerId="ADAL" clId="{6204B8D9-CEE5-4923-8D26-107DB8F9D45C}" dt="2020-03-06T11:34:20.603" v="1702" actId="20577"/>
          <ac:spMkLst>
            <pc:docMk/>
            <pc:sldMk cId="2203308184" sldId="271"/>
            <ac:spMk id="5" creationId="{00000000-0000-0000-0000-000000000000}"/>
          </ac:spMkLst>
        </pc:spChg>
        <pc:picChg chg="del mod">
          <ac:chgData name="James Franklin" userId="cf915d05-507f-491f-b4a6-b2aa085ee4b1" providerId="ADAL" clId="{6204B8D9-CEE5-4923-8D26-107DB8F9D45C}" dt="2020-03-06T14:35:56.735" v="3115" actId="478"/>
          <ac:picMkLst>
            <pc:docMk/>
            <pc:sldMk cId="2203308184" sldId="271"/>
            <ac:picMk id="1026" creationId="{00000000-0000-0000-0000-000000000000}"/>
          </ac:picMkLst>
        </pc:picChg>
        <pc:picChg chg="add mod">
          <ac:chgData name="James Franklin" userId="cf915d05-507f-491f-b4a6-b2aa085ee4b1" providerId="ADAL" clId="{6204B8D9-CEE5-4923-8D26-107DB8F9D45C}" dt="2020-03-06T11:33:56.082" v="1691" actId="1076"/>
          <ac:picMkLst>
            <pc:docMk/>
            <pc:sldMk cId="2203308184" sldId="271"/>
            <ac:picMk id="4098" creationId="{223F55F3-4E8A-4F4E-9951-0BB511D095A8}"/>
          </ac:picMkLst>
        </pc:picChg>
      </pc:sldChg>
      <pc:sldChg chg="modSp addCm delCm modCm">
        <pc:chgData name="James Franklin" userId="cf915d05-507f-491f-b4a6-b2aa085ee4b1" providerId="ADAL" clId="{6204B8D9-CEE5-4923-8D26-107DB8F9D45C}" dt="2020-03-06T11:44:01.450" v="2032" actId="1592"/>
        <pc:sldMkLst>
          <pc:docMk/>
          <pc:sldMk cId="1294072521" sldId="272"/>
        </pc:sldMkLst>
        <pc:spChg chg="mod">
          <ac:chgData name="James Franklin" userId="cf915d05-507f-491f-b4a6-b2aa085ee4b1" providerId="ADAL" clId="{6204B8D9-CEE5-4923-8D26-107DB8F9D45C}" dt="2020-03-06T11:43:41.411" v="2029" actId="6549"/>
          <ac:spMkLst>
            <pc:docMk/>
            <pc:sldMk cId="1294072521" sldId="272"/>
            <ac:spMk id="4" creationId="{00000000-0000-0000-0000-000000000000}"/>
          </ac:spMkLst>
        </pc:spChg>
      </pc:sldChg>
      <pc:sldChg chg="addSp delSp modSp">
        <pc:chgData name="James Franklin" userId="cf915d05-507f-491f-b4a6-b2aa085ee4b1" providerId="ADAL" clId="{6204B8D9-CEE5-4923-8D26-107DB8F9D45C}" dt="2020-03-06T14:36:05.273" v="3117" actId="478"/>
        <pc:sldMkLst>
          <pc:docMk/>
          <pc:sldMk cId="1101683052" sldId="273"/>
        </pc:sldMkLst>
        <pc:spChg chg="mod">
          <ac:chgData name="James Franklin" userId="cf915d05-507f-491f-b4a6-b2aa085ee4b1" providerId="ADAL" clId="{6204B8D9-CEE5-4923-8D26-107DB8F9D45C}" dt="2020-03-06T11:44:33.635" v="2050" actId="20577"/>
          <ac:spMkLst>
            <pc:docMk/>
            <pc:sldMk cId="1101683052" sldId="273"/>
            <ac:spMk id="3" creationId="{00000000-0000-0000-0000-000000000000}"/>
          </ac:spMkLst>
        </pc:spChg>
        <pc:spChg chg="mod">
          <ac:chgData name="James Franklin" userId="cf915d05-507f-491f-b4a6-b2aa085ee4b1" providerId="ADAL" clId="{6204B8D9-CEE5-4923-8D26-107DB8F9D45C}" dt="2020-03-06T11:54:07.665" v="2321" actId="20577"/>
          <ac:spMkLst>
            <pc:docMk/>
            <pc:sldMk cId="1101683052" sldId="273"/>
            <ac:spMk id="4" creationId="{00000000-0000-0000-0000-000000000000}"/>
          </ac:spMkLst>
        </pc:spChg>
        <pc:picChg chg="del mod">
          <ac:chgData name="James Franklin" userId="cf915d05-507f-491f-b4a6-b2aa085ee4b1" providerId="ADAL" clId="{6204B8D9-CEE5-4923-8D26-107DB8F9D45C}" dt="2020-03-06T14:36:05.273" v="3117" actId="478"/>
          <ac:picMkLst>
            <pc:docMk/>
            <pc:sldMk cId="1101683052" sldId="273"/>
            <ac:picMk id="1026" creationId="{00000000-0000-0000-0000-000000000000}"/>
          </ac:picMkLst>
        </pc:picChg>
        <pc:picChg chg="add mod">
          <ac:chgData name="James Franklin" userId="cf915d05-507f-491f-b4a6-b2aa085ee4b1" providerId="ADAL" clId="{6204B8D9-CEE5-4923-8D26-107DB8F9D45C}" dt="2020-03-06T11:53:50.624" v="2318" actId="732"/>
          <ac:picMkLst>
            <pc:docMk/>
            <pc:sldMk cId="1101683052" sldId="273"/>
            <ac:picMk id="5122" creationId="{2FE44A19-8C86-4B72-950D-843F381DE68D}"/>
          </ac:picMkLst>
        </pc:picChg>
      </pc:sldChg>
      <pc:sldChg chg="modSp">
        <pc:chgData name="James Franklin" userId="cf915d05-507f-491f-b4a6-b2aa085ee4b1" providerId="ADAL" clId="{6204B8D9-CEE5-4923-8D26-107DB8F9D45C}" dt="2020-03-06T10:18:45.635" v="879" actId="20577"/>
        <pc:sldMkLst>
          <pc:docMk/>
          <pc:sldMk cId="3323362349" sldId="277"/>
        </pc:sldMkLst>
        <pc:spChg chg="mod">
          <ac:chgData name="James Franklin" userId="cf915d05-507f-491f-b4a6-b2aa085ee4b1" providerId="ADAL" clId="{6204B8D9-CEE5-4923-8D26-107DB8F9D45C}" dt="2020-03-06T10:18:45.635" v="879" actId="20577"/>
          <ac:spMkLst>
            <pc:docMk/>
            <pc:sldMk cId="3323362349" sldId="277"/>
            <ac:spMk id="3" creationId="{00000000-0000-0000-0000-000000000000}"/>
          </ac:spMkLst>
        </pc:spChg>
      </pc:sldChg>
      <pc:sldChg chg="modSp">
        <pc:chgData name="James Franklin" userId="cf915d05-507f-491f-b4a6-b2aa085ee4b1" providerId="ADAL" clId="{6204B8D9-CEE5-4923-8D26-107DB8F9D45C}" dt="2020-03-06T10:20:16.566" v="907" actId="20577"/>
        <pc:sldMkLst>
          <pc:docMk/>
          <pc:sldMk cId="1742271136" sldId="278"/>
        </pc:sldMkLst>
        <pc:spChg chg="mod">
          <ac:chgData name="James Franklin" userId="cf915d05-507f-491f-b4a6-b2aa085ee4b1" providerId="ADAL" clId="{6204B8D9-CEE5-4923-8D26-107DB8F9D45C}" dt="2020-03-06T10:20:16.566" v="907" actId="20577"/>
          <ac:spMkLst>
            <pc:docMk/>
            <pc:sldMk cId="1742271136" sldId="278"/>
            <ac:spMk id="3" creationId="{00000000-0000-0000-0000-000000000000}"/>
          </ac:spMkLst>
        </pc:spChg>
      </pc:sldChg>
      <pc:sldChg chg="addSp delSp modSp add ord">
        <pc:chgData name="James Franklin" userId="cf915d05-507f-491f-b4a6-b2aa085ee4b1" providerId="ADAL" clId="{6204B8D9-CEE5-4923-8D26-107DB8F9D45C}" dt="2020-03-06T11:54:31.600" v="2331" actId="14100"/>
        <pc:sldMkLst>
          <pc:docMk/>
          <pc:sldMk cId="4080298053" sldId="279"/>
        </pc:sldMkLst>
        <pc:spChg chg="mod">
          <ac:chgData name="James Franklin" userId="cf915d05-507f-491f-b4a6-b2aa085ee4b1" providerId="ADAL" clId="{6204B8D9-CEE5-4923-8D26-107DB8F9D45C}" dt="2020-03-05T16:57:05.091" v="11" actId="20577"/>
          <ac:spMkLst>
            <pc:docMk/>
            <pc:sldMk cId="4080298053" sldId="279"/>
            <ac:spMk id="2" creationId="{F8652E53-D2B4-495D-AE1D-D959BFBED59B}"/>
          </ac:spMkLst>
        </pc:spChg>
        <pc:spChg chg="mod">
          <ac:chgData name="James Franklin" userId="cf915d05-507f-491f-b4a6-b2aa085ee4b1" providerId="ADAL" clId="{6204B8D9-CEE5-4923-8D26-107DB8F9D45C}" dt="2020-03-06T09:32:03.121" v="378" actId="20577"/>
          <ac:spMkLst>
            <pc:docMk/>
            <pc:sldMk cId="4080298053" sldId="279"/>
            <ac:spMk id="3" creationId="{31DF558F-1D46-44E3-BBC3-B8211BF8A8D5}"/>
          </ac:spMkLst>
        </pc:spChg>
        <pc:picChg chg="add del mod">
          <ac:chgData name="James Franklin" userId="cf915d05-507f-491f-b4a6-b2aa085ee4b1" providerId="ADAL" clId="{6204B8D9-CEE5-4923-8D26-107DB8F9D45C}" dt="2020-03-06T09:29:31.648" v="207" actId="478"/>
          <ac:picMkLst>
            <pc:docMk/>
            <pc:sldMk cId="4080298053" sldId="279"/>
            <ac:picMk id="4" creationId="{2EF97E76-5B66-4816-AA36-FF7C9AF067E3}"/>
          </ac:picMkLst>
        </pc:picChg>
        <pc:picChg chg="add mod">
          <ac:chgData name="James Franklin" userId="cf915d05-507f-491f-b4a6-b2aa085ee4b1" providerId="ADAL" clId="{6204B8D9-CEE5-4923-8D26-107DB8F9D45C}" dt="2020-03-06T09:32:24.479" v="382" actId="1076"/>
          <ac:picMkLst>
            <pc:docMk/>
            <pc:sldMk cId="4080298053" sldId="279"/>
            <ac:picMk id="5" creationId="{219E2BE0-918B-459A-8B72-2D6BC297ECFA}"/>
          </ac:picMkLst>
        </pc:picChg>
        <pc:picChg chg="add mod">
          <ac:chgData name="James Franklin" userId="cf915d05-507f-491f-b4a6-b2aa085ee4b1" providerId="ADAL" clId="{6204B8D9-CEE5-4923-8D26-107DB8F9D45C}" dt="2020-03-06T11:54:31.600" v="2331" actId="14100"/>
          <ac:picMkLst>
            <pc:docMk/>
            <pc:sldMk cId="4080298053" sldId="279"/>
            <ac:picMk id="2050" creationId="{15EFB971-E860-4A5F-86E0-76C59302EBFB}"/>
          </ac:picMkLst>
        </pc:picChg>
      </pc:sldChg>
      <pc:sldChg chg="add del">
        <pc:chgData name="James Franklin" userId="cf915d05-507f-491f-b4a6-b2aa085ee4b1" providerId="ADAL" clId="{6204B8D9-CEE5-4923-8D26-107DB8F9D45C}" dt="2020-03-05T16:56:58.561" v="1"/>
        <pc:sldMkLst>
          <pc:docMk/>
          <pc:sldMk cId="4169054181" sldId="279"/>
        </pc:sldMkLst>
      </pc:sldChg>
      <pc:sldChg chg="addSp modSp add del">
        <pc:chgData name="James Franklin" userId="cf915d05-507f-491f-b4a6-b2aa085ee4b1" providerId="ADAL" clId="{6204B8D9-CEE5-4923-8D26-107DB8F9D45C}" dt="2020-03-06T09:33:18.635" v="393" actId="47"/>
        <pc:sldMkLst>
          <pc:docMk/>
          <pc:sldMk cId="474337697" sldId="280"/>
        </pc:sldMkLst>
        <pc:spChg chg="mod">
          <ac:chgData name="James Franklin" userId="cf915d05-507f-491f-b4a6-b2aa085ee4b1" providerId="ADAL" clId="{6204B8D9-CEE5-4923-8D26-107DB8F9D45C}" dt="2020-03-05T16:57:26.022" v="28" actId="20577"/>
          <ac:spMkLst>
            <pc:docMk/>
            <pc:sldMk cId="474337697" sldId="280"/>
            <ac:spMk id="2" creationId="{2CD98AEF-568C-43A6-B4F8-704A77D1315A}"/>
          </ac:spMkLst>
        </pc:spChg>
        <pc:spChg chg="add mod">
          <ac:chgData name="James Franklin" userId="cf915d05-507f-491f-b4a6-b2aa085ee4b1" providerId="ADAL" clId="{6204B8D9-CEE5-4923-8D26-107DB8F9D45C}" dt="2020-03-05T16:57:23.713" v="21" actId="207"/>
          <ac:spMkLst>
            <pc:docMk/>
            <pc:sldMk cId="474337697" sldId="280"/>
            <ac:spMk id="4" creationId="{C322CF99-4365-425F-94DA-98A81B05DC28}"/>
          </ac:spMkLst>
        </pc:spChg>
      </pc:sldChg>
      <pc:sldChg chg="addSp delSp modSp add setBg">
        <pc:chgData name="James Franklin" userId="cf915d05-507f-491f-b4a6-b2aa085ee4b1" providerId="ADAL" clId="{6204B8D9-CEE5-4923-8D26-107DB8F9D45C}" dt="2020-03-06T12:20:59.243" v="3110" actId="207"/>
        <pc:sldMkLst>
          <pc:docMk/>
          <pc:sldMk cId="2848832626" sldId="280"/>
        </pc:sldMkLst>
        <pc:spChg chg="mod">
          <ac:chgData name="James Franklin" userId="cf915d05-507f-491f-b4a6-b2aa085ee4b1" providerId="ADAL" clId="{6204B8D9-CEE5-4923-8D26-107DB8F9D45C}" dt="2020-03-06T12:20:59.243" v="3110" actId="207"/>
          <ac:spMkLst>
            <pc:docMk/>
            <pc:sldMk cId="2848832626" sldId="280"/>
            <ac:spMk id="2" creationId="{7A4C4672-7BD4-4C7E-B822-44238001054A}"/>
          </ac:spMkLst>
        </pc:spChg>
        <pc:spChg chg="mod">
          <ac:chgData name="James Franklin" userId="cf915d05-507f-491f-b4a6-b2aa085ee4b1" providerId="ADAL" clId="{6204B8D9-CEE5-4923-8D26-107DB8F9D45C}" dt="2020-03-06T12:20:59.243" v="3110" actId="207"/>
          <ac:spMkLst>
            <pc:docMk/>
            <pc:sldMk cId="2848832626" sldId="280"/>
            <ac:spMk id="3" creationId="{2A83CD5B-1742-4446-8CAB-7E186658E757}"/>
          </ac:spMkLst>
        </pc:spChg>
        <pc:spChg chg="add del">
          <ac:chgData name="James Franklin" userId="cf915d05-507f-491f-b4a6-b2aa085ee4b1" providerId="ADAL" clId="{6204B8D9-CEE5-4923-8D26-107DB8F9D45C}" dt="2020-03-06T12:17:10.495" v="3070" actId="478"/>
          <ac:spMkLst>
            <pc:docMk/>
            <pc:sldMk cId="2848832626" sldId="280"/>
            <ac:spMk id="4" creationId="{2C54ED87-6B73-44E8-9CBA-DD77D4FC1E7C}"/>
          </ac:spMkLst>
        </pc:spChg>
        <pc:picChg chg="add del mod">
          <ac:chgData name="James Franklin" userId="cf915d05-507f-491f-b4a6-b2aa085ee4b1" providerId="ADAL" clId="{6204B8D9-CEE5-4923-8D26-107DB8F9D45C}" dt="2020-03-06T12:19:01.630" v="3087" actId="478"/>
          <ac:picMkLst>
            <pc:docMk/>
            <pc:sldMk cId="2848832626" sldId="280"/>
            <ac:picMk id="5" creationId="{E6C2BB14-2317-4317-9C52-7E4EC84D3B19}"/>
          </ac:picMkLst>
        </pc:picChg>
        <pc:picChg chg="add del mod">
          <ac:chgData name="James Franklin" userId="cf915d05-507f-491f-b4a6-b2aa085ee4b1" providerId="ADAL" clId="{6204B8D9-CEE5-4923-8D26-107DB8F9D45C}" dt="2020-03-06T12:20:02.333" v="3099" actId="478"/>
          <ac:picMkLst>
            <pc:docMk/>
            <pc:sldMk cId="2848832626" sldId="280"/>
            <ac:picMk id="6" creationId="{6BA12760-E8A8-4D82-ABAC-8570690B68D7}"/>
          </ac:picMkLst>
        </pc:picChg>
        <pc:picChg chg="add mod">
          <ac:chgData name="James Franklin" userId="cf915d05-507f-491f-b4a6-b2aa085ee4b1" providerId="ADAL" clId="{6204B8D9-CEE5-4923-8D26-107DB8F9D45C}" dt="2020-03-06T12:20:10.085" v="3101" actId="1076"/>
          <ac:picMkLst>
            <pc:docMk/>
            <pc:sldMk cId="2848832626" sldId="280"/>
            <ac:picMk id="7" creationId="{75B25169-BCD2-455F-B4DC-0B48C660725F}"/>
          </ac:picMkLst>
        </pc:picChg>
        <pc:picChg chg="add del mod">
          <ac:chgData name="James Franklin" userId="cf915d05-507f-491f-b4a6-b2aa085ee4b1" providerId="ADAL" clId="{6204B8D9-CEE5-4923-8D26-107DB8F9D45C}" dt="2020-03-06T12:18:45.999" v="3085" actId="478"/>
          <ac:picMkLst>
            <pc:docMk/>
            <pc:sldMk cId="2848832626" sldId="280"/>
            <ac:picMk id="6146" creationId="{23D6BE2F-7241-42A4-86BD-6810AA325CEB}"/>
          </ac:picMkLst>
        </pc:picChg>
        <pc:picChg chg="add del mod">
          <ac:chgData name="James Franklin" userId="cf915d05-507f-491f-b4a6-b2aa085ee4b1" providerId="ADAL" clId="{6204B8D9-CEE5-4923-8D26-107DB8F9D45C}" dt="2020-03-06T12:19:39.766" v="3096" actId="478"/>
          <ac:picMkLst>
            <pc:docMk/>
            <pc:sldMk cId="2848832626" sldId="280"/>
            <ac:picMk id="6148" creationId="{249D64B8-4BBE-4772-BC7D-ABF5DED1B0F0}"/>
          </ac:picMkLst>
        </pc:picChg>
        <pc:picChg chg="add mod">
          <ac:chgData name="James Franklin" userId="cf915d05-507f-491f-b4a6-b2aa085ee4b1" providerId="ADAL" clId="{6204B8D9-CEE5-4923-8D26-107DB8F9D45C}" dt="2020-03-06T12:20:45.894" v="3108" actId="732"/>
          <ac:picMkLst>
            <pc:docMk/>
            <pc:sldMk cId="2848832626" sldId="280"/>
            <ac:picMk id="6150" creationId="{88B4761F-328B-4DEB-9A47-8E9D010D31CA}"/>
          </ac:picMkLst>
        </pc:picChg>
      </pc:sldChg>
      <pc:sldChg chg="add">
        <pc:chgData name="James Franklin" userId="cf915d05-507f-491f-b4a6-b2aa085ee4b1" providerId="ADAL" clId="{6204B8D9-CEE5-4923-8D26-107DB8F9D45C}" dt="2020-03-06T12:17:05.214" v="3069"/>
        <pc:sldMkLst>
          <pc:docMk/>
          <pc:sldMk cId="104800640" sldId="281"/>
        </pc:sldMkLst>
      </pc:sldChg>
      <pc:sldChg chg="addSp delSp modSp add del">
        <pc:chgData name="James Franklin" userId="cf915d05-507f-491f-b4a6-b2aa085ee4b1" providerId="ADAL" clId="{6204B8D9-CEE5-4923-8D26-107DB8F9D45C}" dt="2020-03-06T12:17:03.917" v="3068" actId="47"/>
        <pc:sldMkLst>
          <pc:docMk/>
          <pc:sldMk cId="3315918366" sldId="281"/>
        </pc:sldMkLst>
        <pc:spChg chg="mod">
          <ac:chgData name="James Franklin" userId="cf915d05-507f-491f-b4a6-b2aa085ee4b1" providerId="ADAL" clId="{6204B8D9-CEE5-4923-8D26-107DB8F9D45C}" dt="2020-03-06T11:54:56.913" v="2357" actId="20577"/>
          <ac:spMkLst>
            <pc:docMk/>
            <pc:sldMk cId="3315918366" sldId="281"/>
            <ac:spMk id="2" creationId="{D23B34FA-0159-4139-932F-4ECC87F136DE}"/>
          </ac:spMkLst>
        </pc:spChg>
        <pc:spChg chg="add del mod">
          <ac:chgData name="James Franklin" userId="cf915d05-507f-491f-b4a6-b2aa085ee4b1" providerId="ADAL" clId="{6204B8D9-CEE5-4923-8D26-107DB8F9D45C}" dt="2020-03-06T12:16:59.795" v="3066" actId="21"/>
          <ac:spMkLst>
            <pc:docMk/>
            <pc:sldMk cId="3315918366" sldId="281"/>
            <ac:spMk id="4" creationId="{83A28319-CCBC-492C-9A16-C8DAB0295C6B}"/>
          </ac:spMkLst>
        </pc:spChg>
      </pc:sldChg>
    </pc:docChg>
  </pc:docChgLst>
  <pc:docChgLst>
    <pc:chgData name="Leonora Sheppard" userId="3688f6d8-1f97-408e-a4fe-cc859c551ddb" providerId="ADAL" clId="{EC2C6EE5-045C-4C8C-B1CE-489206297EC0}"/>
    <pc:docChg chg="modSld">
      <pc:chgData name="Leonora Sheppard" userId="3688f6d8-1f97-408e-a4fe-cc859c551ddb" providerId="ADAL" clId="{EC2C6EE5-045C-4C8C-B1CE-489206297EC0}" dt="2021-07-21T15:29:51.714" v="2" actId="20577"/>
      <pc:docMkLst>
        <pc:docMk/>
      </pc:docMkLst>
      <pc:sldChg chg="modSp mod">
        <pc:chgData name="Leonora Sheppard" userId="3688f6d8-1f97-408e-a4fe-cc859c551ddb" providerId="ADAL" clId="{EC2C6EE5-045C-4C8C-B1CE-489206297EC0}" dt="2021-07-21T15:23:53.241" v="0" actId="14100"/>
        <pc:sldMkLst>
          <pc:docMk/>
          <pc:sldMk cId="3236221385" sldId="263"/>
        </pc:sldMkLst>
        <pc:spChg chg="mod">
          <ac:chgData name="Leonora Sheppard" userId="3688f6d8-1f97-408e-a4fe-cc859c551ddb" providerId="ADAL" clId="{EC2C6EE5-045C-4C8C-B1CE-489206297EC0}" dt="2021-07-21T15:23:53.241" v="0" actId="14100"/>
          <ac:spMkLst>
            <pc:docMk/>
            <pc:sldMk cId="3236221385" sldId="263"/>
            <ac:spMk id="4" creationId="{00000000-0000-0000-0000-000000000000}"/>
          </ac:spMkLst>
        </pc:spChg>
      </pc:sldChg>
      <pc:sldChg chg="modSp mod">
        <pc:chgData name="Leonora Sheppard" userId="3688f6d8-1f97-408e-a4fe-cc859c551ddb" providerId="ADAL" clId="{EC2C6EE5-045C-4C8C-B1CE-489206297EC0}" dt="2021-07-21T15:24:48.005" v="1" actId="20577"/>
        <pc:sldMkLst>
          <pc:docMk/>
          <pc:sldMk cId="3323362349" sldId="277"/>
        </pc:sldMkLst>
        <pc:spChg chg="mod">
          <ac:chgData name="Leonora Sheppard" userId="3688f6d8-1f97-408e-a4fe-cc859c551ddb" providerId="ADAL" clId="{EC2C6EE5-045C-4C8C-B1CE-489206297EC0}" dt="2021-07-21T15:24:48.005" v="1" actId="20577"/>
          <ac:spMkLst>
            <pc:docMk/>
            <pc:sldMk cId="3323362349" sldId="277"/>
            <ac:spMk id="3" creationId="{00000000-0000-0000-0000-000000000000}"/>
          </ac:spMkLst>
        </pc:spChg>
      </pc:sldChg>
      <pc:sldChg chg="modSp mod">
        <pc:chgData name="Leonora Sheppard" userId="3688f6d8-1f97-408e-a4fe-cc859c551ddb" providerId="ADAL" clId="{EC2C6EE5-045C-4C8C-B1CE-489206297EC0}" dt="2021-07-21T15:29:51.714" v="2" actId="20577"/>
        <pc:sldMkLst>
          <pc:docMk/>
          <pc:sldMk cId="2848832626" sldId="280"/>
        </pc:sldMkLst>
        <pc:spChg chg="mod">
          <ac:chgData name="Leonora Sheppard" userId="3688f6d8-1f97-408e-a4fe-cc859c551ddb" providerId="ADAL" clId="{EC2C6EE5-045C-4C8C-B1CE-489206297EC0}" dt="2021-07-21T15:29:51.714" v="2" actId="20577"/>
          <ac:spMkLst>
            <pc:docMk/>
            <pc:sldMk cId="2848832626" sldId="280"/>
            <ac:spMk id="3" creationId="{2A83CD5B-1742-4446-8CAB-7E186658E757}"/>
          </ac:spMkLst>
        </pc:spChg>
      </pc:sldChg>
    </pc:docChg>
  </pc:docChgLst>
  <pc:docChgLst>
    <pc:chgData name="Mike Bloys" userId="1248c4d8-7b2b-4b32-b8bd-163ae845f9bb" providerId="ADAL" clId="{91FB74FC-7CAD-491A-B0A7-02FB548AD763}"/>
    <pc:docChg chg="undo custSel modSld modMainMaster">
      <pc:chgData name="Mike Bloys" userId="1248c4d8-7b2b-4b32-b8bd-163ae845f9bb" providerId="ADAL" clId="{91FB74FC-7CAD-491A-B0A7-02FB548AD763}" dt="2021-10-19T10:21:00.515" v="205" actId="2696"/>
      <pc:docMkLst>
        <pc:docMk/>
      </pc:docMkLst>
      <pc:sldChg chg="modSp mod">
        <pc:chgData name="Mike Bloys" userId="1248c4d8-7b2b-4b32-b8bd-163ae845f9bb" providerId="ADAL" clId="{91FB74FC-7CAD-491A-B0A7-02FB548AD763}" dt="2021-10-15T15:50:02.249" v="70" actId="207"/>
        <pc:sldMkLst>
          <pc:docMk/>
          <pc:sldMk cId="1238062545" sldId="261"/>
        </pc:sldMkLst>
        <pc:picChg chg="mod">
          <ac:chgData name="Mike Bloys" userId="1248c4d8-7b2b-4b32-b8bd-163ae845f9bb" providerId="ADAL" clId="{91FB74FC-7CAD-491A-B0A7-02FB548AD763}" dt="2021-10-15T15:50:02.249" v="70" actId="207"/>
          <ac:picMkLst>
            <pc:docMk/>
            <pc:sldMk cId="1238062545" sldId="261"/>
            <ac:picMk id="9" creationId="{6B8EC147-C62F-4BDE-9F8A-B42F3A0B132D}"/>
          </ac:picMkLst>
        </pc:picChg>
      </pc:sldChg>
      <pc:sldChg chg="addSp delSp modSp mod">
        <pc:chgData name="Mike Bloys" userId="1248c4d8-7b2b-4b32-b8bd-163ae845f9bb" providerId="ADAL" clId="{91FB74FC-7CAD-491A-B0A7-02FB548AD763}" dt="2021-10-15T15:49:01.363" v="57" actId="21"/>
        <pc:sldMkLst>
          <pc:docMk/>
          <pc:sldMk cId="4090538755" sldId="262"/>
        </pc:sldMkLst>
        <pc:spChg chg="add del mod">
          <ac:chgData name="Mike Bloys" userId="1248c4d8-7b2b-4b32-b8bd-163ae845f9bb" providerId="ADAL" clId="{91FB74FC-7CAD-491A-B0A7-02FB548AD763}" dt="2021-10-15T15:49:01.363" v="57" actId="21"/>
          <ac:spMkLst>
            <pc:docMk/>
            <pc:sldMk cId="4090538755" sldId="262"/>
            <ac:spMk id="5" creationId="{32ED0385-D737-4AC4-A678-C9CE39356490}"/>
          </ac:spMkLst>
        </pc:spChg>
      </pc:sldChg>
      <pc:sldChg chg="modSp mod">
        <pc:chgData name="Mike Bloys" userId="1248c4d8-7b2b-4b32-b8bd-163ae845f9bb" providerId="ADAL" clId="{91FB74FC-7CAD-491A-B0A7-02FB548AD763}" dt="2021-10-15T15:50:58.545" v="75" actId="207"/>
        <pc:sldMkLst>
          <pc:docMk/>
          <pc:sldMk cId="3452270244" sldId="264"/>
        </pc:sldMkLst>
        <pc:spChg chg="mod">
          <ac:chgData name="Mike Bloys" userId="1248c4d8-7b2b-4b32-b8bd-163ae845f9bb" providerId="ADAL" clId="{91FB74FC-7CAD-491A-B0A7-02FB548AD763}" dt="2021-10-15T15:50:58.545" v="75" actId="207"/>
          <ac:spMkLst>
            <pc:docMk/>
            <pc:sldMk cId="3452270244" sldId="264"/>
            <ac:spMk id="4" creationId="{00000000-0000-0000-0000-000000000000}"/>
          </ac:spMkLst>
        </pc:spChg>
      </pc:sldChg>
      <pc:sldChg chg="addSp delSp modSp mod chgLayout">
        <pc:chgData name="Mike Bloys" userId="1248c4d8-7b2b-4b32-b8bd-163ae845f9bb" providerId="ADAL" clId="{91FB74FC-7CAD-491A-B0A7-02FB548AD763}" dt="2021-10-15T15:52:22.328" v="89" actId="6264"/>
        <pc:sldMkLst>
          <pc:docMk/>
          <pc:sldMk cId="2177231168" sldId="268"/>
        </pc:sldMkLst>
        <pc:spChg chg="mod ord">
          <ac:chgData name="Mike Bloys" userId="1248c4d8-7b2b-4b32-b8bd-163ae845f9bb" providerId="ADAL" clId="{91FB74FC-7CAD-491A-B0A7-02FB548AD763}" dt="2021-10-15T15:52:22.328" v="89" actId="6264"/>
          <ac:spMkLst>
            <pc:docMk/>
            <pc:sldMk cId="2177231168" sldId="268"/>
            <ac:spMk id="2" creationId="{00000000-0000-0000-0000-000000000000}"/>
          </ac:spMkLst>
        </pc:spChg>
        <pc:spChg chg="add del mod">
          <ac:chgData name="Mike Bloys" userId="1248c4d8-7b2b-4b32-b8bd-163ae845f9bb" providerId="ADAL" clId="{91FB74FC-7CAD-491A-B0A7-02FB548AD763}" dt="2021-10-15T15:52:22.328" v="89" actId="6264"/>
          <ac:spMkLst>
            <pc:docMk/>
            <pc:sldMk cId="2177231168" sldId="268"/>
            <ac:spMk id="3" creationId="{4922D6B0-AFC0-4017-8E31-C0CBE15AEF6D}"/>
          </ac:spMkLst>
        </pc:spChg>
        <pc:spChg chg="mod ord">
          <ac:chgData name="Mike Bloys" userId="1248c4d8-7b2b-4b32-b8bd-163ae845f9bb" providerId="ADAL" clId="{91FB74FC-7CAD-491A-B0A7-02FB548AD763}" dt="2021-10-15T15:52:22.328" v="89" actId="6264"/>
          <ac:spMkLst>
            <pc:docMk/>
            <pc:sldMk cId="2177231168" sldId="268"/>
            <ac:spMk id="4" creationId="{00000000-0000-0000-0000-000000000000}"/>
          </ac:spMkLst>
        </pc:spChg>
        <pc:spChg chg="add del mod">
          <ac:chgData name="Mike Bloys" userId="1248c4d8-7b2b-4b32-b8bd-163ae845f9bb" providerId="ADAL" clId="{91FB74FC-7CAD-491A-B0A7-02FB548AD763}" dt="2021-10-15T15:52:22.328" v="89" actId="6264"/>
          <ac:spMkLst>
            <pc:docMk/>
            <pc:sldMk cId="2177231168" sldId="268"/>
            <ac:spMk id="5" creationId="{7E93B857-95F0-4ACC-A13D-50ECE4B270B9}"/>
          </ac:spMkLst>
        </pc:spChg>
      </pc:sldChg>
      <pc:sldChg chg="modSp mod">
        <pc:chgData name="Mike Bloys" userId="1248c4d8-7b2b-4b32-b8bd-163ae845f9bb" providerId="ADAL" clId="{91FB74FC-7CAD-491A-B0A7-02FB548AD763}" dt="2021-10-15T15:52:36.719" v="90" actId="1076"/>
        <pc:sldMkLst>
          <pc:docMk/>
          <pc:sldMk cId="809105381" sldId="269"/>
        </pc:sldMkLst>
        <pc:picChg chg="mod">
          <ac:chgData name="Mike Bloys" userId="1248c4d8-7b2b-4b32-b8bd-163ae845f9bb" providerId="ADAL" clId="{91FB74FC-7CAD-491A-B0A7-02FB548AD763}" dt="2021-10-15T15:52:36.719" v="90" actId="1076"/>
          <ac:picMkLst>
            <pc:docMk/>
            <pc:sldMk cId="809105381" sldId="269"/>
            <ac:picMk id="2" creationId="{00000000-0000-0000-0000-000000000000}"/>
          </ac:picMkLst>
        </pc:picChg>
      </pc:sldChg>
      <pc:sldChg chg="modSp mod">
        <pc:chgData name="Mike Bloys" userId="1248c4d8-7b2b-4b32-b8bd-163ae845f9bb" providerId="ADAL" clId="{91FB74FC-7CAD-491A-B0A7-02FB548AD763}" dt="2021-10-15T15:52:46.711" v="91" actId="1076"/>
        <pc:sldMkLst>
          <pc:docMk/>
          <pc:sldMk cId="1400527131" sldId="270"/>
        </pc:sldMkLst>
        <pc:picChg chg="mod">
          <ac:chgData name="Mike Bloys" userId="1248c4d8-7b2b-4b32-b8bd-163ae845f9bb" providerId="ADAL" clId="{91FB74FC-7CAD-491A-B0A7-02FB548AD763}" dt="2021-10-15T15:52:46.711" v="91" actId="1076"/>
          <ac:picMkLst>
            <pc:docMk/>
            <pc:sldMk cId="1400527131" sldId="270"/>
            <ac:picMk id="4" creationId="{00000000-0000-0000-0000-000000000000}"/>
          </ac:picMkLst>
        </pc:picChg>
      </pc:sldChg>
      <pc:sldChg chg="modSp">
        <pc:chgData name="Mike Bloys" userId="1248c4d8-7b2b-4b32-b8bd-163ae845f9bb" providerId="ADAL" clId="{91FB74FC-7CAD-491A-B0A7-02FB548AD763}" dt="2021-10-15T15:52:52.392" v="92" actId="1076"/>
        <pc:sldMkLst>
          <pc:docMk/>
          <pc:sldMk cId="2231327272" sldId="272"/>
        </pc:sldMkLst>
        <pc:picChg chg="mod">
          <ac:chgData name="Mike Bloys" userId="1248c4d8-7b2b-4b32-b8bd-163ae845f9bb" providerId="ADAL" clId="{91FB74FC-7CAD-491A-B0A7-02FB548AD763}" dt="2021-10-15T15:52:52.392" v="92" actId="1076"/>
          <ac:picMkLst>
            <pc:docMk/>
            <pc:sldMk cId="2231327272" sldId="272"/>
            <ac:picMk id="4" creationId="{00000000-0000-0000-0000-000000000000}"/>
          </ac:picMkLst>
        </pc:picChg>
      </pc:sldChg>
      <pc:sldChg chg="addSp delSp modSp mod chgLayout">
        <pc:chgData name="Mike Bloys" userId="1248c4d8-7b2b-4b32-b8bd-163ae845f9bb" providerId="ADAL" clId="{91FB74FC-7CAD-491A-B0A7-02FB548AD763}" dt="2021-10-15T15:56:38.562" v="99" actId="207"/>
        <pc:sldMkLst>
          <pc:docMk/>
          <pc:sldMk cId="3127590724" sldId="275"/>
        </pc:sldMkLst>
        <pc:spChg chg="mod ord">
          <ac:chgData name="Mike Bloys" userId="1248c4d8-7b2b-4b32-b8bd-163ae845f9bb" providerId="ADAL" clId="{91FB74FC-7CAD-491A-B0A7-02FB548AD763}" dt="2021-10-15T15:56:22.342" v="95" actId="6264"/>
          <ac:spMkLst>
            <pc:docMk/>
            <pc:sldMk cId="3127590724" sldId="275"/>
            <ac:spMk id="2" creationId="{00000000-0000-0000-0000-000000000000}"/>
          </ac:spMkLst>
        </pc:spChg>
        <pc:spChg chg="mod ord">
          <ac:chgData name="Mike Bloys" userId="1248c4d8-7b2b-4b32-b8bd-163ae845f9bb" providerId="ADAL" clId="{91FB74FC-7CAD-491A-B0A7-02FB548AD763}" dt="2021-10-15T15:56:38.562" v="99" actId="207"/>
          <ac:spMkLst>
            <pc:docMk/>
            <pc:sldMk cId="3127590724" sldId="275"/>
            <ac:spMk id="3" creationId="{00000000-0000-0000-0000-000000000000}"/>
          </ac:spMkLst>
        </pc:spChg>
        <pc:spChg chg="add del mod">
          <ac:chgData name="Mike Bloys" userId="1248c4d8-7b2b-4b32-b8bd-163ae845f9bb" providerId="ADAL" clId="{91FB74FC-7CAD-491A-B0A7-02FB548AD763}" dt="2021-10-15T15:56:22.342" v="95" actId="6264"/>
          <ac:spMkLst>
            <pc:docMk/>
            <pc:sldMk cId="3127590724" sldId="275"/>
            <ac:spMk id="5" creationId="{339DF593-21FE-4ED7-806F-9DBECC78253B}"/>
          </ac:spMkLst>
        </pc:spChg>
        <pc:spChg chg="add del mod">
          <ac:chgData name="Mike Bloys" userId="1248c4d8-7b2b-4b32-b8bd-163ae845f9bb" providerId="ADAL" clId="{91FB74FC-7CAD-491A-B0A7-02FB548AD763}" dt="2021-10-15T15:56:22.342" v="95" actId="6264"/>
          <ac:spMkLst>
            <pc:docMk/>
            <pc:sldMk cId="3127590724" sldId="275"/>
            <ac:spMk id="6" creationId="{21735373-88D2-406C-9487-79A9C7580092}"/>
          </ac:spMkLst>
        </pc:spChg>
        <pc:picChg chg="mod">
          <ac:chgData name="Mike Bloys" userId="1248c4d8-7b2b-4b32-b8bd-163ae845f9bb" providerId="ADAL" clId="{91FB74FC-7CAD-491A-B0A7-02FB548AD763}" dt="2021-10-15T15:56:03.962" v="93" actId="207"/>
          <ac:picMkLst>
            <pc:docMk/>
            <pc:sldMk cId="3127590724" sldId="275"/>
            <ac:picMk id="133" creationId="{53AB9179-F000-4F9F-92C3-72B5198E12A9}"/>
          </ac:picMkLst>
        </pc:picChg>
      </pc:sldChg>
      <pc:sldChg chg="modSp mod">
        <pc:chgData name="Mike Bloys" userId="1248c4d8-7b2b-4b32-b8bd-163ae845f9bb" providerId="ADAL" clId="{91FB74FC-7CAD-491A-B0A7-02FB548AD763}" dt="2021-10-15T16:01:58.930" v="131" actId="207"/>
        <pc:sldMkLst>
          <pc:docMk/>
          <pc:sldMk cId="107649367" sldId="289"/>
        </pc:sldMkLst>
        <pc:picChg chg="mod">
          <ac:chgData name="Mike Bloys" userId="1248c4d8-7b2b-4b32-b8bd-163ae845f9bb" providerId="ADAL" clId="{91FB74FC-7CAD-491A-B0A7-02FB548AD763}" dt="2021-10-15T16:01:58.930" v="131" actId="207"/>
          <ac:picMkLst>
            <pc:docMk/>
            <pc:sldMk cId="107649367" sldId="289"/>
            <ac:picMk id="7" creationId="{50D2E09E-9779-4F9A-A353-0028E19308B4}"/>
          </ac:picMkLst>
        </pc:picChg>
      </pc:sldChg>
      <pc:sldChg chg="modSp mod">
        <pc:chgData name="Mike Bloys" userId="1248c4d8-7b2b-4b32-b8bd-163ae845f9bb" providerId="ADAL" clId="{91FB74FC-7CAD-491A-B0A7-02FB548AD763}" dt="2021-10-15T15:49:55.956" v="69" actId="14100"/>
        <pc:sldMkLst>
          <pc:docMk/>
          <pc:sldMk cId="4162362245" sldId="290"/>
        </pc:sldMkLst>
        <pc:spChg chg="mod">
          <ac:chgData name="Mike Bloys" userId="1248c4d8-7b2b-4b32-b8bd-163ae845f9bb" providerId="ADAL" clId="{91FB74FC-7CAD-491A-B0A7-02FB548AD763}" dt="2021-10-15T15:49:55.602" v="68" actId="20577"/>
          <ac:spMkLst>
            <pc:docMk/>
            <pc:sldMk cId="4162362245" sldId="290"/>
            <ac:spMk id="3" creationId="{1A7F6621-40C4-4535-9468-6F463FE02DA1}"/>
          </ac:spMkLst>
        </pc:spChg>
        <pc:picChg chg="mod">
          <ac:chgData name="Mike Bloys" userId="1248c4d8-7b2b-4b32-b8bd-163ae845f9bb" providerId="ADAL" clId="{91FB74FC-7CAD-491A-B0A7-02FB548AD763}" dt="2021-10-15T15:49:23.115" v="61" actId="207"/>
          <ac:picMkLst>
            <pc:docMk/>
            <pc:sldMk cId="4162362245" sldId="290"/>
            <ac:picMk id="6" creationId="{1BD28AFB-CC2B-40AC-BC63-468DB9CC74BB}"/>
          </ac:picMkLst>
        </pc:picChg>
        <pc:picChg chg="mod">
          <ac:chgData name="Mike Bloys" userId="1248c4d8-7b2b-4b32-b8bd-163ae845f9bb" providerId="ADAL" clId="{91FB74FC-7CAD-491A-B0A7-02FB548AD763}" dt="2021-10-15T15:49:55.956" v="69" actId="14100"/>
          <ac:picMkLst>
            <pc:docMk/>
            <pc:sldMk cId="4162362245" sldId="290"/>
            <ac:picMk id="1026" creationId="{E05FFCC2-82EF-4DD9-A466-969841A45FF4}"/>
          </ac:picMkLst>
        </pc:picChg>
      </pc:sldChg>
      <pc:sldChg chg="modSp mod modClrScheme chgLayout">
        <pc:chgData name="Mike Bloys" userId="1248c4d8-7b2b-4b32-b8bd-163ae845f9bb" providerId="ADAL" clId="{91FB74FC-7CAD-491A-B0A7-02FB548AD763}" dt="2021-10-15T15:50:16.807" v="71" actId="700"/>
        <pc:sldMkLst>
          <pc:docMk/>
          <pc:sldMk cId="1767052915" sldId="291"/>
        </pc:sldMkLst>
        <pc:spChg chg="mod ord">
          <ac:chgData name="Mike Bloys" userId="1248c4d8-7b2b-4b32-b8bd-163ae845f9bb" providerId="ADAL" clId="{91FB74FC-7CAD-491A-B0A7-02FB548AD763}" dt="2021-10-15T15:50:16.807" v="71" actId="700"/>
          <ac:spMkLst>
            <pc:docMk/>
            <pc:sldMk cId="1767052915" sldId="291"/>
            <ac:spMk id="2" creationId="{00000000-0000-0000-0000-000000000000}"/>
          </ac:spMkLst>
        </pc:spChg>
        <pc:spChg chg="mod ord">
          <ac:chgData name="Mike Bloys" userId="1248c4d8-7b2b-4b32-b8bd-163ae845f9bb" providerId="ADAL" clId="{91FB74FC-7CAD-491A-B0A7-02FB548AD763}" dt="2021-10-15T15:50:16.807" v="71" actId="700"/>
          <ac:spMkLst>
            <pc:docMk/>
            <pc:sldMk cId="1767052915" sldId="291"/>
            <ac:spMk id="3" creationId="{00000000-0000-0000-0000-000000000000}"/>
          </ac:spMkLst>
        </pc:spChg>
      </pc:sldChg>
      <pc:sldChg chg="modSp mod">
        <pc:chgData name="Mike Bloys" userId="1248c4d8-7b2b-4b32-b8bd-163ae845f9bb" providerId="ADAL" clId="{91FB74FC-7CAD-491A-B0A7-02FB548AD763}" dt="2021-10-15T15:52:10.008" v="88" actId="14100"/>
        <pc:sldMkLst>
          <pc:docMk/>
          <pc:sldMk cId="1528976952" sldId="292"/>
        </pc:sldMkLst>
        <pc:spChg chg="mod">
          <ac:chgData name="Mike Bloys" userId="1248c4d8-7b2b-4b32-b8bd-163ae845f9bb" providerId="ADAL" clId="{91FB74FC-7CAD-491A-B0A7-02FB548AD763}" dt="2021-10-15T15:51:22.679" v="77" actId="1076"/>
          <ac:spMkLst>
            <pc:docMk/>
            <pc:sldMk cId="1528976952" sldId="292"/>
            <ac:spMk id="24" creationId="{A9CDBF83-E482-4465-9DD4-7940E5BAFB8E}"/>
          </ac:spMkLst>
        </pc:spChg>
        <pc:spChg chg="mod">
          <ac:chgData name="Mike Bloys" userId="1248c4d8-7b2b-4b32-b8bd-163ae845f9bb" providerId="ADAL" clId="{91FB74FC-7CAD-491A-B0A7-02FB548AD763}" dt="2021-10-15T15:52:10.008" v="88" actId="14100"/>
          <ac:spMkLst>
            <pc:docMk/>
            <pc:sldMk cId="1528976952" sldId="292"/>
            <ac:spMk id="28" creationId="{A4728794-6122-4533-A5FA-9CEF81B064E2}"/>
          </ac:spMkLst>
        </pc:spChg>
        <pc:cxnChg chg="mod">
          <ac:chgData name="Mike Bloys" userId="1248c4d8-7b2b-4b32-b8bd-163ae845f9bb" providerId="ADAL" clId="{91FB74FC-7CAD-491A-B0A7-02FB548AD763}" dt="2021-10-15T15:52:00.987" v="87" actId="692"/>
          <ac:cxnSpMkLst>
            <pc:docMk/>
            <pc:sldMk cId="1528976952" sldId="292"/>
            <ac:cxnSpMk id="7" creationId="{3C4FAD4E-2710-4E32-8E48-3666FD4A7B21}"/>
          </ac:cxnSpMkLst>
        </pc:cxnChg>
        <pc:cxnChg chg="mod">
          <ac:chgData name="Mike Bloys" userId="1248c4d8-7b2b-4b32-b8bd-163ae845f9bb" providerId="ADAL" clId="{91FB74FC-7CAD-491A-B0A7-02FB548AD763}" dt="2021-10-15T15:52:00.987" v="87" actId="692"/>
          <ac:cxnSpMkLst>
            <pc:docMk/>
            <pc:sldMk cId="1528976952" sldId="292"/>
            <ac:cxnSpMk id="12" creationId="{A8C0B66C-E4C6-49BF-9B00-A4974657E147}"/>
          </ac:cxnSpMkLst>
        </pc:cxnChg>
        <pc:cxnChg chg="mod">
          <ac:chgData name="Mike Bloys" userId="1248c4d8-7b2b-4b32-b8bd-163ae845f9bb" providerId="ADAL" clId="{91FB74FC-7CAD-491A-B0A7-02FB548AD763}" dt="2021-10-15T15:52:00.987" v="87" actId="692"/>
          <ac:cxnSpMkLst>
            <pc:docMk/>
            <pc:sldMk cId="1528976952" sldId="292"/>
            <ac:cxnSpMk id="15" creationId="{1D875D51-F8E2-4B67-8B26-ACC8A8C49FFE}"/>
          </ac:cxnSpMkLst>
        </pc:cxnChg>
        <pc:cxnChg chg="mod">
          <ac:chgData name="Mike Bloys" userId="1248c4d8-7b2b-4b32-b8bd-163ae845f9bb" providerId="ADAL" clId="{91FB74FC-7CAD-491A-B0A7-02FB548AD763}" dt="2021-10-15T15:52:00.987" v="87" actId="692"/>
          <ac:cxnSpMkLst>
            <pc:docMk/>
            <pc:sldMk cId="1528976952" sldId="292"/>
            <ac:cxnSpMk id="18" creationId="{22DBD105-F5DB-4C53-9989-F04690AB20BC}"/>
          </ac:cxnSpMkLst>
        </pc:cxnChg>
      </pc:sldChg>
      <pc:sldChg chg="modSp mod">
        <pc:chgData name="Mike Bloys" userId="1248c4d8-7b2b-4b32-b8bd-163ae845f9bb" providerId="ADAL" clId="{91FB74FC-7CAD-491A-B0A7-02FB548AD763}" dt="2021-10-19T10:19:15.207" v="200" actId="20577"/>
        <pc:sldMkLst>
          <pc:docMk/>
          <pc:sldMk cId="1479583778" sldId="295"/>
        </pc:sldMkLst>
        <pc:spChg chg="mod">
          <ac:chgData name="Mike Bloys" userId="1248c4d8-7b2b-4b32-b8bd-163ae845f9bb" providerId="ADAL" clId="{91FB74FC-7CAD-491A-B0A7-02FB548AD763}" dt="2021-10-19T10:19:13.756" v="199" actId="20577"/>
          <ac:spMkLst>
            <pc:docMk/>
            <pc:sldMk cId="1479583778" sldId="295"/>
            <ac:spMk id="4" creationId="{00000000-0000-0000-0000-000000000000}"/>
          </ac:spMkLst>
        </pc:spChg>
        <pc:spChg chg="mod">
          <ac:chgData name="Mike Bloys" userId="1248c4d8-7b2b-4b32-b8bd-163ae845f9bb" providerId="ADAL" clId="{91FB74FC-7CAD-491A-B0A7-02FB548AD763}" dt="2021-10-19T10:19:15.207" v="200" actId="20577"/>
          <ac:spMkLst>
            <pc:docMk/>
            <pc:sldMk cId="1479583778" sldId="295"/>
            <ac:spMk id="5" creationId="{00000000-0000-0000-0000-000000000000}"/>
          </ac:spMkLst>
        </pc:spChg>
      </pc:sldChg>
      <pc:sldChg chg="modSp mod modClrScheme chgLayout">
        <pc:chgData name="Mike Bloys" userId="1248c4d8-7b2b-4b32-b8bd-163ae845f9bb" providerId="ADAL" clId="{91FB74FC-7CAD-491A-B0A7-02FB548AD763}" dt="2021-10-15T16:02:05.111" v="132" actId="700"/>
        <pc:sldMkLst>
          <pc:docMk/>
          <pc:sldMk cId="60992676" sldId="298"/>
        </pc:sldMkLst>
        <pc:spChg chg="mod ord">
          <ac:chgData name="Mike Bloys" userId="1248c4d8-7b2b-4b32-b8bd-163ae845f9bb" providerId="ADAL" clId="{91FB74FC-7CAD-491A-B0A7-02FB548AD763}" dt="2021-10-15T16:02:05.111" v="132" actId="700"/>
          <ac:spMkLst>
            <pc:docMk/>
            <pc:sldMk cId="60992676" sldId="298"/>
            <ac:spMk id="4" creationId="{7B4B192E-7685-45A9-B966-F45322C9AC48}"/>
          </ac:spMkLst>
        </pc:spChg>
        <pc:spChg chg="mod ord">
          <ac:chgData name="Mike Bloys" userId="1248c4d8-7b2b-4b32-b8bd-163ae845f9bb" providerId="ADAL" clId="{91FB74FC-7CAD-491A-B0A7-02FB548AD763}" dt="2021-10-15T16:02:05.111" v="132" actId="700"/>
          <ac:spMkLst>
            <pc:docMk/>
            <pc:sldMk cId="60992676" sldId="298"/>
            <ac:spMk id="5" creationId="{67114E13-5A77-42A5-9588-0DFBFE41293C}"/>
          </ac:spMkLst>
        </pc:spChg>
      </pc:sldChg>
      <pc:sldChg chg="addSp delSp modSp mod">
        <pc:chgData name="Mike Bloys" userId="1248c4d8-7b2b-4b32-b8bd-163ae845f9bb" providerId="ADAL" clId="{91FB74FC-7CAD-491A-B0A7-02FB548AD763}" dt="2021-10-15T16:01:23.007" v="129" actId="478"/>
        <pc:sldMkLst>
          <pc:docMk/>
          <pc:sldMk cId="1417559858" sldId="299"/>
        </pc:sldMkLst>
        <pc:picChg chg="add mod ord modCrop">
          <ac:chgData name="Mike Bloys" userId="1248c4d8-7b2b-4b32-b8bd-163ae845f9bb" providerId="ADAL" clId="{91FB74FC-7CAD-491A-B0A7-02FB548AD763}" dt="2021-10-15T16:00:39.695" v="120" actId="732"/>
          <ac:picMkLst>
            <pc:docMk/>
            <pc:sldMk cId="1417559858" sldId="299"/>
            <ac:picMk id="5" creationId="{5F01CA76-F9CA-46B7-A88B-399909D5F51A}"/>
          </ac:picMkLst>
        </pc:picChg>
        <pc:picChg chg="del">
          <ac:chgData name="Mike Bloys" userId="1248c4d8-7b2b-4b32-b8bd-163ae845f9bb" providerId="ADAL" clId="{91FB74FC-7CAD-491A-B0A7-02FB548AD763}" dt="2021-10-15T16:01:23.007" v="129" actId="478"/>
          <ac:picMkLst>
            <pc:docMk/>
            <pc:sldMk cId="1417559858" sldId="299"/>
            <ac:picMk id="7" creationId="{760D8D2A-7ADF-4D00-9E2C-FF3F1FC4F391}"/>
          </ac:picMkLst>
        </pc:picChg>
        <pc:picChg chg="add mod ord modCrop">
          <ac:chgData name="Mike Bloys" userId="1248c4d8-7b2b-4b32-b8bd-163ae845f9bb" providerId="ADAL" clId="{91FB74FC-7CAD-491A-B0A7-02FB548AD763}" dt="2021-10-15T16:01:13.435" v="127" actId="167"/>
          <ac:picMkLst>
            <pc:docMk/>
            <pc:sldMk cId="1417559858" sldId="299"/>
            <ac:picMk id="8" creationId="{F0338BC2-D5CD-476F-99E0-1CF0015A9997}"/>
          </ac:picMkLst>
        </pc:picChg>
        <pc:picChg chg="del">
          <ac:chgData name="Mike Bloys" userId="1248c4d8-7b2b-4b32-b8bd-163ae845f9bb" providerId="ADAL" clId="{91FB74FC-7CAD-491A-B0A7-02FB548AD763}" dt="2021-10-15T16:01:23.007" v="129" actId="478"/>
          <ac:picMkLst>
            <pc:docMk/>
            <pc:sldMk cId="1417559858" sldId="299"/>
            <ac:picMk id="9" creationId="{566FF3CB-01D5-4163-9CCC-55831EC42D11}"/>
          </ac:picMkLst>
        </pc:picChg>
        <pc:picChg chg="del">
          <ac:chgData name="Mike Bloys" userId="1248c4d8-7b2b-4b32-b8bd-163ae845f9bb" providerId="ADAL" clId="{91FB74FC-7CAD-491A-B0A7-02FB548AD763}" dt="2021-10-15T16:01:15.473" v="128" actId="478"/>
          <ac:picMkLst>
            <pc:docMk/>
            <pc:sldMk cId="1417559858" sldId="299"/>
            <ac:picMk id="1028" creationId="{21782DC5-2A8A-4059-BE2F-B55435480D6C}"/>
          </ac:picMkLst>
        </pc:picChg>
        <pc:picChg chg="del">
          <ac:chgData name="Mike Bloys" userId="1248c4d8-7b2b-4b32-b8bd-163ae845f9bb" providerId="ADAL" clId="{91FB74FC-7CAD-491A-B0A7-02FB548AD763}" dt="2021-10-15T16:00:31.295" v="118" actId="478"/>
          <ac:picMkLst>
            <pc:docMk/>
            <pc:sldMk cId="1417559858" sldId="299"/>
            <ac:picMk id="1030" creationId="{26B224F9-B9ED-45C9-BCDB-4410B59EAA7B}"/>
          </ac:picMkLst>
        </pc:picChg>
      </pc:sldChg>
      <pc:sldChg chg="modSp mod">
        <pc:chgData name="Mike Bloys" userId="1248c4d8-7b2b-4b32-b8bd-163ae845f9bb" providerId="ADAL" clId="{91FB74FC-7CAD-491A-B0A7-02FB548AD763}" dt="2021-10-18T11:31:47.443" v="161" actId="1076"/>
        <pc:sldMkLst>
          <pc:docMk/>
          <pc:sldMk cId="3786142811" sldId="300"/>
        </pc:sldMkLst>
        <pc:spChg chg="mod">
          <ac:chgData name="Mike Bloys" userId="1248c4d8-7b2b-4b32-b8bd-163ae845f9bb" providerId="ADAL" clId="{91FB74FC-7CAD-491A-B0A7-02FB548AD763}" dt="2021-10-18T11:30:30.171" v="138" actId="1076"/>
          <ac:spMkLst>
            <pc:docMk/>
            <pc:sldMk cId="3786142811" sldId="300"/>
            <ac:spMk id="12" creationId="{D265E373-C6D2-480A-9D40-A1A5F8D6AE1B}"/>
          </ac:spMkLst>
        </pc:spChg>
        <pc:spChg chg="mod">
          <ac:chgData name="Mike Bloys" userId="1248c4d8-7b2b-4b32-b8bd-163ae845f9bb" providerId="ADAL" clId="{91FB74FC-7CAD-491A-B0A7-02FB548AD763}" dt="2021-10-18T11:30:33.827" v="139" actId="1076"/>
          <ac:spMkLst>
            <pc:docMk/>
            <pc:sldMk cId="3786142811" sldId="300"/>
            <ac:spMk id="13" creationId="{6BB90B5A-5D1C-4FF8-963E-4AD078F39E44}"/>
          </ac:spMkLst>
        </pc:spChg>
        <pc:spChg chg="mod">
          <ac:chgData name="Mike Bloys" userId="1248c4d8-7b2b-4b32-b8bd-163ae845f9bb" providerId="ADAL" clId="{91FB74FC-7CAD-491A-B0A7-02FB548AD763}" dt="2021-10-18T11:30:49.994" v="145" actId="1076"/>
          <ac:spMkLst>
            <pc:docMk/>
            <pc:sldMk cId="3786142811" sldId="300"/>
            <ac:spMk id="78" creationId="{BB07F8D3-4341-4766-8988-E80AAD842FC1}"/>
          </ac:spMkLst>
        </pc:spChg>
        <pc:spChg chg="mod">
          <ac:chgData name="Mike Bloys" userId="1248c4d8-7b2b-4b32-b8bd-163ae845f9bb" providerId="ADAL" clId="{91FB74FC-7CAD-491A-B0A7-02FB548AD763}" dt="2021-10-18T11:30:54.170" v="146" actId="1076"/>
          <ac:spMkLst>
            <pc:docMk/>
            <pc:sldMk cId="3786142811" sldId="300"/>
            <ac:spMk id="79" creationId="{85C9DEA5-2459-4459-889A-6ED2AE244B82}"/>
          </ac:spMkLst>
        </pc:spChg>
        <pc:spChg chg="mod">
          <ac:chgData name="Mike Bloys" userId="1248c4d8-7b2b-4b32-b8bd-163ae845f9bb" providerId="ADAL" clId="{91FB74FC-7CAD-491A-B0A7-02FB548AD763}" dt="2021-10-18T11:31:08.298" v="152" actId="1076"/>
          <ac:spMkLst>
            <pc:docMk/>
            <pc:sldMk cId="3786142811" sldId="300"/>
            <ac:spMk id="92" creationId="{4CF7C6ED-09AC-49F4-B3C2-746E57A66237}"/>
          </ac:spMkLst>
        </pc:spChg>
        <pc:spChg chg="mod">
          <ac:chgData name="Mike Bloys" userId="1248c4d8-7b2b-4b32-b8bd-163ae845f9bb" providerId="ADAL" clId="{91FB74FC-7CAD-491A-B0A7-02FB548AD763}" dt="2021-10-18T11:31:08.298" v="152" actId="1076"/>
          <ac:spMkLst>
            <pc:docMk/>
            <pc:sldMk cId="3786142811" sldId="300"/>
            <ac:spMk id="93" creationId="{53899ED1-28C0-4511-959A-866CCBE523DB}"/>
          </ac:spMkLst>
        </pc:spChg>
        <pc:spChg chg="mod">
          <ac:chgData name="Mike Bloys" userId="1248c4d8-7b2b-4b32-b8bd-163ae845f9bb" providerId="ADAL" clId="{91FB74FC-7CAD-491A-B0A7-02FB548AD763}" dt="2021-10-18T11:31:47.443" v="161" actId="1076"/>
          <ac:spMkLst>
            <pc:docMk/>
            <pc:sldMk cId="3786142811" sldId="300"/>
            <ac:spMk id="189" creationId="{C3833C43-8ED1-404D-A1DD-E8797D0BBECF}"/>
          </ac:spMkLst>
        </pc:spChg>
        <pc:cxnChg chg="mod">
          <ac:chgData name="Mike Bloys" userId="1248c4d8-7b2b-4b32-b8bd-163ae845f9bb" providerId="ADAL" clId="{91FB74FC-7CAD-491A-B0A7-02FB548AD763}" dt="2021-10-18T11:31:41.043" v="159" actId="1076"/>
          <ac:cxnSpMkLst>
            <pc:docMk/>
            <pc:sldMk cId="3786142811" sldId="300"/>
            <ac:cxnSpMk id="191" creationId="{13CA5E6E-65B8-4996-940A-E8E731C718B3}"/>
          </ac:cxnSpMkLst>
        </pc:cxnChg>
      </pc:sldChg>
      <pc:sldChg chg="modSp mod">
        <pc:chgData name="Mike Bloys" userId="1248c4d8-7b2b-4b32-b8bd-163ae845f9bb" providerId="ADAL" clId="{91FB74FC-7CAD-491A-B0A7-02FB548AD763}" dt="2021-10-18T11:33:03.603" v="198" actId="1037"/>
        <pc:sldMkLst>
          <pc:docMk/>
          <pc:sldMk cId="3873837504" sldId="301"/>
        </pc:sldMkLst>
        <pc:spChg chg="mod">
          <ac:chgData name="Mike Bloys" userId="1248c4d8-7b2b-4b32-b8bd-163ae845f9bb" providerId="ADAL" clId="{91FB74FC-7CAD-491A-B0A7-02FB548AD763}" dt="2021-10-18T11:33:03.603" v="198" actId="1037"/>
          <ac:spMkLst>
            <pc:docMk/>
            <pc:sldMk cId="3873837504" sldId="301"/>
            <ac:spMk id="12" creationId="{D265E373-C6D2-480A-9D40-A1A5F8D6AE1B}"/>
          </ac:spMkLst>
        </pc:spChg>
        <pc:spChg chg="mod">
          <ac:chgData name="Mike Bloys" userId="1248c4d8-7b2b-4b32-b8bd-163ae845f9bb" providerId="ADAL" clId="{91FB74FC-7CAD-491A-B0A7-02FB548AD763}" dt="2021-10-18T11:33:03.603" v="198" actId="1037"/>
          <ac:spMkLst>
            <pc:docMk/>
            <pc:sldMk cId="3873837504" sldId="301"/>
            <ac:spMk id="13" creationId="{6BB90B5A-5D1C-4FF8-963E-4AD078F39E44}"/>
          </ac:spMkLst>
        </pc:spChg>
        <pc:spChg chg="mod">
          <ac:chgData name="Mike Bloys" userId="1248c4d8-7b2b-4b32-b8bd-163ae845f9bb" providerId="ADAL" clId="{91FB74FC-7CAD-491A-B0A7-02FB548AD763}" dt="2021-10-18T11:32:45.121" v="187" actId="1037"/>
          <ac:spMkLst>
            <pc:docMk/>
            <pc:sldMk cId="3873837504" sldId="301"/>
            <ac:spMk id="78" creationId="{BB07F8D3-4341-4766-8988-E80AAD842FC1}"/>
          </ac:spMkLst>
        </pc:spChg>
        <pc:spChg chg="mod">
          <ac:chgData name="Mike Bloys" userId="1248c4d8-7b2b-4b32-b8bd-163ae845f9bb" providerId="ADAL" clId="{91FB74FC-7CAD-491A-B0A7-02FB548AD763}" dt="2021-10-18T11:32:45.121" v="187" actId="1037"/>
          <ac:spMkLst>
            <pc:docMk/>
            <pc:sldMk cId="3873837504" sldId="301"/>
            <ac:spMk id="79" creationId="{85C9DEA5-2459-4459-889A-6ED2AE244B82}"/>
          </ac:spMkLst>
        </pc:spChg>
        <pc:spChg chg="mod">
          <ac:chgData name="Mike Bloys" userId="1248c4d8-7b2b-4b32-b8bd-163ae845f9bb" providerId="ADAL" clId="{91FB74FC-7CAD-491A-B0A7-02FB548AD763}" dt="2021-10-18T11:32:45.121" v="187" actId="1037"/>
          <ac:spMkLst>
            <pc:docMk/>
            <pc:sldMk cId="3873837504" sldId="301"/>
            <ac:spMk id="92" creationId="{4CF7C6ED-09AC-49F4-B3C2-746E57A66237}"/>
          </ac:spMkLst>
        </pc:spChg>
        <pc:spChg chg="mod">
          <ac:chgData name="Mike Bloys" userId="1248c4d8-7b2b-4b32-b8bd-163ae845f9bb" providerId="ADAL" clId="{91FB74FC-7CAD-491A-B0A7-02FB548AD763}" dt="2021-10-18T11:32:45.121" v="187" actId="1037"/>
          <ac:spMkLst>
            <pc:docMk/>
            <pc:sldMk cId="3873837504" sldId="301"/>
            <ac:spMk id="93" creationId="{53899ED1-28C0-4511-959A-866CCBE523DB}"/>
          </ac:spMkLst>
        </pc:spChg>
        <pc:spChg chg="mod">
          <ac:chgData name="Mike Bloys" userId="1248c4d8-7b2b-4b32-b8bd-163ae845f9bb" providerId="ADAL" clId="{91FB74FC-7CAD-491A-B0A7-02FB548AD763}" dt="2021-10-15T15:57:58.207" v="109" actId="1076"/>
          <ac:spMkLst>
            <pc:docMk/>
            <pc:sldMk cId="3873837504" sldId="301"/>
            <ac:spMk id="189" creationId="{C3833C43-8ED1-404D-A1DD-E8797D0BBECF}"/>
          </ac:spMkLst>
        </pc:spChg>
        <pc:cxnChg chg="mod">
          <ac:chgData name="Mike Bloys" userId="1248c4d8-7b2b-4b32-b8bd-163ae845f9bb" providerId="ADAL" clId="{91FB74FC-7CAD-491A-B0A7-02FB548AD763}" dt="2021-10-15T15:57:39.461" v="106" actId="14861"/>
          <ac:cxnSpMkLst>
            <pc:docMk/>
            <pc:sldMk cId="3873837504" sldId="301"/>
            <ac:cxnSpMk id="10" creationId="{5631EB2B-4158-4A0D-AD58-F414CFFA0826}"/>
          </ac:cxnSpMkLst>
        </pc:cxnChg>
        <pc:cxnChg chg="mod">
          <ac:chgData name="Mike Bloys" userId="1248c4d8-7b2b-4b32-b8bd-163ae845f9bb" providerId="ADAL" clId="{91FB74FC-7CAD-491A-B0A7-02FB548AD763}" dt="2021-10-15T15:58:12.615" v="111" actId="14100"/>
          <ac:cxnSpMkLst>
            <pc:docMk/>
            <pc:sldMk cId="3873837504" sldId="301"/>
            <ac:cxnSpMk id="130" creationId="{F473A4D0-B690-4A7F-8821-B89A3ED8E8F6}"/>
          </ac:cxnSpMkLst>
        </pc:cxnChg>
        <pc:cxnChg chg="mod">
          <ac:chgData name="Mike Bloys" userId="1248c4d8-7b2b-4b32-b8bd-163ae845f9bb" providerId="ADAL" clId="{91FB74FC-7CAD-491A-B0A7-02FB548AD763}" dt="2021-10-15T15:57:53.407" v="108" actId="1076"/>
          <ac:cxnSpMkLst>
            <pc:docMk/>
            <pc:sldMk cId="3873837504" sldId="301"/>
            <ac:cxnSpMk id="191" creationId="{13CA5E6E-65B8-4996-940A-E8E731C718B3}"/>
          </ac:cxnSpMkLst>
        </pc:cxnChg>
      </pc:sldChg>
      <pc:sldChg chg="modSp mod">
        <pc:chgData name="Mike Bloys" userId="1248c4d8-7b2b-4b32-b8bd-163ae845f9bb" providerId="ADAL" clId="{91FB74FC-7CAD-491A-B0A7-02FB548AD763}" dt="2021-10-18T11:32:22.558" v="175" actId="692"/>
        <pc:sldMkLst>
          <pc:docMk/>
          <pc:sldMk cId="2144973562" sldId="302"/>
        </pc:sldMkLst>
        <pc:spChg chg="mod">
          <ac:chgData name="Mike Bloys" userId="1248c4d8-7b2b-4b32-b8bd-163ae845f9bb" providerId="ADAL" clId="{91FB74FC-7CAD-491A-B0A7-02FB548AD763}" dt="2021-10-18T11:32:14.413" v="174" actId="1037"/>
          <ac:spMkLst>
            <pc:docMk/>
            <pc:sldMk cId="2144973562" sldId="302"/>
            <ac:spMk id="92" creationId="{4CF7C6ED-09AC-49F4-B3C2-746E57A66237}"/>
          </ac:spMkLst>
        </pc:spChg>
        <pc:spChg chg="mod">
          <ac:chgData name="Mike Bloys" userId="1248c4d8-7b2b-4b32-b8bd-163ae845f9bb" providerId="ADAL" clId="{91FB74FC-7CAD-491A-B0A7-02FB548AD763}" dt="2021-10-18T11:32:14.413" v="174" actId="1037"/>
          <ac:spMkLst>
            <pc:docMk/>
            <pc:sldMk cId="2144973562" sldId="302"/>
            <ac:spMk id="93" creationId="{53899ED1-28C0-4511-959A-866CCBE523DB}"/>
          </ac:spMkLst>
        </pc:spChg>
        <pc:cxnChg chg="mod">
          <ac:chgData name="Mike Bloys" userId="1248c4d8-7b2b-4b32-b8bd-163ae845f9bb" providerId="ADAL" clId="{91FB74FC-7CAD-491A-B0A7-02FB548AD763}" dt="2021-10-18T11:32:22.558" v="175" actId="692"/>
          <ac:cxnSpMkLst>
            <pc:docMk/>
            <pc:sldMk cId="2144973562" sldId="302"/>
            <ac:cxnSpMk id="191" creationId="{13CA5E6E-65B8-4996-940A-E8E731C718B3}"/>
          </ac:cxnSpMkLst>
        </pc:cxnChg>
      </pc:sldChg>
      <pc:sldChg chg="modSp mod">
        <pc:chgData name="Mike Bloys" userId="1248c4d8-7b2b-4b32-b8bd-163ae845f9bb" providerId="ADAL" clId="{91FB74FC-7CAD-491A-B0A7-02FB548AD763}" dt="2021-10-19T10:20:07.995" v="204" actId="20577"/>
        <pc:sldMkLst>
          <pc:docMk/>
          <pc:sldMk cId="570485884" sldId="303"/>
        </pc:sldMkLst>
        <pc:spChg chg="mod">
          <ac:chgData name="Mike Bloys" userId="1248c4d8-7b2b-4b32-b8bd-163ae845f9bb" providerId="ADAL" clId="{91FB74FC-7CAD-491A-B0A7-02FB548AD763}" dt="2021-10-19T10:19:53.253" v="202" actId="20577"/>
          <ac:spMkLst>
            <pc:docMk/>
            <pc:sldMk cId="570485884" sldId="303"/>
            <ac:spMk id="4" creationId="{00000000-0000-0000-0000-000000000000}"/>
          </ac:spMkLst>
        </pc:spChg>
        <pc:spChg chg="mod">
          <ac:chgData name="Mike Bloys" userId="1248c4d8-7b2b-4b32-b8bd-163ae845f9bb" providerId="ADAL" clId="{91FB74FC-7CAD-491A-B0A7-02FB548AD763}" dt="2021-10-19T10:20:07.995" v="204" actId="20577"/>
          <ac:spMkLst>
            <pc:docMk/>
            <pc:sldMk cId="570485884" sldId="303"/>
            <ac:spMk id="5" creationId="{00000000-0000-0000-0000-000000000000}"/>
          </ac:spMkLst>
        </pc:spChg>
      </pc:sldChg>
      <pc:sldMasterChg chg="delSldLayout modSldLayout">
        <pc:chgData name="Mike Bloys" userId="1248c4d8-7b2b-4b32-b8bd-163ae845f9bb" providerId="ADAL" clId="{91FB74FC-7CAD-491A-B0A7-02FB548AD763}" dt="2021-10-19T10:21:00.515" v="205" actId="2696"/>
        <pc:sldMasterMkLst>
          <pc:docMk/>
          <pc:sldMasterMk cId="3316734550" sldId="2147483648"/>
        </pc:sldMasterMkLst>
        <pc:sldLayoutChg chg="modSp">
          <pc:chgData name="Mike Bloys" userId="1248c4d8-7b2b-4b32-b8bd-163ae845f9bb" providerId="ADAL" clId="{91FB74FC-7CAD-491A-B0A7-02FB548AD763}" dt="2021-10-15T15:43:12.721" v="0" actId="14826"/>
          <pc:sldLayoutMkLst>
            <pc:docMk/>
            <pc:sldMasterMk cId="3316734550" sldId="2147483648"/>
            <pc:sldLayoutMk cId="3886385901" sldId="2147483649"/>
          </pc:sldLayoutMkLst>
          <pc:picChg chg="mod">
            <ac:chgData name="Mike Bloys" userId="1248c4d8-7b2b-4b32-b8bd-163ae845f9bb" providerId="ADAL" clId="{91FB74FC-7CAD-491A-B0A7-02FB548AD763}" dt="2021-10-15T15:43:12.721" v="0" actId="14826"/>
            <ac:picMkLst>
              <pc:docMk/>
              <pc:sldMasterMk cId="3316734550" sldId="2147483648"/>
              <pc:sldLayoutMk cId="3886385901" sldId="2147483649"/>
              <ac:picMk id="3" creationId="{90D79972-1D78-4B93-86F2-49F1846CCBA9}"/>
            </ac:picMkLst>
          </pc:picChg>
        </pc:sldLayoutChg>
        <pc:sldLayoutChg chg="addSp delSp modSp mod">
          <pc:chgData name="Mike Bloys" userId="1248c4d8-7b2b-4b32-b8bd-163ae845f9bb" providerId="ADAL" clId="{91FB74FC-7CAD-491A-B0A7-02FB548AD763}" dt="2021-10-15T15:47:50.132" v="39" actId="207"/>
          <pc:sldLayoutMkLst>
            <pc:docMk/>
            <pc:sldMasterMk cId="3316734550" sldId="2147483648"/>
            <pc:sldLayoutMk cId="2849720375" sldId="2147483652"/>
          </pc:sldLayoutMkLst>
          <pc:spChg chg="mod">
            <ac:chgData name="Mike Bloys" userId="1248c4d8-7b2b-4b32-b8bd-163ae845f9bb" providerId="ADAL" clId="{91FB74FC-7CAD-491A-B0A7-02FB548AD763}" dt="2021-10-15T15:47:44.280" v="38" actId="207"/>
            <ac:spMkLst>
              <pc:docMk/>
              <pc:sldMasterMk cId="3316734550" sldId="2147483648"/>
              <pc:sldLayoutMk cId="2849720375" sldId="2147483652"/>
              <ac:spMk id="8" creationId="{00000000-0000-0000-0000-000000000000}"/>
            </ac:spMkLst>
          </pc:spChg>
          <pc:spChg chg="add mod">
            <ac:chgData name="Mike Bloys" userId="1248c4d8-7b2b-4b32-b8bd-163ae845f9bb" providerId="ADAL" clId="{91FB74FC-7CAD-491A-B0A7-02FB548AD763}" dt="2021-10-15T15:47:32.308" v="36"/>
            <ac:spMkLst>
              <pc:docMk/>
              <pc:sldMasterMk cId="3316734550" sldId="2147483648"/>
              <pc:sldLayoutMk cId="2849720375" sldId="2147483652"/>
              <ac:spMk id="11" creationId="{AE8F9D78-165C-4FE5-8FD5-3A30AE187499}"/>
            </ac:spMkLst>
          </pc:spChg>
          <pc:spChg chg="del">
            <ac:chgData name="Mike Bloys" userId="1248c4d8-7b2b-4b32-b8bd-163ae845f9bb" providerId="ADAL" clId="{91FB74FC-7CAD-491A-B0A7-02FB548AD763}" dt="2021-10-15T15:47:31.568" v="35" actId="478"/>
            <ac:spMkLst>
              <pc:docMk/>
              <pc:sldMasterMk cId="3316734550" sldId="2147483648"/>
              <pc:sldLayoutMk cId="2849720375" sldId="2147483652"/>
              <ac:spMk id="13" creationId="{6FD27F5F-ACCE-A346-B4FD-EA8F166E262C}"/>
            </ac:spMkLst>
          </pc:spChg>
          <pc:picChg chg="del">
            <ac:chgData name="Mike Bloys" userId="1248c4d8-7b2b-4b32-b8bd-163ae845f9bb" providerId="ADAL" clId="{91FB74FC-7CAD-491A-B0A7-02FB548AD763}" dt="2021-10-15T15:47:31.568" v="35" actId="478"/>
            <ac:picMkLst>
              <pc:docMk/>
              <pc:sldMasterMk cId="3316734550" sldId="2147483648"/>
              <pc:sldLayoutMk cId="2849720375" sldId="2147483652"/>
              <ac:picMk id="9" creationId="{E9BF3163-B619-6A47-BDEB-186C220AEE89}"/>
            </ac:picMkLst>
          </pc:picChg>
          <pc:picChg chg="add mod">
            <ac:chgData name="Mike Bloys" userId="1248c4d8-7b2b-4b32-b8bd-163ae845f9bb" providerId="ADAL" clId="{91FB74FC-7CAD-491A-B0A7-02FB548AD763}" dt="2021-10-15T15:47:32.308" v="36"/>
            <ac:picMkLst>
              <pc:docMk/>
              <pc:sldMasterMk cId="3316734550" sldId="2147483648"/>
              <pc:sldLayoutMk cId="2849720375" sldId="2147483652"/>
              <ac:picMk id="10" creationId="{D93E11D8-8C63-431E-8A7F-95B3A060AE69}"/>
            </ac:picMkLst>
          </pc:picChg>
          <pc:picChg chg="mod">
            <ac:chgData name="Mike Bloys" userId="1248c4d8-7b2b-4b32-b8bd-163ae845f9bb" providerId="ADAL" clId="{91FB74FC-7CAD-491A-B0A7-02FB548AD763}" dt="2021-10-15T15:47:50.132" v="39" actId="207"/>
            <ac:picMkLst>
              <pc:docMk/>
              <pc:sldMasterMk cId="3316734550" sldId="2147483648"/>
              <pc:sldLayoutMk cId="2849720375" sldId="2147483652"/>
              <ac:picMk id="12" creationId="{BD5F0E63-5239-6047-97DA-E8C99BB50831}"/>
            </ac:picMkLst>
          </pc:picChg>
        </pc:sldLayoutChg>
        <pc:sldLayoutChg chg="addSp delSp modSp mod">
          <pc:chgData name="Mike Bloys" userId="1248c4d8-7b2b-4b32-b8bd-163ae845f9bb" providerId="ADAL" clId="{91FB74FC-7CAD-491A-B0A7-02FB548AD763}" dt="2021-10-15T15:47:09.460" v="34" actId="207"/>
          <pc:sldLayoutMkLst>
            <pc:docMk/>
            <pc:sldMasterMk cId="3316734550" sldId="2147483648"/>
            <pc:sldLayoutMk cId="4180777422" sldId="2147483653"/>
          </pc:sldLayoutMkLst>
          <pc:spChg chg="del">
            <ac:chgData name="Mike Bloys" userId="1248c4d8-7b2b-4b32-b8bd-163ae845f9bb" providerId="ADAL" clId="{91FB74FC-7CAD-491A-B0A7-02FB548AD763}" dt="2021-10-15T15:46:20.963" v="1" actId="478"/>
            <ac:spMkLst>
              <pc:docMk/>
              <pc:sldMasterMk cId="3316734550" sldId="2147483648"/>
              <pc:sldLayoutMk cId="4180777422" sldId="2147483653"/>
              <ac:spMk id="9" creationId="{80AF52B0-71FF-4CA8-B347-B2975381DBCD}"/>
            </ac:spMkLst>
          </pc:spChg>
          <pc:spChg chg="add mod">
            <ac:chgData name="Mike Bloys" userId="1248c4d8-7b2b-4b32-b8bd-163ae845f9bb" providerId="ADAL" clId="{91FB74FC-7CAD-491A-B0A7-02FB548AD763}" dt="2021-10-15T15:46:41.073" v="32" actId="20577"/>
            <ac:spMkLst>
              <pc:docMk/>
              <pc:sldMasterMk cId="3316734550" sldId="2147483648"/>
              <pc:sldLayoutMk cId="4180777422" sldId="2147483653"/>
              <ac:spMk id="11" creationId="{3011A545-6661-4F27-A565-F15580266992}"/>
            </ac:spMkLst>
          </pc:spChg>
          <pc:spChg chg="mod">
            <ac:chgData name="Mike Bloys" userId="1248c4d8-7b2b-4b32-b8bd-163ae845f9bb" providerId="ADAL" clId="{91FB74FC-7CAD-491A-B0A7-02FB548AD763}" dt="2021-10-15T15:47:09.460" v="34" actId="207"/>
            <ac:spMkLst>
              <pc:docMk/>
              <pc:sldMasterMk cId="3316734550" sldId="2147483648"/>
              <pc:sldLayoutMk cId="4180777422" sldId="2147483653"/>
              <ac:spMk id="27" creationId="{00000000-0000-0000-0000-000000000000}"/>
            </ac:spMkLst>
          </pc:spChg>
          <pc:picChg chg="del">
            <ac:chgData name="Mike Bloys" userId="1248c4d8-7b2b-4b32-b8bd-163ae845f9bb" providerId="ADAL" clId="{91FB74FC-7CAD-491A-B0A7-02FB548AD763}" dt="2021-10-15T15:46:20.963" v="1" actId="478"/>
            <ac:picMkLst>
              <pc:docMk/>
              <pc:sldMasterMk cId="3316734550" sldId="2147483648"/>
              <pc:sldLayoutMk cId="4180777422" sldId="2147483653"/>
              <ac:picMk id="7" creationId="{261806FA-7C3E-8543-AE82-B25DDA01F025}"/>
            </ac:picMkLst>
          </pc:picChg>
          <pc:picChg chg="add mod">
            <ac:chgData name="Mike Bloys" userId="1248c4d8-7b2b-4b32-b8bd-163ae845f9bb" providerId="ADAL" clId="{91FB74FC-7CAD-491A-B0A7-02FB548AD763}" dt="2021-10-15T15:46:21.632" v="2"/>
            <ac:picMkLst>
              <pc:docMk/>
              <pc:sldMasterMk cId="3316734550" sldId="2147483648"/>
              <pc:sldLayoutMk cId="4180777422" sldId="2147483653"/>
              <ac:picMk id="8" creationId="{42CBE51E-10FF-4E0E-B671-59B3BE8FF165}"/>
            </ac:picMkLst>
          </pc:picChg>
          <pc:picChg chg="mod">
            <ac:chgData name="Mike Bloys" userId="1248c4d8-7b2b-4b32-b8bd-163ae845f9bb" providerId="ADAL" clId="{91FB74FC-7CAD-491A-B0A7-02FB548AD763}" dt="2021-10-15T15:47:02.086" v="33" actId="207"/>
            <ac:picMkLst>
              <pc:docMk/>
              <pc:sldMasterMk cId="3316734550" sldId="2147483648"/>
              <pc:sldLayoutMk cId="4180777422" sldId="2147483653"/>
              <ac:picMk id="10" creationId="{2009F003-D16B-D842-A3AD-5C3DB0D54A5D}"/>
            </ac:picMkLst>
          </pc:picChg>
        </pc:sldLayoutChg>
        <pc:sldLayoutChg chg="addSp delSp modSp mod">
          <pc:chgData name="Mike Bloys" userId="1248c4d8-7b2b-4b32-b8bd-163ae845f9bb" providerId="ADAL" clId="{91FB74FC-7CAD-491A-B0A7-02FB548AD763}" dt="2021-10-15T15:48:21.889" v="50" actId="207"/>
          <pc:sldLayoutMkLst>
            <pc:docMk/>
            <pc:sldMasterMk cId="3316734550" sldId="2147483648"/>
            <pc:sldLayoutMk cId="3315833090" sldId="2147483656"/>
          </pc:sldLayoutMkLst>
          <pc:spChg chg="add mod">
            <ac:chgData name="Mike Bloys" userId="1248c4d8-7b2b-4b32-b8bd-163ae845f9bb" providerId="ADAL" clId="{91FB74FC-7CAD-491A-B0A7-02FB548AD763}" dt="2021-10-15T15:48:13.668" v="48"/>
            <ac:spMkLst>
              <pc:docMk/>
              <pc:sldMasterMk cId="3316734550" sldId="2147483648"/>
              <pc:sldLayoutMk cId="3315833090" sldId="2147483656"/>
              <ac:spMk id="8" creationId="{C1B2B057-F728-4BCD-A372-A0333ACF5E0B}"/>
            </ac:spMkLst>
          </pc:spChg>
          <pc:spChg chg="del">
            <ac:chgData name="Mike Bloys" userId="1248c4d8-7b2b-4b32-b8bd-163ae845f9bb" providerId="ADAL" clId="{91FB74FC-7CAD-491A-B0A7-02FB548AD763}" dt="2021-10-15T15:48:13.202" v="47" actId="478"/>
            <ac:spMkLst>
              <pc:docMk/>
              <pc:sldMasterMk cId="3316734550" sldId="2147483648"/>
              <pc:sldLayoutMk cId="3315833090" sldId="2147483656"/>
              <ac:spMk id="10" creationId="{D7C50F87-CCB0-9142-887C-887EA858C574}"/>
            </ac:spMkLst>
          </pc:spChg>
          <pc:spChg chg="mod">
            <ac:chgData name="Mike Bloys" userId="1248c4d8-7b2b-4b32-b8bd-163ae845f9bb" providerId="ADAL" clId="{91FB74FC-7CAD-491A-B0A7-02FB548AD763}" dt="2021-10-15T15:48:21.889" v="50" actId="207"/>
            <ac:spMkLst>
              <pc:docMk/>
              <pc:sldMasterMk cId="3316734550" sldId="2147483648"/>
              <pc:sldLayoutMk cId="3315833090" sldId="2147483656"/>
              <ac:spMk id="25" creationId="{00000000-0000-0000-0000-000000000000}"/>
            </ac:spMkLst>
          </pc:spChg>
          <pc:picChg chg="del">
            <ac:chgData name="Mike Bloys" userId="1248c4d8-7b2b-4b32-b8bd-163ae845f9bb" providerId="ADAL" clId="{91FB74FC-7CAD-491A-B0A7-02FB548AD763}" dt="2021-10-15T15:48:13.202" v="47" actId="478"/>
            <ac:picMkLst>
              <pc:docMk/>
              <pc:sldMasterMk cId="3316734550" sldId="2147483648"/>
              <pc:sldLayoutMk cId="3315833090" sldId="2147483656"/>
              <ac:picMk id="6" creationId="{3E732CD1-CBF6-6049-8EEB-8C4CDE51B8E8}"/>
            </ac:picMkLst>
          </pc:picChg>
          <pc:picChg chg="add mod">
            <ac:chgData name="Mike Bloys" userId="1248c4d8-7b2b-4b32-b8bd-163ae845f9bb" providerId="ADAL" clId="{91FB74FC-7CAD-491A-B0A7-02FB548AD763}" dt="2021-10-15T15:48:13.668" v="48"/>
            <ac:picMkLst>
              <pc:docMk/>
              <pc:sldMasterMk cId="3316734550" sldId="2147483648"/>
              <pc:sldLayoutMk cId="3315833090" sldId="2147483656"/>
              <ac:picMk id="7" creationId="{1C1A2AC6-129C-4E85-AF02-9999DE272946}"/>
            </ac:picMkLst>
          </pc:picChg>
        </pc:sldLayoutChg>
        <pc:sldLayoutChg chg="addSp delSp modSp mod">
          <pc:chgData name="Mike Bloys" userId="1248c4d8-7b2b-4b32-b8bd-163ae845f9bb" providerId="ADAL" clId="{91FB74FC-7CAD-491A-B0A7-02FB548AD763}" dt="2021-10-15T15:48:32.434" v="53" actId="207"/>
          <pc:sldLayoutMkLst>
            <pc:docMk/>
            <pc:sldMasterMk cId="3316734550" sldId="2147483648"/>
            <pc:sldLayoutMk cId="78951202" sldId="2147483665"/>
          </pc:sldLayoutMkLst>
          <pc:spChg chg="add mod">
            <ac:chgData name="Mike Bloys" userId="1248c4d8-7b2b-4b32-b8bd-163ae845f9bb" providerId="ADAL" clId="{91FB74FC-7CAD-491A-B0A7-02FB548AD763}" dt="2021-10-15T15:48:28.901" v="52"/>
            <ac:spMkLst>
              <pc:docMk/>
              <pc:sldMasterMk cId="3316734550" sldId="2147483648"/>
              <pc:sldLayoutMk cId="78951202" sldId="2147483665"/>
              <ac:spMk id="9" creationId="{2054FC42-2D2B-4F81-8727-1974B16BD20F}"/>
            </ac:spMkLst>
          </pc:spChg>
          <pc:spChg chg="del">
            <ac:chgData name="Mike Bloys" userId="1248c4d8-7b2b-4b32-b8bd-163ae845f9bb" providerId="ADAL" clId="{91FB74FC-7CAD-491A-B0A7-02FB548AD763}" dt="2021-10-15T15:48:28.433" v="51" actId="478"/>
            <ac:spMkLst>
              <pc:docMk/>
              <pc:sldMasterMk cId="3316734550" sldId="2147483648"/>
              <pc:sldLayoutMk cId="78951202" sldId="2147483665"/>
              <ac:spMk id="11" creationId="{52EACD26-0AE9-A141-9478-5719E13BE996}"/>
            </ac:spMkLst>
          </pc:spChg>
          <pc:picChg chg="add mod">
            <ac:chgData name="Mike Bloys" userId="1248c4d8-7b2b-4b32-b8bd-163ae845f9bb" providerId="ADAL" clId="{91FB74FC-7CAD-491A-B0A7-02FB548AD763}" dt="2021-10-15T15:48:28.901" v="52"/>
            <ac:picMkLst>
              <pc:docMk/>
              <pc:sldMasterMk cId="3316734550" sldId="2147483648"/>
              <pc:sldLayoutMk cId="78951202" sldId="2147483665"/>
              <ac:picMk id="6" creationId="{C6D02EB8-B0B5-4CF3-BCC2-B7BCF276F456}"/>
            </ac:picMkLst>
          </pc:picChg>
          <pc:picChg chg="del">
            <ac:chgData name="Mike Bloys" userId="1248c4d8-7b2b-4b32-b8bd-163ae845f9bb" providerId="ADAL" clId="{91FB74FC-7CAD-491A-B0A7-02FB548AD763}" dt="2021-10-15T15:48:28.433" v="51" actId="478"/>
            <ac:picMkLst>
              <pc:docMk/>
              <pc:sldMasterMk cId="3316734550" sldId="2147483648"/>
              <pc:sldLayoutMk cId="78951202" sldId="2147483665"/>
              <ac:picMk id="7" creationId="{47145268-D342-934C-907C-54316D5AA81A}"/>
            </ac:picMkLst>
          </pc:picChg>
          <pc:picChg chg="mod">
            <ac:chgData name="Mike Bloys" userId="1248c4d8-7b2b-4b32-b8bd-163ae845f9bb" providerId="ADAL" clId="{91FB74FC-7CAD-491A-B0A7-02FB548AD763}" dt="2021-10-15T15:48:32.434" v="53" actId="207"/>
            <ac:picMkLst>
              <pc:docMk/>
              <pc:sldMasterMk cId="3316734550" sldId="2147483648"/>
              <pc:sldLayoutMk cId="78951202" sldId="2147483665"/>
              <ac:picMk id="10" creationId="{25159C0E-4C8B-794B-BE97-CB316716D170}"/>
            </ac:picMkLst>
          </pc:picChg>
        </pc:sldLayoutChg>
        <pc:sldLayoutChg chg="addSp delSp modSp mod">
          <pc:chgData name="Mike Bloys" userId="1248c4d8-7b2b-4b32-b8bd-163ae845f9bb" providerId="ADAL" clId="{91FB74FC-7CAD-491A-B0A7-02FB548AD763}" dt="2021-10-15T15:49:11.552" v="60" actId="478"/>
          <pc:sldLayoutMkLst>
            <pc:docMk/>
            <pc:sldMasterMk cId="3316734550" sldId="2147483648"/>
            <pc:sldLayoutMk cId="1504358022" sldId="2147483666"/>
          </pc:sldLayoutMkLst>
          <pc:spChg chg="add del mod">
            <ac:chgData name="Mike Bloys" userId="1248c4d8-7b2b-4b32-b8bd-163ae845f9bb" providerId="ADAL" clId="{91FB74FC-7CAD-491A-B0A7-02FB548AD763}" dt="2021-10-15T15:49:11.552" v="60" actId="478"/>
            <ac:spMkLst>
              <pc:docMk/>
              <pc:sldMasterMk cId="3316734550" sldId="2147483648"/>
              <pc:sldLayoutMk cId="1504358022" sldId="2147483666"/>
              <ac:spMk id="7" creationId="{584D4EEA-D4EE-4F9B-BA13-478EC78AE7DE}"/>
            </ac:spMkLst>
          </pc:spChg>
          <pc:cxnChg chg="mod">
            <ac:chgData name="Mike Bloys" userId="1248c4d8-7b2b-4b32-b8bd-163ae845f9bb" providerId="ADAL" clId="{91FB74FC-7CAD-491A-B0A7-02FB548AD763}" dt="2021-10-15T15:49:10.344" v="59" actId="14100"/>
            <ac:cxnSpMkLst>
              <pc:docMk/>
              <pc:sldMasterMk cId="3316734550" sldId="2147483648"/>
              <pc:sldLayoutMk cId="1504358022" sldId="2147483666"/>
              <ac:cxnSpMk id="8" creationId="{00000000-0000-0000-0000-000000000000}"/>
            </ac:cxnSpMkLst>
          </pc:cxnChg>
        </pc:sldLayoutChg>
        <pc:sldLayoutChg chg="addSp delSp modSp mod">
          <pc:chgData name="Mike Bloys" userId="1248c4d8-7b2b-4b32-b8bd-163ae845f9bb" providerId="ADAL" clId="{91FB74FC-7CAD-491A-B0A7-02FB548AD763}" dt="2021-10-15T15:48:08.820" v="46" actId="207"/>
          <pc:sldLayoutMkLst>
            <pc:docMk/>
            <pc:sldMasterMk cId="3316734550" sldId="2147483648"/>
            <pc:sldLayoutMk cId="2777079279" sldId="2147483667"/>
          </pc:sldLayoutMkLst>
          <pc:spChg chg="mod">
            <ac:chgData name="Mike Bloys" userId="1248c4d8-7b2b-4b32-b8bd-163ae845f9bb" providerId="ADAL" clId="{91FB74FC-7CAD-491A-B0A7-02FB548AD763}" dt="2021-10-15T15:48:02.442" v="43" actId="207"/>
            <ac:spMkLst>
              <pc:docMk/>
              <pc:sldMasterMk cId="3316734550" sldId="2147483648"/>
              <pc:sldLayoutMk cId="2777079279" sldId="2147483667"/>
              <ac:spMk id="8" creationId="{00000000-0000-0000-0000-000000000000}"/>
            </ac:spMkLst>
          </pc:spChg>
          <pc:spChg chg="add mod">
            <ac:chgData name="Mike Bloys" userId="1248c4d8-7b2b-4b32-b8bd-163ae845f9bb" providerId="ADAL" clId="{91FB74FC-7CAD-491A-B0A7-02FB548AD763}" dt="2021-10-15T15:47:54.982" v="41"/>
            <ac:spMkLst>
              <pc:docMk/>
              <pc:sldMasterMk cId="3316734550" sldId="2147483648"/>
              <pc:sldLayoutMk cId="2777079279" sldId="2147483667"/>
              <ac:spMk id="11" creationId="{E074A967-EF5A-4B11-9735-43E146A5EF3C}"/>
            </ac:spMkLst>
          </pc:spChg>
          <pc:spChg chg="del">
            <ac:chgData name="Mike Bloys" userId="1248c4d8-7b2b-4b32-b8bd-163ae845f9bb" providerId="ADAL" clId="{91FB74FC-7CAD-491A-B0A7-02FB548AD763}" dt="2021-10-15T15:47:54.465" v="40" actId="478"/>
            <ac:spMkLst>
              <pc:docMk/>
              <pc:sldMasterMk cId="3316734550" sldId="2147483648"/>
              <pc:sldLayoutMk cId="2777079279" sldId="2147483667"/>
              <ac:spMk id="14" creationId="{652867DA-6DDC-0047-B05F-030D571EC948}"/>
            </ac:spMkLst>
          </pc:spChg>
          <pc:picChg chg="add mod">
            <ac:chgData name="Mike Bloys" userId="1248c4d8-7b2b-4b32-b8bd-163ae845f9bb" providerId="ADAL" clId="{91FB74FC-7CAD-491A-B0A7-02FB548AD763}" dt="2021-10-15T15:47:54.982" v="41"/>
            <ac:picMkLst>
              <pc:docMk/>
              <pc:sldMasterMk cId="3316734550" sldId="2147483648"/>
              <pc:sldLayoutMk cId="2777079279" sldId="2147483667"/>
              <ac:picMk id="10" creationId="{98A68674-2234-482C-B763-84C5619FE11A}"/>
            </ac:picMkLst>
          </pc:picChg>
          <pc:picChg chg="del">
            <ac:chgData name="Mike Bloys" userId="1248c4d8-7b2b-4b32-b8bd-163ae845f9bb" providerId="ADAL" clId="{91FB74FC-7CAD-491A-B0A7-02FB548AD763}" dt="2021-10-15T15:47:54.465" v="40" actId="478"/>
            <ac:picMkLst>
              <pc:docMk/>
              <pc:sldMasterMk cId="3316734550" sldId="2147483648"/>
              <pc:sldLayoutMk cId="2777079279" sldId="2147483667"/>
              <ac:picMk id="12" creationId="{67C8D93C-5125-A442-A259-B9EB57261564}"/>
            </ac:picMkLst>
          </pc:picChg>
          <pc:picChg chg="mod">
            <ac:chgData name="Mike Bloys" userId="1248c4d8-7b2b-4b32-b8bd-163ae845f9bb" providerId="ADAL" clId="{91FB74FC-7CAD-491A-B0A7-02FB548AD763}" dt="2021-10-15T15:48:08.820" v="46" actId="207"/>
            <ac:picMkLst>
              <pc:docMk/>
              <pc:sldMasterMk cId="3316734550" sldId="2147483648"/>
              <pc:sldLayoutMk cId="2777079279" sldId="2147483667"/>
              <ac:picMk id="13" creationId="{B45DB6D8-0A2F-294A-B2B2-6A1C6A3059AA}"/>
            </ac:picMkLst>
          </pc:picChg>
        </pc:sldLayoutChg>
        <pc:sldLayoutChg chg="del">
          <pc:chgData name="Mike Bloys" userId="1248c4d8-7b2b-4b32-b8bd-163ae845f9bb" providerId="ADAL" clId="{91FB74FC-7CAD-491A-B0A7-02FB548AD763}" dt="2021-10-19T10:21:00.515" v="205" actId="2696"/>
          <pc:sldLayoutMkLst>
            <pc:docMk/>
            <pc:sldMasterMk cId="3316734550" sldId="2147483648"/>
            <pc:sldLayoutMk cId="1088787320" sldId="2147483668"/>
          </pc:sldLayoutMkLst>
        </pc:sldLayoutChg>
      </pc:sldMasterChg>
    </pc:docChg>
  </pc:docChgLst>
  <pc:docChgLst>
    <pc:chgData name="James Franklin" userId="cf915d05-507f-491f-b4a6-b2aa085ee4b1" providerId="ADAL" clId="{6DB28825-C053-40EE-870F-555114A412F0}"/>
    <pc:docChg chg="custSel modSld">
      <pc:chgData name="James Franklin" userId="cf915d05-507f-491f-b4a6-b2aa085ee4b1" providerId="ADAL" clId="{6DB28825-C053-40EE-870F-555114A412F0}" dt="2020-03-11T09:57:47.729" v="1"/>
      <pc:docMkLst>
        <pc:docMk/>
      </pc:docMkLst>
      <pc:sldChg chg="addCm modCm">
        <pc:chgData name="James Franklin" userId="cf915d05-507f-491f-b4a6-b2aa085ee4b1" providerId="ADAL" clId="{6DB28825-C053-40EE-870F-555114A412F0}" dt="2020-03-11T09:57:47.729" v="1"/>
        <pc:sldMkLst>
          <pc:docMk/>
          <pc:sldMk cId="2021957821" sldId="264"/>
        </pc:sldMkLst>
      </pc:sldChg>
    </pc:docChg>
  </pc:docChgLst>
  <pc:docChgLst>
    <pc:chgData name="James Franklin" userId="cf915d05-507f-491f-b4a6-b2aa085ee4b1" providerId="ADAL" clId="{6CAD0755-6958-48B4-9712-1BA87C0645E4}"/>
    <pc:docChg chg="custSel addSld delSld modSld">
      <pc:chgData name="James Franklin" userId="cf915d05-507f-491f-b4a6-b2aa085ee4b1" providerId="ADAL" clId="{6CAD0755-6958-48B4-9712-1BA87C0645E4}" dt="2021-07-23T09:31:07.627" v="304" actId="20577"/>
      <pc:docMkLst>
        <pc:docMk/>
      </pc:docMkLst>
      <pc:sldChg chg="modSp mod">
        <pc:chgData name="James Franklin" userId="cf915d05-507f-491f-b4a6-b2aa085ee4b1" providerId="ADAL" clId="{6CAD0755-6958-48B4-9712-1BA87C0645E4}" dt="2021-07-19T09:59:20.210" v="59" actId="20577"/>
        <pc:sldMkLst>
          <pc:docMk/>
          <pc:sldMk cId="4090538755" sldId="262"/>
        </pc:sldMkLst>
        <pc:spChg chg="mod">
          <ac:chgData name="James Franklin" userId="cf915d05-507f-491f-b4a6-b2aa085ee4b1" providerId="ADAL" clId="{6CAD0755-6958-48B4-9712-1BA87C0645E4}" dt="2021-07-19T09:59:20.210" v="59" actId="20577"/>
          <ac:spMkLst>
            <pc:docMk/>
            <pc:sldMk cId="4090538755" sldId="262"/>
            <ac:spMk id="4" creationId="{00000000-0000-0000-0000-000000000000}"/>
          </ac:spMkLst>
        </pc:spChg>
      </pc:sldChg>
      <pc:sldChg chg="addSp delSp modSp mod">
        <pc:chgData name="James Franklin" userId="cf915d05-507f-491f-b4a6-b2aa085ee4b1" providerId="ADAL" clId="{6CAD0755-6958-48B4-9712-1BA87C0645E4}" dt="2021-07-23T09:31:07.627" v="304" actId="20577"/>
        <pc:sldMkLst>
          <pc:docMk/>
          <pc:sldMk cId="3236221385" sldId="263"/>
        </pc:sldMkLst>
        <pc:spChg chg="add del mod">
          <ac:chgData name="James Franklin" userId="cf915d05-507f-491f-b4a6-b2aa085ee4b1" providerId="ADAL" clId="{6CAD0755-6958-48B4-9712-1BA87C0645E4}" dt="2021-07-22T12:00:39.716" v="272" actId="478"/>
          <ac:spMkLst>
            <pc:docMk/>
            <pc:sldMk cId="3236221385" sldId="263"/>
            <ac:spMk id="2" creationId="{BD700137-7BA3-4252-9BEB-B40CB67195C5}"/>
          </ac:spMkLst>
        </pc:spChg>
        <pc:spChg chg="mod">
          <ac:chgData name="James Franklin" userId="cf915d05-507f-491f-b4a6-b2aa085ee4b1" providerId="ADAL" clId="{6CAD0755-6958-48B4-9712-1BA87C0645E4}" dt="2021-07-23T09:31:07.627" v="304" actId="20577"/>
          <ac:spMkLst>
            <pc:docMk/>
            <pc:sldMk cId="3236221385" sldId="263"/>
            <ac:spMk id="4" creationId="{00000000-0000-0000-0000-000000000000}"/>
          </ac:spMkLst>
        </pc:spChg>
        <pc:spChg chg="mod">
          <ac:chgData name="James Franklin" userId="cf915d05-507f-491f-b4a6-b2aa085ee4b1" providerId="ADAL" clId="{6CAD0755-6958-48B4-9712-1BA87C0645E4}" dt="2021-07-22T11:37:35.308" v="184" actId="14100"/>
          <ac:spMkLst>
            <pc:docMk/>
            <pc:sldMk cId="3236221385" sldId="263"/>
            <ac:spMk id="10" creationId="{00000000-0000-0000-0000-000000000000}"/>
          </ac:spMkLst>
        </pc:spChg>
        <pc:spChg chg="add mod">
          <ac:chgData name="James Franklin" userId="cf915d05-507f-491f-b4a6-b2aa085ee4b1" providerId="ADAL" clId="{6CAD0755-6958-48B4-9712-1BA87C0645E4}" dt="2021-07-22T12:01:36.106" v="287" actId="6549"/>
          <ac:spMkLst>
            <pc:docMk/>
            <pc:sldMk cId="3236221385" sldId="263"/>
            <ac:spMk id="46" creationId="{21C81F41-9F0B-42B1-B5A2-35F182E75585}"/>
          </ac:spMkLst>
        </pc:spChg>
        <pc:grpChg chg="del mod">
          <ac:chgData name="James Franklin" userId="cf915d05-507f-491f-b4a6-b2aa085ee4b1" providerId="ADAL" clId="{6CAD0755-6958-48B4-9712-1BA87C0645E4}" dt="2021-07-22T12:00:39.716" v="272" actId="478"/>
          <ac:grpSpMkLst>
            <pc:docMk/>
            <pc:sldMk cId="3236221385" sldId="263"/>
            <ac:grpSpMk id="7" creationId="{00000000-0000-0000-0000-000000000000}"/>
          </ac:grpSpMkLst>
        </pc:grpChg>
        <pc:grpChg chg="add mod">
          <ac:chgData name="James Franklin" userId="cf915d05-507f-491f-b4a6-b2aa085ee4b1" providerId="ADAL" clId="{6CAD0755-6958-48B4-9712-1BA87C0645E4}" dt="2021-07-22T12:00:55.068" v="274" actId="1076"/>
          <ac:grpSpMkLst>
            <pc:docMk/>
            <pc:sldMk cId="3236221385" sldId="263"/>
            <ac:grpSpMk id="20" creationId="{F0E8B191-4C55-4796-8FCB-E859763083CE}"/>
          </ac:grpSpMkLst>
        </pc:grpChg>
        <pc:grpChg chg="mod">
          <ac:chgData name="James Franklin" userId="cf915d05-507f-491f-b4a6-b2aa085ee4b1" providerId="ADAL" clId="{6CAD0755-6958-48B4-9712-1BA87C0645E4}" dt="2021-07-22T12:00:49" v="273"/>
          <ac:grpSpMkLst>
            <pc:docMk/>
            <pc:sldMk cId="3236221385" sldId="263"/>
            <ac:grpSpMk id="21" creationId="{9EBEF77B-2147-4259-91FE-39ECFE6F1B3F}"/>
          </ac:grpSpMkLst>
        </pc:grpChg>
        <pc:cxnChg chg="mod">
          <ac:chgData name="James Franklin" userId="cf915d05-507f-491f-b4a6-b2aa085ee4b1" providerId="ADAL" clId="{6CAD0755-6958-48B4-9712-1BA87C0645E4}" dt="2021-07-22T12:00:49" v="273"/>
          <ac:cxnSpMkLst>
            <pc:docMk/>
            <pc:sldMk cId="3236221385" sldId="263"/>
            <ac:cxnSpMk id="22" creationId="{C0E74E25-9F23-440B-90D8-891D355247FF}"/>
          </ac:cxnSpMkLst>
        </pc:cxnChg>
        <pc:cxnChg chg="mod">
          <ac:chgData name="James Franklin" userId="cf915d05-507f-491f-b4a6-b2aa085ee4b1" providerId="ADAL" clId="{6CAD0755-6958-48B4-9712-1BA87C0645E4}" dt="2021-07-22T12:00:49" v="273"/>
          <ac:cxnSpMkLst>
            <pc:docMk/>
            <pc:sldMk cId="3236221385" sldId="263"/>
            <ac:cxnSpMk id="23" creationId="{E60A3048-6432-46C3-A922-5FE5865D6CAB}"/>
          </ac:cxnSpMkLst>
        </pc:cxnChg>
        <pc:cxnChg chg="mod">
          <ac:chgData name="James Franklin" userId="cf915d05-507f-491f-b4a6-b2aa085ee4b1" providerId="ADAL" clId="{6CAD0755-6958-48B4-9712-1BA87C0645E4}" dt="2021-07-22T12:00:49" v="273"/>
          <ac:cxnSpMkLst>
            <pc:docMk/>
            <pc:sldMk cId="3236221385" sldId="263"/>
            <ac:cxnSpMk id="24" creationId="{DA34D7BB-DDFD-4BD4-9155-80D658937C30}"/>
          </ac:cxnSpMkLst>
        </pc:cxnChg>
        <pc:cxnChg chg="mod">
          <ac:chgData name="James Franklin" userId="cf915d05-507f-491f-b4a6-b2aa085ee4b1" providerId="ADAL" clId="{6CAD0755-6958-48B4-9712-1BA87C0645E4}" dt="2021-07-22T12:00:49" v="273"/>
          <ac:cxnSpMkLst>
            <pc:docMk/>
            <pc:sldMk cId="3236221385" sldId="263"/>
            <ac:cxnSpMk id="25" creationId="{05B3ED51-BE6A-485B-B1BB-AB4990778643}"/>
          </ac:cxnSpMkLst>
        </pc:cxnChg>
        <pc:cxnChg chg="mod">
          <ac:chgData name="James Franklin" userId="cf915d05-507f-491f-b4a6-b2aa085ee4b1" providerId="ADAL" clId="{6CAD0755-6958-48B4-9712-1BA87C0645E4}" dt="2021-07-22T12:00:49" v="273"/>
          <ac:cxnSpMkLst>
            <pc:docMk/>
            <pc:sldMk cId="3236221385" sldId="263"/>
            <ac:cxnSpMk id="26" creationId="{EB5A595E-1DFB-4556-AA45-C7F0F723A35F}"/>
          </ac:cxnSpMkLst>
        </pc:cxnChg>
        <pc:cxnChg chg="mod">
          <ac:chgData name="James Franklin" userId="cf915d05-507f-491f-b4a6-b2aa085ee4b1" providerId="ADAL" clId="{6CAD0755-6958-48B4-9712-1BA87C0645E4}" dt="2021-07-22T12:00:49" v="273"/>
          <ac:cxnSpMkLst>
            <pc:docMk/>
            <pc:sldMk cId="3236221385" sldId="263"/>
            <ac:cxnSpMk id="27" creationId="{EEFC7BC2-C38A-4C2D-8774-CD43DE9F222E}"/>
          </ac:cxnSpMkLst>
        </pc:cxnChg>
        <pc:cxnChg chg="mod">
          <ac:chgData name="James Franklin" userId="cf915d05-507f-491f-b4a6-b2aa085ee4b1" providerId="ADAL" clId="{6CAD0755-6958-48B4-9712-1BA87C0645E4}" dt="2021-07-22T12:00:49" v="273"/>
          <ac:cxnSpMkLst>
            <pc:docMk/>
            <pc:sldMk cId="3236221385" sldId="263"/>
            <ac:cxnSpMk id="28" creationId="{E47DB36D-CE17-413F-8104-395BF16A7B71}"/>
          </ac:cxnSpMkLst>
        </pc:cxnChg>
        <pc:cxnChg chg="mod">
          <ac:chgData name="James Franklin" userId="cf915d05-507f-491f-b4a6-b2aa085ee4b1" providerId="ADAL" clId="{6CAD0755-6958-48B4-9712-1BA87C0645E4}" dt="2021-07-22T12:00:49" v="273"/>
          <ac:cxnSpMkLst>
            <pc:docMk/>
            <pc:sldMk cId="3236221385" sldId="263"/>
            <ac:cxnSpMk id="29" creationId="{1F4F9659-93EA-4FAF-81B7-FC1AA9CDC7A5}"/>
          </ac:cxnSpMkLst>
        </pc:cxnChg>
        <pc:cxnChg chg="mod">
          <ac:chgData name="James Franklin" userId="cf915d05-507f-491f-b4a6-b2aa085ee4b1" providerId="ADAL" clId="{6CAD0755-6958-48B4-9712-1BA87C0645E4}" dt="2021-07-22T12:00:49" v="273"/>
          <ac:cxnSpMkLst>
            <pc:docMk/>
            <pc:sldMk cId="3236221385" sldId="263"/>
            <ac:cxnSpMk id="30" creationId="{B32C9F15-4559-48C5-AA88-065A4F28177A}"/>
          </ac:cxnSpMkLst>
        </pc:cxnChg>
        <pc:cxnChg chg="mod">
          <ac:chgData name="James Franklin" userId="cf915d05-507f-491f-b4a6-b2aa085ee4b1" providerId="ADAL" clId="{6CAD0755-6958-48B4-9712-1BA87C0645E4}" dt="2021-07-22T12:00:49" v="273"/>
          <ac:cxnSpMkLst>
            <pc:docMk/>
            <pc:sldMk cId="3236221385" sldId="263"/>
            <ac:cxnSpMk id="31" creationId="{45BEF144-2EF3-41C3-BB56-F3CA52B0922D}"/>
          </ac:cxnSpMkLst>
        </pc:cxnChg>
        <pc:cxnChg chg="mod">
          <ac:chgData name="James Franklin" userId="cf915d05-507f-491f-b4a6-b2aa085ee4b1" providerId="ADAL" clId="{6CAD0755-6958-48B4-9712-1BA87C0645E4}" dt="2021-07-22T12:00:49" v="273"/>
          <ac:cxnSpMkLst>
            <pc:docMk/>
            <pc:sldMk cId="3236221385" sldId="263"/>
            <ac:cxnSpMk id="32" creationId="{AF624615-58E0-4E88-B6AE-F9D237B0805F}"/>
          </ac:cxnSpMkLst>
        </pc:cxnChg>
        <pc:cxnChg chg="mod">
          <ac:chgData name="James Franklin" userId="cf915d05-507f-491f-b4a6-b2aa085ee4b1" providerId="ADAL" clId="{6CAD0755-6958-48B4-9712-1BA87C0645E4}" dt="2021-07-22T12:00:49" v="273"/>
          <ac:cxnSpMkLst>
            <pc:docMk/>
            <pc:sldMk cId="3236221385" sldId="263"/>
            <ac:cxnSpMk id="33" creationId="{7F125687-0B69-455D-88FE-D469508471F3}"/>
          </ac:cxnSpMkLst>
        </pc:cxnChg>
        <pc:cxnChg chg="add mod">
          <ac:chgData name="James Franklin" userId="cf915d05-507f-491f-b4a6-b2aa085ee4b1" providerId="ADAL" clId="{6CAD0755-6958-48B4-9712-1BA87C0645E4}" dt="2021-07-22T12:00:55.068" v="274" actId="1076"/>
          <ac:cxnSpMkLst>
            <pc:docMk/>
            <pc:sldMk cId="3236221385" sldId="263"/>
            <ac:cxnSpMk id="34" creationId="{414E5194-634A-4C79-9123-4BD05BF08632}"/>
          </ac:cxnSpMkLst>
        </pc:cxnChg>
        <pc:cxnChg chg="add mod">
          <ac:chgData name="James Franklin" userId="cf915d05-507f-491f-b4a6-b2aa085ee4b1" providerId="ADAL" clId="{6CAD0755-6958-48B4-9712-1BA87C0645E4}" dt="2021-07-22T12:00:55.068" v="274" actId="1076"/>
          <ac:cxnSpMkLst>
            <pc:docMk/>
            <pc:sldMk cId="3236221385" sldId="263"/>
            <ac:cxnSpMk id="35" creationId="{DD25DA01-58CB-4A73-835D-016FF8124F0D}"/>
          </ac:cxnSpMkLst>
        </pc:cxnChg>
        <pc:cxnChg chg="add mod">
          <ac:chgData name="James Franklin" userId="cf915d05-507f-491f-b4a6-b2aa085ee4b1" providerId="ADAL" clId="{6CAD0755-6958-48B4-9712-1BA87C0645E4}" dt="2021-07-22T12:00:55.068" v="274" actId="1076"/>
          <ac:cxnSpMkLst>
            <pc:docMk/>
            <pc:sldMk cId="3236221385" sldId="263"/>
            <ac:cxnSpMk id="36" creationId="{31C3C616-9517-42FB-939B-BF92B6E9DC9A}"/>
          </ac:cxnSpMkLst>
        </pc:cxnChg>
        <pc:cxnChg chg="add mod">
          <ac:chgData name="James Franklin" userId="cf915d05-507f-491f-b4a6-b2aa085ee4b1" providerId="ADAL" clId="{6CAD0755-6958-48B4-9712-1BA87C0645E4}" dt="2021-07-22T12:00:55.068" v="274" actId="1076"/>
          <ac:cxnSpMkLst>
            <pc:docMk/>
            <pc:sldMk cId="3236221385" sldId="263"/>
            <ac:cxnSpMk id="37" creationId="{2ACF326F-E999-42F0-A709-C41D77473BC8}"/>
          </ac:cxnSpMkLst>
        </pc:cxnChg>
        <pc:cxnChg chg="add mod">
          <ac:chgData name="James Franklin" userId="cf915d05-507f-491f-b4a6-b2aa085ee4b1" providerId="ADAL" clId="{6CAD0755-6958-48B4-9712-1BA87C0645E4}" dt="2021-07-22T12:00:55.068" v="274" actId="1076"/>
          <ac:cxnSpMkLst>
            <pc:docMk/>
            <pc:sldMk cId="3236221385" sldId="263"/>
            <ac:cxnSpMk id="38" creationId="{775467E7-1CA9-46E4-8A70-E64817E0C795}"/>
          </ac:cxnSpMkLst>
        </pc:cxnChg>
        <pc:cxnChg chg="add mod">
          <ac:chgData name="James Franklin" userId="cf915d05-507f-491f-b4a6-b2aa085ee4b1" providerId="ADAL" clId="{6CAD0755-6958-48B4-9712-1BA87C0645E4}" dt="2021-07-22T12:00:55.068" v="274" actId="1076"/>
          <ac:cxnSpMkLst>
            <pc:docMk/>
            <pc:sldMk cId="3236221385" sldId="263"/>
            <ac:cxnSpMk id="39" creationId="{DCE89661-608B-4729-88D8-34DC9752D2EF}"/>
          </ac:cxnSpMkLst>
        </pc:cxnChg>
        <pc:cxnChg chg="add mod">
          <ac:chgData name="James Franklin" userId="cf915d05-507f-491f-b4a6-b2aa085ee4b1" providerId="ADAL" clId="{6CAD0755-6958-48B4-9712-1BA87C0645E4}" dt="2021-07-22T12:00:55.068" v="274" actId="1076"/>
          <ac:cxnSpMkLst>
            <pc:docMk/>
            <pc:sldMk cId="3236221385" sldId="263"/>
            <ac:cxnSpMk id="40" creationId="{34D88F67-66FB-471C-8193-3F21A5E25F7A}"/>
          </ac:cxnSpMkLst>
        </pc:cxnChg>
        <pc:cxnChg chg="add mod">
          <ac:chgData name="James Franklin" userId="cf915d05-507f-491f-b4a6-b2aa085ee4b1" providerId="ADAL" clId="{6CAD0755-6958-48B4-9712-1BA87C0645E4}" dt="2021-07-22T12:00:55.068" v="274" actId="1076"/>
          <ac:cxnSpMkLst>
            <pc:docMk/>
            <pc:sldMk cId="3236221385" sldId="263"/>
            <ac:cxnSpMk id="41" creationId="{8989AB5B-EB3E-4C54-A162-75BA5DBC0BA1}"/>
          </ac:cxnSpMkLst>
        </pc:cxnChg>
        <pc:cxnChg chg="add mod">
          <ac:chgData name="James Franklin" userId="cf915d05-507f-491f-b4a6-b2aa085ee4b1" providerId="ADAL" clId="{6CAD0755-6958-48B4-9712-1BA87C0645E4}" dt="2021-07-22T12:00:55.068" v="274" actId="1076"/>
          <ac:cxnSpMkLst>
            <pc:docMk/>
            <pc:sldMk cId="3236221385" sldId="263"/>
            <ac:cxnSpMk id="42" creationId="{4BDD9A3C-F119-4D3B-BDE9-4B7E99549211}"/>
          </ac:cxnSpMkLst>
        </pc:cxnChg>
        <pc:cxnChg chg="add mod">
          <ac:chgData name="James Franklin" userId="cf915d05-507f-491f-b4a6-b2aa085ee4b1" providerId="ADAL" clId="{6CAD0755-6958-48B4-9712-1BA87C0645E4}" dt="2021-07-22T12:00:55.068" v="274" actId="1076"/>
          <ac:cxnSpMkLst>
            <pc:docMk/>
            <pc:sldMk cId="3236221385" sldId="263"/>
            <ac:cxnSpMk id="43" creationId="{C9967231-9375-482B-AB58-513CEBA69B4C}"/>
          </ac:cxnSpMkLst>
        </pc:cxnChg>
        <pc:cxnChg chg="add mod">
          <ac:chgData name="James Franklin" userId="cf915d05-507f-491f-b4a6-b2aa085ee4b1" providerId="ADAL" clId="{6CAD0755-6958-48B4-9712-1BA87C0645E4}" dt="2021-07-22T12:00:55.068" v="274" actId="1076"/>
          <ac:cxnSpMkLst>
            <pc:docMk/>
            <pc:sldMk cId="3236221385" sldId="263"/>
            <ac:cxnSpMk id="44" creationId="{4FD280F1-E14C-458B-9FE5-3C7150EC6B8F}"/>
          </ac:cxnSpMkLst>
        </pc:cxnChg>
        <pc:cxnChg chg="add mod">
          <ac:chgData name="James Franklin" userId="cf915d05-507f-491f-b4a6-b2aa085ee4b1" providerId="ADAL" clId="{6CAD0755-6958-48B4-9712-1BA87C0645E4}" dt="2021-07-22T12:00:55.068" v="274" actId="1076"/>
          <ac:cxnSpMkLst>
            <pc:docMk/>
            <pc:sldMk cId="3236221385" sldId="263"/>
            <ac:cxnSpMk id="45" creationId="{39C0BDD9-0C1F-4C85-A90C-9D11DE2C8822}"/>
          </ac:cxnSpMkLst>
        </pc:cxnChg>
      </pc:sldChg>
      <pc:sldChg chg="del">
        <pc:chgData name="James Franklin" userId="cf915d05-507f-491f-b4a6-b2aa085ee4b1" providerId="ADAL" clId="{6CAD0755-6958-48B4-9712-1BA87C0645E4}" dt="2021-07-19T10:26:07.333" v="64" actId="47"/>
        <pc:sldMkLst>
          <pc:docMk/>
          <pc:sldMk cId="2021957821" sldId="264"/>
        </pc:sldMkLst>
      </pc:sldChg>
      <pc:sldChg chg="modSp mod">
        <pc:chgData name="James Franklin" userId="cf915d05-507f-491f-b4a6-b2aa085ee4b1" providerId="ADAL" clId="{6CAD0755-6958-48B4-9712-1BA87C0645E4}" dt="2021-07-19T10:42:07.811" v="88" actId="20577"/>
        <pc:sldMkLst>
          <pc:docMk/>
          <pc:sldMk cId="3225159349" sldId="265"/>
        </pc:sldMkLst>
        <pc:spChg chg="mod">
          <ac:chgData name="James Franklin" userId="cf915d05-507f-491f-b4a6-b2aa085ee4b1" providerId="ADAL" clId="{6CAD0755-6958-48B4-9712-1BA87C0645E4}" dt="2021-07-19T10:42:07.811" v="88" actId="20577"/>
          <ac:spMkLst>
            <pc:docMk/>
            <pc:sldMk cId="3225159349" sldId="265"/>
            <ac:spMk id="3" creationId="{8527BA25-C1DE-4A24-BEED-4025C2351C03}"/>
          </ac:spMkLst>
        </pc:spChg>
      </pc:sldChg>
      <pc:sldChg chg="modSp mod">
        <pc:chgData name="James Franklin" userId="cf915d05-507f-491f-b4a6-b2aa085ee4b1" providerId="ADAL" clId="{6CAD0755-6958-48B4-9712-1BA87C0645E4}" dt="2021-07-19T10:42:24.180" v="91" actId="113"/>
        <pc:sldMkLst>
          <pc:docMk/>
          <pc:sldMk cId="2512289805" sldId="266"/>
        </pc:sldMkLst>
        <pc:spChg chg="mod">
          <ac:chgData name="James Franklin" userId="cf915d05-507f-491f-b4a6-b2aa085ee4b1" providerId="ADAL" clId="{6CAD0755-6958-48B4-9712-1BA87C0645E4}" dt="2021-07-19T10:42:24.180" v="91" actId="113"/>
          <ac:spMkLst>
            <pc:docMk/>
            <pc:sldMk cId="2512289805" sldId="266"/>
            <ac:spMk id="3" creationId="{688DE72B-500C-4809-9550-35C964406F24}"/>
          </ac:spMkLst>
        </pc:spChg>
      </pc:sldChg>
      <pc:sldChg chg="modSp mod">
        <pc:chgData name="James Franklin" userId="cf915d05-507f-491f-b4a6-b2aa085ee4b1" providerId="ADAL" clId="{6CAD0755-6958-48B4-9712-1BA87C0645E4}" dt="2021-07-19T11:00:28.798" v="140" actId="6549"/>
        <pc:sldMkLst>
          <pc:docMk/>
          <pc:sldMk cId="2635350195" sldId="268"/>
        </pc:sldMkLst>
        <pc:spChg chg="mod">
          <ac:chgData name="James Franklin" userId="cf915d05-507f-491f-b4a6-b2aa085ee4b1" providerId="ADAL" clId="{6CAD0755-6958-48B4-9712-1BA87C0645E4}" dt="2021-07-19T11:00:28.798" v="140" actId="6549"/>
          <ac:spMkLst>
            <pc:docMk/>
            <pc:sldMk cId="2635350195" sldId="268"/>
            <ac:spMk id="4" creationId="{00000000-0000-0000-0000-000000000000}"/>
          </ac:spMkLst>
        </pc:spChg>
      </pc:sldChg>
      <pc:sldChg chg="modSp mod">
        <pc:chgData name="James Franklin" userId="cf915d05-507f-491f-b4a6-b2aa085ee4b1" providerId="ADAL" clId="{6CAD0755-6958-48B4-9712-1BA87C0645E4}" dt="2021-07-19T11:00:00.259" v="126" actId="113"/>
        <pc:sldMkLst>
          <pc:docMk/>
          <pc:sldMk cId="3540909896" sldId="274"/>
        </pc:sldMkLst>
        <pc:spChg chg="mod">
          <ac:chgData name="James Franklin" userId="cf915d05-507f-491f-b4a6-b2aa085ee4b1" providerId="ADAL" clId="{6CAD0755-6958-48B4-9712-1BA87C0645E4}" dt="2021-07-19T11:00:00.259" v="126" actId="113"/>
          <ac:spMkLst>
            <pc:docMk/>
            <pc:sldMk cId="3540909896" sldId="274"/>
            <ac:spMk id="3" creationId="{00000000-0000-0000-0000-000000000000}"/>
          </ac:spMkLst>
        </pc:spChg>
      </pc:sldChg>
      <pc:sldChg chg="modSp mod">
        <pc:chgData name="James Franklin" userId="cf915d05-507f-491f-b4a6-b2aa085ee4b1" providerId="ADAL" clId="{6CAD0755-6958-48B4-9712-1BA87C0645E4}" dt="2021-07-19T10:45:15.668" v="94" actId="20577"/>
        <pc:sldMkLst>
          <pc:docMk/>
          <pc:sldMk cId="3323362349" sldId="277"/>
        </pc:sldMkLst>
        <pc:spChg chg="mod">
          <ac:chgData name="James Franklin" userId="cf915d05-507f-491f-b4a6-b2aa085ee4b1" providerId="ADAL" clId="{6CAD0755-6958-48B4-9712-1BA87C0645E4}" dt="2021-07-19T10:45:15.668" v="94" actId="20577"/>
          <ac:spMkLst>
            <pc:docMk/>
            <pc:sldMk cId="3323362349" sldId="277"/>
            <ac:spMk id="3" creationId="{00000000-0000-0000-0000-000000000000}"/>
          </ac:spMkLst>
        </pc:spChg>
      </pc:sldChg>
      <pc:sldChg chg="modSp mod">
        <pc:chgData name="James Franklin" userId="cf915d05-507f-491f-b4a6-b2aa085ee4b1" providerId="ADAL" clId="{6CAD0755-6958-48B4-9712-1BA87C0645E4}" dt="2021-07-19T10:46:19.626" v="113" actId="20577"/>
        <pc:sldMkLst>
          <pc:docMk/>
          <pc:sldMk cId="1742271136" sldId="278"/>
        </pc:sldMkLst>
        <pc:spChg chg="mod">
          <ac:chgData name="James Franklin" userId="cf915d05-507f-491f-b4a6-b2aa085ee4b1" providerId="ADAL" clId="{6CAD0755-6958-48B4-9712-1BA87C0645E4}" dt="2021-07-19T10:46:19.626" v="113" actId="20577"/>
          <ac:spMkLst>
            <pc:docMk/>
            <pc:sldMk cId="1742271136" sldId="278"/>
            <ac:spMk id="3" creationId="{00000000-0000-0000-0000-000000000000}"/>
          </ac:spMkLst>
        </pc:spChg>
      </pc:sldChg>
      <pc:sldChg chg="addSp modSp mod addCm modCm">
        <pc:chgData name="James Franklin" userId="cf915d05-507f-491f-b4a6-b2aa085ee4b1" providerId="ADAL" clId="{6CAD0755-6958-48B4-9712-1BA87C0645E4}" dt="2021-07-19T10:41:49.690" v="70" actId="1589"/>
        <pc:sldMkLst>
          <pc:docMk/>
          <pc:sldMk cId="4080298053" sldId="279"/>
        </pc:sldMkLst>
        <pc:spChg chg="mod">
          <ac:chgData name="James Franklin" userId="cf915d05-507f-491f-b4a6-b2aa085ee4b1" providerId="ADAL" clId="{6CAD0755-6958-48B4-9712-1BA87C0645E4}" dt="2021-07-19T10:00:45.725" v="60" actId="20577"/>
          <ac:spMkLst>
            <pc:docMk/>
            <pc:sldMk cId="4080298053" sldId="279"/>
            <ac:spMk id="3" creationId="{31DF558F-1D46-44E3-BBC3-B8211BF8A8D5}"/>
          </ac:spMkLst>
        </pc:spChg>
        <pc:picChg chg="add mod">
          <ac:chgData name="James Franklin" userId="cf915d05-507f-491f-b4a6-b2aa085ee4b1" providerId="ADAL" clId="{6CAD0755-6958-48B4-9712-1BA87C0645E4}" dt="2021-07-19T10:40:16.777" v="67" actId="1076"/>
          <ac:picMkLst>
            <pc:docMk/>
            <pc:sldMk cId="4080298053" sldId="279"/>
            <ac:picMk id="1026" creationId="{BFB8B0BC-398A-4160-A6DE-AA3E4E83EE85}"/>
          </ac:picMkLst>
        </pc:picChg>
      </pc:sldChg>
      <pc:sldChg chg="modSp mod">
        <pc:chgData name="James Franklin" userId="cf915d05-507f-491f-b4a6-b2aa085ee4b1" providerId="ADAL" clId="{6CAD0755-6958-48B4-9712-1BA87C0645E4}" dt="2021-07-19T11:03:27.426" v="183" actId="20577"/>
        <pc:sldMkLst>
          <pc:docMk/>
          <pc:sldMk cId="104800640" sldId="281"/>
        </pc:sldMkLst>
        <pc:spChg chg="mod">
          <ac:chgData name="James Franklin" userId="cf915d05-507f-491f-b4a6-b2aa085ee4b1" providerId="ADAL" clId="{6CAD0755-6958-48B4-9712-1BA87C0645E4}" dt="2021-07-19T11:03:27.426" v="183" actId="20577"/>
          <ac:spMkLst>
            <pc:docMk/>
            <pc:sldMk cId="104800640" sldId="281"/>
            <ac:spMk id="3" creationId="{2A83CD5B-1742-4446-8CAB-7E186658E757}"/>
          </ac:spMkLst>
        </pc:spChg>
      </pc:sldChg>
      <pc:sldChg chg="add">
        <pc:chgData name="James Franklin" userId="cf915d05-507f-491f-b4a6-b2aa085ee4b1" providerId="ADAL" clId="{6CAD0755-6958-48B4-9712-1BA87C0645E4}" dt="2021-07-19T10:26:05.358" v="63"/>
        <pc:sldMkLst>
          <pc:docMk/>
          <pc:sldMk cId="3752922158" sldId="282"/>
        </pc:sldMkLst>
      </pc:sldChg>
    </pc:docChg>
  </pc:docChgLst>
  <pc:docChgLst>
    <pc:chgData name="Mike Bloys" userId="1248c4d8-7b2b-4b32-b8bd-163ae845f9bb" providerId="ADAL" clId="{E836DEE0-91C8-B849-A9F0-72E8A0E5EA9E}"/>
    <pc:docChg chg="undo custSel modSld modMainMaster">
      <pc:chgData name="Mike Bloys" userId="1248c4d8-7b2b-4b32-b8bd-163ae845f9bb" providerId="ADAL" clId="{E836DEE0-91C8-B849-A9F0-72E8A0E5EA9E}" dt="2021-07-23T15:50:09.928" v="130" actId="207"/>
      <pc:docMkLst>
        <pc:docMk/>
      </pc:docMkLst>
      <pc:sldChg chg="addSp delSp modSp mod modClrScheme chgLayout">
        <pc:chgData name="Mike Bloys" userId="1248c4d8-7b2b-4b32-b8bd-163ae845f9bb" providerId="ADAL" clId="{E836DEE0-91C8-B849-A9F0-72E8A0E5EA9E}" dt="2021-07-23T15:03:49.571" v="62" actId="21"/>
        <pc:sldMkLst>
          <pc:docMk/>
          <pc:sldMk cId="4090538755" sldId="262"/>
        </pc:sldMkLst>
        <pc:spChg chg="add del mod">
          <ac:chgData name="Mike Bloys" userId="1248c4d8-7b2b-4b32-b8bd-163ae845f9bb" providerId="ADAL" clId="{E836DEE0-91C8-B849-A9F0-72E8A0E5EA9E}" dt="2021-07-23T15:03:12.583" v="56" actId="6264"/>
          <ac:spMkLst>
            <pc:docMk/>
            <pc:sldMk cId="4090538755" sldId="262"/>
            <ac:spMk id="2" creationId="{9313794A-C937-F245-AD26-977EAAAD167C}"/>
          </ac:spMkLst>
        </pc:spChg>
        <pc:spChg chg="mod ord">
          <ac:chgData name="Mike Bloys" userId="1248c4d8-7b2b-4b32-b8bd-163ae845f9bb" providerId="ADAL" clId="{E836DEE0-91C8-B849-A9F0-72E8A0E5EA9E}" dt="2021-07-23T15:03:12.583" v="56" actId="6264"/>
          <ac:spMkLst>
            <pc:docMk/>
            <pc:sldMk cId="4090538755" sldId="262"/>
            <ac:spMk id="3" creationId="{00000000-0000-0000-0000-000000000000}"/>
          </ac:spMkLst>
        </pc:spChg>
        <pc:spChg chg="mod ord">
          <ac:chgData name="Mike Bloys" userId="1248c4d8-7b2b-4b32-b8bd-163ae845f9bb" providerId="ADAL" clId="{E836DEE0-91C8-B849-A9F0-72E8A0E5EA9E}" dt="2021-07-23T15:03:18.562" v="59" actId="20577"/>
          <ac:spMkLst>
            <pc:docMk/>
            <pc:sldMk cId="4090538755" sldId="262"/>
            <ac:spMk id="4" creationId="{00000000-0000-0000-0000-000000000000}"/>
          </ac:spMkLst>
        </pc:spChg>
        <pc:spChg chg="add del mod">
          <ac:chgData name="Mike Bloys" userId="1248c4d8-7b2b-4b32-b8bd-163ae845f9bb" providerId="ADAL" clId="{E836DEE0-91C8-B849-A9F0-72E8A0E5EA9E}" dt="2021-07-23T15:03:12.583" v="56" actId="6264"/>
          <ac:spMkLst>
            <pc:docMk/>
            <pc:sldMk cId="4090538755" sldId="262"/>
            <ac:spMk id="5" creationId="{F9A66137-A64F-8D4D-A7E5-54ABC6986BAF}"/>
          </ac:spMkLst>
        </pc:spChg>
        <pc:spChg chg="add del mod">
          <ac:chgData name="Mike Bloys" userId="1248c4d8-7b2b-4b32-b8bd-163ae845f9bb" providerId="ADAL" clId="{E836DEE0-91C8-B849-A9F0-72E8A0E5EA9E}" dt="2021-07-23T15:03:49.571" v="62" actId="21"/>
          <ac:spMkLst>
            <pc:docMk/>
            <pc:sldMk cId="4090538755" sldId="262"/>
            <ac:spMk id="6" creationId="{2816054A-D77D-3A48-A9BC-13AFF4095A5F}"/>
          </ac:spMkLst>
        </pc:spChg>
      </pc:sldChg>
      <pc:sldChg chg="modSp mod">
        <pc:chgData name="Mike Bloys" userId="1248c4d8-7b2b-4b32-b8bd-163ae845f9bb" providerId="ADAL" clId="{E836DEE0-91C8-B849-A9F0-72E8A0E5EA9E}" dt="2021-07-23T15:17:58.870" v="82" actId="208"/>
        <pc:sldMkLst>
          <pc:docMk/>
          <pc:sldMk cId="3236221385" sldId="263"/>
        </pc:sldMkLst>
        <pc:spChg chg="mod">
          <ac:chgData name="Mike Bloys" userId="1248c4d8-7b2b-4b32-b8bd-163ae845f9bb" providerId="ADAL" clId="{E836DEE0-91C8-B849-A9F0-72E8A0E5EA9E}" dt="2021-07-23T15:17:58.870" v="82" actId="208"/>
          <ac:spMkLst>
            <pc:docMk/>
            <pc:sldMk cId="3236221385" sldId="263"/>
            <ac:spMk id="10" creationId="{00000000-0000-0000-0000-000000000000}"/>
          </ac:spMkLst>
        </pc:spChg>
        <pc:cxnChg chg="mod">
          <ac:chgData name="Mike Bloys" userId="1248c4d8-7b2b-4b32-b8bd-163ae845f9bb" providerId="ADAL" clId="{E836DEE0-91C8-B849-A9F0-72E8A0E5EA9E}" dt="2021-07-23T15:17:49.429" v="81" actId="208"/>
          <ac:cxnSpMkLst>
            <pc:docMk/>
            <pc:sldMk cId="3236221385" sldId="263"/>
            <ac:cxnSpMk id="22" creationId="{C0E74E25-9F23-440B-90D8-891D355247FF}"/>
          </ac:cxnSpMkLst>
        </pc:cxnChg>
        <pc:cxnChg chg="mod">
          <ac:chgData name="Mike Bloys" userId="1248c4d8-7b2b-4b32-b8bd-163ae845f9bb" providerId="ADAL" clId="{E836DEE0-91C8-B849-A9F0-72E8A0E5EA9E}" dt="2021-07-23T15:17:19.640" v="77" actId="208"/>
          <ac:cxnSpMkLst>
            <pc:docMk/>
            <pc:sldMk cId="3236221385" sldId="263"/>
            <ac:cxnSpMk id="23" creationId="{E60A3048-6432-46C3-A922-5FE5865D6CAB}"/>
          </ac:cxnSpMkLst>
        </pc:cxnChg>
        <pc:cxnChg chg="mod">
          <ac:chgData name="Mike Bloys" userId="1248c4d8-7b2b-4b32-b8bd-163ae845f9bb" providerId="ADAL" clId="{E836DEE0-91C8-B849-A9F0-72E8A0E5EA9E}" dt="2021-07-23T15:17:25.127" v="78" actId="208"/>
          <ac:cxnSpMkLst>
            <pc:docMk/>
            <pc:sldMk cId="3236221385" sldId="263"/>
            <ac:cxnSpMk id="24" creationId="{DA34D7BB-DDFD-4BD4-9155-80D658937C30}"/>
          </ac:cxnSpMkLst>
        </pc:cxnChg>
        <pc:cxnChg chg="mod">
          <ac:chgData name="Mike Bloys" userId="1248c4d8-7b2b-4b32-b8bd-163ae845f9bb" providerId="ADAL" clId="{E836DEE0-91C8-B849-A9F0-72E8A0E5EA9E}" dt="2021-07-23T15:17:33.976" v="79" actId="208"/>
          <ac:cxnSpMkLst>
            <pc:docMk/>
            <pc:sldMk cId="3236221385" sldId="263"/>
            <ac:cxnSpMk id="25" creationId="{05B3ED51-BE6A-485B-B1BB-AB4990778643}"/>
          </ac:cxnSpMkLst>
        </pc:cxnChg>
        <pc:cxnChg chg="mod">
          <ac:chgData name="Mike Bloys" userId="1248c4d8-7b2b-4b32-b8bd-163ae845f9bb" providerId="ADAL" clId="{E836DEE0-91C8-B849-A9F0-72E8A0E5EA9E}" dt="2021-07-23T15:17:25.127" v="78" actId="208"/>
          <ac:cxnSpMkLst>
            <pc:docMk/>
            <pc:sldMk cId="3236221385" sldId="263"/>
            <ac:cxnSpMk id="26" creationId="{EB5A595E-1DFB-4556-AA45-C7F0F723A35F}"/>
          </ac:cxnSpMkLst>
        </pc:cxnChg>
        <pc:cxnChg chg="mod">
          <ac:chgData name="Mike Bloys" userId="1248c4d8-7b2b-4b32-b8bd-163ae845f9bb" providerId="ADAL" clId="{E836DEE0-91C8-B849-A9F0-72E8A0E5EA9E}" dt="2021-07-23T15:17:33.976" v="79" actId="208"/>
          <ac:cxnSpMkLst>
            <pc:docMk/>
            <pc:sldMk cId="3236221385" sldId="263"/>
            <ac:cxnSpMk id="27" creationId="{EEFC7BC2-C38A-4C2D-8774-CD43DE9F222E}"/>
          </ac:cxnSpMkLst>
        </pc:cxnChg>
        <pc:cxnChg chg="mod">
          <ac:chgData name="Mike Bloys" userId="1248c4d8-7b2b-4b32-b8bd-163ae845f9bb" providerId="ADAL" clId="{E836DEE0-91C8-B849-A9F0-72E8A0E5EA9E}" dt="2021-07-23T15:17:33.976" v="79" actId="208"/>
          <ac:cxnSpMkLst>
            <pc:docMk/>
            <pc:sldMk cId="3236221385" sldId="263"/>
            <ac:cxnSpMk id="28" creationId="{E47DB36D-CE17-413F-8104-395BF16A7B71}"/>
          </ac:cxnSpMkLst>
        </pc:cxnChg>
        <pc:cxnChg chg="mod">
          <ac:chgData name="Mike Bloys" userId="1248c4d8-7b2b-4b32-b8bd-163ae845f9bb" providerId="ADAL" clId="{E836DEE0-91C8-B849-A9F0-72E8A0E5EA9E}" dt="2021-07-23T15:17:33.976" v="79" actId="208"/>
          <ac:cxnSpMkLst>
            <pc:docMk/>
            <pc:sldMk cId="3236221385" sldId="263"/>
            <ac:cxnSpMk id="29" creationId="{1F4F9659-93EA-4FAF-81B7-FC1AA9CDC7A5}"/>
          </ac:cxnSpMkLst>
        </pc:cxnChg>
        <pc:cxnChg chg="mod">
          <ac:chgData name="Mike Bloys" userId="1248c4d8-7b2b-4b32-b8bd-163ae845f9bb" providerId="ADAL" clId="{E836DEE0-91C8-B849-A9F0-72E8A0E5EA9E}" dt="2021-07-23T15:17:41.051" v="80" actId="208"/>
          <ac:cxnSpMkLst>
            <pc:docMk/>
            <pc:sldMk cId="3236221385" sldId="263"/>
            <ac:cxnSpMk id="30" creationId="{B32C9F15-4559-48C5-AA88-065A4F28177A}"/>
          </ac:cxnSpMkLst>
        </pc:cxnChg>
        <pc:cxnChg chg="mod">
          <ac:chgData name="Mike Bloys" userId="1248c4d8-7b2b-4b32-b8bd-163ae845f9bb" providerId="ADAL" clId="{E836DEE0-91C8-B849-A9F0-72E8A0E5EA9E}" dt="2021-07-23T15:17:41.051" v="80" actId="208"/>
          <ac:cxnSpMkLst>
            <pc:docMk/>
            <pc:sldMk cId="3236221385" sldId="263"/>
            <ac:cxnSpMk id="31" creationId="{45BEF144-2EF3-41C3-BB56-F3CA52B0922D}"/>
          </ac:cxnSpMkLst>
        </pc:cxnChg>
        <pc:cxnChg chg="mod">
          <ac:chgData name="Mike Bloys" userId="1248c4d8-7b2b-4b32-b8bd-163ae845f9bb" providerId="ADAL" clId="{E836DEE0-91C8-B849-A9F0-72E8A0E5EA9E}" dt="2021-07-23T15:17:41.051" v="80" actId="208"/>
          <ac:cxnSpMkLst>
            <pc:docMk/>
            <pc:sldMk cId="3236221385" sldId="263"/>
            <ac:cxnSpMk id="32" creationId="{AF624615-58E0-4E88-B6AE-F9D237B0805F}"/>
          </ac:cxnSpMkLst>
        </pc:cxnChg>
        <pc:cxnChg chg="mod">
          <ac:chgData name="Mike Bloys" userId="1248c4d8-7b2b-4b32-b8bd-163ae845f9bb" providerId="ADAL" clId="{E836DEE0-91C8-B849-A9F0-72E8A0E5EA9E}" dt="2021-07-23T15:17:41.051" v="80" actId="208"/>
          <ac:cxnSpMkLst>
            <pc:docMk/>
            <pc:sldMk cId="3236221385" sldId="263"/>
            <ac:cxnSpMk id="33" creationId="{7F125687-0B69-455D-88FE-D469508471F3}"/>
          </ac:cxnSpMkLst>
        </pc:cxnChg>
      </pc:sldChg>
      <pc:sldChg chg="modSp mod">
        <pc:chgData name="Mike Bloys" userId="1248c4d8-7b2b-4b32-b8bd-163ae845f9bb" providerId="ADAL" clId="{E836DEE0-91C8-B849-A9F0-72E8A0E5EA9E}" dt="2021-07-23T15:22:14.323" v="90" actId="14100"/>
        <pc:sldMkLst>
          <pc:docMk/>
          <pc:sldMk cId="3225159349" sldId="265"/>
        </pc:sldMkLst>
        <pc:spChg chg="mod">
          <ac:chgData name="Mike Bloys" userId="1248c4d8-7b2b-4b32-b8bd-163ae845f9bb" providerId="ADAL" clId="{E836DEE0-91C8-B849-A9F0-72E8A0E5EA9E}" dt="2021-07-23T15:22:14.323" v="90" actId="14100"/>
          <ac:spMkLst>
            <pc:docMk/>
            <pc:sldMk cId="3225159349" sldId="265"/>
            <ac:spMk id="3" creationId="{8527BA25-C1DE-4A24-BEED-4025C2351C03}"/>
          </ac:spMkLst>
        </pc:spChg>
      </pc:sldChg>
      <pc:sldChg chg="addSp delSp modSp mod">
        <pc:chgData name="Mike Bloys" userId="1248c4d8-7b2b-4b32-b8bd-163ae845f9bb" providerId="ADAL" clId="{E836DEE0-91C8-B849-A9F0-72E8A0E5EA9E}" dt="2021-07-23T15:44:18.977" v="113" actId="20577"/>
        <pc:sldMkLst>
          <pc:docMk/>
          <pc:sldMk cId="2203308184" sldId="271"/>
        </pc:sldMkLst>
        <pc:spChg chg="mod">
          <ac:chgData name="Mike Bloys" userId="1248c4d8-7b2b-4b32-b8bd-163ae845f9bb" providerId="ADAL" clId="{E836DEE0-91C8-B849-A9F0-72E8A0E5EA9E}" dt="2021-07-23T15:44:18.977" v="113" actId="20577"/>
          <ac:spMkLst>
            <pc:docMk/>
            <pc:sldMk cId="2203308184" sldId="271"/>
            <ac:spMk id="5" creationId="{00000000-0000-0000-0000-000000000000}"/>
          </ac:spMkLst>
        </pc:spChg>
        <pc:picChg chg="del">
          <ac:chgData name="Mike Bloys" userId="1248c4d8-7b2b-4b32-b8bd-163ae845f9bb" providerId="ADAL" clId="{E836DEE0-91C8-B849-A9F0-72E8A0E5EA9E}" dt="2021-07-23T15:38:55.655" v="96" actId="478"/>
          <ac:picMkLst>
            <pc:docMk/>
            <pc:sldMk cId="2203308184" sldId="271"/>
            <ac:picMk id="3" creationId="{AE9796D1-6D9A-4152-A2D6-CE34051179D6}"/>
          </ac:picMkLst>
        </pc:picChg>
        <pc:picChg chg="add del mod">
          <ac:chgData name="Mike Bloys" userId="1248c4d8-7b2b-4b32-b8bd-163ae845f9bb" providerId="ADAL" clId="{E836DEE0-91C8-B849-A9F0-72E8A0E5EA9E}" dt="2021-07-23T15:39:20.175" v="99" actId="478"/>
          <ac:picMkLst>
            <pc:docMk/>
            <pc:sldMk cId="2203308184" sldId="271"/>
            <ac:picMk id="6" creationId="{0B9BCB8D-FD9B-FE44-9AC0-7E8DE534E293}"/>
          </ac:picMkLst>
        </pc:picChg>
        <pc:picChg chg="del">
          <ac:chgData name="Mike Bloys" userId="1248c4d8-7b2b-4b32-b8bd-163ae845f9bb" providerId="ADAL" clId="{E836DEE0-91C8-B849-A9F0-72E8A0E5EA9E}" dt="2021-07-23T15:25:01.885" v="91" actId="478"/>
          <ac:picMkLst>
            <pc:docMk/>
            <pc:sldMk cId="2203308184" sldId="271"/>
            <ac:picMk id="7" creationId="{AF23BB6B-7B9B-4A7F-A097-FA52B47E7C2A}"/>
          </ac:picMkLst>
        </pc:picChg>
        <pc:picChg chg="add del mod">
          <ac:chgData name="Mike Bloys" userId="1248c4d8-7b2b-4b32-b8bd-163ae845f9bb" providerId="ADAL" clId="{E836DEE0-91C8-B849-A9F0-72E8A0E5EA9E}" dt="2021-07-23T15:43:06.398" v="104" actId="21"/>
          <ac:picMkLst>
            <pc:docMk/>
            <pc:sldMk cId="2203308184" sldId="271"/>
            <ac:picMk id="8" creationId="{D6FCEBB6-0B5B-EB46-A579-B9D2737675B5}"/>
          </ac:picMkLst>
        </pc:picChg>
        <pc:picChg chg="add mod">
          <ac:chgData name="Mike Bloys" userId="1248c4d8-7b2b-4b32-b8bd-163ae845f9bb" providerId="ADAL" clId="{E836DEE0-91C8-B849-A9F0-72E8A0E5EA9E}" dt="2021-07-23T15:39:28.278" v="101" actId="207"/>
          <ac:picMkLst>
            <pc:docMk/>
            <pc:sldMk cId="2203308184" sldId="271"/>
            <ac:picMk id="9" creationId="{B01D91DF-C417-FA4E-A1B0-298CB8FFD097}"/>
          </ac:picMkLst>
        </pc:picChg>
        <pc:picChg chg="add mod">
          <ac:chgData name="Mike Bloys" userId="1248c4d8-7b2b-4b32-b8bd-163ae845f9bb" providerId="ADAL" clId="{E836DEE0-91C8-B849-A9F0-72E8A0E5EA9E}" dt="2021-07-23T15:44:09.611" v="110" actId="167"/>
          <ac:picMkLst>
            <pc:docMk/>
            <pc:sldMk cId="2203308184" sldId="271"/>
            <ac:picMk id="10" creationId="{9934ECBE-EF31-C544-B28D-38572BDCDB4F}"/>
          </ac:picMkLst>
        </pc:picChg>
      </pc:sldChg>
      <pc:sldChg chg="addSp delSp modSp mod">
        <pc:chgData name="Mike Bloys" userId="1248c4d8-7b2b-4b32-b8bd-163ae845f9bb" providerId="ADAL" clId="{E836DEE0-91C8-B849-A9F0-72E8A0E5EA9E}" dt="2021-07-23T15:50:09.928" v="130" actId="207"/>
        <pc:sldMkLst>
          <pc:docMk/>
          <pc:sldMk cId="1101683052" sldId="273"/>
        </pc:sldMkLst>
        <pc:spChg chg="mod">
          <ac:chgData name="Mike Bloys" userId="1248c4d8-7b2b-4b32-b8bd-163ae845f9bb" providerId="ADAL" clId="{E836DEE0-91C8-B849-A9F0-72E8A0E5EA9E}" dt="2021-07-23T15:50:09.928" v="130" actId="207"/>
          <ac:spMkLst>
            <pc:docMk/>
            <pc:sldMk cId="1101683052" sldId="273"/>
            <ac:spMk id="4" creationId="{00000000-0000-0000-0000-000000000000}"/>
          </ac:spMkLst>
        </pc:spChg>
        <pc:picChg chg="del">
          <ac:chgData name="Mike Bloys" userId="1248c4d8-7b2b-4b32-b8bd-163ae845f9bb" providerId="ADAL" clId="{E836DEE0-91C8-B849-A9F0-72E8A0E5EA9E}" dt="2021-07-23T15:48:51.976" v="119" actId="478"/>
          <ac:picMkLst>
            <pc:docMk/>
            <pc:sldMk cId="1101683052" sldId="273"/>
            <ac:picMk id="5" creationId="{D2E9450C-4CAF-46ED-8737-E7025C531AA4}"/>
          </ac:picMkLst>
        </pc:picChg>
        <pc:picChg chg="add mod modCrop">
          <ac:chgData name="Mike Bloys" userId="1248c4d8-7b2b-4b32-b8bd-163ae845f9bb" providerId="ADAL" clId="{E836DEE0-91C8-B849-A9F0-72E8A0E5EA9E}" dt="2021-07-23T15:49:58.767" v="129" actId="732"/>
          <ac:picMkLst>
            <pc:docMk/>
            <pc:sldMk cId="1101683052" sldId="273"/>
            <ac:picMk id="6" creationId="{531588F1-FE16-4A43-A101-3AC7A1353255}"/>
          </ac:picMkLst>
        </pc:picChg>
        <pc:picChg chg="del">
          <ac:chgData name="Mike Bloys" userId="1248c4d8-7b2b-4b32-b8bd-163ae845f9bb" providerId="ADAL" clId="{E836DEE0-91C8-B849-A9F0-72E8A0E5EA9E}" dt="2021-07-23T15:48:59.282" v="120" actId="478"/>
          <ac:picMkLst>
            <pc:docMk/>
            <pc:sldMk cId="1101683052" sldId="273"/>
            <ac:picMk id="7" creationId="{8B1EB998-DDB2-459F-AF28-5095E832AEC2}"/>
          </ac:picMkLst>
        </pc:picChg>
      </pc:sldChg>
      <pc:sldChg chg="addSp delSp modSp mod modClrScheme delCm chgLayout">
        <pc:chgData name="Mike Bloys" userId="1248c4d8-7b2b-4b32-b8bd-163ae845f9bb" providerId="ADAL" clId="{E836DEE0-91C8-B849-A9F0-72E8A0E5EA9E}" dt="2021-07-23T15:17:07.744" v="76"/>
        <pc:sldMkLst>
          <pc:docMk/>
          <pc:sldMk cId="4080298053" sldId="279"/>
        </pc:sldMkLst>
        <pc:spChg chg="mod ord">
          <ac:chgData name="Mike Bloys" userId="1248c4d8-7b2b-4b32-b8bd-163ae845f9bb" providerId="ADAL" clId="{E836DEE0-91C8-B849-A9F0-72E8A0E5EA9E}" dt="2021-07-23T15:16:53.103" v="75" actId="700"/>
          <ac:spMkLst>
            <pc:docMk/>
            <pc:sldMk cId="4080298053" sldId="279"/>
            <ac:spMk id="2" creationId="{F8652E53-D2B4-495D-AE1D-D959BFBED59B}"/>
          </ac:spMkLst>
        </pc:spChg>
        <pc:spChg chg="mod ord">
          <ac:chgData name="Mike Bloys" userId="1248c4d8-7b2b-4b32-b8bd-163ae845f9bb" providerId="ADAL" clId="{E836DEE0-91C8-B849-A9F0-72E8A0E5EA9E}" dt="2021-07-23T15:16:53.103" v="75" actId="700"/>
          <ac:spMkLst>
            <pc:docMk/>
            <pc:sldMk cId="4080298053" sldId="279"/>
            <ac:spMk id="3" creationId="{31DF558F-1D46-44E3-BBC3-B8211BF8A8D5}"/>
          </ac:spMkLst>
        </pc:spChg>
        <pc:picChg chg="del">
          <ac:chgData name="Mike Bloys" userId="1248c4d8-7b2b-4b32-b8bd-163ae845f9bb" providerId="ADAL" clId="{E836DEE0-91C8-B849-A9F0-72E8A0E5EA9E}" dt="2021-07-23T15:14:20.327" v="67" actId="478"/>
          <ac:picMkLst>
            <pc:docMk/>
            <pc:sldMk cId="4080298053" sldId="279"/>
            <ac:picMk id="6" creationId="{471C59CA-D96A-4709-93E7-9B0A5923A1F3}"/>
          </ac:picMkLst>
        </pc:picChg>
        <pc:picChg chg="add mod">
          <ac:chgData name="Mike Bloys" userId="1248c4d8-7b2b-4b32-b8bd-163ae845f9bb" providerId="ADAL" clId="{E836DEE0-91C8-B849-A9F0-72E8A0E5EA9E}" dt="2021-07-23T15:17:07.744" v="76"/>
          <ac:picMkLst>
            <pc:docMk/>
            <pc:sldMk cId="4080298053" sldId="279"/>
            <ac:picMk id="7" creationId="{2646CADE-E1A0-664F-ACDC-DAADFB2367D1}"/>
          </ac:picMkLst>
        </pc:picChg>
        <pc:picChg chg="mod">
          <ac:chgData name="Mike Bloys" userId="1248c4d8-7b2b-4b32-b8bd-163ae845f9bb" providerId="ADAL" clId="{E836DEE0-91C8-B849-A9F0-72E8A0E5EA9E}" dt="2021-07-23T15:15:35.074" v="74" actId="18331"/>
          <ac:picMkLst>
            <pc:docMk/>
            <pc:sldMk cId="4080298053" sldId="279"/>
            <ac:picMk id="1026" creationId="{BFB8B0BC-398A-4160-A6DE-AA3E4E83EE85}"/>
          </ac:picMkLst>
        </pc:picChg>
      </pc:sldChg>
      <pc:sldChg chg="addSp delSp modSp mod">
        <pc:chgData name="Mike Bloys" userId="1248c4d8-7b2b-4b32-b8bd-163ae845f9bb" providerId="ADAL" clId="{E836DEE0-91C8-B849-A9F0-72E8A0E5EA9E}" dt="2021-07-23T15:21:39.695" v="87" actId="18131"/>
        <pc:sldMkLst>
          <pc:docMk/>
          <pc:sldMk cId="3752922158" sldId="282"/>
        </pc:sldMkLst>
        <pc:picChg chg="add mod">
          <ac:chgData name="Mike Bloys" userId="1248c4d8-7b2b-4b32-b8bd-163ae845f9bb" providerId="ADAL" clId="{E836DEE0-91C8-B849-A9F0-72E8A0E5EA9E}" dt="2021-07-23T15:21:12.611" v="85" actId="207"/>
          <ac:picMkLst>
            <pc:docMk/>
            <pc:sldMk cId="3752922158" sldId="282"/>
            <ac:picMk id="6" creationId="{4D44893D-29DE-B940-B4C9-B81FFC186D84}"/>
          </ac:picMkLst>
        </pc:picChg>
        <pc:picChg chg="mod modCrop">
          <ac:chgData name="Mike Bloys" userId="1248c4d8-7b2b-4b32-b8bd-163ae845f9bb" providerId="ADAL" clId="{E836DEE0-91C8-B849-A9F0-72E8A0E5EA9E}" dt="2021-07-23T15:21:39.695" v="87" actId="18131"/>
          <ac:picMkLst>
            <pc:docMk/>
            <pc:sldMk cId="3752922158" sldId="282"/>
            <ac:picMk id="8" creationId="{E01B3955-177D-47B3-9B3A-48745BB71F68}"/>
          </ac:picMkLst>
        </pc:picChg>
        <pc:picChg chg="del">
          <ac:chgData name="Mike Bloys" userId="1248c4d8-7b2b-4b32-b8bd-163ae845f9bb" providerId="ADAL" clId="{E836DEE0-91C8-B849-A9F0-72E8A0E5EA9E}" dt="2021-07-23T15:21:05.858" v="83" actId="478"/>
          <ac:picMkLst>
            <pc:docMk/>
            <pc:sldMk cId="3752922158" sldId="282"/>
            <ac:picMk id="23" creationId="{9C5AB15C-1B10-4C6D-8B9B-045A55BB9D36}"/>
          </ac:picMkLst>
        </pc:picChg>
      </pc:sldChg>
      <pc:sldMasterChg chg="delSldLayout modSldLayout sldLayoutOrd">
        <pc:chgData name="Mike Bloys" userId="1248c4d8-7b2b-4b32-b8bd-163ae845f9bb" providerId="ADAL" clId="{E836DEE0-91C8-B849-A9F0-72E8A0E5EA9E}" dt="2021-07-23T15:43:36.480" v="107" actId="21"/>
        <pc:sldMasterMkLst>
          <pc:docMk/>
          <pc:sldMasterMk cId="3316734550" sldId="2147483648"/>
        </pc:sldMasterMkLst>
        <pc:sldLayoutChg chg="delSp modSp mod">
          <pc:chgData name="Mike Bloys" userId="1248c4d8-7b2b-4b32-b8bd-163ae845f9bb" providerId="ADAL" clId="{E836DEE0-91C8-B849-A9F0-72E8A0E5EA9E}" dt="2021-07-23T15:06:27.681" v="66" actId="18331"/>
          <pc:sldLayoutMkLst>
            <pc:docMk/>
            <pc:sldMasterMk cId="3316734550" sldId="2147483648"/>
            <pc:sldLayoutMk cId="3886385901" sldId="2147483649"/>
          </pc:sldLayoutMkLst>
          <pc:grpChg chg="del">
            <ac:chgData name="Mike Bloys" userId="1248c4d8-7b2b-4b32-b8bd-163ae845f9bb" providerId="ADAL" clId="{E836DEE0-91C8-B849-A9F0-72E8A0E5EA9E}" dt="2021-07-23T14:42:04.014" v="0" actId="478"/>
            <ac:grpSpMkLst>
              <pc:docMk/>
              <pc:sldMasterMk cId="3316734550" sldId="2147483648"/>
              <pc:sldLayoutMk cId="3886385901" sldId="2147483649"/>
              <ac:grpSpMk id="4" creationId="{CCC69524-E5FC-4472-A654-6A2B67923092}"/>
            </ac:grpSpMkLst>
          </pc:grpChg>
          <pc:picChg chg="mod">
            <ac:chgData name="Mike Bloys" userId="1248c4d8-7b2b-4b32-b8bd-163ae845f9bb" providerId="ADAL" clId="{E836DEE0-91C8-B849-A9F0-72E8A0E5EA9E}" dt="2021-07-23T15:06:27.681" v="66" actId="18331"/>
            <ac:picMkLst>
              <pc:docMk/>
              <pc:sldMasterMk cId="3316734550" sldId="2147483648"/>
              <pc:sldLayoutMk cId="3886385901" sldId="2147483649"/>
              <ac:picMk id="3" creationId="{90D79972-1D78-4B93-86F2-49F1846CCBA9}"/>
            </ac:picMkLst>
          </pc:picChg>
        </pc:sldLayoutChg>
        <pc:sldLayoutChg chg="addSp delSp modSp mod">
          <pc:chgData name="Mike Bloys" userId="1248c4d8-7b2b-4b32-b8bd-163ae845f9bb" providerId="ADAL" clId="{E836DEE0-91C8-B849-A9F0-72E8A0E5EA9E}" dt="2021-07-23T14:56:21.265" v="24"/>
          <pc:sldLayoutMkLst>
            <pc:docMk/>
            <pc:sldMasterMk cId="3316734550" sldId="2147483648"/>
            <pc:sldLayoutMk cId="2849720375" sldId="2147483652"/>
          </pc:sldLayoutMkLst>
          <pc:spChg chg="mod">
            <ac:chgData name="Mike Bloys" userId="1248c4d8-7b2b-4b32-b8bd-163ae845f9bb" providerId="ADAL" clId="{E836DEE0-91C8-B849-A9F0-72E8A0E5EA9E}" dt="2021-07-23T14:55:30.717" v="21"/>
            <ac:spMkLst>
              <pc:docMk/>
              <pc:sldMasterMk cId="3316734550" sldId="2147483648"/>
              <pc:sldLayoutMk cId="2849720375" sldId="2147483652"/>
              <ac:spMk id="8" creationId="{00000000-0000-0000-0000-000000000000}"/>
            </ac:spMkLst>
          </pc:spChg>
          <pc:spChg chg="del">
            <ac:chgData name="Mike Bloys" userId="1248c4d8-7b2b-4b32-b8bd-163ae845f9bb" providerId="ADAL" clId="{E836DEE0-91C8-B849-A9F0-72E8A0E5EA9E}" dt="2021-07-23T14:56:17.361" v="23" actId="478"/>
            <ac:spMkLst>
              <pc:docMk/>
              <pc:sldMasterMk cId="3316734550" sldId="2147483648"/>
              <pc:sldLayoutMk cId="2849720375" sldId="2147483652"/>
              <ac:spMk id="11" creationId="{DE792332-0D8B-4D0F-BACD-CEA10A552FED}"/>
            </ac:spMkLst>
          </pc:spChg>
          <pc:spChg chg="add mod">
            <ac:chgData name="Mike Bloys" userId="1248c4d8-7b2b-4b32-b8bd-163ae845f9bb" providerId="ADAL" clId="{E836DEE0-91C8-B849-A9F0-72E8A0E5EA9E}" dt="2021-07-23T14:56:21.265" v="24"/>
            <ac:spMkLst>
              <pc:docMk/>
              <pc:sldMasterMk cId="3316734550" sldId="2147483648"/>
              <pc:sldLayoutMk cId="2849720375" sldId="2147483652"/>
              <ac:spMk id="13" creationId="{6FD27F5F-ACCE-A346-B4FD-EA8F166E262C}"/>
            </ac:spMkLst>
          </pc:spChg>
          <pc:picChg chg="add mod">
            <ac:chgData name="Mike Bloys" userId="1248c4d8-7b2b-4b32-b8bd-163ae845f9bb" providerId="ADAL" clId="{E836DEE0-91C8-B849-A9F0-72E8A0E5EA9E}" dt="2021-07-23T14:56:21.265" v="24"/>
            <ac:picMkLst>
              <pc:docMk/>
              <pc:sldMasterMk cId="3316734550" sldId="2147483648"/>
              <pc:sldLayoutMk cId="2849720375" sldId="2147483652"/>
              <ac:picMk id="9" creationId="{E9BF3163-B619-6A47-BDEB-186C220AEE89}"/>
            </ac:picMkLst>
          </pc:picChg>
          <pc:picChg chg="del">
            <ac:chgData name="Mike Bloys" userId="1248c4d8-7b2b-4b32-b8bd-163ae845f9bb" providerId="ADAL" clId="{E836DEE0-91C8-B849-A9F0-72E8A0E5EA9E}" dt="2021-07-23T14:56:17.361" v="23" actId="478"/>
            <ac:picMkLst>
              <pc:docMk/>
              <pc:sldMasterMk cId="3316734550" sldId="2147483648"/>
              <pc:sldLayoutMk cId="2849720375" sldId="2147483652"/>
              <ac:picMk id="10" creationId="{2FBC2F8D-3F89-4D26-8C4E-31AC687CB25D}"/>
            </ac:picMkLst>
          </pc:picChg>
          <pc:picChg chg="add mod">
            <ac:chgData name="Mike Bloys" userId="1248c4d8-7b2b-4b32-b8bd-163ae845f9bb" providerId="ADAL" clId="{E836DEE0-91C8-B849-A9F0-72E8A0E5EA9E}" dt="2021-07-23T14:56:21.265" v="24"/>
            <ac:picMkLst>
              <pc:docMk/>
              <pc:sldMasterMk cId="3316734550" sldId="2147483648"/>
              <pc:sldLayoutMk cId="2849720375" sldId="2147483652"/>
              <ac:picMk id="12" creationId="{BD5F0E63-5239-6047-97DA-E8C99BB50831}"/>
            </ac:picMkLst>
          </pc:picChg>
          <pc:picChg chg="del">
            <ac:chgData name="Mike Bloys" userId="1248c4d8-7b2b-4b32-b8bd-163ae845f9bb" providerId="ADAL" clId="{E836DEE0-91C8-B849-A9F0-72E8A0E5EA9E}" dt="2021-07-23T14:56:17.361" v="23" actId="478"/>
            <ac:picMkLst>
              <pc:docMk/>
              <pc:sldMasterMk cId="3316734550" sldId="2147483648"/>
              <pc:sldLayoutMk cId="2849720375" sldId="2147483652"/>
              <ac:picMk id="22" creationId="{00000000-0000-0000-0000-000000000000}"/>
            </ac:picMkLst>
          </pc:picChg>
        </pc:sldLayoutChg>
        <pc:sldLayoutChg chg="addSp delSp modSp mod ord">
          <pc:chgData name="Mike Bloys" userId="1248c4d8-7b2b-4b32-b8bd-163ae845f9bb" providerId="ADAL" clId="{E836DEE0-91C8-B849-A9F0-72E8A0E5EA9E}" dt="2021-07-23T14:55:47.705" v="22"/>
          <pc:sldLayoutMkLst>
            <pc:docMk/>
            <pc:sldMasterMk cId="3316734550" sldId="2147483648"/>
            <pc:sldLayoutMk cId="4180777422" sldId="2147483653"/>
          </pc:sldLayoutMkLst>
          <pc:spChg chg="mod">
            <ac:chgData name="Mike Bloys" userId="1248c4d8-7b2b-4b32-b8bd-163ae845f9bb" providerId="ADAL" clId="{E836DEE0-91C8-B849-A9F0-72E8A0E5EA9E}" dt="2021-07-23T14:53:14.675" v="11" actId="20577"/>
            <ac:spMkLst>
              <pc:docMk/>
              <pc:sldMasterMk cId="3316734550" sldId="2147483648"/>
              <pc:sldLayoutMk cId="4180777422" sldId="2147483653"/>
              <ac:spMk id="9" creationId="{80AF52B0-71FF-4CA8-B347-B2975381DBCD}"/>
            </ac:spMkLst>
          </pc:spChg>
          <pc:spChg chg="mod">
            <ac:chgData name="Mike Bloys" userId="1248c4d8-7b2b-4b32-b8bd-163ae845f9bb" providerId="ADAL" clId="{E836DEE0-91C8-B849-A9F0-72E8A0E5EA9E}" dt="2021-07-23T14:55:47.705" v="22"/>
            <ac:spMkLst>
              <pc:docMk/>
              <pc:sldMasterMk cId="3316734550" sldId="2147483648"/>
              <pc:sldLayoutMk cId="4180777422" sldId="2147483653"/>
              <ac:spMk id="27" creationId="{00000000-0000-0000-0000-000000000000}"/>
            </ac:spMkLst>
          </pc:spChg>
          <pc:picChg chg="add mod">
            <ac:chgData name="Mike Bloys" userId="1248c4d8-7b2b-4b32-b8bd-163ae845f9bb" providerId="ADAL" clId="{E836DEE0-91C8-B849-A9F0-72E8A0E5EA9E}" dt="2021-07-23T14:54:23.286" v="16" actId="167"/>
            <ac:picMkLst>
              <pc:docMk/>
              <pc:sldMasterMk cId="3316734550" sldId="2147483648"/>
              <pc:sldLayoutMk cId="4180777422" sldId="2147483653"/>
              <ac:picMk id="7" creationId="{261806FA-7C3E-8543-AE82-B25DDA01F025}"/>
            </ac:picMkLst>
          </pc:picChg>
          <pc:picChg chg="del mod">
            <ac:chgData name="Mike Bloys" userId="1248c4d8-7b2b-4b32-b8bd-163ae845f9bb" providerId="ADAL" clId="{E836DEE0-91C8-B849-A9F0-72E8A0E5EA9E}" dt="2021-07-23T14:53:18.310" v="13" actId="478"/>
            <ac:picMkLst>
              <pc:docMk/>
              <pc:sldMasterMk cId="3316734550" sldId="2147483648"/>
              <pc:sldLayoutMk cId="4180777422" sldId="2147483653"/>
              <ac:picMk id="8" creationId="{2CDD1C7C-4D26-4764-BA4A-DFC95FD25F15}"/>
            </ac:picMkLst>
          </pc:picChg>
          <pc:picChg chg="add mod">
            <ac:chgData name="Mike Bloys" userId="1248c4d8-7b2b-4b32-b8bd-163ae845f9bb" providerId="ADAL" clId="{E836DEE0-91C8-B849-A9F0-72E8A0E5EA9E}" dt="2021-07-23T14:54:23.286" v="16" actId="167"/>
            <ac:picMkLst>
              <pc:docMk/>
              <pc:sldMasterMk cId="3316734550" sldId="2147483648"/>
              <pc:sldLayoutMk cId="4180777422" sldId="2147483653"/>
              <ac:picMk id="10" creationId="{2009F003-D16B-D842-A3AD-5C3DB0D54A5D}"/>
            </ac:picMkLst>
          </pc:picChg>
          <pc:picChg chg="del">
            <ac:chgData name="Mike Bloys" userId="1248c4d8-7b2b-4b32-b8bd-163ae845f9bb" providerId="ADAL" clId="{E836DEE0-91C8-B849-A9F0-72E8A0E5EA9E}" dt="2021-07-23T14:53:20.920" v="14" actId="478"/>
            <ac:picMkLst>
              <pc:docMk/>
              <pc:sldMasterMk cId="3316734550" sldId="2147483648"/>
              <pc:sldLayoutMk cId="4180777422" sldId="2147483653"/>
              <ac:picMk id="29" creationId="{00000000-0000-0000-0000-000000000000}"/>
            </ac:picMkLst>
          </pc:picChg>
        </pc:sldLayoutChg>
        <pc:sldLayoutChg chg="del">
          <pc:chgData name="Mike Bloys" userId="1248c4d8-7b2b-4b32-b8bd-163ae845f9bb" providerId="ADAL" clId="{E836DEE0-91C8-B849-A9F0-72E8A0E5EA9E}" dt="2021-07-23T14:57:43.104" v="29" actId="2696"/>
          <pc:sldLayoutMkLst>
            <pc:docMk/>
            <pc:sldMasterMk cId="3316734550" sldId="2147483648"/>
            <pc:sldLayoutMk cId="2400860605" sldId="2147483655"/>
          </pc:sldLayoutMkLst>
        </pc:sldLayoutChg>
        <pc:sldLayoutChg chg="addSp delSp modSp mod">
          <pc:chgData name="Mike Bloys" userId="1248c4d8-7b2b-4b32-b8bd-163ae845f9bb" providerId="ADAL" clId="{E836DEE0-91C8-B849-A9F0-72E8A0E5EA9E}" dt="2021-07-23T15:43:36.480" v="107" actId="21"/>
          <pc:sldLayoutMkLst>
            <pc:docMk/>
            <pc:sldMasterMk cId="3316734550" sldId="2147483648"/>
            <pc:sldLayoutMk cId="3315833090" sldId="2147483656"/>
          </pc:sldLayoutMkLst>
          <pc:spChg chg="del">
            <ac:chgData name="Mike Bloys" userId="1248c4d8-7b2b-4b32-b8bd-163ae845f9bb" providerId="ADAL" clId="{E836DEE0-91C8-B849-A9F0-72E8A0E5EA9E}" dt="2021-07-23T14:57:50.281" v="30" actId="478"/>
            <ac:spMkLst>
              <pc:docMk/>
              <pc:sldMasterMk cId="3316734550" sldId="2147483648"/>
              <pc:sldLayoutMk cId="3315833090" sldId="2147483656"/>
              <ac:spMk id="8" creationId="{8F2116D1-E549-48F3-ACCB-3279561FA168}"/>
            </ac:spMkLst>
          </pc:spChg>
          <pc:spChg chg="add mod">
            <ac:chgData name="Mike Bloys" userId="1248c4d8-7b2b-4b32-b8bd-163ae845f9bb" providerId="ADAL" clId="{E836DEE0-91C8-B849-A9F0-72E8A0E5EA9E}" dt="2021-07-23T14:57:51.480" v="31"/>
            <ac:spMkLst>
              <pc:docMk/>
              <pc:sldMasterMk cId="3316734550" sldId="2147483648"/>
              <pc:sldLayoutMk cId="3315833090" sldId="2147483656"/>
              <ac:spMk id="10" creationId="{D7C50F87-CCB0-9142-887C-887EA858C574}"/>
            </ac:spMkLst>
          </pc:spChg>
          <pc:spChg chg="mod">
            <ac:chgData name="Mike Bloys" userId="1248c4d8-7b2b-4b32-b8bd-163ae845f9bb" providerId="ADAL" clId="{E836DEE0-91C8-B849-A9F0-72E8A0E5EA9E}" dt="2021-07-23T14:59:54.533" v="43" actId="948"/>
            <ac:spMkLst>
              <pc:docMk/>
              <pc:sldMasterMk cId="3316734550" sldId="2147483648"/>
              <pc:sldLayoutMk cId="3315833090" sldId="2147483656"/>
              <ac:spMk id="25" creationId="{00000000-0000-0000-0000-000000000000}"/>
            </ac:spMkLst>
          </pc:spChg>
          <pc:picChg chg="add mod">
            <ac:chgData name="Mike Bloys" userId="1248c4d8-7b2b-4b32-b8bd-163ae845f9bb" providerId="ADAL" clId="{E836DEE0-91C8-B849-A9F0-72E8A0E5EA9E}" dt="2021-07-23T14:57:51.480" v="31"/>
            <ac:picMkLst>
              <pc:docMk/>
              <pc:sldMasterMk cId="3316734550" sldId="2147483648"/>
              <pc:sldLayoutMk cId="3315833090" sldId="2147483656"/>
              <ac:picMk id="6" creationId="{3E732CD1-CBF6-6049-8EEB-8C4CDE51B8E8}"/>
            </ac:picMkLst>
          </pc:picChg>
          <pc:picChg chg="del">
            <ac:chgData name="Mike Bloys" userId="1248c4d8-7b2b-4b32-b8bd-163ae845f9bb" providerId="ADAL" clId="{E836DEE0-91C8-B849-A9F0-72E8A0E5EA9E}" dt="2021-07-23T14:57:50.281" v="30" actId="478"/>
            <ac:picMkLst>
              <pc:docMk/>
              <pc:sldMasterMk cId="3316734550" sldId="2147483648"/>
              <pc:sldLayoutMk cId="3315833090" sldId="2147483656"/>
              <ac:picMk id="7" creationId="{FC7DA4C8-9C3D-4123-AEFC-9CE207D135A5}"/>
            </ac:picMkLst>
          </pc:picChg>
          <pc:picChg chg="add del mod">
            <ac:chgData name="Mike Bloys" userId="1248c4d8-7b2b-4b32-b8bd-163ae845f9bb" providerId="ADAL" clId="{E836DEE0-91C8-B849-A9F0-72E8A0E5EA9E}" dt="2021-07-23T14:58:02.068" v="32" actId="478"/>
            <ac:picMkLst>
              <pc:docMk/>
              <pc:sldMasterMk cId="3316734550" sldId="2147483648"/>
              <pc:sldLayoutMk cId="3315833090" sldId="2147483656"/>
              <ac:picMk id="9" creationId="{2CA00588-D9FB-F149-B330-77F2C653E9D6}"/>
            </ac:picMkLst>
          </pc:picChg>
          <pc:picChg chg="add del mod modCrop">
            <ac:chgData name="Mike Bloys" userId="1248c4d8-7b2b-4b32-b8bd-163ae845f9bb" providerId="ADAL" clId="{E836DEE0-91C8-B849-A9F0-72E8A0E5EA9E}" dt="2021-07-23T15:43:36.480" v="107" actId="21"/>
            <ac:picMkLst>
              <pc:docMk/>
              <pc:sldMasterMk cId="3316734550" sldId="2147483648"/>
              <pc:sldLayoutMk cId="3315833090" sldId="2147483656"/>
              <ac:picMk id="11" creationId="{5B2DCC30-0646-DE46-B5A6-80F2D29E79CF}"/>
            </ac:picMkLst>
          </pc:picChg>
        </pc:sldLayoutChg>
        <pc:sldLayoutChg chg="addSp delSp modSp mod setBg">
          <pc:chgData name="Mike Bloys" userId="1248c4d8-7b2b-4b32-b8bd-163ae845f9bb" providerId="ADAL" clId="{E836DEE0-91C8-B849-A9F0-72E8A0E5EA9E}" dt="2021-07-23T15:02:04.849" v="45"/>
          <pc:sldLayoutMkLst>
            <pc:docMk/>
            <pc:sldMasterMk cId="3316734550" sldId="2147483648"/>
            <pc:sldLayoutMk cId="393927180" sldId="2147483664"/>
          </pc:sldLayoutMkLst>
          <pc:spChg chg="add del mod">
            <ac:chgData name="Mike Bloys" userId="1248c4d8-7b2b-4b32-b8bd-163ae845f9bb" providerId="ADAL" clId="{E836DEE0-91C8-B849-A9F0-72E8A0E5EA9E}" dt="2021-07-23T14:51:41.122" v="7" actId="767"/>
            <ac:spMkLst>
              <pc:docMk/>
              <pc:sldMasterMk cId="3316734550" sldId="2147483648"/>
              <pc:sldLayoutMk cId="393927180" sldId="2147483664"/>
              <ac:spMk id="2" creationId="{64478611-920C-1E41-9786-8D1AB846230E}"/>
            </ac:spMkLst>
          </pc:spChg>
          <pc:cxnChg chg="mod">
            <ac:chgData name="Mike Bloys" userId="1248c4d8-7b2b-4b32-b8bd-163ae845f9bb" providerId="ADAL" clId="{E836DEE0-91C8-B849-A9F0-72E8A0E5EA9E}" dt="2021-07-23T15:00:23.606" v="44" actId="692"/>
            <ac:cxnSpMkLst>
              <pc:docMk/>
              <pc:sldMasterMk cId="3316734550" sldId="2147483648"/>
              <pc:sldLayoutMk cId="393927180" sldId="2147483664"/>
              <ac:cxnSpMk id="9" creationId="{00000000-0000-0000-0000-000000000000}"/>
            </ac:cxnSpMkLst>
          </pc:cxnChg>
        </pc:sldLayoutChg>
        <pc:sldLayoutChg chg="addSp delSp modSp mod">
          <pc:chgData name="Mike Bloys" userId="1248c4d8-7b2b-4b32-b8bd-163ae845f9bb" providerId="ADAL" clId="{E836DEE0-91C8-B849-A9F0-72E8A0E5EA9E}" dt="2021-07-23T14:58:40.753" v="36" actId="6549"/>
          <pc:sldLayoutMkLst>
            <pc:docMk/>
            <pc:sldMasterMk cId="3316734550" sldId="2147483648"/>
            <pc:sldLayoutMk cId="78951202" sldId="2147483665"/>
          </pc:sldLayoutMkLst>
          <pc:spChg chg="mod">
            <ac:chgData name="Mike Bloys" userId="1248c4d8-7b2b-4b32-b8bd-163ae845f9bb" providerId="ADAL" clId="{E836DEE0-91C8-B849-A9F0-72E8A0E5EA9E}" dt="2021-07-23T14:58:40.753" v="36" actId="6549"/>
            <ac:spMkLst>
              <pc:docMk/>
              <pc:sldMasterMk cId="3316734550" sldId="2147483648"/>
              <pc:sldLayoutMk cId="78951202" sldId="2147483665"/>
              <ac:spMk id="8" creationId="{00000000-0000-0000-0000-000000000000}"/>
            </ac:spMkLst>
          </pc:spChg>
          <pc:spChg chg="del">
            <ac:chgData name="Mike Bloys" userId="1248c4d8-7b2b-4b32-b8bd-163ae845f9bb" providerId="ADAL" clId="{E836DEE0-91C8-B849-A9F0-72E8A0E5EA9E}" dt="2021-07-23T14:58:27.464" v="33" actId="478"/>
            <ac:spMkLst>
              <pc:docMk/>
              <pc:sldMasterMk cId="3316734550" sldId="2147483648"/>
              <pc:sldLayoutMk cId="78951202" sldId="2147483665"/>
              <ac:spMk id="9" creationId="{40C0086F-3412-4B9E-93F6-E64240E79B2B}"/>
            </ac:spMkLst>
          </pc:spChg>
          <pc:spChg chg="add mod">
            <ac:chgData name="Mike Bloys" userId="1248c4d8-7b2b-4b32-b8bd-163ae845f9bb" providerId="ADAL" clId="{E836DEE0-91C8-B849-A9F0-72E8A0E5EA9E}" dt="2021-07-23T14:58:31.972" v="34"/>
            <ac:spMkLst>
              <pc:docMk/>
              <pc:sldMasterMk cId="3316734550" sldId="2147483648"/>
              <pc:sldLayoutMk cId="78951202" sldId="2147483665"/>
              <ac:spMk id="11" creationId="{52EACD26-0AE9-A141-9478-5719E13BE996}"/>
            </ac:spMkLst>
          </pc:spChg>
          <pc:picChg chg="del">
            <ac:chgData name="Mike Bloys" userId="1248c4d8-7b2b-4b32-b8bd-163ae845f9bb" providerId="ADAL" clId="{E836DEE0-91C8-B849-A9F0-72E8A0E5EA9E}" dt="2021-07-23T14:58:27.464" v="33" actId="478"/>
            <ac:picMkLst>
              <pc:docMk/>
              <pc:sldMasterMk cId="3316734550" sldId="2147483648"/>
              <pc:sldLayoutMk cId="78951202" sldId="2147483665"/>
              <ac:picMk id="6" creationId="{5EE2D977-6F16-4376-BD59-07DBBB7F4A8F}"/>
            </ac:picMkLst>
          </pc:picChg>
          <pc:picChg chg="add mod">
            <ac:chgData name="Mike Bloys" userId="1248c4d8-7b2b-4b32-b8bd-163ae845f9bb" providerId="ADAL" clId="{E836DEE0-91C8-B849-A9F0-72E8A0E5EA9E}" dt="2021-07-23T14:58:31.972" v="34"/>
            <ac:picMkLst>
              <pc:docMk/>
              <pc:sldMasterMk cId="3316734550" sldId="2147483648"/>
              <pc:sldLayoutMk cId="78951202" sldId="2147483665"/>
              <ac:picMk id="7" creationId="{47145268-D342-934C-907C-54316D5AA81A}"/>
            </ac:picMkLst>
          </pc:picChg>
          <pc:picChg chg="add mod">
            <ac:chgData name="Mike Bloys" userId="1248c4d8-7b2b-4b32-b8bd-163ae845f9bb" providerId="ADAL" clId="{E836DEE0-91C8-B849-A9F0-72E8A0E5EA9E}" dt="2021-07-23T14:58:31.972" v="34"/>
            <ac:picMkLst>
              <pc:docMk/>
              <pc:sldMasterMk cId="3316734550" sldId="2147483648"/>
              <pc:sldLayoutMk cId="78951202" sldId="2147483665"/>
              <ac:picMk id="10" creationId="{25159C0E-4C8B-794B-BE97-CB316716D170}"/>
            </ac:picMkLst>
          </pc:picChg>
          <pc:picChg chg="del">
            <ac:chgData name="Mike Bloys" userId="1248c4d8-7b2b-4b32-b8bd-163ae845f9bb" providerId="ADAL" clId="{E836DEE0-91C8-B849-A9F0-72E8A0E5EA9E}" dt="2021-07-23T14:58:27.464" v="33" actId="478"/>
            <ac:picMkLst>
              <pc:docMk/>
              <pc:sldMasterMk cId="3316734550" sldId="2147483648"/>
              <pc:sldLayoutMk cId="78951202" sldId="2147483665"/>
              <ac:picMk id="29" creationId="{00000000-0000-0000-0000-000000000000}"/>
            </ac:picMkLst>
          </pc:picChg>
        </pc:sldLayoutChg>
        <pc:sldLayoutChg chg="addSp delSp modSp mod setBg">
          <pc:chgData name="Mike Bloys" userId="1248c4d8-7b2b-4b32-b8bd-163ae845f9bb" providerId="ADAL" clId="{E836DEE0-91C8-B849-A9F0-72E8A0E5EA9E}" dt="2021-07-23T15:05:38.831" v="65" actId="478"/>
          <pc:sldLayoutMkLst>
            <pc:docMk/>
            <pc:sldMasterMk cId="3316734550" sldId="2147483648"/>
            <pc:sldLayoutMk cId="1504358022" sldId="2147483666"/>
          </pc:sldLayoutMkLst>
          <pc:spChg chg="add mod">
            <ac:chgData name="Mike Bloys" userId="1248c4d8-7b2b-4b32-b8bd-163ae845f9bb" providerId="ADAL" clId="{E836DEE0-91C8-B849-A9F0-72E8A0E5EA9E}" dt="2021-07-23T15:02:44.533" v="51" actId="207"/>
            <ac:spMkLst>
              <pc:docMk/>
              <pc:sldMasterMk cId="3316734550" sldId="2147483648"/>
              <pc:sldLayoutMk cId="1504358022" sldId="2147483666"/>
              <ac:spMk id="6" creationId="{1C74A5BF-9C05-F945-A711-13841CF3EDC7}"/>
            </ac:spMkLst>
          </pc:spChg>
          <pc:spChg chg="add del mod">
            <ac:chgData name="Mike Bloys" userId="1248c4d8-7b2b-4b32-b8bd-163ae845f9bb" providerId="ADAL" clId="{E836DEE0-91C8-B849-A9F0-72E8A0E5EA9E}" dt="2021-07-23T15:05:38.831" v="65" actId="478"/>
            <ac:spMkLst>
              <pc:docMk/>
              <pc:sldMasterMk cId="3316734550" sldId="2147483648"/>
              <pc:sldLayoutMk cId="1504358022" sldId="2147483666"/>
              <ac:spMk id="7" creationId="{1BD5C45D-5731-E24A-BC94-61E00F05AC27}"/>
            </ac:spMkLst>
          </pc:spChg>
          <pc:spChg chg="del">
            <ac:chgData name="Mike Bloys" userId="1248c4d8-7b2b-4b32-b8bd-163ae845f9bb" providerId="ADAL" clId="{E836DEE0-91C8-B849-A9F0-72E8A0E5EA9E}" dt="2021-07-23T15:02:33.438" v="49" actId="478"/>
            <ac:spMkLst>
              <pc:docMk/>
              <pc:sldMasterMk cId="3316734550" sldId="2147483648"/>
              <pc:sldLayoutMk cId="1504358022" sldId="2147483666"/>
              <ac:spMk id="10" creationId="{00000000-0000-0000-0000-000000000000}"/>
            </ac:spMkLst>
          </pc:spChg>
          <pc:cxnChg chg="mod">
            <ac:chgData name="Mike Bloys" userId="1248c4d8-7b2b-4b32-b8bd-163ae845f9bb" providerId="ADAL" clId="{E836DEE0-91C8-B849-A9F0-72E8A0E5EA9E}" dt="2021-07-23T15:05:37.111" v="64" actId="14100"/>
            <ac:cxnSpMkLst>
              <pc:docMk/>
              <pc:sldMasterMk cId="3316734550" sldId="2147483648"/>
              <pc:sldLayoutMk cId="1504358022" sldId="2147483666"/>
              <ac:cxnSpMk id="8" creationId="{00000000-0000-0000-0000-000000000000}"/>
            </ac:cxnSpMkLst>
          </pc:cxnChg>
        </pc:sldLayoutChg>
        <pc:sldLayoutChg chg="addSp delSp modSp mod">
          <pc:chgData name="Mike Bloys" userId="1248c4d8-7b2b-4b32-b8bd-163ae845f9bb" providerId="ADAL" clId="{E836DEE0-91C8-B849-A9F0-72E8A0E5EA9E}" dt="2021-07-23T14:59:20.236" v="39" actId="207"/>
          <pc:sldLayoutMkLst>
            <pc:docMk/>
            <pc:sldMasterMk cId="3316734550" sldId="2147483648"/>
            <pc:sldLayoutMk cId="2777079279" sldId="2147483667"/>
          </pc:sldLayoutMkLst>
          <pc:spChg chg="mod">
            <ac:chgData name="Mike Bloys" userId="1248c4d8-7b2b-4b32-b8bd-163ae845f9bb" providerId="ADAL" clId="{E836DEE0-91C8-B849-A9F0-72E8A0E5EA9E}" dt="2021-07-23T14:59:20.236" v="39" actId="207"/>
            <ac:spMkLst>
              <pc:docMk/>
              <pc:sldMasterMk cId="3316734550" sldId="2147483648"/>
              <pc:sldLayoutMk cId="2777079279" sldId="2147483667"/>
              <ac:spMk id="8" creationId="{00000000-0000-0000-0000-000000000000}"/>
            </ac:spMkLst>
          </pc:spChg>
          <pc:spChg chg="del">
            <ac:chgData name="Mike Bloys" userId="1248c4d8-7b2b-4b32-b8bd-163ae845f9bb" providerId="ADAL" clId="{E836DEE0-91C8-B849-A9F0-72E8A0E5EA9E}" dt="2021-07-23T14:56:35.041" v="25" actId="478"/>
            <ac:spMkLst>
              <pc:docMk/>
              <pc:sldMasterMk cId="3316734550" sldId="2147483648"/>
              <pc:sldLayoutMk cId="2777079279" sldId="2147483667"/>
              <ac:spMk id="11" creationId="{DE792332-0D8B-4D0F-BACD-CEA10A552FED}"/>
            </ac:spMkLst>
          </pc:spChg>
          <pc:spChg chg="add mod">
            <ac:chgData name="Mike Bloys" userId="1248c4d8-7b2b-4b32-b8bd-163ae845f9bb" providerId="ADAL" clId="{E836DEE0-91C8-B849-A9F0-72E8A0E5EA9E}" dt="2021-07-23T14:56:38.830" v="26"/>
            <ac:spMkLst>
              <pc:docMk/>
              <pc:sldMasterMk cId="3316734550" sldId="2147483648"/>
              <pc:sldLayoutMk cId="2777079279" sldId="2147483667"/>
              <ac:spMk id="14" creationId="{652867DA-6DDC-0047-B05F-030D571EC948}"/>
            </ac:spMkLst>
          </pc:spChg>
          <pc:picChg chg="del">
            <ac:chgData name="Mike Bloys" userId="1248c4d8-7b2b-4b32-b8bd-163ae845f9bb" providerId="ADAL" clId="{E836DEE0-91C8-B849-A9F0-72E8A0E5EA9E}" dt="2021-07-23T14:56:35.041" v="25" actId="478"/>
            <ac:picMkLst>
              <pc:docMk/>
              <pc:sldMasterMk cId="3316734550" sldId="2147483648"/>
              <pc:sldLayoutMk cId="2777079279" sldId="2147483667"/>
              <ac:picMk id="10" creationId="{2FBC2F8D-3F89-4D26-8C4E-31AC687CB25D}"/>
            </ac:picMkLst>
          </pc:picChg>
          <pc:picChg chg="add mod">
            <ac:chgData name="Mike Bloys" userId="1248c4d8-7b2b-4b32-b8bd-163ae845f9bb" providerId="ADAL" clId="{E836DEE0-91C8-B849-A9F0-72E8A0E5EA9E}" dt="2021-07-23T14:56:38.830" v="26"/>
            <ac:picMkLst>
              <pc:docMk/>
              <pc:sldMasterMk cId="3316734550" sldId="2147483648"/>
              <pc:sldLayoutMk cId="2777079279" sldId="2147483667"/>
              <ac:picMk id="12" creationId="{67C8D93C-5125-A442-A259-B9EB57261564}"/>
            </ac:picMkLst>
          </pc:picChg>
          <pc:picChg chg="add mod">
            <ac:chgData name="Mike Bloys" userId="1248c4d8-7b2b-4b32-b8bd-163ae845f9bb" providerId="ADAL" clId="{E836DEE0-91C8-B849-A9F0-72E8A0E5EA9E}" dt="2021-07-23T14:56:38.830" v="26"/>
            <ac:picMkLst>
              <pc:docMk/>
              <pc:sldMasterMk cId="3316734550" sldId="2147483648"/>
              <pc:sldLayoutMk cId="2777079279" sldId="2147483667"/>
              <ac:picMk id="13" creationId="{B45DB6D8-0A2F-294A-B2B2-6A1C6A3059AA}"/>
            </ac:picMkLst>
          </pc:picChg>
          <pc:picChg chg="del">
            <ac:chgData name="Mike Bloys" userId="1248c4d8-7b2b-4b32-b8bd-163ae845f9bb" providerId="ADAL" clId="{E836DEE0-91C8-B849-A9F0-72E8A0E5EA9E}" dt="2021-07-23T14:56:35.041" v="25" actId="478"/>
            <ac:picMkLst>
              <pc:docMk/>
              <pc:sldMasterMk cId="3316734550" sldId="2147483648"/>
              <pc:sldLayoutMk cId="2777079279" sldId="2147483667"/>
              <ac:picMk id="22" creationId="{00000000-0000-0000-0000-000000000000}"/>
            </ac:picMkLst>
          </pc:picChg>
        </pc:sldLayoutChg>
      </pc:sldMasterChg>
    </pc:docChg>
  </pc:docChgLst>
  <pc:docChgLst>
    <pc:chgData name="James Franklin" userId="cf915d05-507f-491f-b4a6-b2aa085ee4b1" providerId="ADAL" clId="{CC0849E6-B64C-4A32-8AF1-B2FA4D28D397}"/>
    <pc:docChg chg="undo custSel addSld delSld modSld sldOrd">
      <pc:chgData name="James Franklin" userId="cf915d05-507f-491f-b4a6-b2aa085ee4b1" providerId="ADAL" clId="{CC0849E6-B64C-4A32-8AF1-B2FA4D28D397}" dt="2021-10-18T14:45:55.165" v="3502" actId="20577"/>
      <pc:docMkLst>
        <pc:docMk/>
      </pc:docMkLst>
      <pc:sldChg chg="addSp delSp modSp mod">
        <pc:chgData name="James Franklin" userId="cf915d05-507f-491f-b4a6-b2aa085ee4b1" providerId="ADAL" clId="{CC0849E6-B64C-4A32-8AF1-B2FA4D28D397}" dt="2021-10-18T14:22:12.097" v="3096" actId="478"/>
        <pc:sldMkLst>
          <pc:docMk/>
          <pc:sldMk cId="2154583092" sldId="265"/>
        </pc:sldMkLst>
        <pc:spChg chg="add del mod">
          <ac:chgData name="James Franklin" userId="cf915d05-507f-491f-b4a6-b2aa085ee4b1" providerId="ADAL" clId="{CC0849E6-B64C-4A32-8AF1-B2FA4D28D397}" dt="2021-10-18T14:22:12.097" v="3096" actId="478"/>
          <ac:spMkLst>
            <pc:docMk/>
            <pc:sldMk cId="2154583092" sldId="265"/>
            <ac:spMk id="4" creationId="{295E9E9D-B1B2-4D33-93D8-5595DF1BB006}"/>
          </ac:spMkLst>
        </pc:spChg>
      </pc:sldChg>
      <pc:sldChg chg="ord">
        <pc:chgData name="James Franklin" userId="cf915d05-507f-491f-b4a6-b2aa085ee4b1" providerId="ADAL" clId="{CC0849E6-B64C-4A32-8AF1-B2FA4D28D397}" dt="2021-10-15T15:03:24.385" v="2686"/>
        <pc:sldMkLst>
          <pc:docMk/>
          <pc:sldMk cId="383198808" sldId="271"/>
        </pc:sldMkLst>
      </pc:sldChg>
      <pc:sldChg chg="ord">
        <pc:chgData name="James Franklin" userId="cf915d05-507f-491f-b4a6-b2aa085ee4b1" providerId="ADAL" clId="{CC0849E6-B64C-4A32-8AF1-B2FA4D28D397}" dt="2021-10-14T08:56:48.076" v="1210"/>
        <pc:sldMkLst>
          <pc:docMk/>
          <pc:sldMk cId="1681114191" sldId="274"/>
        </pc:sldMkLst>
      </pc:sldChg>
      <pc:sldChg chg="ord">
        <pc:chgData name="James Franklin" userId="cf915d05-507f-491f-b4a6-b2aa085ee4b1" providerId="ADAL" clId="{CC0849E6-B64C-4A32-8AF1-B2FA4D28D397}" dt="2021-10-14T08:56:50.997" v="1212"/>
        <pc:sldMkLst>
          <pc:docMk/>
          <pc:sldMk cId="3127590724" sldId="275"/>
        </pc:sldMkLst>
      </pc:sldChg>
      <pc:sldChg chg="del">
        <pc:chgData name="James Franklin" userId="cf915d05-507f-491f-b4a6-b2aa085ee4b1" providerId="ADAL" clId="{CC0849E6-B64C-4A32-8AF1-B2FA4D28D397}" dt="2021-10-14T08:56:13.514" v="1208" actId="47"/>
        <pc:sldMkLst>
          <pc:docMk/>
          <pc:sldMk cId="79949605" sldId="277"/>
        </pc:sldMkLst>
      </pc:sldChg>
      <pc:sldChg chg="addSp delSp modSp mod">
        <pc:chgData name="James Franklin" userId="cf915d05-507f-491f-b4a6-b2aa085ee4b1" providerId="ADAL" clId="{CC0849E6-B64C-4A32-8AF1-B2FA4D28D397}" dt="2021-10-18T14:45:28.746" v="3473" actId="6549"/>
        <pc:sldMkLst>
          <pc:docMk/>
          <pc:sldMk cId="107649367" sldId="289"/>
        </pc:sldMkLst>
        <pc:spChg chg="mod">
          <ac:chgData name="James Franklin" userId="cf915d05-507f-491f-b4a6-b2aa085ee4b1" providerId="ADAL" clId="{CC0849E6-B64C-4A32-8AF1-B2FA4D28D397}" dt="2021-10-18T14:45:28.746" v="3473" actId="6549"/>
          <ac:spMkLst>
            <pc:docMk/>
            <pc:sldMk cId="107649367" sldId="289"/>
            <ac:spMk id="3" creationId="{00000000-0000-0000-0000-000000000000}"/>
          </ac:spMkLst>
        </pc:spChg>
        <pc:spChg chg="add del mod">
          <ac:chgData name="James Franklin" userId="cf915d05-507f-491f-b4a6-b2aa085ee4b1" providerId="ADAL" clId="{CC0849E6-B64C-4A32-8AF1-B2FA4D28D397}" dt="2021-10-18T14:38:12.064" v="3237" actId="478"/>
          <ac:spMkLst>
            <pc:docMk/>
            <pc:sldMk cId="107649367" sldId="289"/>
            <ac:spMk id="4" creationId="{0EDE70D8-6E90-448C-9757-3E9981377D6D}"/>
          </ac:spMkLst>
        </pc:spChg>
      </pc:sldChg>
      <pc:sldChg chg="ord">
        <pc:chgData name="James Franklin" userId="cf915d05-507f-491f-b4a6-b2aa085ee4b1" providerId="ADAL" clId="{CC0849E6-B64C-4A32-8AF1-B2FA4D28D397}" dt="2021-10-14T11:38:15.526" v="2422"/>
        <pc:sldMkLst>
          <pc:docMk/>
          <pc:sldMk cId="1479583778" sldId="295"/>
        </pc:sldMkLst>
      </pc:sldChg>
      <pc:sldChg chg="addSp delSp modSp mod">
        <pc:chgData name="James Franklin" userId="cf915d05-507f-491f-b4a6-b2aa085ee4b1" providerId="ADAL" clId="{CC0849E6-B64C-4A32-8AF1-B2FA4D28D397}" dt="2021-10-18T14:25:58.832" v="3098" actId="478"/>
        <pc:sldMkLst>
          <pc:docMk/>
          <pc:sldMk cId="3756955758" sldId="296"/>
        </pc:sldMkLst>
        <pc:spChg chg="add del mod">
          <ac:chgData name="James Franklin" userId="cf915d05-507f-491f-b4a6-b2aa085ee4b1" providerId="ADAL" clId="{CC0849E6-B64C-4A32-8AF1-B2FA4D28D397}" dt="2021-10-18T14:25:58.832" v="3098" actId="478"/>
          <ac:spMkLst>
            <pc:docMk/>
            <pc:sldMk cId="3756955758" sldId="296"/>
            <ac:spMk id="2" creationId="{DF288438-21F2-4CE0-845F-8EB9C8B20C76}"/>
          </ac:spMkLst>
        </pc:spChg>
        <pc:spChg chg="mod">
          <ac:chgData name="James Franklin" userId="cf915d05-507f-491f-b4a6-b2aa085ee4b1" providerId="ADAL" clId="{CC0849E6-B64C-4A32-8AF1-B2FA4D28D397}" dt="2021-10-15T15:05:05.114" v="2700" actId="6549"/>
          <ac:spMkLst>
            <pc:docMk/>
            <pc:sldMk cId="3756955758" sldId="296"/>
            <ac:spMk id="197" creationId="{96BC7B3C-E45D-4A86-9839-DA4892C15216}"/>
          </ac:spMkLst>
        </pc:spChg>
      </pc:sldChg>
      <pc:sldChg chg="ord">
        <pc:chgData name="James Franklin" userId="cf915d05-507f-491f-b4a6-b2aa085ee4b1" providerId="ADAL" clId="{CC0849E6-B64C-4A32-8AF1-B2FA4D28D397}" dt="2021-10-14T08:57:09.732" v="1214"/>
        <pc:sldMkLst>
          <pc:docMk/>
          <pc:sldMk cId="1281787114" sldId="297"/>
        </pc:sldMkLst>
      </pc:sldChg>
      <pc:sldChg chg="del">
        <pc:chgData name="James Franklin" userId="cf915d05-507f-491f-b4a6-b2aa085ee4b1" providerId="ADAL" clId="{CC0849E6-B64C-4A32-8AF1-B2FA4D28D397}" dt="2021-10-18T14:38:15.511" v="3239" actId="47"/>
        <pc:sldMkLst>
          <pc:docMk/>
          <pc:sldMk cId="60992676" sldId="298"/>
        </pc:sldMkLst>
      </pc:sldChg>
      <pc:sldChg chg="addSp delSp modSp mod ord">
        <pc:chgData name="James Franklin" userId="cf915d05-507f-491f-b4a6-b2aa085ee4b1" providerId="ADAL" clId="{CC0849E6-B64C-4A32-8AF1-B2FA4D28D397}" dt="2021-10-14T09:41:16.504" v="2382" actId="478"/>
        <pc:sldMkLst>
          <pc:docMk/>
          <pc:sldMk cId="1417559858" sldId="299"/>
        </pc:sldMkLst>
        <pc:spChg chg="mod">
          <ac:chgData name="James Franklin" userId="cf915d05-507f-491f-b4a6-b2aa085ee4b1" providerId="ADAL" clId="{CC0849E6-B64C-4A32-8AF1-B2FA4D28D397}" dt="2021-10-14T09:35:51.016" v="2356" actId="20577"/>
          <ac:spMkLst>
            <pc:docMk/>
            <pc:sldMk cId="1417559858" sldId="299"/>
            <ac:spMk id="3" creationId="{66B6587E-FEE3-492D-ADD7-AF2108478BB7}"/>
          </ac:spMkLst>
        </pc:spChg>
        <pc:picChg chg="add del">
          <ac:chgData name="James Franklin" userId="cf915d05-507f-491f-b4a6-b2aa085ee4b1" providerId="ADAL" clId="{CC0849E6-B64C-4A32-8AF1-B2FA4D28D397}" dt="2021-10-14T09:41:16.504" v="2382" actId="478"/>
          <ac:picMkLst>
            <pc:docMk/>
            <pc:sldMk cId="1417559858" sldId="299"/>
            <ac:picMk id="5" creationId="{504DC253-367A-4FC0-BCB9-5BAAEF311E95}"/>
          </ac:picMkLst>
        </pc:picChg>
        <pc:picChg chg="add mod">
          <ac:chgData name="James Franklin" userId="cf915d05-507f-491f-b4a6-b2aa085ee4b1" providerId="ADAL" clId="{CC0849E6-B64C-4A32-8AF1-B2FA4D28D397}" dt="2021-10-14T09:39:14.190" v="2361" actId="1076"/>
          <ac:picMkLst>
            <pc:docMk/>
            <pc:sldMk cId="1417559858" sldId="299"/>
            <ac:picMk id="7" creationId="{760D8D2A-7ADF-4D00-9E2C-FF3F1FC4F391}"/>
          </ac:picMkLst>
        </pc:picChg>
        <pc:picChg chg="add mod">
          <ac:chgData name="James Franklin" userId="cf915d05-507f-491f-b4a6-b2aa085ee4b1" providerId="ADAL" clId="{CC0849E6-B64C-4A32-8AF1-B2FA4D28D397}" dt="2021-10-14T09:39:27.159" v="2364" actId="1076"/>
          <ac:picMkLst>
            <pc:docMk/>
            <pc:sldMk cId="1417559858" sldId="299"/>
            <ac:picMk id="9" creationId="{566FF3CB-01D5-4163-9CCC-55831EC42D11}"/>
          </ac:picMkLst>
        </pc:picChg>
        <pc:picChg chg="add del">
          <ac:chgData name="James Franklin" userId="cf915d05-507f-491f-b4a6-b2aa085ee4b1" providerId="ADAL" clId="{CC0849E6-B64C-4A32-8AF1-B2FA4D28D397}" dt="2021-10-14T09:22:46.781" v="2313" actId="478"/>
          <ac:picMkLst>
            <pc:docMk/>
            <pc:sldMk cId="1417559858" sldId="299"/>
            <ac:picMk id="1026" creationId="{83DA3B59-E635-4580-821F-F4348ECB7EA8}"/>
          </ac:picMkLst>
        </pc:picChg>
        <pc:picChg chg="add mod">
          <ac:chgData name="James Franklin" userId="cf915d05-507f-491f-b4a6-b2aa085ee4b1" providerId="ADAL" clId="{CC0849E6-B64C-4A32-8AF1-B2FA4D28D397}" dt="2021-10-14T09:40:58.126" v="2379" actId="1076"/>
          <ac:picMkLst>
            <pc:docMk/>
            <pc:sldMk cId="1417559858" sldId="299"/>
            <ac:picMk id="1028" creationId="{21782DC5-2A8A-4059-BE2F-B55435480D6C}"/>
          </ac:picMkLst>
        </pc:picChg>
        <pc:picChg chg="add mod">
          <ac:chgData name="James Franklin" userId="cf915d05-507f-491f-b4a6-b2aa085ee4b1" providerId="ADAL" clId="{CC0849E6-B64C-4A32-8AF1-B2FA4D28D397}" dt="2021-10-14T09:41:10.662" v="2381" actId="14100"/>
          <ac:picMkLst>
            <pc:docMk/>
            <pc:sldMk cId="1417559858" sldId="299"/>
            <ac:picMk id="1030" creationId="{26B224F9-B9ED-45C9-BCDB-4410B59EAA7B}"/>
          </ac:picMkLst>
        </pc:picChg>
      </pc:sldChg>
      <pc:sldChg chg="addSp delSp modSp new mod">
        <pc:chgData name="James Franklin" userId="cf915d05-507f-491f-b4a6-b2aa085ee4b1" providerId="ADAL" clId="{CC0849E6-B64C-4A32-8AF1-B2FA4D28D397}" dt="2021-10-18T14:30:34.991" v="3100" actId="478"/>
        <pc:sldMkLst>
          <pc:docMk/>
          <pc:sldMk cId="3786142811" sldId="300"/>
        </pc:sldMkLst>
        <pc:spChg chg="mod">
          <ac:chgData name="James Franklin" userId="cf915d05-507f-491f-b4a6-b2aa085ee4b1" providerId="ADAL" clId="{CC0849E6-B64C-4A32-8AF1-B2FA4D28D397}" dt="2021-10-14T08:20:16.451" v="95" actId="20577"/>
          <ac:spMkLst>
            <pc:docMk/>
            <pc:sldMk cId="3786142811" sldId="300"/>
            <ac:spMk id="2" creationId="{5DABE6DC-B3C9-4114-A9AE-5BEAD7BCE425}"/>
          </ac:spMkLst>
        </pc:spChg>
        <pc:spChg chg="mod">
          <ac:chgData name="James Franklin" userId="cf915d05-507f-491f-b4a6-b2aa085ee4b1" providerId="ADAL" clId="{CC0849E6-B64C-4A32-8AF1-B2FA4D28D397}" dt="2021-10-14T08:22:15.457" v="368" actId="20577"/>
          <ac:spMkLst>
            <pc:docMk/>
            <pc:sldMk cId="3786142811" sldId="300"/>
            <ac:spMk id="3" creationId="{DBE679D3-59A3-48D1-A1D4-61283480AB9A}"/>
          </ac:spMkLst>
        </pc:spChg>
        <pc:spChg chg="add mod">
          <ac:chgData name="James Franklin" userId="cf915d05-507f-491f-b4a6-b2aa085ee4b1" providerId="ADAL" clId="{CC0849E6-B64C-4A32-8AF1-B2FA4D28D397}" dt="2021-10-14T08:34:46.650" v="661" actId="164"/>
          <ac:spMkLst>
            <pc:docMk/>
            <pc:sldMk cId="3786142811" sldId="300"/>
            <ac:spMk id="4" creationId="{3F8E77A6-D4D0-4FDF-B2A0-71E8CDE0C7C9}"/>
          </ac:spMkLst>
        </pc:spChg>
        <pc:spChg chg="add mod">
          <ac:chgData name="James Franklin" userId="cf915d05-507f-491f-b4a6-b2aa085ee4b1" providerId="ADAL" clId="{CC0849E6-B64C-4A32-8AF1-B2FA4D28D397}" dt="2021-10-14T08:34:46.650" v="661" actId="164"/>
          <ac:spMkLst>
            <pc:docMk/>
            <pc:sldMk cId="3786142811" sldId="300"/>
            <ac:spMk id="5" creationId="{341B5A09-B166-4EC9-8151-71FEB7BB9647}"/>
          </ac:spMkLst>
        </pc:spChg>
        <pc:spChg chg="add mod">
          <ac:chgData name="James Franklin" userId="cf915d05-507f-491f-b4a6-b2aa085ee4b1" providerId="ADAL" clId="{CC0849E6-B64C-4A32-8AF1-B2FA4D28D397}" dt="2021-10-14T08:34:46.650" v="661" actId="164"/>
          <ac:spMkLst>
            <pc:docMk/>
            <pc:sldMk cId="3786142811" sldId="300"/>
            <ac:spMk id="6" creationId="{15913387-B1C4-4581-9EC8-8A1607FB0EF0}"/>
          </ac:spMkLst>
        </pc:spChg>
        <pc:spChg chg="add mod">
          <ac:chgData name="James Franklin" userId="cf915d05-507f-491f-b4a6-b2aa085ee4b1" providerId="ADAL" clId="{CC0849E6-B64C-4A32-8AF1-B2FA4D28D397}" dt="2021-10-14T08:34:46.650" v="661" actId="164"/>
          <ac:spMkLst>
            <pc:docMk/>
            <pc:sldMk cId="3786142811" sldId="300"/>
            <ac:spMk id="7" creationId="{77BF286F-0E94-48EC-B597-0CF02611B5AE}"/>
          </ac:spMkLst>
        </pc:spChg>
        <pc:spChg chg="add del mod">
          <ac:chgData name="James Franklin" userId="cf915d05-507f-491f-b4a6-b2aa085ee4b1" providerId="ADAL" clId="{CC0849E6-B64C-4A32-8AF1-B2FA4D28D397}" dt="2021-10-14T08:25:37.061" v="406"/>
          <ac:spMkLst>
            <pc:docMk/>
            <pc:sldMk cId="3786142811" sldId="300"/>
            <ac:spMk id="8" creationId="{B073FB7E-CD20-44FB-9206-DFF0A7C03EEF}"/>
          </ac:spMkLst>
        </pc:spChg>
        <pc:spChg chg="add del mod">
          <ac:chgData name="James Franklin" userId="cf915d05-507f-491f-b4a6-b2aa085ee4b1" providerId="ADAL" clId="{CC0849E6-B64C-4A32-8AF1-B2FA4D28D397}" dt="2021-10-14T08:25:37.061" v="406"/>
          <ac:spMkLst>
            <pc:docMk/>
            <pc:sldMk cId="3786142811" sldId="300"/>
            <ac:spMk id="9" creationId="{6A4F2310-8CAD-4196-9289-5621C06B3C5E}"/>
          </ac:spMkLst>
        </pc:spChg>
        <pc:spChg chg="add del mod">
          <ac:chgData name="James Franklin" userId="cf915d05-507f-491f-b4a6-b2aa085ee4b1" providerId="ADAL" clId="{CC0849E6-B64C-4A32-8AF1-B2FA4D28D397}" dt="2021-10-14T08:25:37.061" v="406"/>
          <ac:spMkLst>
            <pc:docMk/>
            <pc:sldMk cId="3786142811" sldId="300"/>
            <ac:spMk id="10" creationId="{587C9E78-7C3A-4472-9773-F040EB38E621}"/>
          </ac:spMkLst>
        </pc:spChg>
        <pc:spChg chg="mod">
          <ac:chgData name="James Franklin" userId="cf915d05-507f-491f-b4a6-b2aa085ee4b1" providerId="ADAL" clId="{CC0849E6-B64C-4A32-8AF1-B2FA4D28D397}" dt="2021-10-14T08:34:46.650" v="661" actId="164"/>
          <ac:spMkLst>
            <pc:docMk/>
            <pc:sldMk cId="3786142811" sldId="300"/>
            <ac:spMk id="11" creationId="{9E3BF42E-C44F-4B5E-9472-2DF138F24F7B}"/>
          </ac:spMkLst>
        </pc:spChg>
        <pc:spChg chg="add mod">
          <ac:chgData name="James Franklin" userId="cf915d05-507f-491f-b4a6-b2aa085ee4b1" providerId="ADAL" clId="{CC0849E6-B64C-4A32-8AF1-B2FA4D28D397}" dt="2021-10-14T08:34:46.650" v="661" actId="164"/>
          <ac:spMkLst>
            <pc:docMk/>
            <pc:sldMk cId="3786142811" sldId="300"/>
            <ac:spMk id="12" creationId="{D265E373-C6D2-480A-9D40-A1A5F8D6AE1B}"/>
          </ac:spMkLst>
        </pc:spChg>
        <pc:spChg chg="add mod">
          <ac:chgData name="James Franklin" userId="cf915d05-507f-491f-b4a6-b2aa085ee4b1" providerId="ADAL" clId="{CC0849E6-B64C-4A32-8AF1-B2FA4D28D397}" dt="2021-10-14T08:34:46.650" v="661" actId="164"/>
          <ac:spMkLst>
            <pc:docMk/>
            <pc:sldMk cId="3786142811" sldId="300"/>
            <ac:spMk id="13" creationId="{6BB90B5A-5D1C-4FF8-963E-4AD078F39E44}"/>
          </ac:spMkLst>
        </pc:spChg>
        <pc:spChg chg="add mod">
          <ac:chgData name="James Franklin" userId="cf915d05-507f-491f-b4a6-b2aa085ee4b1" providerId="ADAL" clId="{CC0849E6-B64C-4A32-8AF1-B2FA4D28D397}" dt="2021-10-14T08:34:42.064" v="660"/>
          <ac:spMkLst>
            <pc:docMk/>
            <pc:sldMk cId="3786142811" sldId="300"/>
            <ac:spMk id="32" creationId="{06F21113-87D2-4534-9F62-70069071DD51}"/>
          </ac:spMkLst>
        </pc:spChg>
        <pc:spChg chg="add mod">
          <ac:chgData name="James Franklin" userId="cf915d05-507f-491f-b4a6-b2aa085ee4b1" providerId="ADAL" clId="{CC0849E6-B64C-4A32-8AF1-B2FA4D28D397}" dt="2021-10-14T08:34:42.064" v="660"/>
          <ac:spMkLst>
            <pc:docMk/>
            <pc:sldMk cId="3786142811" sldId="300"/>
            <ac:spMk id="33" creationId="{9134DA25-6F0F-4674-8AD2-27E31068DD82}"/>
          </ac:spMkLst>
        </pc:spChg>
        <pc:spChg chg="add mod">
          <ac:chgData name="James Franklin" userId="cf915d05-507f-491f-b4a6-b2aa085ee4b1" providerId="ADAL" clId="{CC0849E6-B64C-4A32-8AF1-B2FA4D28D397}" dt="2021-10-14T08:34:42.064" v="660"/>
          <ac:spMkLst>
            <pc:docMk/>
            <pc:sldMk cId="3786142811" sldId="300"/>
            <ac:spMk id="34" creationId="{4543723B-2AD3-4ABE-BC96-AA6FBBED11AE}"/>
          </ac:spMkLst>
        </pc:spChg>
        <pc:spChg chg="add mod">
          <ac:chgData name="James Franklin" userId="cf915d05-507f-491f-b4a6-b2aa085ee4b1" providerId="ADAL" clId="{CC0849E6-B64C-4A32-8AF1-B2FA4D28D397}" dt="2021-10-14T08:34:42.064" v="660"/>
          <ac:spMkLst>
            <pc:docMk/>
            <pc:sldMk cId="3786142811" sldId="300"/>
            <ac:spMk id="35" creationId="{095D2C91-11DF-466D-968D-05178DC31AAA}"/>
          </ac:spMkLst>
        </pc:spChg>
        <pc:spChg chg="add mod">
          <ac:chgData name="James Franklin" userId="cf915d05-507f-491f-b4a6-b2aa085ee4b1" providerId="ADAL" clId="{CC0849E6-B64C-4A32-8AF1-B2FA4D28D397}" dt="2021-10-14T08:34:42.064" v="660"/>
          <ac:spMkLst>
            <pc:docMk/>
            <pc:sldMk cId="3786142811" sldId="300"/>
            <ac:spMk id="36" creationId="{59DA2087-9FB9-4888-B397-27932D61F0F5}"/>
          </ac:spMkLst>
        </pc:spChg>
        <pc:spChg chg="add mod">
          <ac:chgData name="James Franklin" userId="cf915d05-507f-491f-b4a6-b2aa085ee4b1" providerId="ADAL" clId="{CC0849E6-B64C-4A32-8AF1-B2FA4D28D397}" dt="2021-10-14T08:34:42.064" v="660"/>
          <ac:spMkLst>
            <pc:docMk/>
            <pc:sldMk cId="3786142811" sldId="300"/>
            <ac:spMk id="37" creationId="{186C5729-DE9A-4DA6-8543-56FA61EA8D0B}"/>
          </ac:spMkLst>
        </pc:spChg>
        <pc:spChg chg="add mod">
          <ac:chgData name="James Franklin" userId="cf915d05-507f-491f-b4a6-b2aa085ee4b1" providerId="ADAL" clId="{CC0849E6-B64C-4A32-8AF1-B2FA4D28D397}" dt="2021-10-14T08:34:42.064" v="660"/>
          <ac:spMkLst>
            <pc:docMk/>
            <pc:sldMk cId="3786142811" sldId="300"/>
            <ac:spMk id="38" creationId="{9E7ED225-A7F3-4424-89C4-1F72E7700BAC}"/>
          </ac:spMkLst>
        </pc:spChg>
        <pc:spChg chg="add mod">
          <ac:chgData name="James Franklin" userId="cf915d05-507f-491f-b4a6-b2aa085ee4b1" providerId="ADAL" clId="{CC0849E6-B64C-4A32-8AF1-B2FA4D28D397}" dt="2021-10-14T08:34:24.382" v="652"/>
          <ac:spMkLst>
            <pc:docMk/>
            <pc:sldMk cId="3786142811" sldId="300"/>
            <ac:spMk id="45" creationId="{FFBEE52E-E92F-477C-8F98-372818898708}"/>
          </ac:spMkLst>
        </pc:spChg>
        <pc:spChg chg="add mod">
          <ac:chgData name="James Franklin" userId="cf915d05-507f-491f-b4a6-b2aa085ee4b1" providerId="ADAL" clId="{CC0849E6-B64C-4A32-8AF1-B2FA4D28D397}" dt="2021-10-14T08:34:24.382" v="652"/>
          <ac:spMkLst>
            <pc:docMk/>
            <pc:sldMk cId="3786142811" sldId="300"/>
            <ac:spMk id="46" creationId="{E75D76B0-9BDF-4556-BB7A-C1D2252CDA40}"/>
          </ac:spMkLst>
        </pc:spChg>
        <pc:spChg chg="add mod">
          <ac:chgData name="James Franklin" userId="cf915d05-507f-491f-b4a6-b2aa085ee4b1" providerId="ADAL" clId="{CC0849E6-B64C-4A32-8AF1-B2FA4D28D397}" dt="2021-10-14T08:34:24.382" v="652"/>
          <ac:spMkLst>
            <pc:docMk/>
            <pc:sldMk cId="3786142811" sldId="300"/>
            <ac:spMk id="47" creationId="{26B7F467-B203-476D-9972-9F3431A410F0}"/>
          </ac:spMkLst>
        </pc:spChg>
        <pc:spChg chg="add mod">
          <ac:chgData name="James Franklin" userId="cf915d05-507f-491f-b4a6-b2aa085ee4b1" providerId="ADAL" clId="{CC0849E6-B64C-4A32-8AF1-B2FA4D28D397}" dt="2021-10-14T08:34:24.382" v="652"/>
          <ac:spMkLst>
            <pc:docMk/>
            <pc:sldMk cId="3786142811" sldId="300"/>
            <ac:spMk id="48" creationId="{63EBEE33-730B-4879-A6CC-67B6DFB1D23C}"/>
          </ac:spMkLst>
        </pc:spChg>
        <pc:spChg chg="add mod">
          <ac:chgData name="James Franklin" userId="cf915d05-507f-491f-b4a6-b2aa085ee4b1" providerId="ADAL" clId="{CC0849E6-B64C-4A32-8AF1-B2FA4D28D397}" dt="2021-10-14T08:34:24.382" v="652"/>
          <ac:spMkLst>
            <pc:docMk/>
            <pc:sldMk cId="3786142811" sldId="300"/>
            <ac:spMk id="49" creationId="{49E944A2-C323-4F1A-B163-58E5173E6700}"/>
          </ac:spMkLst>
        </pc:spChg>
        <pc:spChg chg="add mod">
          <ac:chgData name="James Franklin" userId="cf915d05-507f-491f-b4a6-b2aa085ee4b1" providerId="ADAL" clId="{CC0849E6-B64C-4A32-8AF1-B2FA4D28D397}" dt="2021-10-14T08:34:24.382" v="652"/>
          <ac:spMkLst>
            <pc:docMk/>
            <pc:sldMk cId="3786142811" sldId="300"/>
            <ac:spMk id="50" creationId="{E930CB8E-F9A8-4F02-AD10-376E54780782}"/>
          </ac:spMkLst>
        </pc:spChg>
        <pc:spChg chg="add mod">
          <ac:chgData name="James Franklin" userId="cf915d05-507f-491f-b4a6-b2aa085ee4b1" providerId="ADAL" clId="{CC0849E6-B64C-4A32-8AF1-B2FA4D28D397}" dt="2021-10-14T08:34:24.382" v="652"/>
          <ac:spMkLst>
            <pc:docMk/>
            <pc:sldMk cId="3786142811" sldId="300"/>
            <ac:spMk id="51" creationId="{716E2A83-A93B-4D8A-89D9-1D0C19230CA2}"/>
          </ac:spMkLst>
        </pc:spChg>
        <pc:spChg chg="add mod">
          <ac:chgData name="James Franklin" userId="cf915d05-507f-491f-b4a6-b2aa085ee4b1" providerId="ADAL" clId="{CC0849E6-B64C-4A32-8AF1-B2FA4D28D397}" dt="2021-10-14T08:34:41.014" v="658"/>
          <ac:spMkLst>
            <pc:docMk/>
            <pc:sldMk cId="3786142811" sldId="300"/>
            <ac:spMk id="58" creationId="{A66195FB-DC10-43F7-A609-6BA4706118DA}"/>
          </ac:spMkLst>
        </pc:spChg>
        <pc:spChg chg="add mod">
          <ac:chgData name="James Franklin" userId="cf915d05-507f-491f-b4a6-b2aa085ee4b1" providerId="ADAL" clId="{CC0849E6-B64C-4A32-8AF1-B2FA4D28D397}" dt="2021-10-14T08:34:41.014" v="658"/>
          <ac:spMkLst>
            <pc:docMk/>
            <pc:sldMk cId="3786142811" sldId="300"/>
            <ac:spMk id="59" creationId="{E65FFB23-EF2D-4CE0-AA9F-9B1BF55CDDD4}"/>
          </ac:spMkLst>
        </pc:spChg>
        <pc:spChg chg="add mod">
          <ac:chgData name="James Franklin" userId="cf915d05-507f-491f-b4a6-b2aa085ee4b1" providerId="ADAL" clId="{CC0849E6-B64C-4A32-8AF1-B2FA4D28D397}" dt="2021-10-14T08:34:41.014" v="658"/>
          <ac:spMkLst>
            <pc:docMk/>
            <pc:sldMk cId="3786142811" sldId="300"/>
            <ac:spMk id="60" creationId="{62445012-83B0-48F8-B8A1-C1AC18417955}"/>
          </ac:spMkLst>
        </pc:spChg>
        <pc:spChg chg="add mod">
          <ac:chgData name="James Franklin" userId="cf915d05-507f-491f-b4a6-b2aa085ee4b1" providerId="ADAL" clId="{CC0849E6-B64C-4A32-8AF1-B2FA4D28D397}" dt="2021-10-14T08:34:41.014" v="658"/>
          <ac:spMkLst>
            <pc:docMk/>
            <pc:sldMk cId="3786142811" sldId="300"/>
            <ac:spMk id="61" creationId="{FEE00E39-2A90-406D-BEC6-57BD901E5ACF}"/>
          </ac:spMkLst>
        </pc:spChg>
        <pc:spChg chg="add mod">
          <ac:chgData name="James Franklin" userId="cf915d05-507f-491f-b4a6-b2aa085ee4b1" providerId="ADAL" clId="{CC0849E6-B64C-4A32-8AF1-B2FA4D28D397}" dt="2021-10-14T08:34:41.014" v="658"/>
          <ac:spMkLst>
            <pc:docMk/>
            <pc:sldMk cId="3786142811" sldId="300"/>
            <ac:spMk id="62" creationId="{5FC568E0-72ED-4C47-88E7-EB4D2245A6B5}"/>
          </ac:spMkLst>
        </pc:spChg>
        <pc:spChg chg="add mod">
          <ac:chgData name="James Franklin" userId="cf915d05-507f-491f-b4a6-b2aa085ee4b1" providerId="ADAL" clId="{CC0849E6-B64C-4A32-8AF1-B2FA4D28D397}" dt="2021-10-14T08:34:41.014" v="658"/>
          <ac:spMkLst>
            <pc:docMk/>
            <pc:sldMk cId="3786142811" sldId="300"/>
            <ac:spMk id="63" creationId="{C94146AB-95ED-4D5A-B826-804163A2ECDA}"/>
          </ac:spMkLst>
        </pc:spChg>
        <pc:spChg chg="add mod">
          <ac:chgData name="James Franklin" userId="cf915d05-507f-491f-b4a6-b2aa085ee4b1" providerId="ADAL" clId="{CC0849E6-B64C-4A32-8AF1-B2FA4D28D397}" dt="2021-10-14T08:34:41.014" v="658"/>
          <ac:spMkLst>
            <pc:docMk/>
            <pc:sldMk cId="3786142811" sldId="300"/>
            <ac:spMk id="64" creationId="{8C4666B4-CE65-455C-8382-9A9F4B7F5BD2}"/>
          </ac:spMkLst>
        </pc:spChg>
        <pc:spChg chg="mod topLvl">
          <ac:chgData name="James Franklin" userId="cf915d05-507f-491f-b4a6-b2aa085ee4b1" providerId="ADAL" clId="{CC0849E6-B64C-4A32-8AF1-B2FA4D28D397}" dt="2021-10-14T08:35:33.323" v="667" actId="165"/>
          <ac:spMkLst>
            <pc:docMk/>
            <pc:sldMk cId="3786142811" sldId="300"/>
            <ac:spMk id="73" creationId="{F704789E-9743-423B-B2C4-CA4F92A437AB}"/>
          </ac:spMkLst>
        </pc:spChg>
        <pc:spChg chg="mod topLvl">
          <ac:chgData name="James Franklin" userId="cf915d05-507f-491f-b4a6-b2aa085ee4b1" providerId="ADAL" clId="{CC0849E6-B64C-4A32-8AF1-B2FA4D28D397}" dt="2021-10-14T08:35:33.323" v="667" actId="165"/>
          <ac:spMkLst>
            <pc:docMk/>
            <pc:sldMk cId="3786142811" sldId="300"/>
            <ac:spMk id="74" creationId="{69EE83BF-8E3C-40F5-83D7-7E7D45F14E29}"/>
          </ac:spMkLst>
        </pc:spChg>
        <pc:spChg chg="mod topLvl">
          <ac:chgData name="James Franklin" userId="cf915d05-507f-491f-b4a6-b2aa085ee4b1" providerId="ADAL" clId="{CC0849E6-B64C-4A32-8AF1-B2FA4D28D397}" dt="2021-10-14T08:36:42.380" v="680" actId="6549"/>
          <ac:spMkLst>
            <pc:docMk/>
            <pc:sldMk cId="3786142811" sldId="300"/>
            <ac:spMk id="75" creationId="{763F72A8-E24D-4F96-B425-99732B2EA4C6}"/>
          </ac:spMkLst>
        </pc:spChg>
        <pc:spChg chg="mod topLvl">
          <ac:chgData name="James Franklin" userId="cf915d05-507f-491f-b4a6-b2aa085ee4b1" providerId="ADAL" clId="{CC0849E6-B64C-4A32-8AF1-B2FA4D28D397}" dt="2021-10-14T08:35:33.323" v="667" actId="165"/>
          <ac:spMkLst>
            <pc:docMk/>
            <pc:sldMk cId="3786142811" sldId="300"/>
            <ac:spMk id="76" creationId="{EAFBCBC0-05F2-4F57-82FA-933D9DF8E859}"/>
          </ac:spMkLst>
        </pc:spChg>
        <pc:spChg chg="mod topLvl">
          <ac:chgData name="James Franklin" userId="cf915d05-507f-491f-b4a6-b2aa085ee4b1" providerId="ADAL" clId="{CC0849E6-B64C-4A32-8AF1-B2FA4D28D397}" dt="2021-10-14T08:35:33.323" v="667" actId="165"/>
          <ac:spMkLst>
            <pc:docMk/>
            <pc:sldMk cId="3786142811" sldId="300"/>
            <ac:spMk id="77" creationId="{334C9F5E-860B-4077-8CC2-842441010993}"/>
          </ac:spMkLst>
        </pc:spChg>
        <pc:spChg chg="mod topLvl">
          <ac:chgData name="James Franklin" userId="cf915d05-507f-491f-b4a6-b2aa085ee4b1" providerId="ADAL" clId="{CC0849E6-B64C-4A32-8AF1-B2FA4D28D397}" dt="2021-10-14T08:35:33.323" v="667" actId="165"/>
          <ac:spMkLst>
            <pc:docMk/>
            <pc:sldMk cId="3786142811" sldId="300"/>
            <ac:spMk id="78" creationId="{BB07F8D3-4341-4766-8988-E80AAD842FC1}"/>
          </ac:spMkLst>
        </pc:spChg>
        <pc:spChg chg="mod topLvl">
          <ac:chgData name="James Franklin" userId="cf915d05-507f-491f-b4a6-b2aa085ee4b1" providerId="ADAL" clId="{CC0849E6-B64C-4A32-8AF1-B2FA4D28D397}" dt="2021-10-14T08:35:33.323" v="667" actId="165"/>
          <ac:spMkLst>
            <pc:docMk/>
            <pc:sldMk cId="3786142811" sldId="300"/>
            <ac:spMk id="79" creationId="{85C9DEA5-2459-4459-889A-6ED2AE244B82}"/>
          </ac:spMkLst>
        </pc:spChg>
        <pc:spChg chg="mod topLvl">
          <ac:chgData name="James Franklin" userId="cf915d05-507f-491f-b4a6-b2aa085ee4b1" providerId="ADAL" clId="{CC0849E6-B64C-4A32-8AF1-B2FA4D28D397}" dt="2021-10-14T08:35:37.134" v="668" actId="165"/>
          <ac:spMkLst>
            <pc:docMk/>
            <pc:sldMk cId="3786142811" sldId="300"/>
            <ac:spMk id="87" creationId="{241B56E2-8869-452D-85C8-1DC5168B7A49}"/>
          </ac:spMkLst>
        </pc:spChg>
        <pc:spChg chg="mod topLvl">
          <ac:chgData name="James Franklin" userId="cf915d05-507f-491f-b4a6-b2aa085ee4b1" providerId="ADAL" clId="{CC0849E6-B64C-4A32-8AF1-B2FA4D28D397}" dt="2021-10-14T08:35:37.134" v="668" actId="165"/>
          <ac:spMkLst>
            <pc:docMk/>
            <pc:sldMk cId="3786142811" sldId="300"/>
            <ac:spMk id="88" creationId="{24451B53-772C-4563-A720-27B1B1AF50AA}"/>
          </ac:spMkLst>
        </pc:spChg>
        <pc:spChg chg="add del mod topLvl">
          <ac:chgData name="James Franklin" userId="cf915d05-507f-491f-b4a6-b2aa085ee4b1" providerId="ADAL" clId="{CC0849E6-B64C-4A32-8AF1-B2FA4D28D397}" dt="2021-10-14T08:40:50.950" v="729" actId="478"/>
          <ac:spMkLst>
            <pc:docMk/>
            <pc:sldMk cId="3786142811" sldId="300"/>
            <ac:spMk id="89" creationId="{957A6BBC-4EEB-4877-976A-C3BDA10F16A4}"/>
          </ac:spMkLst>
        </pc:spChg>
        <pc:spChg chg="mod topLvl">
          <ac:chgData name="James Franklin" userId="cf915d05-507f-491f-b4a6-b2aa085ee4b1" providerId="ADAL" clId="{CC0849E6-B64C-4A32-8AF1-B2FA4D28D397}" dt="2021-10-14T08:35:37.134" v="668" actId="165"/>
          <ac:spMkLst>
            <pc:docMk/>
            <pc:sldMk cId="3786142811" sldId="300"/>
            <ac:spMk id="90" creationId="{49167AD8-1AE1-400E-AE39-E501FDD63689}"/>
          </ac:spMkLst>
        </pc:spChg>
        <pc:spChg chg="mod topLvl">
          <ac:chgData name="James Franklin" userId="cf915d05-507f-491f-b4a6-b2aa085ee4b1" providerId="ADAL" clId="{CC0849E6-B64C-4A32-8AF1-B2FA4D28D397}" dt="2021-10-14T08:35:37.134" v="668" actId="165"/>
          <ac:spMkLst>
            <pc:docMk/>
            <pc:sldMk cId="3786142811" sldId="300"/>
            <ac:spMk id="91" creationId="{82E4FE80-3A3C-46A9-9944-92A67EEB3ECD}"/>
          </ac:spMkLst>
        </pc:spChg>
        <pc:spChg chg="mod topLvl">
          <ac:chgData name="James Franklin" userId="cf915d05-507f-491f-b4a6-b2aa085ee4b1" providerId="ADAL" clId="{CC0849E6-B64C-4A32-8AF1-B2FA4D28D397}" dt="2021-10-14T08:35:37.134" v="668" actId="165"/>
          <ac:spMkLst>
            <pc:docMk/>
            <pc:sldMk cId="3786142811" sldId="300"/>
            <ac:spMk id="92" creationId="{4CF7C6ED-09AC-49F4-B3C2-746E57A66237}"/>
          </ac:spMkLst>
        </pc:spChg>
        <pc:spChg chg="mod topLvl">
          <ac:chgData name="James Franklin" userId="cf915d05-507f-491f-b4a6-b2aa085ee4b1" providerId="ADAL" clId="{CC0849E6-B64C-4A32-8AF1-B2FA4D28D397}" dt="2021-10-14T08:35:37.134" v="668" actId="165"/>
          <ac:spMkLst>
            <pc:docMk/>
            <pc:sldMk cId="3786142811" sldId="300"/>
            <ac:spMk id="93" creationId="{53899ED1-28C0-4511-959A-866CCBE523DB}"/>
          </ac:spMkLst>
        </pc:spChg>
        <pc:spChg chg="add del mod">
          <ac:chgData name="James Franklin" userId="cf915d05-507f-491f-b4a6-b2aa085ee4b1" providerId="ADAL" clId="{CC0849E6-B64C-4A32-8AF1-B2FA4D28D397}" dt="2021-10-14T08:38:27.809" v="707" actId="478"/>
          <ac:spMkLst>
            <pc:docMk/>
            <pc:sldMk cId="3786142811" sldId="300"/>
            <ac:spMk id="106" creationId="{BA934C02-50D0-472A-84FF-7B79A21068DE}"/>
          </ac:spMkLst>
        </pc:spChg>
        <pc:spChg chg="add del mod">
          <ac:chgData name="James Franklin" userId="cf915d05-507f-491f-b4a6-b2aa085ee4b1" providerId="ADAL" clId="{CC0849E6-B64C-4A32-8AF1-B2FA4D28D397}" dt="2021-10-14T08:38:27.809" v="707" actId="478"/>
          <ac:spMkLst>
            <pc:docMk/>
            <pc:sldMk cId="3786142811" sldId="300"/>
            <ac:spMk id="107" creationId="{C23A1494-C171-4983-B82E-ABAD961CE4D1}"/>
          </ac:spMkLst>
        </pc:spChg>
        <pc:spChg chg="add del mod">
          <ac:chgData name="James Franklin" userId="cf915d05-507f-491f-b4a6-b2aa085ee4b1" providerId="ADAL" clId="{CC0849E6-B64C-4A32-8AF1-B2FA4D28D397}" dt="2021-10-14T08:38:27.809" v="707" actId="478"/>
          <ac:spMkLst>
            <pc:docMk/>
            <pc:sldMk cId="3786142811" sldId="300"/>
            <ac:spMk id="108" creationId="{EA273FA3-F22A-4907-BAED-5D099DFA6DEC}"/>
          </ac:spMkLst>
        </pc:spChg>
        <pc:spChg chg="add del mod">
          <ac:chgData name="James Franklin" userId="cf915d05-507f-491f-b4a6-b2aa085ee4b1" providerId="ADAL" clId="{CC0849E6-B64C-4A32-8AF1-B2FA4D28D397}" dt="2021-10-14T08:38:27.809" v="707" actId="478"/>
          <ac:spMkLst>
            <pc:docMk/>
            <pc:sldMk cId="3786142811" sldId="300"/>
            <ac:spMk id="109" creationId="{86730BDC-9D47-4754-AC18-B18406ECA0BA}"/>
          </ac:spMkLst>
        </pc:spChg>
        <pc:spChg chg="add mod">
          <ac:chgData name="James Franklin" userId="cf915d05-507f-491f-b4a6-b2aa085ee4b1" providerId="ADAL" clId="{CC0849E6-B64C-4A32-8AF1-B2FA4D28D397}" dt="2021-10-14T08:37:51.223" v="701"/>
          <ac:spMkLst>
            <pc:docMk/>
            <pc:sldMk cId="3786142811" sldId="300"/>
            <ac:spMk id="110" creationId="{3F91361C-D275-4B1C-8B48-EA7B9218119E}"/>
          </ac:spMkLst>
        </pc:spChg>
        <pc:spChg chg="add mod">
          <ac:chgData name="James Franklin" userId="cf915d05-507f-491f-b4a6-b2aa085ee4b1" providerId="ADAL" clId="{CC0849E6-B64C-4A32-8AF1-B2FA4D28D397}" dt="2021-10-14T08:37:51.223" v="701"/>
          <ac:spMkLst>
            <pc:docMk/>
            <pc:sldMk cId="3786142811" sldId="300"/>
            <ac:spMk id="111" creationId="{5D6D7B49-4D45-4DA6-AC96-9C0702BEAE62}"/>
          </ac:spMkLst>
        </pc:spChg>
        <pc:spChg chg="add mod">
          <ac:chgData name="James Franklin" userId="cf915d05-507f-491f-b4a6-b2aa085ee4b1" providerId="ADAL" clId="{CC0849E6-B64C-4A32-8AF1-B2FA4D28D397}" dt="2021-10-14T08:37:51.223" v="701"/>
          <ac:spMkLst>
            <pc:docMk/>
            <pc:sldMk cId="3786142811" sldId="300"/>
            <ac:spMk id="112" creationId="{96CBEA1D-0BD8-4954-BE45-A1CC13F2D57D}"/>
          </ac:spMkLst>
        </pc:spChg>
        <pc:spChg chg="add mod">
          <ac:chgData name="James Franklin" userId="cf915d05-507f-491f-b4a6-b2aa085ee4b1" providerId="ADAL" clId="{CC0849E6-B64C-4A32-8AF1-B2FA4D28D397}" dt="2021-10-14T08:37:51.223" v="701"/>
          <ac:spMkLst>
            <pc:docMk/>
            <pc:sldMk cId="3786142811" sldId="300"/>
            <ac:spMk id="113" creationId="{6069BABC-3CB5-4686-99D1-9F2111FB1108}"/>
          </ac:spMkLst>
        </pc:spChg>
        <pc:spChg chg="add mod">
          <ac:chgData name="James Franklin" userId="cf915d05-507f-491f-b4a6-b2aa085ee4b1" providerId="ADAL" clId="{CC0849E6-B64C-4A32-8AF1-B2FA4D28D397}" dt="2021-10-14T08:37:50.343" v="699"/>
          <ac:spMkLst>
            <pc:docMk/>
            <pc:sldMk cId="3786142811" sldId="300"/>
            <ac:spMk id="114" creationId="{2E724896-ACF2-44AA-BBDE-F80598F2F4FB}"/>
          </ac:spMkLst>
        </pc:spChg>
        <pc:spChg chg="add mod">
          <ac:chgData name="James Franklin" userId="cf915d05-507f-491f-b4a6-b2aa085ee4b1" providerId="ADAL" clId="{CC0849E6-B64C-4A32-8AF1-B2FA4D28D397}" dt="2021-10-14T08:37:50.343" v="699"/>
          <ac:spMkLst>
            <pc:docMk/>
            <pc:sldMk cId="3786142811" sldId="300"/>
            <ac:spMk id="115" creationId="{A7B70B21-4295-4952-9994-FFD1B318752B}"/>
          </ac:spMkLst>
        </pc:spChg>
        <pc:spChg chg="add mod">
          <ac:chgData name="James Franklin" userId="cf915d05-507f-491f-b4a6-b2aa085ee4b1" providerId="ADAL" clId="{CC0849E6-B64C-4A32-8AF1-B2FA4D28D397}" dt="2021-10-14T08:37:50.343" v="699"/>
          <ac:spMkLst>
            <pc:docMk/>
            <pc:sldMk cId="3786142811" sldId="300"/>
            <ac:spMk id="116" creationId="{6F855CD3-D378-402C-A50F-DACFA349A094}"/>
          </ac:spMkLst>
        </pc:spChg>
        <pc:spChg chg="add mod">
          <ac:chgData name="James Franklin" userId="cf915d05-507f-491f-b4a6-b2aa085ee4b1" providerId="ADAL" clId="{CC0849E6-B64C-4A32-8AF1-B2FA4D28D397}" dt="2021-10-14T08:37:50.343" v="699"/>
          <ac:spMkLst>
            <pc:docMk/>
            <pc:sldMk cId="3786142811" sldId="300"/>
            <ac:spMk id="117" creationId="{46B2EBDF-1B63-4499-ACAD-A85E8F280480}"/>
          </ac:spMkLst>
        </pc:spChg>
        <pc:spChg chg="add mod">
          <ac:chgData name="James Franklin" userId="cf915d05-507f-491f-b4a6-b2aa085ee4b1" providerId="ADAL" clId="{CC0849E6-B64C-4A32-8AF1-B2FA4D28D397}" dt="2021-10-14T08:37:49.752" v="697"/>
          <ac:spMkLst>
            <pc:docMk/>
            <pc:sldMk cId="3786142811" sldId="300"/>
            <ac:spMk id="118" creationId="{6019C8FA-A30B-45F1-8B8E-558FA93409AB}"/>
          </ac:spMkLst>
        </pc:spChg>
        <pc:spChg chg="add mod">
          <ac:chgData name="James Franklin" userId="cf915d05-507f-491f-b4a6-b2aa085ee4b1" providerId="ADAL" clId="{CC0849E6-B64C-4A32-8AF1-B2FA4D28D397}" dt="2021-10-14T08:37:49.752" v="697"/>
          <ac:spMkLst>
            <pc:docMk/>
            <pc:sldMk cId="3786142811" sldId="300"/>
            <ac:spMk id="119" creationId="{7534EFE5-BCF4-4942-8022-17E3D7E6F899}"/>
          </ac:spMkLst>
        </pc:spChg>
        <pc:spChg chg="add mod">
          <ac:chgData name="James Franklin" userId="cf915d05-507f-491f-b4a6-b2aa085ee4b1" providerId="ADAL" clId="{CC0849E6-B64C-4A32-8AF1-B2FA4D28D397}" dt="2021-10-14T08:37:49.752" v="697"/>
          <ac:spMkLst>
            <pc:docMk/>
            <pc:sldMk cId="3786142811" sldId="300"/>
            <ac:spMk id="120" creationId="{2D921CC0-2BC9-4DE9-93D2-449C01B80DCF}"/>
          </ac:spMkLst>
        </pc:spChg>
        <pc:spChg chg="add mod">
          <ac:chgData name="James Franklin" userId="cf915d05-507f-491f-b4a6-b2aa085ee4b1" providerId="ADAL" clId="{CC0849E6-B64C-4A32-8AF1-B2FA4D28D397}" dt="2021-10-14T08:37:49.752" v="697"/>
          <ac:spMkLst>
            <pc:docMk/>
            <pc:sldMk cId="3786142811" sldId="300"/>
            <ac:spMk id="121" creationId="{2FF67407-A848-4FC1-8C31-579533A46F2A}"/>
          </ac:spMkLst>
        </pc:spChg>
        <pc:spChg chg="add del mod">
          <ac:chgData name="James Franklin" userId="cf915d05-507f-491f-b4a6-b2aa085ee4b1" providerId="ADAL" clId="{CC0849E6-B64C-4A32-8AF1-B2FA4D28D397}" dt="2021-10-14T08:38:02.534" v="704" actId="478"/>
          <ac:spMkLst>
            <pc:docMk/>
            <pc:sldMk cId="3786142811" sldId="300"/>
            <ac:spMk id="122" creationId="{E9132F6E-CCE3-467C-AC54-15F16F7BC142}"/>
          </ac:spMkLst>
        </pc:spChg>
        <pc:spChg chg="add del mod">
          <ac:chgData name="James Franklin" userId="cf915d05-507f-491f-b4a6-b2aa085ee4b1" providerId="ADAL" clId="{CC0849E6-B64C-4A32-8AF1-B2FA4D28D397}" dt="2021-10-14T08:38:27.809" v="707" actId="478"/>
          <ac:spMkLst>
            <pc:docMk/>
            <pc:sldMk cId="3786142811" sldId="300"/>
            <ac:spMk id="123" creationId="{310AFCD0-BAF5-4564-BEBA-7517582ED08D}"/>
          </ac:spMkLst>
        </pc:spChg>
        <pc:spChg chg="add del mod">
          <ac:chgData name="James Franklin" userId="cf915d05-507f-491f-b4a6-b2aa085ee4b1" providerId="ADAL" clId="{CC0849E6-B64C-4A32-8AF1-B2FA4D28D397}" dt="2021-10-14T08:38:27.809" v="707" actId="478"/>
          <ac:spMkLst>
            <pc:docMk/>
            <pc:sldMk cId="3786142811" sldId="300"/>
            <ac:spMk id="124" creationId="{2D951CE4-AC38-4C1E-9350-1963453A4932}"/>
          </ac:spMkLst>
        </pc:spChg>
        <pc:spChg chg="add del mod">
          <ac:chgData name="James Franklin" userId="cf915d05-507f-491f-b4a6-b2aa085ee4b1" providerId="ADAL" clId="{CC0849E6-B64C-4A32-8AF1-B2FA4D28D397}" dt="2021-10-14T08:38:27.809" v="707" actId="478"/>
          <ac:spMkLst>
            <pc:docMk/>
            <pc:sldMk cId="3786142811" sldId="300"/>
            <ac:spMk id="125" creationId="{316C7C13-A896-446A-B533-49E08D773C0C}"/>
          </ac:spMkLst>
        </pc:spChg>
        <pc:spChg chg="add del mod">
          <ac:chgData name="James Franklin" userId="cf915d05-507f-491f-b4a6-b2aa085ee4b1" providerId="ADAL" clId="{CC0849E6-B64C-4A32-8AF1-B2FA4D28D397}" dt="2021-10-14T08:40:47.646" v="727" actId="478"/>
          <ac:spMkLst>
            <pc:docMk/>
            <pc:sldMk cId="3786142811" sldId="300"/>
            <ac:spMk id="126" creationId="{86502582-C9E8-4AA0-8494-7532830CA019}"/>
          </ac:spMkLst>
        </pc:spChg>
        <pc:spChg chg="add del mod">
          <ac:chgData name="James Franklin" userId="cf915d05-507f-491f-b4a6-b2aa085ee4b1" providerId="ADAL" clId="{CC0849E6-B64C-4A32-8AF1-B2FA4D28D397}" dt="2021-10-14T08:39:49.468" v="722" actId="478"/>
          <ac:spMkLst>
            <pc:docMk/>
            <pc:sldMk cId="3786142811" sldId="300"/>
            <ac:spMk id="127" creationId="{85BC82B5-4CD7-44EE-A58C-4F60EB0513C4}"/>
          </ac:spMkLst>
        </pc:spChg>
        <pc:spChg chg="add del mod">
          <ac:chgData name="James Franklin" userId="cf915d05-507f-491f-b4a6-b2aa085ee4b1" providerId="ADAL" clId="{CC0849E6-B64C-4A32-8AF1-B2FA4D28D397}" dt="2021-10-14T08:39:49.468" v="722" actId="478"/>
          <ac:spMkLst>
            <pc:docMk/>
            <pc:sldMk cId="3786142811" sldId="300"/>
            <ac:spMk id="128" creationId="{9EC2FD72-E3F9-4EEE-A570-7D518F5B8B51}"/>
          </ac:spMkLst>
        </pc:spChg>
        <pc:spChg chg="add del mod">
          <ac:chgData name="James Franklin" userId="cf915d05-507f-491f-b4a6-b2aa085ee4b1" providerId="ADAL" clId="{CC0849E6-B64C-4A32-8AF1-B2FA4D28D397}" dt="2021-10-14T08:39:49.468" v="722" actId="478"/>
          <ac:spMkLst>
            <pc:docMk/>
            <pc:sldMk cId="3786142811" sldId="300"/>
            <ac:spMk id="129" creationId="{9F247CD4-9F22-41BB-BCC0-3414358CBB10}"/>
          </ac:spMkLst>
        </pc:spChg>
        <pc:spChg chg="add del mod">
          <ac:chgData name="James Franklin" userId="cf915d05-507f-491f-b4a6-b2aa085ee4b1" providerId="ADAL" clId="{CC0849E6-B64C-4A32-8AF1-B2FA4D28D397}" dt="2021-10-14T08:39:49.468" v="722" actId="478"/>
          <ac:spMkLst>
            <pc:docMk/>
            <pc:sldMk cId="3786142811" sldId="300"/>
            <ac:spMk id="130" creationId="{1667CD24-ACD0-4B4A-97B8-6546353F0B0B}"/>
          </ac:spMkLst>
        </pc:spChg>
        <pc:spChg chg="add del mod">
          <ac:chgData name="James Franklin" userId="cf915d05-507f-491f-b4a6-b2aa085ee4b1" providerId="ADAL" clId="{CC0849E6-B64C-4A32-8AF1-B2FA4D28D397}" dt="2021-10-14T08:39:49.468" v="722" actId="478"/>
          <ac:spMkLst>
            <pc:docMk/>
            <pc:sldMk cId="3786142811" sldId="300"/>
            <ac:spMk id="131" creationId="{67A0D88D-E21B-4AA6-8D28-58CC8918708F}"/>
          </ac:spMkLst>
        </pc:spChg>
        <pc:spChg chg="add del mod">
          <ac:chgData name="James Franklin" userId="cf915d05-507f-491f-b4a6-b2aa085ee4b1" providerId="ADAL" clId="{CC0849E6-B64C-4A32-8AF1-B2FA4D28D397}" dt="2021-10-14T08:39:49.468" v="722" actId="478"/>
          <ac:spMkLst>
            <pc:docMk/>
            <pc:sldMk cId="3786142811" sldId="300"/>
            <ac:spMk id="132" creationId="{C3582619-C831-4064-BCF8-93C18162DBDE}"/>
          </ac:spMkLst>
        </pc:spChg>
        <pc:spChg chg="add mod">
          <ac:chgData name="James Franklin" userId="cf915d05-507f-491f-b4a6-b2aa085ee4b1" providerId="ADAL" clId="{CC0849E6-B64C-4A32-8AF1-B2FA4D28D397}" dt="2021-10-14T08:39:08.227" v="713" actId="1076"/>
          <ac:spMkLst>
            <pc:docMk/>
            <pc:sldMk cId="3786142811" sldId="300"/>
            <ac:spMk id="133" creationId="{280EFF49-48FA-4DC9-811C-80967F2CD64E}"/>
          </ac:spMkLst>
        </pc:spChg>
        <pc:spChg chg="add mod">
          <ac:chgData name="James Franklin" userId="cf915d05-507f-491f-b4a6-b2aa085ee4b1" providerId="ADAL" clId="{CC0849E6-B64C-4A32-8AF1-B2FA4D28D397}" dt="2021-10-14T08:39:08.227" v="713" actId="1076"/>
          <ac:spMkLst>
            <pc:docMk/>
            <pc:sldMk cId="3786142811" sldId="300"/>
            <ac:spMk id="134" creationId="{913D9103-341D-4000-88D4-A7B46438BCF0}"/>
          </ac:spMkLst>
        </pc:spChg>
        <pc:spChg chg="add mod">
          <ac:chgData name="James Franklin" userId="cf915d05-507f-491f-b4a6-b2aa085ee4b1" providerId="ADAL" clId="{CC0849E6-B64C-4A32-8AF1-B2FA4D28D397}" dt="2021-10-14T08:39:08.227" v="713" actId="1076"/>
          <ac:spMkLst>
            <pc:docMk/>
            <pc:sldMk cId="3786142811" sldId="300"/>
            <ac:spMk id="135" creationId="{9E616613-2510-4EAB-BFD7-1777AA5078BE}"/>
          </ac:spMkLst>
        </pc:spChg>
        <pc:spChg chg="add del mod">
          <ac:chgData name="James Franklin" userId="cf915d05-507f-491f-b4a6-b2aa085ee4b1" providerId="ADAL" clId="{CC0849E6-B64C-4A32-8AF1-B2FA4D28D397}" dt="2021-10-14T08:39:49.468" v="722" actId="478"/>
          <ac:spMkLst>
            <pc:docMk/>
            <pc:sldMk cId="3786142811" sldId="300"/>
            <ac:spMk id="136" creationId="{88FF9869-3690-4061-9DD2-74E77014AAF1}"/>
          </ac:spMkLst>
        </pc:spChg>
        <pc:spChg chg="add del mod">
          <ac:chgData name="James Franklin" userId="cf915d05-507f-491f-b4a6-b2aa085ee4b1" providerId="ADAL" clId="{CC0849E6-B64C-4A32-8AF1-B2FA4D28D397}" dt="2021-10-14T08:39:49.468" v="722" actId="478"/>
          <ac:spMkLst>
            <pc:docMk/>
            <pc:sldMk cId="3786142811" sldId="300"/>
            <ac:spMk id="137" creationId="{14F51E2A-425C-49B4-9704-78F879B0A720}"/>
          </ac:spMkLst>
        </pc:spChg>
        <pc:spChg chg="add del mod">
          <ac:chgData name="James Franklin" userId="cf915d05-507f-491f-b4a6-b2aa085ee4b1" providerId="ADAL" clId="{CC0849E6-B64C-4A32-8AF1-B2FA4D28D397}" dt="2021-10-14T08:39:49.468" v="722" actId="478"/>
          <ac:spMkLst>
            <pc:docMk/>
            <pc:sldMk cId="3786142811" sldId="300"/>
            <ac:spMk id="138" creationId="{2CFF1FB4-53C6-4AD4-BDA3-26C05F706B86}"/>
          </ac:spMkLst>
        </pc:spChg>
        <pc:spChg chg="add del mod">
          <ac:chgData name="James Franklin" userId="cf915d05-507f-491f-b4a6-b2aa085ee4b1" providerId="ADAL" clId="{CC0849E6-B64C-4A32-8AF1-B2FA4D28D397}" dt="2021-10-14T08:39:49.468" v="722" actId="478"/>
          <ac:spMkLst>
            <pc:docMk/>
            <pc:sldMk cId="3786142811" sldId="300"/>
            <ac:spMk id="139" creationId="{FFAFCD21-6ACC-4CC0-BF62-4C9F05B1796A}"/>
          </ac:spMkLst>
        </pc:spChg>
        <pc:spChg chg="add mod">
          <ac:chgData name="James Franklin" userId="cf915d05-507f-491f-b4a6-b2aa085ee4b1" providerId="ADAL" clId="{CC0849E6-B64C-4A32-8AF1-B2FA4D28D397}" dt="2021-10-14T08:38:53.845" v="711"/>
          <ac:spMkLst>
            <pc:docMk/>
            <pc:sldMk cId="3786142811" sldId="300"/>
            <ac:spMk id="140" creationId="{0ADD06EB-EE2C-4037-9CE1-E929DA7B84F9}"/>
          </ac:spMkLst>
        </pc:spChg>
        <pc:spChg chg="add mod">
          <ac:chgData name="James Franklin" userId="cf915d05-507f-491f-b4a6-b2aa085ee4b1" providerId="ADAL" clId="{CC0849E6-B64C-4A32-8AF1-B2FA4D28D397}" dt="2021-10-14T08:38:53.845" v="711"/>
          <ac:spMkLst>
            <pc:docMk/>
            <pc:sldMk cId="3786142811" sldId="300"/>
            <ac:spMk id="141" creationId="{B6D8F230-F67C-48DE-951E-494871F82FC1}"/>
          </ac:spMkLst>
        </pc:spChg>
        <pc:spChg chg="add mod">
          <ac:chgData name="James Franklin" userId="cf915d05-507f-491f-b4a6-b2aa085ee4b1" providerId="ADAL" clId="{CC0849E6-B64C-4A32-8AF1-B2FA4D28D397}" dt="2021-10-14T08:38:53.845" v="711"/>
          <ac:spMkLst>
            <pc:docMk/>
            <pc:sldMk cId="3786142811" sldId="300"/>
            <ac:spMk id="142" creationId="{965D3E8B-620E-4657-9D65-A7621C27E981}"/>
          </ac:spMkLst>
        </pc:spChg>
        <pc:spChg chg="add mod">
          <ac:chgData name="James Franklin" userId="cf915d05-507f-491f-b4a6-b2aa085ee4b1" providerId="ADAL" clId="{CC0849E6-B64C-4A32-8AF1-B2FA4D28D397}" dt="2021-10-14T08:38:53.845" v="711"/>
          <ac:spMkLst>
            <pc:docMk/>
            <pc:sldMk cId="3786142811" sldId="300"/>
            <ac:spMk id="143" creationId="{E25D3724-555D-4F1B-9241-23A0549BADDD}"/>
          </ac:spMkLst>
        </pc:spChg>
        <pc:spChg chg="add mod">
          <ac:chgData name="James Franklin" userId="cf915d05-507f-491f-b4a6-b2aa085ee4b1" providerId="ADAL" clId="{CC0849E6-B64C-4A32-8AF1-B2FA4D28D397}" dt="2021-10-14T08:38:53.845" v="711"/>
          <ac:spMkLst>
            <pc:docMk/>
            <pc:sldMk cId="3786142811" sldId="300"/>
            <ac:spMk id="144" creationId="{BF4484DE-AEAC-42DC-8D39-F06A0661ED38}"/>
          </ac:spMkLst>
        </pc:spChg>
        <pc:spChg chg="add mod">
          <ac:chgData name="James Franklin" userId="cf915d05-507f-491f-b4a6-b2aa085ee4b1" providerId="ADAL" clId="{CC0849E6-B64C-4A32-8AF1-B2FA4D28D397}" dt="2021-10-14T08:38:53.845" v="711"/>
          <ac:spMkLst>
            <pc:docMk/>
            <pc:sldMk cId="3786142811" sldId="300"/>
            <ac:spMk id="145" creationId="{190BDFE0-F13A-4141-8DDC-498018B8BC41}"/>
          </ac:spMkLst>
        </pc:spChg>
        <pc:spChg chg="add mod">
          <ac:chgData name="James Franklin" userId="cf915d05-507f-491f-b4a6-b2aa085ee4b1" providerId="ADAL" clId="{CC0849E6-B64C-4A32-8AF1-B2FA4D28D397}" dt="2021-10-14T08:38:53.845" v="711"/>
          <ac:spMkLst>
            <pc:docMk/>
            <pc:sldMk cId="3786142811" sldId="300"/>
            <ac:spMk id="146" creationId="{6B75DAAE-7833-4E2B-AD8B-47E57D6E8869}"/>
          </ac:spMkLst>
        </pc:spChg>
        <pc:spChg chg="add mod">
          <ac:chgData name="James Franklin" userId="cf915d05-507f-491f-b4a6-b2aa085ee4b1" providerId="ADAL" clId="{CC0849E6-B64C-4A32-8AF1-B2FA4D28D397}" dt="2021-10-14T08:39:22.900" v="715" actId="1076"/>
          <ac:spMkLst>
            <pc:docMk/>
            <pc:sldMk cId="3786142811" sldId="300"/>
            <ac:spMk id="147" creationId="{E329BDF0-E16D-4ACA-B787-D2240B90062F}"/>
          </ac:spMkLst>
        </pc:spChg>
        <pc:spChg chg="add mod">
          <ac:chgData name="James Franklin" userId="cf915d05-507f-491f-b4a6-b2aa085ee4b1" providerId="ADAL" clId="{CC0849E6-B64C-4A32-8AF1-B2FA4D28D397}" dt="2021-10-14T08:39:22.900" v="715" actId="1076"/>
          <ac:spMkLst>
            <pc:docMk/>
            <pc:sldMk cId="3786142811" sldId="300"/>
            <ac:spMk id="148" creationId="{B3F44F31-E6CA-4FF5-AEC2-4D876B03C8FC}"/>
          </ac:spMkLst>
        </pc:spChg>
        <pc:spChg chg="add mod">
          <ac:chgData name="James Franklin" userId="cf915d05-507f-491f-b4a6-b2aa085ee4b1" providerId="ADAL" clId="{CC0849E6-B64C-4A32-8AF1-B2FA4D28D397}" dt="2021-10-14T08:39:22.900" v="715" actId="1076"/>
          <ac:spMkLst>
            <pc:docMk/>
            <pc:sldMk cId="3786142811" sldId="300"/>
            <ac:spMk id="149" creationId="{63268690-7AEB-44D1-B62D-9397BCCCD155}"/>
          </ac:spMkLst>
        </pc:spChg>
        <pc:spChg chg="add mod">
          <ac:chgData name="James Franklin" userId="cf915d05-507f-491f-b4a6-b2aa085ee4b1" providerId="ADAL" clId="{CC0849E6-B64C-4A32-8AF1-B2FA4D28D397}" dt="2021-10-14T08:39:22.900" v="715" actId="1076"/>
          <ac:spMkLst>
            <pc:docMk/>
            <pc:sldMk cId="3786142811" sldId="300"/>
            <ac:spMk id="150" creationId="{60B263B7-174B-411B-A1F0-9D5C3C844887}"/>
          </ac:spMkLst>
        </pc:spChg>
        <pc:spChg chg="add mod">
          <ac:chgData name="James Franklin" userId="cf915d05-507f-491f-b4a6-b2aa085ee4b1" providerId="ADAL" clId="{CC0849E6-B64C-4A32-8AF1-B2FA4D28D397}" dt="2021-10-14T08:39:22.900" v="715" actId="1076"/>
          <ac:spMkLst>
            <pc:docMk/>
            <pc:sldMk cId="3786142811" sldId="300"/>
            <ac:spMk id="151" creationId="{F0635244-1129-409A-A3F1-06D6150DEF4A}"/>
          </ac:spMkLst>
        </pc:spChg>
        <pc:spChg chg="add del mod">
          <ac:chgData name="James Franklin" userId="cf915d05-507f-491f-b4a6-b2aa085ee4b1" providerId="ADAL" clId="{CC0849E6-B64C-4A32-8AF1-B2FA4D28D397}" dt="2021-10-14T08:39:49.468" v="722" actId="478"/>
          <ac:spMkLst>
            <pc:docMk/>
            <pc:sldMk cId="3786142811" sldId="300"/>
            <ac:spMk id="152" creationId="{31275C2A-B3AE-4FD6-B104-54D233D406DF}"/>
          </ac:spMkLst>
        </pc:spChg>
        <pc:spChg chg="add del mod">
          <ac:chgData name="James Franklin" userId="cf915d05-507f-491f-b4a6-b2aa085ee4b1" providerId="ADAL" clId="{CC0849E6-B64C-4A32-8AF1-B2FA4D28D397}" dt="2021-10-14T08:39:49.468" v="722" actId="478"/>
          <ac:spMkLst>
            <pc:docMk/>
            <pc:sldMk cId="3786142811" sldId="300"/>
            <ac:spMk id="153" creationId="{FE08F1B7-D7CF-41E0-8934-E5823A723A4D}"/>
          </ac:spMkLst>
        </pc:spChg>
        <pc:spChg chg="add mod">
          <ac:chgData name="James Franklin" userId="cf915d05-507f-491f-b4a6-b2aa085ee4b1" providerId="ADAL" clId="{CC0849E6-B64C-4A32-8AF1-B2FA4D28D397}" dt="2021-10-14T08:39:23.817" v="716"/>
          <ac:spMkLst>
            <pc:docMk/>
            <pc:sldMk cId="3786142811" sldId="300"/>
            <ac:spMk id="154" creationId="{6CD0CAA0-F4CB-457F-AF1A-9CEEA1F3BCB0}"/>
          </ac:spMkLst>
        </pc:spChg>
        <pc:spChg chg="add mod">
          <ac:chgData name="James Franklin" userId="cf915d05-507f-491f-b4a6-b2aa085ee4b1" providerId="ADAL" clId="{CC0849E6-B64C-4A32-8AF1-B2FA4D28D397}" dt="2021-10-14T08:39:23.817" v="716"/>
          <ac:spMkLst>
            <pc:docMk/>
            <pc:sldMk cId="3786142811" sldId="300"/>
            <ac:spMk id="155" creationId="{16E710C5-81A5-47CF-95D4-86B9C3FFC8CC}"/>
          </ac:spMkLst>
        </pc:spChg>
        <pc:spChg chg="add mod">
          <ac:chgData name="James Franklin" userId="cf915d05-507f-491f-b4a6-b2aa085ee4b1" providerId="ADAL" clId="{CC0849E6-B64C-4A32-8AF1-B2FA4D28D397}" dt="2021-10-14T08:39:23.817" v="716"/>
          <ac:spMkLst>
            <pc:docMk/>
            <pc:sldMk cId="3786142811" sldId="300"/>
            <ac:spMk id="156" creationId="{3691E956-34D1-41C1-86F2-2F7D53F51AEE}"/>
          </ac:spMkLst>
        </pc:spChg>
        <pc:spChg chg="add mod">
          <ac:chgData name="James Franklin" userId="cf915d05-507f-491f-b4a6-b2aa085ee4b1" providerId="ADAL" clId="{CC0849E6-B64C-4A32-8AF1-B2FA4D28D397}" dt="2021-10-14T08:39:23.817" v="716"/>
          <ac:spMkLst>
            <pc:docMk/>
            <pc:sldMk cId="3786142811" sldId="300"/>
            <ac:spMk id="157" creationId="{6D66879B-EA71-4A05-872E-E997DF883BA2}"/>
          </ac:spMkLst>
        </pc:spChg>
        <pc:spChg chg="add mod">
          <ac:chgData name="James Franklin" userId="cf915d05-507f-491f-b4a6-b2aa085ee4b1" providerId="ADAL" clId="{CC0849E6-B64C-4A32-8AF1-B2FA4D28D397}" dt="2021-10-14T08:39:23.817" v="716"/>
          <ac:spMkLst>
            <pc:docMk/>
            <pc:sldMk cId="3786142811" sldId="300"/>
            <ac:spMk id="158" creationId="{31EC44A5-AC3D-42D4-B0A7-231C30A2F003}"/>
          </ac:spMkLst>
        </pc:spChg>
        <pc:spChg chg="add mod">
          <ac:chgData name="James Franklin" userId="cf915d05-507f-491f-b4a6-b2aa085ee4b1" providerId="ADAL" clId="{CC0849E6-B64C-4A32-8AF1-B2FA4D28D397}" dt="2021-10-14T08:39:23.817" v="716"/>
          <ac:spMkLst>
            <pc:docMk/>
            <pc:sldMk cId="3786142811" sldId="300"/>
            <ac:spMk id="159" creationId="{12133CBB-8B76-43E6-9246-05386CE1AC11}"/>
          </ac:spMkLst>
        </pc:spChg>
        <pc:spChg chg="add del mod">
          <ac:chgData name="James Franklin" userId="cf915d05-507f-491f-b4a6-b2aa085ee4b1" providerId="ADAL" clId="{CC0849E6-B64C-4A32-8AF1-B2FA4D28D397}" dt="2021-10-14T08:40:53.118" v="730" actId="478"/>
          <ac:spMkLst>
            <pc:docMk/>
            <pc:sldMk cId="3786142811" sldId="300"/>
            <ac:spMk id="160" creationId="{CD1547E7-E23D-4A4F-BA6C-46B93673388D}"/>
          </ac:spMkLst>
        </pc:spChg>
        <pc:spChg chg="add del mod">
          <ac:chgData name="James Franklin" userId="cf915d05-507f-491f-b4a6-b2aa085ee4b1" providerId="ADAL" clId="{CC0849E6-B64C-4A32-8AF1-B2FA4D28D397}" dt="2021-10-14T08:41:00.605" v="731" actId="478"/>
          <ac:spMkLst>
            <pc:docMk/>
            <pc:sldMk cId="3786142811" sldId="300"/>
            <ac:spMk id="161" creationId="{8DE5E618-DB3C-49F6-83AA-5C15FC7CDA8B}"/>
          </ac:spMkLst>
        </pc:spChg>
        <pc:spChg chg="add mod">
          <ac:chgData name="James Franklin" userId="cf915d05-507f-491f-b4a6-b2aa085ee4b1" providerId="ADAL" clId="{CC0849E6-B64C-4A32-8AF1-B2FA4D28D397}" dt="2021-10-14T08:40:31.509" v="725" actId="552"/>
          <ac:spMkLst>
            <pc:docMk/>
            <pc:sldMk cId="3786142811" sldId="300"/>
            <ac:spMk id="162" creationId="{D47AD9D2-3799-439C-B801-DB60C2419608}"/>
          </ac:spMkLst>
        </pc:spChg>
        <pc:spChg chg="add mod">
          <ac:chgData name="James Franklin" userId="cf915d05-507f-491f-b4a6-b2aa085ee4b1" providerId="ADAL" clId="{CC0849E6-B64C-4A32-8AF1-B2FA4D28D397}" dt="2021-10-14T08:39:26.252" v="717"/>
          <ac:spMkLst>
            <pc:docMk/>
            <pc:sldMk cId="3786142811" sldId="300"/>
            <ac:spMk id="163" creationId="{EF84D3F9-A912-4A9B-A7CD-E88C46A9A7B9}"/>
          </ac:spMkLst>
        </pc:spChg>
        <pc:spChg chg="add mod">
          <ac:chgData name="James Franklin" userId="cf915d05-507f-491f-b4a6-b2aa085ee4b1" providerId="ADAL" clId="{CC0849E6-B64C-4A32-8AF1-B2FA4D28D397}" dt="2021-10-14T08:39:26.252" v="717"/>
          <ac:spMkLst>
            <pc:docMk/>
            <pc:sldMk cId="3786142811" sldId="300"/>
            <ac:spMk id="164" creationId="{5616AE8A-5AE2-4A4D-BF6A-DA62E86464B2}"/>
          </ac:spMkLst>
        </pc:spChg>
        <pc:spChg chg="add mod">
          <ac:chgData name="James Franklin" userId="cf915d05-507f-491f-b4a6-b2aa085ee4b1" providerId="ADAL" clId="{CC0849E6-B64C-4A32-8AF1-B2FA4D28D397}" dt="2021-10-14T08:39:26.252" v="717"/>
          <ac:spMkLst>
            <pc:docMk/>
            <pc:sldMk cId="3786142811" sldId="300"/>
            <ac:spMk id="165" creationId="{9240134C-1F37-4839-9746-08A77EA9E4FB}"/>
          </ac:spMkLst>
        </pc:spChg>
        <pc:spChg chg="add mod">
          <ac:chgData name="James Franklin" userId="cf915d05-507f-491f-b4a6-b2aa085ee4b1" providerId="ADAL" clId="{CC0849E6-B64C-4A32-8AF1-B2FA4D28D397}" dt="2021-10-14T08:39:26.252" v="717"/>
          <ac:spMkLst>
            <pc:docMk/>
            <pc:sldMk cId="3786142811" sldId="300"/>
            <ac:spMk id="166" creationId="{C67804DB-A59A-4C0A-B27D-B64DBE0C161F}"/>
          </ac:spMkLst>
        </pc:spChg>
        <pc:spChg chg="add mod">
          <ac:chgData name="James Franklin" userId="cf915d05-507f-491f-b4a6-b2aa085ee4b1" providerId="ADAL" clId="{CC0849E6-B64C-4A32-8AF1-B2FA4D28D397}" dt="2021-10-14T08:39:26.252" v="717"/>
          <ac:spMkLst>
            <pc:docMk/>
            <pc:sldMk cId="3786142811" sldId="300"/>
            <ac:spMk id="167" creationId="{268DD82A-2EC0-4D03-B913-87AC0EBB6486}"/>
          </ac:spMkLst>
        </pc:spChg>
        <pc:spChg chg="add del mod">
          <ac:chgData name="James Franklin" userId="cf915d05-507f-491f-b4a6-b2aa085ee4b1" providerId="ADAL" clId="{CC0849E6-B64C-4A32-8AF1-B2FA4D28D397}" dt="2021-10-14T08:39:44.223" v="721" actId="478"/>
          <ac:spMkLst>
            <pc:docMk/>
            <pc:sldMk cId="3786142811" sldId="300"/>
            <ac:spMk id="168" creationId="{46E3B36C-7760-4DB3-A7CB-DC20729E3891}"/>
          </ac:spMkLst>
        </pc:spChg>
        <pc:spChg chg="add del mod">
          <ac:chgData name="James Franklin" userId="cf915d05-507f-491f-b4a6-b2aa085ee4b1" providerId="ADAL" clId="{CC0849E6-B64C-4A32-8AF1-B2FA4D28D397}" dt="2021-10-14T08:39:44.223" v="721" actId="478"/>
          <ac:spMkLst>
            <pc:docMk/>
            <pc:sldMk cId="3786142811" sldId="300"/>
            <ac:spMk id="169" creationId="{D8D27BDA-2D52-4587-83B1-E0484DE886AC}"/>
          </ac:spMkLst>
        </pc:spChg>
        <pc:spChg chg="add mod">
          <ac:chgData name="James Franklin" userId="cf915d05-507f-491f-b4a6-b2aa085ee4b1" providerId="ADAL" clId="{CC0849E6-B64C-4A32-8AF1-B2FA4D28D397}" dt="2021-10-14T08:40:31.749" v="726" actId="552"/>
          <ac:spMkLst>
            <pc:docMk/>
            <pc:sldMk cId="3786142811" sldId="300"/>
            <ac:spMk id="170" creationId="{BC08582C-D633-4DB0-9243-D7DAA76B5600}"/>
          </ac:spMkLst>
        </pc:spChg>
        <pc:spChg chg="add mod">
          <ac:chgData name="James Franklin" userId="cf915d05-507f-491f-b4a6-b2aa085ee4b1" providerId="ADAL" clId="{CC0849E6-B64C-4A32-8AF1-B2FA4D28D397}" dt="2021-10-14T08:40:31.509" v="725" actId="552"/>
          <ac:spMkLst>
            <pc:docMk/>
            <pc:sldMk cId="3786142811" sldId="300"/>
            <ac:spMk id="171" creationId="{6C37460B-F8A3-4BCC-8126-E686FF671C81}"/>
          </ac:spMkLst>
        </pc:spChg>
        <pc:spChg chg="add mod">
          <ac:chgData name="James Franklin" userId="cf915d05-507f-491f-b4a6-b2aa085ee4b1" providerId="ADAL" clId="{CC0849E6-B64C-4A32-8AF1-B2FA4D28D397}" dt="2021-10-14T08:39:27.613" v="718"/>
          <ac:spMkLst>
            <pc:docMk/>
            <pc:sldMk cId="3786142811" sldId="300"/>
            <ac:spMk id="172" creationId="{50BC257B-C5F8-4C5B-A8E0-0985BE0F78F7}"/>
          </ac:spMkLst>
        </pc:spChg>
        <pc:spChg chg="add mod">
          <ac:chgData name="James Franklin" userId="cf915d05-507f-491f-b4a6-b2aa085ee4b1" providerId="ADAL" clId="{CC0849E6-B64C-4A32-8AF1-B2FA4D28D397}" dt="2021-10-14T08:39:27.613" v="718"/>
          <ac:spMkLst>
            <pc:docMk/>
            <pc:sldMk cId="3786142811" sldId="300"/>
            <ac:spMk id="173" creationId="{274AA234-641A-4CF6-B109-F3FB7630792E}"/>
          </ac:spMkLst>
        </pc:spChg>
        <pc:spChg chg="add mod">
          <ac:chgData name="James Franklin" userId="cf915d05-507f-491f-b4a6-b2aa085ee4b1" providerId="ADAL" clId="{CC0849E6-B64C-4A32-8AF1-B2FA4D28D397}" dt="2021-10-14T08:39:27.613" v="718"/>
          <ac:spMkLst>
            <pc:docMk/>
            <pc:sldMk cId="3786142811" sldId="300"/>
            <ac:spMk id="174" creationId="{5B8C765E-8FD0-47F8-86BA-1D109DADBD33}"/>
          </ac:spMkLst>
        </pc:spChg>
        <pc:spChg chg="add del mod">
          <ac:chgData name="James Franklin" userId="cf915d05-507f-491f-b4a6-b2aa085ee4b1" providerId="ADAL" clId="{CC0849E6-B64C-4A32-8AF1-B2FA4D28D397}" dt="2021-10-14T08:39:44.223" v="721" actId="478"/>
          <ac:spMkLst>
            <pc:docMk/>
            <pc:sldMk cId="3786142811" sldId="300"/>
            <ac:spMk id="175" creationId="{0BF91801-554A-4D24-8E08-D3CCAE594799}"/>
          </ac:spMkLst>
        </pc:spChg>
        <pc:spChg chg="add del mod">
          <ac:chgData name="James Franklin" userId="cf915d05-507f-491f-b4a6-b2aa085ee4b1" providerId="ADAL" clId="{CC0849E6-B64C-4A32-8AF1-B2FA4D28D397}" dt="2021-10-14T08:39:44.223" v="721" actId="478"/>
          <ac:spMkLst>
            <pc:docMk/>
            <pc:sldMk cId="3786142811" sldId="300"/>
            <ac:spMk id="176" creationId="{209CDE8A-58F7-4FF0-964C-4D431462C995}"/>
          </ac:spMkLst>
        </pc:spChg>
        <pc:spChg chg="add del mod">
          <ac:chgData name="James Franklin" userId="cf915d05-507f-491f-b4a6-b2aa085ee4b1" providerId="ADAL" clId="{CC0849E6-B64C-4A32-8AF1-B2FA4D28D397}" dt="2021-10-14T08:39:44.223" v="721" actId="478"/>
          <ac:spMkLst>
            <pc:docMk/>
            <pc:sldMk cId="3786142811" sldId="300"/>
            <ac:spMk id="177" creationId="{D11945C0-F329-45DF-8CFA-4FDA78A43722}"/>
          </ac:spMkLst>
        </pc:spChg>
        <pc:spChg chg="add del mod">
          <ac:chgData name="James Franklin" userId="cf915d05-507f-491f-b4a6-b2aa085ee4b1" providerId="ADAL" clId="{CC0849E6-B64C-4A32-8AF1-B2FA4D28D397}" dt="2021-10-14T08:39:44.223" v="721" actId="478"/>
          <ac:spMkLst>
            <pc:docMk/>
            <pc:sldMk cId="3786142811" sldId="300"/>
            <ac:spMk id="178" creationId="{C15C73CD-91C3-4E73-8B7B-F824BE21DCE1}"/>
          </ac:spMkLst>
        </pc:spChg>
        <pc:spChg chg="add mod">
          <ac:chgData name="James Franklin" userId="cf915d05-507f-491f-b4a6-b2aa085ee4b1" providerId="ADAL" clId="{CC0849E6-B64C-4A32-8AF1-B2FA4D28D397}" dt="2021-10-14T08:40:31.749" v="726" actId="552"/>
          <ac:spMkLst>
            <pc:docMk/>
            <pc:sldMk cId="3786142811" sldId="300"/>
            <ac:spMk id="179" creationId="{DD7F42D5-2F1A-448E-9B07-34259BCDCC96}"/>
          </ac:spMkLst>
        </pc:spChg>
        <pc:spChg chg="add mod">
          <ac:chgData name="James Franklin" userId="cf915d05-507f-491f-b4a6-b2aa085ee4b1" providerId="ADAL" clId="{CC0849E6-B64C-4A32-8AF1-B2FA4D28D397}" dt="2021-10-14T08:40:31.509" v="725" actId="552"/>
          <ac:spMkLst>
            <pc:docMk/>
            <pc:sldMk cId="3786142811" sldId="300"/>
            <ac:spMk id="180" creationId="{570F8A43-7D6F-460C-B667-FD75092BC58F}"/>
          </ac:spMkLst>
        </pc:spChg>
        <pc:spChg chg="add mod">
          <ac:chgData name="James Franklin" userId="cf915d05-507f-491f-b4a6-b2aa085ee4b1" providerId="ADAL" clId="{CC0849E6-B64C-4A32-8AF1-B2FA4D28D397}" dt="2021-10-14T08:39:28.328" v="719"/>
          <ac:spMkLst>
            <pc:docMk/>
            <pc:sldMk cId="3786142811" sldId="300"/>
            <ac:spMk id="181" creationId="{D69D3760-8AC9-4C27-B225-40C6B4700DE8}"/>
          </ac:spMkLst>
        </pc:spChg>
        <pc:spChg chg="add del mod">
          <ac:chgData name="James Franklin" userId="cf915d05-507f-491f-b4a6-b2aa085ee4b1" providerId="ADAL" clId="{CC0849E6-B64C-4A32-8AF1-B2FA4D28D397}" dt="2021-10-14T08:39:44.223" v="721" actId="478"/>
          <ac:spMkLst>
            <pc:docMk/>
            <pc:sldMk cId="3786142811" sldId="300"/>
            <ac:spMk id="182" creationId="{39720578-42AF-4125-B718-53E7BF98F4A4}"/>
          </ac:spMkLst>
        </pc:spChg>
        <pc:spChg chg="add del mod">
          <ac:chgData name="James Franklin" userId="cf915d05-507f-491f-b4a6-b2aa085ee4b1" providerId="ADAL" clId="{CC0849E6-B64C-4A32-8AF1-B2FA4D28D397}" dt="2021-10-14T08:39:44.223" v="721" actId="478"/>
          <ac:spMkLst>
            <pc:docMk/>
            <pc:sldMk cId="3786142811" sldId="300"/>
            <ac:spMk id="183" creationId="{23CD6FFB-AB5F-4A02-9345-1BD47DD5E886}"/>
          </ac:spMkLst>
        </pc:spChg>
        <pc:spChg chg="add del mod">
          <ac:chgData name="James Franklin" userId="cf915d05-507f-491f-b4a6-b2aa085ee4b1" providerId="ADAL" clId="{CC0849E6-B64C-4A32-8AF1-B2FA4D28D397}" dt="2021-10-14T08:39:44.223" v="721" actId="478"/>
          <ac:spMkLst>
            <pc:docMk/>
            <pc:sldMk cId="3786142811" sldId="300"/>
            <ac:spMk id="184" creationId="{DFDE1F10-41FC-4786-B216-2FC4FDABBCAC}"/>
          </ac:spMkLst>
        </pc:spChg>
        <pc:spChg chg="add del mod">
          <ac:chgData name="James Franklin" userId="cf915d05-507f-491f-b4a6-b2aa085ee4b1" providerId="ADAL" clId="{CC0849E6-B64C-4A32-8AF1-B2FA4D28D397}" dt="2021-10-14T08:39:44.223" v="721" actId="478"/>
          <ac:spMkLst>
            <pc:docMk/>
            <pc:sldMk cId="3786142811" sldId="300"/>
            <ac:spMk id="185" creationId="{86637406-4A05-4B00-A51C-E6B9B6EBE490}"/>
          </ac:spMkLst>
        </pc:spChg>
        <pc:spChg chg="add del mod">
          <ac:chgData name="James Franklin" userId="cf915d05-507f-491f-b4a6-b2aa085ee4b1" providerId="ADAL" clId="{CC0849E6-B64C-4A32-8AF1-B2FA4D28D397}" dt="2021-10-14T08:39:44.223" v="721" actId="478"/>
          <ac:spMkLst>
            <pc:docMk/>
            <pc:sldMk cId="3786142811" sldId="300"/>
            <ac:spMk id="186" creationId="{B9F6F0E1-54A4-4851-8C8E-8B54A8C25CD4}"/>
          </ac:spMkLst>
        </pc:spChg>
        <pc:spChg chg="add del mod">
          <ac:chgData name="James Franklin" userId="cf915d05-507f-491f-b4a6-b2aa085ee4b1" providerId="ADAL" clId="{CC0849E6-B64C-4A32-8AF1-B2FA4D28D397}" dt="2021-10-14T08:39:44.223" v="721" actId="478"/>
          <ac:spMkLst>
            <pc:docMk/>
            <pc:sldMk cId="3786142811" sldId="300"/>
            <ac:spMk id="187" creationId="{451CF710-43C4-4E13-85AF-4D433F5F2203}"/>
          </ac:spMkLst>
        </pc:spChg>
        <pc:spChg chg="add del mod">
          <ac:chgData name="James Franklin" userId="cf915d05-507f-491f-b4a6-b2aa085ee4b1" providerId="ADAL" clId="{CC0849E6-B64C-4A32-8AF1-B2FA4D28D397}" dt="2021-10-14T08:41:02.022" v="732" actId="478"/>
          <ac:spMkLst>
            <pc:docMk/>
            <pc:sldMk cId="3786142811" sldId="300"/>
            <ac:spMk id="188" creationId="{55C3EB19-8DE1-45D5-AB04-E1C46CC0C81F}"/>
          </ac:spMkLst>
        </pc:spChg>
        <pc:spChg chg="add mod">
          <ac:chgData name="James Franklin" userId="cf915d05-507f-491f-b4a6-b2aa085ee4b1" providerId="ADAL" clId="{CC0849E6-B64C-4A32-8AF1-B2FA4D28D397}" dt="2021-10-14T08:41:35.636" v="751" actId="1076"/>
          <ac:spMkLst>
            <pc:docMk/>
            <pc:sldMk cId="3786142811" sldId="300"/>
            <ac:spMk id="189" creationId="{C3833C43-8ED1-404D-A1DD-E8797D0BBECF}"/>
          </ac:spMkLst>
        </pc:spChg>
        <pc:spChg chg="add mod">
          <ac:chgData name="James Franklin" userId="cf915d05-507f-491f-b4a6-b2aa085ee4b1" providerId="ADAL" clId="{CC0849E6-B64C-4A32-8AF1-B2FA4D28D397}" dt="2021-10-14T08:42:13.496" v="757" actId="113"/>
          <ac:spMkLst>
            <pc:docMk/>
            <pc:sldMk cId="3786142811" sldId="300"/>
            <ac:spMk id="192" creationId="{B2DCE899-647E-4276-B47B-CE022A9C50D3}"/>
          </ac:spMkLst>
        </pc:spChg>
        <pc:spChg chg="add mod">
          <ac:chgData name="James Franklin" userId="cf915d05-507f-491f-b4a6-b2aa085ee4b1" providerId="ADAL" clId="{CC0849E6-B64C-4A32-8AF1-B2FA4D28D397}" dt="2021-10-14T08:42:23.228" v="761" actId="1076"/>
          <ac:spMkLst>
            <pc:docMk/>
            <pc:sldMk cId="3786142811" sldId="300"/>
            <ac:spMk id="193" creationId="{5830658F-CC5F-4580-BCD4-EBFEBB7A147B}"/>
          </ac:spMkLst>
        </pc:spChg>
        <pc:spChg chg="add del mod">
          <ac:chgData name="James Franklin" userId="cf915d05-507f-491f-b4a6-b2aa085ee4b1" providerId="ADAL" clId="{CC0849E6-B64C-4A32-8AF1-B2FA4D28D397}" dt="2021-10-18T14:30:34.991" v="3100" actId="478"/>
          <ac:spMkLst>
            <pc:docMk/>
            <pc:sldMk cId="3786142811" sldId="300"/>
            <ac:spMk id="194" creationId="{C2754D66-4AC2-48CC-AA60-37F331021E58}"/>
          </ac:spMkLst>
        </pc:spChg>
        <pc:grpChg chg="add mod">
          <ac:chgData name="James Franklin" userId="cf915d05-507f-491f-b4a6-b2aa085ee4b1" providerId="ADAL" clId="{CC0849E6-B64C-4A32-8AF1-B2FA4D28D397}" dt="2021-10-14T08:34:46.650" v="661" actId="164"/>
          <ac:grpSpMkLst>
            <pc:docMk/>
            <pc:sldMk cId="3786142811" sldId="300"/>
            <ac:grpSpMk id="29" creationId="{791D59DC-57FE-4A04-9C93-B2DD70B72CA9}"/>
          </ac:grpSpMkLst>
        </pc:grpChg>
        <pc:grpChg chg="add mod">
          <ac:chgData name="James Franklin" userId="cf915d05-507f-491f-b4a6-b2aa085ee4b1" providerId="ADAL" clId="{CC0849E6-B64C-4A32-8AF1-B2FA4D28D397}" dt="2021-10-14T08:34:42.064" v="660"/>
          <ac:grpSpMkLst>
            <pc:docMk/>
            <pc:sldMk cId="3786142811" sldId="300"/>
            <ac:grpSpMk id="39" creationId="{2D146E99-66FD-4289-9D20-475E2AF79CDA}"/>
          </ac:grpSpMkLst>
        </pc:grpChg>
        <pc:grpChg chg="add mod">
          <ac:chgData name="James Franklin" userId="cf915d05-507f-491f-b4a6-b2aa085ee4b1" providerId="ADAL" clId="{CC0849E6-B64C-4A32-8AF1-B2FA4D28D397}" dt="2021-10-14T08:34:24.382" v="652"/>
          <ac:grpSpMkLst>
            <pc:docMk/>
            <pc:sldMk cId="3786142811" sldId="300"/>
            <ac:grpSpMk id="52" creationId="{3DF25059-DE05-4A22-8BFB-458B0083266B}"/>
          </ac:grpSpMkLst>
        </pc:grpChg>
        <pc:grpChg chg="add mod">
          <ac:chgData name="James Franklin" userId="cf915d05-507f-491f-b4a6-b2aa085ee4b1" providerId="ADAL" clId="{CC0849E6-B64C-4A32-8AF1-B2FA4D28D397}" dt="2021-10-14T08:34:41.014" v="658"/>
          <ac:grpSpMkLst>
            <pc:docMk/>
            <pc:sldMk cId="3786142811" sldId="300"/>
            <ac:grpSpMk id="65" creationId="{B1064318-1F90-4248-90FD-A100A4196057}"/>
          </ac:grpSpMkLst>
        </pc:grpChg>
        <pc:grpChg chg="add mod">
          <ac:chgData name="James Franklin" userId="cf915d05-507f-491f-b4a6-b2aa085ee4b1" providerId="ADAL" clId="{CC0849E6-B64C-4A32-8AF1-B2FA4D28D397}" dt="2021-10-14T08:34:46.650" v="661" actId="164"/>
          <ac:grpSpMkLst>
            <pc:docMk/>
            <pc:sldMk cId="3786142811" sldId="300"/>
            <ac:grpSpMk id="71" creationId="{722E4D58-582A-4618-ACFD-8819FC956A27}"/>
          </ac:grpSpMkLst>
        </pc:grpChg>
        <pc:grpChg chg="add del mod">
          <ac:chgData name="James Franklin" userId="cf915d05-507f-491f-b4a6-b2aa085ee4b1" providerId="ADAL" clId="{CC0849E6-B64C-4A32-8AF1-B2FA4D28D397}" dt="2021-10-14T08:35:33.323" v="667" actId="165"/>
          <ac:grpSpMkLst>
            <pc:docMk/>
            <pc:sldMk cId="3786142811" sldId="300"/>
            <ac:grpSpMk id="72" creationId="{EA22EE9F-F938-4C26-A052-22CF0FEAB021}"/>
          </ac:grpSpMkLst>
        </pc:grpChg>
        <pc:grpChg chg="mod topLvl">
          <ac:chgData name="James Franklin" userId="cf915d05-507f-491f-b4a6-b2aa085ee4b1" providerId="ADAL" clId="{CC0849E6-B64C-4A32-8AF1-B2FA4D28D397}" dt="2021-10-14T08:35:33.323" v="667" actId="165"/>
          <ac:grpSpMkLst>
            <pc:docMk/>
            <pc:sldMk cId="3786142811" sldId="300"/>
            <ac:grpSpMk id="80" creationId="{AF1F82CD-C0D7-499A-AEB1-3E930227E2B1}"/>
          </ac:grpSpMkLst>
        </pc:grpChg>
        <pc:grpChg chg="add del mod">
          <ac:chgData name="James Franklin" userId="cf915d05-507f-491f-b4a6-b2aa085ee4b1" providerId="ADAL" clId="{CC0849E6-B64C-4A32-8AF1-B2FA4D28D397}" dt="2021-10-14T08:35:37.134" v="668" actId="165"/>
          <ac:grpSpMkLst>
            <pc:docMk/>
            <pc:sldMk cId="3786142811" sldId="300"/>
            <ac:grpSpMk id="86" creationId="{1C4BCBBB-9074-4F56-9A84-FB6CDB5F9E54}"/>
          </ac:grpSpMkLst>
        </pc:grpChg>
        <pc:grpChg chg="del mod topLvl">
          <ac:chgData name="James Franklin" userId="cf915d05-507f-491f-b4a6-b2aa085ee4b1" providerId="ADAL" clId="{CC0849E6-B64C-4A32-8AF1-B2FA4D28D397}" dt="2021-10-14T08:35:55.803" v="672" actId="165"/>
          <ac:grpSpMkLst>
            <pc:docMk/>
            <pc:sldMk cId="3786142811" sldId="300"/>
            <ac:grpSpMk id="94" creationId="{4BBFA248-4D7C-48CD-A037-9E70E3BB200E}"/>
          </ac:grpSpMkLst>
        </pc:grpChg>
        <pc:cxnChg chg="add mod">
          <ac:chgData name="James Franklin" userId="cf915d05-507f-491f-b4a6-b2aa085ee4b1" providerId="ADAL" clId="{CC0849E6-B64C-4A32-8AF1-B2FA4D28D397}" dt="2021-10-14T08:34:03.418" v="648" actId="208"/>
          <ac:cxnSpMkLst>
            <pc:docMk/>
            <pc:sldMk cId="3786142811" sldId="300"/>
            <ac:cxnSpMk id="15" creationId="{4D2E8153-219A-45C4-BBAD-3AA68EA81541}"/>
          </ac:cxnSpMkLst>
        </pc:cxnChg>
        <pc:cxnChg chg="add del mod">
          <ac:chgData name="James Franklin" userId="cf915d05-507f-491f-b4a6-b2aa085ee4b1" providerId="ADAL" clId="{CC0849E6-B64C-4A32-8AF1-B2FA4D28D397}" dt="2021-10-14T08:28:46.605" v="468" actId="478"/>
          <ac:cxnSpMkLst>
            <pc:docMk/>
            <pc:sldMk cId="3786142811" sldId="300"/>
            <ac:cxnSpMk id="16" creationId="{44EF2A0B-5667-4A2E-AD17-E9645BAA53F5}"/>
          </ac:cxnSpMkLst>
        </pc:cxnChg>
        <pc:cxnChg chg="add mod">
          <ac:chgData name="James Franklin" userId="cf915d05-507f-491f-b4a6-b2aa085ee4b1" providerId="ADAL" clId="{CC0849E6-B64C-4A32-8AF1-B2FA4D28D397}" dt="2021-10-14T08:34:03.418" v="648" actId="208"/>
          <ac:cxnSpMkLst>
            <pc:docMk/>
            <pc:sldMk cId="3786142811" sldId="300"/>
            <ac:cxnSpMk id="20" creationId="{DA807B4E-C0F8-48E4-8ECB-E059EDF99266}"/>
          </ac:cxnSpMkLst>
        </pc:cxnChg>
        <pc:cxnChg chg="add mod">
          <ac:chgData name="James Franklin" userId="cf915d05-507f-491f-b4a6-b2aa085ee4b1" providerId="ADAL" clId="{CC0849E6-B64C-4A32-8AF1-B2FA4D28D397}" dt="2021-10-14T08:34:03.418" v="648" actId="208"/>
          <ac:cxnSpMkLst>
            <pc:docMk/>
            <pc:sldMk cId="3786142811" sldId="300"/>
            <ac:cxnSpMk id="22" creationId="{1E0595AB-0715-4D15-8B22-E8BB0A405312}"/>
          </ac:cxnSpMkLst>
        </pc:cxnChg>
        <pc:cxnChg chg="add mod">
          <ac:chgData name="James Franklin" userId="cf915d05-507f-491f-b4a6-b2aa085ee4b1" providerId="ADAL" clId="{CC0849E6-B64C-4A32-8AF1-B2FA4D28D397}" dt="2021-10-14T08:34:03.418" v="648" actId="208"/>
          <ac:cxnSpMkLst>
            <pc:docMk/>
            <pc:sldMk cId="3786142811" sldId="300"/>
            <ac:cxnSpMk id="27" creationId="{4A41A1C5-DC1F-43E6-856C-C62090A2A583}"/>
          </ac:cxnSpMkLst>
        </pc:cxnChg>
        <pc:cxnChg chg="add mod">
          <ac:chgData name="James Franklin" userId="cf915d05-507f-491f-b4a6-b2aa085ee4b1" providerId="ADAL" clId="{CC0849E6-B64C-4A32-8AF1-B2FA4D28D397}" dt="2021-10-14T08:36:19.220" v="675" actId="14100"/>
          <ac:cxnSpMkLst>
            <pc:docMk/>
            <pc:sldMk cId="3786142811" sldId="300"/>
            <ac:cxnSpMk id="28" creationId="{A864E3E4-E930-4E68-8F57-37DBD11A33C7}"/>
          </ac:cxnSpMkLst>
        </pc:cxnChg>
        <pc:cxnChg chg="add del">
          <ac:chgData name="James Franklin" userId="cf915d05-507f-491f-b4a6-b2aa085ee4b1" providerId="ADAL" clId="{CC0849E6-B64C-4A32-8AF1-B2FA4D28D397}" dt="2021-10-14T08:33:45.109" v="647" actId="478"/>
          <ac:cxnSpMkLst>
            <pc:docMk/>
            <pc:sldMk cId="3786142811" sldId="300"/>
            <ac:cxnSpMk id="31" creationId="{4EE11297-4DD3-41A7-A9FA-4AA7B8FD6028}"/>
          </ac:cxnSpMkLst>
        </pc:cxnChg>
        <pc:cxnChg chg="mod">
          <ac:chgData name="James Franklin" userId="cf915d05-507f-491f-b4a6-b2aa085ee4b1" providerId="ADAL" clId="{CC0849E6-B64C-4A32-8AF1-B2FA4D28D397}" dt="2021-10-14T08:34:42.064" v="660"/>
          <ac:cxnSpMkLst>
            <pc:docMk/>
            <pc:sldMk cId="3786142811" sldId="300"/>
            <ac:cxnSpMk id="40" creationId="{63713E30-999E-4D82-A4C4-A16F444BF7AB}"/>
          </ac:cxnSpMkLst>
        </pc:cxnChg>
        <pc:cxnChg chg="mod">
          <ac:chgData name="James Franklin" userId="cf915d05-507f-491f-b4a6-b2aa085ee4b1" providerId="ADAL" clId="{CC0849E6-B64C-4A32-8AF1-B2FA4D28D397}" dt="2021-10-14T08:34:42.064" v="660"/>
          <ac:cxnSpMkLst>
            <pc:docMk/>
            <pc:sldMk cId="3786142811" sldId="300"/>
            <ac:cxnSpMk id="41" creationId="{40215D70-8F87-444A-935A-E34B70FC7304}"/>
          </ac:cxnSpMkLst>
        </pc:cxnChg>
        <pc:cxnChg chg="mod">
          <ac:chgData name="James Franklin" userId="cf915d05-507f-491f-b4a6-b2aa085ee4b1" providerId="ADAL" clId="{CC0849E6-B64C-4A32-8AF1-B2FA4D28D397}" dt="2021-10-14T08:34:42.064" v="660"/>
          <ac:cxnSpMkLst>
            <pc:docMk/>
            <pc:sldMk cId="3786142811" sldId="300"/>
            <ac:cxnSpMk id="42" creationId="{FE8DE8AB-9A9E-4CA5-A63A-06C9F098E946}"/>
          </ac:cxnSpMkLst>
        </pc:cxnChg>
        <pc:cxnChg chg="mod">
          <ac:chgData name="James Franklin" userId="cf915d05-507f-491f-b4a6-b2aa085ee4b1" providerId="ADAL" clId="{CC0849E6-B64C-4A32-8AF1-B2FA4D28D397}" dt="2021-10-14T08:34:42.064" v="660"/>
          <ac:cxnSpMkLst>
            <pc:docMk/>
            <pc:sldMk cId="3786142811" sldId="300"/>
            <ac:cxnSpMk id="43" creationId="{A1321B39-4512-4253-BC43-CD2BB304F195}"/>
          </ac:cxnSpMkLst>
        </pc:cxnChg>
        <pc:cxnChg chg="mod">
          <ac:chgData name="James Franklin" userId="cf915d05-507f-491f-b4a6-b2aa085ee4b1" providerId="ADAL" clId="{CC0849E6-B64C-4A32-8AF1-B2FA4D28D397}" dt="2021-10-14T08:34:42.064" v="660"/>
          <ac:cxnSpMkLst>
            <pc:docMk/>
            <pc:sldMk cId="3786142811" sldId="300"/>
            <ac:cxnSpMk id="44" creationId="{2ACF6A04-93F9-4693-97DC-6966D42AF4B4}"/>
          </ac:cxnSpMkLst>
        </pc:cxnChg>
        <pc:cxnChg chg="mod">
          <ac:chgData name="James Franklin" userId="cf915d05-507f-491f-b4a6-b2aa085ee4b1" providerId="ADAL" clId="{CC0849E6-B64C-4A32-8AF1-B2FA4D28D397}" dt="2021-10-14T08:34:24.382" v="652"/>
          <ac:cxnSpMkLst>
            <pc:docMk/>
            <pc:sldMk cId="3786142811" sldId="300"/>
            <ac:cxnSpMk id="53" creationId="{4DDB76DB-FA28-4361-8E53-AF4B4C6E5CC1}"/>
          </ac:cxnSpMkLst>
        </pc:cxnChg>
        <pc:cxnChg chg="mod">
          <ac:chgData name="James Franklin" userId="cf915d05-507f-491f-b4a6-b2aa085ee4b1" providerId="ADAL" clId="{CC0849E6-B64C-4A32-8AF1-B2FA4D28D397}" dt="2021-10-14T08:34:24.382" v="652"/>
          <ac:cxnSpMkLst>
            <pc:docMk/>
            <pc:sldMk cId="3786142811" sldId="300"/>
            <ac:cxnSpMk id="54" creationId="{52EB0E69-CBD0-461F-827C-AE9BBB53B3F4}"/>
          </ac:cxnSpMkLst>
        </pc:cxnChg>
        <pc:cxnChg chg="mod">
          <ac:chgData name="James Franklin" userId="cf915d05-507f-491f-b4a6-b2aa085ee4b1" providerId="ADAL" clId="{CC0849E6-B64C-4A32-8AF1-B2FA4D28D397}" dt="2021-10-14T08:34:24.382" v="652"/>
          <ac:cxnSpMkLst>
            <pc:docMk/>
            <pc:sldMk cId="3786142811" sldId="300"/>
            <ac:cxnSpMk id="55" creationId="{E7573910-6E4A-4C7D-A807-9A29F06625DF}"/>
          </ac:cxnSpMkLst>
        </pc:cxnChg>
        <pc:cxnChg chg="mod">
          <ac:chgData name="James Franklin" userId="cf915d05-507f-491f-b4a6-b2aa085ee4b1" providerId="ADAL" clId="{CC0849E6-B64C-4A32-8AF1-B2FA4D28D397}" dt="2021-10-14T08:34:24.382" v="652"/>
          <ac:cxnSpMkLst>
            <pc:docMk/>
            <pc:sldMk cId="3786142811" sldId="300"/>
            <ac:cxnSpMk id="56" creationId="{72FD3672-0D35-4523-8897-003EC8C54C30}"/>
          </ac:cxnSpMkLst>
        </pc:cxnChg>
        <pc:cxnChg chg="mod">
          <ac:chgData name="James Franklin" userId="cf915d05-507f-491f-b4a6-b2aa085ee4b1" providerId="ADAL" clId="{CC0849E6-B64C-4A32-8AF1-B2FA4D28D397}" dt="2021-10-14T08:34:24.382" v="652"/>
          <ac:cxnSpMkLst>
            <pc:docMk/>
            <pc:sldMk cId="3786142811" sldId="300"/>
            <ac:cxnSpMk id="57" creationId="{23162223-A881-4AD8-B0DF-02573581B189}"/>
          </ac:cxnSpMkLst>
        </pc:cxnChg>
        <pc:cxnChg chg="mod">
          <ac:chgData name="James Franklin" userId="cf915d05-507f-491f-b4a6-b2aa085ee4b1" providerId="ADAL" clId="{CC0849E6-B64C-4A32-8AF1-B2FA4D28D397}" dt="2021-10-14T08:34:41.014" v="658"/>
          <ac:cxnSpMkLst>
            <pc:docMk/>
            <pc:sldMk cId="3786142811" sldId="300"/>
            <ac:cxnSpMk id="66" creationId="{90026FB0-185B-4173-A784-BB92E714A753}"/>
          </ac:cxnSpMkLst>
        </pc:cxnChg>
        <pc:cxnChg chg="mod">
          <ac:chgData name="James Franklin" userId="cf915d05-507f-491f-b4a6-b2aa085ee4b1" providerId="ADAL" clId="{CC0849E6-B64C-4A32-8AF1-B2FA4D28D397}" dt="2021-10-14T08:34:41.014" v="658"/>
          <ac:cxnSpMkLst>
            <pc:docMk/>
            <pc:sldMk cId="3786142811" sldId="300"/>
            <ac:cxnSpMk id="67" creationId="{3A61D25C-4EEA-444A-A75A-57B77507DFDB}"/>
          </ac:cxnSpMkLst>
        </pc:cxnChg>
        <pc:cxnChg chg="mod">
          <ac:chgData name="James Franklin" userId="cf915d05-507f-491f-b4a6-b2aa085ee4b1" providerId="ADAL" clId="{CC0849E6-B64C-4A32-8AF1-B2FA4D28D397}" dt="2021-10-14T08:34:41.014" v="658"/>
          <ac:cxnSpMkLst>
            <pc:docMk/>
            <pc:sldMk cId="3786142811" sldId="300"/>
            <ac:cxnSpMk id="68" creationId="{3E9E3AAE-E978-469C-8CC9-72E4C5D4EAAC}"/>
          </ac:cxnSpMkLst>
        </pc:cxnChg>
        <pc:cxnChg chg="mod">
          <ac:chgData name="James Franklin" userId="cf915d05-507f-491f-b4a6-b2aa085ee4b1" providerId="ADAL" clId="{CC0849E6-B64C-4A32-8AF1-B2FA4D28D397}" dt="2021-10-14T08:34:41.014" v="658"/>
          <ac:cxnSpMkLst>
            <pc:docMk/>
            <pc:sldMk cId="3786142811" sldId="300"/>
            <ac:cxnSpMk id="69" creationId="{D3459B70-3E0E-429F-ABDF-768716829DFD}"/>
          </ac:cxnSpMkLst>
        </pc:cxnChg>
        <pc:cxnChg chg="mod">
          <ac:chgData name="James Franklin" userId="cf915d05-507f-491f-b4a6-b2aa085ee4b1" providerId="ADAL" clId="{CC0849E6-B64C-4A32-8AF1-B2FA4D28D397}" dt="2021-10-14T08:34:41.014" v="658"/>
          <ac:cxnSpMkLst>
            <pc:docMk/>
            <pc:sldMk cId="3786142811" sldId="300"/>
            <ac:cxnSpMk id="70" creationId="{39C7685C-F4EB-49B8-B206-3E7D5182D202}"/>
          </ac:cxnSpMkLst>
        </pc:cxnChg>
        <pc:cxnChg chg="mod">
          <ac:chgData name="James Franklin" userId="cf915d05-507f-491f-b4a6-b2aa085ee4b1" providerId="ADAL" clId="{CC0849E6-B64C-4A32-8AF1-B2FA4D28D397}" dt="2021-10-14T08:36:23.316" v="676" actId="14100"/>
          <ac:cxnSpMkLst>
            <pc:docMk/>
            <pc:sldMk cId="3786142811" sldId="300"/>
            <ac:cxnSpMk id="81" creationId="{03EE66D8-06C8-4776-8E2B-A630178A16FB}"/>
          </ac:cxnSpMkLst>
        </pc:cxnChg>
        <pc:cxnChg chg="mod">
          <ac:chgData name="James Franklin" userId="cf915d05-507f-491f-b4a6-b2aa085ee4b1" providerId="ADAL" clId="{CC0849E6-B64C-4A32-8AF1-B2FA4D28D397}" dt="2021-10-14T08:35:46.491" v="671" actId="208"/>
          <ac:cxnSpMkLst>
            <pc:docMk/>
            <pc:sldMk cId="3786142811" sldId="300"/>
            <ac:cxnSpMk id="82" creationId="{31BAAF07-17B9-45A7-9726-8B22764A4F0E}"/>
          </ac:cxnSpMkLst>
        </pc:cxnChg>
        <pc:cxnChg chg="mod">
          <ac:chgData name="James Franklin" userId="cf915d05-507f-491f-b4a6-b2aa085ee4b1" providerId="ADAL" clId="{CC0849E6-B64C-4A32-8AF1-B2FA4D28D397}" dt="2021-10-14T08:35:46.491" v="671" actId="208"/>
          <ac:cxnSpMkLst>
            <pc:docMk/>
            <pc:sldMk cId="3786142811" sldId="300"/>
            <ac:cxnSpMk id="83" creationId="{77DA4C85-4BF3-4C1C-9659-DD0691D3AE68}"/>
          </ac:cxnSpMkLst>
        </pc:cxnChg>
        <pc:cxnChg chg="mod">
          <ac:chgData name="James Franklin" userId="cf915d05-507f-491f-b4a6-b2aa085ee4b1" providerId="ADAL" clId="{CC0849E6-B64C-4A32-8AF1-B2FA4D28D397}" dt="2021-10-14T08:35:46.491" v="671" actId="208"/>
          <ac:cxnSpMkLst>
            <pc:docMk/>
            <pc:sldMk cId="3786142811" sldId="300"/>
            <ac:cxnSpMk id="84" creationId="{BB95D64D-94A8-4A43-A537-83CB9011B61D}"/>
          </ac:cxnSpMkLst>
        </pc:cxnChg>
        <pc:cxnChg chg="mod">
          <ac:chgData name="James Franklin" userId="cf915d05-507f-491f-b4a6-b2aa085ee4b1" providerId="ADAL" clId="{CC0849E6-B64C-4A32-8AF1-B2FA4D28D397}" dt="2021-10-14T08:36:32.308" v="678" actId="14100"/>
          <ac:cxnSpMkLst>
            <pc:docMk/>
            <pc:sldMk cId="3786142811" sldId="300"/>
            <ac:cxnSpMk id="85" creationId="{4E530AC3-D40C-42D3-8C85-E839A57E5C4B}"/>
          </ac:cxnSpMkLst>
        </pc:cxnChg>
        <pc:cxnChg chg="mod topLvl">
          <ac:chgData name="James Franklin" userId="cf915d05-507f-491f-b4a6-b2aa085ee4b1" providerId="ADAL" clId="{CC0849E6-B64C-4A32-8AF1-B2FA4D28D397}" dt="2021-10-14T08:36:35.011" v="679" actId="14100"/>
          <ac:cxnSpMkLst>
            <pc:docMk/>
            <pc:sldMk cId="3786142811" sldId="300"/>
            <ac:cxnSpMk id="95" creationId="{BDC2E375-C40A-4A47-85F9-6092A904887A}"/>
          </ac:cxnSpMkLst>
        </pc:cxnChg>
        <pc:cxnChg chg="mod topLvl">
          <ac:chgData name="James Franklin" userId="cf915d05-507f-491f-b4a6-b2aa085ee4b1" providerId="ADAL" clId="{CC0849E6-B64C-4A32-8AF1-B2FA4D28D397}" dt="2021-10-14T08:36:03.621" v="673" actId="208"/>
          <ac:cxnSpMkLst>
            <pc:docMk/>
            <pc:sldMk cId="3786142811" sldId="300"/>
            <ac:cxnSpMk id="96" creationId="{8257F9AE-8D54-47D3-A313-BB1DD3B9D2BF}"/>
          </ac:cxnSpMkLst>
        </pc:cxnChg>
        <pc:cxnChg chg="mod topLvl">
          <ac:chgData name="James Franklin" userId="cf915d05-507f-491f-b4a6-b2aa085ee4b1" providerId="ADAL" clId="{CC0849E6-B64C-4A32-8AF1-B2FA4D28D397}" dt="2021-10-14T08:35:55.803" v="672" actId="165"/>
          <ac:cxnSpMkLst>
            <pc:docMk/>
            <pc:sldMk cId="3786142811" sldId="300"/>
            <ac:cxnSpMk id="97" creationId="{62CBD3FD-06A7-44EC-98B9-28882AD41D39}"/>
          </ac:cxnSpMkLst>
        </pc:cxnChg>
        <pc:cxnChg chg="mod topLvl">
          <ac:chgData name="James Franklin" userId="cf915d05-507f-491f-b4a6-b2aa085ee4b1" providerId="ADAL" clId="{CC0849E6-B64C-4A32-8AF1-B2FA4D28D397}" dt="2021-10-14T08:35:55.803" v="672" actId="165"/>
          <ac:cxnSpMkLst>
            <pc:docMk/>
            <pc:sldMk cId="3786142811" sldId="300"/>
            <ac:cxnSpMk id="98" creationId="{84E6439C-11F8-48F5-BBAF-B13A23CCE8F9}"/>
          </ac:cxnSpMkLst>
        </pc:cxnChg>
        <pc:cxnChg chg="mod topLvl">
          <ac:chgData name="James Franklin" userId="cf915d05-507f-491f-b4a6-b2aa085ee4b1" providerId="ADAL" clId="{CC0849E6-B64C-4A32-8AF1-B2FA4D28D397}" dt="2021-10-14T08:35:55.803" v="672" actId="165"/>
          <ac:cxnSpMkLst>
            <pc:docMk/>
            <pc:sldMk cId="3786142811" sldId="300"/>
            <ac:cxnSpMk id="99" creationId="{C78FE8A9-4726-404F-8558-7F94392A388D}"/>
          </ac:cxnSpMkLst>
        </pc:cxnChg>
        <pc:cxnChg chg="add mod">
          <ac:chgData name="James Franklin" userId="cf915d05-507f-491f-b4a6-b2aa085ee4b1" providerId="ADAL" clId="{CC0849E6-B64C-4A32-8AF1-B2FA4D28D397}" dt="2021-10-14T08:41:46.853" v="753" actId="13822"/>
          <ac:cxnSpMkLst>
            <pc:docMk/>
            <pc:sldMk cId="3786142811" sldId="300"/>
            <ac:cxnSpMk id="191" creationId="{13CA5E6E-65B8-4996-940A-E8E731C718B3}"/>
          </ac:cxnSpMkLst>
        </pc:cxnChg>
      </pc:sldChg>
      <pc:sldChg chg="addSp delSp modSp add mod">
        <pc:chgData name="James Franklin" userId="cf915d05-507f-491f-b4a6-b2aa085ee4b1" providerId="ADAL" clId="{CC0849E6-B64C-4A32-8AF1-B2FA4D28D397}" dt="2021-10-14T08:55:34.847" v="1205" actId="6549"/>
        <pc:sldMkLst>
          <pc:docMk/>
          <pc:sldMk cId="3873837504" sldId="301"/>
        </pc:sldMkLst>
        <pc:spChg chg="mod">
          <ac:chgData name="James Franklin" userId="cf915d05-507f-491f-b4a6-b2aa085ee4b1" providerId="ADAL" clId="{CC0849E6-B64C-4A32-8AF1-B2FA4D28D397}" dt="2021-10-14T08:43:55.285" v="773" actId="20577"/>
          <ac:spMkLst>
            <pc:docMk/>
            <pc:sldMk cId="3873837504" sldId="301"/>
            <ac:spMk id="2" creationId="{5DABE6DC-B3C9-4114-A9AE-5BEAD7BCE425}"/>
          </ac:spMkLst>
        </pc:spChg>
        <pc:spChg chg="mod">
          <ac:chgData name="James Franklin" userId="cf915d05-507f-491f-b4a6-b2aa085ee4b1" providerId="ADAL" clId="{CC0849E6-B64C-4A32-8AF1-B2FA4D28D397}" dt="2021-10-14T08:55:34.847" v="1205" actId="6549"/>
          <ac:spMkLst>
            <pc:docMk/>
            <pc:sldMk cId="3873837504" sldId="301"/>
            <ac:spMk id="3" creationId="{DBE679D3-59A3-48D1-A1D4-61283480AB9A}"/>
          </ac:spMkLst>
        </pc:spChg>
        <pc:spChg chg="mod">
          <ac:chgData name="James Franklin" userId="cf915d05-507f-491f-b4a6-b2aa085ee4b1" providerId="ADAL" clId="{CC0849E6-B64C-4A32-8AF1-B2FA4D28D397}" dt="2021-10-14T08:53:15.476" v="1179" actId="20577"/>
          <ac:spMkLst>
            <pc:docMk/>
            <pc:sldMk cId="3873837504" sldId="301"/>
            <ac:spMk id="73" creationId="{F704789E-9743-423B-B2C4-CA4F92A437AB}"/>
          </ac:spMkLst>
        </pc:spChg>
        <pc:spChg chg="mod">
          <ac:chgData name="James Franklin" userId="cf915d05-507f-491f-b4a6-b2aa085ee4b1" providerId="ADAL" clId="{CC0849E6-B64C-4A32-8AF1-B2FA4D28D397}" dt="2021-10-14T08:53:09.253" v="1168" actId="20577"/>
          <ac:spMkLst>
            <pc:docMk/>
            <pc:sldMk cId="3873837504" sldId="301"/>
            <ac:spMk id="87" creationId="{241B56E2-8869-452D-85C8-1DC5168B7A49}"/>
          </ac:spMkLst>
        </pc:spChg>
        <pc:spChg chg="mod">
          <ac:chgData name="James Franklin" userId="cf915d05-507f-491f-b4a6-b2aa085ee4b1" providerId="ADAL" clId="{CC0849E6-B64C-4A32-8AF1-B2FA4D28D397}" dt="2021-10-14T08:49:08.082" v="1130"/>
          <ac:spMkLst>
            <pc:docMk/>
            <pc:sldMk cId="3873837504" sldId="301"/>
            <ac:spMk id="103" creationId="{2F723AF2-BC8C-4C29-809F-43B9B9A7E393}"/>
          </ac:spMkLst>
        </pc:spChg>
        <pc:spChg chg="mod">
          <ac:chgData name="James Franklin" userId="cf915d05-507f-491f-b4a6-b2aa085ee4b1" providerId="ADAL" clId="{CC0849E6-B64C-4A32-8AF1-B2FA4D28D397}" dt="2021-10-14T08:49:08.082" v="1130"/>
          <ac:spMkLst>
            <pc:docMk/>
            <pc:sldMk cId="3873837504" sldId="301"/>
            <ac:spMk id="104" creationId="{FBEE6074-A94D-467F-ADCB-ACB71F18AED7}"/>
          </ac:spMkLst>
        </pc:spChg>
        <pc:spChg chg="mod">
          <ac:chgData name="James Franklin" userId="cf915d05-507f-491f-b4a6-b2aa085ee4b1" providerId="ADAL" clId="{CC0849E6-B64C-4A32-8AF1-B2FA4D28D397}" dt="2021-10-14T08:49:08.082" v="1130"/>
          <ac:spMkLst>
            <pc:docMk/>
            <pc:sldMk cId="3873837504" sldId="301"/>
            <ac:spMk id="105" creationId="{286705AF-6339-4F7A-803E-F211B97D4794}"/>
          </ac:spMkLst>
        </pc:spChg>
        <pc:spChg chg="mod">
          <ac:chgData name="James Franklin" userId="cf915d05-507f-491f-b4a6-b2aa085ee4b1" providerId="ADAL" clId="{CC0849E6-B64C-4A32-8AF1-B2FA4D28D397}" dt="2021-10-14T08:49:08.082" v="1130"/>
          <ac:spMkLst>
            <pc:docMk/>
            <pc:sldMk cId="3873837504" sldId="301"/>
            <ac:spMk id="106" creationId="{C0A7174E-A252-486B-A1EA-87B27ABBAA23}"/>
          </ac:spMkLst>
        </pc:spChg>
        <pc:spChg chg="mod">
          <ac:chgData name="James Franklin" userId="cf915d05-507f-491f-b4a6-b2aa085ee4b1" providerId="ADAL" clId="{CC0849E6-B64C-4A32-8AF1-B2FA4D28D397}" dt="2021-10-14T08:49:08.082" v="1130"/>
          <ac:spMkLst>
            <pc:docMk/>
            <pc:sldMk cId="3873837504" sldId="301"/>
            <ac:spMk id="107" creationId="{417FA710-D9A9-4238-9C9E-4629109FAF81}"/>
          </ac:spMkLst>
        </pc:spChg>
        <pc:spChg chg="mod">
          <ac:chgData name="James Franklin" userId="cf915d05-507f-491f-b4a6-b2aa085ee4b1" providerId="ADAL" clId="{CC0849E6-B64C-4A32-8AF1-B2FA4D28D397}" dt="2021-10-14T08:49:08.082" v="1130"/>
          <ac:spMkLst>
            <pc:docMk/>
            <pc:sldMk cId="3873837504" sldId="301"/>
            <ac:spMk id="108" creationId="{5322B8A7-0746-4FA2-AA0E-4B3EF2C05D37}"/>
          </ac:spMkLst>
        </pc:spChg>
        <pc:spChg chg="mod">
          <ac:chgData name="James Franklin" userId="cf915d05-507f-491f-b4a6-b2aa085ee4b1" providerId="ADAL" clId="{CC0849E6-B64C-4A32-8AF1-B2FA4D28D397}" dt="2021-10-14T08:49:08.082" v="1130"/>
          <ac:spMkLst>
            <pc:docMk/>
            <pc:sldMk cId="3873837504" sldId="301"/>
            <ac:spMk id="109" creationId="{337B49E0-986F-4873-9416-ED82314BDF25}"/>
          </ac:spMkLst>
        </pc:spChg>
        <pc:spChg chg="mod">
          <ac:chgData name="James Franklin" userId="cf915d05-507f-491f-b4a6-b2aa085ee4b1" providerId="ADAL" clId="{CC0849E6-B64C-4A32-8AF1-B2FA4D28D397}" dt="2021-10-14T08:49:08.082" v="1130"/>
          <ac:spMkLst>
            <pc:docMk/>
            <pc:sldMk cId="3873837504" sldId="301"/>
            <ac:spMk id="110" creationId="{1591ABD0-35CB-4FCC-A5B0-A62D01C1C0BA}"/>
          </ac:spMkLst>
        </pc:spChg>
        <pc:spChg chg="mod">
          <ac:chgData name="James Franklin" userId="cf915d05-507f-491f-b4a6-b2aa085ee4b1" providerId="ADAL" clId="{CC0849E6-B64C-4A32-8AF1-B2FA4D28D397}" dt="2021-10-14T08:49:08.082" v="1130"/>
          <ac:spMkLst>
            <pc:docMk/>
            <pc:sldMk cId="3873837504" sldId="301"/>
            <ac:spMk id="111" creationId="{C7865976-9C86-4DBE-BB94-455C11DFDB00}"/>
          </ac:spMkLst>
        </pc:spChg>
        <pc:spChg chg="mod">
          <ac:chgData name="James Franklin" userId="cf915d05-507f-491f-b4a6-b2aa085ee4b1" providerId="ADAL" clId="{CC0849E6-B64C-4A32-8AF1-B2FA4D28D397}" dt="2021-10-14T08:49:08.082" v="1130"/>
          <ac:spMkLst>
            <pc:docMk/>
            <pc:sldMk cId="3873837504" sldId="301"/>
            <ac:spMk id="112" creationId="{439E52A8-3709-4009-97BC-B609A5F7BA82}"/>
          </ac:spMkLst>
        </pc:spChg>
        <pc:spChg chg="mod">
          <ac:chgData name="James Franklin" userId="cf915d05-507f-491f-b4a6-b2aa085ee4b1" providerId="ADAL" clId="{CC0849E6-B64C-4A32-8AF1-B2FA4D28D397}" dt="2021-10-14T08:49:08.082" v="1130"/>
          <ac:spMkLst>
            <pc:docMk/>
            <pc:sldMk cId="3873837504" sldId="301"/>
            <ac:spMk id="113" creationId="{1B0F641E-DE48-42AD-86DD-196D25CB2B61}"/>
          </ac:spMkLst>
        </pc:spChg>
        <pc:spChg chg="mod">
          <ac:chgData name="James Franklin" userId="cf915d05-507f-491f-b4a6-b2aa085ee4b1" providerId="ADAL" clId="{CC0849E6-B64C-4A32-8AF1-B2FA4D28D397}" dt="2021-10-14T08:49:08.082" v="1130"/>
          <ac:spMkLst>
            <pc:docMk/>
            <pc:sldMk cId="3873837504" sldId="301"/>
            <ac:spMk id="114" creationId="{C353F0EE-C55E-4948-83D8-FD09935B8790}"/>
          </ac:spMkLst>
        </pc:spChg>
        <pc:spChg chg="del mod">
          <ac:chgData name="James Franklin" userId="cf915d05-507f-491f-b4a6-b2aa085ee4b1" providerId="ADAL" clId="{CC0849E6-B64C-4A32-8AF1-B2FA4D28D397}" dt="2021-10-14T08:52:25.380" v="1140" actId="478"/>
          <ac:spMkLst>
            <pc:docMk/>
            <pc:sldMk cId="3873837504" sldId="301"/>
            <ac:spMk id="115" creationId="{3908C292-7A22-4878-8752-1821A4CBB62C}"/>
          </ac:spMkLst>
        </pc:spChg>
        <pc:spChg chg="del mod">
          <ac:chgData name="James Franklin" userId="cf915d05-507f-491f-b4a6-b2aa085ee4b1" providerId="ADAL" clId="{CC0849E6-B64C-4A32-8AF1-B2FA4D28D397}" dt="2021-10-14T08:52:25.380" v="1140" actId="478"/>
          <ac:spMkLst>
            <pc:docMk/>
            <pc:sldMk cId="3873837504" sldId="301"/>
            <ac:spMk id="116" creationId="{FB632D8F-5852-4A9F-BE96-7095B4568BB1}"/>
          </ac:spMkLst>
        </pc:spChg>
        <pc:spChg chg="mod">
          <ac:chgData name="James Franklin" userId="cf915d05-507f-491f-b4a6-b2aa085ee4b1" providerId="ADAL" clId="{CC0849E6-B64C-4A32-8AF1-B2FA4D28D397}" dt="2021-10-14T08:49:08.082" v="1130"/>
          <ac:spMkLst>
            <pc:docMk/>
            <pc:sldMk cId="3873837504" sldId="301"/>
            <ac:spMk id="117" creationId="{E3D256D8-010C-4377-887F-A84ED2223396}"/>
          </ac:spMkLst>
        </pc:spChg>
        <pc:spChg chg="mod">
          <ac:chgData name="James Franklin" userId="cf915d05-507f-491f-b4a6-b2aa085ee4b1" providerId="ADAL" clId="{CC0849E6-B64C-4A32-8AF1-B2FA4D28D397}" dt="2021-10-14T08:49:08.082" v="1130"/>
          <ac:spMkLst>
            <pc:docMk/>
            <pc:sldMk cId="3873837504" sldId="301"/>
            <ac:spMk id="118" creationId="{6DBAC561-E306-42DA-8BFB-17C2BE5F53F7}"/>
          </ac:spMkLst>
        </pc:spChg>
        <pc:spChg chg="mod">
          <ac:chgData name="James Franklin" userId="cf915d05-507f-491f-b4a6-b2aa085ee4b1" providerId="ADAL" clId="{CC0849E6-B64C-4A32-8AF1-B2FA4D28D397}" dt="2021-10-14T08:49:08.082" v="1130"/>
          <ac:spMkLst>
            <pc:docMk/>
            <pc:sldMk cId="3873837504" sldId="301"/>
            <ac:spMk id="119" creationId="{2D753996-1317-4A45-9262-2179321CB4AE}"/>
          </ac:spMkLst>
        </pc:spChg>
        <pc:spChg chg="mod">
          <ac:chgData name="James Franklin" userId="cf915d05-507f-491f-b4a6-b2aa085ee4b1" providerId="ADAL" clId="{CC0849E6-B64C-4A32-8AF1-B2FA4D28D397}" dt="2021-10-14T08:49:08.082" v="1130"/>
          <ac:spMkLst>
            <pc:docMk/>
            <pc:sldMk cId="3873837504" sldId="301"/>
            <ac:spMk id="120" creationId="{6C1AC5EE-DA74-4256-878D-BE27D1411172}"/>
          </ac:spMkLst>
        </pc:spChg>
        <pc:spChg chg="del mod">
          <ac:chgData name="James Franklin" userId="cf915d05-507f-491f-b4a6-b2aa085ee4b1" providerId="ADAL" clId="{CC0849E6-B64C-4A32-8AF1-B2FA4D28D397}" dt="2021-10-14T08:52:25.380" v="1140" actId="478"/>
          <ac:spMkLst>
            <pc:docMk/>
            <pc:sldMk cId="3873837504" sldId="301"/>
            <ac:spMk id="121" creationId="{499BE0A5-1FE9-443C-A3C6-FC4309A68929}"/>
          </ac:spMkLst>
        </pc:spChg>
        <pc:spChg chg="mod">
          <ac:chgData name="James Franklin" userId="cf915d05-507f-491f-b4a6-b2aa085ee4b1" providerId="ADAL" clId="{CC0849E6-B64C-4A32-8AF1-B2FA4D28D397}" dt="2021-10-14T08:49:08.082" v="1130"/>
          <ac:spMkLst>
            <pc:docMk/>
            <pc:sldMk cId="3873837504" sldId="301"/>
            <ac:spMk id="122" creationId="{232938D4-1951-4A11-A882-BF8AF1AF005F}"/>
          </ac:spMkLst>
        </pc:spChg>
        <pc:spChg chg="mod">
          <ac:chgData name="James Franklin" userId="cf915d05-507f-491f-b4a6-b2aa085ee4b1" providerId="ADAL" clId="{CC0849E6-B64C-4A32-8AF1-B2FA4D28D397}" dt="2021-10-14T08:49:08.082" v="1130"/>
          <ac:spMkLst>
            <pc:docMk/>
            <pc:sldMk cId="3873837504" sldId="301"/>
            <ac:spMk id="123" creationId="{183A6A56-EF18-4F56-A311-D2B78D58A20F}"/>
          </ac:spMkLst>
        </pc:spChg>
        <pc:spChg chg="mod">
          <ac:chgData name="James Franklin" userId="cf915d05-507f-491f-b4a6-b2aa085ee4b1" providerId="ADAL" clId="{CC0849E6-B64C-4A32-8AF1-B2FA4D28D397}" dt="2021-10-14T08:49:08.082" v="1130"/>
          <ac:spMkLst>
            <pc:docMk/>
            <pc:sldMk cId="3873837504" sldId="301"/>
            <ac:spMk id="124" creationId="{2E0520AF-F028-4B4D-936B-E48856F6C2E4}"/>
          </ac:spMkLst>
        </pc:spChg>
        <pc:spChg chg="del mod">
          <ac:chgData name="James Franklin" userId="cf915d05-507f-491f-b4a6-b2aa085ee4b1" providerId="ADAL" clId="{CC0849E6-B64C-4A32-8AF1-B2FA4D28D397}" dt="2021-10-14T08:52:25.380" v="1140" actId="478"/>
          <ac:spMkLst>
            <pc:docMk/>
            <pc:sldMk cId="3873837504" sldId="301"/>
            <ac:spMk id="125" creationId="{9AA3BC46-2CF9-4EC5-BC71-177A8A0D1973}"/>
          </ac:spMkLst>
        </pc:spChg>
        <pc:spChg chg="del mod">
          <ac:chgData name="James Franklin" userId="cf915d05-507f-491f-b4a6-b2aa085ee4b1" providerId="ADAL" clId="{CC0849E6-B64C-4A32-8AF1-B2FA4D28D397}" dt="2021-10-14T08:52:25.380" v="1140" actId="478"/>
          <ac:spMkLst>
            <pc:docMk/>
            <pc:sldMk cId="3873837504" sldId="301"/>
            <ac:spMk id="126" creationId="{36474B19-BC39-4066-95FF-903D78D27765}"/>
          </ac:spMkLst>
        </pc:spChg>
        <pc:spChg chg="mod">
          <ac:chgData name="James Franklin" userId="cf915d05-507f-491f-b4a6-b2aa085ee4b1" providerId="ADAL" clId="{CC0849E6-B64C-4A32-8AF1-B2FA4D28D397}" dt="2021-10-14T08:49:08.082" v="1130"/>
          <ac:spMkLst>
            <pc:docMk/>
            <pc:sldMk cId="3873837504" sldId="301"/>
            <ac:spMk id="127" creationId="{A693CA7E-5C08-4581-A9FB-29218F53FA72}"/>
          </ac:spMkLst>
        </pc:spChg>
        <pc:spChg chg="del mod">
          <ac:chgData name="James Franklin" userId="cf915d05-507f-491f-b4a6-b2aa085ee4b1" providerId="ADAL" clId="{CC0849E6-B64C-4A32-8AF1-B2FA4D28D397}" dt="2021-10-14T08:52:25.380" v="1140" actId="478"/>
          <ac:spMkLst>
            <pc:docMk/>
            <pc:sldMk cId="3873837504" sldId="301"/>
            <ac:spMk id="128" creationId="{88742FF4-CF07-468A-BFFD-E749D174264A}"/>
          </ac:spMkLst>
        </pc:spChg>
        <pc:spChg chg="del mod">
          <ac:chgData name="James Franklin" userId="cf915d05-507f-491f-b4a6-b2aa085ee4b1" providerId="ADAL" clId="{CC0849E6-B64C-4A32-8AF1-B2FA4D28D397}" dt="2021-10-14T08:52:25.380" v="1140" actId="478"/>
          <ac:spMkLst>
            <pc:docMk/>
            <pc:sldMk cId="3873837504" sldId="301"/>
            <ac:spMk id="129" creationId="{95F5D265-AA1A-4A17-A16D-9A2A456E4FBD}"/>
          </ac:spMkLst>
        </pc:spChg>
        <pc:spChg chg="mod">
          <ac:chgData name="James Franklin" userId="cf915d05-507f-491f-b4a6-b2aa085ee4b1" providerId="ADAL" clId="{CC0849E6-B64C-4A32-8AF1-B2FA4D28D397}" dt="2021-10-14T08:48:34.914" v="1122" actId="164"/>
          <ac:spMkLst>
            <pc:docMk/>
            <pc:sldMk cId="3873837504" sldId="301"/>
            <ac:spMk id="133" creationId="{280EFF49-48FA-4DC9-811C-80967F2CD64E}"/>
          </ac:spMkLst>
        </pc:spChg>
        <pc:spChg chg="mod">
          <ac:chgData name="James Franklin" userId="cf915d05-507f-491f-b4a6-b2aa085ee4b1" providerId="ADAL" clId="{CC0849E6-B64C-4A32-8AF1-B2FA4D28D397}" dt="2021-10-14T08:48:34.914" v="1122" actId="164"/>
          <ac:spMkLst>
            <pc:docMk/>
            <pc:sldMk cId="3873837504" sldId="301"/>
            <ac:spMk id="134" creationId="{913D9103-341D-4000-88D4-A7B46438BCF0}"/>
          </ac:spMkLst>
        </pc:spChg>
        <pc:spChg chg="mod">
          <ac:chgData name="James Franklin" userId="cf915d05-507f-491f-b4a6-b2aa085ee4b1" providerId="ADAL" clId="{CC0849E6-B64C-4A32-8AF1-B2FA4D28D397}" dt="2021-10-14T08:48:34.914" v="1122" actId="164"/>
          <ac:spMkLst>
            <pc:docMk/>
            <pc:sldMk cId="3873837504" sldId="301"/>
            <ac:spMk id="135" creationId="{9E616613-2510-4EAB-BFD7-1777AA5078BE}"/>
          </ac:spMkLst>
        </pc:spChg>
        <pc:spChg chg="mod">
          <ac:chgData name="James Franklin" userId="cf915d05-507f-491f-b4a6-b2aa085ee4b1" providerId="ADAL" clId="{CC0849E6-B64C-4A32-8AF1-B2FA4D28D397}" dt="2021-10-14T08:48:34.914" v="1122" actId="164"/>
          <ac:spMkLst>
            <pc:docMk/>
            <pc:sldMk cId="3873837504" sldId="301"/>
            <ac:spMk id="147" creationId="{E329BDF0-E16D-4ACA-B787-D2240B90062F}"/>
          </ac:spMkLst>
        </pc:spChg>
        <pc:spChg chg="mod">
          <ac:chgData name="James Franklin" userId="cf915d05-507f-491f-b4a6-b2aa085ee4b1" providerId="ADAL" clId="{CC0849E6-B64C-4A32-8AF1-B2FA4D28D397}" dt="2021-10-14T08:48:34.914" v="1122" actId="164"/>
          <ac:spMkLst>
            <pc:docMk/>
            <pc:sldMk cId="3873837504" sldId="301"/>
            <ac:spMk id="148" creationId="{B3F44F31-E6CA-4FF5-AEC2-4D876B03C8FC}"/>
          </ac:spMkLst>
        </pc:spChg>
        <pc:spChg chg="mod">
          <ac:chgData name="James Franklin" userId="cf915d05-507f-491f-b4a6-b2aa085ee4b1" providerId="ADAL" clId="{CC0849E6-B64C-4A32-8AF1-B2FA4D28D397}" dt="2021-10-14T08:48:34.914" v="1122" actId="164"/>
          <ac:spMkLst>
            <pc:docMk/>
            <pc:sldMk cId="3873837504" sldId="301"/>
            <ac:spMk id="149" creationId="{63268690-7AEB-44D1-B62D-9397BCCCD155}"/>
          </ac:spMkLst>
        </pc:spChg>
        <pc:spChg chg="mod">
          <ac:chgData name="James Franklin" userId="cf915d05-507f-491f-b4a6-b2aa085ee4b1" providerId="ADAL" clId="{CC0849E6-B64C-4A32-8AF1-B2FA4D28D397}" dt="2021-10-14T08:48:34.914" v="1122" actId="164"/>
          <ac:spMkLst>
            <pc:docMk/>
            <pc:sldMk cId="3873837504" sldId="301"/>
            <ac:spMk id="150" creationId="{60B263B7-174B-411B-A1F0-9D5C3C844887}"/>
          </ac:spMkLst>
        </pc:spChg>
        <pc:spChg chg="mod">
          <ac:chgData name="James Franklin" userId="cf915d05-507f-491f-b4a6-b2aa085ee4b1" providerId="ADAL" clId="{CC0849E6-B64C-4A32-8AF1-B2FA4D28D397}" dt="2021-10-14T08:48:34.914" v="1122" actId="164"/>
          <ac:spMkLst>
            <pc:docMk/>
            <pc:sldMk cId="3873837504" sldId="301"/>
            <ac:spMk id="151" creationId="{F0635244-1129-409A-A3F1-06D6150DEF4A}"/>
          </ac:spMkLst>
        </pc:spChg>
        <pc:spChg chg="mod">
          <ac:chgData name="James Franklin" userId="cf915d05-507f-491f-b4a6-b2aa085ee4b1" providerId="ADAL" clId="{CC0849E6-B64C-4A32-8AF1-B2FA4D28D397}" dt="2021-10-14T08:48:34.914" v="1122" actId="164"/>
          <ac:spMkLst>
            <pc:docMk/>
            <pc:sldMk cId="3873837504" sldId="301"/>
            <ac:spMk id="154" creationId="{6CD0CAA0-F4CB-457F-AF1A-9CEEA1F3BCB0}"/>
          </ac:spMkLst>
        </pc:spChg>
        <pc:spChg chg="mod">
          <ac:chgData name="James Franklin" userId="cf915d05-507f-491f-b4a6-b2aa085ee4b1" providerId="ADAL" clId="{CC0849E6-B64C-4A32-8AF1-B2FA4D28D397}" dt="2021-10-14T08:48:34.914" v="1122" actId="164"/>
          <ac:spMkLst>
            <pc:docMk/>
            <pc:sldMk cId="3873837504" sldId="301"/>
            <ac:spMk id="155" creationId="{16E710C5-81A5-47CF-95D4-86B9C3FFC8CC}"/>
          </ac:spMkLst>
        </pc:spChg>
        <pc:spChg chg="mod">
          <ac:chgData name="James Franklin" userId="cf915d05-507f-491f-b4a6-b2aa085ee4b1" providerId="ADAL" clId="{CC0849E6-B64C-4A32-8AF1-B2FA4D28D397}" dt="2021-10-14T08:48:34.914" v="1122" actId="164"/>
          <ac:spMkLst>
            <pc:docMk/>
            <pc:sldMk cId="3873837504" sldId="301"/>
            <ac:spMk id="156" creationId="{3691E956-34D1-41C1-86F2-2F7D53F51AEE}"/>
          </ac:spMkLst>
        </pc:spChg>
        <pc:spChg chg="mod">
          <ac:chgData name="James Franklin" userId="cf915d05-507f-491f-b4a6-b2aa085ee4b1" providerId="ADAL" clId="{CC0849E6-B64C-4A32-8AF1-B2FA4D28D397}" dt="2021-10-14T08:48:34.914" v="1122" actId="164"/>
          <ac:spMkLst>
            <pc:docMk/>
            <pc:sldMk cId="3873837504" sldId="301"/>
            <ac:spMk id="157" creationId="{6D66879B-EA71-4A05-872E-E997DF883BA2}"/>
          </ac:spMkLst>
        </pc:spChg>
        <pc:spChg chg="mod">
          <ac:chgData name="James Franklin" userId="cf915d05-507f-491f-b4a6-b2aa085ee4b1" providerId="ADAL" clId="{CC0849E6-B64C-4A32-8AF1-B2FA4D28D397}" dt="2021-10-14T08:48:34.914" v="1122" actId="164"/>
          <ac:spMkLst>
            <pc:docMk/>
            <pc:sldMk cId="3873837504" sldId="301"/>
            <ac:spMk id="158" creationId="{31EC44A5-AC3D-42D4-B0A7-231C30A2F003}"/>
          </ac:spMkLst>
        </pc:spChg>
        <pc:spChg chg="mod">
          <ac:chgData name="James Franklin" userId="cf915d05-507f-491f-b4a6-b2aa085ee4b1" providerId="ADAL" clId="{CC0849E6-B64C-4A32-8AF1-B2FA4D28D397}" dt="2021-10-14T08:48:34.914" v="1122" actId="164"/>
          <ac:spMkLst>
            <pc:docMk/>
            <pc:sldMk cId="3873837504" sldId="301"/>
            <ac:spMk id="159" creationId="{12133CBB-8B76-43E6-9246-05386CE1AC11}"/>
          </ac:spMkLst>
        </pc:spChg>
        <pc:spChg chg="mod">
          <ac:chgData name="James Franklin" userId="cf915d05-507f-491f-b4a6-b2aa085ee4b1" providerId="ADAL" clId="{CC0849E6-B64C-4A32-8AF1-B2FA4D28D397}" dt="2021-10-14T08:48:34.914" v="1122" actId="164"/>
          <ac:spMkLst>
            <pc:docMk/>
            <pc:sldMk cId="3873837504" sldId="301"/>
            <ac:spMk id="162" creationId="{D47AD9D2-3799-439C-B801-DB60C2419608}"/>
          </ac:spMkLst>
        </pc:spChg>
        <pc:spChg chg="mod">
          <ac:chgData name="James Franklin" userId="cf915d05-507f-491f-b4a6-b2aa085ee4b1" providerId="ADAL" clId="{CC0849E6-B64C-4A32-8AF1-B2FA4D28D397}" dt="2021-10-14T08:48:34.914" v="1122" actId="164"/>
          <ac:spMkLst>
            <pc:docMk/>
            <pc:sldMk cId="3873837504" sldId="301"/>
            <ac:spMk id="163" creationId="{EF84D3F9-A912-4A9B-A7CD-E88C46A9A7B9}"/>
          </ac:spMkLst>
        </pc:spChg>
        <pc:spChg chg="mod">
          <ac:chgData name="James Franklin" userId="cf915d05-507f-491f-b4a6-b2aa085ee4b1" providerId="ADAL" clId="{CC0849E6-B64C-4A32-8AF1-B2FA4D28D397}" dt="2021-10-14T08:48:34.914" v="1122" actId="164"/>
          <ac:spMkLst>
            <pc:docMk/>
            <pc:sldMk cId="3873837504" sldId="301"/>
            <ac:spMk id="164" creationId="{5616AE8A-5AE2-4A4D-BF6A-DA62E86464B2}"/>
          </ac:spMkLst>
        </pc:spChg>
        <pc:spChg chg="mod">
          <ac:chgData name="James Franklin" userId="cf915d05-507f-491f-b4a6-b2aa085ee4b1" providerId="ADAL" clId="{CC0849E6-B64C-4A32-8AF1-B2FA4D28D397}" dt="2021-10-14T08:48:34.914" v="1122" actId="164"/>
          <ac:spMkLst>
            <pc:docMk/>
            <pc:sldMk cId="3873837504" sldId="301"/>
            <ac:spMk id="165" creationId="{9240134C-1F37-4839-9746-08A77EA9E4FB}"/>
          </ac:spMkLst>
        </pc:spChg>
        <pc:spChg chg="mod">
          <ac:chgData name="James Franklin" userId="cf915d05-507f-491f-b4a6-b2aa085ee4b1" providerId="ADAL" clId="{CC0849E6-B64C-4A32-8AF1-B2FA4D28D397}" dt="2021-10-14T08:48:34.914" v="1122" actId="164"/>
          <ac:spMkLst>
            <pc:docMk/>
            <pc:sldMk cId="3873837504" sldId="301"/>
            <ac:spMk id="166" creationId="{C67804DB-A59A-4C0A-B27D-B64DBE0C161F}"/>
          </ac:spMkLst>
        </pc:spChg>
        <pc:spChg chg="mod">
          <ac:chgData name="James Franklin" userId="cf915d05-507f-491f-b4a6-b2aa085ee4b1" providerId="ADAL" clId="{CC0849E6-B64C-4A32-8AF1-B2FA4D28D397}" dt="2021-10-14T08:48:34.914" v="1122" actId="164"/>
          <ac:spMkLst>
            <pc:docMk/>
            <pc:sldMk cId="3873837504" sldId="301"/>
            <ac:spMk id="170" creationId="{BC08582C-D633-4DB0-9243-D7DAA76B5600}"/>
          </ac:spMkLst>
        </pc:spChg>
        <pc:spChg chg="mod">
          <ac:chgData name="James Franklin" userId="cf915d05-507f-491f-b4a6-b2aa085ee4b1" providerId="ADAL" clId="{CC0849E6-B64C-4A32-8AF1-B2FA4D28D397}" dt="2021-10-14T08:48:34.914" v="1122" actId="164"/>
          <ac:spMkLst>
            <pc:docMk/>
            <pc:sldMk cId="3873837504" sldId="301"/>
            <ac:spMk id="171" creationId="{6C37460B-F8A3-4BCC-8126-E686FF671C81}"/>
          </ac:spMkLst>
        </pc:spChg>
        <pc:spChg chg="mod">
          <ac:chgData name="James Franklin" userId="cf915d05-507f-491f-b4a6-b2aa085ee4b1" providerId="ADAL" clId="{CC0849E6-B64C-4A32-8AF1-B2FA4D28D397}" dt="2021-10-14T08:48:34.914" v="1122" actId="164"/>
          <ac:spMkLst>
            <pc:docMk/>
            <pc:sldMk cId="3873837504" sldId="301"/>
            <ac:spMk id="172" creationId="{50BC257B-C5F8-4C5B-A8E0-0985BE0F78F7}"/>
          </ac:spMkLst>
        </pc:spChg>
        <pc:spChg chg="mod">
          <ac:chgData name="James Franklin" userId="cf915d05-507f-491f-b4a6-b2aa085ee4b1" providerId="ADAL" clId="{CC0849E6-B64C-4A32-8AF1-B2FA4D28D397}" dt="2021-10-14T08:48:34.914" v="1122" actId="164"/>
          <ac:spMkLst>
            <pc:docMk/>
            <pc:sldMk cId="3873837504" sldId="301"/>
            <ac:spMk id="173" creationId="{274AA234-641A-4CF6-B109-F3FB7630792E}"/>
          </ac:spMkLst>
        </pc:spChg>
        <pc:spChg chg="mod">
          <ac:chgData name="James Franklin" userId="cf915d05-507f-491f-b4a6-b2aa085ee4b1" providerId="ADAL" clId="{CC0849E6-B64C-4A32-8AF1-B2FA4D28D397}" dt="2021-10-14T08:48:34.914" v="1122" actId="164"/>
          <ac:spMkLst>
            <pc:docMk/>
            <pc:sldMk cId="3873837504" sldId="301"/>
            <ac:spMk id="174" creationId="{5B8C765E-8FD0-47F8-86BA-1D109DADBD33}"/>
          </ac:spMkLst>
        </pc:spChg>
        <pc:spChg chg="mod">
          <ac:chgData name="James Franklin" userId="cf915d05-507f-491f-b4a6-b2aa085ee4b1" providerId="ADAL" clId="{CC0849E6-B64C-4A32-8AF1-B2FA4D28D397}" dt="2021-10-14T08:48:34.914" v="1122" actId="164"/>
          <ac:spMkLst>
            <pc:docMk/>
            <pc:sldMk cId="3873837504" sldId="301"/>
            <ac:spMk id="179" creationId="{DD7F42D5-2F1A-448E-9B07-34259BCDCC96}"/>
          </ac:spMkLst>
        </pc:spChg>
        <pc:spChg chg="mod">
          <ac:chgData name="James Franklin" userId="cf915d05-507f-491f-b4a6-b2aa085ee4b1" providerId="ADAL" clId="{CC0849E6-B64C-4A32-8AF1-B2FA4D28D397}" dt="2021-10-14T08:48:34.914" v="1122" actId="164"/>
          <ac:spMkLst>
            <pc:docMk/>
            <pc:sldMk cId="3873837504" sldId="301"/>
            <ac:spMk id="180" creationId="{570F8A43-7D6F-460C-B667-FD75092BC58F}"/>
          </ac:spMkLst>
        </pc:spChg>
        <pc:spChg chg="mod">
          <ac:chgData name="James Franklin" userId="cf915d05-507f-491f-b4a6-b2aa085ee4b1" providerId="ADAL" clId="{CC0849E6-B64C-4A32-8AF1-B2FA4D28D397}" dt="2021-10-14T08:48:34.914" v="1122" actId="164"/>
          <ac:spMkLst>
            <pc:docMk/>
            <pc:sldMk cId="3873837504" sldId="301"/>
            <ac:spMk id="181" creationId="{D69D3760-8AC9-4C27-B225-40C6B4700DE8}"/>
          </ac:spMkLst>
        </pc:spChg>
        <pc:spChg chg="del">
          <ac:chgData name="James Franklin" userId="cf915d05-507f-491f-b4a6-b2aa085ee4b1" providerId="ADAL" clId="{CC0849E6-B64C-4A32-8AF1-B2FA4D28D397}" dt="2021-10-14T08:52:45.296" v="1142" actId="478"/>
          <ac:spMkLst>
            <pc:docMk/>
            <pc:sldMk cId="3873837504" sldId="301"/>
            <ac:spMk id="192" creationId="{B2DCE899-647E-4276-B47B-CE022A9C50D3}"/>
          </ac:spMkLst>
        </pc:spChg>
        <pc:spChg chg="del">
          <ac:chgData name="James Franklin" userId="cf915d05-507f-491f-b4a6-b2aa085ee4b1" providerId="ADAL" clId="{CC0849E6-B64C-4A32-8AF1-B2FA4D28D397}" dt="2021-10-14T08:52:49.277" v="1143" actId="478"/>
          <ac:spMkLst>
            <pc:docMk/>
            <pc:sldMk cId="3873837504" sldId="301"/>
            <ac:spMk id="193" creationId="{5830658F-CC5F-4580-BCD4-EBFEBB7A147B}"/>
          </ac:spMkLst>
        </pc:spChg>
        <pc:grpChg chg="add mod">
          <ac:chgData name="James Franklin" userId="cf915d05-507f-491f-b4a6-b2aa085ee4b1" providerId="ADAL" clId="{CC0849E6-B64C-4A32-8AF1-B2FA4D28D397}" dt="2021-10-14T08:48:38.773" v="1123" actId="1076"/>
          <ac:grpSpMkLst>
            <pc:docMk/>
            <pc:sldMk cId="3873837504" sldId="301"/>
            <ac:grpSpMk id="14" creationId="{E330BBF5-A714-481C-91AB-BB85BD2354A7}"/>
          </ac:grpSpMkLst>
        </pc:grpChg>
        <pc:grpChg chg="del">
          <ac:chgData name="James Franklin" userId="cf915d05-507f-491f-b4a6-b2aa085ee4b1" providerId="ADAL" clId="{CC0849E6-B64C-4A32-8AF1-B2FA4D28D397}" dt="2021-10-14T08:54:04.683" v="1191" actId="478"/>
          <ac:grpSpMkLst>
            <pc:docMk/>
            <pc:sldMk cId="3873837504" sldId="301"/>
            <ac:grpSpMk id="29" creationId="{791D59DC-57FE-4A04-9C93-B2DD70B72CA9}"/>
          </ac:grpSpMkLst>
        </pc:grpChg>
        <pc:grpChg chg="add del">
          <ac:chgData name="James Franklin" userId="cf915d05-507f-491f-b4a6-b2aa085ee4b1" providerId="ADAL" clId="{CC0849E6-B64C-4A32-8AF1-B2FA4D28D397}" dt="2021-10-14T08:53:56.958" v="1187" actId="478"/>
          <ac:grpSpMkLst>
            <pc:docMk/>
            <pc:sldMk cId="3873837504" sldId="301"/>
            <ac:grpSpMk id="71" creationId="{722E4D58-582A-4618-ACFD-8819FC956A27}"/>
          </ac:grpSpMkLst>
        </pc:grpChg>
        <pc:grpChg chg="del">
          <ac:chgData name="James Franklin" userId="cf915d05-507f-491f-b4a6-b2aa085ee4b1" providerId="ADAL" clId="{CC0849E6-B64C-4A32-8AF1-B2FA4D28D397}" dt="2021-10-14T08:53:47.877" v="1180" actId="478"/>
          <ac:grpSpMkLst>
            <pc:docMk/>
            <pc:sldMk cId="3873837504" sldId="301"/>
            <ac:grpSpMk id="80" creationId="{AF1F82CD-C0D7-499A-AEB1-3E930227E2B1}"/>
          </ac:grpSpMkLst>
        </pc:grpChg>
        <pc:grpChg chg="add mod">
          <ac:chgData name="James Franklin" userId="cf915d05-507f-491f-b4a6-b2aa085ee4b1" providerId="ADAL" clId="{CC0849E6-B64C-4A32-8AF1-B2FA4D28D397}" dt="2021-10-14T08:52:13.685" v="1139" actId="1076"/>
          <ac:grpSpMkLst>
            <pc:docMk/>
            <pc:sldMk cId="3873837504" sldId="301"/>
            <ac:grpSpMk id="102" creationId="{8F66DB82-497A-4E0B-9757-D0E87C266047}"/>
          </ac:grpSpMkLst>
        </pc:grpChg>
        <pc:cxnChg chg="add mod">
          <ac:chgData name="James Franklin" userId="cf915d05-507f-491f-b4a6-b2aa085ee4b1" providerId="ADAL" clId="{CC0849E6-B64C-4A32-8AF1-B2FA4D28D397}" dt="2021-10-14T08:49:03.548" v="1129" actId="1076"/>
          <ac:cxnSpMkLst>
            <pc:docMk/>
            <pc:sldMk cId="3873837504" sldId="301"/>
            <ac:cxnSpMk id="10" creationId="{5631EB2B-4158-4A0D-AD58-F414CFFA0826}"/>
          </ac:cxnSpMkLst>
        </pc:cxnChg>
        <pc:cxnChg chg="del">
          <ac:chgData name="James Franklin" userId="cf915d05-507f-491f-b4a6-b2aa085ee4b1" providerId="ADAL" clId="{CC0849E6-B64C-4A32-8AF1-B2FA4D28D397}" dt="2021-10-14T08:54:06.814" v="1192" actId="478"/>
          <ac:cxnSpMkLst>
            <pc:docMk/>
            <pc:sldMk cId="3873837504" sldId="301"/>
            <ac:cxnSpMk id="15" creationId="{4D2E8153-219A-45C4-BBAD-3AA68EA81541}"/>
          </ac:cxnSpMkLst>
        </pc:cxnChg>
        <pc:cxnChg chg="del">
          <ac:chgData name="James Franklin" userId="cf915d05-507f-491f-b4a6-b2aa085ee4b1" providerId="ADAL" clId="{CC0849E6-B64C-4A32-8AF1-B2FA4D28D397}" dt="2021-10-14T08:54:04.683" v="1191" actId="478"/>
          <ac:cxnSpMkLst>
            <pc:docMk/>
            <pc:sldMk cId="3873837504" sldId="301"/>
            <ac:cxnSpMk id="20" creationId="{DA807B4E-C0F8-48E4-8ECB-E059EDF99266}"/>
          </ac:cxnSpMkLst>
        </pc:cxnChg>
        <pc:cxnChg chg="del">
          <ac:chgData name="James Franklin" userId="cf915d05-507f-491f-b4a6-b2aa085ee4b1" providerId="ADAL" clId="{CC0849E6-B64C-4A32-8AF1-B2FA4D28D397}" dt="2021-10-14T08:53:59.389" v="1188" actId="478"/>
          <ac:cxnSpMkLst>
            <pc:docMk/>
            <pc:sldMk cId="3873837504" sldId="301"/>
            <ac:cxnSpMk id="22" creationId="{1E0595AB-0715-4D15-8B22-E8BB0A405312}"/>
          </ac:cxnSpMkLst>
        </pc:cxnChg>
        <pc:cxnChg chg="del">
          <ac:chgData name="James Franklin" userId="cf915d05-507f-491f-b4a6-b2aa085ee4b1" providerId="ADAL" clId="{CC0849E6-B64C-4A32-8AF1-B2FA4D28D397}" dt="2021-10-14T08:54:00.775" v="1189" actId="478"/>
          <ac:cxnSpMkLst>
            <pc:docMk/>
            <pc:sldMk cId="3873837504" sldId="301"/>
            <ac:cxnSpMk id="27" creationId="{4A41A1C5-DC1F-43E6-856C-C62090A2A583}"/>
          </ac:cxnSpMkLst>
        </pc:cxnChg>
        <pc:cxnChg chg="del">
          <ac:chgData name="James Franklin" userId="cf915d05-507f-491f-b4a6-b2aa085ee4b1" providerId="ADAL" clId="{CC0849E6-B64C-4A32-8AF1-B2FA4D28D397}" dt="2021-10-14T08:54:02.422" v="1190" actId="478"/>
          <ac:cxnSpMkLst>
            <pc:docMk/>
            <pc:sldMk cId="3873837504" sldId="301"/>
            <ac:cxnSpMk id="28" creationId="{A864E3E4-E930-4E68-8F57-37DBD11A33C7}"/>
          </ac:cxnSpMkLst>
        </pc:cxnChg>
        <pc:cxnChg chg="add mod">
          <ac:chgData name="James Franklin" userId="cf915d05-507f-491f-b4a6-b2aa085ee4b1" providerId="ADAL" clId="{CC0849E6-B64C-4A32-8AF1-B2FA4D28D397}" dt="2021-10-14T08:46:36.981" v="1109"/>
          <ac:cxnSpMkLst>
            <pc:docMk/>
            <pc:sldMk cId="3873837504" sldId="301"/>
            <ac:cxnSpMk id="86" creationId="{F9B22510-118E-4683-85F9-70C4235ACB10}"/>
          </ac:cxnSpMkLst>
        </pc:cxnChg>
        <pc:cxnChg chg="add mod">
          <ac:chgData name="James Franklin" userId="cf915d05-507f-491f-b4a6-b2aa085ee4b1" providerId="ADAL" clId="{CC0849E6-B64C-4A32-8AF1-B2FA4D28D397}" dt="2021-10-14T08:46:43.828" v="1111" actId="1076"/>
          <ac:cxnSpMkLst>
            <pc:docMk/>
            <pc:sldMk cId="3873837504" sldId="301"/>
            <ac:cxnSpMk id="94" creationId="{0710037D-6F34-430E-9AD9-6201A61915BC}"/>
          </ac:cxnSpMkLst>
        </pc:cxnChg>
        <pc:cxnChg chg="del">
          <ac:chgData name="James Franklin" userId="cf915d05-507f-491f-b4a6-b2aa085ee4b1" providerId="ADAL" clId="{CC0849E6-B64C-4A32-8AF1-B2FA4D28D397}" dt="2021-10-14T08:53:49.316" v="1181" actId="478"/>
          <ac:cxnSpMkLst>
            <pc:docMk/>
            <pc:sldMk cId="3873837504" sldId="301"/>
            <ac:cxnSpMk id="95" creationId="{BDC2E375-C40A-4A47-85F9-6092A904887A}"/>
          </ac:cxnSpMkLst>
        </pc:cxnChg>
        <pc:cxnChg chg="del">
          <ac:chgData name="James Franklin" userId="cf915d05-507f-491f-b4a6-b2aa085ee4b1" providerId="ADAL" clId="{CC0849E6-B64C-4A32-8AF1-B2FA4D28D397}" dt="2021-10-14T08:53:50.364" v="1182" actId="478"/>
          <ac:cxnSpMkLst>
            <pc:docMk/>
            <pc:sldMk cId="3873837504" sldId="301"/>
            <ac:cxnSpMk id="96" creationId="{8257F9AE-8D54-47D3-A313-BB1DD3B9D2BF}"/>
          </ac:cxnSpMkLst>
        </pc:cxnChg>
        <pc:cxnChg chg="del">
          <ac:chgData name="James Franklin" userId="cf915d05-507f-491f-b4a6-b2aa085ee4b1" providerId="ADAL" clId="{CC0849E6-B64C-4A32-8AF1-B2FA4D28D397}" dt="2021-10-14T08:53:51.453" v="1183" actId="478"/>
          <ac:cxnSpMkLst>
            <pc:docMk/>
            <pc:sldMk cId="3873837504" sldId="301"/>
            <ac:cxnSpMk id="97" creationId="{62CBD3FD-06A7-44EC-98B9-28882AD41D39}"/>
          </ac:cxnSpMkLst>
        </pc:cxnChg>
        <pc:cxnChg chg="del">
          <ac:chgData name="James Franklin" userId="cf915d05-507f-491f-b4a6-b2aa085ee4b1" providerId="ADAL" clId="{CC0849E6-B64C-4A32-8AF1-B2FA4D28D397}" dt="2021-10-14T08:53:52.837" v="1184" actId="478"/>
          <ac:cxnSpMkLst>
            <pc:docMk/>
            <pc:sldMk cId="3873837504" sldId="301"/>
            <ac:cxnSpMk id="98" creationId="{84E6439C-11F8-48F5-BBAF-B13A23CCE8F9}"/>
          </ac:cxnSpMkLst>
        </pc:cxnChg>
        <pc:cxnChg chg="del">
          <ac:chgData name="James Franklin" userId="cf915d05-507f-491f-b4a6-b2aa085ee4b1" providerId="ADAL" clId="{CC0849E6-B64C-4A32-8AF1-B2FA4D28D397}" dt="2021-10-14T08:53:53.814" v="1185" actId="478"/>
          <ac:cxnSpMkLst>
            <pc:docMk/>
            <pc:sldMk cId="3873837504" sldId="301"/>
            <ac:cxnSpMk id="99" creationId="{C78FE8A9-4726-404F-8558-7F94392A388D}"/>
          </ac:cxnSpMkLst>
        </pc:cxnChg>
        <pc:cxnChg chg="add mod">
          <ac:chgData name="James Franklin" userId="cf915d05-507f-491f-b4a6-b2aa085ee4b1" providerId="ADAL" clId="{CC0849E6-B64C-4A32-8AF1-B2FA4D28D397}" dt="2021-10-14T08:46:43.828" v="1111" actId="1076"/>
          <ac:cxnSpMkLst>
            <pc:docMk/>
            <pc:sldMk cId="3873837504" sldId="301"/>
            <ac:cxnSpMk id="100" creationId="{9C04CEDB-0D16-4AA5-98C4-B7C2053E035D}"/>
          </ac:cxnSpMkLst>
        </pc:cxnChg>
        <pc:cxnChg chg="add del mod">
          <ac:chgData name="James Franklin" userId="cf915d05-507f-491f-b4a6-b2aa085ee4b1" providerId="ADAL" clId="{CC0849E6-B64C-4A32-8AF1-B2FA4D28D397}" dt="2021-10-14T08:47:59.991" v="1115" actId="478"/>
          <ac:cxnSpMkLst>
            <pc:docMk/>
            <pc:sldMk cId="3873837504" sldId="301"/>
            <ac:cxnSpMk id="101" creationId="{73BA352F-CD4C-43A1-8522-2714B96BD8AB}"/>
          </ac:cxnSpMkLst>
        </pc:cxnChg>
        <pc:cxnChg chg="add mod">
          <ac:chgData name="James Franklin" userId="cf915d05-507f-491f-b4a6-b2aa085ee4b1" providerId="ADAL" clId="{CC0849E6-B64C-4A32-8AF1-B2FA4D28D397}" dt="2021-10-14T08:52:33.860" v="1141" actId="14100"/>
          <ac:cxnSpMkLst>
            <pc:docMk/>
            <pc:sldMk cId="3873837504" sldId="301"/>
            <ac:cxnSpMk id="130" creationId="{F473A4D0-B690-4A7F-8821-B89A3ED8E8F6}"/>
          </ac:cxnSpMkLst>
        </pc:cxnChg>
        <pc:cxnChg chg="add mod">
          <ac:chgData name="James Franklin" userId="cf915d05-507f-491f-b4a6-b2aa085ee4b1" providerId="ADAL" clId="{CC0849E6-B64C-4A32-8AF1-B2FA4D28D397}" dt="2021-10-14T08:55:03.826" v="1196" actId="14861"/>
          <ac:cxnSpMkLst>
            <pc:docMk/>
            <pc:sldMk cId="3873837504" sldId="301"/>
            <ac:cxnSpMk id="131" creationId="{7EA6D16B-F6A0-4B77-8270-15F020C790D4}"/>
          </ac:cxnSpMkLst>
        </pc:cxnChg>
        <pc:cxnChg chg="add mod">
          <ac:chgData name="James Franklin" userId="cf915d05-507f-491f-b4a6-b2aa085ee4b1" providerId="ADAL" clId="{CC0849E6-B64C-4A32-8AF1-B2FA4D28D397}" dt="2021-10-14T08:55:03.826" v="1196" actId="14861"/>
          <ac:cxnSpMkLst>
            <pc:docMk/>
            <pc:sldMk cId="3873837504" sldId="301"/>
            <ac:cxnSpMk id="132" creationId="{952B8A76-67A5-49FE-A1C8-A6F97664938B}"/>
          </ac:cxnSpMkLst>
        </pc:cxnChg>
        <pc:cxnChg chg="add mod">
          <ac:chgData name="James Franklin" userId="cf915d05-507f-491f-b4a6-b2aa085ee4b1" providerId="ADAL" clId="{CC0849E6-B64C-4A32-8AF1-B2FA4D28D397}" dt="2021-10-14T08:55:17.290" v="1199" actId="208"/>
          <ac:cxnSpMkLst>
            <pc:docMk/>
            <pc:sldMk cId="3873837504" sldId="301"/>
            <ac:cxnSpMk id="136" creationId="{6BD70EF1-0B9E-49CC-B925-3ED8F9AAD89E}"/>
          </ac:cxnSpMkLst>
        </pc:cxnChg>
        <pc:cxnChg chg="add mod">
          <ac:chgData name="James Franklin" userId="cf915d05-507f-491f-b4a6-b2aa085ee4b1" providerId="ADAL" clId="{CC0849E6-B64C-4A32-8AF1-B2FA4D28D397}" dt="2021-10-14T08:55:17.290" v="1199" actId="208"/>
          <ac:cxnSpMkLst>
            <pc:docMk/>
            <pc:sldMk cId="3873837504" sldId="301"/>
            <ac:cxnSpMk id="137" creationId="{10D743B6-6156-4577-9CE4-39075BA98A55}"/>
          </ac:cxnSpMkLst>
        </pc:cxnChg>
      </pc:sldChg>
      <pc:sldChg chg="delSp modSp add mod">
        <pc:chgData name="James Franklin" userId="cf915d05-507f-491f-b4a6-b2aa085ee4b1" providerId="ADAL" clId="{CC0849E6-B64C-4A32-8AF1-B2FA4D28D397}" dt="2021-10-14T09:19:21.871" v="2311" actId="14100"/>
        <pc:sldMkLst>
          <pc:docMk/>
          <pc:sldMk cId="2144973562" sldId="302"/>
        </pc:sldMkLst>
        <pc:spChg chg="mod">
          <ac:chgData name="James Franklin" userId="cf915d05-507f-491f-b4a6-b2aa085ee4b1" providerId="ADAL" clId="{CC0849E6-B64C-4A32-8AF1-B2FA4D28D397}" dt="2021-10-14T09:13:14.718" v="1875" actId="20577"/>
          <ac:spMkLst>
            <pc:docMk/>
            <pc:sldMk cId="2144973562" sldId="302"/>
            <ac:spMk id="2" creationId="{5DABE6DC-B3C9-4114-A9AE-5BEAD7BCE425}"/>
          </ac:spMkLst>
        </pc:spChg>
        <pc:spChg chg="mod">
          <ac:chgData name="James Franklin" userId="cf915d05-507f-491f-b4a6-b2aa085ee4b1" providerId="ADAL" clId="{CC0849E6-B64C-4A32-8AF1-B2FA4D28D397}" dt="2021-10-14T09:18:50.470" v="2296" actId="20577"/>
          <ac:spMkLst>
            <pc:docMk/>
            <pc:sldMk cId="2144973562" sldId="302"/>
            <ac:spMk id="3" creationId="{DBE679D3-59A3-48D1-A1D4-61283480AB9A}"/>
          </ac:spMkLst>
        </pc:spChg>
        <pc:spChg chg="del">
          <ac:chgData name="James Franklin" userId="cf915d05-507f-491f-b4a6-b2aa085ee4b1" providerId="ADAL" clId="{CC0849E6-B64C-4A32-8AF1-B2FA4D28D397}" dt="2021-10-14T09:17:53.842" v="2163" actId="478"/>
          <ac:spMkLst>
            <pc:docMk/>
            <pc:sldMk cId="2144973562" sldId="302"/>
            <ac:spMk id="73" creationId="{F704789E-9743-423B-B2C4-CA4F92A437AB}"/>
          </ac:spMkLst>
        </pc:spChg>
        <pc:spChg chg="del">
          <ac:chgData name="James Franklin" userId="cf915d05-507f-491f-b4a6-b2aa085ee4b1" providerId="ADAL" clId="{CC0849E6-B64C-4A32-8AF1-B2FA4D28D397}" dt="2021-10-14T09:17:53.842" v="2163" actId="478"/>
          <ac:spMkLst>
            <pc:docMk/>
            <pc:sldMk cId="2144973562" sldId="302"/>
            <ac:spMk id="74" creationId="{69EE83BF-8E3C-40F5-83D7-7E7D45F14E29}"/>
          </ac:spMkLst>
        </pc:spChg>
        <pc:spChg chg="del">
          <ac:chgData name="James Franklin" userId="cf915d05-507f-491f-b4a6-b2aa085ee4b1" providerId="ADAL" clId="{CC0849E6-B64C-4A32-8AF1-B2FA4D28D397}" dt="2021-10-14T09:17:53.842" v="2163" actId="478"/>
          <ac:spMkLst>
            <pc:docMk/>
            <pc:sldMk cId="2144973562" sldId="302"/>
            <ac:spMk id="75" creationId="{763F72A8-E24D-4F96-B425-99732B2EA4C6}"/>
          </ac:spMkLst>
        </pc:spChg>
        <pc:spChg chg="del">
          <ac:chgData name="James Franklin" userId="cf915d05-507f-491f-b4a6-b2aa085ee4b1" providerId="ADAL" clId="{CC0849E6-B64C-4A32-8AF1-B2FA4D28D397}" dt="2021-10-14T09:17:53.842" v="2163" actId="478"/>
          <ac:spMkLst>
            <pc:docMk/>
            <pc:sldMk cId="2144973562" sldId="302"/>
            <ac:spMk id="76" creationId="{EAFBCBC0-05F2-4F57-82FA-933D9DF8E859}"/>
          </ac:spMkLst>
        </pc:spChg>
        <pc:spChg chg="del">
          <ac:chgData name="James Franklin" userId="cf915d05-507f-491f-b4a6-b2aa085ee4b1" providerId="ADAL" clId="{CC0849E6-B64C-4A32-8AF1-B2FA4D28D397}" dt="2021-10-14T09:17:53.842" v="2163" actId="478"/>
          <ac:spMkLst>
            <pc:docMk/>
            <pc:sldMk cId="2144973562" sldId="302"/>
            <ac:spMk id="77" creationId="{334C9F5E-860B-4077-8CC2-842441010993}"/>
          </ac:spMkLst>
        </pc:spChg>
        <pc:spChg chg="del">
          <ac:chgData name="James Franklin" userId="cf915d05-507f-491f-b4a6-b2aa085ee4b1" providerId="ADAL" clId="{CC0849E6-B64C-4A32-8AF1-B2FA4D28D397}" dt="2021-10-14T09:17:53.842" v="2163" actId="478"/>
          <ac:spMkLst>
            <pc:docMk/>
            <pc:sldMk cId="2144973562" sldId="302"/>
            <ac:spMk id="78" creationId="{BB07F8D3-4341-4766-8988-E80AAD842FC1}"/>
          </ac:spMkLst>
        </pc:spChg>
        <pc:spChg chg="del">
          <ac:chgData name="James Franklin" userId="cf915d05-507f-491f-b4a6-b2aa085ee4b1" providerId="ADAL" clId="{CC0849E6-B64C-4A32-8AF1-B2FA4D28D397}" dt="2021-10-14T09:17:53.842" v="2163" actId="478"/>
          <ac:spMkLst>
            <pc:docMk/>
            <pc:sldMk cId="2144973562" sldId="302"/>
            <ac:spMk id="79" creationId="{85C9DEA5-2459-4459-889A-6ED2AE244B82}"/>
          </ac:spMkLst>
        </pc:spChg>
        <pc:spChg chg="mod">
          <ac:chgData name="James Franklin" userId="cf915d05-507f-491f-b4a6-b2aa085ee4b1" providerId="ADAL" clId="{CC0849E6-B64C-4A32-8AF1-B2FA4D28D397}" dt="2021-10-14T09:19:00.879" v="2297" actId="1076"/>
          <ac:spMkLst>
            <pc:docMk/>
            <pc:sldMk cId="2144973562" sldId="302"/>
            <ac:spMk id="87" creationId="{241B56E2-8869-452D-85C8-1DC5168B7A49}"/>
          </ac:spMkLst>
        </pc:spChg>
        <pc:spChg chg="mod">
          <ac:chgData name="James Franklin" userId="cf915d05-507f-491f-b4a6-b2aa085ee4b1" providerId="ADAL" clId="{CC0849E6-B64C-4A32-8AF1-B2FA4D28D397}" dt="2021-10-14T09:19:00.879" v="2297" actId="1076"/>
          <ac:spMkLst>
            <pc:docMk/>
            <pc:sldMk cId="2144973562" sldId="302"/>
            <ac:spMk id="88" creationId="{24451B53-772C-4563-A720-27B1B1AF50AA}"/>
          </ac:spMkLst>
        </pc:spChg>
        <pc:spChg chg="mod">
          <ac:chgData name="James Franklin" userId="cf915d05-507f-491f-b4a6-b2aa085ee4b1" providerId="ADAL" clId="{CC0849E6-B64C-4A32-8AF1-B2FA4D28D397}" dt="2021-10-14T09:19:00.879" v="2297" actId="1076"/>
          <ac:spMkLst>
            <pc:docMk/>
            <pc:sldMk cId="2144973562" sldId="302"/>
            <ac:spMk id="89" creationId="{957A6BBC-4EEB-4877-976A-C3BDA10F16A4}"/>
          </ac:spMkLst>
        </pc:spChg>
        <pc:spChg chg="mod">
          <ac:chgData name="James Franklin" userId="cf915d05-507f-491f-b4a6-b2aa085ee4b1" providerId="ADAL" clId="{CC0849E6-B64C-4A32-8AF1-B2FA4D28D397}" dt="2021-10-14T09:19:00.879" v="2297" actId="1076"/>
          <ac:spMkLst>
            <pc:docMk/>
            <pc:sldMk cId="2144973562" sldId="302"/>
            <ac:spMk id="90" creationId="{49167AD8-1AE1-400E-AE39-E501FDD63689}"/>
          </ac:spMkLst>
        </pc:spChg>
        <pc:spChg chg="mod">
          <ac:chgData name="James Franklin" userId="cf915d05-507f-491f-b4a6-b2aa085ee4b1" providerId="ADAL" clId="{CC0849E6-B64C-4A32-8AF1-B2FA4D28D397}" dt="2021-10-14T09:19:00.879" v="2297" actId="1076"/>
          <ac:spMkLst>
            <pc:docMk/>
            <pc:sldMk cId="2144973562" sldId="302"/>
            <ac:spMk id="91" creationId="{82E4FE80-3A3C-46A9-9944-92A67EEB3ECD}"/>
          </ac:spMkLst>
        </pc:spChg>
        <pc:spChg chg="mod">
          <ac:chgData name="James Franklin" userId="cf915d05-507f-491f-b4a6-b2aa085ee4b1" providerId="ADAL" clId="{CC0849E6-B64C-4A32-8AF1-B2FA4D28D397}" dt="2021-10-14T09:19:00.879" v="2297" actId="1076"/>
          <ac:spMkLst>
            <pc:docMk/>
            <pc:sldMk cId="2144973562" sldId="302"/>
            <ac:spMk id="92" creationId="{4CF7C6ED-09AC-49F4-B3C2-746E57A66237}"/>
          </ac:spMkLst>
        </pc:spChg>
        <pc:spChg chg="mod">
          <ac:chgData name="James Franklin" userId="cf915d05-507f-491f-b4a6-b2aa085ee4b1" providerId="ADAL" clId="{CC0849E6-B64C-4A32-8AF1-B2FA4D28D397}" dt="2021-10-14T09:19:00.879" v="2297" actId="1076"/>
          <ac:spMkLst>
            <pc:docMk/>
            <pc:sldMk cId="2144973562" sldId="302"/>
            <ac:spMk id="93" creationId="{53899ED1-28C0-4511-959A-866CCBE523DB}"/>
          </ac:spMkLst>
        </pc:spChg>
        <pc:spChg chg="mod">
          <ac:chgData name="James Franklin" userId="cf915d05-507f-491f-b4a6-b2aa085ee4b1" providerId="ADAL" clId="{CC0849E6-B64C-4A32-8AF1-B2FA4D28D397}" dt="2021-10-14T09:19:00.879" v="2297" actId="1076"/>
          <ac:spMkLst>
            <pc:docMk/>
            <pc:sldMk cId="2144973562" sldId="302"/>
            <ac:spMk id="133" creationId="{280EFF49-48FA-4DC9-811C-80967F2CD64E}"/>
          </ac:spMkLst>
        </pc:spChg>
        <pc:spChg chg="mod">
          <ac:chgData name="James Franklin" userId="cf915d05-507f-491f-b4a6-b2aa085ee4b1" providerId="ADAL" clId="{CC0849E6-B64C-4A32-8AF1-B2FA4D28D397}" dt="2021-10-14T09:19:00.879" v="2297" actId="1076"/>
          <ac:spMkLst>
            <pc:docMk/>
            <pc:sldMk cId="2144973562" sldId="302"/>
            <ac:spMk id="134" creationId="{913D9103-341D-4000-88D4-A7B46438BCF0}"/>
          </ac:spMkLst>
        </pc:spChg>
        <pc:spChg chg="mod">
          <ac:chgData name="James Franklin" userId="cf915d05-507f-491f-b4a6-b2aa085ee4b1" providerId="ADAL" clId="{CC0849E6-B64C-4A32-8AF1-B2FA4D28D397}" dt="2021-10-14T09:19:00.879" v="2297" actId="1076"/>
          <ac:spMkLst>
            <pc:docMk/>
            <pc:sldMk cId="2144973562" sldId="302"/>
            <ac:spMk id="135" creationId="{9E616613-2510-4EAB-BFD7-1777AA5078BE}"/>
          </ac:spMkLst>
        </pc:spChg>
        <pc:spChg chg="mod">
          <ac:chgData name="James Franklin" userId="cf915d05-507f-491f-b4a6-b2aa085ee4b1" providerId="ADAL" clId="{CC0849E6-B64C-4A32-8AF1-B2FA4D28D397}" dt="2021-10-14T09:19:00.879" v="2297" actId="1076"/>
          <ac:spMkLst>
            <pc:docMk/>
            <pc:sldMk cId="2144973562" sldId="302"/>
            <ac:spMk id="147" creationId="{E329BDF0-E16D-4ACA-B787-D2240B90062F}"/>
          </ac:spMkLst>
        </pc:spChg>
        <pc:spChg chg="mod">
          <ac:chgData name="James Franklin" userId="cf915d05-507f-491f-b4a6-b2aa085ee4b1" providerId="ADAL" clId="{CC0849E6-B64C-4A32-8AF1-B2FA4D28D397}" dt="2021-10-14T09:19:00.879" v="2297" actId="1076"/>
          <ac:spMkLst>
            <pc:docMk/>
            <pc:sldMk cId="2144973562" sldId="302"/>
            <ac:spMk id="148" creationId="{B3F44F31-E6CA-4FF5-AEC2-4D876B03C8FC}"/>
          </ac:spMkLst>
        </pc:spChg>
        <pc:spChg chg="mod">
          <ac:chgData name="James Franklin" userId="cf915d05-507f-491f-b4a6-b2aa085ee4b1" providerId="ADAL" clId="{CC0849E6-B64C-4A32-8AF1-B2FA4D28D397}" dt="2021-10-14T09:19:00.879" v="2297" actId="1076"/>
          <ac:spMkLst>
            <pc:docMk/>
            <pc:sldMk cId="2144973562" sldId="302"/>
            <ac:spMk id="149" creationId="{63268690-7AEB-44D1-B62D-9397BCCCD155}"/>
          </ac:spMkLst>
        </pc:spChg>
        <pc:spChg chg="mod">
          <ac:chgData name="James Franklin" userId="cf915d05-507f-491f-b4a6-b2aa085ee4b1" providerId="ADAL" clId="{CC0849E6-B64C-4A32-8AF1-B2FA4D28D397}" dt="2021-10-14T09:19:00.879" v="2297" actId="1076"/>
          <ac:spMkLst>
            <pc:docMk/>
            <pc:sldMk cId="2144973562" sldId="302"/>
            <ac:spMk id="150" creationId="{60B263B7-174B-411B-A1F0-9D5C3C844887}"/>
          </ac:spMkLst>
        </pc:spChg>
        <pc:spChg chg="mod">
          <ac:chgData name="James Franklin" userId="cf915d05-507f-491f-b4a6-b2aa085ee4b1" providerId="ADAL" clId="{CC0849E6-B64C-4A32-8AF1-B2FA4D28D397}" dt="2021-10-14T09:19:00.879" v="2297" actId="1076"/>
          <ac:spMkLst>
            <pc:docMk/>
            <pc:sldMk cId="2144973562" sldId="302"/>
            <ac:spMk id="151" creationId="{F0635244-1129-409A-A3F1-06D6150DEF4A}"/>
          </ac:spMkLst>
        </pc:spChg>
        <pc:spChg chg="mod">
          <ac:chgData name="James Franklin" userId="cf915d05-507f-491f-b4a6-b2aa085ee4b1" providerId="ADAL" clId="{CC0849E6-B64C-4A32-8AF1-B2FA4D28D397}" dt="2021-10-14T09:19:00.879" v="2297" actId="1076"/>
          <ac:spMkLst>
            <pc:docMk/>
            <pc:sldMk cId="2144973562" sldId="302"/>
            <ac:spMk id="154" creationId="{6CD0CAA0-F4CB-457F-AF1A-9CEEA1F3BCB0}"/>
          </ac:spMkLst>
        </pc:spChg>
        <pc:spChg chg="mod">
          <ac:chgData name="James Franklin" userId="cf915d05-507f-491f-b4a6-b2aa085ee4b1" providerId="ADAL" clId="{CC0849E6-B64C-4A32-8AF1-B2FA4D28D397}" dt="2021-10-14T09:19:00.879" v="2297" actId="1076"/>
          <ac:spMkLst>
            <pc:docMk/>
            <pc:sldMk cId="2144973562" sldId="302"/>
            <ac:spMk id="155" creationId="{16E710C5-81A5-47CF-95D4-86B9C3FFC8CC}"/>
          </ac:spMkLst>
        </pc:spChg>
        <pc:spChg chg="mod">
          <ac:chgData name="James Franklin" userId="cf915d05-507f-491f-b4a6-b2aa085ee4b1" providerId="ADAL" clId="{CC0849E6-B64C-4A32-8AF1-B2FA4D28D397}" dt="2021-10-14T09:19:00.879" v="2297" actId="1076"/>
          <ac:spMkLst>
            <pc:docMk/>
            <pc:sldMk cId="2144973562" sldId="302"/>
            <ac:spMk id="156" creationId="{3691E956-34D1-41C1-86F2-2F7D53F51AEE}"/>
          </ac:spMkLst>
        </pc:spChg>
        <pc:spChg chg="mod">
          <ac:chgData name="James Franklin" userId="cf915d05-507f-491f-b4a6-b2aa085ee4b1" providerId="ADAL" clId="{CC0849E6-B64C-4A32-8AF1-B2FA4D28D397}" dt="2021-10-14T09:19:00.879" v="2297" actId="1076"/>
          <ac:spMkLst>
            <pc:docMk/>
            <pc:sldMk cId="2144973562" sldId="302"/>
            <ac:spMk id="157" creationId="{6D66879B-EA71-4A05-872E-E997DF883BA2}"/>
          </ac:spMkLst>
        </pc:spChg>
        <pc:spChg chg="mod">
          <ac:chgData name="James Franklin" userId="cf915d05-507f-491f-b4a6-b2aa085ee4b1" providerId="ADAL" clId="{CC0849E6-B64C-4A32-8AF1-B2FA4D28D397}" dt="2021-10-14T09:19:00.879" v="2297" actId="1076"/>
          <ac:spMkLst>
            <pc:docMk/>
            <pc:sldMk cId="2144973562" sldId="302"/>
            <ac:spMk id="158" creationId="{31EC44A5-AC3D-42D4-B0A7-231C30A2F003}"/>
          </ac:spMkLst>
        </pc:spChg>
        <pc:spChg chg="mod">
          <ac:chgData name="James Franklin" userId="cf915d05-507f-491f-b4a6-b2aa085ee4b1" providerId="ADAL" clId="{CC0849E6-B64C-4A32-8AF1-B2FA4D28D397}" dt="2021-10-14T09:19:00.879" v="2297" actId="1076"/>
          <ac:spMkLst>
            <pc:docMk/>
            <pc:sldMk cId="2144973562" sldId="302"/>
            <ac:spMk id="159" creationId="{12133CBB-8B76-43E6-9246-05386CE1AC11}"/>
          </ac:spMkLst>
        </pc:spChg>
        <pc:spChg chg="mod">
          <ac:chgData name="James Franklin" userId="cf915d05-507f-491f-b4a6-b2aa085ee4b1" providerId="ADAL" clId="{CC0849E6-B64C-4A32-8AF1-B2FA4D28D397}" dt="2021-10-14T09:19:00.879" v="2297" actId="1076"/>
          <ac:spMkLst>
            <pc:docMk/>
            <pc:sldMk cId="2144973562" sldId="302"/>
            <ac:spMk id="162" creationId="{D47AD9D2-3799-439C-B801-DB60C2419608}"/>
          </ac:spMkLst>
        </pc:spChg>
        <pc:spChg chg="mod">
          <ac:chgData name="James Franklin" userId="cf915d05-507f-491f-b4a6-b2aa085ee4b1" providerId="ADAL" clId="{CC0849E6-B64C-4A32-8AF1-B2FA4D28D397}" dt="2021-10-14T09:19:00.879" v="2297" actId="1076"/>
          <ac:spMkLst>
            <pc:docMk/>
            <pc:sldMk cId="2144973562" sldId="302"/>
            <ac:spMk id="163" creationId="{EF84D3F9-A912-4A9B-A7CD-E88C46A9A7B9}"/>
          </ac:spMkLst>
        </pc:spChg>
        <pc:spChg chg="mod">
          <ac:chgData name="James Franklin" userId="cf915d05-507f-491f-b4a6-b2aa085ee4b1" providerId="ADAL" clId="{CC0849E6-B64C-4A32-8AF1-B2FA4D28D397}" dt="2021-10-14T09:19:00.879" v="2297" actId="1076"/>
          <ac:spMkLst>
            <pc:docMk/>
            <pc:sldMk cId="2144973562" sldId="302"/>
            <ac:spMk id="164" creationId="{5616AE8A-5AE2-4A4D-BF6A-DA62E86464B2}"/>
          </ac:spMkLst>
        </pc:spChg>
        <pc:spChg chg="mod">
          <ac:chgData name="James Franklin" userId="cf915d05-507f-491f-b4a6-b2aa085ee4b1" providerId="ADAL" clId="{CC0849E6-B64C-4A32-8AF1-B2FA4D28D397}" dt="2021-10-14T09:19:00.879" v="2297" actId="1076"/>
          <ac:spMkLst>
            <pc:docMk/>
            <pc:sldMk cId="2144973562" sldId="302"/>
            <ac:spMk id="165" creationId="{9240134C-1F37-4839-9746-08A77EA9E4FB}"/>
          </ac:spMkLst>
        </pc:spChg>
        <pc:spChg chg="mod">
          <ac:chgData name="James Franklin" userId="cf915d05-507f-491f-b4a6-b2aa085ee4b1" providerId="ADAL" clId="{CC0849E6-B64C-4A32-8AF1-B2FA4D28D397}" dt="2021-10-14T09:19:00.879" v="2297" actId="1076"/>
          <ac:spMkLst>
            <pc:docMk/>
            <pc:sldMk cId="2144973562" sldId="302"/>
            <ac:spMk id="166" creationId="{C67804DB-A59A-4C0A-B27D-B64DBE0C161F}"/>
          </ac:spMkLst>
        </pc:spChg>
        <pc:spChg chg="mod">
          <ac:chgData name="James Franklin" userId="cf915d05-507f-491f-b4a6-b2aa085ee4b1" providerId="ADAL" clId="{CC0849E6-B64C-4A32-8AF1-B2FA4D28D397}" dt="2021-10-14T09:19:00.879" v="2297" actId="1076"/>
          <ac:spMkLst>
            <pc:docMk/>
            <pc:sldMk cId="2144973562" sldId="302"/>
            <ac:spMk id="167" creationId="{268DD82A-2EC0-4D03-B913-87AC0EBB6486}"/>
          </ac:spMkLst>
        </pc:spChg>
        <pc:spChg chg="mod">
          <ac:chgData name="James Franklin" userId="cf915d05-507f-491f-b4a6-b2aa085ee4b1" providerId="ADAL" clId="{CC0849E6-B64C-4A32-8AF1-B2FA4D28D397}" dt="2021-10-14T09:19:00.879" v="2297" actId="1076"/>
          <ac:spMkLst>
            <pc:docMk/>
            <pc:sldMk cId="2144973562" sldId="302"/>
            <ac:spMk id="170" creationId="{BC08582C-D633-4DB0-9243-D7DAA76B5600}"/>
          </ac:spMkLst>
        </pc:spChg>
        <pc:spChg chg="mod">
          <ac:chgData name="James Franklin" userId="cf915d05-507f-491f-b4a6-b2aa085ee4b1" providerId="ADAL" clId="{CC0849E6-B64C-4A32-8AF1-B2FA4D28D397}" dt="2021-10-14T09:19:00.879" v="2297" actId="1076"/>
          <ac:spMkLst>
            <pc:docMk/>
            <pc:sldMk cId="2144973562" sldId="302"/>
            <ac:spMk id="171" creationId="{6C37460B-F8A3-4BCC-8126-E686FF671C81}"/>
          </ac:spMkLst>
        </pc:spChg>
        <pc:spChg chg="mod">
          <ac:chgData name="James Franklin" userId="cf915d05-507f-491f-b4a6-b2aa085ee4b1" providerId="ADAL" clId="{CC0849E6-B64C-4A32-8AF1-B2FA4D28D397}" dt="2021-10-14T09:19:00.879" v="2297" actId="1076"/>
          <ac:spMkLst>
            <pc:docMk/>
            <pc:sldMk cId="2144973562" sldId="302"/>
            <ac:spMk id="172" creationId="{50BC257B-C5F8-4C5B-A8E0-0985BE0F78F7}"/>
          </ac:spMkLst>
        </pc:spChg>
        <pc:spChg chg="mod">
          <ac:chgData name="James Franklin" userId="cf915d05-507f-491f-b4a6-b2aa085ee4b1" providerId="ADAL" clId="{CC0849E6-B64C-4A32-8AF1-B2FA4D28D397}" dt="2021-10-14T09:19:00.879" v="2297" actId="1076"/>
          <ac:spMkLst>
            <pc:docMk/>
            <pc:sldMk cId="2144973562" sldId="302"/>
            <ac:spMk id="173" creationId="{274AA234-641A-4CF6-B109-F3FB7630792E}"/>
          </ac:spMkLst>
        </pc:spChg>
        <pc:spChg chg="mod">
          <ac:chgData name="James Franklin" userId="cf915d05-507f-491f-b4a6-b2aa085ee4b1" providerId="ADAL" clId="{CC0849E6-B64C-4A32-8AF1-B2FA4D28D397}" dt="2021-10-14T09:19:00.879" v="2297" actId="1076"/>
          <ac:spMkLst>
            <pc:docMk/>
            <pc:sldMk cId="2144973562" sldId="302"/>
            <ac:spMk id="174" creationId="{5B8C765E-8FD0-47F8-86BA-1D109DADBD33}"/>
          </ac:spMkLst>
        </pc:spChg>
        <pc:spChg chg="mod">
          <ac:chgData name="James Franklin" userId="cf915d05-507f-491f-b4a6-b2aa085ee4b1" providerId="ADAL" clId="{CC0849E6-B64C-4A32-8AF1-B2FA4D28D397}" dt="2021-10-14T09:19:00.879" v="2297" actId="1076"/>
          <ac:spMkLst>
            <pc:docMk/>
            <pc:sldMk cId="2144973562" sldId="302"/>
            <ac:spMk id="179" creationId="{DD7F42D5-2F1A-448E-9B07-34259BCDCC96}"/>
          </ac:spMkLst>
        </pc:spChg>
        <pc:spChg chg="mod">
          <ac:chgData name="James Franklin" userId="cf915d05-507f-491f-b4a6-b2aa085ee4b1" providerId="ADAL" clId="{CC0849E6-B64C-4A32-8AF1-B2FA4D28D397}" dt="2021-10-14T09:19:00.879" v="2297" actId="1076"/>
          <ac:spMkLst>
            <pc:docMk/>
            <pc:sldMk cId="2144973562" sldId="302"/>
            <ac:spMk id="180" creationId="{570F8A43-7D6F-460C-B667-FD75092BC58F}"/>
          </ac:spMkLst>
        </pc:spChg>
        <pc:spChg chg="mod">
          <ac:chgData name="James Franklin" userId="cf915d05-507f-491f-b4a6-b2aa085ee4b1" providerId="ADAL" clId="{CC0849E6-B64C-4A32-8AF1-B2FA4D28D397}" dt="2021-10-14T09:19:00.879" v="2297" actId="1076"/>
          <ac:spMkLst>
            <pc:docMk/>
            <pc:sldMk cId="2144973562" sldId="302"/>
            <ac:spMk id="181" creationId="{D69D3760-8AC9-4C27-B225-40C6B4700DE8}"/>
          </ac:spMkLst>
        </pc:spChg>
        <pc:spChg chg="mod">
          <ac:chgData name="James Franklin" userId="cf915d05-507f-491f-b4a6-b2aa085ee4b1" providerId="ADAL" clId="{CC0849E6-B64C-4A32-8AF1-B2FA4D28D397}" dt="2021-10-14T09:19:21.871" v="2311" actId="14100"/>
          <ac:spMkLst>
            <pc:docMk/>
            <pc:sldMk cId="2144973562" sldId="302"/>
            <ac:spMk id="189" creationId="{C3833C43-8ED1-404D-A1DD-E8797D0BBECF}"/>
          </ac:spMkLst>
        </pc:spChg>
        <pc:spChg chg="del">
          <ac:chgData name="James Franklin" userId="cf915d05-507f-491f-b4a6-b2aa085ee4b1" providerId="ADAL" clId="{CC0849E6-B64C-4A32-8AF1-B2FA4D28D397}" dt="2021-10-14T09:17:53.842" v="2163" actId="478"/>
          <ac:spMkLst>
            <pc:docMk/>
            <pc:sldMk cId="2144973562" sldId="302"/>
            <ac:spMk id="192" creationId="{B2DCE899-647E-4276-B47B-CE022A9C50D3}"/>
          </ac:spMkLst>
        </pc:spChg>
        <pc:spChg chg="del mod">
          <ac:chgData name="James Franklin" userId="cf915d05-507f-491f-b4a6-b2aa085ee4b1" providerId="ADAL" clId="{CC0849E6-B64C-4A32-8AF1-B2FA4D28D397}" dt="2021-10-14T09:18:06" v="2166" actId="478"/>
          <ac:spMkLst>
            <pc:docMk/>
            <pc:sldMk cId="2144973562" sldId="302"/>
            <ac:spMk id="193" creationId="{5830658F-CC5F-4580-BCD4-EBFEBB7A147B}"/>
          </ac:spMkLst>
        </pc:spChg>
        <pc:grpChg chg="del">
          <ac:chgData name="James Franklin" userId="cf915d05-507f-491f-b4a6-b2aa085ee4b1" providerId="ADAL" clId="{CC0849E6-B64C-4A32-8AF1-B2FA4D28D397}" dt="2021-10-14T09:17:53.842" v="2163" actId="478"/>
          <ac:grpSpMkLst>
            <pc:docMk/>
            <pc:sldMk cId="2144973562" sldId="302"/>
            <ac:grpSpMk id="71" creationId="{722E4D58-582A-4618-ACFD-8819FC956A27}"/>
          </ac:grpSpMkLst>
        </pc:grpChg>
        <pc:grpChg chg="del">
          <ac:chgData name="James Franklin" userId="cf915d05-507f-491f-b4a6-b2aa085ee4b1" providerId="ADAL" clId="{CC0849E6-B64C-4A32-8AF1-B2FA4D28D397}" dt="2021-10-14T09:17:56.480" v="2164" actId="478"/>
          <ac:grpSpMkLst>
            <pc:docMk/>
            <pc:sldMk cId="2144973562" sldId="302"/>
            <ac:grpSpMk id="80" creationId="{AF1F82CD-C0D7-499A-AEB1-3E930227E2B1}"/>
          </ac:grpSpMkLst>
        </pc:grpChg>
        <pc:cxnChg chg="mod">
          <ac:chgData name="James Franklin" userId="cf915d05-507f-491f-b4a6-b2aa085ee4b1" providerId="ADAL" clId="{CC0849E6-B64C-4A32-8AF1-B2FA4D28D397}" dt="2021-10-14T09:19:00.879" v="2297" actId="1076"/>
          <ac:cxnSpMkLst>
            <pc:docMk/>
            <pc:sldMk cId="2144973562" sldId="302"/>
            <ac:cxnSpMk id="95" creationId="{BDC2E375-C40A-4A47-85F9-6092A904887A}"/>
          </ac:cxnSpMkLst>
        </pc:cxnChg>
        <pc:cxnChg chg="mod">
          <ac:chgData name="James Franklin" userId="cf915d05-507f-491f-b4a6-b2aa085ee4b1" providerId="ADAL" clId="{CC0849E6-B64C-4A32-8AF1-B2FA4D28D397}" dt="2021-10-14T09:19:00.879" v="2297" actId="1076"/>
          <ac:cxnSpMkLst>
            <pc:docMk/>
            <pc:sldMk cId="2144973562" sldId="302"/>
            <ac:cxnSpMk id="96" creationId="{8257F9AE-8D54-47D3-A313-BB1DD3B9D2BF}"/>
          </ac:cxnSpMkLst>
        </pc:cxnChg>
        <pc:cxnChg chg="mod">
          <ac:chgData name="James Franklin" userId="cf915d05-507f-491f-b4a6-b2aa085ee4b1" providerId="ADAL" clId="{CC0849E6-B64C-4A32-8AF1-B2FA4D28D397}" dt="2021-10-14T09:19:00.879" v="2297" actId="1076"/>
          <ac:cxnSpMkLst>
            <pc:docMk/>
            <pc:sldMk cId="2144973562" sldId="302"/>
            <ac:cxnSpMk id="97" creationId="{62CBD3FD-06A7-44EC-98B9-28882AD41D39}"/>
          </ac:cxnSpMkLst>
        </pc:cxnChg>
        <pc:cxnChg chg="mod">
          <ac:chgData name="James Franklin" userId="cf915d05-507f-491f-b4a6-b2aa085ee4b1" providerId="ADAL" clId="{CC0849E6-B64C-4A32-8AF1-B2FA4D28D397}" dt="2021-10-14T09:19:00.879" v="2297" actId="1076"/>
          <ac:cxnSpMkLst>
            <pc:docMk/>
            <pc:sldMk cId="2144973562" sldId="302"/>
            <ac:cxnSpMk id="98" creationId="{84E6439C-11F8-48F5-BBAF-B13A23CCE8F9}"/>
          </ac:cxnSpMkLst>
        </pc:cxnChg>
        <pc:cxnChg chg="mod">
          <ac:chgData name="James Franklin" userId="cf915d05-507f-491f-b4a6-b2aa085ee4b1" providerId="ADAL" clId="{CC0849E6-B64C-4A32-8AF1-B2FA4D28D397}" dt="2021-10-14T09:19:00.879" v="2297" actId="1076"/>
          <ac:cxnSpMkLst>
            <pc:docMk/>
            <pc:sldMk cId="2144973562" sldId="302"/>
            <ac:cxnSpMk id="99" creationId="{C78FE8A9-4726-404F-8558-7F94392A388D}"/>
          </ac:cxnSpMkLst>
        </pc:cxnChg>
        <pc:cxnChg chg="mod">
          <ac:chgData name="James Franklin" userId="cf915d05-507f-491f-b4a6-b2aa085ee4b1" providerId="ADAL" clId="{CC0849E6-B64C-4A32-8AF1-B2FA4D28D397}" dt="2021-10-14T09:19:21.871" v="2311" actId="14100"/>
          <ac:cxnSpMkLst>
            <pc:docMk/>
            <pc:sldMk cId="2144973562" sldId="302"/>
            <ac:cxnSpMk id="191" creationId="{13CA5E6E-65B8-4996-940A-E8E731C718B3}"/>
          </ac:cxnSpMkLst>
        </pc:cxnChg>
      </pc:sldChg>
      <pc:sldChg chg="modSp add mod ord">
        <pc:chgData name="James Franklin" userId="cf915d05-507f-491f-b4a6-b2aa085ee4b1" providerId="ADAL" clId="{CC0849E6-B64C-4A32-8AF1-B2FA4D28D397}" dt="2021-10-14T11:38:38.469" v="2427" actId="20577"/>
        <pc:sldMkLst>
          <pc:docMk/>
          <pc:sldMk cId="570485884" sldId="303"/>
        </pc:sldMkLst>
        <pc:spChg chg="mod">
          <ac:chgData name="James Franklin" userId="cf915d05-507f-491f-b4a6-b2aa085ee4b1" providerId="ADAL" clId="{CC0849E6-B64C-4A32-8AF1-B2FA4D28D397}" dt="2021-10-14T11:38:38.469" v="2427" actId="20577"/>
          <ac:spMkLst>
            <pc:docMk/>
            <pc:sldMk cId="570485884" sldId="303"/>
            <ac:spMk id="5" creationId="{00000000-0000-0000-0000-000000000000}"/>
          </ac:spMkLst>
        </pc:spChg>
      </pc:sldChg>
      <pc:sldChg chg="modSp add mod">
        <pc:chgData name="James Franklin" userId="cf915d05-507f-491f-b4a6-b2aa085ee4b1" providerId="ADAL" clId="{CC0849E6-B64C-4A32-8AF1-B2FA4D28D397}" dt="2021-10-18T14:45:55.165" v="3502" actId="20577"/>
        <pc:sldMkLst>
          <pc:docMk/>
          <pc:sldMk cId="1486484631" sldId="304"/>
        </pc:sldMkLst>
        <pc:spChg chg="mod">
          <ac:chgData name="James Franklin" userId="cf915d05-507f-491f-b4a6-b2aa085ee4b1" providerId="ADAL" clId="{CC0849E6-B64C-4A32-8AF1-B2FA4D28D397}" dt="2021-10-18T14:45:55.165" v="3502" actId="20577"/>
          <ac:spMkLst>
            <pc:docMk/>
            <pc:sldMk cId="1486484631" sldId="304"/>
            <ac:spMk id="3" creationId="{00000000-0000-0000-0000-000000000000}"/>
          </ac:spMkLst>
        </pc:spChg>
      </pc:sldChg>
    </pc:docChg>
  </pc:docChgLst>
  <pc:docChgLst>
    <pc:chgData name="Mike Bloys" userId="1248c4d8-7b2b-4b32-b8bd-163ae845f9bb" providerId="ADAL" clId="{E91C93D8-8D03-4B41-9CF3-F53EBD7FB242}"/>
    <pc:docChg chg="modMainMaster">
      <pc:chgData name="Mike Bloys" userId="1248c4d8-7b2b-4b32-b8bd-163ae845f9bb" providerId="ADAL" clId="{E91C93D8-8D03-4B41-9CF3-F53EBD7FB242}" dt="2020-05-29T14:05:11.042" v="0"/>
      <pc:docMkLst>
        <pc:docMk/>
      </pc:docMkLst>
      <pc:sldMasterChg chg="modSldLayout">
        <pc:chgData name="Mike Bloys" userId="1248c4d8-7b2b-4b32-b8bd-163ae845f9bb" providerId="ADAL" clId="{E91C93D8-8D03-4B41-9CF3-F53EBD7FB242}" dt="2020-05-29T14:05:11.042" v="0"/>
        <pc:sldMasterMkLst>
          <pc:docMk/>
          <pc:sldMasterMk cId="3316734550" sldId="2147483648"/>
        </pc:sldMasterMkLst>
        <pc:sldLayoutChg chg="addSp modSp">
          <pc:chgData name="Mike Bloys" userId="1248c4d8-7b2b-4b32-b8bd-163ae845f9bb" providerId="ADAL" clId="{E91C93D8-8D03-4B41-9CF3-F53EBD7FB242}" dt="2020-05-29T14:05:11.042" v="0"/>
          <pc:sldLayoutMkLst>
            <pc:docMk/>
            <pc:sldMasterMk cId="3316734550" sldId="2147483648"/>
            <pc:sldLayoutMk cId="3886385901" sldId="2147483649"/>
          </pc:sldLayoutMkLst>
          <pc:spChg chg="mod">
            <ac:chgData name="Mike Bloys" userId="1248c4d8-7b2b-4b32-b8bd-163ae845f9bb" providerId="ADAL" clId="{E91C93D8-8D03-4B41-9CF3-F53EBD7FB242}" dt="2020-05-29T14:05:11.042" v="0"/>
            <ac:spMkLst>
              <pc:docMk/>
              <pc:sldMasterMk cId="3316734550" sldId="2147483648"/>
              <pc:sldLayoutMk cId="3886385901" sldId="2147483649"/>
              <ac:spMk id="5" creationId="{BD987CBE-AFB0-4EEB-9A5B-E9F282398BAF}"/>
            </ac:spMkLst>
          </pc:spChg>
          <pc:grpChg chg="add mod">
            <ac:chgData name="Mike Bloys" userId="1248c4d8-7b2b-4b32-b8bd-163ae845f9bb" providerId="ADAL" clId="{E91C93D8-8D03-4B41-9CF3-F53EBD7FB242}" dt="2020-05-29T14:05:11.042" v="0"/>
            <ac:grpSpMkLst>
              <pc:docMk/>
              <pc:sldMasterMk cId="3316734550" sldId="2147483648"/>
              <pc:sldLayoutMk cId="3886385901" sldId="2147483649"/>
              <ac:grpSpMk id="4" creationId="{CCC69524-E5FC-4472-A654-6A2B67923092}"/>
            </ac:grpSpMkLst>
          </pc:grpChg>
          <pc:picChg chg="mod">
            <ac:chgData name="Mike Bloys" userId="1248c4d8-7b2b-4b32-b8bd-163ae845f9bb" providerId="ADAL" clId="{E91C93D8-8D03-4B41-9CF3-F53EBD7FB242}" dt="2020-05-29T14:05:11.042" v="0"/>
            <ac:picMkLst>
              <pc:docMk/>
              <pc:sldMasterMk cId="3316734550" sldId="2147483648"/>
              <pc:sldLayoutMk cId="3886385901" sldId="2147483649"/>
              <ac:picMk id="6" creationId="{146F75D9-0D7A-466C-9309-440E697475DC}"/>
            </ac:picMkLst>
          </pc:picChg>
        </pc:sldLayoutChg>
      </pc:sldMasterChg>
    </pc:docChg>
  </pc:docChgLst>
  <pc:docChgLst>
    <pc:chgData name="Rob Heathcote" userId="62419938-1f1d-43ca-9327-cfd6c1894440" providerId="ADAL" clId="{169E7982-DAF2-436A-AEA2-5B2E343BEE27}"/>
    <pc:docChg chg="modSld">
      <pc:chgData name="Rob Heathcote" userId="62419938-1f1d-43ca-9327-cfd6c1894440" providerId="ADAL" clId="{169E7982-DAF2-436A-AEA2-5B2E343BEE27}" dt="2021-10-19T14:15:02.137" v="6" actId="20577"/>
      <pc:docMkLst>
        <pc:docMk/>
      </pc:docMkLst>
      <pc:sldChg chg="modSp mod">
        <pc:chgData name="Rob Heathcote" userId="62419938-1f1d-43ca-9327-cfd6c1894440" providerId="ADAL" clId="{169E7982-DAF2-436A-AEA2-5B2E343BEE27}" dt="2021-10-19T14:13:43.723" v="1" actId="20577"/>
        <pc:sldMkLst>
          <pc:docMk/>
          <pc:sldMk cId="3786142811" sldId="300"/>
        </pc:sldMkLst>
        <pc:spChg chg="mod">
          <ac:chgData name="Rob Heathcote" userId="62419938-1f1d-43ca-9327-cfd6c1894440" providerId="ADAL" clId="{169E7982-DAF2-436A-AEA2-5B2E343BEE27}" dt="2021-10-19T14:13:43.723" v="1" actId="20577"/>
          <ac:spMkLst>
            <pc:docMk/>
            <pc:sldMk cId="3786142811" sldId="300"/>
            <ac:spMk id="3" creationId="{DBE679D3-59A3-48D1-A1D4-61283480AB9A}"/>
          </ac:spMkLst>
        </pc:spChg>
      </pc:sldChg>
      <pc:sldChg chg="modSp mod">
        <pc:chgData name="Rob Heathcote" userId="62419938-1f1d-43ca-9327-cfd6c1894440" providerId="ADAL" clId="{169E7982-DAF2-436A-AEA2-5B2E343BEE27}" dt="2021-10-19T14:15:02.137" v="6" actId="20577"/>
        <pc:sldMkLst>
          <pc:docMk/>
          <pc:sldMk cId="1486484631" sldId="304"/>
        </pc:sldMkLst>
        <pc:spChg chg="mod">
          <ac:chgData name="Rob Heathcote" userId="62419938-1f1d-43ca-9327-cfd6c1894440" providerId="ADAL" clId="{169E7982-DAF2-436A-AEA2-5B2E343BEE27}" dt="2021-10-19T14:15:02.137" v="6" actId="20577"/>
          <ac:spMkLst>
            <pc:docMk/>
            <pc:sldMk cId="1486484631" sldId="304"/>
            <ac:spMk id="3" creationId="{00000000-0000-0000-0000-000000000000}"/>
          </ac:spMkLst>
        </pc:spChg>
      </pc:sldChg>
    </pc:docChg>
  </pc:docChgLst>
  <pc:docChgLst>
    <pc:chgData name="Rob Heathcote" userId="62419938-1f1d-43ca-9327-cfd6c1894440" providerId="ADAL" clId="{1E48985F-A4B3-4BCD-AF3D-033DB005DE70}"/>
    <pc:docChg chg="custSel modSld">
      <pc:chgData name="Rob Heathcote" userId="62419938-1f1d-43ca-9327-cfd6c1894440" providerId="ADAL" clId="{1E48985F-A4B3-4BCD-AF3D-033DB005DE70}" dt="2020-03-11T13:50:18.865" v="5" actId="1035"/>
      <pc:docMkLst>
        <pc:docMk/>
      </pc:docMkLst>
      <pc:sldChg chg="delCm">
        <pc:chgData name="Rob Heathcote" userId="62419938-1f1d-43ca-9327-cfd6c1894440" providerId="ADAL" clId="{1E48985F-A4B3-4BCD-AF3D-033DB005DE70}" dt="2020-03-11T13:49:29.383" v="0" actId="1592"/>
        <pc:sldMkLst>
          <pc:docMk/>
          <pc:sldMk cId="2021957821" sldId="264"/>
        </pc:sldMkLst>
      </pc:sldChg>
      <pc:sldChg chg="modSp">
        <pc:chgData name="Rob Heathcote" userId="62419938-1f1d-43ca-9327-cfd6c1894440" providerId="ADAL" clId="{1E48985F-A4B3-4BCD-AF3D-033DB005DE70}" dt="2020-03-11T13:49:54.751" v="1" actId="1076"/>
        <pc:sldMkLst>
          <pc:docMk/>
          <pc:sldMk cId="3225159349" sldId="265"/>
        </pc:sldMkLst>
        <pc:picChg chg="mod">
          <ac:chgData name="Rob Heathcote" userId="62419938-1f1d-43ca-9327-cfd6c1894440" providerId="ADAL" clId="{1E48985F-A4B3-4BCD-AF3D-033DB005DE70}" dt="2020-03-11T13:49:54.751" v="1" actId="1076"/>
          <ac:picMkLst>
            <pc:docMk/>
            <pc:sldMk cId="3225159349" sldId="265"/>
            <ac:picMk id="5" creationId="{00000000-0000-0000-0000-000000000000}"/>
          </ac:picMkLst>
        </pc:picChg>
      </pc:sldChg>
      <pc:sldChg chg="modSp">
        <pc:chgData name="Rob Heathcote" userId="62419938-1f1d-43ca-9327-cfd6c1894440" providerId="ADAL" clId="{1E48985F-A4B3-4BCD-AF3D-033DB005DE70}" dt="2020-03-11T13:50:18.865" v="5" actId="1035"/>
        <pc:sldMkLst>
          <pc:docMk/>
          <pc:sldMk cId="2512289805" sldId="266"/>
        </pc:sldMkLst>
        <pc:picChg chg="mod">
          <ac:chgData name="Rob Heathcote" userId="62419938-1f1d-43ca-9327-cfd6c1894440" providerId="ADAL" clId="{1E48985F-A4B3-4BCD-AF3D-033DB005DE70}" dt="2020-03-11T13:50:18.865" v="5" actId="1035"/>
          <ac:picMkLst>
            <pc:docMk/>
            <pc:sldMk cId="2512289805" sldId="266"/>
            <ac:picMk id="5" creationId="{00000000-0000-0000-0000-000000000000}"/>
          </ac:picMkLst>
        </pc:picChg>
      </pc:sldChg>
    </pc:docChg>
  </pc:docChgLst>
  <pc:docChgLst>
    <pc:chgData name="Rob Heathcote" userId="62419938-1f1d-43ca-9327-cfd6c1894440" providerId="ADAL" clId="{7624F55A-EC4B-4536-BEBE-E5D3CD48B47C}"/>
    <pc:docChg chg="undo custSel modSld modMainMaster">
      <pc:chgData name="Rob Heathcote" userId="62419938-1f1d-43ca-9327-cfd6c1894440" providerId="ADAL" clId="{7624F55A-EC4B-4536-BEBE-E5D3CD48B47C}" dt="2020-03-10T08:28:22.568" v="239"/>
      <pc:docMkLst>
        <pc:docMk/>
      </pc:docMkLst>
      <pc:sldChg chg="delSp">
        <pc:chgData name="Rob Heathcote" userId="62419938-1f1d-43ca-9327-cfd6c1894440" providerId="ADAL" clId="{7624F55A-EC4B-4536-BEBE-E5D3CD48B47C}" dt="2020-03-10T08:05:58.142" v="39" actId="478"/>
        <pc:sldMkLst>
          <pc:docMk/>
          <pc:sldMk cId="3097358543" sldId="260"/>
        </pc:sldMkLst>
        <pc:spChg chg="del">
          <ac:chgData name="Rob Heathcote" userId="62419938-1f1d-43ca-9327-cfd6c1894440" providerId="ADAL" clId="{7624F55A-EC4B-4536-BEBE-E5D3CD48B47C}" dt="2020-03-10T08:05:58.142" v="39" actId="478"/>
          <ac:spMkLst>
            <pc:docMk/>
            <pc:sldMk cId="3097358543" sldId="260"/>
            <ac:spMk id="5" creationId="{00000000-0000-0000-0000-000000000000}"/>
          </ac:spMkLst>
        </pc:spChg>
        <pc:spChg chg="del">
          <ac:chgData name="Rob Heathcote" userId="62419938-1f1d-43ca-9327-cfd6c1894440" providerId="ADAL" clId="{7624F55A-EC4B-4536-BEBE-E5D3CD48B47C}" dt="2020-03-10T08:05:58.142" v="39" actId="478"/>
          <ac:spMkLst>
            <pc:docMk/>
            <pc:sldMk cId="3097358543" sldId="260"/>
            <ac:spMk id="6" creationId="{00000000-0000-0000-0000-000000000000}"/>
          </ac:spMkLst>
        </pc:spChg>
        <pc:spChg chg="del">
          <ac:chgData name="Rob Heathcote" userId="62419938-1f1d-43ca-9327-cfd6c1894440" providerId="ADAL" clId="{7624F55A-EC4B-4536-BEBE-E5D3CD48B47C}" dt="2020-03-10T08:05:58.142" v="39" actId="478"/>
          <ac:spMkLst>
            <pc:docMk/>
            <pc:sldMk cId="3097358543" sldId="260"/>
            <ac:spMk id="7" creationId="{00000000-0000-0000-0000-000000000000}"/>
          </ac:spMkLst>
        </pc:spChg>
        <pc:grpChg chg="del">
          <ac:chgData name="Rob Heathcote" userId="62419938-1f1d-43ca-9327-cfd6c1894440" providerId="ADAL" clId="{7624F55A-EC4B-4536-BEBE-E5D3CD48B47C}" dt="2020-03-10T08:05:58.142" v="39" actId="478"/>
          <ac:grpSpMkLst>
            <pc:docMk/>
            <pc:sldMk cId="3097358543" sldId="260"/>
            <ac:grpSpMk id="8" creationId="{00000000-0000-0000-0000-000000000000}"/>
          </ac:grpSpMkLst>
        </pc:grpChg>
      </pc:sldChg>
      <pc:sldChg chg="modSp">
        <pc:chgData name="Rob Heathcote" userId="62419938-1f1d-43ca-9327-cfd6c1894440" providerId="ADAL" clId="{7624F55A-EC4B-4536-BEBE-E5D3CD48B47C}" dt="2020-03-10T08:08:01.158" v="41" actId="208"/>
        <pc:sldMkLst>
          <pc:docMk/>
          <pc:sldMk cId="3236221385" sldId="263"/>
        </pc:sldMkLst>
        <pc:spChg chg="mod">
          <ac:chgData name="Rob Heathcote" userId="62419938-1f1d-43ca-9327-cfd6c1894440" providerId="ADAL" clId="{7624F55A-EC4B-4536-BEBE-E5D3CD48B47C}" dt="2020-03-10T08:08:01.158" v="41" actId="208"/>
          <ac:spMkLst>
            <pc:docMk/>
            <pc:sldMk cId="3236221385" sldId="263"/>
            <ac:spMk id="10" creationId="{00000000-0000-0000-0000-000000000000}"/>
          </ac:spMkLst>
        </pc:spChg>
        <pc:cxnChg chg="mod">
          <ac:chgData name="Rob Heathcote" userId="62419938-1f1d-43ca-9327-cfd6c1894440" providerId="ADAL" clId="{7624F55A-EC4B-4536-BEBE-E5D3CD48B47C}" dt="2020-03-10T08:08:01.158" v="41" actId="208"/>
          <ac:cxnSpMkLst>
            <pc:docMk/>
            <pc:sldMk cId="3236221385" sldId="263"/>
            <ac:cxnSpMk id="6" creationId="{00000000-0000-0000-0000-000000000000}"/>
          </ac:cxnSpMkLst>
        </pc:cxnChg>
        <pc:cxnChg chg="mod">
          <ac:chgData name="Rob Heathcote" userId="62419938-1f1d-43ca-9327-cfd6c1894440" providerId="ADAL" clId="{7624F55A-EC4B-4536-BEBE-E5D3CD48B47C}" dt="2020-03-10T08:08:01.158" v="41" actId="208"/>
          <ac:cxnSpMkLst>
            <pc:docMk/>
            <pc:sldMk cId="3236221385" sldId="263"/>
            <ac:cxnSpMk id="8" creationId="{00000000-0000-0000-0000-000000000000}"/>
          </ac:cxnSpMkLst>
        </pc:cxnChg>
        <pc:cxnChg chg="mod">
          <ac:chgData name="Rob Heathcote" userId="62419938-1f1d-43ca-9327-cfd6c1894440" providerId="ADAL" clId="{7624F55A-EC4B-4536-BEBE-E5D3CD48B47C}" dt="2020-03-10T08:08:01.158" v="41" actId="208"/>
          <ac:cxnSpMkLst>
            <pc:docMk/>
            <pc:sldMk cId="3236221385" sldId="263"/>
            <ac:cxnSpMk id="9" creationId="{00000000-0000-0000-0000-000000000000}"/>
          </ac:cxnSpMkLst>
        </pc:cxnChg>
        <pc:cxnChg chg="mod">
          <ac:chgData name="Rob Heathcote" userId="62419938-1f1d-43ca-9327-cfd6c1894440" providerId="ADAL" clId="{7624F55A-EC4B-4536-BEBE-E5D3CD48B47C}" dt="2020-03-10T08:08:01.158" v="41" actId="208"/>
          <ac:cxnSpMkLst>
            <pc:docMk/>
            <pc:sldMk cId="3236221385" sldId="263"/>
            <ac:cxnSpMk id="11" creationId="{00000000-0000-0000-0000-000000000000}"/>
          </ac:cxnSpMkLst>
        </pc:cxnChg>
        <pc:cxnChg chg="mod">
          <ac:chgData name="Rob Heathcote" userId="62419938-1f1d-43ca-9327-cfd6c1894440" providerId="ADAL" clId="{7624F55A-EC4B-4536-BEBE-E5D3CD48B47C}" dt="2020-03-10T08:08:01.158" v="41" actId="208"/>
          <ac:cxnSpMkLst>
            <pc:docMk/>
            <pc:sldMk cId="3236221385" sldId="263"/>
            <ac:cxnSpMk id="12" creationId="{00000000-0000-0000-0000-000000000000}"/>
          </ac:cxnSpMkLst>
        </pc:cxnChg>
        <pc:cxnChg chg="mod">
          <ac:chgData name="Rob Heathcote" userId="62419938-1f1d-43ca-9327-cfd6c1894440" providerId="ADAL" clId="{7624F55A-EC4B-4536-BEBE-E5D3CD48B47C}" dt="2020-03-10T08:08:01.158" v="41" actId="208"/>
          <ac:cxnSpMkLst>
            <pc:docMk/>
            <pc:sldMk cId="3236221385" sldId="263"/>
            <ac:cxnSpMk id="13" creationId="{00000000-0000-0000-0000-000000000000}"/>
          </ac:cxnSpMkLst>
        </pc:cxnChg>
        <pc:cxnChg chg="mod">
          <ac:chgData name="Rob Heathcote" userId="62419938-1f1d-43ca-9327-cfd6c1894440" providerId="ADAL" clId="{7624F55A-EC4B-4536-BEBE-E5D3CD48B47C}" dt="2020-03-10T08:08:01.158" v="41" actId="208"/>
          <ac:cxnSpMkLst>
            <pc:docMk/>
            <pc:sldMk cId="3236221385" sldId="263"/>
            <ac:cxnSpMk id="14" creationId="{00000000-0000-0000-0000-000000000000}"/>
          </ac:cxnSpMkLst>
        </pc:cxnChg>
        <pc:cxnChg chg="mod">
          <ac:chgData name="Rob Heathcote" userId="62419938-1f1d-43ca-9327-cfd6c1894440" providerId="ADAL" clId="{7624F55A-EC4B-4536-BEBE-E5D3CD48B47C}" dt="2020-03-10T08:08:01.158" v="41" actId="208"/>
          <ac:cxnSpMkLst>
            <pc:docMk/>
            <pc:sldMk cId="3236221385" sldId="263"/>
            <ac:cxnSpMk id="15" creationId="{00000000-0000-0000-0000-000000000000}"/>
          </ac:cxnSpMkLst>
        </pc:cxnChg>
        <pc:cxnChg chg="mod">
          <ac:chgData name="Rob Heathcote" userId="62419938-1f1d-43ca-9327-cfd6c1894440" providerId="ADAL" clId="{7624F55A-EC4B-4536-BEBE-E5D3CD48B47C}" dt="2020-03-10T08:08:01.158" v="41" actId="208"/>
          <ac:cxnSpMkLst>
            <pc:docMk/>
            <pc:sldMk cId="3236221385" sldId="263"/>
            <ac:cxnSpMk id="16" creationId="{00000000-0000-0000-0000-000000000000}"/>
          </ac:cxnSpMkLst>
        </pc:cxnChg>
        <pc:cxnChg chg="mod">
          <ac:chgData name="Rob Heathcote" userId="62419938-1f1d-43ca-9327-cfd6c1894440" providerId="ADAL" clId="{7624F55A-EC4B-4536-BEBE-E5D3CD48B47C}" dt="2020-03-10T08:08:01.158" v="41" actId="208"/>
          <ac:cxnSpMkLst>
            <pc:docMk/>
            <pc:sldMk cId="3236221385" sldId="263"/>
            <ac:cxnSpMk id="17" creationId="{00000000-0000-0000-0000-000000000000}"/>
          </ac:cxnSpMkLst>
        </pc:cxnChg>
        <pc:cxnChg chg="mod">
          <ac:chgData name="Rob Heathcote" userId="62419938-1f1d-43ca-9327-cfd6c1894440" providerId="ADAL" clId="{7624F55A-EC4B-4536-BEBE-E5D3CD48B47C}" dt="2020-03-10T08:08:01.158" v="41" actId="208"/>
          <ac:cxnSpMkLst>
            <pc:docMk/>
            <pc:sldMk cId="3236221385" sldId="263"/>
            <ac:cxnSpMk id="18" creationId="{00000000-0000-0000-0000-000000000000}"/>
          </ac:cxnSpMkLst>
        </pc:cxnChg>
        <pc:cxnChg chg="mod">
          <ac:chgData name="Rob Heathcote" userId="62419938-1f1d-43ca-9327-cfd6c1894440" providerId="ADAL" clId="{7624F55A-EC4B-4536-BEBE-E5D3CD48B47C}" dt="2020-03-10T08:08:01.158" v="41" actId="208"/>
          <ac:cxnSpMkLst>
            <pc:docMk/>
            <pc:sldMk cId="3236221385" sldId="263"/>
            <ac:cxnSpMk id="19" creationId="{00000000-0000-0000-0000-000000000000}"/>
          </ac:cxnSpMkLst>
        </pc:cxnChg>
      </pc:sldChg>
      <pc:sldChg chg="addSp delSp modSp delCm">
        <pc:chgData name="Rob Heathcote" userId="62419938-1f1d-43ca-9327-cfd6c1894440" providerId="ADAL" clId="{7624F55A-EC4B-4536-BEBE-E5D3CD48B47C}" dt="2020-03-10T08:10:40.248" v="60" actId="1592"/>
        <pc:sldMkLst>
          <pc:docMk/>
          <pc:sldMk cId="2021957821" sldId="264"/>
        </pc:sldMkLst>
        <pc:spChg chg="mod">
          <ac:chgData name="Rob Heathcote" userId="62419938-1f1d-43ca-9327-cfd6c1894440" providerId="ADAL" clId="{7624F55A-EC4B-4536-BEBE-E5D3CD48B47C}" dt="2020-03-10T08:10:29.087" v="58" actId="1076"/>
          <ac:spMkLst>
            <pc:docMk/>
            <pc:sldMk cId="2021957821" sldId="264"/>
            <ac:spMk id="4" creationId="{00000000-0000-0000-0000-000000000000}"/>
          </ac:spMkLst>
        </pc:spChg>
        <pc:spChg chg="mod">
          <ac:chgData name="Rob Heathcote" userId="62419938-1f1d-43ca-9327-cfd6c1894440" providerId="ADAL" clId="{7624F55A-EC4B-4536-BEBE-E5D3CD48B47C}" dt="2020-03-10T08:10:14.982" v="55" actId="207"/>
          <ac:spMkLst>
            <pc:docMk/>
            <pc:sldMk cId="2021957821" sldId="264"/>
            <ac:spMk id="47" creationId="{A8634D05-FD09-46B3-9AC5-D0330AAF648E}"/>
          </ac:spMkLst>
        </pc:spChg>
        <pc:spChg chg="mod">
          <ac:chgData name="Rob Heathcote" userId="62419938-1f1d-43ca-9327-cfd6c1894440" providerId="ADAL" clId="{7624F55A-EC4B-4536-BEBE-E5D3CD48B47C}" dt="2020-03-10T08:10:03.718" v="52" actId="207"/>
          <ac:spMkLst>
            <pc:docMk/>
            <pc:sldMk cId="2021957821" sldId="264"/>
            <ac:spMk id="50" creationId="{8A7279AD-2A93-4EA2-80EB-51D86696EB2D}"/>
          </ac:spMkLst>
        </pc:spChg>
        <pc:spChg chg="mod">
          <ac:chgData name="Rob Heathcote" userId="62419938-1f1d-43ca-9327-cfd6c1894440" providerId="ADAL" clId="{7624F55A-EC4B-4536-BEBE-E5D3CD48B47C}" dt="2020-03-10T08:10:03.718" v="52" actId="207"/>
          <ac:spMkLst>
            <pc:docMk/>
            <pc:sldMk cId="2021957821" sldId="264"/>
            <ac:spMk id="1027" creationId="{A1641A8A-CAA7-4343-A275-453D110D9ECE}"/>
          </ac:spMkLst>
        </pc:spChg>
        <pc:picChg chg="add mod">
          <ac:chgData name="Rob Heathcote" userId="62419938-1f1d-43ca-9327-cfd6c1894440" providerId="ADAL" clId="{7624F55A-EC4B-4536-BEBE-E5D3CD48B47C}" dt="2020-03-10T08:09:47.077" v="47" actId="1076"/>
          <ac:picMkLst>
            <pc:docMk/>
            <pc:sldMk cId="2021957821" sldId="264"/>
            <ac:picMk id="17" creationId="{6749EC53-1E43-4D9B-9E0B-5F52AA11A175}"/>
          </ac:picMkLst>
        </pc:picChg>
        <pc:picChg chg="add mod">
          <ac:chgData name="Rob Heathcote" userId="62419938-1f1d-43ca-9327-cfd6c1894440" providerId="ADAL" clId="{7624F55A-EC4B-4536-BEBE-E5D3CD48B47C}" dt="2020-03-10T08:09:55.445" v="49" actId="1076"/>
          <ac:picMkLst>
            <pc:docMk/>
            <pc:sldMk cId="2021957821" sldId="264"/>
            <ac:picMk id="21" creationId="{5C8F3981-8483-4BBE-B1A1-F23FE8726DF8}"/>
          </ac:picMkLst>
        </pc:picChg>
        <pc:picChg chg="del">
          <ac:chgData name="Rob Heathcote" userId="62419938-1f1d-43ca-9327-cfd6c1894440" providerId="ADAL" clId="{7624F55A-EC4B-4536-BEBE-E5D3CD48B47C}" dt="2020-03-10T08:09:48.663" v="48" actId="478"/>
          <ac:picMkLst>
            <pc:docMk/>
            <pc:sldMk cId="2021957821" sldId="264"/>
            <ac:picMk id="1028" creationId="{6C0E5905-8B87-46D0-AB8C-F626E7300489}"/>
          </ac:picMkLst>
        </pc:picChg>
        <pc:picChg chg="del">
          <ac:chgData name="Rob Heathcote" userId="62419938-1f1d-43ca-9327-cfd6c1894440" providerId="ADAL" clId="{7624F55A-EC4B-4536-BEBE-E5D3CD48B47C}" dt="2020-03-10T08:09:40.903" v="46" actId="478"/>
          <ac:picMkLst>
            <pc:docMk/>
            <pc:sldMk cId="2021957821" sldId="264"/>
            <ac:picMk id="1030" creationId="{B62EBDBD-5A58-4FAD-94FE-F3F391E50085}"/>
          </ac:picMkLst>
        </pc:picChg>
        <pc:cxnChg chg="mod">
          <ac:chgData name="Rob Heathcote" userId="62419938-1f1d-43ca-9327-cfd6c1894440" providerId="ADAL" clId="{7624F55A-EC4B-4536-BEBE-E5D3CD48B47C}" dt="2020-03-10T08:10:34.894" v="59" actId="14100"/>
          <ac:cxnSpMkLst>
            <pc:docMk/>
            <pc:sldMk cId="2021957821" sldId="264"/>
            <ac:cxnSpMk id="18" creationId="{54188E5A-6F06-47D9-A7D3-E5F19DE50EB4}"/>
          </ac:cxnSpMkLst>
        </pc:cxnChg>
        <pc:cxnChg chg="mod">
          <ac:chgData name="Rob Heathcote" userId="62419938-1f1d-43ca-9327-cfd6c1894440" providerId="ADAL" clId="{7624F55A-EC4B-4536-BEBE-E5D3CD48B47C}" dt="2020-03-10T08:10:23.301" v="56" actId="14100"/>
          <ac:cxnSpMkLst>
            <pc:docMk/>
            <pc:sldMk cId="2021957821" sldId="264"/>
            <ac:cxnSpMk id="20" creationId="{37AC2E31-2ACA-4D38-B7E6-0CE216256B80}"/>
          </ac:cxnSpMkLst>
        </pc:cxnChg>
      </pc:sldChg>
      <pc:sldChg chg="addSp delSp modSp">
        <pc:chgData name="Rob Heathcote" userId="62419938-1f1d-43ca-9327-cfd6c1894440" providerId="ADAL" clId="{7624F55A-EC4B-4536-BEBE-E5D3CD48B47C}" dt="2020-03-10T08:12:25.265" v="75"/>
        <pc:sldMkLst>
          <pc:docMk/>
          <pc:sldMk cId="758369962" sldId="270"/>
        </pc:sldMkLst>
        <pc:picChg chg="add mod ord modCrop">
          <ac:chgData name="Rob Heathcote" userId="62419938-1f1d-43ca-9327-cfd6c1894440" providerId="ADAL" clId="{7624F55A-EC4B-4536-BEBE-E5D3CD48B47C}" dt="2020-03-10T08:12:03.092" v="73" actId="171"/>
          <ac:picMkLst>
            <pc:docMk/>
            <pc:sldMk cId="758369962" sldId="270"/>
            <ac:picMk id="5" creationId="{EBB2ACD6-663B-41D7-AD94-C211D0E3F467}"/>
          </ac:picMkLst>
        </pc:picChg>
        <pc:picChg chg="add">
          <ac:chgData name="Rob Heathcote" userId="62419938-1f1d-43ca-9327-cfd6c1894440" providerId="ADAL" clId="{7624F55A-EC4B-4536-BEBE-E5D3CD48B47C}" dt="2020-03-10T08:12:25.265" v="75"/>
          <ac:picMkLst>
            <pc:docMk/>
            <pc:sldMk cId="758369962" sldId="270"/>
            <ac:picMk id="7" creationId="{E9850D4D-AEE5-4081-A8C0-04746577F334}"/>
          </ac:picMkLst>
        </pc:picChg>
        <pc:picChg chg="del">
          <ac:chgData name="Rob Heathcote" userId="62419938-1f1d-43ca-9327-cfd6c1894440" providerId="ADAL" clId="{7624F55A-EC4B-4536-BEBE-E5D3CD48B47C}" dt="2020-03-10T08:11:49.462" v="63" actId="478"/>
          <ac:picMkLst>
            <pc:docMk/>
            <pc:sldMk cId="758369962" sldId="270"/>
            <ac:picMk id="3074" creationId="{7CF14A16-CF03-45EC-ADF6-31912B5CE691}"/>
          </ac:picMkLst>
        </pc:picChg>
      </pc:sldChg>
      <pc:sldChg chg="addSp delSp modSp setBg delCm">
        <pc:chgData name="Rob Heathcote" userId="62419938-1f1d-43ca-9327-cfd6c1894440" providerId="ADAL" clId="{7624F55A-EC4B-4536-BEBE-E5D3CD48B47C}" dt="2020-03-10T08:23:49.388" v="143"/>
        <pc:sldMkLst>
          <pc:docMk/>
          <pc:sldMk cId="2203308184" sldId="271"/>
        </pc:sldMkLst>
        <pc:spChg chg="mod">
          <ac:chgData name="Rob Heathcote" userId="62419938-1f1d-43ca-9327-cfd6c1894440" providerId="ADAL" clId="{7624F55A-EC4B-4536-BEBE-E5D3CD48B47C}" dt="2020-03-10T08:23:17.734" v="127" actId="20577"/>
          <ac:spMkLst>
            <pc:docMk/>
            <pc:sldMk cId="2203308184" sldId="271"/>
            <ac:spMk id="5" creationId="{00000000-0000-0000-0000-000000000000}"/>
          </ac:spMkLst>
        </pc:spChg>
        <pc:picChg chg="add mod ord modCrop">
          <ac:chgData name="Rob Heathcote" userId="62419938-1f1d-43ca-9327-cfd6c1894440" providerId="ADAL" clId="{7624F55A-EC4B-4536-BEBE-E5D3CD48B47C}" dt="2020-03-10T08:23:33.565" v="141" actId="732"/>
          <ac:picMkLst>
            <pc:docMk/>
            <pc:sldMk cId="2203308184" sldId="271"/>
            <ac:picMk id="3" creationId="{AE9796D1-6D9A-4152-A2D6-CE34051179D6}"/>
          </ac:picMkLst>
        </pc:picChg>
        <pc:picChg chg="add">
          <ac:chgData name="Rob Heathcote" userId="62419938-1f1d-43ca-9327-cfd6c1894440" providerId="ADAL" clId="{7624F55A-EC4B-4536-BEBE-E5D3CD48B47C}" dt="2020-03-10T08:23:49.388" v="143"/>
          <ac:picMkLst>
            <pc:docMk/>
            <pc:sldMk cId="2203308184" sldId="271"/>
            <ac:picMk id="7" creationId="{AF23BB6B-7B9B-4A7F-A097-FA52B47E7C2A}"/>
          </ac:picMkLst>
        </pc:picChg>
        <pc:picChg chg="del">
          <ac:chgData name="Rob Heathcote" userId="62419938-1f1d-43ca-9327-cfd6c1894440" providerId="ADAL" clId="{7624F55A-EC4B-4536-BEBE-E5D3CD48B47C}" dt="2020-03-10T08:20:10.661" v="78" actId="478"/>
          <ac:picMkLst>
            <pc:docMk/>
            <pc:sldMk cId="2203308184" sldId="271"/>
            <ac:picMk id="4098" creationId="{223F55F3-4E8A-4F4E-9951-0BB511D095A8}"/>
          </ac:picMkLst>
        </pc:picChg>
      </pc:sldChg>
      <pc:sldChg chg="addSp delSp modSp">
        <pc:chgData name="Rob Heathcote" userId="62419938-1f1d-43ca-9327-cfd6c1894440" providerId="ADAL" clId="{7624F55A-EC4B-4536-BEBE-E5D3CD48B47C}" dt="2020-03-10T08:24:50.194" v="157"/>
        <pc:sldMkLst>
          <pc:docMk/>
          <pc:sldMk cId="1101683052" sldId="273"/>
        </pc:sldMkLst>
        <pc:picChg chg="add mod ord modCrop">
          <ac:chgData name="Rob Heathcote" userId="62419938-1f1d-43ca-9327-cfd6c1894440" providerId="ADAL" clId="{7624F55A-EC4B-4536-BEBE-E5D3CD48B47C}" dt="2020-03-10T08:24:43.701" v="156" actId="732"/>
          <ac:picMkLst>
            <pc:docMk/>
            <pc:sldMk cId="1101683052" sldId="273"/>
            <ac:picMk id="5" creationId="{D2E9450C-4CAF-46ED-8737-E7025C531AA4}"/>
          </ac:picMkLst>
        </pc:picChg>
        <pc:picChg chg="add">
          <ac:chgData name="Rob Heathcote" userId="62419938-1f1d-43ca-9327-cfd6c1894440" providerId="ADAL" clId="{7624F55A-EC4B-4536-BEBE-E5D3CD48B47C}" dt="2020-03-10T08:24:50.194" v="157"/>
          <ac:picMkLst>
            <pc:docMk/>
            <pc:sldMk cId="1101683052" sldId="273"/>
            <ac:picMk id="7" creationId="{8B1EB998-DDB2-459F-AF28-5095E832AEC2}"/>
          </ac:picMkLst>
        </pc:picChg>
        <pc:picChg chg="del">
          <ac:chgData name="Rob Heathcote" userId="62419938-1f1d-43ca-9327-cfd6c1894440" providerId="ADAL" clId="{7624F55A-EC4B-4536-BEBE-E5D3CD48B47C}" dt="2020-03-10T08:24:25.365" v="144" actId="478"/>
          <ac:picMkLst>
            <pc:docMk/>
            <pc:sldMk cId="1101683052" sldId="273"/>
            <ac:picMk id="5122" creationId="{2FE44A19-8C86-4B72-950D-843F381DE68D}"/>
          </ac:picMkLst>
        </pc:picChg>
      </pc:sldChg>
      <pc:sldChg chg="modSp">
        <pc:chgData name="Rob Heathcote" userId="62419938-1f1d-43ca-9327-cfd6c1894440" providerId="ADAL" clId="{7624F55A-EC4B-4536-BEBE-E5D3CD48B47C}" dt="2020-03-10T08:10:57.800" v="61" actId="207"/>
        <pc:sldMkLst>
          <pc:docMk/>
          <pc:sldMk cId="3540909896" sldId="274"/>
        </pc:sldMkLst>
        <pc:spChg chg="mod">
          <ac:chgData name="Rob Heathcote" userId="62419938-1f1d-43ca-9327-cfd6c1894440" providerId="ADAL" clId="{7624F55A-EC4B-4536-BEBE-E5D3CD48B47C}" dt="2020-03-10T08:10:57.800" v="61" actId="207"/>
          <ac:spMkLst>
            <pc:docMk/>
            <pc:sldMk cId="3540909896" sldId="274"/>
            <ac:spMk id="6" creationId="{00000000-0000-0000-0000-000000000000}"/>
          </ac:spMkLst>
        </pc:spChg>
        <pc:spChg chg="mod">
          <ac:chgData name="Rob Heathcote" userId="62419938-1f1d-43ca-9327-cfd6c1894440" providerId="ADAL" clId="{7624F55A-EC4B-4536-BEBE-E5D3CD48B47C}" dt="2020-03-10T08:10:57.800" v="61" actId="207"/>
          <ac:spMkLst>
            <pc:docMk/>
            <pc:sldMk cId="3540909896" sldId="274"/>
            <ac:spMk id="7" creationId="{00000000-0000-0000-0000-000000000000}"/>
          </ac:spMkLst>
        </pc:spChg>
      </pc:sldChg>
      <pc:sldChg chg="modSp">
        <pc:chgData name="Rob Heathcote" userId="62419938-1f1d-43ca-9327-cfd6c1894440" providerId="ADAL" clId="{7624F55A-EC4B-4536-BEBE-E5D3CD48B47C}" dt="2020-03-10T08:11:02.679" v="62" actId="207"/>
        <pc:sldMkLst>
          <pc:docMk/>
          <pc:sldMk cId="2986224209" sldId="275"/>
        </pc:sldMkLst>
        <pc:spChg chg="mod">
          <ac:chgData name="Rob Heathcote" userId="62419938-1f1d-43ca-9327-cfd6c1894440" providerId="ADAL" clId="{7624F55A-EC4B-4536-BEBE-E5D3CD48B47C}" dt="2020-03-10T08:11:02.679" v="62" actId="207"/>
          <ac:spMkLst>
            <pc:docMk/>
            <pc:sldMk cId="2986224209" sldId="275"/>
            <ac:spMk id="5" creationId="{00000000-0000-0000-0000-000000000000}"/>
          </ac:spMkLst>
        </pc:spChg>
        <pc:spChg chg="mod">
          <ac:chgData name="Rob Heathcote" userId="62419938-1f1d-43ca-9327-cfd6c1894440" providerId="ADAL" clId="{7624F55A-EC4B-4536-BEBE-E5D3CD48B47C}" dt="2020-03-10T08:11:02.679" v="62" actId="207"/>
          <ac:spMkLst>
            <pc:docMk/>
            <pc:sldMk cId="2986224209" sldId="275"/>
            <ac:spMk id="7" creationId="{00000000-0000-0000-0000-000000000000}"/>
          </ac:spMkLst>
        </pc:spChg>
      </pc:sldChg>
      <pc:sldChg chg="addSp delSp modSp">
        <pc:chgData name="Rob Heathcote" userId="62419938-1f1d-43ca-9327-cfd6c1894440" providerId="ADAL" clId="{7624F55A-EC4B-4536-BEBE-E5D3CD48B47C}" dt="2020-03-10T08:26:26.437" v="221" actId="1036"/>
        <pc:sldMkLst>
          <pc:docMk/>
          <pc:sldMk cId="4080298053" sldId="279"/>
        </pc:sldMkLst>
        <pc:picChg chg="del">
          <ac:chgData name="Rob Heathcote" userId="62419938-1f1d-43ca-9327-cfd6c1894440" providerId="ADAL" clId="{7624F55A-EC4B-4536-BEBE-E5D3CD48B47C}" dt="2020-03-10T08:25:58.205" v="164" actId="478"/>
          <ac:picMkLst>
            <pc:docMk/>
            <pc:sldMk cId="4080298053" sldId="279"/>
            <ac:picMk id="5" creationId="{219E2BE0-918B-459A-8B72-2D6BC297ECFA}"/>
          </ac:picMkLst>
        </pc:picChg>
        <pc:picChg chg="add mod ord modCrop">
          <ac:chgData name="Rob Heathcote" userId="62419938-1f1d-43ca-9327-cfd6c1894440" providerId="ADAL" clId="{7624F55A-EC4B-4536-BEBE-E5D3CD48B47C}" dt="2020-03-10T08:26:26.437" v="221" actId="1036"/>
          <ac:picMkLst>
            <pc:docMk/>
            <pc:sldMk cId="4080298053" sldId="279"/>
            <ac:picMk id="6" creationId="{471C59CA-D96A-4709-93E7-9B0A5923A1F3}"/>
          </ac:picMkLst>
        </pc:picChg>
        <pc:picChg chg="del">
          <ac:chgData name="Rob Heathcote" userId="62419938-1f1d-43ca-9327-cfd6c1894440" providerId="ADAL" clId="{7624F55A-EC4B-4536-BEBE-E5D3CD48B47C}" dt="2020-03-10T08:25:58.205" v="164" actId="478"/>
          <ac:picMkLst>
            <pc:docMk/>
            <pc:sldMk cId="4080298053" sldId="279"/>
            <ac:picMk id="2050" creationId="{15EFB971-E860-4A5F-86E0-76C59302EBFB}"/>
          </ac:picMkLst>
        </pc:picChg>
      </pc:sldChg>
      <pc:sldChg chg="addSp delSp modSp">
        <pc:chgData name="Rob Heathcote" userId="62419938-1f1d-43ca-9327-cfd6c1894440" providerId="ADAL" clId="{7624F55A-EC4B-4536-BEBE-E5D3CD48B47C}" dt="2020-03-10T08:28:22.568" v="239"/>
        <pc:sldMkLst>
          <pc:docMk/>
          <pc:sldMk cId="2848832626" sldId="280"/>
        </pc:sldMkLst>
        <pc:picChg chg="add mod ord modCrop">
          <ac:chgData name="Rob Heathcote" userId="62419938-1f1d-43ca-9327-cfd6c1894440" providerId="ADAL" clId="{7624F55A-EC4B-4536-BEBE-E5D3CD48B47C}" dt="2020-03-10T08:28:15.484" v="238" actId="171"/>
          <ac:picMkLst>
            <pc:docMk/>
            <pc:sldMk cId="2848832626" sldId="280"/>
            <ac:picMk id="5" creationId="{F21990F2-E1BA-49B7-AE7F-D57C779CFEB6}"/>
          </ac:picMkLst>
        </pc:picChg>
        <pc:picChg chg="del">
          <ac:chgData name="Rob Heathcote" userId="62419938-1f1d-43ca-9327-cfd6c1894440" providerId="ADAL" clId="{7624F55A-EC4B-4536-BEBE-E5D3CD48B47C}" dt="2020-03-10T08:24:58.949" v="158" actId="478"/>
          <ac:picMkLst>
            <pc:docMk/>
            <pc:sldMk cId="2848832626" sldId="280"/>
            <ac:picMk id="7" creationId="{75B25169-BCD2-455F-B4DC-0B48C660725F}"/>
          </ac:picMkLst>
        </pc:picChg>
        <pc:picChg chg="add">
          <ac:chgData name="Rob Heathcote" userId="62419938-1f1d-43ca-9327-cfd6c1894440" providerId="ADAL" clId="{7624F55A-EC4B-4536-BEBE-E5D3CD48B47C}" dt="2020-03-10T08:28:22.568" v="239"/>
          <ac:picMkLst>
            <pc:docMk/>
            <pc:sldMk cId="2848832626" sldId="280"/>
            <ac:picMk id="8" creationId="{58086AEA-053E-4004-AA7C-F566B71F6403}"/>
          </ac:picMkLst>
        </pc:picChg>
        <pc:picChg chg="del">
          <ac:chgData name="Rob Heathcote" userId="62419938-1f1d-43ca-9327-cfd6c1894440" providerId="ADAL" clId="{7624F55A-EC4B-4536-BEBE-E5D3CD48B47C}" dt="2020-03-10T08:13:12.573" v="77" actId="478"/>
          <ac:picMkLst>
            <pc:docMk/>
            <pc:sldMk cId="2848832626" sldId="280"/>
            <ac:picMk id="6150" creationId="{88B4761F-328B-4DEB-9A47-8E9D010D31CA}"/>
          </ac:picMkLst>
        </pc:picChg>
      </pc:sldChg>
      <pc:sldChg chg="delSp">
        <pc:chgData name="Rob Heathcote" userId="62419938-1f1d-43ca-9327-cfd6c1894440" providerId="ADAL" clId="{7624F55A-EC4B-4536-BEBE-E5D3CD48B47C}" dt="2020-03-10T08:12:32.182" v="76" actId="478"/>
        <pc:sldMkLst>
          <pc:docMk/>
          <pc:sldMk cId="104800640" sldId="281"/>
        </pc:sldMkLst>
        <pc:spChg chg="del">
          <ac:chgData name="Rob Heathcote" userId="62419938-1f1d-43ca-9327-cfd6c1894440" providerId="ADAL" clId="{7624F55A-EC4B-4536-BEBE-E5D3CD48B47C}" dt="2020-03-10T08:12:32.182" v="76" actId="478"/>
          <ac:spMkLst>
            <pc:docMk/>
            <pc:sldMk cId="104800640" sldId="281"/>
            <ac:spMk id="4" creationId="{2C54ED87-6B73-44E8-9CBA-DD77D4FC1E7C}"/>
          </ac:spMkLst>
        </pc:spChg>
      </pc:sldChg>
      <pc:sldMasterChg chg="modSldLayout">
        <pc:chgData name="Rob Heathcote" userId="62419938-1f1d-43ca-9327-cfd6c1894440" providerId="ADAL" clId="{7624F55A-EC4B-4536-BEBE-E5D3CD48B47C}" dt="2020-03-10T08:12:18.558" v="74" actId="478"/>
        <pc:sldMasterMkLst>
          <pc:docMk/>
          <pc:sldMasterMk cId="3316734550" sldId="2147483648"/>
        </pc:sldMasterMkLst>
        <pc:sldLayoutChg chg="addSp delSp modSp">
          <pc:chgData name="Rob Heathcote" userId="62419938-1f1d-43ca-9327-cfd6c1894440" providerId="ADAL" clId="{7624F55A-EC4B-4536-BEBE-E5D3CD48B47C}" dt="2020-03-10T08:03:31.452" v="4" actId="962"/>
          <pc:sldLayoutMkLst>
            <pc:docMk/>
            <pc:sldMasterMk cId="3316734550" sldId="2147483648"/>
            <pc:sldLayoutMk cId="3886385901" sldId="2147483649"/>
          </pc:sldLayoutMkLst>
          <pc:spChg chg="del">
            <ac:chgData name="Rob Heathcote" userId="62419938-1f1d-43ca-9327-cfd6c1894440" providerId="ADAL" clId="{7624F55A-EC4B-4536-BEBE-E5D3CD48B47C}" dt="2020-03-10T08:03:22.889" v="0" actId="478"/>
            <ac:spMkLst>
              <pc:docMk/>
              <pc:sldMasterMk cId="3316734550" sldId="2147483648"/>
              <pc:sldLayoutMk cId="3886385901" sldId="2147483649"/>
              <ac:spMk id="10" creationId="{00000000-0000-0000-0000-000000000000}"/>
            </ac:spMkLst>
          </pc:spChg>
          <pc:spChg chg="del">
            <ac:chgData name="Rob Heathcote" userId="62419938-1f1d-43ca-9327-cfd6c1894440" providerId="ADAL" clId="{7624F55A-EC4B-4536-BEBE-E5D3CD48B47C}" dt="2020-03-10T08:03:22.889" v="0" actId="478"/>
            <ac:spMkLst>
              <pc:docMk/>
              <pc:sldMasterMk cId="3316734550" sldId="2147483648"/>
              <pc:sldLayoutMk cId="3886385901" sldId="2147483649"/>
              <ac:spMk id="20" creationId="{00000000-0000-0000-0000-000000000000}"/>
            </ac:spMkLst>
          </pc:spChg>
          <pc:spChg chg="del">
            <ac:chgData name="Rob Heathcote" userId="62419938-1f1d-43ca-9327-cfd6c1894440" providerId="ADAL" clId="{7624F55A-EC4B-4536-BEBE-E5D3CD48B47C}" dt="2020-03-10T08:03:22.889" v="0" actId="478"/>
            <ac:spMkLst>
              <pc:docMk/>
              <pc:sldMasterMk cId="3316734550" sldId="2147483648"/>
              <pc:sldLayoutMk cId="3886385901" sldId="2147483649"/>
              <ac:spMk id="21" creationId="{00000000-0000-0000-0000-000000000000}"/>
            </ac:spMkLst>
          </pc:spChg>
          <pc:spChg chg="del">
            <ac:chgData name="Rob Heathcote" userId="62419938-1f1d-43ca-9327-cfd6c1894440" providerId="ADAL" clId="{7624F55A-EC4B-4536-BEBE-E5D3CD48B47C}" dt="2020-03-10T08:03:22.889" v="0" actId="478"/>
            <ac:spMkLst>
              <pc:docMk/>
              <pc:sldMasterMk cId="3316734550" sldId="2147483648"/>
              <pc:sldLayoutMk cId="3886385901" sldId="2147483649"/>
              <ac:spMk id="24" creationId="{00000000-0000-0000-0000-000000000000}"/>
            </ac:spMkLst>
          </pc:spChg>
          <pc:picChg chg="add mod">
            <ac:chgData name="Rob Heathcote" userId="62419938-1f1d-43ca-9327-cfd6c1894440" providerId="ADAL" clId="{7624F55A-EC4B-4536-BEBE-E5D3CD48B47C}" dt="2020-03-10T08:03:31.452" v="4" actId="962"/>
            <ac:picMkLst>
              <pc:docMk/>
              <pc:sldMasterMk cId="3316734550" sldId="2147483648"/>
              <pc:sldLayoutMk cId="3886385901" sldId="2147483649"/>
              <ac:picMk id="3" creationId="{90D79972-1D78-4B93-86F2-49F1846CCBA9}"/>
            </ac:picMkLst>
          </pc:picChg>
          <pc:picChg chg="del">
            <ac:chgData name="Rob Heathcote" userId="62419938-1f1d-43ca-9327-cfd6c1894440" providerId="ADAL" clId="{7624F55A-EC4B-4536-BEBE-E5D3CD48B47C}" dt="2020-03-10T08:03:22.889" v="0" actId="478"/>
            <ac:picMkLst>
              <pc:docMk/>
              <pc:sldMasterMk cId="3316734550" sldId="2147483648"/>
              <pc:sldLayoutMk cId="3886385901" sldId="2147483649"/>
              <ac:picMk id="8" creationId="{00000000-0000-0000-0000-000000000000}"/>
            </ac:picMkLst>
          </pc:picChg>
          <pc:picChg chg="del">
            <ac:chgData name="Rob Heathcote" userId="62419938-1f1d-43ca-9327-cfd6c1894440" providerId="ADAL" clId="{7624F55A-EC4B-4536-BEBE-E5D3CD48B47C}" dt="2020-03-10T08:03:24.023" v="1" actId="478"/>
            <ac:picMkLst>
              <pc:docMk/>
              <pc:sldMasterMk cId="3316734550" sldId="2147483648"/>
              <pc:sldLayoutMk cId="3886385901" sldId="2147483649"/>
              <ac:picMk id="9" creationId="{00000000-0000-0000-0000-000000000000}"/>
            </ac:picMkLst>
          </pc:picChg>
          <pc:cxnChg chg="del">
            <ac:chgData name="Rob Heathcote" userId="62419938-1f1d-43ca-9327-cfd6c1894440" providerId="ADAL" clId="{7624F55A-EC4B-4536-BEBE-E5D3CD48B47C}" dt="2020-03-10T08:03:22.889" v="0" actId="478"/>
            <ac:cxnSpMkLst>
              <pc:docMk/>
              <pc:sldMasterMk cId="3316734550" sldId="2147483648"/>
              <pc:sldLayoutMk cId="3886385901" sldId="2147483649"/>
              <ac:cxnSpMk id="14" creationId="{00000000-0000-0000-0000-000000000000}"/>
            </ac:cxnSpMkLst>
          </pc:cxnChg>
        </pc:sldLayoutChg>
        <pc:sldLayoutChg chg="addSp delSp modSp">
          <pc:chgData name="Rob Heathcote" userId="62419938-1f1d-43ca-9327-cfd6c1894440" providerId="ADAL" clId="{7624F55A-EC4B-4536-BEBE-E5D3CD48B47C}" dt="2020-03-10T08:05:05.478" v="29" actId="20577"/>
          <pc:sldLayoutMkLst>
            <pc:docMk/>
            <pc:sldMasterMk cId="3316734550" sldId="2147483648"/>
            <pc:sldLayoutMk cId="2849720375" sldId="2147483652"/>
          </pc:sldLayoutMkLst>
          <pc:spChg chg="del">
            <ac:chgData name="Rob Heathcote" userId="62419938-1f1d-43ca-9327-cfd6c1894440" providerId="ADAL" clId="{7624F55A-EC4B-4536-BEBE-E5D3CD48B47C}" dt="2020-03-10T08:05:02.686" v="23" actId="478"/>
            <ac:spMkLst>
              <pc:docMk/>
              <pc:sldMasterMk cId="3316734550" sldId="2147483648"/>
              <pc:sldLayoutMk cId="2849720375" sldId="2147483652"/>
              <ac:spMk id="3" creationId="{00000000-0000-0000-0000-000000000000}"/>
            </ac:spMkLst>
          </pc:spChg>
          <pc:spChg chg="mod">
            <ac:chgData name="Rob Heathcote" userId="62419938-1f1d-43ca-9327-cfd6c1894440" providerId="ADAL" clId="{7624F55A-EC4B-4536-BEBE-E5D3CD48B47C}" dt="2020-03-10T08:04:31.651" v="19"/>
            <ac:spMkLst>
              <pc:docMk/>
              <pc:sldMasterMk cId="3316734550" sldId="2147483648"/>
              <pc:sldLayoutMk cId="2849720375" sldId="2147483652"/>
              <ac:spMk id="8" creationId="{00000000-0000-0000-0000-000000000000}"/>
            </ac:spMkLst>
          </pc:spChg>
          <pc:spChg chg="add mod">
            <ac:chgData name="Rob Heathcote" userId="62419938-1f1d-43ca-9327-cfd6c1894440" providerId="ADAL" clId="{7624F55A-EC4B-4536-BEBE-E5D3CD48B47C}" dt="2020-03-10T08:05:05.478" v="29" actId="20577"/>
            <ac:spMkLst>
              <pc:docMk/>
              <pc:sldMasterMk cId="3316734550" sldId="2147483648"/>
              <pc:sldLayoutMk cId="2849720375" sldId="2147483652"/>
              <ac:spMk id="11" creationId="{DE792332-0D8B-4D0F-BACD-CEA10A552FED}"/>
            </ac:spMkLst>
          </pc:spChg>
          <pc:picChg chg="del">
            <ac:chgData name="Rob Heathcote" userId="62419938-1f1d-43ca-9327-cfd6c1894440" providerId="ADAL" clId="{7624F55A-EC4B-4536-BEBE-E5D3CD48B47C}" dt="2020-03-10T08:05:02.686" v="23" actId="478"/>
            <ac:picMkLst>
              <pc:docMk/>
              <pc:sldMasterMk cId="3316734550" sldId="2147483648"/>
              <pc:sldLayoutMk cId="2849720375" sldId="2147483652"/>
              <ac:picMk id="9" creationId="{00000000-0000-0000-0000-000000000000}"/>
            </ac:picMkLst>
          </pc:picChg>
          <pc:picChg chg="add">
            <ac:chgData name="Rob Heathcote" userId="62419938-1f1d-43ca-9327-cfd6c1894440" providerId="ADAL" clId="{7624F55A-EC4B-4536-BEBE-E5D3CD48B47C}" dt="2020-03-10T08:05:02.951" v="24"/>
            <ac:picMkLst>
              <pc:docMk/>
              <pc:sldMasterMk cId="3316734550" sldId="2147483648"/>
              <pc:sldLayoutMk cId="2849720375" sldId="2147483652"/>
              <ac:picMk id="10" creationId="{2FBC2F8D-3F89-4D26-8C4E-31AC687CB25D}"/>
            </ac:picMkLst>
          </pc:picChg>
        </pc:sldLayoutChg>
        <pc:sldLayoutChg chg="addSp delSp modSp">
          <pc:chgData name="Rob Heathcote" userId="62419938-1f1d-43ca-9327-cfd6c1894440" providerId="ADAL" clId="{7624F55A-EC4B-4536-BEBE-E5D3CD48B47C}" dt="2020-03-10T08:05:12.418" v="31"/>
          <pc:sldLayoutMkLst>
            <pc:docMk/>
            <pc:sldMasterMk cId="3316734550" sldId="2147483648"/>
            <pc:sldLayoutMk cId="4180777422" sldId="2147483653"/>
          </pc:sldLayoutMkLst>
          <pc:spChg chg="add">
            <ac:chgData name="Rob Heathcote" userId="62419938-1f1d-43ca-9327-cfd6c1894440" providerId="ADAL" clId="{7624F55A-EC4B-4536-BEBE-E5D3CD48B47C}" dt="2020-03-10T08:05:12.418" v="31"/>
            <ac:spMkLst>
              <pc:docMk/>
              <pc:sldMasterMk cId="3316734550" sldId="2147483648"/>
              <pc:sldLayoutMk cId="4180777422" sldId="2147483653"/>
              <ac:spMk id="9" creationId="{80AF52B0-71FF-4CA8-B347-B2975381DBCD}"/>
            </ac:spMkLst>
          </pc:spChg>
          <pc:spChg chg="mod">
            <ac:chgData name="Rob Heathcote" userId="62419938-1f1d-43ca-9327-cfd6c1894440" providerId="ADAL" clId="{7624F55A-EC4B-4536-BEBE-E5D3CD48B47C}" dt="2020-03-10T08:04:30.252" v="18"/>
            <ac:spMkLst>
              <pc:docMk/>
              <pc:sldMasterMk cId="3316734550" sldId="2147483648"/>
              <pc:sldLayoutMk cId="4180777422" sldId="2147483653"/>
              <ac:spMk id="27" creationId="{00000000-0000-0000-0000-000000000000}"/>
            </ac:spMkLst>
          </pc:spChg>
          <pc:spChg chg="del">
            <ac:chgData name="Rob Heathcote" userId="62419938-1f1d-43ca-9327-cfd6c1894440" providerId="ADAL" clId="{7624F55A-EC4B-4536-BEBE-E5D3CD48B47C}" dt="2020-03-10T08:05:12.191" v="30" actId="478"/>
            <ac:spMkLst>
              <pc:docMk/>
              <pc:sldMasterMk cId="3316734550" sldId="2147483648"/>
              <pc:sldLayoutMk cId="4180777422" sldId="2147483653"/>
              <ac:spMk id="28" creationId="{00000000-0000-0000-0000-000000000000}"/>
            </ac:spMkLst>
          </pc:spChg>
          <pc:picChg chg="del">
            <ac:chgData name="Rob Heathcote" userId="62419938-1f1d-43ca-9327-cfd6c1894440" providerId="ADAL" clId="{7624F55A-EC4B-4536-BEBE-E5D3CD48B47C}" dt="2020-03-10T08:05:12.191" v="30" actId="478"/>
            <ac:picMkLst>
              <pc:docMk/>
              <pc:sldMasterMk cId="3316734550" sldId="2147483648"/>
              <pc:sldLayoutMk cId="4180777422" sldId="2147483653"/>
              <ac:picMk id="7" creationId="{00000000-0000-0000-0000-000000000000}"/>
            </ac:picMkLst>
          </pc:picChg>
          <pc:picChg chg="add">
            <ac:chgData name="Rob Heathcote" userId="62419938-1f1d-43ca-9327-cfd6c1894440" providerId="ADAL" clId="{7624F55A-EC4B-4536-BEBE-E5D3CD48B47C}" dt="2020-03-10T08:05:12.418" v="31"/>
            <ac:picMkLst>
              <pc:docMk/>
              <pc:sldMasterMk cId="3316734550" sldId="2147483648"/>
              <pc:sldLayoutMk cId="4180777422" sldId="2147483653"/>
              <ac:picMk id="8" creationId="{2CDD1C7C-4D26-4764-BA4A-DFC95FD25F15}"/>
            </ac:picMkLst>
          </pc:picChg>
        </pc:sldLayoutChg>
        <pc:sldLayoutChg chg="addSp delSp modSp">
          <pc:chgData name="Rob Heathcote" userId="62419938-1f1d-43ca-9327-cfd6c1894440" providerId="ADAL" clId="{7624F55A-EC4B-4536-BEBE-E5D3CD48B47C}" dt="2020-03-10T08:05:15.053" v="33"/>
          <pc:sldLayoutMkLst>
            <pc:docMk/>
            <pc:sldMasterMk cId="3316734550" sldId="2147483648"/>
            <pc:sldLayoutMk cId="2400860605" sldId="2147483655"/>
          </pc:sldLayoutMkLst>
          <pc:spChg chg="add">
            <ac:chgData name="Rob Heathcote" userId="62419938-1f1d-43ca-9327-cfd6c1894440" providerId="ADAL" clId="{7624F55A-EC4B-4536-BEBE-E5D3CD48B47C}" dt="2020-03-10T08:05:15.053" v="33"/>
            <ac:spMkLst>
              <pc:docMk/>
              <pc:sldMasterMk cId="3316734550" sldId="2147483648"/>
              <pc:sldLayoutMk cId="2400860605" sldId="2147483655"/>
              <ac:spMk id="9" creationId="{471B1337-B0FE-4764-8A67-6F29368C29FF}"/>
            </ac:spMkLst>
          </pc:spChg>
          <pc:spChg chg="mod">
            <ac:chgData name="Rob Heathcote" userId="62419938-1f1d-43ca-9327-cfd6c1894440" providerId="ADAL" clId="{7624F55A-EC4B-4536-BEBE-E5D3CD48B47C}" dt="2020-03-10T08:04:28.909" v="17"/>
            <ac:spMkLst>
              <pc:docMk/>
              <pc:sldMasterMk cId="3316734550" sldId="2147483648"/>
              <pc:sldLayoutMk cId="2400860605" sldId="2147483655"/>
              <ac:spMk id="26" creationId="{00000000-0000-0000-0000-000000000000}"/>
            </ac:spMkLst>
          </pc:spChg>
          <pc:spChg chg="del">
            <ac:chgData name="Rob Heathcote" userId="62419938-1f1d-43ca-9327-cfd6c1894440" providerId="ADAL" clId="{7624F55A-EC4B-4536-BEBE-E5D3CD48B47C}" dt="2020-03-10T08:05:14.822" v="32" actId="478"/>
            <ac:spMkLst>
              <pc:docMk/>
              <pc:sldMasterMk cId="3316734550" sldId="2147483648"/>
              <pc:sldLayoutMk cId="2400860605" sldId="2147483655"/>
              <ac:spMk id="27" creationId="{00000000-0000-0000-0000-000000000000}"/>
            </ac:spMkLst>
          </pc:spChg>
          <pc:picChg chg="del">
            <ac:chgData name="Rob Heathcote" userId="62419938-1f1d-43ca-9327-cfd6c1894440" providerId="ADAL" clId="{7624F55A-EC4B-4536-BEBE-E5D3CD48B47C}" dt="2020-03-10T08:05:14.822" v="32" actId="478"/>
            <ac:picMkLst>
              <pc:docMk/>
              <pc:sldMasterMk cId="3316734550" sldId="2147483648"/>
              <pc:sldLayoutMk cId="2400860605" sldId="2147483655"/>
              <ac:picMk id="7" creationId="{00000000-0000-0000-0000-000000000000}"/>
            </ac:picMkLst>
          </pc:picChg>
          <pc:picChg chg="add">
            <ac:chgData name="Rob Heathcote" userId="62419938-1f1d-43ca-9327-cfd6c1894440" providerId="ADAL" clId="{7624F55A-EC4B-4536-BEBE-E5D3CD48B47C}" dt="2020-03-10T08:05:15.053" v="33"/>
            <ac:picMkLst>
              <pc:docMk/>
              <pc:sldMasterMk cId="3316734550" sldId="2147483648"/>
              <pc:sldLayoutMk cId="2400860605" sldId="2147483655"/>
              <ac:picMk id="8" creationId="{F49E5A5D-596B-4413-BCAA-7E13D4C769AF}"/>
            </ac:picMkLst>
          </pc:picChg>
        </pc:sldLayoutChg>
        <pc:sldLayoutChg chg="addSp delSp modSp">
          <pc:chgData name="Rob Heathcote" userId="62419938-1f1d-43ca-9327-cfd6c1894440" providerId="ADAL" clId="{7624F55A-EC4B-4536-BEBE-E5D3CD48B47C}" dt="2020-03-10T08:05:17.522" v="35"/>
          <pc:sldLayoutMkLst>
            <pc:docMk/>
            <pc:sldMasterMk cId="3316734550" sldId="2147483648"/>
            <pc:sldLayoutMk cId="3315833090" sldId="2147483656"/>
          </pc:sldLayoutMkLst>
          <pc:spChg chg="add">
            <ac:chgData name="Rob Heathcote" userId="62419938-1f1d-43ca-9327-cfd6c1894440" providerId="ADAL" clId="{7624F55A-EC4B-4536-BEBE-E5D3CD48B47C}" dt="2020-03-10T08:05:17.522" v="35"/>
            <ac:spMkLst>
              <pc:docMk/>
              <pc:sldMasterMk cId="3316734550" sldId="2147483648"/>
              <pc:sldLayoutMk cId="3315833090" sldId="2147483656"/>
              <ac:spMk id="8" creationId="{8F2116D1-E549-48F3-ACCB-3279561FA168}"/>
            </ac:spMkLst>
          </pc:spChg>
          <pc:spChg chg="mod">
            <ac:chgData name="Rob Heathcote" userId="62419938-1f1d-43ca-9327-cfd6c1894440" providerId="ADAL" clId="{7624F55A-EC4B-4536-BEBE-E5D3CD48B47C}" dt="2020-03-10T08:04:27.488" v="16"/>
            <ac:spMkLst>
              <pc:docMk/>
              <pc:sldMasterMk cId="3316734550" sldId="2147483648"/>
              <pc:sldLayoutMk cId="3315833090" sldId="2147483656"/>
              <ac:spMk id="25" creationId="{00000000-0000-0000-0000-000000000000}"/>
            </ac:spMkLst>
          </pc:spChg>
          <pc:spChg chg="del">
            <ac:chgData name="Rob Heathcote" userId="62419938-1f1d-43ca-9327-cfd6c1894440" providerId="ADAL" clId="{7624F55A-EC4B-4536-BEBE-E5D3CD48B47C}" dt="2020-03-10T08:05:17.254" v="34" actId="478"/>
            <ac:spMkLst>
              <pc:docMk/>
              <pc:sldMasterMk cId="3316734550" sldId="2147483648"/>
              <pc:sldLayoutMk cId="3315833090" sldId="2147483656"/>
              <ac:spMk id="26" creationId="{00000000-0000-0000-0000-000000000000}"/>
            </ac:spMkLst>
          </pc:spChg>
          <pc:picChg chg="del">
            <ac:chgData name="Rob Heathcote" userId="62419938-1f1d-43ca-9327-cfd6c1894440" providerId="ADAL" clId="{7624F55A-EC4B-4536-BEBE-E5D3CD48B47C}" dt="2020-03-10T08:05:17.254" v="34" actId="478"/>
            <ac:picMkLst>
              <pc:docMk/>
              <pc:sldMasterMk cId="3316734550" sldId="2147483648"/>
              <pc:sldLayoutMk cId="3315833090" sldId="2147483656"/>
              <ac:picMk id="6" creationId="{00000000-0000-0000-0000-000000000000}"/>
            </ac:picMkLst>
          </pc:picChg>
          <pc:picChg chg="add">
            <ac:chgData name="Rob Heathcote" userId="62419938-1f1d-43ca-9327-cfd6c1894440" providerId="ADAL" clId="{7624F55A-EC4B-4536-BEBE-E5D3CD48B47C}" dt="2020-03-10T08:05:17.522" v="35"/>
            <ac:picMkLst>
              <pc:docMk/>
              <pc:sldMasterMk cId="3316734550" sldId="2147483648"/>
              <pc:sldLayoutMk cId="3315833090" sldId="2147483656"/>
              <ac:picMk id="7" creationId="{FC7DA4C8-9C3D-4123-AEFC-9CE207D135A5}"/>
            </ac:picMkLst>
          </pc:picChg>
        </pc:sldLayoutChg>
        <pc:sldLayoutChg chg="addSp delSp modSp setBg">
          <pc:chgData name="Rob Heathcote" userId="62419938-1f1d-43ca-9327-cfd6c1894440" providerId="ADAL" clId="{7624F55A-EC4B-4536-BEBE-E5D3CD48B47C}" dt="2020-03-10T08:06:08.485" v="40" actId="14100"/>
          <pc:sldLayoutMkLst>
            <pc:docMk/>
            <pc:sldMasterMk cId="3316734550" sldId="2147483648"/>
            <pc:sldLayoutMk cId="393927180" sldId="2147483664"/>
          </pc:sldLayoutMkLst>
          <pc:spChg chg="mod">
            <ac:chgData name="Rob Heathcote" userId="62419938-1f1d-43ca-9327-cfd6c1894440" providerId="ADAL" clId="{7624F55A-EC4B-4536-BEBE-E5D3CD48B47C}" dt="2020-03-10T08:04:40.974" v="20" actId="207"/>
            <ac:spMkLst>
              <pc:docMk/>
              <pc:sldMasterMk cId="3316734550" sldId="2147483648"/>
              <pc:sldLayoutMk cId="393927180" sldId="2147483664"/>
              <ac:spMk id="10" creationId="{00000000-0000-0000-0000-000000000000}"/>
            </ac:spMkLst>
          </pc:spChg>
          <pc:picChg chg="add del">
            <ac:chgData name="Rob Heathcote" userId="62419938-1f1d-43ca-9327-cfd6c1894440" providerId="ADAL" clId="{7624F55A-EC4B-4536-BEBE-E5D3CD48B47C}" dt="2020-03-10T08:04:04.806" v="9" actId="478"/>
            <ac:picMkLst>
              <pc:docMk/>
              <pc:sldMasterMk cId="3316734550" sldId="2147483648"/>
              <pc:sldLayoutMk cId="393927180" sldId="2147483664"/>
              <ac:picMk id="5" creationId="{4A8C92EF-DFDD-4C0F-A96A-E4C714EDFB63}"/>
            </ac:picMkLst>
          </pc:picChg>
          <pc:cxnChg chg="mod">
            <ac:chgData name="Rob Heathcote" userId="62419938-1f1d-43ca-9327-cfd6c1894440" providerId="ADAL" clId="{7624F55A-EC4B-4536-BEBE-E5D3CD48B47C}" dt="2020-03-10T08:06:08.485" v="40" actId="14100"/>
            <ac:cxnSpMkLst>
              <pc:docMk/>
              <pc:sldMasterMk cId="3316734550" sldId="2147483648"/>
              <pc:sldLayoutMk cId="393927180" sldId="2147483664"/>
              <ac:cxnSpMk id="9" creationId="{00000000-0000-0000-0000-000000000000}"/>
            </ac:cxnSpMkLst>
          </pc:cxnChg>
        </pc:sldLayoutChg>
        <pc:sldLayoutChg chg="addSp delSp modSp">
          <pc:chgData name="Rob Heathcote" userId="62419938-1f1d-43ca-9327-cfd6c1894440" providerId="ADAL" clId="{7624F55A-EC4B-4536-BEBE-E5D3CD48B47C}" dt="2020-03-10T08:05:20.381" v="37"/>
          <pc:sldLayoutMkLst>
            <pc:docMk/>
            <pc:sldMasterMk cId="3316734550" sldId="2147483648"/>
            <pc:sldLayoutMk cId="78951202" sldId="2147483665"/>
          </pc:sldLayoutMkLst>
          <pc:spChg chg="mod">
            <ac:chgData name="Rob Heathcote" userId="62419938-1f1d-43ca-9327-cfd6c1894440" providerId="ADAL" clId="{7624F55A-EC4B-4536-BEBE-E5D3CD48B47C}" dt="2020-03-10T08:04:22.777" v="15" actId="20577"/>
            <ac:spMkLst>
              <pc:docMk/>
              <pc:sldMasterMk cId="3316734550" sldId="2147483648"/>
              <pc:sldLayoutMk cId="78951202" sldId="2147483665"/>
              <ac:spMk id="8" creationId="{00000000-0000-0000-0000-000000000000}"/>
            </ac:spMkLst>
          </pc:spChg>
          <pc:spChg chg="add">
            <ac:chgData name="Rob Heathcote" userId="62419938-1f1d-43ca-9327-cfd6c1894440" providerId="ADAL" clId="{7624F55A-EC4B-4536-BEBE-E5D3CD48B47C}" dt="2020-03-10T08:05:20.381" v="37"/>
            <ac:spMkLst>
              <pc:docMk/>
              <pc:sldMasterMk cId="3316734550" sldId="2147483648"/>
              <pc:sldLayoutMk cId="78951202" sldId="2147483665"/>
              <ac:spMk id="9" creationId="{40C0086F-3412-4B9E-93F6-E64240E79B2B}"/>
            </ac:spMkLst>
          </pc:spChg>
          <pc:spChg chg="del">
            <ac:chgData name="Rob Heathcote" userId="62419938-1f1d-43ca-9327-cfd6c1894440" providerId="ADAL" clId="{7624F55A-EC4B-4536-BEBE-E5D3CD48B47C}" dt="2020-03-10T08:05:20.150" v="36" actId="478"/>
            <ac:spMkLst>
              <pc:docMk/>
              <pc:sldMasterMk cId="3316734550" sldId="2147483648"/>
              <pc:sldLayoutMk cId="78951202" sldId="2147483665"/>
              <ac:spMk id="28" creationId="{00000000-0000-0000-0000-000000000000}"/>
            </ac:spMkLst>
          </pc:spChg>
          <pc:picChg chg="add">
            <ac:chgData name="Rob Heathcote" userId="62419938-1f1d-43ca-9327-cfd6c1894440" providerId="ADAL" clId="{7624F55A-EC4B-4536-BEBE-E5D3CD48B47C}" dt="2020-03-10T08:05:20.381" v="37"/>
            <ac:picMkLst>
              <pc:docMk/>
              <pc:sldMasterMk cId="3316734550" sldId="2147483648"/>
              <pc:sldLayoutMk cId="78951202" sldId="2147483665"/>
              <ac:picMk id="6" creationId="{5EE2D977-6F16-4376-BD59-07DBBB7F4A8F}"/>
            </ac:picMkLst>
          </pc:picChg>
          <pc:picChg chg="del">
            <ac:chgData name="Rob Heathcote" userId="62419938-1f1d-43ca-9327-cfd6c1894440" providerId="ADAL" clId="{7624F55A-EC4B-4536-BEBE-E5D3CD48B47C}" dt="2020-03-10T08:05:20.150" v="36" actId="478"/>
            <ac:picMkLst>
              <pc:docMk/>
              <pc:sldMasterMk cId="3316734550" sldId="2147483648"/>
              <pc:sldLayoutMk cId="78951202" sldId="2147483665"/>
              <ac:picMk id="7" creationId="{00000000-0000-0000-0000-000000000000}"/>
            </ac:picMkLst>
          </pc:picChg>
        </pc:sldLayoutChg>
        <pc:sldLayoutChg chg="addSp delSp modSp setBg">
          <pc:chgData name="Rob Heathcote" userId="62419938-1f1d-43ca-9327-cfd6c1894440" providerId="ADAL" clId="{7624F55A-EC4B-4536-BEBE-E5D3CD48B47C}" dt="2020-03-10T08:04:46.744" v="22" actId="478"/>
          <pc:sldLayoutMkLst>
            <pc:docMk/>
            <pc:sldMasterMk cId="3316734550" sldId="2147483648"/>
            <pc:sldLayoutMk cId="1504358022" sldId="2147483666"/>
          </pc:sldLayoutMkLst>
          <pc:spChg chg="mod">
            <ac:chgData name="Rob Heathcote" userId="62419938-1f1d-43ca-9327-cfd6c1894440" providerId="ADAL" clId="{7624F55A-EC4B-4536-BEBE-E5D3CD48B47C}" dt="2020-03-10T08:04:44.728" v="21" actId="207"/>
            <ac:spMkLst>
              <pc:docMk/>
              <pc:sldMasterMk cId="3316734550" sldId="2147483648"/>
              <pc:sldLayoutMk cId="1504358022" sldId="2147483666"/>
              <ac:spMk id="10" creationId="{00000000-0000-0000-0000-000000000000}"/>
            </ac:spMkLst>
          </pc:spChg>
          <pc:picChg chg="add del">
            <ac:chgData name="Rob Heathcote" userId="62419938-1f1d-43ca-9327-cfd6c1894440" providerId="ADAL" clId="{7624F55A-EC4B-4536-BEBE-E5D3CD48B47C}" dt="2020-03-10T08:04:46.744" v="22" actId="478"/>
            <ac:picMkLst>
              <pc:docMk/>
              <pc:sldMasterMk cId="3316734550" sldId="2147483648"/>
              <pc:sldLayoutMk cId="1504358022" sldId="2147483666"/>
              <ac:picMk id="1026" creationId="{819DDE15-C85E-47CA-8B06-18EA10518D28}"/>
            </ac:picMkLst>
          </pc:picChg>
        </pc:sldLayoutChg>
        <pc:sldLayoutChg chg="addSp delSp">
          <pc:chgData name="Rob Heathcote" userId="62419938-1f1d-43ca-9327-cfd6c1894440" providerId="ADAL" clId="{7624F55A-EC4B-4536-BEBE-E5D3CD48B47C}" dt="2020-03-10T08:12:18.558" v="74" actId="478"/>
          <pc:sldLayoutMkLst>
            <pc:docMk/>
            <pc:sldMasterMk cId="3316734550" sldId="2147483648"/>
            <pc:sldLayoutMk cId="2777079279" sldId="2147483667"/>
          </pc:sldLayoutMkLst>
          <pc:picChg chg="del">
            <ac:chgData name="Rob Heathcote" userId="62419938-1f1d-43ca-9327-cfd6c1894440" providerId="ADAL" clId="{7624F55A-EC4B-4536-BEBE-E5D3CD48B47C}" dt="2020-03-10T08:12:18.558" v="74" actId="478"/>
            <ac:picMkLst>
              <pc:docMk/>
              <pc:sldMasterMk cId="3316734550" sldId="2147483648"/>
              <pc:sldLayoutMk cId="2777079279" sldId="2147483667"/>
              <ac:picMk id="6" creationId="{00000000-0000-0000-0000-000000000000}"/>
            </ac:picMkLst>
          </pc:picChg>
          <pc:picChg chg="add">
            <ac:chgData name="Rob Heathcote" userId="62419938-1f1d-43ca-9327-cfd6c1894440" providerId="ADAL" clId="{7624F55A-EC4B-4536-BEBE-E5D3CD48B47C}" dt="2020-03-10T08:05:34.832" v="38"/>
            <ac:picMkLst>
              <pc:docMk/>
              <pc:sldMasterMk cId="3316734550" sldId="2147483648"/>
              <pc:sldLayoutMk cId="2777079279" sldId="2147483667"/>
              <ac:picMk id="9" creationId="{2A9D23ED-1231-40B3-AFDB-76E9B7AC9572}"/>
            </ac:picMkLst>
          </pc:picChg>
        </pc:sldLayoutChg>
      </pc:sldMasterChg>
    </pc:docChg>
  </pc:docChgLst>
  <pc:docChgLst>
    <pc:chgData name="James Franklin" userId="cf915d05-507f-491f-b4a6-b2aa085ee4b1" providerId="ADAL" clId="{D3FF8336-ED79-4E1F-B337-139C90FD7A67}"/>
    <pc:docChg chg="modSld">
      <pc:chgData name="James Franklin" userId="cf915d05-507f-491f-b4a6-b2aa085ee4b1" providerId="ADAL" clId="{D3FF8336-ED79-4E1F-B337-139C90FD7A67}" dt="2020-05-28T09:29:28.532" v="89" actId="14100"/>
      <pc:docMkLst>
        <pc:docMk/>
      </pc:docMkLst>
      <pc:sldChg chg="modSp mod">
        <pc:chgData name="James Franklin" userId="cf915d05-507f-491f-b4a6-b2aa085ee4b1" providerId="ADAL" clId="{D3FF8336-ED79-4E1F-B337-139C90FD7A67}" dt="2020-05-28T09:29:28.532" v="89" actId="14100"/>
        <pc:sldMkLst>
          <pc:docMk/>
          <pc:sldMk cId="3225159349" sldId="265"/>
        </pc:sldMkLst>
        <pc:spChg chg="mod">
          <ac:chgData name="James Franklin" userId="cf915d05-507f-491f-b4a6-b2aa085ee4b1" providerId="ADAL" clId="{D3FF8336-ED79-4E1F-B337-139C90FD7A67}" dt="2020-05-28T09:29:16.413" v="87" actId="20577"/>
          <ac:spMkLst>
            <pc:docMk/>
            <pc:sldMk cId="3225159349" sldId="265"/>
            <ac:spMk id="3" creationId="{8527BA25-C1DE-4A24-BEED-4025C2351C03}"/>
          </ac:spMkLst>
        </pc:spChg>
        <pc:picChg chg="mod">
          <ac:chgData name="James Franklin" userId="cf915d05-507f-491f-b4a6-b2aa085ee4b1" providerId="ADAL" clId="{D3FF8336-ED79-4E1F-B337-139C90FD7A67}" dt="2020-05-28T09:29:28.532" v="89" actId="14100"/>
          <ac:picMkLst>
            <pc:docMk/>
            <pc:sldMk cId="3225159349" sldId="265"/>
            <ac:picMk id="5"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19/10/2021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455EB52-045C-433B-AFDE-2055457EB5A1}" type="slidenum">
              <a:rPr lang="en-GB" smtClean="0"/>
              <a:t>3</a:t>
            </a:fld>
            <a:endParaRPr lang="en-GB"/>
          </a:p>
        </p:txBody>
      </p:sp>
    </p:spTree>
    <p:extLst>
      <p:ext uri="{BB962C8B-B14F-4D97-AF65-F5344CB8AC3E}">
        <p14:creationId xmlns:p14="http://schemas.microsoft.com/office/powerpoint/2010/main" val="2761647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Slide Image Placeholder 1"/>
          <p:cNvSpPr>
            <a:spLocks noGrp="1" noRot="1" noChangeAspect="1" noTextEdit="1"/>
          </p:cNvSpPr>
          <p:nvPr>
            <p:ph type="sldImg"/>
          </p:nvPr>
        </p:nvSpPr>
        <p:spPr>
          <a:ln/>
        </p:spPr>
      </p:sp>
      <p:sp>
        <p:nvSpPr>
          <p:cNvPr id="569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34532" name="Slide Number Placeholder 3"/>
          <p:cNvSpPr>
            <a:spLocks noGrp="1"/>
          </p:cNvSpPr>
          <p:nvPr>
            <p:ph type="sldNum" sz="quarter" idx="5"/>
          </p:nvPr>
        </p:nvSpPr>
        <p:spPr/>
        <p:txBody>
          <a:bodyPr/>
          <a:lstStyle/>
          <a:p>
            <a:pPr>
              <a:defRPr/>
            </a:pPr>
            <a:fld id="{A84DDF60-1049-47DA-9378-2111CC63725D}" type="slidenum">
              <a:rPr lang="en-GB" smtClean="0"/>
              <a:pPr>
                <a:defRPr/>
              </a:pPr>
              <a:t>12</a:t>
            </a:fld>
            <a:endParaRPr lang="en-GB"/>
          </a:p>
        </p:txBody>
      </p:sp>
    </p:spTree>
    <p:extLst>
      <p:ext uri="{BB962C8B-B14F-4D97-AF65-F5344CB8AC3E}">
        <p14:creationId xmlns:p14="http://schemas.microsoft.com/office/powerpoint/2010/main" val="3598360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Slide Image Placeholder 1"/>
          <p:cNvSpPr>
            <a:spLocks noGrp="1" noRot="1" noChangeAspect="1" noTextEdit="1"/>
          </p:cNvSpPr>
          <p:nvPr>
            <p:ph type="sldImg"/>
          </p:nvPr>
        </p:nvSpPr>
        <p:spPr>
          <a:ln/>
        </p:spPr>
      </p:sp>
      <p:sp>
        <p:nvSpPr>
          <p:cNvPr id="571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36580" name="Slide Number Placeholder 3"/>
          <p:cNvSpPr>
            <a:spLocks noGrp="1"/>
          </p:cNvSpPr>
          <p:nvPr>
            <p:ph type="sldNum" sz="quarter" idx="5"/>
          </p:nvPr>
        </p:nvSpPr>
        <p:spPr/>
        <p:txBody>
          <a:bodyPr/>
          <a:lstStyle/>
          <a:p>
            <a:pPr>
              <a:defRPr/>
            </a:pPr>
            <a:fld id="{16B8C36D-CF9A-4269-BB18-D1C8B4DBCD0B}" type="slidenum">
              <a:rPr lang="en-GB" smtClean="0"/>
              <a:pPr>
                <a:defRPr/>
              </a:pPr>
              <a:t>13</a:t>
            </a:fld>
            <a:endParaRPr lang="en-GB"/>
          </a:p>
        </p:txBody>
      </p:sp>
    </p:spTree>
    <p:extLst>
      <p:ext uri="{BB962C8B-B14F-4D97-AF65-F5344CB8AC3E}">
        <p14:creationId xmlns:p14="http://schemas.microsoft.com/office/powerpoint/2010/main" val="1023436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Slide Image Placeholder 1"/>
          <p:cNvSpPr>
            <a:spLocks noGrp="1" noRot="1" noChangeAspect="1" noTextEdit="1"/>
          </p:cNvSpPr>
          <p:nvPr>
            <p:ph type="sldImg"/>
          </p:nvPr>
        </p:nvSpPr>
        <p:spPr>
          <a:ln/>
        </p:spPr>
      </p:sp>
      <p:sp>
        <p:nvSpPr>
          <p:cNvPr id="571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36580" name="Slide Number Placeholder 3"/>
          <p:cNvSpPr>
            <a:spLocks noGrp="1"/>
          </p:cNvSpPr>
          <p:nvPr>
            <p:ph type="sldNum" sz="quarter" idx="5"/>
          </p:nvPr>
        </p:nvSpPr>
        <p:spPr/>
        <p:txBody>
          <a:bodyPr/>
          <a:lstStyle/>
          <a:p>
            <a:pPr>
              <a:defRPr/>
            </a:pPr>
            <a:fld id="{16B8C36D-CF9A-4269-BB18-D1C8B4DBCD0B}" type="slidenum">
              <a:rPr lang="en-GB" smtClean="0"/>
              <a:pPr>
                <a:defRPr/>
              </a:pPr>
              <a:t>14</a:t>
            </a:fld>
            <a:endParaRPr lang="en-GB"/>
          </a:p>
        </p:txBody>
      </p:sp>
    </p:spTree>
    <p:extLst>
      <p:ext uri="{BB962C8B-B14F-4D97-AF65-F5344CB8AC3E}">
        <p14:creationId xmlns:p14="http://schemas.microsoft.com/office/powerpoint/2010/main" val="2931632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455EB52-045C-433B-AFDE-2055457EB5A1}" type="slidenum">
              <a:rPr lang="en-GB" smtClean="0"/>
              <a:t>15</a:t>
            </a:fld>
            <a:endParaRPr lang="en-GB"/>
          </a:p>
        </p:txBody>
      </p:sp>
    </p:spTree>
    <p:extLst>
      <p:ext uri="{BB962C8B-B14F-4D97-AF65-F5344CB8AC3E}">
        <p14:creationId xmlns:p14="http://schemas.microsoft.com/office/powerpoint/2010/main" val="401068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455EB52-045C-433B-AFDE-2055457EB5A1}" type="slidenum">
              <a:rPr lang="en-GB" smtClean="0"/>
              <a:t>16</a:t>
            </a:fld>
            <a:endParaRPr lang="en-GB"/>
          </a:p>
        </p:txBody>
      </p:sp>
    </p:spTree>
    <p:extLst>
      <p:ext uri="{BB962C8B-B14F-4D97-AF65-F5344CB8AC3E}">
        <p14:creationId xmlns:p14="http://schemas.microsoft.com/office/powerpoint/2010/main" val="2697825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455EB52-045C-433B-AFDE-2055457EB5A1}" type="slidenum">
              <a:rPr lang="en-GB" smtClean="0"/>
              <a:t>17</a:t>
            </a:fld>
            <a:endParaRPr lang="en-GB"/>
          </a:p>
        </p:txBody>
      </p:sp>
    </p:spTree>
    <p:extLst>
      <p:ext uri="{BB962C8B-B14F-4D97-AF65-F5344CB8AC3E}">
        <p14:creationId xmlns:p14="http://schemas.microsoft.com/office/powerpoint/2010/main" val="3819954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455EB52-045C-433B-AFDE-2055457EB5A1}" type="slidenum">
              <a:rPr lang="en-GB" smtClean="0"/>
              <a:t>18</a:t>
            </a:fld>
            <a:endParaRPr lang="en-GB"/>
          </a:p>
        </p:txBody>
      </p:sp>
    </p:spTree>
    <p:extLst>
      <p:ext uri="{BB962C8B-B14F-4D97-AF65-F5344CB8AC3E}">
        <p14:creationId xmlns:p14="http://schemas.microsoft.com/office/powerpoint/2010/main" val="528339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Slide Image Placeholder 1"/>
          <p:cNvSpPr>
            <a:spLocks noGrp="1" noRot="1" noChangeAspect="1" noTextEdit="1"/>
          </p:cNvSpPr>
          <p:nvPr>
            <p:ph type="sldImg"/>
          </p:nvPr>
        </p:nvSpPr>
        <p:spPr>
          <a:ln/>
        </p:spPr>
      </p:sp>
      <p:sp>
        <p:nvSpPr>
          <p:cNvPr id="570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35556" name="Slide Number Placeholder 3"/>
          <p:cNvSpPr>
            <a:spLocks noGrp="1"/>
          </p:cNvSpPr>
          <p:nvPr>
            <p:ph type="sldNum" sz="quarter" idx="5"/>
          </p:nvPr>
        </p:nvSpPr>
        <p:spPr/>
        <p:txBody>
          <a:bodyPr/>
          <a:lstStyle/>
          <a:p>
            <a:pPr>
              <a:defRPr/>
            </a:pPr>
            <a:fld id="{29802AAA-3D65-4F32-85ED-6DAB77AC3681}" type="slidenum">
              <a:rPr lang="en-GB" smtClean="0"/>
              <a:pPr>
                <a:defRPr/>
              </a:pPr>
              <a:t>19</a:t>
            </a:fld>
            <a:endParaRPr lang="en-GB"/>
          </a:p>
        </p:txBody>
      </p:sp>
    </p:spTree>
    <p:extLst>
      <p:ext uri="{BB962C8B-B14F-4D97-AF65-F5344CB8AC3E}">
        <p14:creationId xmlns:p14="http://schemas.microsoft.com/office/powerpoint/2010/main" val="504377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Slide Image Placeholder 1"/>
          <p:cNvSpPr>
            <a:spLocks noGrp="1" noRot="1" noChangeAspect="1" noTextEdit="1"/>
          </p:cNvSpPr>
          <p:nvPr>
            <p:ph type="sldImg"/>
          </p:nvPr>
        </p:nvSpPr>
        <p:spPr>
          <a:ln/>
        </p:spPr>
      </p:sp>
      <p:sp>
        <p:nvSpPr>
          <p:cNvPr id="570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35556" name="Slide Number Placeholder 3"/>
          <p:cNvSpPr>
            <a:spLocks noGrp="1"/>
          </p:cNvSpPr>
          <p:nvPr>
            <p:ph type="sldNum" sz="quarter" idx="5"/>
          </p:nvPr>
        </p:nvSpPr>
        <p:spPr/>
        <p:txBody>
          <a:bodyPr/>
          <a:lstStyle/>
          <a:p>
            <a:pPr>
              <a:defRPr/>
            </a:pPr>
            <a:fld id="{29802AAA-3D65-4F32-85ED-6DAB77AC3681}" type="slidenum">
              <a:rPr lang="en-GB" smtClean="0"/>
              <a:pPr>
                <a:defRPr/>
              </a:pPr>
              <a:t>20</a:t>
            </a:fld>
            <a:endParaRPr lang="en-GB"/>
          </a:p>
        </p:txBody>
      </p:sp>
    </p:spTree>
    <p:extLst>
      <p:ext uri="{BB962C8B-B14F-4D97-AF65-F5344CB8AC3E}">
        <p14:creationId xmlns:p14="http://schemas.microsoft.com/office/powerpoint/2010/main" val="3421627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455EB52-045C-433B-AFDE-2055457EB5A1}" type="slidenum">
              <a:rPr lang="en-GB" smtClean="0"/>
              <a:t>21</a:t>
            </a:fld>
            <a:endParaRPr lang="en-GB"/>
          </a:p>
        </p:txBody>
      </p:sp>
    </p:spTree>
    <p:extLst>
      <p:ext uri="{BB962C8B-B14F-4D97-AF65-F5344CB8AC3E}">
        <p14:creationId xmlns:p14="http://schemas.microsoft.com/office/powerpoint/2010/main" val="368182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455EB52-045C-433B-AFDE-2055457EB5A1}" type="slidenum">
              <a:rPr lang="en-GB" smtClean="0"/>
              <a:t>4</a:t>
            </a:fld>
            <a:endParaRPr lang="en-GB"/>
          </a:p>
        </p:txBody>
      </p:sp>
    </p:spTree>
    <p:extLst>
      <p:ext uri="{BB962C8B-B14F-4D97-AF65-F5344CB8AC3E}">
        <p14:creationId xmlns:p14="http://schemas.microsoft.com/office/powerpoint/2010/main" val="2803181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455EB52-045C-433B-AFDE-2055457EB5A1}" type="slidenum">
              <a:rPr lang="en-GB" smtClean="0"/>
              <a:t>26</a:t>
            </a:fld>
            <a:endParaRPr lang="en-GB"/>
          </a:p>
        </p:txBody>
      </p:sp>
    </p:spTree>
    <p:extLst>
      <p:ext uri="{BB962C8B-B14F-4D97-AF65-F5344CB8AC3E}">
        <p14:creationId xmlns:p14="http://schemas.microsoft.com/office/powerpoint/2010/main" val="2588276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455EB52-045C-433B-AFDE-2055457EB5A1}" type="slidenum">
              <a:rPr lang="en-GB" smtClean="0"/>
              <a:t>27</a:t>
            </a:fld>
            <a:endParaRPr lang="en-GB"/>
          </a:p>
        </p:txBody>
      </p:sp>
    </p:spTree>
    <p:extLst>
      <p:ext uri="{BB962C8B-B14F-4D97-AF65-F5344CB8AC3E}">
        <p14:creationId xmlns:p14="http://schemas.microsoft.com/office/powerpoint/2010/main" val="25790197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455EB52-045C-433B-AFDE-2055457EB5A1}" type="slidenum">
              <a:rPr lang="en-GB" smtClean="0"/>
              <a:t>28</a:t>
            </a:fld>
            <a:endParaRPr lang="en-GB"/>
          </a:p>
        </p:txBody>
      </p:sp>
    </p:spTree>
    <p:extLst>
      <p:ext uri="{BB962C8B-B14F-4D97-AF65-F5344CB8AC3E}">
        <p14:creationId xmlns:p14="http://schemas.microsoft.com/office/powerpoint/2010/main" val="4160678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455EB52-045C-433B-AFDE-2055457EB5A1}" type="slidenum">
              <a:rPr lang="en-GB" smtClean="0"/>
              <a:t>5</a:t>
            </a:fld>
            <a:endParaRPr lang="en-GB"/>
          </a:p>
        </p:txBody>
      </p:sp>
    </p:spTree>
    <p:extLst>
      <p:ext uri="{BB962C8B-B14F-4D97-AF65-F5344CB8AC3E}">
        <p14:creationId xmlns:p14="http://schemas.microsoft.com/office/powerpoint/2010/main" val="3526107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455EB52-045C-433B-AFDE-2055457EB5A1}" type="slidenum">
              <a:rPr lang="en-GB" smtClean="0"/>
              <a:t>6</a:t>
            </a:fld>
            <a:endParaRPr lang="en-GB"/>
          </a:p>
        </p:txBody>
      </p:sp>
    </p:spTree>
    <p:extLst>
      <p:ext uri="{BB962C8B-B14F-4D97-AF65-F5344CB8AC3E}">
        <p14:creationId xmlns:p14="http://schemas.microsoft.com/office/powerpoint/2010/main" val="3575888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455EB52-045C-433B-AFDE-2055457EB5A1}" type="slidenum">
              <a:rPr lang="en-GB" smtClean="0"/>
              <a:t>7</a:t>
            </a:fld>
            <a:endParaRPr lang="en-GB"/>
          </a:p>
        </p:txBody>
      </p:sp>
    </p:spTree>
    <p:extLst>
      <p:ext uri="{BB962C8B-B14F-4D97-AF65-F5344CB8AC3E}">
        <p14:creationId xmlns:p14="http://schemas.microsoft.com/office/powerpoint/2010/main" val="2926423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455EB52-045C-433B-AFDE-2055457EB5A1}" type="slidenum">
              <a:rPr lang="en-GB" smtClean="0"/>
              <a:t>8</a:t>
            </a:fld>
            <a:endParaRPr lang="en-GB"/>
          </a:p>
        </p:txBody>
      </p:sp>
    </p:spTree>
    <p:extLst>
      <p:ext uri="{BB962C8B-B14F-4D97-AF65-F5344CB8AC3E}">
        <p14:creationId xmlns:p14="http://schemas.microsoft.com/office/powerpoint/2010/main" val="4138452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Slide Image Placeholder 1"/>
          <p:cNvSpPr>
            <a:spLocks noGrp="1" noRot="1" noChangeAspect="1" noTextEdit="1"/>
          </p:cNvSpPr>
          <p:nvPr>
            <p:ph type="sldImg"/>
          </p:nvPr>
        </p:nvSpPr>
        <p:spPr>
          <a:ln/>
        </p:spPr>
      </p:sp>
      <p:sp>
        <p:nvSpPr>
          <p:cNvPr id="569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34532" name="Slide Number Placeholder 3"/>
          <p:cNvSpPr>
            <a:spLocks noGrp="1"/>
          </p:cNvSpPr>
          <p:nvPr>
            <p:ph type="sldNum" sz="quarter" idx="5"/>
          </p:nvPr>
        </p:nvSpPr>
        <p:spPr/>
        <p:txBody>
          <a:bodyPr/>
          <a:lstStyle/>
          <a:p>
            <a:pPr>
              <a:defRPr/>
            </a:pPr>
            <a:fld id="{A84DDF60-1049-47DA-9378-2111CC63725D}" type="slidenum">
              <a:rPr lang="en-GB" smtClean="0"/>
              <a:pPr>
                <a:defRPr/>
              </a:pPr>
              <a:t>9</a:t>
            </a:fld>
            <a:endParaRPr lang="en-GB"/>
          </a:p>
        </p:txBody>
      </p:sp>
    </p:spTree>
    <p:extLst>
      <p:ext uri="{BB962C8B-B14F-4D97-AF65-F5344CB8AC3E}">
        <p14:creationId xmlns:p14="http://schemas.microsoft.com/office/powerpoint/2010/main" val="635114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455EB52-045C-433B-AFDE-2055457EB5A1}" type="slidenum">
              <a:rPr lang="en-GB" smtClean="0"/>
              <a:t>10</a:t>
            </a:fld>
            <a:endParaRPr lang="en-GB"/>
          </a:p>
        </p:txBody>
      </p:sp>
    </p:spTree>
    <p:extLst>
      <p:ext uri="{BB962C8B-B14F-4D97-AF65-F5344CB8AC3E}">
        <p14:creationId xmlns:p14="http://schemas.microsoft.com/office/powerpoint/2010/main" val="3837122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455EB52-045C-433B-AFDE-2055457EB5A1}" type="slidenum">
              <a:rPr lang="en-GB" smtClean="0"/>
              <a:t>11</a:t>
            </a:fld>
            <a:endParaRPr lang="en-GB"/>
          </a:p>
        </p:txBody>
      </p:sp>
    </p:spTree>
    <p:extLst>
      <p:ext uri="{BB962C8B-B14F-4D97-AF65-F5344CB8AC3E}">
        <p14:creationId xmlns:p14="http://schemas.microsoft.com/office/powerpoint/2010/main" val="36723071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3.sv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D79972-1D78-4B93-86F2-49F1846CCBA9}"/>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00566A"/>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832004"/>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6" name="Text Placeholder 11">
            <a:extLst>
              <a:ext uri="{FF2B5EF4-FFF2-40B4-BE49-F238E27FC236}">
                <a16:creationId xmlns:a16="http://schemas.microsoft.com/office/drawing/2014/main" id="{1C74A5BF-9C05-F945-A711-13841CF3EDC7}"/>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chemeClr val="bg1"/>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a:solidFill>
                  <a:schemeClr val="bg1"/>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04358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CF6529"/>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3945525"/>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009F003-D16B-D842-A3AD-5C3DB0D54A5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00566A"/>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a:solidFill>
                  <a:srgbClr val="6EB2B0"/>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42CBE51E-10FF-4E0E-B671-59B3BE8FF165}"/>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1" name="TextBox 10">
            <a:extLst>
              <a:ext uri="{FF2B5EF4-FFF2-40B4-BE49-F238E27FC236}">
                <a16:creationId xmlns:a16="http://schemas.microsoft.com/office/drawing/2014/main" id="{3011A545-6661-4F27-A565-F15580266992}"/>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Secondary storage</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3 Computer architecture and storage</a:t>
            </a:r>
          </a:p>
        </p:txBody>
      </p:sp>
    </p:spTree>
    <p:extLst>
      <p:ext uri="{BB962C8B-B14F-4D97-AF65-F5344CB8AC3E}">
        <p14:creationId xmlns:p14="http://schemas.microsoft.com/office/powerpoint/2010/main" val="418077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00566A"/>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a:solidFill>
                  <a:srgbClr val="6EB2B0"/>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2" name="Graphic 11">
            <a:extLst>
              <a:ext uri="{FF2B5EF4-FFF2-40B4-BE49-F238E27FC236}">
                <a16:creationId xmlns:a16="http://schemas.microsoft.com/office/drawing/2014/main" id="{BD5F0E63-5239-6047-97DA-E8C99BB5083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pic>
        <p:nvPicPr>
          <p:cNvPr id="10" name="Picture 9">
            <a:extLst>
              <a:ext uri="{FF2B5EF4-FFF2-40B4-BE49-F238E27FC236}">
                <a16:creationId xmlns:a16="http://schemas.microsoft.com/office/drawing/2014/main" id="{D93E11D8-8C63-431E-8A7F-95B3A060AE69}"/>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1" name="TextBox 10">
            <a:extLst>
              <a:ext uri="{FF2B5EF4-FFF2-40B4-BE49-F238E27FC236}">
                <a16:creationId xmlns:a16="http://schemas.microsoft.com/office/drawing/2014/main" id="{AE8F9D78-165C-4FE5-8FD5-3A30AE187499}"/>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Secondary storage</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3 Computer architecture and storage</a:t>
            </a:r>
          </a:p>
        </p:txBody>
      </p:sp>
    </p:spTree>
    <p:extLst>
      <p:ext uri="{BB962C8B-B14F-4D97-AF65-F5344CB8AC3E}">
        <p14:creationId xmlns:p14="http://schemas.microsoft.com/office/powerpoint/2010/main" val="284972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00566A"/>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a:solidFill>
                  <a:srgbClr val="6EB2B0"/>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9" name="Graphic 8">
            <a:extLst>
              <a:ext uri="{FF2B5EF4-FFF2-40B4-BE49-F238E27FC236}">
                <a16:creationId xmlns:a16="http://schemas.microsoft.com/office/drawing/2014/main" id="{2A9D23ED-1231-40B3-AFDB-76E9B7AC957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pic>
        <p:nvPicPr>
          <p:cNvPr id="13" name="Graphic 12">
            <a:extLst>
              <a:ext uri="{FF2B5EF4-FFF2-40B4-BE49-F238E27FC236}">
                <a16:creationId xmlns:a16="http://schemas.microsoft.com/office/drawing/2014/main" id="{B45DB6D8-0A2F-294A-B2B2-6A1C6A3059A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pic>
        <p:nvPicPr>
          <p:cNvPr id="10" name="Picture 9">
            <a:extLst>
              <a:ext uri="{FF2B5EF4-FFF2-40B4-BE49-F238E27FC236}">
                <a16:creationId xmlns:a16="http://schemas.microsoft.com/office/drawing/2014/main" id="{98A68674-2234-482C-B763-84C5619FE11A}"/>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1" name="TextBox 10">
            <a:extLst>
              <a:ext uri="{FF2B5EF4-FFF2-40B4-BE49-F238E27FC236}">
                <a16:creationId xmlns:a16="http://schemas.microsoft.com/office/drawing/2014/main" id="{E074A967-EF5A-4B11-9735-43E146A5EF3C}"/>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Secondary storage</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3 Computer architecture and storage</a:t>
            </a:r>
          </a:p>
        </p:txBody>
      </p:sp>
    </p:spTree>
    <p:extLst>
      <p:ext uri="{BB962C8B-B14F-4D97-AF65-F5344CB8AC3E}">
        <p14:creationId xmlns:p14="http://schemas.microsoft.com/office/powerpoint/2010/main" val="2777079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00566A"/>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a:solidFill>
                  <a:srgbClr val="6EB2B0"/>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1C1A2AC6-129C-4E85-AF02-9999DE27294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8" name="TextBox 7">
            <a:extLst>
              <a:ext uri="{FF2B5EF4-FFF2-40B4-BE49-F238E27FC236}">
                <a16:creationId xmlns:a16="http://schemas.microsoft.com/office/drawing/2014/main" id="{C1B2B057-F728-4BCD-A372-A0333ACF5E0B}"/>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Secondary storage</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3 Computer architecture and storage</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2021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10" name="Graphic 9">
            <a:extLst>
              <a:ext uri="{FF2B5EF4-FFF2-40B4-BE49-F238E27FC236}">
                <a16:creationId xmlns:a16="http://schemas.microsoft.com/office/drawing/2014/main" id="{25159C0E-4C8B-794B-BE97-CB316716D17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6" name="Picture 5">
            <a:extLst>
              <a:ext uri="{FF2B5EF4-FFF2-40B4-BE49-F238E27FC236}">
                <a16:creationId xmlns:a16="http://schemas.microsoft.com/office/drawing/2014/main" id="{C6D02EB8-B0B5-4CF3-BCC2-B7BCF276F456}"/>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9" name="TextBox 8">
            <a:extLst>
              <a:ext uri="{FF2B5EF4-FFF2-40B4-BE49-F238E27FC236}">
                <a16:creationId xmlns:a16="http://schemas.microsoft.com/office/drawing/2014/main" id="{2054FC42-2D2B-4F81-8727-1974B16BD20F}"/>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Secondary storage</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3 Computer architecture and storage</a:t>
            </a:r>
          </a:p>
        </p:txBody>
      </p:sp>
    </p:spTree>
    <p:extLst>
      <p:ext uri="{BB962C8B-B14F-4D97-AF65-F5344CB8AC3E}">
        <p14:creationId xmlns:p14="http://schemas.microsoft.com/office/powerpoint/2010/main" val="78951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4" r:id="rId3"/>
    <p:sldLayoutId id="2147483653" r:id="rId4"/>
    <p:sldLayoutId id="2147483652" r:id="rId5"/>
    <p:sldLayoutId id="2147483667"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9.sv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9.sv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9.sv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9.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9.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A74D47-2C5B-4CE9-A51E-EABAC31467C3}"/>
              </a:ext>
            </a:extLst>
          </p:cNvPr>
          <p:cNvSpPr>
            <a:spLocks noGrp="1"/>
          </p:cNvSpPr>
          <p:nvPr>
            <p:ph type="body" sz="quarter" idx="13"/>
          </p:nvPr>
        </p:nvSpPr>
        <p:spPr/>
        <p:txBody>
          <a:bodyPr/>
          <a:lstStyle/>
          <a:p>
            <a:r>
              <a:rPr lang="en-GB"/>
              <a:t>Hard disks</a:t>
            </a:r>
          </a:p>
        </p:txBody>
      </p:sp>
      <p:sp>
        <p:nvSpPr>
          <p:cNvPr id="3" name="Text Placeholder 2">
            <a:extLst>
              <a:ext uri="{FF2B5EF4-FFF2-40B4-BE49-F238E27FC236}">
                <a16:creationId xmlns:a16="http://schemas.microsoft.com/office/drawing/2014/main" id="{82456582-C0B8-4E88-BA9F-F561C524DF2B}"/>
              </a:ext>
            </a:extLst>
          </p:cNvPr>
          <p:cNvSpPr>
            <a:spLocks noGrp="1"/>
          </p:cNvSpPr>
          <p:nvPr>
            <p:ph type="body" sz="quarter" idx="14"/>
          </p:nvPr>
        </p:nvSpPr>
        <p:spPr/>
        <p:txBody>
          <a:bodyPr/>
          <a:lstStyle/>
          <a:p>
            <a:r>
              <a:rPr lang="en-GB"/>
              <a:t>Parts of a hard disk</a:t>
            </a:r>
          </a:p>
        </p:txBody>
      </p:sp>
      <p:pic>
        <p:nvPicPr>
          <p:cNvPr id="4098" name="Picture 2">
            <a:extLst>
              <a:ext uri="{FF2B5EF4-FFF2-40B4-BE49-F238E27FC236}">
                <a16:creationId xmlns:a16="http://schemas.microsoft.com/office/drawing/2014/main" id="{524C1D91-2439-48B5-918F-C2846E84564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1765395" y="2242398"/>
            <a:ext cx="5715000" cy="405996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3C4FAD4E-2710-4E32-8E48-3666FD4A7B21}"/>
              </a:ext>
            </a:extLst>
          </p:cNvPr>
          <p:cNvCxnSpPr>
            <a:cxnSpLocks/>
            <a:stCxn id="4098" idx="0"/>
          </p:cNvCxnSpPr>
          <p:nvPr/>
        </p:nvCxnSpPr>
        <p:spPr>
          <a:xfrm flipH="1">
            <a:off x="4617183" y="2242398"/>
            <a:ext cx="5712" cy="976499"/>
          </a:xfrm>
          <a:prstGeom prst="line">
            <a:avLst/>
          </a:prstGeom>
          <a:ln w="25400">
            <a:solidFill>
              <a:srgbClr val="CF6529"/>
            </a:solidFill>
            <a:tailEnd type="oval" w="lg" len="lg"/>
          </a:ln>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A8C0B66C-E4C6-49BF-9B00-A4974657E147}"/>
              </a:ext>
            </a:extLst>
          </p:cNvPr>
          <p:cNvCxnSpPr>
            <a:cxnSpLocks/>
          </p:cNvCxnSpPr>
          <p:nvPr/>
        </p:nvCxnSpPr>
        <p:spPr>
          <a:xfrm flipV="1">
            <a:off x="3915596" y="4091710"/>
            <a:ext cx="0" cy="2196023"/>
          </a:xfrm>
          <a:prstGeom prst="line">
            <a:avLst/>
          </a:prstGeom>
          <a:ln w="25400">
            <a:solidFill>
              <a:srgbClr val="CF6529"/>
            </a:solidFill>
            <a:tailEnd type="oval" w="lg" len="lg"/>
          </a:ln>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1D875D51-F8E2-4B67-8B26-ACC8A8C49FFE}"/>
              </a:ext>
            </a:extLst>
          </p:cNvPr>
          <p:cNvCxnSpPr>
            <a:cxnSpLocks/>
          </p:cNvCxnSpPr>
          <p:nvPr/>
        </p:nvCxnSpPr>
        <p:spPr>
          <a:xfrm>
            <a:off x="2067050" y="3197741"/>
            <a:ext cx="1267274" cy="0"/>
          </a:xfrm>
          <a:prstGeom prst="line">
            <a:avLst/>
          </a:prstGeom>
          <a:ln w="25400">
            <a:solidFill>
              <a:srgbClr val="CF6529"/>
            </a:solidFill>
            <a:tailEnd type="oval" w="lg" len="lg"/>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22DBD105-F5DB-4C53-9989-F04690AB20BC}"/>
              </a:ext>
            </a:extLst>
          </p:cNvPr>
          <p:cNvCxnSpPr>
            <a:cxnSpLocks/>
          </p:cNvCxnSpPr>
          <p:nvPr/>
        </p:nvCxnSpPr>
        <p:spPr>
          <a:xfrm flipH="1">
            <a:off x="6457297" y="4753374"/>
            <a:ext cx="720000" cy="0"/>
          </a:xfrm>
          <a:prstGeom prst="line">
            <a:avLst/>
          </a:prstGeom>
          <a:ln w="25400">
            <a:solidFill>
              <a:srgbClr val="CF6529"/>
            </a:solidFill>
            <a:tailEnd type="oval" w="lg" len="lg"/>
          </a:ln>
        </p:spPr>
        <p:style>
          <a:lnRef idx="1">
            <a:schemeClr val="accent2"/>
          </a:lnRef>
          <a:fillRef idx="0">
            <a:schemeClr val="accent2"/>
          </a:fillRef>
          <a:effectRef idx="0">
            <a:schemeClr val="accent2"/>
          </a:effectRef>
          <a:fontRef idx="minor">
            <a:schemeClr val="tx1"/>
          </a:fontRef>
        </p:style>
      </p:cxnSp>
      <p:sp>
        <p:nvSpPr>
          <p:cNvPr id="24" name="TextBox 23">
            <a:extLst>
              <a:ext uri="{FF2B5EF4-FFF2-40B4-BE49-F238E27FC236}">
                <a16:creationId xmlns:a16="http://schemas.microsoft.com/office/drawing/2014/main" id="{A9CDBF83-E482-4465-9DD4-7940E5BAFB8E}"/>
              </a:ext>
            </a:extLst>
          </p:cNvPr>
          <p:cNvSpPr txBox="1"/>
          <p:nvPr/>
        </p:nvSpPr>
        <p:spPr>
          <a:xfrm>
            <a:off x="4753428" y="2144344"/>
            <a:ext cx="3564690" cy="553998"/>
          </a:xfrm>
          <a:prstGeom prst="rect">
            <a:avLst/>
          </a:prstGeom>
          <a:noFill/>
        </p:spPr>
        <p:txBody>
          <a:bodyPr wrap="square" lIns="0" tIns="0" rIns="0" bIns="0" rtlCol="0">
            <a:spAutoFit/>
          </a:bodyPr>
          <a:lstStyle/>
          <a:p>
            <a:r>
              <a:rPr lang="en-GB" dirty="0"/>
              <a:t>Drive read/write head reads data on the drive using electromagnets</a:t>
            </a:r>
          </a:p>
        </p:txBody>
      </p:sp>
      <p:sp>
        <p:nvSpPr>
          <p:cNvPr id="26" name="TextBox 25">
            <a:extLst>
              <a:ext uri="{FF2B5EF4-FFF2-40B4-BE49-F238E27FC236}">
                <a16:creationId xmlns:a16="http://schemas.microsoft.com/office/drawing/2014/main" id="{AD48D057-15E4-4F11-A9DD-3997815F1C7D}"/>
              </a:ext>
            </a:extLst>
          </p:cNvPr>
          <p:cNvSpPr txBox="1"/>
          <p:nvPr/>
        </p:nvSpPr>
        <p:spPr>
          <a:xfrm>
            <a:off x="334884" y="2829771"/>
            <a:ext cx="1732166" cy="1384995"/>
          </a:xfrm>
          <a:prstGeom prst="rect">
            <a:avLst/>
          </a:prstGeom>
          <a:noFill/>
        </p:spPr>
        <p:txBody>
          <a:bodyPr wrap="square" lIns="0" tIns="0" rIns="0" bIns="0" rtlCol="0">
            <a:spAutoFit/>
          </a:bodyPr>
          <a:lstStyle/>
          <a:p>
            <a:r>
              <a:rPr lang="en-GB" dirty="0"/>
              <a:t>Magnetic platter contains data – </a:t>
            </a:r>
          </a:p>
          <a:p>
            <a:r>
              <a:rPr lang="en-GB" dirty="0"/>
              <a:t>Hard disks may contain more than one platter</a:t>
            </a:r>
          </a:p>
        </p:txBody>
      </p:sp>
      <p:sp>
        <p:nvSpPr>
          <p:cNvPr id="27" name="TextBox 26">
            <a:extLst>
              <a:ext uri="{FF2B5EF4-FFF2-40B4-BE49-F238E27FC236}">
                <a16:creationId xmlns:a16="http://schemas.microsoft.com/office/drawing/2014/main" id="{6ED470D6-684A-4925-B9C5-B538118430A7}"/>
              </a:ext>
            </a:extLst>
          </p:cNvPr>
          <p:cNvSpPr txBox="1"/>
          <p:nvPr/>
        </p:nvSpPr>
        <p:spPr>
          <a:xfrm>
            <a:off x="1663605" y="6010734"/>
            <a:ext cx="2181484" cy="276999"/>
          </a:xfrm>
          <a:prstGeom prst="rect">
            <a:avLst/>
          </a:prstGeom>
          <a:noFill/>
        </p:spPr>
        <p:txBody>
          <a:bodyPr wrap="square" lIns="0" tIns="0" rIns="0" bIns="0" rtlCol="0">
            <a:spAutoFit/>
          </a:bodyPr>
          <a:lstStyle/>
          <a:p>
            <a:r>
              <a:rPr lang="en-GB"/>
              <a:t>Drive spindle rotates</a:t>
            </a:r>
          </a:p>
        </p:txBody>
      </p:sp>
      <p:sp>
        <p:nvSpPr>
          <p:cNvPr id="28" name="TextBox 27">
            <a:extLst>
              <a:ext uri="{FF2B5EF4-FFF2-40B4-BE49-F238E27FC236}">
                <a16:creationId xmlns:a16="http://schemas.microsoft.com/office/drawing/2014/main" id="{A4728794-6122-4533-A5FA-9CEF81B064E2}"/>
              </a:ext>
            </a:extLst>
          </p:cNvPr>
          <p:cNvSpPr txBox="1"/>
          <p:nvPr/>
        </p:nvSpPr>
        <p:spPr>
          <a:xfrm>
            <a:off x="7253129" y="4337031"/>
            <a:ext cx="1465422" cy="830997"/>
          </a:xfrm>
          <a:prstGeom prst="rect">
            <a:avLst/>
          </a:prstGeom>
          <a:noFill/>
        </p:spPr>
        <p:txBody>
          <a:bodyPr wrap="square" lIns="0" tIns="0" rIns="0" bIns="0" rtlCol="0">
            <a:spAutoFit/>
          </a:bodyPr>
          <a:lstStyle/>
          <a:p>
            <a:r>
              <a:rPr lang="en-GB" dirty="0"/>
              <a:t>Actuator moves the read/write arm</a:t>
            </a:r>
          </a:p>
        </p:txBody>
      </p:sp>
    </p:spTree>
    <p:extLst>
      <p:ext uri="{BB962C8B-B14F-4D97-AF65-F5344CB8AC3E}">
        <p14:creationId xmlns:p14="http://schemas.microsoft.com/office/powerpoint/2010/main" val="1528976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60A9505D-5BC7-43D0-87F2-C17D4EDD51C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142315" y="3429000"/>
            <a:ext cx="5001686" cy="3428003"/>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a:t>Magnetic storage: hard disks</a:t>
            </a:r>
          </a:p>
        </p:txBody>
      </p:sp>
      <p:sp>
        <p:nvSpPr>
          <p:cNvPr id="3" name="Text Placeholder 2"/>
          <p:cNvSpPr>
            <a:spLocks noGrp="1"/>
          </p:cNvSpPr>
          <p:nvPr>
            <p:ph type="body" sz="quarter" idx="14"/>
          </p:nvPr>
        </p:nvSpPr>
        <p:spPr/>
        <p:txBody>
          <a:bodyPr/>
          <a:lstStyle/>
          <a:p>
            <a:pPr>
              <a:spcAft>
                <a:spcPts val="1000"/>
              </a:spcAft>
            </a:pPr>
            <a:r>
              <a:rPr lang="en-GB"/>
              <a:t>Fixed magnetic hard disks are still used in many PCs and laptops</a:t>
            </a:r>
          </a:p>
          <a:p>
            <a:pPr lvl="1">
              <a:spcAft>
                <a:spcPts val="1000"/>
              </a:spcAft>
            </a:pPr>
            <a:r>
              <a:rPr lang="en-GB"/>
              <a:t>They have a very large storage capacity, up to 6TB or more</a:t>
            </a:r>
          </a:p>
          <a:p>
            <a:pPr lvl="1">
              <a:spcAft>
                <a:spcPts val="1000"/>
              </a:spcAft>
            </a:pPr>
            <a:r>
              <a:rPr lang="en-GB"/>
              <a:t>They are a very cheap form of storage compared to solid state drives</a:t>
            </a:r>
          </a:p>
          <a:p>
            <a:pPr>
              <a:spcAft>
                <a:spcPts val="1000"/>
              </a:spcAft>
            </a:pPr>
            <a:r>
              <a:rPr lang="en-GB"/>
              <a:t>Portable hard disks can </a:t>
            </a:r>
            <a:br>
              <a:rPr lang="en-GB"/>
            </a:br>
            <a:r>
              <a:rPr lang="en-GB"/>
              <a:t>be connected to a </a:t>
            </a:r>
            <a:br>
              <a:rPr lang="en-GB"/>
            </a:br>
            <a:r>
              <a:rPr lang="en-GB"/>
              <a:t>computer via a USB port</a:t>
            </a:r>
          </a:p>
          <a:p>
            <a:pPr lvl="1">
              <a:spcAft>
                <a:spcPts val="1000"/>
              </a:spcAft>
            </a:pPr>
            <a:r>
              <a:rPr lang="en-GB"/>
              <a:t>They are used for </a:t>
            </a:r>
            <a:br>
              <a:rPr lang="en-GB"/>
            </a:br>
            <a:r>
              <a:rPr lang="en-GB"/>
              <a:t>backing up or </a:t>
            </a:r>
            <a:br>
              <a:rPr lang="en-GB"/>
            </a:br>
            <a:r>
              <a:rPr lang="en-GB"/>
              <a:t>transporting data</a:t>
            </a:r>
          </a:p>
        </p:txBody>
      </p:sp>
      <p:pic>
        <p:nvPicPr>
          <p:cNvPr id="6" name="Graphic 5">
            <a:extLst>
              <a:ext uri="{FF2B5EF4-FFF2-40B4-BE49-F238E27FC236}">
                <a16:creationId xmlns:a16="http://schemas.microsoft.com/office/drawing/2014/main" id="{A2AF492C-5A6E-449B-BBF5-EC812585D8F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519955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80" y="906233"/>
            <a:ext cx="7816470" cy="670772"/>
          </a:xfrm>
        </p:spPr>
        <p:txBody>
          <a:bodyPr/>
          <a:lstStyle/>
          <a:p>
            <a:r>
              <a:rPr lang="en-GB"/>
              <a:t>Magnetic storage</a:t>
            </a:r>
          </a:p>
          <a:p>
            <a:endParaRPr lang="en-GB"/>
          </a:p>
        </p:txBody>
      </p:sp>
      <p:sp>
        <p:nvSpPr>
          <p:cNvPr id="4" name="Text Placeholder 3"/>
          <p:cNvSpPr>
            <a:spLocks noGrp="1"/>
          </p:cNvSpPr>
          <p:nvPr>
            <p:ph type="body" sz="quarter" idx="14"/>
          </p:nvPr>
        </p:nvSpPr>
        <p:spPr>
          <a:xfrm>
            <a:off x="724280" y="1704179"/>
            <a:ext cx="7797230" cy="3453607"/>
          </a:xfrm>
        </p:spPr>
        <p:txBody>
          <a:bodyPr/>
          <a:lstStyle/>
          <a:p>
            <a:r>
              <a:rPr lang="en-GB"/>
              <a:t>Advantages: </a:t>
            </a:r>
          </a:p>
          <a:p>
            <a:pPr lvl="1"/>
            <a:r>
              <a:rPr lang="en-GB"/>
              <a:t>Cheap, large storage capacities, relatively fast write speed</a:t>
            </a:r>
          </a:p>
          <a:p>
            <a:r>
              <a:rPr lang="en-GB"/>
              <a:t>Disadvantages: </a:t>
            </a:r>
          </a:p>
          <a:p>
            <a:pPr lvl="1"/>
            <a:r>
              <a:rPr lang="en-GB"/>
              <a:t>Lots of mechanical parts, durability an issue, sealed unit due to disk head and platter precision and not very portable  </a:t>
            </a:r>
          </a:p>
          <a:p>
            <a:r>
              <a:rPr lang="en-GB"/>
              <a:t>Uses: </a:t>
            </a:r>
          </a:p>
          <a:p>
            <a:pPr lvl="1"/>
            <a:r>
              <a:rPr lang="en-GB"/>
              <a:t>Personal computers, storage of large quantities of data</a:t>
            </a:r>
          </a:p>
          <a:p>
            <a:r>
              <a:rPr lang="en-GB"/>
              <a:t>Capacity: </a:t>
            </a:r>
          </a:p>
          <a:p>
            <a:pPr lvl="1"/>
            <a:r>
              <a:rPr lang="en-GB"/>
              <a:t>500GB - 12TB or greater</a:t>
            </a:r>
          </a:p>
          <a:p>
            <a:endParaRPr lang="en-GB"/>
          </a:p>
        </p:txBody>
      </p:sp>
    </p:spTree>
    <p:extLst>
      <p:ext uri="{BB962C8B-B14F-4D97-AF65-F5344CB8AC3E}">
        <p14:creationId xmlns:p14="http://schemas.microsoft.com/office/powerpoint/2010/main" val="2177231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Optical storage</a:t>
            </a:r>
          </a:p>
          <a:p>
            <a:endParaRPr lang="en-GB"/>
          </a:p>
        </p:txBody>
      </p:sp>
      <p:sp>
        <p:nvSpPr>
          <p:cNvPr id="7" name="Text Placeholder 6"/>
          <p:cNvSpPr>
            <a:spLocks noGrp="1"/>
          </p:cNvSpPr>
          <p:nvPr>
            <p:ph type="body" sz="quarter" idx="14"/>
          </p:nvPr>
        </p:nvSpPr>
        <p:spPr>
          <a:xfrm>
            <a:off x="724279" y="1704179"/>
            <a:ext cx="4268635" cy="4638564"/>
          </a:xfrm>
        </p:spPr>
        <p:txBody>
          <a:bodyPr/>
          <a:lstStyle/>
          <a:p>
            <a:r>
              <a:rPr lang="en-GB"/>
              <a:t>Basic features:</a:t>
            </a:r>
          </a:p>
          <a:p>
            <a:pPr lvl="1"/>
            <a:r>
              <a:rPr lang="en-GB"/>
              <a:t>Data is stored as pits and lands burnt or pressed into a spiral track circulating outwards from the centre</a:t>
            </a:r>
          </a:p>
          <a:p>
            <a:pPr lvl="1"/>
            <a:r>
              <a:rPr lang="en-GB"/>
              <a:t>A laser beam passes over the pits and lands the level of reflection is measured</a:t>
            </a:r>
          </a:p>
          <a:p>
            <a:pPr lvl="1"/>
            <a:r>
              <a:rPr lang="en-GB"/>
              <a:t>From this signal, 0s and 1s can be derived</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92914" y="1976438"/>
            <a:ext cx="3667125" cy="3657600"/>
          </a:xfrm>
          <a:prstGeom prst="rect">
            <a:avLst/>
          </a:prstGeom>
        </p:spPr>
      </p:pic>
    </p:spTree>
    <p:extLst>
      <p:ext uri="{BB962C8B-B14F-4D97-AF65-F5344CB8AC3E}">
        <p14:creationId xmlns:p14="http://schemas.microsoft.com/office/powerpoint/2010/main" val="809105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a:t>Optical storage</a:t>
            </a:r>
          </a:p>
          <a:p>
            <a:endParaRPr lang="en-GB"/>
          </a:p>
        </p:txBody>
      </p:sp>
      <p:sp>
        <p:nvSpPr>
          <p:cNvPr id="7" name="Text Placeholder 6"/>
          <p:cNvSpPr>
            <a:spLocks noGrp="1"/>
          </p:cNvSpPr>
          <p:nvPr>
            <p:ph type="body" sz="quarter" idx="14"/>
          </p:nvPr>
        </p:nvSpPr>
        <p:spPr/>
        <p:txBody>
          <a:bodyPr/>
          <a:lstStyle/>
          <a:p>
            <a:pPr>
              <a:spcAft>
                <a:spcPts val="300"/>
              </a:spcAft>
            </a:pPr>
            <a:r>
              <a:rPr lang="en-GB"/>
              <a:t>Advantages: </a:t>
            </a:r>
          </a:p>
          <a:p>
            <a:pPr lvl="1">
              <a:spcAft>
                <a:spcPts val="300"/>
              </a:spcAft>
            </a:pPr>
            <a:r>
              <a:rPr lang="en-GB"/>
              <a:t>Cheap, very easily portable, takes up little space physically</a:t>
            </a:r>
          </a:p>
          <a:p>
            <a:pPr>
              <a:spcAft>
                <a:spcPts val="300"/>
              </a:spcAft>
            </a:pPr>
            <a:r>
              <a:rPr lang="en-GB"/>
              <a:t>Disadvantages: </a:t>
            </a:r>
          </a:p>
          <a:p>
            <a:pPr lvl="1">
              <a:spcAft>
                <a:spcPts val="300"/>
              </a:spcAft>
            </a:pPr>
            <a:r>
              <a:rPr lang="en-GB"/>
              <a:t>Less storage capacity compared to other types</a:t>
            </a:r>
          </a:p>
          <a:p>
            <a:pPr lvl="1">
              <a:spcAft>
                <a:spcPts val="300"/>
              </a:spcAft>
            </a:pPr>
            <a:r>
              <a:rPr lang="en-GB"/>
              <a:t>Easily damaged / scratched, requires a CD reader</a:t>
            </a:r>
          </a:p>
          <a:p>
            <a:pPr lvl="1">
              <a:spcAft>
                <a:spcPts val="300"/>
              </a:spcAft>
            </a:pPr>
            <a:r>
              <a:rPr lang="en-GB"/>
              <a:t>Slow write speeds</a:t>
            </a:r>
          </a:p>
          <a:p>
            <a:pPr>
              <a:spcAft>
                <a:spcPts val="300"/>
              </a:spcAft>
            </a:pPr>
            <a:r>
              <a:rPr lang="en-GB"/>
              <a:t>Uses:</a:t>
            </a:r>
          </a:p>
          <a:p>
            <a:pPr lvl="1">
              <a:spcAft>
                <a:spcPts val="300"/>
              </a:spcAft>
            </a:pPr>
            <a:r>
              <a:rPr lang="en-GB"/>
              <a:t>Songs, videos and other multi-media storage, backup and archiving of data</a:t>
            </a:r>
          </a:p>
          <a:p>
            <a:pPr>
              <a:spcAft>
                <a:spcPts val="300"/>
              </a:spcAft>
            </a:pPr>
            <a:r>
              <a:rPr lang="en-GB"/>
              <a:t>Capacity</a:t>
            </a:r>
            <a:r>
              <a:rPr lang="en-GB" sz="2000" b="1"/>
              <a:t>:</a:t>
            </a:r>
            <a:endParaRPr lang="en-GB" sz="2000"/>
          </a:p>
          <a:p>
            <a:pPr lvl="1">
              <a:spcAft>
                <a:spcPts val="300"/>
              </a:spcAft>
            </a:pPr>
            <a:r>
              <a:rPr lang="en-GB"/>
              <a:t>CD-ROM – up to 720 MB</a:t>
            </a:r>
          </a:p>
          <a:p>
            <a:pPr lvl="1">
              <a:spcAft>
                <a:spcPts val="300"/>
              </a:spcAft>
            </a:pPr>
            <a:r>
              <a:rPr lang="en-GB"/>
              <a:t>DVD – up to 8.4 GB (dual layered disk)</a:t>
            </a:r>
          </a:p>
          <a:p>
            <a:pPr lvl="1">
              <a:spcAft>
                <a:spcPts val="300"/>
              </a:spcAft>
            </a:pPr>
            <a:r>
              <a:rPr lang="en-GB"/>
              <a:t>Blu-Ray – up to 50 GB (dual layered disk)</a:t>
            </a:r>
          </a:p>
        </p:txBody>
      </p:sp>
    </p:spTree>
    <p:extLst>
      <p:ext uri="{BB962C8B-B14F-4D97-AF65-F5344CB8AC3E}">
        <p14:creationId xmlns:p14="http://schemas.microsoft.com/office/powerpoint/2010/main" val="383198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How CDs work</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4866" y="1681308"/>
            <a:ext cx="7219950" cy="4610100"/>
          </a:xfrm>
          <a:prstGeom prst="rect">
            <a:avLst/>
          </a:prstGeom>
        </p:spPr>
      </p:pic>
    </p:spTree>
    <p:extLst>
      <p:ext uri="{BB962C8B-B14F-4D97-AF65-F5344CB8AC3E}">
        <p14:creationId xmlns:p14="http://schemas.microsoft.com/office/powerpoint/2010/main" val="1400527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CDs, DVDs and BluRay</a:t>
            </a:r>
          </a:p>
        </p:txBody>
      </p:sp>
      <p:sp>
        <p:nvSpPr>
          <p:cNvPr id="3" name="Text Placeholder 2"/>
          <p:cNvSpPr>
            <a:spLocks noGrp="1"/>
          </p:cNvSpPr>
          <p:nvPr>
            <p:ph type="body" sz="quarter" idx="14"/>
          </p:nvPr>
        </p:nvSpPr>
        <p:spPr/>
        <p:txBody>
          <a:bodyPr/>
          <a:lstStyle/>
          <a:p>
            <a:r>
              <a:rPr lang="en-GB"/>
              <a:t>Why are the capacities of these discs different given they are all the same physical size?</a:t>
            </a:r>
          </a:p>
          <a:p>
            <a:pPr lvl="1"/>
            <a:r>
              <a:rPr lang="en-GB"/>
              <a:t>Microscopic view of the surface of a CD ROM</a:t>
            </a:r>
          </a:p>
          <a:p>
            <a:endParaRPr lang="en-GB"/>
          </a:p>
        </p:txBody>
      </p:sp>
      <p:pic>
        <p:nvPicPr>
          <p:cNvPr id="4" name="Picture 2"/>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rcRect t="44797"/>
          <a:stretch/>
        </p:blipFill>
        <p:spPr bwMode="auto">
          <a:xfrm>
            <a:off x="1033282" y="3115766"/>
            <a:ext cx="7111791" cy="2950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1327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Text Placeholder 196">
            <a:extLst>
              <a:ext uri="{FF2B5EF4-FFF2-40B4-BE49-F238E27FC236}">
                <a16:creationId xmlns:a16="http://schemas.microsoft.com/office/drawing/2014/main" id="{96BC7B3C-E45D-4A86-9839-DA4892C15216}"/>
              </a:ext>
            </a:extLst>
          </p:cNvPr>
          <p:cNvSpPr>
            <a:spLocks noGrp="1"/>
          </p:cNvSpPr>
          <p:nvPr>
            <p:ph type="body" sz="quarter" idx="14"/>
          </p:nvPr>
        </p:nvSpPr>
        <p:spPr/>
        <p:txBody>
          <a:bodyPr/>
          <a:lstStyle/>
          <a:p>
            <a:r>
              <a:rPr lang="en-GB" dirty="0"/>
              <a:t>A CD has bigger pits and lands than Blu-ray as red light has a larger wavelength</a:t>
            </a:r>
          </a:p>
          <a:p>
            <a:pPr lvl="1"/>
            <a:r>
              <a:rPr lang="en-GB" dirty="0"/>
              <a:t>The smaller Blu-ray pits and lands allow it to store more data</a:t>
            </a:r>
          </a:p>
        </p:txBody>
      </p:sp>
      <p:sp>
        <p:nvSpPr>
          <p:cNvPr id="196" name="Text Placeholder 195">
            <a:extLst>
              <a:ext uri="{FF2B5EF4-FFF2-40B4-BE49-F238E27FC236}">
                <a16:creationId xmlns:a16="http://schemas.microsoft.com/office/drawing/2014/main" id="{A5738EB4-149E-495D-8219-975E229244B4}"/>
              </a:ext>
            </a:extLst>
          </p:cNvPr>
          <p:cNvSpPr>
            <a:spLocks noGrp="1"/>
          </p:cNvSpPr>
          <p:nvPr>
            <p:ph type="body" sz="quarter" idx="13"/>
          </p:nvPr>
        </p:nvSpPr>
        <p:spPr/>
        <p:txBody>
          <a:bodyPr/>
          <a:lstStyle/>
          <a:p>
            <a:r>
              <a:rPr lang="en-GB"/>
              <a:t>Pit size and laser wavelength</a:t>
            </a:r>
          </a:p>
        </p:txBody>
      </p:sp>
      <p:pic>
        <p:nvPicPr>
          <p:cNvPr id="6" name="Picture 5">
            <a:extLst>
              <a:ext uri="{FF2B5EF4-FFF2-40B4-BE49-F238E27FC236}">
                <a16:creationId xmlns:a16="http://schemas.microsoft.com/office/drawing/2014/main" id="{BF55F232-A7DE-4FE7-B150-20457AEF00F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2898" y="3248242"/>
            <a:ext cx="6132588" cy="3206503"/>
          </a:xfrm>
          <a:prstGeom prst="rect">
            <a:avLst/>
          </a:prstGeom>
        </p:spPr>
      </p:pic>
    </p:spTree>
    <p:extLst>
      <p:ext uri="{BB962C8B-B14F-4D97-AF65-F5344CB8AC3E}">
        <p14:creationId xmlns:p14="http://schemas.microsoft.com/office/powerpoint/2010/main" val="3756955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5</a:t>
            </a:r>
          </a:p>
        </p:txBody>
      </p:sp>
      <p:sp>
        <p:nvSpPr>
          <p:cNvPr id="5" name="Text Placeholder 4"/>
          <p:cNvSpPr>
            <a:spLocks noGrp="1"/>
          </p:cNvSpPr>
          <p:nvPr>
            <p:ph type="body" sz="quarter" idx="14"/>
          </p:nvPr>
        </p:nvSpPr>
        <p:spPr/>
        <p:txBody>
          <a:bodyPr/>
          <a:lstStyle/>
          <a:p>
            <a:r>
              <a:rPr lang="en-GB" dirty="0"/>
              <a:t>Complete </a:t>
            </a:r>
            <a:r>
              <a:rPr lang="en-GB" b="1" dirty="0"/>
              <a:t>Task 2 </a:t>
            </a:r>
            <a:r>
              <a:rPr lang="en-GB" dirty="0"/>
              <a:t>and </a:t>
            </a:r>
            <a:r>
              <a:rPr lang="en-GB" b="1" dirty="0"/>
              <a:t>Task 3 </a:t>
            </a:r>
            <a:r>
              <a:rPr lang="en-GB" dirty="0"/>
              <a:t>on </a:t>
            </a:r>
            <a:r>
              <a:rPr lang="en-GB" b="1" dirty="0"/>
              <a:t>Worksheet 5</a:t>
            </a:r>
          </a:p>
        </p:txBody>
      </p:sp>
    </p:spTree>
    <p:extLst>
      <p:ext uri="{BB962C8B-B14F-4D97-AF65-F5344CB8AC3E}">
        <p14:creationId xmlns:p14="http://schemas.microsoft.com/office/powerpoint/2010/main" val="1479583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Solid State Drives (SSD)</a:t>
            </a:r>
          </a:p>
          <a:p>
            <a:endParaRPr lang="en-GB"/>
          </a:p>
          <a:p>
            <a:endParaRPr lang="en-GB"/>
          </a:p>
        </p:txBody>
      </p:sp>
      <p:sp>
        <p:nvSpPr>
          <p:cNvPr id="3" name="Text Placeholder 2"/>
          <p:cNvSpPr>
            <a:spLocks noGrp="1"/>
          </p:cNvSpPr>
          <p:nvPr>
            <p:ph type="body" sz="quarter" idx="14"/>
          </p:nvPr>
        </p:nvSpPr>
        <p:spPr>
          <a:xfrm>
            <a:off x="724280" y="1704179"/>
            <a:ext cx="4268134" cy="4623049"/>
          </a:xfrm>
        </p:spPr>
        <p:txBody>
          <a:bodyPr/>
          <a:lstStyle/>
          <a:p>
            <a:r>
              <a:rPr lang="en-GB"/>
              <a:t>Basic features:</a:t>
            </a:r>
          </a:p>
          <a:p>
            <a:pPr lvl="1"/>
            <a:r>
              <a:rPr lang="en-GB"/>
              <a:t>Solid-state disks use </a:t>
            </a:r>
            <a:br>
              <a:rPr lang="en-GB"/>
            </a:br>
            <a:r>
              <a:rPr lang="en-GB"/>
              <a:t>non-volatile flash memory to store information</a:t>
            </a:r>
          </a:p>
          <a:p>
            <a:pPr lvl="1"/>
            <a:r>
              <a:rPr lang="en-GB"/>
              <a:t>Very fast read/write speeds as it doesn’t need to wait for a disk to spin to the correct location and an arm to move</a:t>
            </a:r>
          </a:p>
          <a:p>
            <a:pPr lvl="1"/>
            <a:r>
              <a:rPr lang="en-GB"/>
              <a:t>No mechanical or moving parts meaning these disks are very durable</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19941" y="1594111"/>
            <a:ext cx="2976540" cy="4462577"/>
          </a:xfrm>
          <a:prstGeom prst="rect">
            <a:avLst/>
          </a:prstGeom>
        </p:spPr>
      </p:pic>
    </p:spTree>
    <p:extLst>
      <p:ext uri="{BB962C8B-B14F-4D97-AF65-F5344CB8AC3E}">
        <p14:creationId xmlns:p14="http://schemas.microsoft.com/office/powerpoint/2010/main" val="1681114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724280" y="906233"/>
            <a:ext cx="7816470" cy="670772"/>
          </a:xfrm>
        </p:spPr>
        <p:txBody>
          <a:bodyPr/>
          <a:lstStyle/>
          <a:p>
            <a:r>
              <a:rPr lang="en-GB" dirty="0"/>
              <a:t>Objectives</a:t>
            </a:r>
          </a:p>
        </p:txBody>
      </p:sp>
      <p:sp>
        <p:nvSpPr>
          <p:cNvPr id="4" name="Text Placeholder 3"/>
          <p:cNvSpPr>
            <a:spLocks noGrp="1"/>
          </p:cNvSpPr>
          <p:nvPr>
            <p:ph type="body" sz="quarter" idx="15"/>
          </p:nvPr>
        </p:nvSpPr>
        <p:spPr>
          <a:xfrm>
            <a:off x="724280" y="1704179"/>
            <a:ext cx="7797230" cy="3453607"/>
          </a:xfrm>
        </p:spPr>
        <p:txBody>
          <a:bodyPr/>
          <a:lstStyle/>
          <a:p>
            <a:r>
              <a:rPr lang="en-GB" dirty="0"/>
              <a:t>Understand the need for secondary storage</a:t>
            </a:r>
          </a:p>
          <a:p>
            <a:r>
              <a:rPr lang="en-GB" dirty="0"/>
              <a:t>Describe the operation of the following types of storage and give examples of each:</a:t>
            </a:r>
          </a:p>
          <a:p>
            <a:pPr lvl="1"/>
            <a:r>
              <a:rPr lang="en-GB" dirty="0"/>
              <a:t>Magnetic storage</a:t>
            </a:r>
          </a:p>
          <a:p>
            <a:pPr lvl="1"/>
            <a:r>
              <a:rPr lang="en-GB" dirty="0"/>
              <a:t>Optical storage</a:t>
            </a:r>
          </a:p>
          <a:p>
            <a:pPr lvl="1"/>
            <a:r>
              <a:rPr lang="en-GB" dirty="0"/>
              <a:t>Solid-state storage</a:t>
            </a:r>
          </a:p>
        </p:txBody>
      </p:sp>
    </p:spTree>
    <p:extLst>
      <p:ext uri="{BB962C8B-B14F-4D97-AF65-F5344CB8AC3E}">
        <p14:creationId xmlns:p14="http://schemas.microsoft.com/office/powerpoint/2010/main" val="4090538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80594" y="4432936"/>
            <a:ext cx="3963406" cy="2425064"/>
          </a:xfrm>
          <a:prstGeom prst="rect">
            <a:avLst/>
          </a:prstGeom>
        </p:spPr>
      </p:pic>
      <p:sp>
        <p:nvSpPr>
          <p:cNvPr id="2" name="Text Placeholder 1"/>
          <p:cNvSpPr>
            <a:spLocks noGrp="1"/>
          </p:cNvSpPr>
          <p:nvPr>
            <p:ph type="body" sz="quarter" idx="13"/>
          </p:nvPr>
        </p:nvSpPr>
        <p:spPr/>
        <p:txBody>
          <a:bodyPr/>
          <a:lstStyle/>
          <a:p>
            <a:r>
              <a:rPr lang="en-GB"/>
              <a:t>Advantages /disadvantages </a:t>
            </a:r>
            <a:br>
              <a:rPr lang="en-GB"/>
            </a:br>
            <a:r>
              <a:rPr lang="en-GB"/>
              <a:t>of SSDs</a:t>
            </a:r>
          </a:p>
          <a:p>
            <a:endParaRPr lang="en-GB"/>
          </a:p>
        </p:txBody>
      </p:sp>
      <p:sp>
        <p:nvSpPr>
          <p:cNvPr id="3" name="Text Placeholder 2"/>
          <p:cNvSpPr>
            <a:spLocks noGrp="1"/>
          </p:cNvSpPr>
          <p:nvPr>
            <p:ph type="body" sz="quarter" idx="14"/>
          </p:nvPr>
        </p:nvSpPr>
        <p:spPr>
          <a:xfrm>
            <a:off x="724280" y="2205872"/>
            <a:ext cx="7797230" cy="2951914"/>
          </a:xfrm>
        </p:spPr>
        <p:txBody>
          <a:bodyPr/>
          <a:lstStyle/>
          <a:p>
            <a:pPr lvl="0">
              <a:spcAft>
                <a:spcPts val="0"/>
              </a:spcAft>
            </a:pPr>
            <a:r>
              <a:rPr lang="en-GB" dirty="0">
                <a:solidFill>
                  <a:prstClr val="black"/>
                </a:solidFill>
              </a:rPr>
              <a:t>Advantages:</a:t>
            </a:r>
          </a:p>
          <a:p>
            <a:pPr lvl="1">
              <a:spcAft>
                <a:spcPts val="600"/>
              </a:spcAft>
            </a:pPr>
            <a:r>
              <a:rPr lang="en-GB" dirty="0"/>
              <a:t>Highly durable, no moving parts, very fast read/write speeds, no noisy fan or drive arm, faster start up times</a:t>
            </a:r>
          </a:p>
          <a:p>
            <a:pPr lvl="0">
              <a:spcAft>
                <a:spcPts val="0"/>
              </a:spcAft>
            </a:pPr>
            <a:r>
              <a:rPr lang="en-GB" dirty="0">
                <a:solidFill>
                  <a:prstClr val="black"/>
                </a:solidFill>
              </a:rPr>
              <a:t>Disadvantages:</a:t>
            </a:r>
          </a:p>
          <a:p>
            <a:pPr lvl="1">
              <a:spcAft>
                <a:spcPts val="600"/>
              </a:spcAft>
            </a:pPr>
            <a:r>
              <a:rPr lang="en-GB" dirty="0"/>
              <a:t>More expensive than magnetic hard disks, similar storage capacity as magnetic disks</a:t>
            </a:r>
          </a:p>
          <a:p>
            <a:pPr>
              <a:spcAft>
                <a:spcPts val="0"/>
              </a:spcAft>
            </a:pPr>
            <a:r>
              <a:rPr lang="en-GB" dirty="0"/>
              <a:t>Uses:</a:t>
            </a:r>
          </a:p>
          <a:p>
            <a:pPr lvl="1">
              <a:spcAft>
                <a:spcPts val="300"/>
              </a:spcAft>
            </a:pPr>
            <a:r>
              <a:rPr lang="en-GB" dirty="0"/>
              <a:t>Higher end computers</a:t>
            </a:r>
          </a:p>
          <a:p>
            <a:pPr lvl="1">
              <a:spcAft>
                <a:spcPts val="300"/>
              </a:spcAft>
            </a:pPr>
            <a:r>
              <a:rPr lang="en-GB" dirty="0"/>
              <a:t>Laptops</a:t>
            </a:r>
          </a:p>
          <a:p>
            <a:pPr lvl="1">
              <a:spcAft>
                <a:spcPts val="600"/>
              </a:spcAft>
            </a:pPr>
            <a:r>
              <a:rPr lang="en-GB" dirty="0"/>
              <a:t>Smartphones and tablets</a:t>
            </a:r>
          </a:p>
          <a:p>
            <a:pPr>
              <a:spcAft>
                <a:spcPts val="0"/>
              </a:spcAft>
            </a:pPr>
            <a:r>
              <a:rPr lang="en-GB" dirty="0"/>
              <a:t>Capacity:</a:t>
            </a:r>
          </a:p>
          <a:p>
            <a:pPr lvl="1"/>
            <a:r>
              <a:rPr lang="en-GB" dirty="0"/>
              <a:t>100GB – 16TB</a:t>
            </a:r>
          </a:p>
          <a:p>
            <a:endParaRPr lang="en-GB" dirty="0"/>
          </a:p>
        </p:txBody>
      </p:sp>
      <p:pic>
        <p:nvPicPr>
          <p:cNvPr id="133" name="Graphic 132">
            <a:extLst>
              <a:ext uri="{FF2B5EF4-FFF2-40B4-BE49-F238E27FC236}">
                <a16:creationId xmlns:a16="http://schemas.microsoft.com/office/drawing/2014/main" id="{53AB9179-F000-4F9F-92C3-72B5198E12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127590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t>Flash memory</a:t>
            </a:r>
          </a:p>
          <a:p>
            <a:endParaRPr lang="en-GB" sz="2000"/>
          </a:p>
        </p:txBody>
      </p:sp>
      <p:sp>
        <p:nvSpPr>
          <p:cNvPr id="4" name="Text Placeholder 3"/>
          <p:cNvSpPr>
            <a:spLocks noGrp="1"/>
          </p:cNvSpPr>
          <p:nvPr>
            <p:ph type="body" sz="quarter" idx="14"/>
          </p:nvPr>
        </p:nvSpPr>
        <p:spPr/>
        <p:txBody>
          <a:bodyPr/>
          <a:lstStyle/>
          <a:p>
            <a:r>
              <a:rPr lang="en-GB"/>
              <a:t>Low cost, portable, no moving parts, durable</a:t>
            </a:r>
          </a:p>
          <a:p>
            <a:r>
              <a:rPr lang="en-GB"/>
              <a:t>This makes them ideal for a range of offline devices:</a:t>
            </a:r>
          </a:p>
          <a:p>
            <a:pPr lvl="1"/>
            <a:r>
              <a:rPr lang="en-GB" sz="2400"/>
              <a:t>Cameras</a:t>
            </a:r>
          </a:p>
          <a:p>
            <a:pPr lvl="1"/>
            <a:r>
              <a:rPr lang="en-GB" sz="2400"/>
              <a:t>Mobile phones</a:t>
            </a:r>
          </a:p>
          <a:p>
            <a:pPr lvl="1"/>
            <a:r>
              <a:rPr lang="en-GB" sz="2400"/>
              <a:t>USB memory sticks</a:t>
            </a:r>
          </a:p>
          <a:p>
            <a:endParaRPr lang="en-GB"/>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9453623">
            <a:off x="4268749" y="3905668"/>
            <a:ext cx="4737006" cy="1731054"/>
          </a:xfrm>
          <a:prstGeom prst="rect">
            <a:avLst/>
          </a:prstGeom>
        </p:spPr>
      </p:pic>
    </p:spTree>
    <p:extLst>
      <p:ext uri="{BB962C8B-B14F-4D97-AF65-F5344CB8AC3E}">
        <p14:creationId xmlns:p14="http://schemas.microsoft.com/office/powerpoint/2010/main" val="1281787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ABE6DC-B3C9-4114-A9AE-5BEAD7BCE425}"/>
              </a:ext>
            </a:extLst>
          </p:cNvPr>
          <p:cNvSpPr>
            <a:spLocks noGrp="1"/>
          </p:cNvSpPr>
          <p:nvPr>
            <p:ph type="body" sz="quarter" idx="13"/>
          </p:nvPr>
        </p:nvSpPr>
        <p:spPr/>
        <p:txBody>
          <a:bodyPr/>
          <a:lstStyle/>
          <a:p>
            <a:r>
              <a:rPr lang="en-GB" dirty="0"/>
              <a:t>How flash memory stores data</a:t>
            </a:r>
          </a:p>
        </p:txBody>
      </p:sp>
      <p:sp>
        <p:nvSpPr>
          <p:cNvPr id="3" name="Text Placeholder 2">
            <a:extLst>
              <a:ext uri="{FF2B5EF4-FFF2-40B4-BE49-F238E27FC236}">
                <a16:creationId xmlns:a16="http://schemas.microsoft.com/office/drawing/2014/main" id="{DBE679D3-59A3-48D1-A1D4-61283480AB9A}"/>
              </a:ext>
            </a:extLst>
          </p:cNvPr>
          <p:cNvSpPr>
            <a:spLocks noGrp="1"/>
          </p:cNvSpPr>
          <p:nvPr>
            <p:ph type="body" sz="quarter" idx="14"/>
          </p:nvPr>
        </p:nvSpPr>
        <p:spPr/>
        <p:txBody>
          <a:bodyPr/>
          <a:lstStyle/>
          <a:p>
            <a:r>
              <a:rPr lang="en-GB" dirty="0"/>
              <a:t>A floating gate may store or not store electrons</a:t>
            </a:r>
          </a:p>
          <a:p>
            <a:pPr lvl="1"/>
            <a:r>
              <a:rPr lang="en-GB" dirty="0"/>
              <a:t>If no electrons are present in the floating gate the current will flow, representing a 1</a:t>
            </a:r>
          </a:p>
          <a:p>
            <a:pPr lvl="1"/>
            <a:r>
              <a:rPr lang="en-GB" dirty="0"/>
              <a:t>If electrons are stored in the floating gate, the current doesn’t flow, representing a 0</a:t>
            </a:r>
          </a:p>
        </p:txBody>
      </p:sp>
      <p:grpSp>
        <p:nvGrpSpPr>
          <p:cNvPr id="71" name="Group 70">
            <a:extLst>
              <a:ext uri="{FF2B5EF4-FFF2-40B4-BE49-F238E27FC236}">
                <a16:creationId xmlns:a16="http://schemas.microsoft.com/office/drawing/2014/main" id="{722E4D58-582A-4618-ACFD-8819FC956A27}"/>
              </a:ext>
            </a:extLst>
          </p:cNvPr>
          <p:cNvGrpSpPr/>
          <p:nvPr/>
        </p:nvGrpSpPr>
        <p:grpSpPr>
          <a:xfrm>
            <a:off x="202406" y="4065973"/>
            <a:ext cx="2877344" cy="2007116"/>
            <a:chOff x="202406" y="4065973"/>
            <a:chExt cx="2877344" cy="2007116"/>
          </a:xfrm>
        </p:grpSpPr>
        <p:sp>
          <p:nvSpPr>
            <p:cNvPr id="4" name="Rectangle 3">
              <a:extLst>
                <a:ext uri="{FF2B5EF4-FFF2-40B4-BE49-F238E27FC236}">
                  <a16:creationId xmlns:a16="http://schemas.microsoft.com/office/drawing/2014/main" id="{3F8E77A6-D4D0-4FDF-B2A0-71E8CDE0C7C9}"/>
                </a:ext>
              </a:extLst>
            </p:cNvPr>
            <p:cNvSpPr/>
            <p:nvPr/>
          </p:nvSpPr>
          <p:spPr>
            <a:xfrm>
              <a:off x="958788" y="4065973"/>
              <a:ext cx="1686758" cy="426128"/>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Control Gate</a:t>
              </a:r>
            </a:p>
          </p:txBody>
        </p:sp>
        <p:sp>
          <p:nvSpPr>
            <p:cNvPr id="5" name="Rectangle 4">
              <a:extLst>
                <a:ext uri="{FF2B5EF4-FFF2-40B4-BE49-F238E27FC236}">
                  <a16:creationId xmlns:a16="http://schemas.microsoft.com/office/drawing/2014/main" id="{341B5A09-B166-4EC9-8151-71FEB7BB9647}"/>
                </a:ext>
              </a:extLst>
            </p:cNvPr>
            <p:cNvSpPr/>
            <p:nvPr/>
          </p:nvSpPr>
          <p:spPr>
            <a:xfrm>
              <a:off x="958788" y="4492101"/>
              <a:ext cx="1686758" cy="426128"/>
            </a:xfrm>
            <a:prstGeom prst="rect">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Isolation Layer</a:t>
              </a:r>
            </a:p>
          </p:txBody>
        </p:sp>
        <p:sp>
          <p:nvSpPr>
            <p:cNvPr id="6" name="Rectangle 5">
              <a:extLst>
                <a:ext uri="{FF2B5EF4-FFF2-40B4-BE49-F238E27FC236}">
                  <a16:creationId xmlns:a16="http://schemas.microsoft.com/office/drawing/2014/main" id="{15913387-B1C4-4581-9EC8-8A1607FB0EF0}"/>
                </a:ext>
              </a:extLst>
            </p:cNvPr>
            <p:cNvSpPr/>
            <p:nvPr/>
          </p:nvSpPr>
          <p:spPr>
            <a:xfrm>
              <a:off x="958788" y="4918229"/>
              <a:ext cx="1686758" cy="426128"/>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Floating Gate</a:t>
              </a:r>
            </a:p>
          </p:txBody>
        </p:sp>
        <p:sp>
          <p:nvSpPr>
            <p:cNvPr id="7" name="Rectangle 6">
              <a:extLst>
                <a:ext uri="{FF2B5EF4-FFF2-40B4-BE49-F238E27FC236}">
                  <a16:creationId xmlns:a16="http://schemas.microsoft.com/office/drawing/2014/main" id="{77BF286F-0E94-48EC-B597-0CF02611B5AE}"/>
                </a:ext>
              </a:extLst>
            </p:cNvPr>
            <p:cNvSpPr/>
            <p:nvPr/>
          </p:nvSpPr>
          <p:spPr>
            <a:xfrm>
              <a:off x="958788" y="5344357"/>
              <a:ext cx="1686758" cy="426128"/>
            </a:xfrm>
            <a:prstGeom prst="rect">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Isolation Layer</a:t>
              </a:r>
            </a:p>
          </p:txBody>
        </p:sp>
        <p:sp>
          <p:nvSpPr>
            <p:cNvPr id="11" name="Freeform: Shape 10">
              <a:extLst>
                <a:ext uri="{FF2B5EF4-FFF2-40B4-BE49-F238E27FC236}">
                  <a16:creationId xmlns:a16="http://schemas.microsoft.com/office/drawing/2014/main" id="{9E3BF42E-C44F-4B5E-9472-2DF138F24F7B}"/>
                </a:ext>
              </a:extLst>
            </p:cNvPr>
            <p:cNvSpPr/>
            <p:nvPr/>
          </p:nvSpPr>
          <p:spPr>
            <a:xfrm>
              <a:off x="606808" y="5770485"/>
              <a:ext cx="2353508" cy="302604"/>
            </a:xfrm>
            <a:custGeom>
              <a:avLst/>
              <a:gdLst>
                <a:gd name="connsiteX0" fmla="*/ 534256 w 2353508"/>
                <a:gd name="connsiteY0" fmla="*/ 0 h 302604"/>
                <a:gd name="connsiteX1" fmla="*/ 1841562 w 2353508"/>
                <a:gd name="connsiteY1" fmla="*/ 0 h 302604"/>
                <a:gd name="connsiteX2" fmla="*/ 1841562 w 2353508"/>
                <a:gd name="connsiteY2" fmla="*/ 500 h 302604"/>
                <a:gd name="connsiteX3" fmla="*/ 2051667 w 2353508"/>
                <a:gd name="connsiteY3" fmla="*/ 764 h 302604"/>
                <a:gd name="connsiteX4" fmla="*/ 2353508 w 2353508"/>
                <a:gd name="connsiteY4" fmla="*/ 764 h 302604"/>
                <a:gd name="connsiteX5" fmla="*/ 2202478 w 2353508"/>
                <a:gd name="connsiteY5" fmla="*/ 262229 h 302604"/>
                <a:gd name="connsiteX6" fmla="*/ 1900527 w 2353508"/>
                <a:gd name="connsiteY6" fmla="*/ 262039 h 302604"/>
                <a:gd name="connsiteX7" fmla="*/ 1837565 w 2353508"/>
                <a:gd name="connsiteY7" fmla="*/ 213537 h 302604"/>
                <a:gd name="connsiteX8" fmla="*/ 1790316 w 2353508"/>
                <a:gd name="connsiteY8" fmla="*/ 151684 h 302604"/>
                <a:gd name="connsiteX9" fmla="*/ 563235 w 2353508"/>
                <a:gd name="connsiteY9" fmla="*/ 151684 h 302604"/>
                <a:gd name="connsiteX10" fmla="*/ 563212 w 2353508"/>
                <a:gd name="connsiteY10" fmla="*/ 151740 h 302604"/>
                <a:gd name="connsiteX11" fmla="*/ 452652 w 2353508"/>
                <a:gd name="connsiteY11" fmla="*/ 262229 h 302604"/>
                <a:gd name="connsiteX12" fmla="*/ 150701 w 2353508"/>
                <a:gd name="connsiteY12" fmla="*/ 262039 h 302604"/>
                <a:gd name="connsiteX13" fmla="*/ 0 w 2353508"/>
                <a:gd name="connsiteY13" fmla="*/ 384 h 302604"/>
                <a:gd name="connsiteX14" fmla="*/ 301841 w 2353508"/>
                <a:gd name="connsiteY14" fmla="*/ 764 h 302604"/>
                <a:gd name="connsiteX15" fmla="*/ 534256 w 2353508"/>
                <a:gd name="connsiteY15" fmla="*/ 764 h 30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53508" h="302604">
                  <a:moveTo>
                    <a:pt x="534256" y="0"/>
                  </a:moveTo>
                  <a:lnTo>
                    <a:pt x="1841562" y="0"/>
                  </a:lnTo>
                  <a:lnTo>
                    <a:pt x="1841562" y="500"/>
                  </a:lnTo>
                  <a:lnTo>
                    <a:pt x="2051667" y="764"/>
                  </a:lnTo>
                  <a:lnTo>
                    <a:pt x="2353508" y="764"/>
                  </a:lnTo>
                  <a:cubicBezTo>
                    <a:pt x="2353508" y="108647"/>
                    <a:pt x="2295930" y="208327"/>
                    <a:pt x="2202478" y="262229"/>
                  </a:cubicBezTo>
                  <a:cubicBezTo>
                    <a:pt x="2109026" y="316131"/>
                    <a:pt x="1993911" y="316059"/>
                    <a:pt x="1900527" y="262039"/>
                  </a:cubicBezTo>
                  <a:cubicBezTo>
                    <a:pt x="1877181" y="248534"/>
                    <a:pt x="1856081" y="232171"/>
                    <a:pt x="1837565" y="213537"/>
                  </a:cubicBezTo>
                  <a:lnTo>
                    <a:pt x="1790316" y="151684"/>
                  </a:lnTo>
                  <a:lnTo>
                    <a:pt x="563235" y="151684"/>
                  </a:lnTo>
                  <a:lnTo>
                    <a:pt x="563212" y="151740"/>
                  </a:lnTo>
                  <a:cubicBezTo>
                    <a:pt x="537136" y="196883"/>
                    <a:pt x="499378" y="235278"/>
                    <a:pt x="452652" y="262229"/>
                  </a:cubicBezTo>
                  <a:cubicBezTo>
                    <a:pt x="359200" y="316131"/>
                    <a:pt x="244085" y="316059"/>
                    <a:pt x="150701" y="262039"/>
                  </a:cubicBezTo>
                  <a:cubicBezTo>
                    <a:pt x="57317" y="208019"/>
                    <a:pt x="-136" y="108266"/>
                    <a:pt x="0" y="384"/>
                  </a:cubicBezTo>
                  <a:lnTo>
                    <a:pt x="301841" y="764"/>
                  </a:lnTo>
                  <a:lnTo>
                    <a:pt x="534256" y="764"/>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solidFill>
                  <a:schemeClr val="tx1"/>
                </a:solidFill>
              </a:endParaRPr>
            </a:p>
          </p:txBody>
        </p:sp>
        <p:sp>
          <p:nvSpPr>
            <p:cNvPr id="12" name="TextBox 11">
              <a:extLst>
                <a:ext uri="{FF2B5EF4-FFF2-40B4-BE49-F238E27FC236}">
                  <a16:creationId xmlns:a16="http://schemas.microsoft.com/office/drawing/2014/main" id="{D265E373-C6D2-480A-9D40-A1A5F8D6AE1B}"/>
                </a:ext>
              </a:extLst>
            </p:cNvPr>
            <p:cNvSpPr txBox="1"/>
            <p:nvPr/>
          </p:nvSpPr>
          <p:spPr>
            <a:xfrm>
              <a:off x="646465" y="5883034"/>
              <a:ext cx="474725" cy="92333"/>
            </a:xfrm>
            <a:prstGeom prst="rect">
              <a:avLst/>
            </a:prstGeom>
            <a:noFill/>
          </p:spPr>
          <p:txBody>
            <a:bodyPr wrap="square" lIns="0" tIns="0" rIns="0" bIns="0" rtlCol="0">
              <a:spAutoFit/>
            </a:bodyPr>
            <a:lstStyle/>
            <a:p>
              <a:pPr algn="ctr"/>
              <a:r>
                <a:rPr lang="en-GB" sz="600" b="1" dirty="0">
                  <a:solidFill>
                    <a:schemeClr val="bg1"/>
                  </a:solidFill>
                </a:rPr>
                <a:t>SOURCE</a:t>
              </a:r>
            </a:p>
          </p:txBody>
        </p:sp>
        <p:sp>
          <p:nvSpPr>
            <p:cNvPr id="13" name="TextBox 12">
              <a:extLst>
                <a:ext uri="{FF2B5EF4-FFF2-40B4-BE49-F238E27FC236}">
                  <a16:creationId xmlns:a16="http://schemas.microsoft.com/office/drawing/2014/main" id="{6BB90B5A-5D1C-4FF8-963E-4AD078F39E44}"/>
                </a:ext>
              </a:extLst>
            </p:cNvPr>
            <p:cNvSpPr txBox="1"/>
            <p:nvPr/>
          </p:nvSpPr>
          <p:spPr>
            <a:xfrm>
              <a:off x="2426675" y="5883034"/>
              <a:ext cx="474725" cy="92333"/>
            </a:xfrm>
            <a:prstGeom prst="rect">
              <a:avLst/>
            </a:prstGeom>
            <a:noFill/>
          </p:spPr>
          <p:txBody>
            <a:bodyPr wrap="square" lIns="0" tIns="0" rIns="0" bIns="0" rtlCol="0">
              <a:spAutoFit/>
            </a:bodyPr>
            <a:lstStyle/>
            <a:p>
              <a:pPr algn="ctr"/>
              <a:r>
                <a:rPr lang="en-GB" sz="600" b="1" dirty="0">
                  <a:solidFill>
                    <a:schemeClr val="bg1"/>
                  </a:solidFill>
                </a:rPr>
                <a:t>DRAIN</a:t>
              </a:r>
            </a:p>
          </p:txBody>
        </p:sp>
        <p:grpSp>
          <p:nvGrpSpPr>
            <p:cNvPr id="29" name="Group 28">
              <a:extLst>
                <a:ext uri="{FF2B5EF4-FFF2-40B4-BE49-F238E27FC236}">
                  <a16:creationId xmlns:a16="http://schemas.microsoft.com/office/drawing/2014/main" id="{791D59DC-57FE-4A04-9C93-B2DD70B72CA9}"/>
                </a:ext>
              </a:extLst>
            </p:cNvPr>
            <p:cNvGrpSpPr/>
            <p:nvPr/>
          </p:nvGrpSpPr>
          <p:grpSpPr>
            <a:xfrm>
              <a:off x="202406" y="5769721"/>
              <a:ext cx="2877344" cy="81324"/>
              <a:chOff x="202406" y="5769721"/>
              <a:chExt cx="2877344" cy="81324"/>
            </a:xfrm>
          </p:grpSpPr>
          <p:cxnSp>
            <p:nvCxnSpPr>
              <p:cNvPr id="15" name="Straight Connector 14">
                <a:extLst>
                  <a:ext uri="{FF2B5EF4-FFF2-40B4-BE49-F238E27FC236}">
                    <a16:creationId xmlns:a16="http://schemas.microsoft.com/office/drawing/2014/main" id="{4D2E8153-219A-45C4-BBAD-3AA68EA81541}"/>
                  </a:ext>
                </a:extLst>
              </p:cNvPr>
              <p:cNvCxnSpPr/>
              <p:nvPr/>
            </p:nvCxnSpPr>
            <p:spPr>
              <a:xfrm flipH="1">
                <a:off x="202406" y="5769721"/>
                <a:ext cx="583407" cy="0"/>
              </a:xfrm>
              <a:prstGeom prst="line">
                <a:avLst/>
              </a:prstGeom>
              <a:ln>
                <a:solidFill>
                  <a:schemeClr val="accent1">
                    <a:lumMod val="60000"/>
                    <a:lumOff val="40000"/>
                  </a:schemeClr>
                </a:solidFill>
              </a:ln>
              <a:effectLst/>
            </p:spPr>
            <p:style>
              <a:lnRef idx="2">
                <a:schemeClr val="accent6"/>
              </a:lnRef>
              <a:fillRef idx="0">
                <a:schemeClr val="accent6"/>
              </a:fillRef>
              <a:effectRef idx="1">
                <a:schemeClr val="accent6"/>
              </a:effectRef>
              <a:fontRef idx="minor">
                <a:schemeClr val="tx1"/>
              </a:fontRef>
            </p:style>
          </p:cxnSp>
          <p:cxnSp>
            <p:nvCxnSpPr>
              <p:cNvPr id="20" name="Straight Connector 19">
                <a:extLst>
                  <a:ext uri="{FF2B5EF4-FFF2-40B4-BE49-F238E27FC236}">
                    <a16:creationId xmlns:a16="http://schemas.microsoft.com/office/drawing/2014/main" id="{DA807B4E-C0F8-48E4-8ECB-E059EDF99266}"/>
                  </a:ext>
                </a:extLst>
              </p:cNvPr>
              <p:cNvCxnSpPr>
                <a:cxnSpLocks/>
              </p:cNvCxnSpPr>
              <p:nvPr/>
            </p:nvCxnSpPr>
            <p:spPr>
              <a:xfrm flipH="1" flipV="1">
                <a:off x="779861" y="5769859"/>
                <a:ext cx="282176" cy="78490"/>
              </a:xfrm>
              <a:prstGeom prst="line">
                <a:avLst/>
              </a:prstGeom>
              <a:ln>
                <a:solidFill>
                  <a:schemeClr val="accent1">
                    <a:lumMod val="60000"/>
                    <a:lumOff val="40000"/>
                  </a:schemeClr>
                </a:solidFill>
              </a:ln>
              <a:effectLst/>
            </p:spPr>
            <p:style>
              <a:lnRef idx="2">
                <a:schemeClr val="accent6"/>
              </a:lnRef>
              <a:fillRef idx="0">
                <a:schemeClr val="accent6"/>
              </a:fillRef>
              <a:effectRef idx="1">
                <a:schemeClr val="accent6"/>
              </a:effectRef>
              <a:fontRef idx="minor">
                <a:schemeClr val="tx1"/>
              </a:fontRef>
            </p:style>
          </p:cxnSp>
          <p:cxnSp>
            <p:nvCxnSpPr>
              <p:cNvPr id="22" name="Straight Connector 21">
                <a:extLst>
                  <a:ext uri="{FF2B5EF4-FFF2-40B4-BE49-F238E27FC236}">
                    <a16:creationId xmlns:a16="http://schemas.microsoft.com/office/drawing/2014/main" id="{1E0595AB-0715-4D15-8B22-E8BB0A405312}"/>
                  </a:ext>
                </a:extLst>
              </p:cNvPr>
              <p:cNvCxnSpPr>
                <a:cxnSpLocks/>
              </p:cNvCxnSpPr>
              <p:nvPr/>
            </p:nvCxnSpPr>
            <p:spPr>
              <a:xfrm flipH="1">
                <a:off x="1059662" y="5848348"/>
                <a:ext cx="1509707" cy="0"/>
              </a:xfrm>
              <a:prstGeom prst="line">
                <a:avLst/>
              </a:prstGeom>
              <a:ln>
                <a:solidFill>
                  <a:schemeClr val="accent1">
                    <a:lumMod val="60000"/>
                    <a:lumOff val="40000"/>
                  </a:schemeClr>
                </a:solidFill>
              </a:ln>
              <a:effectLst/>
            </p:spPr>
            <p:style>
              <a:lnRef idx="2">
                <a:schemeClr val="accent6"/>
              </a:lnRef>
              <a:fillRef idx="0">
                <a:schemeClr val="accent6"/>
              </a:fillRef>
              <a:effectRef idx="1">
                <a:schemeClr val="accent6"/>
              </a:effectRef>
              <a:fontRef idx="minor">
                <a:schemeClr val="tx1"/>
              </a:fontRef>
            </p:style>
          </p:cxnSp>
          <p:cxnSp>
            <p:nvCxnSpPr>
              <p:cNvPr id="27" name="Straight Connector 26">
                <a:extLst>
                  <a:ext uri="{FF2B5EF4-FFF2-40B4-BE49-F238E27FC236}">
                    <a16:creationId xmlns:a16="http://schemas.microsoft.com/office/drawing/2014/main" id="{4A41A1C5-DC1F-43E6-856C-C62090A2A583}"/>
                  </a:ext>
                </a:extLst>
              </p:cNvPr>
              <p:cNvCxnSpPr>
                <a:cxnSpLocks/>
              </p:cNvCxnSpPr>
              <p:nvPr/>
            </p:nvCxnSpPr>
            <p:spPr>
              <a:xfrm flipV="1">
                <a:off x="2557653" y="5772555"/>
                <a:ext cx="282176" cy="78490"/>
              </a:xfrm>
              <a:prstGeom prst="line">
                <a:avLst/>
              </a:prstGeom>
              <a:ln>
                <a:solidFill>
                  <a:schemeClr val="accent1">
                    <a:lumMod val="60000"/>
                    <a:lumOff val="40000"/>
                  </a:schemeClr>
                </a:solidFill>
              </a:ln>
              <a:effectLst/>
            </p:spPr>
            <p:style>
              <a:lnRef idx="2">
                <a:schemeClr val="accent6"/>
              </a:lnRef>
              <a:fillRef idx="0">
                <a:schemeClr val="accent6"/>
              </a:fillRef>
              <a:effectRef idx="1">
                <a:schemeClr val="accent6"/>
              </a:effectRef>
              <a:fontRef idx="minor">
                <a:schemeClr val="tx1"/>
              </a:fontRef>
            </p:style>
          </p:cxnSp>
          <p:cxnSp>
            <p:nvCxnSpPr>
              <p:cNvPr id="28" name="Straight Connector 27">
                <a:extLst>
                  <a:ext uri="{FF2B5EF4-FFF2-40B4-BE49-F238E27FC236}">
                    <a16:creationId xmlns:a16="http://schemas.microsoft.com/office/drawing/2014/main" id="{A864E3E4-E930-4E68-8F57-37DBD11A33C7}"/>
                  </a:ext>
                </a:extLst>
              </p:cNvPr>
              <p:cNvCxnSpPr>
                <a:cxnSpLocks/>
              </p:cNvCxnSpPr>
              <p:nvPr/>
            </p:nvCxnSpPr>
            <p:spPr>
              <a:xfrm flipH="1">
                <a:off x="2836070" y="5772507"/>
                <a:ext cx="243680" cy="0"/>
              </a:xfrm>
              <a:prstGeom prst="line">
                <a:avLst/>
              </a:prstGeom>
              <a:ln>
                <a:solidFill>
                  <a:schemeClr val="accent1">
                    <a:lumMod val="60000"/>
                    <a:lumOff val="40000"/>
                  </a:schemeClr>
                </a:solidFill>
              </a:ln>
              <a:effectLst/>
            </p:spPr>
            <p:style>
              <a:lnRef idx="2">
                <a:schemeClr val="accent6"/>
              </a:lnRef>
              <a:fillRef idx="0">
                <a:schemeClr val="accent6"/>
              </a:fillRef>
              <a:effectRef idx="1">
                <a:schemeClr val="accent6"/>
              </a:effectRef>
              <a:fontRef idx="minor">
                <a:schemeClr val="tx1"/>
              </a:fontRef>
            </p:style>
          </p:cxnSp>
        </p:grpSp>
      </p:grpSp>
      <p:sp>
        <p:nvSpPr>
          <p:cNvPr id="73" name="Rectangle 72">
            <a:extLst>
              <a:ext uri="{FF2B5EF4-FFF2-40B4-BE49-F238E27FC236}">
                <a16:creationId xmlns:a16="http://schemas.microsoft.com/office/drawing/2014/main" id="{F704789E-9743-423B-B2C4-CA4F92A437AB}"/>
              </a:ext>
            </a:extLst>
          </p:cNvPr>
          <p:cNvSpPr/>
          <p:nvPr/>
        </p:nvSpPr>
        <p:spPr>
          <a:xfrm>
            <a:off x="3727397" y="4067071"/>
            <a:ext cx="1686758" cy="426128"/>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Control Gate</a:t>
            </a:r>
          </a:p>
        </p:txBody>
      </p:sp>
      <p:sp>
        <p:nvSpPr>
          <p:cNvPr id="74" name="Rectangle 73">
            <a:extLst>
              <a:ext uri="{FF2B5EF4-FFF2-40B4-BE49-F238E27FC236}">
                <a16:creationId xmlns:a16="http://schemas.microsoft.com/office/drawing/2014/main" id="{69EE83BF-8E3C-40F5-83D7-7E7D45F14E29}"/>
              </a:ext>
            </a:extLst>
          </p:cNvPr>
          <p:cNvSpPr/>
          <p:nvPr/>
        </p:nvSpPr>
        <p:spPr>
          <a:xfrm>
            <a:off x="3727397" y="4493199"/>
            <a:ext cx="1686758" cy="426128"/>
          </a:xfrm>
          <a:prstGeom prst="rect">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Isolation Layer</a:t>
            </a:r>
          </a:p>
        </p:txBody>
      </p:sp>
      <p:sp>
        <p:nvSpPr>
          <p:cNvPr id="75" name="Rectangle 74">
            <a:extLst>
              <a:ext uri="{FF2B5EF4-FFF2-40B4-BE49-F238E27FC236}">
                <a16:creationId xmlns:a16="http://schemas.microsoft.com/office/drawing/2014/main" id="{763F72A8-E24D-4F96-B425-99732B2EA4C6}"/>
              </a:ext>
            </a:extLst>
          </p:cNvPr>
          <p:cNvSpPr/>
          <p:nvPr/>
        </p:nvSpPr>
        <p:spPr>
          <a:xfrm>
            <a:off x="3727397" y="4919327"/>
            <a:ext cx="1686758" cy="426128"/>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76" name="Rectangle 75">
            <a:extLst>
              <a:ext uri="{FF2B5EF4-FFF2-40B4-BE49-F238E27FC236}">
                <a16:creationId xmlns:a16="http://schemas.microsoft.com/office/drawing/2014/main" id="{EAFBCBC0-05F2-4F57-82FA-933D9DF8E859}"/>
              </a:ext>
            </a:extLst>
          </p:cNvPr>
          <p:cNvSpPr/>
          <p:nvPr/>
        </p:nvSpPr>
        <p:spPr>
          <a:xfrm>
            <a:off x="3727397" y="5345455"/>
            <a:ext cx="1686758" cy="426128"/>
          </a:xfrm>
          <a:prstGeom prst="rect">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Isolation Layer</a:t>
            </a:r>
          </a:p>
        </p:txBody>
      </p:sp>
      <p:sp>
        <p:nvSpPr>
          <p:cNvPr id="77" name="Freeform: Shape 76">
            <a:extLst>
              <a:ext uri="{FF2B5EF4-FFF2-40B4-BE49-F238E27FC236}">
                <a16:creationId xmlns:a16="http://schemas.microsoft.com/office/drawing/2014/main" id="{334C9F5E-860B-4077-8CC2-842441010993}"/>
              </a:ext>
            </a:extLst>
          </p:cNvPr>
          <p:cNvSpPr/>
          <p:nvPr/>
        </p:nvSpPr>
        <p:spPr>
          <a:xfrm>
            <a:off x="3375417" y="5771583"/>
            <a:ext cx="2353508" cy="302604"/>
          </a:xfrm>
          <a:custGeom>
            <a:avLst/>
            <a:gdLst>
              <a:gd name="connsiteX0" fmla="*/ 534256 w 2353508"/>
              <a:gd name="connsiteY0" fmla="*/ 0 h 302604"/>
              <a:gd name="connsiteX1" fmla="*/ 1841562 w 2353508"/>
              <a:gd name="connsiteY1" fmla="*/ 0 h 302604"/>
              <a:gd name="connsiteX2" fmla="*/ 1841562 w 2353508"/>
              <a:gd name="connsiteY2" fmla="*/ 500 h 302604"/>
              <a:gd name="connsiteX3" fmla="*/ 2051667 w 2353508"/>
              <a:gd name="connsiteY3" fmla="*/ 764 h 302604"/>
              <a:gd name="connsiteX4" fmla="*/ 2353508 w 2353508"/>
              <a:gd name="connsiteY4" fmla="*/ 764 h 302604"/>
              <a:gd name="connsiteX5" fmla="*/ 2202478 w 2353508"/>
              <a:gd name="connsiteY5" fmla="*/ 262229 h 302604"/>
              <a:gd name="connsiteX6" fmla="*/ 1900527 w 2353508"/>
              <a:gd name="connsiteY6" fmla="*/ 262039 h 302604"/>
              <a:gd name="connsiteX7" fmla="*/ 1837565 w 2353508"/>
              <a:gd name="connsiteY7" fmla="*/ 213537 h 302604"/>
              <a:gd name="connsiteX8" fmla="*/ 1790316 w 2353508"/>
              <a:gd name="connsiteY8" fmla="*/ 151684 h 302604"/>
              <a:gd name="connsiteX9" fmla="*/ 563235 w 2353508"/>
              <a:gd name="connsiteY9" fmla="*/ 151684 h 302604"/>
              <a:gd name="connsiteX10" fmla="*/ 563212 w 2353508"/>
              <a:gd name="connsiteY10" fmla="*/ 151740 h 302604"/>
              <a:gd name="connsiteX11" fmla="*/ 452652 w 2353508"/>
              <a:gd name="connsiteY11" fmla="*/ 262229 h 302604"/>
              <a:gd name="connsiteX12" fmla="*/ 150701 w 2353508"/>
              <a:gd name="connsiteY12" fmla="*/ 262039 h 302604"/>
              <a:gd name="connsiteX13" fmla="*/ 0 w 2353508"/>
              <a:gd name="connsiteY13" fmla="*/ 384 h 302604"/>
              <a:gd name="connsiteX14" fmla="*/ 301841 w 2353508"/>
              <a:gd name="connsiteY14" fmla="*/ 764 h 302604"/>
              <a:gd name="connsiteX15" fmla="*/ 534256 w 2353508"/>
              <a:gd name="connsiteY15" fmla="*/ 764 h 30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53508" h="302604">
                <a:moveTo>
                  <a:pt x="534256" y="0"/>
                </a:moveTo>
                <a:lnTo>
                  <a:pt x="1841562" y="0"/>
                </a:lnTo>
                <a:lnTo>
                  <a:pt x="1841562" y="500"/>
                </a:lnTo>
                <a:lnTo>
                  <a:pt x="2051667" y="764"/>
                </a:lnTo>
                <a:lnTo>
                  <a:pt x="2353508" y="764"/>
                </a:lnTo>
                <a:cubicBezTo>
                  <a:pt x="2353508" y="108647"/>
                  <a:pt x="2295930" y="208327"/>
                  <a:pt x="2202478" y="262229"/>
                </a:cubicBezTo>
                <a:cubicBezTo>
                  <a:pt x="2109026" y="316131"/>
                  <a:pt x="1993911" y="316059"/>
                  <a:pt x="1900527" y="262039"/>
                </a:cubicBezTo>
                <a:cubicBezTo>
                  <a:pt x="1877181" y="248534"/>
                  <a:pt x="1856081" y="232171"/>
                  <a:pt x="1837565" y="213537"/>
                </a:cubicBezTo>
                <a:lnTo>
                  <a:pt x="1790316" y="151684"/>
                </a:lnTo>
                <a:lnTo>
                  <a:pt x="563235" y="151684"/>
                </a:lnTo>
                <a:lnTo>
                  <a:pt x="563212" y="151740"/>
                </a:lnTo>
                <a:cubicBezTo>
                  <a:pt x="537136" y="196883"/>
                  <a:pt x="499378" y="235278"/>
                  <a:pt x="452652" y="262229"/>
                </a:cubicBezTo>
                <a:cubicBezTo>
                  <a:pt x="359200" y="316131"/>
                  <a:pt x="244085" y="316059"/>
                  <a:pt x="150701" y="262039"/>
                </a:cubicBezTo>
                <a:cubicBezTo>
                  <a:pt x="57317" y="208019"/>
                  <a:pt x="-136" y="108266"/>
                  <a:pt x="0" y="384"/>
                </a:cubicBezTo>
                <a:lnTo>
                  <a:pt x="301841" y="764"/>
                </a:lnTo>
                <a:lnTo>
                  <a:pt x="534256" y="764"/>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solidFill>
                <a:schemeClr val="tx1"/>
              </a:solidFill>
            </a:endParaRPr>
          </a:p>
        </p:txBody>
      </p:sp>
      <p:sp>
        <p:nvSpPr>
          <p:cNvPr id="78" name="TextBox 77">
            <a:extLst>
              <a:ext uri="{FF2B5EF4-FFF2-40B4-BE49-F238E27FC236}">
                <a16:creationId xmlns:a16="http://schemas.microsoft.com/office/drawing/2014/main" id="{BB07F8D3-4341-4766-8988-E80AAD842FC1}"/>
              </a:ext>
            </a:extLst>
          </p:cNvPr>
          <p:cNvSpPr txBox="1"/>
          <p:nvPr/>
        </p:nvSpPr>
        <p:spPr>
          <a:xfrm>
            <a:off x="3415089" y="5884132"/>
            <a:ext cx="474725" cy="92333"/>
          </a:xfrm>
          <a:prstGeom prst="rect">
            <a:avLst/>
          </a:prstGeom>
          <a:noFill/>
        </p:spPr>
        <p:txBody>
          <a:bodyPr wrap="square" lIns="0" tIns="0" rIns="0" bIns="0" rtlCol="0">
            <a:spAutoFit/>
          </a:bodyPr>
          <a:lstStyle/>
          <a:p>
            <a:pPr algn="ctr"/>
            <a:r>
              <a:rPr lang="en-GB" sz="600" b="1" dirty="0">
                <a:solidFill>
                  <a:schemeClr val="bg1"/>
                </a:solidFill>
              </a:rPr>
              <a:t>SOURCE</a:t>
            </a:r>
          </a:p>
        </p:txBody>
      </p:sp>
      <p:sp>
        <p:nvSpPr>
          <p:cNvPr id="79" name="TextBox 78">
            <a:extLst>
              <a:ext uri="{FF2B5EF4-FFF2-40B4-BE49-F238E27FC236}">
                <a16:creationId xmlns:a16="http://schemas.microsoft.com/office/drawing/2014/main" id="{85C9DEA5-2459-4459-889A-6ED2AE244B82}"/>
              </a:ext>
            </a:extLst>
          </p:cNvPr>
          <p:cNvSpPr txBox="1"/>
          <p:nvPr/>
        </p:nvSpPr>
        <p:spPr>
          <a:xfrm>
            <a:off x="5176792" y="5884132"/>
            <a:ext cx="474725" cy="92333"/>
          </a:xfrm>
          <a:prstGeom prst="rect">
            <a:avLst/>
          </a:prstGeom>
          <a:noFill/>
        </p:spPr>
        <p:txBody>
          <a:bodyPr wrap="square" lIns="0" tIns="0" rIns="0" bIns="0" rtlCol="0">
            <a:spAutoFit/>
          </a:bodyPr>
          <a:lstStyle/>
          <a:p>
            <a:pPr algn="ctr"/>
            <a:r>
              <a:rPr lang="en-GB" sz="600" b="1" dirty="0">
                <a:solidFill>
                  <a:schemeClr val="bg1"/>
                </a:solidFill>
              </a:rPr>
              <a:t>DRAIN</a:t>
            </a:r>
          </a:p>
        </p:txBody>
      </p:sp>
      <p:grpSp>
        <p:nvGrpSpPr>
          <p:cNvPr id="80" name="Group 79">
            <a:extLst>
              <a:ext uri="{FF2B5EF4-FFF2-40B4-BE49-F238E27FC236}">
                <a16:creationId xmlns:a16="http://schemas.microsoft.com/office/drawing/2014/main" id="{AF1F82CD-C0D7-499A-AEB1-3E930227E2B1}"/>
              </a:ext>
            </a:extLst>
          </p:cNvPr>
          <p:cNvGrpSpPr/>
          <p:nvPr/>
        </p:nvGrpSpPr>
        <p:grpSpPr>
          <a:xfrm>
            <a:off x="3225800" y="5770819"/>
            <a:ext cx="2647950" cy="81324"/>
            <a:chOff x="457191" y="5769721"/>
            <a:chExt cx="2647950" cy="81324"/>
          </a:xfrm>
        </p:grpSpPr>
        <p:cxnSp>
          <p:nvCxnSpPr>
            <p:cNvPr id="81" name="Straight Connector 80">
              <a:extLst>
                <a:ext uri="{FF2B5EF4-FFF2-40B4-BE49-F238E27FC236}">
                  <a16:creationId xmlns:a16="http://schemas.microsoft.com/office/drawing/2014/main" id="{03EE66D8-06C8-4776-8E2B-A630178A16FB}"/>
                </a:ext>
              </a:extLst>
            </p:cNvPr>
            <p:cNvCxnSpPr>
              <a:cxnSpLocks/>
            </p:cNvCxnSpPr>
            <p:nvPr/>
          </p:nvCxnSpPr>
          <p:spPr>
            <a:xfrm flipH="1">
              <a:off x="457191" y="5769721"/>
              <a:ext cx="328624" cy="0"/>
            </a:xfrm>
            <a:prstGeom prst="line">
              <a:avLst/>
            </a:prstGeom>
            <a:ln>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82" name="Straight Connector 81">
              <a:extLst>
                <a:ext uri="{FF2B5EF4-FFF2-40B4-BE49-F238E27FC236}">
                  <a16:creationId xmlns:a16="http://schemas.microsoft.com/office/drawing/2014/main" id="{31BAAF07-17B9-45A7-9726-8B22764A4F0E}"/>
                </a:ext>
              </a:extLst>
            </p:cNvPr>
            <p:cNvCxnSpPr>
              <a:cxnSpLocks/>
            </p:cNvCxnSpPr>
            <p:nvPr/>
          </p:nvCxnSpPr>
          <p:spPr>
            <a:xfrm flipH="1" flipV="1">
              <a:off x="779861" y="5769859"/>
              <a:ext cx="282176" cy="78490"/>
            </a:xfrm>
            <a:prstGeom prst="line">
              <a:avLst/>
            </a:prstGeom>
            <a:ln>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83" name="Straight Connector 82">
              <a:extLst>
                <a:ext uri="{FF2B5EF4-FFF2-40B4-BE49-F238E27FC236}">
                  <a16:creationId xmlns:a16="http://schemas.microsoft.com/office/drawing/2014/main" id="{77DA4C85-4BF3-4C1C-9659-DD0691D3AE68}"/>
                </a:ext>
              </a:extLst>
            </p:cNvPr>
            <p:cNvCxnSpPr>
              <a:cxnSpLocks/>
            </p:cNvCxnSpPr>
            <p:nvPr/>
          </p:nvCxnSpPr>
          <p:spPr>
            <a:xfrm flipH="1">
              <a:off x="1059662" y="5848348"/>
              <a:ext cx="1509707" cy="0"/>
            </a:xfrm>
            <a:prstGeom prst="line">
              <a:avLst/>
            </a:prstGeom>
            <a:ln>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84" name="Straight Connector 83">
              <a:extLst>
                <a:ext uri="{FF2B5EF4-FFF2-40B4-BE49-F238E27FC236}">
                  <a16:creationId xmlns:a16="http://schemas.microsoft.com/office/drawing/2014/main" id="{BB95D64D-94A8-4A43-A537-83CB9011B61D}"/>
                </a:ext>
              </a:extLst>
            </p:cNvPr>
            <p:cNvCxnSpPr>
              <a:cxnSpLocks/>
            </p:cNvCxnSpPr>
            <p:nvPr/>
          </p:nvCxnSpPr>
          <p:spPr>
            <a:xfrm flipV="1">
              <a:off x="2557653" y="5772555"/>
              <a:ext cx="282176" cy="78490"/>
            </a:xfrm>
            <a:prstGeom prst="line">
              <a:avLst/>
            </a:prstGeom>
            <a:ln>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85" name="Straight Connector 84">
              <a:extLst>
                <a:ext uri="{FF2B5EF4-FFF2-40B4-BE49-F238E27FC236}">
                  <a16:creationId xmlns:a16="http://schemas.microsoft.com/office/drawing/2014/main" id="{4E530AC3-D40C-42D3-8C85-E839A57E5C4B}"/>
                </a:ext>
              </a:extLst>
            </p:cNvPr>
            <p:cNvCxnSpPr>
              <a:cxnSpLocks/>
            </p:cNvCxnSpPr>
            <p:nvPr/>
          </p:nvCxnSpPr>
          <p:spPr>
            <a:xfrm flipH="1">
              <a:off x="2836070" y="5772507"/>
              <a:ext cx="269071" cy="0"/>
            </a:xfrm>
            <a:prstGeom prst="line">
              <a:avLst/>
            </a:prstGeom>
            <a:ln>
              <a:solidFill>
                <a:schemeClr val="accent6"/>
              </a:solidFill>
            </a:ln>
            <a:effectLst/>
          </p:spPr>
          <p:style>
            <a:lnRef idx="2">
              <a:schemeClr val="accent6"/>
            </a:lnRef>
            <a:fillRef idx="0">
              <a:schemeClr val="accent6"/>
            </a:fillRef>
            <a:effectRef idx="1">
              <a:schemeClr val="accent6"/>
            </a:effectRef>
            <a:fontRef idx="minor">
              <a:schemeClr val="tx1"/>
            </a:fontRef>
          </p:style>
        </p:cxnSp>
      </p:grpSp>
      <p:sp>
        <p:nvSpPr>
          <p:cNvPr id="87" name="Rectangle 86">
            <a:extLst>
              <a:ext uri="{FF2B5EF4-FFF2-40B4-BE49-F238E27FC236}">
                <a16:creationId xmlns:a16="http://schemas.microsoft.com/office/drawing/2014/main" id="{241B56E2-8869-452D-85C8-1DC5168B7A49}"/>
              </a:ext>
            </a:extLst>
          </p:cNvPr>
          <p:cNvSpPr/>
          <p:nvPr/>
        </p:nvSpPr>
        <p:spPr>
          <a:xfrm>
            <a:off x="6496007" y="4068169"/>
            <a:ext cx="1686758" cy="426128"/>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Control Gate</a:t>
            </a:r>
          </a:p>
        </p:txBody>
      </p:sp>
      <p:sp>
        <p:nvSpPr>
          <p:cNvPr id="88" name="Rectangle 87">
            <a:extLst>
              <a:ext uri="{FF2B5EF4-FFF2-40B4-BE49-F238E27FC236}">
                <a16:creationId xmlns:a16="http://schemas.microsoft.com/office/drawing/2014/main" id="{24451B53-772C-4563-A720-27B1B1AF50AA}"/>
              </a:ext>
            </a:extLst>
          </p:cNvPr>
          <p:cNvSpPr/>
          <p:nvPr/>
        </p:nvSpPr>
        <p:spPr>
          <a:xfrm>
            <a:off x="6496007" y="4494297"/>
            <a:ext cx="1686758" cy="426128"/>
          </a:xfrm>
          <a:prstGeom prst="rect">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Isolation Layer</a:t>
            </a:r>
          </a:p>
        </p:txBody>
      </p:sp>
      <p:sp>
        <p:nvSpPr>
          <p:cNvPr id="89" name="Rectangle 88">
            <a:extLst>
              <a:ext uri="{FF2B5EF4-FFF2-40B4-BE49-F238E27FC236}">
                <a16:creationId xmlns:a16="http://schemas.microsoft.com/office/drawing/2014/main" id="{957A6BBC-4EEB-4877-976A-C3BDA10F16A4}"/>
              </a:ext>
            </a:extLst>
          </p:cNvPr>
          <p:cNvSpPr/>
          <p:nvPr/>
        </p:nvSpPr>
        <p:spPr>
          <a:xfrm>
            <a:off x="6496007" y="4920425"/>
            <a:ext cx="1686758" cy="426128"/>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90" name="Rectangle 89">
            <a:extLst>
              <a:ext uri="{FF2B5EF4-FFF2-40B4-BE49-F238E27FC236}">
                <a16:creationId xmlns:a16="http://schemas.microsoft.com/office/drawing/2014/main" id="{49167AD8-1AE1-400E-AE39-E501FDD63689}"/>
              </a:ext>
            </a:extLst>
          </p:cNvPr>
          <p:cNvSpPr/>
          <p:nvPr/>
        </p:nvSpPr>
        <p:spPr>
          <a:xfrm>
            <a:off x="6496007" y="5346553"/>
            <a:ext cx="1686758" cy="426128"/>
          </a:xfrm>
          <a:prstGeom prst="rect">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Isolation Layer</a:t>
            </a:r>
          </a:p>
        </p:txBody>
      </p:sp>
      <p:sp>
        <p:nvSpPr>
          <p:cNvPr id="91" name="Freeform: Shape 90">
            <a:extLst>
              <a:ext uri="{FF2B5EF4-FFF2-40B4-BE49-F238E27FC236}">
                <a16:creationId xmlns:a16="http://schemas.microsoft.com/office/drawing/2014/main" id="{82E4FE80-3A3C-46A9-9944-92A67EEB3ECD}"/>
              </a:ext>
            </a:extLst>
          </p:cNvPr>
          <p:cNvSpPr/>
          <p:nvPr/>
        </p:nvSpPr>
        <p:spPr>
          <a:xfrm>
            <a:off x="6144027" y="5772681"/>
            <a:ext cx="2353508" cy="302604"/>
          </a:xfrm>
          <a:custGeom>
            <a:avLst/>
            <a:gdLst>
              <a:gd name="connsiteX0" fmla="*/ 534256 w 2353508"/>
              <a:gd name="connsiteY0" fmla="*/ 0 h 302604"/>
              <a:gd name="connsiteX1" fmla="*/ 1841562 w 2353508"/>
              <a:gd name="connsiteY1" fmla="*/ 0 h 302604"/>
              <a:gd name="connsiteX2" fmla="*/ 1841562 w 2353508"/>
              <a:gd name="connsiteY2" fmla="*/ 500 h 302604"/>
              <a:gd name="connsiteX3" fmla="*/ 2051667 w 2353508"/>
              <a:gd name="connsiteY3" fmla="*/ 764 h 302604"/>
              <a:gd name="connsiteX4" fmla="*/ 2353508 w 2353508"/>
              <a:gd name="connsiteY4" fmla="*/ 764 h 302604"/>
              <a:gd name="connsiteX5" fmla="*/ 2202478 w 2353508"/>
              <a:gd name="connsiteY5" fmla="*/ 262229 h 302604"/>
              <a:gd name="connsiteX6" fmla="*/ 1900527 w 2353508"/>
              <a:gd name="connsiteY6" fmla="*/ 262039 h 302604"/>
              <a:gd name="connsiteX7" fmla="*/ 1837565 w 2353508"/>
              <a:gd name="connsiteY7" fmla="*/ 213537 h 302604"/>
              <a:gd name="connsiteX8" fmla="*/ 1790316 w 2353508"/>
              <a:gd name="connsiteY8" fmla="*/ 151684 h 302604"/>
              <a:gd name="connsiteX9" fmla="*/ 563235 w 2353508"/>
              <a:gd name="connsiteY9" fmla="*/ 151684 h 302604"/>
              <a:gd name="connsiteX10" fmla="*/ 563212 w 2353508"/>
              <a:gd name="connsiteY10" fmla="*/ 151740 h 302604"/>
              <a:gd name="connsiteX11" fmla="*/ 452652 w 2353508"/>
              <a:gd name="connsiteY11" fmla="*/ 262229 h 302604"/>
              <a:gd name="connsiteX12" fmla="*/ 150701 w 2353508"/>
              <a:gd name="connsiteY12" fmla="*/ 262039 h 302604"/>
              <a:gd name="connsiteX13" fmla="*/ 0 w 2353508"/>
              <a:gd name="connsiteY13" fmla="*/ 384 h 302604"/>
              <a:gd name="connsiteX14" fmla="*/ 301841 w 2353508"/>
              <a:gd name="connsiteY14" fmla="*/ 764 h 302604"/>
              <a:gd name="connsiteX15" fmla="*/ 534256 w 2353508"/>
              <a:gd name="connsiteY15" fmla="*/ 764 h 30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53508" h="302604">
                <a:moveTo>
                  <a:pt x="534256" y="0"/>
                </a:moveTo>
                <a:lnTo>
                  <a:pt x="1841562" y="0"/>
                </a:lnTo>
                <a:lnTo>
                  <a:pt x="1841562" y="500"/>
                </a:lnTo>
                <a:lnTo>
                  <a:pt x="2051667" y="764"/>
                </a:lnTo>
                <a:lnTo>
                  <a:pt x="2353508" y="764"/>
                </a:lnTo>
                <a:cubicBezTo>
                  <a:pt x="2353508" y="108647"/>
                  <a:pt x="2295930" y="208327"/>
                  <a:pt x="2202478" y="262229"/>
                </a:cubicBezTo>
                <a:cubicBezTo>
                  <a:pt x="2109026" y="316131"/>
                  <a:pt x="1993911" y="316059"/>
                  <a:pt x="1900527" y="262039"/>
                </a:cubicBezTo>
                <a:cubicBezTo>
                  <a:pt x="1877181" y="248534"/>
                  <a:pt x="1856081" y="232171"/>
                  <a:pt x="1837565" y="213537"/>
                </a:cubicBezTo>
                <a:lnTo>
                  <a:pt x="1790316" y="151684"/>
                </a:lnTo>
                <a:lnTo>
                  <a:pt x="563235" y="151684"/>
                </a:lnTo>
                <a:lnTo>
                  <a:pt x="563212" y="151740"/>
                </a:lnTo>
                <a:cubicBezTo>
                  <a:pt x="537136" y="196883"/>
                  <a:pt x="499378" y="235278"/>
                  <a:pt x="452652" y="262229"/>
                </a:cubicBezTo>
                <a:cubicBezTo>
                  <a:pt x="359200" y="316131"/>
                  <a:pt x="244085" y="316059"/>
                  <a:pt x="150701" y="262039"/>
                </a:cubicBezTo>
                <a:cubicBezTo>
                  <a:pt x="57317" y="208019"/>
                  <a:pt x="-136" y="108266"/>
                  <a:pt x="0" y="384"/>
                </a:cubicBezTo>
                <a:lnTo>
                  <a:pt x="301841" y="764"/>
                </a:lnTo>
                <a:lnTo>
                  <a:pt x="534256" y="764"/>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solidFill>
                <a:schemeClr val="tx1"/>
              </a:solidFill>
            </a:endParaRPr>
          </a:p>
        </p:txBody>
      </p:sp>
      <p:sp>
        <p:nvSpPr>
          <p:cNvPr id="92" name="TextBox 91">
            <a:extLst>
              <a:ext uri="{FF2B5EF4-FFF2-40B4-BE49-F238E27FC236}">
                <a16:creationId xmlns:a16="http://schemas.microsoft.com/office/drawing/2014/main" id="{4CF7C6ED-09AC-49F4-B3C2-746E57A66237}"/>
              </a:ext>
            </a:extLst>
          </p:cNvPr>
          <p:cNvSpPr txBox="1"/>
          <p:nvPr/>
        </p:nvSpPr>
        <p:spPr>
          <a:xfrm>
            <a:off x="6204563" y="5885230"/>
            <a:ext cx="474725" cy="92333"/>
          </a:xfrm>
          <a:prstGeom prst="rect">
            <a:avLst/>
          </a:prstGeom>
          <a:noFill/>
        </p:spPr>
        <p:txBody>
          <a:bodyPr wrap="square" lIns="0" tIns="0" rIns="0" bIns="0" rtlCol="0">
            <a:spAutoFit/>
          </a:bodyPr>
          <a:lstStyle/>
          <a:p>
            <a:pPr algn="ctr"/>
            <a:r>
              <a:rPr lang="en-GB" sz="600" b="1" dirty="0">
                <a:solidFill>
                  <a:schemeClr val="bg1"/>
                </a:solidFill>
              </a:rPr>
              <a:t>SOURCE</a:t>
            </a:r>
          </a:p>
        </p:txBody>
      </p:sp>
      <p:sp>
        <p:nvSpPr>
          <p:cNvPr id="93" name="TextBox 92">
            <a:extLst>
              <a:ext uri="{FF2B5EF4-FFF2-40B4-BE49-F238E27FC236}">
                <a16:creationId xmlns:a16="http://schemas.microsoft.com/office/drawing/2014/main" id="{53899ED1-28C0-4511-959A-866CCBE523DB}"/>
              </a:ext>
            </a:extLst>
          </p:cNvPr>
          <p:cNvSpPr txBox="1"/>
          <p:nvPr/>
        </p:nvSpPr>
        <p:spPr>
          <a:xfrm>
            <a:off x="8004003" y="5885230"/>
            <a:ext cx="474725" cy="92333"/>
          </a:xfrm>
          <a:prstGeom prst="rect">
            <a:avLst/>
          </a:prstGeom>
          <a:noFill/>
        </p:spPr>
        <p:txBody>
          <a:bodyPr wrap="square" lIns="0" tIns="0" rIns="0" bIns="0" rtlCol="0">
            <a:spAutoFit/>
          </a:bodyPr>
          <a:lstStyle/>
          <a:p>
            <a:pPr algn="ctr"/>
            <a:r>
              <a:rPr lang="en-GB" sz="600" b="1" dirty="0">
                <a:solidFill>
                  <a:schemeClr val="bg1"/>
                </a:solidFill>
              </a:rPr>
              <a:t>DRAIN</a:t>
            </a:r>
          </a:p>
        </p:txBody>
      </p:sp>
      <p:cxnSp>
        <p:nvCxnSpPr>
          <p:cNvPr id="95" name="Straight Connector 94">
            <a:extLst>
              <a:ext uri="{FF2B5EF4-FFF2-40B4-BE49-F238E27FC236}">
                <a16:creationId xmlns:a16="http://schemas.microsoft.com/office/drawing/2014/main" id="{BDC2E375-C40A-4A47-85F9-6092A904887A}"/>
              </a:ext>
            </a:extLst>
          </p:cNvPr>
          <p:cNvCxnSpPr>
            <a:cxnSpLocks/>
          </p:cNvCxnSpPr>
          <p:nvPr/>
        </p:nvCxnSpPr>
        <p:spPr>
          <a:xfrm flipH="1">
            <a:off x="5988050" y="5771917"/>
            <a:ext cx="334984" cy="0"/>
          </a:xfrm>
          <a:prstGeom prst="line">
            <a:avLst/>
          </a:prstGeom>
          <a:ln>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96" name="Straight Connector 95">
            <a:extLst>
              <a:ext uri="{FF2B5EF4-FFF2-40B4-BE49-F238E27FC236}">
                <a16:creationId xmlns:a16="http://schemas.microsoft.com/office/drawing/2014/main" id="{8257F9AE-8D54-47D3-A313-BB1DD3B9D2BF}"/>
              </a:ext>
            </a:extLst>
          </p:cNvPr>
          <p:cNvCxnSpPr>
            <a:cxnSpLocks/>
          </p:cNvCxnSpPr>
          <p:nvPr/>
        </p:nvCxnSpPr>
        <p:spPr>
          <a:xfrm flipH="1" flipV="1">
            <a:off x="6317080" y="5772055"/>
            <a:ext cx="282176" cy="78490"/>
          </a:xfrm>
          <a:prstGeom prst="line">
            <a:avLst/>
          </a:prstGeom>
          <a:ln>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97" name="Straight Connector 96">
            <a:extLst>
              <a:ext uri="{FF2B5EF4-FFF2-40B4-BE49-F238E27FC236}">
                <a16:creationId xmlns:a16="http://schemas.microsoft.com/office/drawing/2014/main" id="{62CBD3FD-06A7-44EC-98B9-28882AD41D39}"/>
              </a:ext>
            </a:extLst>
          </p:cNvPr>
          <p:cNvCxnSpPr>
            <a:cxnSpLocks/>
          </p:cNvCxnSpPr>
          <p:nvPr/>
        </p:nvCxnSpPr>
        <p:spPr>
          <a:xfrm flipH="1">
            <a:off x="6596881" y="5850544"/>
            <a:ext cx="1509707" cy="0"/>
          </a:xfrm>
          <a:prstGeom prst="line">
            <a:avLst/>
          </a:prstGeom>
          <a:ln>
            <a:solidFill>
              <a:schemeClr val="accent1">
                <a:lumMod val="60000"/>
                <a:lumOff val="40000"/>
              </a:schemeClr>
            </a:solidFill>
          </a:ln>
          <a:effectLst/>
        </p:spPr>
        <p:style>
          <a:lnRef idx="2">
            <a:schemeClr val="accent6"/>
          </a:lnRef>
          <a:fillRef idx="0">
            <a:schemeClr val="accent6"/>
          </a:fillRef>
          <a:effectRef idx="1">
            <a:schemeClr val="accent6"/>
          </a:effectRef>
          <a:fontRef idx="minor">
            <a:schemeClr val="tx1"/>
          </a:fontRef>
        </p:style>
      </p:cxnSp>
      <p:cxnSp>
        <p:nvCxnSpPr>
          <p:cNvPr id="98" name="Straight Connector 97">
            <a:extLst>
              <a:ext uri="{FF2B5EF4-FFF2-40B4-BE49-F238E27FC236}">
                <a16:creationId xmlns:a16="http://schemas.microsoft.com/office/drawing/2014/main" id="{84E6439C-11F8-48F5-BBAF-B13A23CCE8F9}"/>
              </a:ext>
            </a:extLst>
          </p:cNvPr>
          <p:cNvCxnSpPr>
            <a:cxnSpLocks/>
          </p:cNvCxnSpPr>
          <p:nvPr/>
        </p:nvCxnSpPr>
        <p:spPr>
          <a:xfrm flipV="1">
            <a:off x="8094872" y="5774751"/>
            <a:ext cx="282176" cy="78490"/>
          </a:xfrm>
          <a:prstGeom prst="line">
            <a:avLst/>
          </a:prstGeom>
          <a:ln>
            <a:solidFill>
              <a:schemeClr val="accent1">
                <a:lumMod val="60000"/>
                <a:lumOff val="40000"/>
              </a:schemeClr>
            </a:solidFill>
          </a:ln>
          <a:effectLst/>
        </p:spPr>
        <p:style>
          <a:lnRef idx="2">
            <a:schemeClr val="accent6"/>
          </a:lnRef>
          <a:fillRef idx="0">
            <a:schemeClr val="accent6"/>
          </a:fillRef>
          <a:effectRef idx="1">
            <a:schemeClr val="accent6"/>
          </a:effectRef>
          <a:fontRef idx="minor">
            <a:schemeClr val="tx1"/>
          </a:fontRef>
        </p:style>
      </p:cxnSp>
      <p:cxnSp>
        <p:nvCxnSpPr>
          <p:cNvPr id="99" name="Straight Connector 98">
            <a:extLst>
              <a:ext uri="{FF2B5EF4-FFF2-40B4-BE49-F238E27FC236}">
                <a16:creationId xmlns:a16="http://schemas.microsoft.com/office/drawing/2014/main" id="{C78FE8A9-4726-404F-8558-7F94392A388D}"/>
              </a:ext>
            </a:extLst>
          </p:cNvPr>
          <p:cNvCxnSpPr/>
          <p:nvPr/>
        </p:nvCxnSpPr>
        <p:spPr>
          <a:xfrm flipH="1">
            <a:off x="8373288" y="5774703"/>
            <a:ext cx="583407" cy="0"/>
          </a:xfrm>
          <a:prstGeom prst="line">
            <a:avLst/>
          </a:prstGeom>
          <a:ln>
            <a:solidFill>
              <a:schemeClr val="accent1">
                <a:lumMod val="60000"/>
                <a:lumOff val="40000"/>
              </a:schemeClr>
            </a:solidFill>
          </a:ln>
          <a:effectLst/>
        </p:spPr>
        <p:style>
          <a:lnRef idx="2">
            <a:schemeClr val="accent6"/>
          </a:lnRef>
          <a:fillRef idx="0">
            <a:schemeClr val="accent6"/>
          </a:fillRef>
          <a:effectRef idx="1">
            <a:schemeClr val="accent6"/>
          </a:effectRef>
          <a:fontRef idx="minor">
            <a:schemeClr val="tx1"/>
          </a:fontRef>
        </p:style>
      </p:cxnSp>
      <p:sp>
        <p:nvSpPr>
          <p:cNvPr id="133" name="Oval 132">
            <a:extLst>
              <a:ext uri="{FF2B5EF4-FFF2-40B4-BE49-F238E27FC236}">
                <a16:creationId xmlns:a16="http://schemas.microsoft.com/office/drawing/2014/main" id="{280EFF49-48FA-4DC9-811C-80967F2CD64E}"/>
              </a:ext>
            </a:extLst>
          </p:cNvPr>
          <p:cNvSpPr/>
          <p:nvPr/>
        </p:nvSpPr>
        <p:spPr>
          <a:xfrm>
            <a:off x="6929620" y="4966283"/>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4" name="Oval 133">
            <a:extLst>
              <a:ext uri="{FF2B5EF4-FFF2-40B4-BE49-F238E27FC236}">
                <a16:creationId xmlns:a16="http://schemas.microsoft.com/office/drawing/2014/main" id="{913D9103-341D-4000-88D4-A7B46438BCF0}"/>
              </a:ext>
            </a:extLst>
          </p:cNvPr>
          <p:cNvSpPr/>
          <p:nvPr/>
        </p:nvSpPr>
        <p:spPr>
          <a:xfrm>
            <a:off x="6739120" y="5015353"/>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5" name="Oval 134">
            <a:extLst>
              <a:ext uri="{FF2B5EF4-FFF2-40B4-BE49-F238E27FC236}">
                <a16:creationId xmlns:a16="http://schemas.microsoft.com/office/drawing/2014/main" id="{9E616613-2510-4EAB-BFD7-1777AA5078BE}"/>
              </a:ext>
            </a:extLst>
          </p:cNvPr>
          <p:cNvSpPr/>
          <p:nvPr/>
        </p:nvSpPr>
        <p:spPr>
          <a:xfrm>
            <a:off x="6548620" y="5064423"/>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7" name="Oval 146">
            <a:extLst>
              <a:ext uri="{FF2B5EF4-FFF2-40B4-BE49-F238E27FC236}">
                <a16:creationId xmlns:a16="http://schemas.microsoft.com/office/drawing/2014/main" id="{E329BDF0-E16D-4ACA-B787-D2240B90062F}"/>
              </a:ext>
            </a:extLst>
          </p:cNvPr>
          <p:cNvSpPr/>
          <p:nvPr/>
        </p:nvSpPr>
        <p:spPr>
          <a:xfrm>
            <a:off x="7305638" y="4963255"/>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8" name="Oval 147">
            <a:extLst>
              <a:ext uri="{FF2B5EF4-FFF2-40B4-BE49-F238E27FC236}">
                <a16:creationId xmlns:a16="http://schemas.microsoft.com/office/drawing/2014/main" id="{B3F44F31-E6CA-4FF5-AEC2-4D876B03C8FC}"/>
              </a:ext>
            </a:extLst>
          </p:cNvPr>
          <p:cNvSpPr/>
          <p:nvPr/>
        </p:nvSpPr>
        <p:spPr>
          <a:xfrm>
            <a:off x="7115138" y="5012325"/>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9" name="Oval 148">
            <a:extLst>
              <a:ext uri="{FF2B5EF4-FFF2-40B4-BE49-F238E27FC236}">
                <a16:creationId xmlns:a16="http://schemas.microsoft.com/office/drawing/2014/main" id="{63268690-7AEB-44D1-B62D-9397BCCCD155}"/>
              </a:ext>
            </a:extLst>
          </p:cNvPr>
          <p:cNvSpPr/>
          <p:nvPr/>
        </p:nvSpPr>
        <p:spPr>
          <a:xfrm>
            <a:off x="6924638" y="5061395"/>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0" name="Oval 149">
            <a:extLst>
              <a:ext uri="{FF2B5EF4-FFF2-40B4-BE49-F238E27FC236}">
                <a16:creationId xmlns:a16="http://schemas.microsoft.com/office/drawing/2014/main" id="{60B263B7-174B-411B-A1F0-9D5C3C844887}"/>
              </a:ext>
            </a:extLst>
          </p:cNvPr>
          <p:cNvSpPr/>
          <p:nvPr/>
        </p:nvSpPr>
        <p:spPr>
          <a:xfrm>
            <a:off x="6734138" y="5110465"/>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1" name="Oval 150">
            <a:extLst>
              <a:ext uri="{FF2B5EF4-FFF2-40B4-BE49-F238E27FC236}">
                <a16:creationId xmlns:a16="http://schemas.microsoft.com/office/drawing/2014/main" id="{F0635244-1129-409A-A3F1-06D6150DEF4A}"/>
              </a:ext>
            </a:extLst>
          </p:cNvPr>
          <p:cNvSpPr/>
          <p:nvPr/>
        </p:nvSpPr>
        <p:spPr>
          <a:xfrm>
            <a:off x="6546421" y="5159932"/>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4" name="Oval 153">
            <a:extLst>
              <a:ext uri="{FF2B5EF4-FFF2-40B4-BE49-F238E27FC236}">
                <a16:creationId xmlns:a16="http://schemas.microsoft.com/office/drawing/2014/main" id="{6CD0CAA0-F4CB-457F-AF1A-9CEEA1F3BCB0}"/>
              </a:ext>
            </a:extLst>
          </p:cNvPr>
          <p:cNvSpPr/>
          <p:nvPr/>
        </p:nvSpPr>
        <p:spPr>
          <a:xfrm>
            <a:off x="7681656" y="4960227"/>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5" name="Oval 154">
            <a:extLst>
              <a:ext uri="{FF2B5EF4-FFF2-40B4-BE49-F238E27FC236}">
                <a16:creationId xmlns:a16="http://schemas.microsoft.com/office/drawing/2014/main" id="{16E710C5-81A5-47CF-95D4-86B9C3FFC8CC}"/>
              </a:ext>
            </a:extLst>
          </p:cNvPr>
          <p:cNvSpPr/>
          <p:nvPr/>
        </p:nvSpPr>
        <p:spPr>
          <a:xfrm>
            <a:off x="7491156" y="5009297"/>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6" name="Oval 155">
            <a:extLst>
              <a:ext uri="{FF2B5EF4-FFF2-40B4-BE49-F238E27FC236}">
                <a16:creationId xmlns:a16="http://schemas.microsoft.com/office/drawing/2014/main" id="{3691E956-34D1-41C1-86F2-2F7D53F51AEE}"/>
              </a:ext>
            </a:extLst>
          </p:cNvPr>
          <p:cNvSpPr/>
          <p:nvPr/>
        </p:nvSpPr>
        <p:spPr>
          <a:xfrm>
            <a:off x="7300656" y="5058367"/>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7" name="Oval 156">
            <a:extLst>
              <a:ext uri="{FF2B5EF4-FFF2-40B4-BE49-F238E27FC236}">
                <a16:creationId xmlns:a16="http://schemas.microsoft.com/office/drawing/2014/main" id="{6D66879B-EA71-4A05-872E-E997DF883BA2}"/>
              </a:ext>
            </a:extLst>
          </p:cNvPr>
          <p:cNvSpPr/>
          <p:nvPr/>
        </p:nvSpPr>
        <p:spPr>
          <a:xfrm>
            <a:off x="7110156" y="5107437"/>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8" name="Oval 157">
            <a:extLst>
              <a:ext uri="{FF2B5EF4-FFF2-40B4-BE49-F238E27FC236}">
                <a16:creationId xmlns:a16="http://schemas.microsoft.com/office/drawing/2014/main" id="{31EC44A5-AC3D-42D4-B0A7-231C30A2F003}"/>
              </a:ext>
            </a:extLst>
          </p:cNvPr>
          <p:cNvSpPr/>
          <p:nvPr/>
        </p:nvSpPr>
        <p:spPr>
          <a:xfrm>
            <a:off x="6922439" y="5156904"/>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9" name="Oval 158">
            <a:extLst>
              <a:ext uri="{FF2B5EF4-FFF2-40B4-BE49-F238E27FC236}">
                <a16:creationId xmlns:a16="http://schemas.microsoft.com/office/drawing/2014/main" id="{12133CBB-8B76-43E6-9246-05386CE1AC11}"/>
              </a:ext>
            </a:extLst>
          </p:cNvPr>
          <p:cNvSpPr/>
          <p:nvPr/>
        </p:nvSpPr>
        <p:spPr>
          <a:xfrm>
            <a:off x="6731939" y="5205974"/>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2" name="Oval 161">
            <a:extLst>
              <a:ext uri="{FF2B5EF4-FFF2-40B4-BE49-F238E27FC236}">
                <a16:creationId xmlns:a16="http://schemas.microsoft.com/office/drawing/2014/main" id="{D47AD9D2-3799-439C-B801-DB60C2419608}"/>
              </a:ext>
            </a:extLst>
          </p:cNvPr>
          <p:cNvSpPr/>
          <p:nvPr/>
        </p:nvSpPr>
        <p:spPr>
          <a:xfrm>
            <a:off x="7867174" y="5006269"/>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3" name="Oval 162">
            <a:extLst>
              <a:ext uri="{FF2B5EF4-FFF2-40B4-BE49-F238E27FC236}">
                <a16:creationId xmlns:a16="http://schemas.microsoft.com/office/drawing/2014/main" id="{EF84D3F9-A912-4A9B-A7CD-E88C46A9A7B9}"/>
              </a:ext>
            </a:extLst>
          </p:cNvPr>
          <p:cNvSpPr/>
          <p:nvPr/>
        </p:nvSpPr>
        <p:spPr>
          <a:xfrm>
            <a:off x="7676674" y="5055339"/>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4" name="Oval 163">
            <a:extLst>
              <a:ext uri="{FF2B5EF4-FFF2-40B4-BE49-F238E27FC236}">
                <a16:creationId xmlns:a16="http://schemas.microsoft.com/office/drawing/2014/main" id="{5616AE8A-5AE2-4A4D-BF6A-DA62E86464B2}"/>
              </a:ext>
            </a:extLst>
          </p:cNvPr>
          <p:cNvSpPr/>
          <p:nvPr/>
        </p:nvSpPr>
        <p:spPr>
          <a:xfrm>
            <a:off x="7486174" y="5104409"/>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5" name="Oval 164">
            <a:extLst>
              <a:ext uri="{FF2B5EF4-FFF2-40B4-BE49-F238E27FC236}">
                <a16:creationId xmlns:a16="http://schemas.microsoft.com/office/drawing/2014/main" id="{9240134C-1F37-4839-9746-08A77EA9E4FB}"/>
              </a:ext>
            </a:extLst>
          </p:cNvPr>
          <p:cNvSpPr/>
          <p:nvPr/>
        </p:nvSpPr>
        <p:spPr>
          <a:xfrm>
            <a:off x="7298457" y="5153876"/>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6" name="Oval 165">
            <a:extLst>
              <a:ext uri="{FF2B5EF4-FFF2-40B4-BE49-F238E27FC236}">
                <a16:creationId xmlns:a16="http://schemas.microsoft.com/office/drawing/2014/main" id="{C67804DB-A59A-4C0A-B27D-B64DBE0C161F}"/>
              </a:ext>
            </a:extLst>
          </p:cNvPr>
          <p:cNvSpPr/>
          <p:nvPr/>
        </p:nvSpPr>
        <p:spPr>
          <a:xfrm>
            <a:off x="7107957" y="5202946"/>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7" name="Oval 166">
            <a:extLst>
              <a:ext uri="{FF2B5EF4-FFF2-40B4-BE49-F238E27FC236}">
                <a16:creationId xmlns:a16="http://schemas.microsoft.com/office/drawing/2014/main" id="{268DD82A-2EC0-4D03-B913-87AC0EBB6486}"/>
              </a:ext>
            </a:extLst>
          </p:cNvPr>
          <p:cNvSpPr/>
          <p:nvPr/>
        </p:nvSpPr>
        <p:spPr>
          <a:xfrm>
            <a:off x="6917457" y="5252016"/>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0" name="Oval 169">
            <a:extLst>
              <a:ext uri="{FF2B5EF4-FFF2-40B4-BE49-F238E27FC236}">
                <a16:creationId xmlns:a16="http://schemas.microsoft.com/office/drawing/2014/main" id="{BC08582C-D633-4DB0-9243-D7DAA76B5600}"/>
              </a:ext>
            </a:extLst>
          </p:cNvPr>
          <p:cNvSpPr/>
          <p:nvPr/>
        </p:nvSpPr>
        <p:spPr>
          <a:xfrm>
            <a:off x="8052692" y="5052311"/>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1" name="Oval 170">
            <a:extLst>
              <a:ext uri="{FF2B5EF4-FFF2-40B4-BE49-F238E27FC236}">
                <a16:creationId xmlns:a16="http://schemas.microsoft.com/office/drawing/2014/main" id="{6C37460B-F8A3-4BCC-8126-E686FF671C81}"/>
              </a:ext>
            </a:extLst>
          </p:cNvPr>
          <p:cNvSpPr/>
          <p:nvPr/>
        </p:nvSpPr>
        <p:spPr>
          <a:xfrm>
            <a:off x="7862192" y="5101381"/>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2" name="Oval 171">
            <a:extLst>
              <a:ext uri="{FF2B5EF4-FFF2-40B4-BE49-F238E27FC236}">
                <a16:creationId xmlns:a16="http://schemas.microsoft.com/office/drawing/2014/main" id="{50BC257B-C5F8-4C5B-A8E0-0985BE0F78F7}"/>
              </a:ext>
            </a:extLst>
          </p:cNvPr>
          <p:cNvSpPr/>
          <p:nvPr/>
        </p:nvSpPr>
        <p:spPr>
          <a:xfrm>
            <a:off x="7674475" y="5150848"/>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3" name="Oval 172">
            <a:extLst>
              <a:ext uri="{FF2B5EF4-FFF2-40B4-BE49-F238E27FC236}">
                <a16:creationId xmlns:a16="http://schemas.microsoft.com/office/drawing/2014/main" id="{274AA234-641A-4CF6-B109-F3FB7630792E}"/>
              </a:ext>
            </a:extLst>
          </p:cNvPr>
          <p:cNvSpPr/>
          <p:nvPr/>
        </p:nvSpPr>
        <p:spPr>
          <a:xfrm>
            <a:off x="7483975" y="5199918"/>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4" name="Oval 173">
            <a:extLst>
              <a:ext uri="{FF2B5EF4-FFF2-40B4-BE49-F238E27FC236}">
                <a16:creationId xmlns:a16="http://schemas.microsoft.com/office/drawing/2014/main" id="{5B8C765E-8FD0-47F8-86BA-1D109DADBD33}"/>
              </a:ext>
            </a:extLst>
          </p:cNvPr>
          <p:cNvSpPr/>
          <p:nvPr/>
        </p:nvSpPr>
        <p:spPr>
          <a:xfrm>
            <a:off x="7293475" y="5248988"/>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9" name="Oval 178">
            <a:extLst>
              <a:ext uri="{FF2B5EF4-FFF2-40B4-BE49-F238E27FC236}">
                <a16:creationId xmlns:a16="http://schemas.microsoft.com/office/drawing/2014/main" id="{DD7F42D5-2F1A-448E-9B07-34259BCDCC96}"/>
              </a:ext>
            </a:extLst>
          </p:cNvPr>
          <p:cNvSpPr/>
          <p:nvPr/>
        </p:nvSpPr>
        <p:spPr>
          <a:xfrm>
            <a:off x="8050493" y="5147820"/>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0" name="Oval 179">
            <a:extLst>
              <a:ext uri="{FF2B5EF4-FFF2-40B4-BE49-F238E27FC236}">
                <a16:creationId xmlns:a16="http://schemas.microsoft.com/office/drawing/2014/main" id="{570F8A43-7D6F-460C-B667-FD75092BC58F}"/>
              </a:ext>
            </a:extLst>
          </p:cNvPr>
          <p:cNvSpPr/>
          <p:nvPr/>
        </p:nvSpPr>
        <p:spPr>
          <a:xfrm>
            <a:off x="7859993" y="5196890"/>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1" name="Oval 180">
            <a:extLst>
              <a:ext uri="{FF2B5EF4-FFF2-40B4-BE49-F238E27FC236}">
                <a16:creationId xmlns:a16="http://schemas.microsoft.com/office/drawing/2014/main" id="{D69D3760-8AC9-4C27-B225-40C6B4700DE8}"/>
              </a:ext>
            </a:extLst>
          </p:cNvPr>
          <p:cNvSpPr/>
          <p:nvPr/>
        </p:nvSpPr>
        <p:spPr>
          <a:xfrm>
            <a:off x="7669493" y="5245960"/>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9" name="TextBox 188">
            <a:extLst>
              <a:ext uri="{FF2B5EF4-FFF2-40B4-BE49-F238E27FC236}">
                <a16:creationId xmlns:a16="http://schemas.microsoft.com/office/drawing/2014/main" id="{C3833C43-8ED1-404D-A1DD-E8797D0BBECF}"/>
              </a:ext>
            </a:extLst>
          </p:cNvPr>
          <p:cNvSpPr txBox="1"/>
          <p:nvPr/>
        </p:nvSpPr>
        <p:spPr>
          <a:xfrm>
            <a:off x="8419720" y="4698908"/>
            <a:ext cx="724280" cy="169277"/>
          </a:xfrm>
          <a:prstGeom prst="rect">
            <a:avLst/>
          </a:prstGeom>
          <a:noFill/>
        </p:spPr>
        <p:txBody>
          <a:bodyPr wrap="square" lIns="0" tIns="0" rIns="0" bIns="0" rtlCol="0">
            <a:spAutoFit/>
          </a:bodyPr>
          <a:lstStyle/>
          <a:p>
            <a:r>
              <a:rPr lang="en-GB" sz="1100" b="1" dirty="0"/>
              <a:t>Electrons</a:t>
            </a:r>
          </a:p>
        </p:txBody>
      </p:sp>
      <p:cxnSp>
        <p:nvCxnSpPr>
          <p:cNvPr id="191" name="Straight Arrow Connector 190">
            <a:extLst>
              <a:ext uri="{FF2B5EF4-FFF2-40B4-BE49-F238E27FC236}">
                <a16:creationId xmlns:a16="http://schemas.microsoft.com/office/drawing/2014/main" id="{13CA5E6E-65B8-4996-940A-E8E731C718B3}"/>
              </a:ext>
            </a:extLst>
          </p:cNvPr>
          <p:cNvCxnSpPr>
            <a:cxnSpLocks/>
          </p:cNvCxnSpPr>
          <p:nvPr/>
        </p:nvCxnSpPr>
        <p:spPr>
          <a:xfrm flipH="1">
            <a:off x="8113641" y="4783547"/>
            <a:ext cx="243474" cy="250576"/>
          </a:xfrm>
          <a:prstGeom prst="straightConnector1">
            <a:avLst/>
          </a:prstGeom>
          <a:ln>
            <a:solidFill>
              <a:srgbClr val="CF6529"/>
            </a:solidFill>
            <a:tailEnd type="triangle"/>
          </a:ln>
        </p:spPr>
        <p:style>
          <a:lnRef idx="2">
            <a:schemeClr val="accent4"/>
          </a:lnRef>
          <a:fillRef idx="0">
            <a:schemeClr val="accent4"/>
          </a:fillRef>
          <a:effectRef idx="1">
            <a:schemeClr val="accent4"/>
          </a:effectRef>
          <a:fontRef idx="minor">
            <a:schemeClr val="tx1"/>
          </a:fontRef>
        </p:style>
      </p:cxnSp>
      <p:sp>
        <p:nvSpPr>
          <p:cNvPr id="192" name="TextBox 191">
            <a:extLst>
              <a:ext uri="{FF2B5EF4-FFF2-40B4-BE49-F238E27FC236}">
                <a16:creationId xmlns:a16="http://schemas.microsoft.com/office/drawing/2014/main" id="{B2DCE899-647E-4276-B47B-CE022A9C50D3}"/>
              </a:ext>
            </a:extLst>
          </p:cNvPr>
          <p:cNvSpPr txBox="1"/>
          <p:nvPr/>
        </p:nvSpPr>
        <p:spPr>
          <a:xfrm>
            <a:off x="4426140" y="3619500"/>
            <a:ext cx="412750" cy="369332"/>
          </a:xfrm>
          <a:prstGeom prst="rect">
            <a:avLst/>
          </a:prstGeom>
          <a:noFill/>
        </p:spPr>
        <p:txBody>
          <a:bodyPr wrap="square" rtlCol="0">
            <a:spAutoFit/>
          </a:bodyPr>
          <a:lstStyle/>
          <a:p>
            <a:r>
              <a:rPr lang="en-GB" b="1" dirty="0"/>
              <a:t>1</a:t>
            </a:r>
          </a:p>
        </p:txBody>
      </p:sp>
      <p:sp>
        <p:nvSpPr>
          <p:cNvPr id="193" name="TextBox 192">
            <a:extLst>
              <a:ext uri="{FF2B5EF4-FFF2-40B4-BE49-F238E27FC236}">
                <a16:creationId xmlns:a16="http://schemas.microsoft.com/office/drawing/2014/main" id="{5830658F-CC5F-4580-BCD4-EBFEBB7A147B}"/>
              </a:ext>
            </a:extLst>
          </p:cNvPr>
          <p:cNvSpPr txBox="1"/>
          <p:nvPr/>
        </p:nvSpPr>
        <p:spPr>
          <a:xfrm>
            <a:off x="7164208" y="3619500"/>
            <a:ext cx="412750" cy="369332"/>
          </a:xfrm>
          <a:prstGeom prst="rect">
            <a:avLst/>
          </a:prstGeom>
          <a:noFill/>
        </p:spPr>
        <p:txBody>
          <a:bodyPr wrap="square" rtlCol="0">
            <a:spAutoFit/>
          </a:bodyPr>
          <a:lstStyle/>
          <a:p>
            <a:r>
              <a:rPr lang="en-GB" b="1" dirty="0"/>
              <a:t>0</a:t>
            </a:r>
          </a:p>
        </p:txBody>
      </p:sp>
    </p:spTree>
    <p:extLst>
      <p:ext uri="{BB962C8B-B14F-4D97-AF65-F5344CB8AC3E}">
        <p14:creationId xmlns:p14="http://schemas.microsoft.com/office/powerpoint/2010/main" val="3786142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ABE6DC-B3C9-4114-A9AE-5BEAD7BCE425}"/>
              </a:ext>
            </a:extLst>
          </p:cNvPr>
          <p:cNvSpPr>
            <a:spLocks noGrp="1"/>
          </p:cNvSpPr>
          <p:nvPr>
            <p:ph type="body" sz="quarter" idx="13"/>
          </p:nvPr>
        </p:nvSpPr>
        <p:spPr/>
        <p:txBody>
          <a:bodyPr/>
          <a:lstStyle/>
          <a:p>
            <a:r>
              <a:rPr lang="en-GB" dirty="0"/>
              <a:t>The isolation layer</a:t>
            </a:r>
          </a:p>
        </p:txBody>
      </p:sp>
      <p:sp>
        <p:nvSpPr>
          <p:cNvPr id="3" name="Text Placeholder 2">
            <a:extLst>
              <a:ext uri="{FF2B5EF4-FFF2-40B4-BE49-F238E27FC236}">
                <a16:creationId xmlns:a16="http://schemas.microsoft.com/office/drawing/2014/main" id="{DBE679D3-59A3-48D1-A1D4-61283480AB9A}"/>
              </a:ext>
            </a:extLst>
          </p:cNvPr>
          <p:cNvSpPr>
            <a:spLocks noGrp="1"/>
          </p:cNvSpPr>
          <p:nvPr>
            <p:ph type="body" sz="quarter" idx="14"/>
          </p:nvPr>
        </p:nvSpPr>
        <p:spPr/>
        <p:txBody>
          <a:bodyPr/>
          <a:lstStyle/>
          <a:p>
            <a:r>
              <a:rPr lang="en-GB" dirty="0"/>
              <a:t>The isolation layers are semiconductors known </a:t>
            </a:r>
            <a:br>
              <a:rPr lang="en-GB" dirty="0"/>
            </a:br>
            <a:r>
              <a:rPr lang="en-GB" dirty="0"/>
              <a:t>as transistors</a:t>
            </a:r>
          </a:p>
          <a:p>
            <a:pPr lvl="1"/>
            <a:r>
              <a:rPr lang="en-GB" dirty="0"/>
              <a:t>In order to write to the flash memory cell, the electrons need to pass through the isolation layer</a:t>
            </a:r>
          </a:p>
          <a:p>
            <a:pPr lvl="1"/>
            <a:r>
              <a:rPr lang="en-GB" dirty="0"/>
              <a:t>The electrons only move through this layer when writing</a:t>
            </a:r>
          </a:p>
          <a:p>
            <a:pPr lvl="1"/>
            <a:r>
              <a:rPr lang="en-GB" dirty="0"/>
              <a:t>Normally, they remain trapped in the floating gate</a:t>
            </a:r>
          </a:p>
        </p:txBody>
      </p:sp>
      <p:sp>
        <p:nvSpPr>
          <p:cNvPr id="87" name="Rectangle 86">
            <a:extLst>
              <a:ext uri="{FF2B5EF4-FFF2-40B4-BE49-F238E27FC236}">
                <a16:creationId xmlns:a16="http://schemas.microsoft.com/office/drawing/2014/main" id="{241B56E2-8869-452D-85C8-1DC5168B7A49}"/>
              </a:ext>
            </a:extLst>
          </p:cNvPr>
          <p:cNvSpPr/>
          <p:nvPr/>
        </p:nvSpPr>
        <p:spPr>
          <a:xfrm>
            <a:off x="3604331" y="4485553"/>
            <a:ext cx="1686758" cy="426128"/>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Control Gate</a:t>
            </a:r>
          </a:p>
        </p:txBody>
      </p:sp>
      <p:sp>
        <p:nvSpPr>
          <p:cNvPr id="88" name="Rectangle 87">
            <a:extLst>
              <a:ext uri="{FF2B5EF4-FFF2-40B4-BE49-F238E27FC236}">
                <a16:creationId xmlns:a16="http://schemas.microsoft.com/office/drawing/2014/main" id="{24451B53-772C-4563-A720-27B1B1AF50AA}"/>
              </a:ext>
            </a:extLst>
          </p:cNvPr>
          <p:cNvSpPr/>
          <p:nvPr/>
        </p:nvSpPr>
        <p:spPr>
          <a:xfrm>
            <a:off x="3604331" y="4911681"/>
            <a:ext cx="1686758" cy="426128"/>
          </a:xfrm>
          <a:prstGeom prst="rect">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Isolation Layer</a:t>
            </a:r>
          </a:p>
        </p:txBody>
      </p:sp>
      <p:sp>
        <p:nvSpPr>
          <p:cNvPr id="89" name="Rectangle 88">
            <a:extLst>
              <a:ext uri="{FF2B5EF4-FFF2-40B4-BE49-F238E27FC236}">
                <a16:creationId xmlns:a16="http://schemas.microsoft.com/office/drawing/2014/main" id="{957A6BBC-4EEB-4877-976A-C3BDA10F16A4}"/>
              </a:ext>
            </a:extLst>
          </p:cNvPr>
          <p:cNvSpPr/>
          <p:nvPr/>
        </p:nvSpPr>
        <p:spPr>
          <a:xfrm>
            <a:off x="3604331" y="5337809"/>
            <a:ext cx="1686758" cy="426128"/>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90" name="Rectangle 89">
            <a:extLst>
              <a:ext uri="{FF2B5EF4-FFF2-40B4-BE49-F238E27FC236}">
                <a16:creationId xmlns:a16="http://schemas.microsoft.com/office/drawing/2014/main" id="{49167AD8-1AE1-400E-AE39-E501FDD63689}"/>
              </a:ext>
            </a:extLst>
          </p:cNvPr>
          <p:cNvSpPr/>
          <p:nvPr/>
        </p:nvSpPr>
        <p:spPr>
          <a:xfrm>
            <a:off x="3604331" y="5763937"/>
            <a:ext cx="1686758" cy="426128"/>
          </a:xfrm>
          <a:prstGeom prst="rect">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Isolation Layer</a:t>
            </a:r>
          </a:p>
        </p:txBody>
      </p:sp>
      <p:sp>
        <p:nvSpPr>
          <p:cNvPr id="91" name="Freeform: Shape 90">
            <a:extLst>
              <a:ext uri="{FF2B5EF4-FFF2-40B4-BE49-F238E27FC236}">
                <a16:creationId xmlns:a16="http://schemas.microsoft.com/office/drawing/2014/main" id="{82E4FE80-3A3C-46A9-9944-92A67EEB3ECD}"/>
              </a:ext>
            </a:extLst>
          </p:cNvPr>
          <p:cNvSpPr/>
          <p:nvPr/>
        </p:nvSpPr>
        <p:spPr>
          <a:xfrm>
            <a:off x="3252351" y="6190065"/>
            <a:ext cx="2353508" cy="302604"/>
          </a:xfrm>
          <a:custGeom>
            <a:avLst/>
            <a:gdLst>
              <a:gd name="connsiteX0" fmla="*/ 534256 w 2353508"/>
              <a:gd name="connsiteY0" fmla="*/ 0 h 302604"/>
              <a:gd name="connsiteX1" fmla="*/ 1841562 w 2353508"/>
              <a:gd name="connsiteY1" fmla="*/ 0 h 302604"/>
              <a:gd name="connsiteX2" fmla="*/ 1841562 w 2353508"/>
              <a:gd name="connsiteY2" fmla="*/ 500 h 302604"/>
              <a:gd name="connsiteX3" fmla="*/ 2051667 w 2353508"/>
              <a:gd name="connsiteY3" fmla="*/ 764 h 302604"/>
              <a:gd name="connsiteX4" fmla="*/ 2353508 w 2353508"/>
              <a:gd name="connsiteY4" fmla="*/ 764 h 302604"/>
              <a:gd name="connsiteX5" fmla="*/ 2202478 w 2353508"/>
              <a:gd name="connsiteY5" fmla="*/ 262229 h 302604"/>
              <a:gd name="connsiteX6" fmla="*/ 1900527 w 2353508"/>
              <a:gd name="connsiteY6" fmla="*/ 262039 h 302604"/>
              <a:gd name="connsiteX7" fmla="*/ 1837565 w 2353508"/>
              <a:gd name="connsiteY7" fmla="*/ 213537 h 302604"/>
              <a:gd name="connsiteX8" fmla="*/ 1790316 w 2353508"/>
              <a:gd name="connsiteY8" fmla="*/ 151684 h 302604"/>
              <a:gd name="connsiteX9" fmla="*/ 563235 w 2353508"/>
              <a:gd name="connsiteY9" fmla="*/ 151684 h 302604"/>
              <a:gd name="connsiteX10" fmla="*/ 563212 w 2353508"/>
              <a:gd name="connsiteY10" fmla="*/ 151740 h 302604"/>
              <a:gd name="connsiteX11" fmla="*/ 452652 w 2353508"/>
              <a:gd name="connsiteY11" fmla="*/ 262229 h 302604"/>
              <a:gd name="connsiteX12" fmla="*/ 150701 w 2353508"/>
              <a:gd name="connsiteY12" fmla="*/ 262039 h 302604"/>
              <a:gd name="connsiteX13" fmla="*/ 0 w 2353508"/>
              <a:gd name="connsiteY13" fmla="*/ 384 h 302604"/>
              <a:gd name="connsiteX14" fmla="*/ 301841 w 2353508"/>
              <a:gd name="connsiteY14" fmla="*/ 764 h 302604"/>
              <a:gd name="connsiteX15" fmla="*/ 534256 w 2353508"/>
              <a:gd name="connsiteY15" fmla="*/ 764 h 30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53508" h="302604">
                <a:moveTo>
                  <a:pt x="534256" y="0"/>
                </a:moveTo>
                <a:lnTo>
                  <a:pt x="1841562" y="0"/>
                </a:lnTo>
                <a:lnTo>
                  <a:pt x="1841562" y="500"/>
                </a:lnTo>
                <a:lnTo>
                  <a:pt x="2051667" y="764"/>
                </a:lnTo>
                <a:lnTo>
                  <a:pt x="2353508" y="764"/>
                </a:lnTo>
                <a:cubicBezTo>
                  <a:pt x="2353508" y="108647"/>
                  <a:pt x="2295930" y="208327"/>
                  <a:pt x="2202478" y="262229"/>
                </a:cubicBezTo>
                <a:cubicBezTo>
                  <a:pt x="2109026" y="316131"/>
                  <a:pt x="1993911" y="316059"/>
                  <a:pt x="1900527" y="262039"/>
                </a:cubicBezTo>
                <a:cubicBezTo>
                  <a:pt x="1877181" y="248534"/>
                  <a:pt x="1856081" y="232171"/>
                  <a:pt x="1837565" y="213537"/>
                </a:cubicBezTo>
                <a:lnTo>
                  <a:pt x="1790316" y="151684"/>
                </a:lnTo>
                <a:lnTo>
                  <a:pt x="563235" y="151684"/>
                </a:lnTo>
                <a:lnTo>
                  <a:pt x="563212" y="151740"/>
                </a:lnTo>
                <a:cubicBezTo>
                  <a:pt x="537136" y="196883"/>
                  <a:pt x="499378" y="235278"/>
                  <a:pt x="452652" y="262229"/>
                </a:cubicBezTo>
                <a:cubicBezTo>
                  <a:pt x="359200" y="316131"/>
                  <a:pt x="244085" y="316059"/>
                  <a:pt x="150701" y="262039"/>
                </a:cubicBezTo>
                <a:cubicBezTo>
                  <a:pt x="57317" y="208019"/>
                  <a:pt x="-136" y="108266"/>
                  <a:pt x="0" y="384"/>
                </a:cubicBezTo>
                <a:lnTo>
                  <a:pt x="301841" y="764"/>
                </a:lnTo>
                <a:lnTo>
                  <a:pt x="534256" y="764"/>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solidFill>
                <a:schemeClr val="tx1"/>
              </a:solidFill>
            </a:endParaRPr>
          </a:p>
        </p:txBody>
      </p:sp>
      <p:sp>
        <p:nvSpPr>
          <p:cNvPr id="92" name="TextBox 91">
            <a:extLst>
              <a:ext uri="{FF2B5EF4-FFF2-40B4-BE49-F238E27FC236}">
                <a16:creationId xmlns:a16="http://schemas.microsoft.com/office/drawing/2014/main" id="{4CF7C6ED-09AC-49F4-B3C2-746E57A66237}"/>
              </a:ext>
            </a:extLst>
          </p:cNvPr>
          <p:cNvSpPr txBox="1"/>
          <p:nvPr/>
        </p:nvSpPr>
        <p:spPr>
          <a:xfrm>
            <a:off x="3299499" y="6302614"/>
            <a:ext cx="474725" cy="92333"/>
          </a:xfrm>
          <a:prstGeom prst="rect">
            <a:avLst/>
          </a:prstGeom>
          <a:noFill/>
        </p:spPr>
        <p:txBody>
          <a:bodyPr wrap="square" lIns="0" tIns="0" rIns="0" bIns="0" rtlCol="0">
            <a:spAutoFit/>
          </a:bodyPr>
          <a:lstStyle/>
          <a:p>
            <a:pPr algn="ctr"/>
            <a:r>
              <a:rPr lang="en-GB" sz="600" b="1" dirty="0">
                <a:solidFill>
                  <a:schemeClr val="bg1"/>
                </a:solidFill>
              </a:rPr>
              <a:t>SOURCE</a:t>
            </a:r>
          </a:p>
        </p:txBody>
      </p:sp>
      <p:sp>
        <p:nvSpPr>
          <p:cNvPr id="93" name="TextBox 92">
            <a:extLst>
              <a:ext uri="{FF2B5EF4-FFF2-40B4-BE49-F238E27FC236}">
                <a16:creationId xmlns:a16="http://schemas.microsoft.com/office/drawing/2014/main" id="{53899ED1-28C0-4511-959A-866CCBE523DB}"/>
              </a:ext>
            </a:extLst>
          </p:cNvPr>
          <p:cNvSpPr txBox="1"/>
          <p:nvPr/>
        </p:nvSpPr>
        <p:spPr>
          <a:xfrm>
            <a:off x="5098939" y="6302614"/>
            <a:ext cx="474725" cy="92333"/>
          </a:xfrm>
          <a:prstGeom prst="rect">
            <a:avLst/>
          </a:prstGeom>
          <a:noFill/>
        </p:spPr>
        <p:txBody>
          <a:bodyPr wrap="square" lIns="0" tIns="0" rIns="0" bIns="0" rtlCol="0">
            <a:spAutoFit/>
          </a:bodyPr>
          <a:lstStyle/>
          <a:p>
            <a:pPr algn="ctr"/>
            <a:r>
              <a:rPr lang="en-GB" sz="600" b="1" dirty="0">
                <a:solidFill>
                  <a:schemeClr val="bg1"/>
                </a:solidFill>
              </a:rPr>
              <a:t>DRAIN</a:t>
            </a:r>
          </a:p>
        </p:txBody>
      </p:sp>
      <p:cxnSp>
        <p:nvCxnSpPr>
          <p:cNvPr id="95" name="Straight Connector 94">
            <a:extLst>
              <a:ext uri="{FF2B5EF4-FFF2-40B4-BE49-F238E27FC236}">
                <a16:creationId xmlns:a16="http://schemas.microsoft.com/office/drawing/2014/main" id="{BDC2E375-C40A-4A47-85F9-6092A904887A}"/>
              </a:ext>
            </a:extLst>
          </p:cNvPr>
          <p:cNvCxnSpPr>
            <a:cxnSpLocks/>
          </p:cNvCxnSpPr>
          <p:nvPr/>
        </p:nvCxnSpPr>
        <p:spPr>
          <a:xfrm flipH="1">
            <a:off x="3096374" y="6189301"/>
            <a:ext cx="334984" cy="0"/>
          </a:xfrm>
          <a:prstGeom prst="line">
            <a:avLst/>
          </a:prstGeom>
          <a:ln>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96" name="Straight Connector 95">
            <a:extLst>
              <a:ext uri="{FF2B5EF4-FFF2-40B4-BE49-F238E27FC236}">
                <a16:creationId xmlns:a16="http://schemas.microsoft.com/office/drawing/2014/main" id="{8257F9AE-8D54-47D3-A313-BB1DD3B9D2BF}"/>
              </a:ext>
            </a:extLst>
          </p:cNvPr>
          <p:cNvCxnSpPr>
            <a:cxnSpLocks/>
          </p:cNvCxnSpPr>
          <p:nvPr/>
        </p:nvCxnSpPr>
        <p:spPr>
          <a:xfrm flipH="1" flipV="1">
            <a:off x="3425404" y="6189439"/>
            <a:ext cx="282176" cy="78490"/>
          </a:xfrm>
          <a:prstGeom prst="line">
            <a:avLst/>
          </a:prstGeom>
          <a:ln>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97" name="Straight Connector 96">
            <a:extLst>
              <a:ext uri="{FF2B5EF4-FFF2-40B4-BE49-F238E27FC236}">
                <a16:creationId xmlns:a16="http://schemas.microsoft.com/office/drawing/2014/main" id="{62CBD3FD-06A7-44EC-98B9-28882AD41D39}"/>
              </a:ext>
            </a:extLst>
          </p:cNvPr>
          <p:cNvCxnSpPr>
            <a:cxnSpLocks/>
          </p:cNvCxnSpPr>
          <p:nvPr/>
        </p:nvCxnSpPr>
        <p:spPr>
          <a:xfrm flipH="1">
            <a:off x="3705205" y="6267928"/>
            <a:ext cx="1509707" cy="0"/>
          </a:xfrm>
          <a:prstGeom prst="line">
            <a:avLst/>
          </a:prstGeom>
          <a:ln>
            <a:solidFill>
              <a:schemeClr val="accent1">
                <a:lumMod val="60000"/>
                <a:lumOff val="40000"/>
              </a:schemeClr>
            </a:solidFill>
          </a:ln>
          <a:effectLst/>
        </p:spPr>
        <p:style>
          <a:lnRef idx="2">
            <a:schemeClr val="accent6"/>
          </a:lnRef>
          <a:fillRef idx="0">
            <a:schemeClr val="accent6"/>
          </a:fillRef>
          <a:effectRef idx="1">
            <a:schemeClr val="accent6"/>
          </a:effectRef>
          <a:fontRef idx="minor">
            <a:schemeClr val="tx1"/>
          </a:fontRef>
        </p:style>
      </p:cxnSp>
      <p:cxnSp>
        <p:nvCxnSpPr>
          <p:cNvPr id="98" name="Straight Connector 97">
            <a:extLst>
              <a:ext uri="{FF2B5EF4-FFF2-40B4-BE49-F238E27FC236}">
                <a16:creationId xmlns:a16="http://schemas.microsoft.com/office/drawing/2014/main" id="{84E6439C-11F8-48F5-BBAF-B13A23CCE8F9}"/>
              </a:ext>
            </a:extLst>
          </p:cNvPr>
          <p:cNvCxnSpPr>
            <a:cxnSpLocks/>
          </p:cNvCxnSpPr>
          <p:nvPr/>
        </p:nvCxnSpPr>
        <p:spPr>
          <a:xfrm flipV="1">
            <a:off x="5203196" y="6192135"/>
            <a:ext cx="282176" cy="78490"/>
          </a:xfrm>
          <a:prstGeom prst="line">
            <a:avLst/>
          </a:prstGeom>
          <a:ln>
            <a:solidFill>
              <a:schemeClr val="accent1">
                <a:lumMod val="60000"/>
                <a:lumOff val="40000"/>
              </a:schemeClr>
            </a:solidFill>
          </a:ln>
          <a:effectLst/>
        </p:spPr>
        <p:style>
          <a:lnRef idx="2">
            <a:schemeClr val="accent6"/>
          </a:lnRef>
          <a:fillRef idx="0">
            <a:schemeClr val="accent6"/>
          </a:fillRef>
          <a:effectRef idx="1">
            <a:schemeClr val="accent6"/>
          </a:effectRef>
          <a:fontRef idx="minor">
            <a:schemeClr val="tx1"/>
          </a:fontRef>
        </p:style>
      </p:cxnSp>
      <p:cxnSp>
        <p:nvCxnSpPr>
          <p:cNvPr id="99" name="Straight Connector 98">
            <a:extLst>
              <a:ext uri="{FF2B5EF4-FFF2-40B4-BE49-F238E27FC236}">
                <a16:creationId xmlns:a16="http://schemas.microsoft.com/office/drawing/2014/main" id="{C78FE8A9-4726-404F-8558-7F94392A388D}"/>
              </a:ext>
            </a:extLst>
          </p:cNvPr>
          <p:cNvCxnSpPr/>
          <p:nvPr/>
        </p:nvCxnSpPr>
        <p:spPr>
          <a:xfrm flipH="1">
            <a:off x="5481612" y="6192087"/>
            <a:ext cx="583407" cy="0"/>
          </a:xfrm>
          <a:prstGeom prst="line">
            <a:avLst/>
          </a:prstGeom>
          <a:ln>
            <a:solidFill>
              <a:schemeClr val="accent1">
                <a:lumMod val="60000"/>
                <a:lumOff val="40000"/>
              </a:schemeClr>
            </a:solidFill>
          </a:ln>
          <a:effectLst/>
        </p:spPr>
        <p:style>
          <a:lnRef idx="2">
            <a:schemeClr val="accent6"/>
          </a:lnRef>
          <a:fillRef idx="0">
            <a:schemeClr val="accent6"/>
          </a:fillRef>
          <a:effectRef idx="1">
            <a:schemeClr val="accent6"/>
          </a:effectRef>
          <a:fontRef idx="minor">
            <a:schemeClr val="tx1"/>
          </a:fontRef>
        </p:style>
      </p:cxnSp>
      <p:sp>
        <p:nvSpPr>
          <p:cNvPr id="133" name="Oval 132">
            <a:extLst>
              <a:ext uri="{FF2B5EF4-FFF2-40B4-BE49-F238E27FC236}">
                <a16:creationId xmlns:a16="http://schemas.microsoft.com/office/drawing/2014/main" id="{280EFF49-48FA-4DC9-811C-80967F2CD64E}"/>
              </a:ext>
            </a:extLst>
          </p:cNvPr>
          <p:cNvSpPr/>
          <p:nvPr/>
        </p:nvSpPr>
        <p:spPr>
          <a:xfrm>
            <a:off x="4037944" y="5383667"/>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4" name="Oval 133">
            <a:extLst>
              <a:ext uri="{FF2B5EF4-FFF2-40B4-BE49-F238E27FC236}">
                <a16:creationId xmlns:a16="http://schemas.microsoft.com/office/drawing/2014/main" id="{913D9103-341D-4000-88D4-A7B46438BCF0}"/>
              </a:ext>
            </a:extLst>
          </p:cNvPr>
          <p:cNvSpPr/>
          <p:nvPr/>
        </p:nvSpPr>
        <p:spPr>
          <a:xfrm>
            <a:off x="3847444" y="5432737"/>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5" name="Oval 134">
            <a:extLst>
              <a:ext uri="{FF2B5EF4-FFF2-40B4-BE49-F238E27FC236}">
                <a16:creationId xmlns:a16="http://schemas.microsoft.com/office/drawing/2014/main" id="{9E616613-2510-4EAB-BFD7-1777AA5078BE}"/>
              </a:ext>
            </a:extLst>
          </p:cNvPr>
          <p:cNvSpPr/>
          <p:nvPr/>
        </p:nvSpPr>
        <p:spPr>
          <a:xfrm>
            <a:off x="3656944" y="5481807"/>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7" name="Oval 146">
            <a:extLst>
              <a:ext uri="{FF2B5EF4-FFF2-40B4-BE49-F238E27FC236}">
                <a16:creationId xmlns:a16="http://schemas.microsoft.com/office/drawing/2014/main" id="{E329BDF0-E16D-4ACA-B787-D2240B90062F}"/>
              </a:ext>
            </a:extLst>
          </p:cNvPr>
          <p:cNvSpPr/>
          <p:nvPr/>
        </p:nvSpPr>
        <p:spPr>
          <a:xfrm>
            <a:off x="4413962" y="5380639"/>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8" name="Oval 147">
            <a:extLst>
              <a:ext uri="{FF2B5EF4-FFF2-40B4-BE49-F238E27FC236}">
                <a16:creationId xmlns:a16="http://schemas.microsoft.com/office/drawing/2014/main" id="{B3F44F31-E6CA-4FF5-AEC2-4D876B03C8FC}"/>
              </a:ext>
            </a:extLst>
          </p:cNvPr>
          <p:cNvSpPr/>
          <p:nvPr/>
        </p:nvSpPr>
        <p:spPr>
          <a:xfrm>
            <a:off x="4223462" y="5429709"/>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9" name="Oval 148">
            <a:extLst>
              <a:ext uri="{FF2B5EF4-FFF2-40B4-BE49-F238E27FC236}">
                <a16:creationId xmlns:a16="http://schemas.microsoft.com/office/drawing/2014/main" id="{63268690-7AEB-44D1-B62D-9397BCCCD155}"/>
              </a:ext>
            </a:extLst>
          </p:cNvPr>
          <p:cNvSpPr/>
          <p:nvPr/>
        </p:nvSpPr>
        <p:spPr>
          <a:xfrm>
            <a:off x="4032962" y="5478779"/>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0" name="Oval 149">
            <a:extLst>
              <a:ext uri="{FF2B5EF4-FFF2-40B4-BE49-F238E27FC236}">
                <a16:creationId xmlns:a16="http://schemas.microsoft.com/office/drawing/2014/main" id="{60B263B7-174B-411B-A1F0-9D5C3C844887}"/>
              </a:ext>
            </a:extLst>
          </p:cNvPr>
          <p:cNvSpPr/>
          <p:nvPr/>
        </p:nvSpPr>
        <p:spPr>
          <a:xfrm>
            <a:off x="3842462" y="5527849"/>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1" name="Oval 150">
            <a:extLst>
              <a:ext uri="{FF2B5EF4-FFF2-40B4-BE49-F238E27FC236}">
                <a16:creationId xmlns:a16="http://schemas.microsoft.com/office/drawing/2014/main" id="{F0635244-1129-409A-A3F1-06D6150DEF4A}"/>
              </a:ext>
            </a:extLst>
          </p:cNvPr>
          <p:cNvSpPr/>
          <p:nvPr/>
        </p:nvSpPr>
        <p:spPr>
          <a:xfrm>
            <a:off x="3654745" y="5577316"/>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4" name="Oval 153">
            <a:extLst>
              <a:ext uri="{FF2B5EF4-FFF2-40B4-BE49-F238E27FC236}">
                <a16:creationId xmlns:a16="http://schemas.microsoft.com/office/drawing/2014/main" id="{6CD0CAA0-F4CB-457F-AF1A-9CEEA1F3BCB0}"/>
              </a:ext>
            </a:extLst>
          </p:cNvPr>
          <p:cNvSpPr/>
          <p:nvPr/>
        </p:nvSpPr>
        <p:spPr>
          <a:xfrm>
            <a:off x="4789980" y="5377611"/>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5" name="Oval 154">
            <a:extLst>
              <a:ext uri="{FF2B5EF4-FFF2-40B4-BE49-F238E27FC236}">
                <a16:creationId xmlns:a16="http://schemas.microsoft.com/office/drawing/2014/main" id="{16E710C5-81A5-47CF-95D4-86B9C3FFC8CC}"/>
              </a:ext>
            </a:extLst>
          </p:cNvPr>
          <p:cNvSpPr/>
          <p:nvPr/>
        </p:nvSpPr>
        <p:spPr>
          <a:xfrm>
            <a:off x="4599480" y="5426681"/>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6" name="Oval 155">
            <a:extLst>
              <a:ext uri="{FF2B5EF4-FFF2-40B4-BE49-F238E27FC236}">
                <a16:creationId xmlns:a16="http://schemas.microsoft.com/office/drawing/2014/main" id="{3691E956-34D1-41C1-86F2-2F7D53F51AEE}"/>
              </a:ext>
            </a:extLst>
          </p:cNvPr>
          <p:cNvSpPr/>
          <p:nvPr/>
        </p:nvSpPr>
        <p:spPr>
          <a:xfrm>
            <a:off x="4408980" y="5475751"/>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7" name="Oval 156">
            <a:extLst>
              <a:ext uri="{FF2B5EF4-FFF2-40B4-BE49-F238E27FC236}">
                <a16:creationId xmlns:a16="http://schemas.microsoft.com/office/drawing/2014/main" id="{6D66879B-EA71-4A05-872E-E997DF883BA2}"/>
              </a:ext>
            </a:extLst>
          </p:cNvPr>
          <p:cNvSpPr/>
          <p:nvPr/>
        </p:nvSpPr>
        <p:spPr>
          <a:xfrm>
            <a:off x="4218480" y="5524821"/>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8" name="Oval 157">
            <a:extLst>
              <a:ext uri="{FF2B5EF4-FFF2-40B4-BE49-F238E27FC236}">
                <a16:creationId xmlns:a16="http://schemas.microsoft.com/office/drawing/2014/main" id="{31EC44A5-AC3D-42D4-B0A7-231C30A2F003}"/>
              </a:ext>
            </a:extLst>
          </p:cNvPr>
          <p:cNvSpPr/>
          <p:nvPr/>
        </p:nvSpPr>
        <p:spPr>
          <a:xfrm>
            <a:off x="4030763" y="5574288"/>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9" name="Oval 158">
            <a:extLst>
              <a:ext uri="{FF2B5EF4-FFF2-40B4-BE49-F238E27FC236}">
                <a16:creationId xmlns:a16="http://schemas.microsoft.com/office/drawing/2014/main" id="{12133CBB-8B76-43E6-9246-05386CE1AC11}"/>
              </a:ext>
            </a:extLst>
          </p:cNvPr>
          <p:cNvSpPr/>
          <p:nvPr/>
        </p:nvSpPr>
        <p:spPr>
          <a:xfrm>
            <a:off x="3840263" y="5623358"/>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2" name="Oval 161">
            <a:extLst>
              <a:ext uri="{FF2B5EF4-FFF2-40B4-BE49-F238E27FC236}">
                <a16:creationId xmlns:a16="http://schemas.microsoft.com/office/drawing/2014/main" id="{D47AD9D2-3799-439C-B801-DB60C2419608}"/>
              </a:ext>
            </a:extLst>
          </p:cNvPr>
          <p:cNvSpPr/>
          <p:nvPr/>
        </p:nvSpPr>
        <p:spPr>
          <a:xfrm>
            <a:off x="4975498" y="5423653"/>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3" name="Oval 162">
            <a:extLst>
              <a:ext uri="{FF2B5EF4-FFF2-40B4-BE49-F238E27FC236}">
                <a16:creationId xmlns:a16="http://schemas.microsoft.com/office/drawing/2014/main" id="{EF84D3F9-A912-4A9B-A7CD-E88C46A9A7B9}"/>
              </a:ext>
            </a:extLst>
          </p:cNvPr>
          <p:cNvSpPr/>
          <p:nvPr/>
        </p:nvSpPr>
        <p:spPr>
          <a:xfrm>
            <a:off x="4784998" y="5472723"/>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4" name="Oval 163">
            <a:extLst>
              <a:ext uri="{FF2B5EF4-FFF2-40B4-BE49-F238E27FC236}">
                <a16:creationId xmlns:a16="http://schemas.microsoft.com/office/drawing/2014/main" id="{5616AE8A-5AE2-4A4D-BF6A-DA62E86464B2}"/>
              </a:ext>
            </a:extLst>
          </p:cNvPr>
          <p:cNvSpPr/>
          <p:nvPr/>
        </p:nvSpPr>
        <p:spPr>
          <a:xfrm>
            <a:off x="4594498" y="5521793"/>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5" name="Oval 164">
            <a:extLst>
              <a:ext uri="{FF2B5EF4-FFF2-40B4-BE49-F238E27FC236}">
                <a16:creationId xmlns:a16="http://schemas.microsoft.com/office/drawing/2014/main" id="{9240134C-1F37-4839-9746-08A77EA9E4FB}"/>
              </a:ext>
            </a:extLst>
          </p:cNvPr>
          <p:cNvSpPr/>
          <p:nvPr/>
        </p:nvSpPr>
        <p:spPr>
          <a:xfrm>
            <a:off x="4406781" y="5571260"/>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6" name="Oval 165">
            <a:extLst>
              <a:ext uri="{FF2B5EF4-FFF2-40B4-BE49-F238E27FC236}">
                <a16:creationId xmlns:a16="http://schemas.microsoft.com/office/drawing/2014/main" id="{C67804DB-A59A-4C0A-B27D-B64DBE0C161F}"/>
              </a:ext>
            </a:extLst>
          </p:cNvPr>
          <p:cNvSpPr/>
          <p:nvPr/>
        </p:nvSpPr>
        <p:spPr>
          <a:xfrm>
            <a:off x="4216281" y="5620330"/>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7" name="Oval 166">
            <a:extLst>
              <a:ext uri="{FF2B5EF4-FFF2-40B4-BE49-F238E27FC236}">
                <a16:creationId xmlns:a16="http://schemas.microsoft.com/office/drawing/2014/main" id="{268DD82A-2EC0-4D03-B913-87AC0EBB6486}"/>
              </a:ext>
            </a:extLst>
          </p:cNvPr>
          <p:cNvSpPr/>
          <p:nvPr/>
        </p:nvSpPr>
        <p:spPr>
          <a:xfrm>
            <a:off x="4025781" y="5669400"/>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0" name="Oval 169">
            <a:extLst>
              <a:ext uri="{FF2B5EF4-FFF2-40B4-BE49-F238E27FC236}">
                <a16:creationId xmlns:a16="http://schemas.microsoft.com/office/drawing/2014/main" id="{BC08582C-D633-4DB0-9243-D7DAA76B5600}"/>
              </a:ext>
            </a:extLst>
          </p:cNvPr>
          <p:cNvSpPr/>
          <p:nvPr/>
        </p:nvSpPr>
        <p:spPr>
          <a:xfrm>
            <a:off x="5161016" y="5469695"/>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1" name="Oval 170">
            <a:extLst>
              <a:ext uri="{FF2B5EF4-FFF2-40B4-BE49-F238E27FC236}">
                <a16:creationId xmlns:a16="http://schemas.microsoft.com/office/drawing/2014/main" id="{6C37460B-F8A3-4BCC-8126-E686FF671C81}"/>
              </a:ext>
            </a:extLst>
          </p:cNvPr>
          <p:cNvSpPr/>
          <p:nvPr/>
        </p:nvSpPr>
        <p:spPr>
          <a:xfrm>
            <a:off x="4970516" y="5518765"/>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2" name="Oval 171">
            <a:extLst>
              <a:ext uri="{FF2B5EF4-FFF2-40B4-BE49-F238E27FC236}">
                <a16:creationId xmlns:a16="http://schemas.microsoft.com/office/drawing/2014/main" id="{50BC257B-C5F8-4C5B-A8E0-0985BE0F78F7}"/>
              </a:ext>
            </a:extLst>
          </p:cNvPr>
          <p:cNvSpPr/>
          <p:nvPr/>
        </p:nvSpPr>
        <p:spPr>
          <a:xfrm>
            <a:off x="4782799" y="5568232"/>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3" name="Oval 172">
            <a:extLst>
              <a:ext uri="{FF2B5EF4-FFF2-40B4-BE49-F238E27FC236}">
                <a16:creationId xmlns:a16="http://schemas.microsoft.com/office/drawing/2014/main" id="{274AA234-641A-4CF6-B109-F3FB7630792E}"/>
              </a:ext>
            </a:extLst>
          </p:cNvPr>
          <p:cNvSpPr/>
          <p:nvPr/>
        </p:nvSpPr>
        <p:spPr>
          <a:xfrm>
            <a:off x="4592299" y="5617302"/>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4" name="Oval 173">
            <a:extLst>
              <a:ext uri="{FF2B5EF4-FFF2-40B4-BE49-F238E27FC236}">
                <a16:creationId xmlns:a16="http://schemas.microsoft.com/office/drawing/2014/main" id="{5B8C765E-8FD0-47F8-86BA-1D109DADBD33}"/>
              </a:ext>
            </a:extLst>
          </p:cNvPr>
          <p:cNvSpPr/>
          <p:nvPr/>
        </p:nvSpPr>
        <p:spPr>
          <a:xfrm>
            <a:off x="4401799" y="5666372"/>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9" name="Oval 178">
            <a:extLst>
              <a:ext uri="{FF2B5EF4-FFF2-40B4-BE49-F238E27FC236}">
                <a16:creationId xmlns:a16="http://schemas.microsoft.com/office/drawing/2014/main" id="{DD7F42D5-2F1A-448E-9B07-34259BCDCC96}"/>
              </a:ext>
            </a:extLst>
          </p:cNvPr>
          <p:cNvSpPr/>
          <p:nvPr/>
        </p:nvSpPr>
        <p:spPr>
          <a:xfrm>
            <a:off x="5158817" y="5565204"/>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0" name="Oval 179">
            <a:extLst>
              <a:ext uri="{FF2B5EF4-FFF2-40B4-BE49-F238E27FC236}">
                <a16:creationId xmlns:a16="http://schemas.microsoft.com/office/drawing/2014/main" id="{570F8A43-7D6F-460C-B667-FD75092BC58F}"/>
              </a:ext>
            </a:extLst>
          </p:cNvPr>
          <p:cNvSpPr/>
          <p:nvPr/>
        </p:nvSpPr>
        <p:spPr>
          <a:xfrm>
            <a:off x="4968317" y="5614274"/>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1" name="Oval 180">
            <a:extLst>
              <a:ext uri="{FF2B5EF4-FFF2-40B4-BE49-F238E27FC236}">
                <a16:creationId xmlns:a16="http://schemas.microsoft.com/office/drawing/2014/main" id="{D69D3760-8AC9-4C27-B225-40C6B4700DE8}"/>
              </a:ext>
            </a:extLst>
          </p:cNvPr>
          <p:cNvSpPr/>
          <p:nvPr/>
        </p:nvSpPr>
        <p:spPr>
          <a:xfrm>
            <a:off x="4777817" y="5663344"/>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9" name="TextBox 188">
            <a:extLst>
              <a:ext uri="{FF2B5EF4-FFF2-40B4-BE49-F238E27FC236}">
                <a16:creationId xmlns:a16="http://schemas.microsoft.com/office/drawing/2014/main" id="{C3833C43-8ED1-404D-A1DD-E8797D0BBECF}"/>
              </a:ext>
            </a:extLst>
          </p:cNvPr>
          <p:cNvSpPr txBox="1"/>
          <p:nvPr/>
        </p:nvSpPr>
        <p:spPr>
          <a:xfrm>
            <a:off x="5409472" y="5116001"/>
            <a:ext cx="1532866" cy="261610"/>
          </a:xfrm>
          <a:prstGeom prst="rect">
            <a:avLst/>
          </a:prstGeom>
          <a:noFill/>
        </p:spPr>
        <p:txBody>
          <a:bodyPr wrap="square" rtlCol="0">
            <a:spAutoFit/>
          </a:bodyPr>
          <a:lstStyle/>
          <a:p>
            <a:r>
              <a:rPr lang="en-GB" sz="1100" b="1" dirty="0"/>
              <a:t>Electrons are trapped</a:t>
            </a:r>
          </a:p>
        </p:txBody>
      </p:sp>
      <p:cxnSp>
        <p:nvCxnSpPr>
          <p:cNvPr id="191" name="Straight Arrow Connector 190">
            <a:extLst>
              <a:ext uri="{FF2B5EF4-FFF2-40B4-BE49-F238E27FC236}">
                <a16:creationId xmlns:a16="http://schemas.microsoft.com/office/drawing/2014/main" id="{13CA5E6E-65B8-4996-940A-E8E731C718B3}"/>
              </a:ext>
            </a:extLst>
          </p:cNvPr>
          <p:cNvCxnSpPr>
            <a:cxnSpLocks/>
            <a:stCxn id="189" idx="1"/>
          </p:cNvCxnSpPr>
          <p:nvPr/>
        </p:nvCxnSpPr>
        <p:spPr>
          <a:xfrm flipH="1">
            <a:off x="5165998" y="5246806"/>
            <a:ext cx="243474" cy="204410"/>
          </a:xfrm>
          <a:prstGeom prst="straightConnector1">
            <a:avLst/>
          </a:prstGeom>
          <a:ln>
            <a:solidFill>
              <a:srgbClr val="CF6529"/>
            </a:solidFill>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144973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ABE6DC-B3C9-4114-A9AE-5BEAD7BCE425}"/>
              </a:ext>
            </a:extLst>
          </p:cNvPr>
          <p:cNvSpPr>
            <a:spLocks noGrp="1"/>
          </p:cNvSpPr>
          <p:nvPr>
            <p:ph type="body" sz="quarter" idx="13"/>
          </p:nvPr>
        </p:nvSpPr>
        <p:spPr/>
        <p:txBody>
          <a:bodyPr/>
          <a:lstStyle/>
          <a:p>
            <a:r>
              <a:rPr lang="en-GB" dirty="0"/>
              <a:t>How flash memory writes data</a:t>
            </a:r>
          </a:p>
        </p:txBody>
      </p:sp>
      <p:sp>
        <p:nvSpPr>
          <p:cNvPr id="3" name="Text Placeholder 2">
            <a:extLst>
              <a:ext uri="{FF2B5EF4-FFF2-40B4-BE49-F238E27FC236}">
                <a16:creationId xmlns:a16="http://schemas.microsoft.com/office/drawing/2014/main" id="{DBE679D3-59A3-48D1-A1D4-61283480AB9A}"/>
              </a:ext>
            </a:extLst>
          </p:cNvPr>
          <p:cNvSpPr>
            <a:spLocks noGrp="1"/>
          </p:cNvSpPr>
          <p:nvPr>
            <p:ph type="body" sz="quarter" idx="14"/>
          </p:nvPr>
        </p:nvSpPr>
        <p:spPr/>
        <p:txBody>
          <a:bodyPr/>
          <a:lstStyle/>
          <a:p>
            <a:r>
              <a:rPr lang="en-GB" dirty="0"/>
              <a:t>The control gate is used to move electrons into or out of the floating gate</a:t>
            </a:r>
          </a:p>
          <a:p>
            <a:pPr lvl="1"/>
            <a:r>
              <a:rPr lang="en-GB" dirty="0"/>
              <a:t>A negative voltage forces electrons out of the floating gate</a:t>
            </a:r>
          </a:p>
          <a:p>
            <a:pPr lvl="1"/>
            <a:r>
              <a:rPr lang="en-GB" dirty="0"/>
              <a:t>A positive voltage forces electrons into the floating gate</a:t>
            </a:r>
          </a:p>
        </p:txBody>
      </p:sp>
      <p:grpSp>
        <p:nvGrpSpPr>
          <p:cNvPr id="71" name="Group 70">
            <a:extLst>
              <a:ext uri="{FF2B5EF4-FFF2-40B4-BE49-F238E27FC236}">
                <a16:creationId xmlns:a16="http://schemas.microsoft.com/office/drawing/2014/main" id="{722E4D58-582A-4618-ACFD-8819FC956A27}"/>
              </a:ext>
            </a:extLst>
          </p:cNvPr>
          <p:cNvGrpSpPr/>
          <p:nvPr/>
        </p:nvGrpSpPr>
        <p:grpSpPr>
          <a:xfrm>
            <a:off x="606808" y="4065973"/>
            <a:ext cx="2353508" cy="2007116"/>
            <a:chOff x="606808" y="4065973"/>
            <a:chExt cx="2353508" cy="2007116"/>
          </a:xfrm>
        </p:grpSpPr>
        <p:sp>
          <p:nvSpPr>
            <p:cNvPr id="4" name="Rectangle 3">
              <a:extLst>
                <a:ext uri="{FF2B5EF4-FFF2-40B4-BE49-F238E27FC236}">
                  <a16:creationId xmlns:a16="http://schemas.microsoft.com/office/drawing/2014/main" id="{3F8E77A6-D4D0-4FDF-B2A0-71E8CDE0C7C9}"/>
                </a:ext>
              </a:extLst>
            </p:cNvPr>
            <p:cNvSpPr/>
            <p:nvPr/>
          </p:nvSpPr>
          <p:spPr>
            <a:xfrm>
              <a:off x="958788" y="4065973"/>
              <a:ext cx="1686758" cy="426128"/>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Control Gate</a:t>
              </a:r>
            </a:p>
          </p:txBody>
        </p:sp>
        <p:sp>
          <p:nvSpPr>
            <p:cNvPr id="5" name="Rectangle 4">
              <a:extLst>
                <a:ext uri="{FF2B5EF4-FFF2-40B4-BE49-F238E27FC236}">
                  <a16:creationId xmlns:a16="http://schemas.microsoft.com/office/drawing/2014/main" id="{341B5A09-B166-4EC9-8151-71FEB7BB9647}"/>
                </a:ext>
              </a:extLst>
            </p:cNvPr>
            <p:cNvSpPr/>
            <p:nvPr/>
          </p:nvSpPr>
          <p:spPr>
            <a:xfrm>
              <a:off x="958788" y="4492101"/>
              <a:ext cx="1686758" cy="426128"/>
            </a:xfrm>
            <a:prstGeom prst="rect">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Isolation Layer</a:t>
              </a:r>
            </a:p>
          </p:txBody>
        </p:sp>
        <p:sp>
          <p:nvSpPr>
            <p:cNvPr id="6" name="Rectangle 5">
              <a:extLst>
                <a:ext uri="{FF2B5EF4-FFF2-40B4-BE49-F238E27FC236}">
                  <a16:creationId xmlns:a16="http://schemas.microsoft.com/office/drawing/2014/main" id="{15913387-B1C4-4581-9EC8-8A1607FB0EF0}"/>
                </a:ext>
              </a:extLst>
            </p:cNvPr>
            <p:cNvSpPr/>
            <p:nvPr/>
          </p:nvSpPr>
          <p:spPr>
            <a:xfrm>
              <a:off x="958788" y="4918229"/>
              <a:ext cx="1686758" cy="426128"/>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Floating Gate</a:t>
              </a:r>
            </a:p>
          </p:txBody>
        </p:sp>
        <p:sp>
          <p:nvSpPr>
            <p:cNvPr id="7" name="Rectangle 6">
              <a:extLst>
                <a:ext uri="{FF2B5EF4-FFF2-40B4-BE49-F238E27FC236}">
                  <a16:creationId xmlns:a16="http://schemas.microsoft.com/office/drawing/2014/main" id="{77BF286F-0E94-48EC-B597-0CF02611B5AE}"/>
                </a:ext>
              </a:extLst>
            </p:cNvPr>
            <p:cNvSpPr/>
            <p:nvPr/>
          </p:nvSpPr>
          <p:spPr>
            <a:xfrm>
              <a:off x="958788" y="5344357"/>
              <a:ext cx="1686758" cy="426128"/>
            </a:xfrm>
            <a:prstGeom prst="rect">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Isolation Layer</a:t>
              </a:r>
            </a:p>
          </p:txBody>
        </p:sp>
        <p:sp>
          <p:nvSpPr>
            <p:cNvPr id="11" name="Freeform: Shape 10">
              <a:extLst>
                <a:ext uri="{FF2B5EF4-FFF2-40B4-BE49-F238E27FC236}">
                  <a16:creationId xmlns:a16="http://schemas.microsoft.com/office/drawing/2014/main" id="{9E3BF42E-C44F-4B5E-9472-2DF138F24F7B}"/>
                </a:ext>
              </a:extLst>
            </p:cNvPr>
            <p:cNvSpPr/>
            <p:nvPr/>
          </p:nvSpPr>
          <p:spPr>
            <a:xfrm>
              <a:off x="606808" y="5770485"/>
              <a:ext cx="2353508" cy="302604"/>
            </a:xfrm>
            <a:custGeom>
              <a:avLst/>
              <a:gdLst>
                <a:gd name="connsiteX0" fmla="*/ 534256 w 2353508"/>
                <a:gd name="connsiteY0" fmla="*/ 0 h 302604"/>
                <a:gd name="connsiteX1" fmla="*/ 1841562 w 2353508"/>
                <a:gd name="connsiteY1" fmla="*/ 0 h 302604"/>
                <a:gd name="connsiteX2" fmla="*/ 1841562 w 2353508"/>
                <a:gd name="connsiteY2" fmla="*/ 500 h 302604"/>
                <a:gd name="connsiteX3" fmla="*/ 2051667 w 2353508"/>
                <a:gd name="connsiteY3" fmla="*/ 764 h 302604"/>
                <a:gd name="connsiteX4" fmla="*/ 2353508 w 2353508"/>
                <a:gd name="connsiteY4" fmla="*/ 764 h 302604"/>
                <a:gd name="connsiteX5" fmla="*/ 2202478 w 2353508"/>
                <a:gd name="connsiteY5" fmla="*/ 262229 h 302604"/>
                <a:gd name="connsiteX6" fmla="*/ 1900527 w 2353508"/>
                <a:gd name="connsiteY6" fmla="*/ 262039 h 302604"/>
                <a:gd name="connsiteX7" fmla="*/ 1837565 w 2353508"/>
                <a:gd name="connsiteY7" fmla="*/ 213537 h 302604"/>
                <a:gd name="connsiteX8" fmla="*/ 1790316 w 2353508"/>
                <a:gd name="connsiteY8" fmla="*/ 151684 h 302604"/>
                <a:gd name="connsiteX9" fmla="*/ 563235 w 2353508"/>
                <a:gd name="connsiteY9" fmla="*/ 151684 h 302604"/>
                <a:gd name="connsiteX10" fmla="*/ 563212 w 2353508"/>
                <a:gd name="connsiteY10" fmla="*/ 151740 h 302604"/>
                <a:gd name="connsiteX11" fmla="*/ 452652 w 2353508"/>
                <a:gd name="connsiteY11" fmla="*/ 262229 h 302604"/>
                <a:gd name="connsiteX12" fmla="*/ 150701 w 2353508"/>
                <a:gd name="connsiteY12" fmla="*/ 262039 h 302604"/>
                <a:gd name="connsiteX13" fmla="*/ 0 w 2353508"/>
                <a:gd name="connsiteY13" fmla="*/ 384 h 302604"/>
                <a:gd name="connsiteX14" fmla="*/ 301841 w 2353508"/>
                <a:gd name="connsiteY14" fmla="*/ 764 h 302604"/>
                <a:gd name="connsiteX15" fmla="*/ 534256 w 2353508"/>
                <a:gd name="connsiteY15" fmla="*/ 764 h 30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53508" h="302604">
                  <a:moveTo>
                    <a:pt x="534256" y="0"/>
                  </a:moveTo>
                  <a:lnTo>
                    <a:pt x="1841562" y="0"/>
                  </a:lnTo>
                  <a:lnTo>
                    <a:pt x="1841562" y="500"/>
                  </a:lnTo>
                  <a:lnTo>
                    <a:pt x="2051667" y="764"/>
                  </a:lnTo>
                  <a:lnTo>
                    <a:pt x="2353508" y="764"/>
                  </a:lnTo>
                  <a:cubicBezTo>
                    <a:pt x="2353508" y="108647"/>
                    <a:pt x="2295930" y="208327"/>
                    <a:pt x="2202478" y="262229"/>
                  </a:cubicBezTo>
                  <a:cubicBezTo>
                    <a:pt x="2109026" y="316131"/>
                    <a:pt x="1993911" y="316059"/>
                    <a:pt x="1900527" y="262039"/>
                  </a:cubicBezTo>
                  <a:cubicBezTo>
                    <a:pt x="1877181" y="248534"/>
                    <a:pt x="1856081" y="232171"/>
                    <a:pt x="1837565" y="213537"/>
                  </a:cubicBezTo>
                  <a:lnTo>
                    <a:pt x="1790316" y="151684"/>
                  </a:lnTo>
                  <a:lnTo>
                    <a:pt x="563235" y="151684"/>
                  </a:lnTo>
                  <a:lnTo>
                    <a:pt x="563212" y="151740"/>
                  </a:lnTo>
                  <a:cubicBezTo>
                    <a:pt x="537136" y="196883"/>
                    <a:pt x="499378" y="235278"/>
                    <a:pt x="452652" y="262229"/>
                  </a:cubicBezTo>
                  <a:cubicBezTo>
                    <a:pt x="359200" y="316131"/>
                    <a:pt x="244085" y="316059"/>
                    <a:pt x="150701" y="262039"/>
                  </a:cubicBezTo>
                  <a:cubicBezTo>
                    <a:pt x="57317" y="208019"/>
                    <a:pt x="-136" y="108266"/>
                    <a:pt x="0" y="384"/>
                  </a:cubicBezTo>
                  <a:lnTo>
                    <a:pt x="301841" y="764"/>
                  </a:lnTo>
                  <a:lnTo>
                    <a:pt x="534256" y="764"/>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solidFill>
                  <a:schemeClr val="tx1"/>
                </a:solidFill>
              </a:endParaRPr>
            </a:p>
          </p:txBody>
        </p:sp>
        <p:sp>
          <p:nvSpPr>
            <p:cNvPr id="12" name="TextBox 11">
              <a:extLst>
                <a:ext uri="{FF2B5EF4-FFF2-40B4-BE49-F238E27FC236}">
                  <a16:creationId xmlns:a16="http://schemas.microsoft.com/office/drawing/2014/main" id="{D265E373-C6D2-480A-9D40-A1A5F8D6AE1B}"/>
                </a:ext>
              </a:extLst>
            </p:cNvPr>
            <p:cNvSpPr txBox="1"/>
            <p:nvPr/>
          </p:nvSpPr>
          <p:spPr>
            <a:xfrm>
              <a:off x="666656" y="5883034"/>
              <a:ext cx="474725" cy="92333"/>
            </a:xfrm>
            <a:prstGeom prst="rect">
              <a:avLst/>
            </a:prstGeom>
            <a:noFill/>
          </p:spPr>
          <p:txBody>
            <a:bodyPr wrap="square" lIns="0" tIns="0" rIns="0" bIns="0" rtlCol="0">
              <a:spAutoFit/>
            </a:bodyPr>
            <a:lstStyle/>
            <a:p>
              <a:pPr algn="ctr"/>
              <a:r>
                <a:rPr lang="en-GB" sz="600" b="1" dirty="0">
                  <a:solidFill>
                    <a:schemeClr val="bg1"/>
                  </a:solidFill>
                </a:rPr>
                <a:t>SOURCE</a:t>
              </a:r>
            </a:p>
          </p:txBody>
        </p:sp>
        <p:sp>
          <p:nvSpPr>
            <p:cNvPr id="13" name="TextBox 12">
              <a:extLst>
                <a:ext uri="{FF2B5EF4-FFF2-40B4-BE49-F238E27FC236}">
                  <a16:creationId xmlns:a16="http://schemas.microsoft.com/office/drawing/2014/main" id="{6BB90B5A-5D1C-4FF8-963E-4AD078F39E44}"/>
                </a:ext>
              </a:extLst>
            </p:cNvPr>
            <p:cNvSpPr txBox="1"/>
            <p:nvPr/>
          </p:nvSpPr>
          <p:spPr>
            <a:xfrm>
              <a:off x="2466096" y="5883034"/>
              <a:ext cx="474725" cy="92333"/>
            </a:xfrm>
            <a:prstGeom prst="rect">
              <a:avLst/>
            </a:prstGeom>
            <a:noFill/>
          </p:spPr>
          <p:txBody>
            <a:bodyPr wrap="square" lIns="0" tIns="0" rIns="0" bIns="0" rtlCol="0">
              <a:spAutoFit/>
            </a:bodyPr>
            <a:lstStyle/>
            <a:p>
              <a:pPr algn="ctr"/>
              <a:r>
                <a:rPr lang="en-GB" sz="600" b="1" dirty="0">
                  <a:solidFill>
                    <a:schemeClr val="bg1"/>
                  </a:solidFill>
                </a:rPr>
                <a:t>DRAIN</a:t>
              </a:r>
            </a:p>
          </p:txBody>
        </p:sp>
      </p:grpSp>
      <p:sp>
        <p:nvSpPr>
          <p:cNvPr id="73" name="Rectangle 72">
            <a:extLst>
              <a:ext uri="{FF2B5EF4-FFF2-40B4-BE49-F238E27FC236}">
                <a16:creationId xmlns:a16="http://schemas.microsoft.com/office/drawing/2014/main" id="{F704789E-9743-423B-B2C4-CA4F92A437AB}"/>
              </a:ext>
            </a:extLst>
          </p:cNvPr>
          <p:cNvSpPr/>
          <p:nvPr/>
        </p:nvSpPr>
        <p:spPr>
          <a:xfrm>
            <a:off x="3727397" y="4067071"/>
            <a:ext cx="1686758" cy="426128"/>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a:t>
            </a:r>
            <a:r>
              <a:rPr lang="en-GB" dirty="0" err="1">
                <a:solidFill>
                  <a:schemeClr val="tx1"/>
                </a:solidFill>
              </a:rPr>
              <a:t>ve</a:t>
            </a:r>
            <a:r>
              <a:rPr lang="en-GB" dirty="0">
                <a:solidFill>
                  <a:schemeClr val="tx1"/>
                </a:solidFill>
              </a:rPr>
              <a:t> voltage</a:t>
            </a:r>
          </a:p>
        </p:txBody>
      </p:sp>
      <p:sp>
        <p:nvSpPr>
          <p:cNvPr id="74" name="Rectangle 73">
            <a:extLst>
              <a:ext uri="{FF2B5EF4-FFF2-40B4-BE49-F238E27FC236}">
                <a16:creationId xmlns:a16="http://schemas.microsoft.com/office/drawing/2014/main" id="{69EE83BF-8E3C-40F5-83D7-7E7D45F14E29}"/>
              </a:ext>
            </a:extLst>
          </p:cNvPr>
          <p:cNvSpPr/>
          <p:nvPr/>
        </p:nvSpPr>
        <p:spPr>
          <a:xfrm>
            <a:off x="3727397" y="4493199"/>
            <a:ext cx="1686758" cy="426128"/>
          </a:xfrm>
          <a:prstGeom prst="rect">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Isolation Layer</a:t>
            </a:r>
          </a:p>
        </p:txBody>
      </p:sp>
      <p:sp>
        <p:nvSpPr>
          <p:cNvPr id="75" name="Rectangle 74">
            <a:extLst>
              <a:ext uri="{FF2B5EF4-FFF2-40B4-BE49-F238E27FC236}">
                <a16:creationId xmlns:a16="http://schemas.microsoft.com/office/drawing/2014/main" id="{763F72A8-E24D-4F96-B425-99732B2EA4C6}"/>
              </a:ext>
            </a:extLst>
          </p:cNvPr>
          <p:cNvSpPr/>
          <p:nvPr/>
        </p:nvSpPr>
        <p:spPr>
          <a:xfrm>
            <a:off x="3727397" y="4919327"/>
            <a:ext cx="1686758" cy="426128"/>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76" name="Rectangle 75">
            <a:extLst>
              <a:ext uri="{FF2B5EF4-FFF2-40B4-BE49-F238E27FC236}">
                <a16:creationId xmlns:a16="http://schemas.microsoft.com/office/drawing/2014/main" id="{EAFBCBC0-05F2-4F57-82FA-933D9DF8E859}"/>
              </a:ext>
            </a:extLst>
          </p:cNvPr>
          <p:cNvSpPr/>
          <p:nvPr/>
        </p:nvSpPr>
        <p:spPr>
          <a:xfrm>
            <a:off x="3727397" y="5345455"/>
            <a:ext cx="1686758" cy="426128"/>
          </a:xfrm>
          <a:prstGeom prst="rect">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Isolation Layer</a:t>
            </a:r>
          </a:p>
        </p:txBody>
      </p:sp>
      <p:sp>
        <p:nvSpPr>
          <p:cNvPr id="77" name="Freeform: Shape 76">
            <a:extLst>
              <a:ext uri="{FF2B5EF4-FFF2-40B4-BE49-F238E27FC236}">
                <a16:creationId xmlns:a16="http://schemas.microsoft.com/office/drawing/2014/main" id="{334C9F5E-860B-4077-8CC2-842441010993}"/>
              </a:ext>
            </a:extLst>
          </p:cNvPr>
          <p:cNvSpPr/>
          <p:nvPr/>
        </p:nvSpPr>
        <p:spPr>
          <a:xfrm>
            <a:off x="3375417" y="5771583"/>
            <a:ext cx="2353508" cy="302604"/>
          </a:xfrm>
          <a:custGeom>
            <a:avLst/>
            <a:gdLst>
              <a:gd name="connsiteX0" fmla="*/ 534256 w 2353508"/>
              <a:gd name="connsiteY0" fmla="*/ 0 h 302604"/>
              <a:gd name="connsiteX1" fmla="*/ 1841562 w 2353508"/>
              <a:gd name="connsiteY1" fmla="*/ 0 h 302604"/>
              <a:gd name="connsiteX2" fmla="*/ 1841562 w 2353508"/>
              <a:gd name="connsiteY2" fmla="*/ 500 h 302604"/>
              <a:gd name="connsiteX3" fmla="*/ 2051667 w 2353508"/>
              <a:gd name="connsiteY3" fmla="*/ 764 h 302604"/>
              <a:gd name="connsiteX4" fmla="*/ 2353508 w 2353508"/>
              <a:gd name="connsiteY4" fmla="*/ 764 h 302604"/>
              <a:gd name="connsiteX5" fmla="*/ 2202478 w 2353508"/>
              <a:gd name="connsiteY5" fmla="*/ 262229 h 302604"/>
              <a:gd name="connsiteX6" fmla="*/ 1900527 w 2353508"/>
              <a:gd name="connsiteY6" fmla="*/ 262039 h 302604"/>
              <a:gd name="connsiteX7" fmla="*/ 1837565 w 2353508"/>
              <a:gd name="connsiteY7" fmla="*/ 213537 h 302604"/>
              <a:gd name="connsiteX8" fmla="*/ 1790316 w 2353508"/>
              <a:gd name="connsiteY8" fmla="*/ 151684 h 302604"/>
              <a:gd name="connsiteX9" fmla="*/ 563235 w 2353508"/>
              <a:gd name="connsiteY9" fmla="*/ 151684 h 302604"/>
              <a:gd name="connsiteX10" fmla="*/ 563212 w 2353508"/>
              <a:gd name="connsiteY10" fmla="*/ 151740 h 302604"/>
              <a:gd name="connsiteX11" fmla="*/ 452652 w 2353508"/>
              <a:gd name="connsiteY11" fmla="*/ 262229 h 302604"/>
              <a:gd name="connsiteX12" fmla="*/ 150701 w 2353508"/>
              <a:gd name="connsiteY12" fmla="*/ 262039 h 302604"/>
              <a:gd name="connsiteX13" fmla="*/ 0 w 2353508"/>
              <a:gd name="connsiteY13" fmla="*/ 384 h 302604"/>
              <a:gd name="connsiteX14" fmla="*/ 301841 w 2353508"/>
              <a:gd name="connsiteY14" fmla="*/ 764 h 302604"/>
              <a:gd name="connsiteX15" fmla="*/ 534256 w 2353508"/>
              <a:gd name="connsiteY15" fmla="*/ 764 h 30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53508" h="302604">
                <a:moveTo>
                  <a:pt x="534256" y="0"/>
                </a:moveTo>
                <a:lnTo>
                  <a:pt x="1841562" y="0"/>
                </a:lnTo>
                <a:lnTo>
                  <a:pt x="1841562" y="500"/>
                </a:lnTo>
                <a:lnTo>
                  <a:pt x="2051667" y="764"/>
                </a:lnTo>
                <a:lnTo>
                  <a:pt x="2353508" y="764"/>
                </a:lnTo>
                <a:cubicBezTo>
                  <a:pt x="2353508" y="108647"/>
                  <a:pt x="2295930" y="208327"/>
                  <a:pt x="2202478" y="262229"/>
                </a:cubicBezTo>
                <a:cubicBezTo>
                  <a:pt x="2109026" y="316131"/>
                  <a:pt x="1993911" y="316059"/>
                  <a:pt x="1900527" y="262039"/>
                </a:cubicBezTo>
                <a:cubicBezTo>
                  <a:pt x="1877181" y="248534"/>
                  <a:pt x="1856081" y="232171"/>
                  <a:pt x="1837565" y="213537"/>
                </a:cubicBezTo>
                <a:lnTo>
                  <a:pt x="1790316" y="151684"/>
                </a:lnTo>
                <a:lnTo>
                  <a:pt x="563235" y="151684"/>
                </a:lnTo>
                <a:lnTo>
                  <a:pt x="563212" y="151740"/>
                </a:lnTo>
                <a:cubicBezTo>
                  <a:pt x="537136" y="196883"/>
                  <a:pt x="499378" y="235278"/>
                  <a:pt x="452652" y="262229"/>
                </a:cubicBezTo>
                <a:cubicBezTo>
                  <a:pt x="359200" y="316131"/>
                  <a:pt x="244085" y="316059"/>
                  <a:pt x="150701" y="262039"/>
                </a:cubicBezTo>
                <a:cubicBezTo>
                  <a:pt x="57317" y="208019"/>
                  <a:pt x="-136" y="108266"/>
                  <a:pt x="0" y="384"/>
                </a:cubicBezTo>
                <a:lnTo>
                  <a:pt x="301841" y="764"/>
                </a:lnTo>
                <a:lnTo>
                  <a:pt x="534256" y="764"/>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solidFill>
                <a:schemeClr val="tx1"/>
              </a:solidFill>
            </a:endParaRPr>
          </a:p>
        </p:txBody>
      </p:sp>
      <p:sp>
        <p:nvSpPr>
          <p:cNvPr id="78" name="TextBox 77">
            <a:extLst>
              <a:ext uri="{FF2B5EF4-FFF2-40B4-BE49-F238E27FC236}">
                <a16:creationId xmlns:a16="http://schemas.microsoft.com/office/drawing/2014/main" id="{BB07F8D3-4341-4766-8988-E80AAD842FC1}"/>
              </a:ext>
            </a:extLst>
          </p:cNvPr>
          <p:cNvSpPr txBox="1"/>
          <p:nvPr/>
        </p:nvSpPr>
        <p:spPr>
          <a:xfrm>
            <a:off x="3428915" y="5884132"/>
            <a:ext cx="474725" cy="92333"/>
          </a:xfrm>
          <a:prstGeom prst="rect">
            <a:avLst/>
          </a:prstGeom>
          <a:noFill/>
        </p:spPr>
        <p:txBody>
          <a:bodyPr wrap="square" lIns="0" tIns="0" rIns="0" bIns="0" rtlCol="0">
            <a:spAutoFit/>
          </a:bodyPr>
          <a:lstStyle/>
          <a:p>
            <a:pPr algn="ctr"/>
            <a:r>
              <a:rPr lang="en-GB" sz="600" b="1" dirty="0">
                <a:solidFill>
                  <a:schemeClr val="bg1"/>
                </a:solidFill>
              </a:rPr>
              <a:t>SOURCE</a:t>
            </a:r>
          </a:p>
        </p:txBody>
      </p:sp>
      <p:sp>
        <p:nvSpPr>
          <p:cNvPr id="79" name="TextBox 78">
            <a:extLst>
              <a:ext uri="{FF2B5EF4-FFF2-40B4-BE49-F238E27FC236}">
                <a16:creationId xmlns:a16="http://schemas.microsoft.com/office/drawing/2014/main" id="{85C9DEA5-2459-4459-889A-6ED2AE244B82}"/>
              </a:ext>
            </a:extLst>
          </p:cNvPr>
          <p:cNvSpPr txBox="1"/>
          <p:nvPr/>
        </p:nvSpPr>
        <p:spPr>
          <a:xfrm>
            <a:off x="5228355" y="5884132"/>
            <a:ext cx="474725" cy="92333"/>
          </a:xfrm>
          <a:prstGeom prst="rect">
            <a:avLst/>
          </a:prstGeom>
          <a:noFill/>
        </p:spPr>
        <p:txBody>
          <a:bodyPr wrap="square" lIns="0" tIns="0" rIns="0" bIns="0" rtlCol="0">
            <a:spAutoFit/>
          </a:bodyPr>
          <a:lstStyle/>
          <a:p>
            <a:pPr algn="ctr"/>
            <a:r>
              <a:rPr lang="en-GB" sz="600" b="1" dirty="0">
                <a:solidFill>
                  <a:schemeClr val="bg1"/>
                </a:solidFill>
              </a:rPr>
              <a:t>DRAIN</a:t>
            </a:r>
          </a:p>
        </p:txBody>
      </p:sp>
      <p:sp>
        <p:nvSpPr>
          <p:cNvPr id="87" name="Rectangle 86">
            <a:extLst>
              <a:ext uri="{FF2B5EF4-FFF2-40B4-BE49-F238E27FC236}">
                <a16:creationId xmlns:a16="http://schemas.microsoft.com/office/drawing/2014/main" id="{241B56E2-8869-452D-85C8-1DC5168B7A49}"/>
              </a:ext>
            </a:extLst>
          </p:cNvPr>
          <p:cNvSpPr/>
          <p:nvPr/>
        </p:nvSpPr>
        <p:spPr>
          <a:xfrm>
            <a:off x="6496007" y="4068169"/>
            <a:ext cx="1686758" cy="426128"/>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a:t>
            </a:r>
            <a:r>
              <a:rPr lang="en-GB" dirty="0" err="1">
                <a:solidFill>
                  <a:schemeClr val="tx1"/>
                </a:solidFill>
              </a:rPr>
              <a:t>ve</a:t>
            </a:r>
            <a:r>
              <a:rPr lang="en-GB" dirty="0">
                <a:solidFill>
                  <a:schemeClr val="tx1"/>
                </a:solidFill>
              </a:rPr>
              <a:t> voltage</a:t>
            </a:r>
          </a:p>
        </p:txBody>
      </p:sp>
      <p:sp>
        <p:nvSpPr>
          <p:cNvPr id="88" name="Rectangle 87">
            <a:extLst>
              <a:ext uri="{FF2B5EF4-FFF2-40B4-BE49-F238E27FC236}">
                <a16:creationId xmlns:a16="http://schemas.microsoft.com/office/drawing/2014/main" id="{24451B53-772C-4563-A720-27B1B1AF50AA}"/>
              </a:ext>
            </a:extLst>
          </p:cNvPr>
          <p:cNvSpPr/>
          <p:nvPr/>
        </p:nvSpPr>
        <p:spPr>
          <a:xfrm>
            <a:off x="6496007" y="4494297"/>
            <a:ext cx="1686758" cy="426128"/>
          </a:xfrm>
          <a:prstGeom prst="rect">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Isolation Layer</a:t>
            </a:r>
          </a:p>
        </p:txBody>
      </p:sp>
      <p:sp>
        <p:nvSpPr>
          <p:cNvPr id="89" name="Rectangle 88">
            <a:extLst>
              <a:ext uri="{FF2B5EF4-FFF2-40B4-BE49-F238E27FC236}">
                <a16:creationId xmlns:a16="http://schemas.microsoft.com/office/drawing/2014/main" id="{957A6BBC-4EEB-4877-976A-C3BDA10F16A4}"/>
              </a:ext>
            </a:extLst>
          </p:cNvPr>
          <p:cNvSpPr/>
          <p:nvPr/>
        </p:nvSpPr>
        <p:spPr>
          <a:xfrm>
            <a:off x="6496007" y="4920425"/>
            <a:ext cx="1686758" cy="426128"/>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90" name="Rectangle 89">
            <a:extLst>
              <a:ext uri="{FF2B5EF4-FFF2-40B4-BE49-F238E27FC236}">
                <a16:creationId xmlns:a16="http://schemas.microsoft.com/office/drawing/2014/main" id="{49167AD8-1AE1-400E-AE39-E501FDD63689}"/>
              </a:ext>
            </a:extLst>
          </p:cNvPr>
          <p:cNvSpPr/>
          <p:nvPr/>
        </p:nvSpPr>
        <p:spPr>
          <a:xfrm>
            <a:off x="6496007" y="5346553"/>
            <a:ext cx="1686758" cy="426128"/>
          </a:xfrm>
          <a:prstGeom prst="rect">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Isolation Layer</a:t>
            </a:r>
          </a:p>
        </p:txBody>
      </p:sp>
      <p:sp>
        <p:nvSpPr>
          <p:cNvPr id="91" name="Freeform: Shape 90">
            <a:extLst>
              <a:ext uri="{FF2B5EF4-FFF2-40B4-BE49-F238E27FC236}">
                <a16:creationId xmlns:a16="http://schemas.microsoft.com/office/drawing/2014/main" id="{82E4FE80-3A3C-46A9-9944-92A67EEB3ECD}"/>
              </a:ext>
            </a:extLst>
          </p:cNvPr>
          <p:cNvSpPr/>
          <p:nvPr/>
        </p:nvSpPr>
        <p:spPr>
          <a:xfrm>
            <a:off x="6144027" y="5772681"/>
            <a:ext cx="2353508" cy="302604"/>
          </a:xfrm>
          <a:custGeom>
            <a:avLst/>
            <a:gdLst>
              <a:gd name="connsiteX0" fmla="*/ 534256 w 2353508"/>
              <a:gd name="connsiteY0" fmla="*/ 0 h 302604"/>
              <a:gd name="connsiteX1" fmla="*/ 1841562 w 2353508"/>
              <a:gd name="connsiteY1" fmla="*/ 0 h 302604"/>
              <a:gd name="connsiteX2" fmla="*/ 1841562 w 2353508"/>
              <a:gd name="connsiteY2" fmla="*/ 500 h 302604"/>
              <a:gd name="connsiteX3" fmla="*/ 2051667 w 2353508"/>
              <a:gd name="connsiteY3" fmla="*/ 764 h 302604"/>
              <a:gd name="connsiteX4" fmla="*/ 2353508 w 2353508"/>
              <a:gd name="connsiteY4" fmla="*/ 764 h 302604"/>
              <a:gd name="connsiteX5" fmla="*/ 2202478 w 2353508"/>
              <a:gd name="connsiteY5" fmla="*/ 262229 h 302604"/>
              <a:gd name="connsiteX6" fmla="*/ 1900527 w 2353508"/>
              <a:gd name="connsiteY6" fmla="*/ 262039 h 302604"/>
              <a:gd name="connsiteX7" fmla="*/ 1837565 w 2353508"/>
              <a:gd name="connsiteY7" fmla="*/ 213537 h 302604"/>
              <a:gd name="connsiteX8" fmla="*/ 1790316 w 2353508"/>
              <a:gd name="connsiteY8" fmla="*/ 151684 h 302604"/>
              <a:gd name="connsiteX9" fmla="*/ 563235 w 2353508"/>
              <a:gd name="connsiteY9" fmla="*/ 151684 h 302604"/>
              <a:gd name="connsiteX10" fmla="*/ 563212 w 2353508"/>
              <a:gd name="connsiteY10" fmla="*/ 151740 h 302604"/>
              <a:gd name="connsiteX11" fmla="*/ 452652 w 2353508"/>
              <a:gd name="connsiteY11" fmla="*/ 262229 h 302604"/>
              <a:gd name="connsiteX12" fmla="*/ 150701 w 2353508"/>
              <a:gd name="connsiteY12" fmla="*/ 262039 h 302604"/>
              <a:gd name="connsiteX13" fmla="*/ 0 w 2353508"/>
              <a:gd name="connsiteY13" fmla="*/ 384 h 302604"/>
              <a:gd name="connsiteX14" fmla="*/ 301841 w 2353508"/>
              <a:gd name="connsiteY14" fmla="*/ 764 h 302604"/>
              <a:gd name="connsiteX15" fmla="*/ 534256 w 2353508"/>
              <a:gd name="connsiteY15" fmla="*/ 764 h 30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53508" h="302604">
                <a:moveTo>
                  <a:pt x="534256" y="0"/>
                </a:moveTo>
                <a:lnTo>
                  <a:pt x="1841562" y="0"/>
                </a:lnTo>
                <a:lnTo>
                  <a:pt x="1841562" y="500"/>
                </a:lnTo>
                <a:lnTo>
                  <a:pt x="2051667" y="764"/>
                </a:lnTo>
                <a:lnTo>
                  <a:pt x="2353508" y="764"/>
                </a:lnTo>
                <a:cubicBezTo>
                  <a:pt x="2353508" y="108647"/>
                  <a:pt x="2295930" y="208327"/>
                  <a:pt x="2202478" y="262229"/>
                </a:cubicBezTo>
                <a:cubicBezTo>
                  <a:pt x="2109026" y="316131"/>
                  <a:pt x="1993911" y="316059"/>
                  <a:pt x="1900527" y="262039"/>
                </a:cubicBezTo>
                <a:cubicBezTo>
                  <a:pt x="1877181" y="248534"/>
                  <a:pt x="1856081" y="232171"/>
                  <a:pt x="1837565" y="213537"/>
                </a:cubicBezTo>
                <a:lnTo>
                  <a:pt x="1790316" y="151684"/>
                </a:lnTo>
                <a:lnTo>
                  <a:pt x="563235" y="151684"/>
                </a:lnTo>
                <a:lnTo>
                  <a:pt x="563212" y="151740"/>
                </a:lnTo>
                <a:cubicBezTo>
                  <a:pt x="537136" y="196883"/>
                  <a:pt x="499378" y="235278"/>
                  <a:pt x="452652" y="262229"/>
                </a:cubicBezTo>
                <a:cubicBezTo>
                  <a:pt x="359200" y="316131"/>
                  <a:pt x="244085" y="316059"/>
                  <a:pt x="150701" y="262039"/>
                </a:cubicBezTo>
                <a:cubicBezTo>
                  <a:pt x="57317" y="208019"/>
                  <a:pt x="-136" y="108266"/>
                  <a:pt x="0" y="384"/>
                </a:cubicBezTo>
                <a:lnTo>
                  <a:pt x="301841" y="764"/>
                </a:lnTo>
                <a:lnTo>
                  <a:pt x="534256" y="764"/>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solidFill>
                <a:schemeClr val="tx1"/>
              </a:solidFill>
            </a:endParaRPr>
          </a:p>
        </p:txBody>
      </p:sp>
      <p:sp>
        <p:nvSpPr>
          <p:cNvPr id="92" name="TextBox 91">
            <a:extLst>
              <a:ext uri="{FF2B5EF4-FFF2-40B4-BE49-F238E27FC236}">
                <a16:creationId xmlns:a16="http://schemas.microsoft.com/office/drawing/2014/main" id="{4CF7C6ED-09AC-49F4-B3C2-746E57A66237}"/>
              </a:ext>
            </a:extLst>
          </p:cNvPr>
          <p:cNvSpPr txBox="1"/>
          <p:nvPr/>
        </p:nvSpPr>
        <p:spPr>
          <a:xfrm>
            <a:off x="6197525" y="5885230"/>
            <a:ext cx="474725" cy="92333"/>
          </a:xfrm>
          <a:prstGeom prst="rect">
            <a:avLst/>
          </a:prstGeom>
          <a:noFill/>
        </p:spPr>
        <p:txBody>
          <a:bodyPr wrap="square" lIns="0" tIns="0" rIns="0" bIns="0" rtlCol="0">
            <a:spAutoFit/>
          </a:bodyPr>
          <a:lstStyle/>
          <a:p>
            <a:pPr algn="ctr"/>
            <a:r>
              <a:rPr lang="en-GB" sz="600" b="1" dirty="0">
                <a:solidFill>
                  <a:schemeClr val="bg1"/>
                </a:solidFill>
              </a:rPr>
              <a:t>SOURCE</a:t>
            </a:r>
          </a:p>
        </p:txBody>
      </p:sp>
      <p:sp>
        <p:nvSpPr>
          <p:cNvPr id="93" name="TextBox 92">
            <a:extLst>
              <a:ext uri="{FF2B5EF4-FFF2-40B4-BE49-F238E27FC236}">
                <a16:creationId xmlns:a16="http://schemas.microsoft.com/office/drawing/2014/main" id="{53899ED1-28C0-4511-959A-866CCBE523DB}"/>
              </a:ext>
            </a:extLst>
          </p:cNvPr>
          <p:cNvSpPr txBox="1"/>
          <p:nvPr/>
        </p:nvSpPr>
        <p:spPr>
          <a:xfrm>
            <a:off x="7996965" y="5885230"/>
            <a:ext cx="474725" cy="92333"/>
          </a:xfrm>
          <a:prstGeom prst="rect">
            <a:avLst/>
          </a:prstGeom>
          <a:noFill/>
        </p:spPr>
        <p:txBody>
          <a:bodyPr wrap="square" lIns="0" tIns="0" rIns="0" bIns="0" rtlCol="0">
            <a:spAutoFit/>
          </a:bodyPr>
          <a:lstStyle/>
          <a:p>
            <a:pPr algn="ctr"/>
            <a:r>
              <a:rPr lang="en-GB" sz="600" b="1" dirty="0">
                <a:solidFill>
                  <a:schemeClr val="bg1"/>
                </a:solidFill>
              </a:rPr>
              <a:t>DRAIN</a:t>
            </a:r>
          </a:p>
        </p:txBody>
      </p:sp>
      <p:sp>
        <p:nvSpPr>
          <p:cNvPr id="167" name="Oval 166">
            <a:extLst>
              <a:ext uri="{FF2B5EF4-FFF2-40B4-BE49-F238E27FC236}">
                <a16:creationId xmlns:a16="http://schemas.microsoft.com/office/drawing/2014/main" id="{268DD82A-2EC0-4D03-B913-87AC0EBB6486}"/>
              </a:ext>
            </a:extLst>
          </p:cNvPr>
          <p:cNvSpPr/>
          <p:nvPr/>
        </p:nvSpPr>
        <p:spPr>
          <a:xfrm>
            <a:off x="6917457" y="5252016"/>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E330BBF5-A714-481C-91AB-BB85BD2354A7}"/>
              </a:ext>
            </a:extLst>
          </p:cNvPr>
          <p:cNvGrpSpPr/>
          <p:nvPr/>
        </p:nvGrpSpPr>
        <p:grpSpPr>
          <a:xfrm>
            <a:off x="6557060" y="5105144"/>
            <a:ext cx="1555341" cy="337831"/>
            <a:chOff x="6546421" y="4960227"/>
            <a:chExt cx="1555341" cy="337831"/>
          </a:xfrm>
        </p:grpSpPr>
        <p:sp>
          <p:nvSpPr>
            <p:cNvPr id="133" name="Oval 132">
              <a:extLst>
                <a:ext uri="{FF2B5EF4-FFF2-40B4-BE49-F238E27FC236}">
                  <a16:creationId xmlns:a16="http://schemas.microsoft.com/office/drawing/2014/main" id="{280EFF49-48FA-4DC9-811C-80967F2CD64E}"/>
                </a:ext>
              </a:extLst>
            </p:cNvPr>
            <p:cNvSpPr/>
            <p:nvPr/>
          </p:nvSpPr>
          <p:spPr>
            <a:xfrm>
              <a:off x="6929620" y="4966283"/>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4" name="Oval 133">
              <a:extLst>
                <a:ext uri="{FF2B5EF4-FFF2-40B4-BE49-F238E27FC236}">
                  <a16:creationId xmlns:a16="http://schemas.microsoft.com/office/drawing/2014/main" id="{913D9103-341D-4000-88D4-A7B46438BCF0}"/>
                </a:ext>
              </a:extLst>
            </p:cNvPr>
            <p:cNvSpPr/>
            <p:nvPr/>
          </p:nvSpPr>
          <p:spPr>
            <a:xfrm>
              <a:off x="6739120" y="5015353"/>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5" name="Oval 134">
              <a:extLst>
                <a:ext uri="{FF2B5EF4-FFF2-40B4-BE49-F238E27FC236}">
                  <a16:creationId xmlns:a16="http://schemas.microsoft.com/office/drawing/2014/main" id="{9E616613-2510-4EAB-BFD7-1777AA5078BE}"/>
                </a:ext>
              </a:extLst>
            </p:cNvPr>
            <p:cNvSpPr/>
            <p:nvPr/>
          </p:nvSpPr>
          <p:spPr>
            <a:xfrm>
              <a:off x="6548620" y="5064423"/>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7" name="Oval 146">
              <a:extLst>
                <a:ext uri="{FF2B5EF4-FFF2-40B4-BE49-F238E27FC236}">
                  <a16:creationId xmlns:a16="http://schemas.microsoft.com/office/drawing/2014/main" id="{E329BDF0-E16D-4ACA-B787-D2240B90062F}"/>
                </a:ext>
              </a:extLst>
            </p:cNvPr>
            <p:cNvSpPr/>
            <p:nvPr/>
          </p:nvSpPr>
          <p:spPr>
            <a:xfrm>
              <a:off x="7305638" y="4963255"/>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8" name="Oval 147">
              <a:extLst>
                <a:ext uri="{FF2B5EF4-FFF2-40B4-BE49-F238E27FC236}">
                  <a16:creationId xmlns:a16="http://schemas.microsoft.com/office/drawing/2014/main" id="{B3F44F31-E6CA-4FF5-AEC2-4D876B03C8FC}"/>
                </a:ext>
              </a:extLst>
            </p:cNvPr>
            <p:cNvSpPr/>
            <p:nvPr/>
          </p:nvSpPr>
          <p:spPr>
            <a:xfrm>
              <a:off x="7115138" y="5012325"/>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9" name="Oval 148">
              <a:extLst>
                <a:ext uri="{FF2B5EF4-FFF2-40B4-BE49-F238E27FC236}">
                  <a16:creationId xmlns:a16="http://schemas.microsoft.com/office/drawing/2014/main" id="{63268690-7AEB-44D1-B62D-9397BCCCD155}"/>
                </a:ext>
              </a:extLst>
            </p:cNvPr>
            <p:cNvSpPr/>
            <p:nvPr/>
          </p:nvSpPr>
          <p:spPr>
            <a:xfrm>
              <a:off x="6924638" y="5061395"/>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0" name="Oval 149">
              <a:extLst>
                <a:ext uri="{FF2B5EF4-FFF2-40B4-BE49-F238E27FC236}">
                  <a16:creationId xmlns:a16="http://schemas.microsoft.com/office/drawing/2014/main" id="{60B263B7-174B-411B-A1F0-9D5C3C844887}"/>
                </a:ext>
              </a:extLst>
            </p:cNvPr>
            <p:cNvSpPr/>
            <p:nvPr/>
          </p:nvSpPr>
          <p:spPr>
            <a:xfrm>
              <a:off x="6734138" y="5110465"/>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1" name="Oval 150">
              <a:extLst>
                <a:ext uri="{FF2B5EF4-FFF2-40B4-BE49-F238E27FC236}">
                  <a16:creationId xmlns:a16="http://schemas.microsoft.com/office/drawing/2014/main" id="{F0635244-1129-409A-A3F1-06D6150DEF4A}"/>
                </a:ext>
              </a:extLst>
            </p:cNvPr>
            <p:cNvSpPr/>
            <p:nvPr/>
          </p:nvSpPr>
          <p:spPr>
            <a:xfrm>
              <a:off x="6546421" y="5159932"/>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4" name="Oval 153">
              <a:extLst>
                <a:ext uri="{FF2B5EF4-FFF2-40B4-BE49-F238E27FC236}">
                  <a16:creationId xmlns:a16="http://schemas.microsoft.com/office/drawing/2014/main" id="{6CD0CAA0-F4CB-457F-AF1A-9CEEA1F3BCB0}"/>
                </a:ext>
              </a:extLst>
            </p:cNvPr>
            <p:cNvSpPr/>
            <p:nvPr/>
          </p:nvSpPr>
          <p:spPr>
            <a:xfrm>
              <a:off x="7681656" y="4960227"/>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5" name="Oval 154">
              <a:extLst>
                <a:ext uri="{FF2B5EF4-FFF2-40B4-BE49-F238E27FC236}">
                  <a16:creationId xmlns:a16="http://schemas.microsoft.com/office/drawing/2014/main" id="{16E710C5-81A5-47CF-95D4-86B9C3FFC8CC}"/>
                </a:ext>
              </a:extLst>
            </p:cNvPr>
            <p:cNvSpPr/>
            <p:nvPr/>
          </p:nvSpPr>
          <p:spPr>
            <a:xfrm>
              <a:off x="7491156" y="5009297"/>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6" name="Oval 155">
              <a:extLst>
                <a:ext uri="{FF2B5EF4-FFF2-40B4-BE49-F238E27FC236}">
                  <a16:creationId xmlns:a16="http://schemas.microsoft.com/office/drawing/2014/main" id="{3691E956-34D1-41C1-86F2-2F7D53F51AEE}"/>
                </a:ext>
              </a:extLst>
            </p:cNvPr>
            <p:cNvSpPr/>
            <p:nvPr/>
          </p:nvSpPr>
          <p:spPr>
            <a:xfrm>
              <a:off x="7300656" y="5058367"/>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7" name="Oval 156">
              <a:extLst>
                <a:ext uri="{FF2B5EF4-FFF2-40B4-BE49-F238E27FC236}">
                  <a16:creationId xmlns:a16="http://schemas.microsoft.com/office/drawing/2014/main" id="{6D66879B-EA71-4A05-872E-E997DF883BA2}"/>
                </a:ext>
              </a:extLst>
            </p:cNvPr>
            <p:cNvSpPr/>
            <p:nvPr/>
          </p:nvSpPr>
          <p:spPr>
            <a:xfrm>
              <a:off x="7110156" y="5107437"/>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8" name="Oval 157">
              <a:extLst>
                <a:ext uri="{FF2B5EF4-FFF2-40B4-BE49-F238E27FC236}">
                  <a16:creationId xmlns:a16="http://schemas.microsoft.com/office/drawing/2014/main" id="{31EC44A5-AC3D-42D4-B0A7-231C30A2F003}"/>
                </a:ext>
              </a:extLst>
            </p:cNvPr>
            <p:cNvSpPr/>
            <p:nvPr/>
          </p:nvSpPr>
          <p:spPr>
            <a:xfrm>
              <a:off x="6922439" y="5156904"/>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9" name="Oval 158">
              <a:extLst>
                <a:ext uri="{FF2B5EF4-FFF2-40B4-BE49-F238E27FC236}">
                  <a16:creationId xmlns:a16="http://schemas.microsoft.com/office/drawing/2014/main" id="{12133CBB-8B76-43E6-9246-05386CE1AC11}"/>
                </a:ext>
              </a:extLst>
            </p:cNvPr>
            <p:cNvSpPr/>
            <p:nvPr/>
          </p:nvSpPr>
          <p:spPr>
            <a:xfrm>
              <a:off x="6731939" y="5205974"/>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2" name="Oval 161">
              <a:extLst>
                <a:ext uri="{FF2B5EF4-FFF2-40B4-BE49-F238E27FC236}">
                  <a16:creationId xmlns:a16="http://schemas.microsoft.com/office/drawing/2014/main" id="{D47AD9D2-3799-439C-B801-DB60C2419608}"/>
                </a:ext>
              </a:extLst>
            </p:cNvPr>
            <p:cNvSpPr/>
            <p:nvPr/>
          </p:nvSpPr>
          <p:spPr>
            <a:xfrm>
              <a:off x="7867174" y="5006269"/>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3" name="Oval 162">
              <a:extLst>
                <a:ext uri="{FF2B5EF4-FFF2-40B4-BE49-F238E27FC236}">
                  <a16:creationId xmlns:a16="http://schemas.microsoft.com/office/drawing/2014/main" id="{EF84D3F9-A912-4A9B-A7CD-E88C46A9A7B9}"/>
                </a:ext>
              </a:extLst>
            </p:cNvPr>
            <p:cNvSpPr/>
            <p:nvPr/>
          </p:nvSpPr>
          <p:spPr>
            <a:xfrm>
              <a:off x="7676674" y="5055339"/>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4" name="Oval 163">
              <a:extLst>
                <a:ext uri="{FF2B5EF4-FFF2-40B4-BE49-F238E27FC236}">
                  <a16:creationId xmlns:a16="http://schemas.microsoft.com/office/drawing/2014/main" id="{5616AE8A-5AE2-4A4D-BF6A-DA62E86464B2}"/>
                </a:ext>
              </a:extLst>
            </p:cNvPr>
            <p:cNvSpPr/>
            <p:nvPr/>
          </p:nvSpPr>
          <p:spPr>
            <a:xfrm>
              <a:off x="7486174" y="5104409"/>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5" name="Oval 164">
              <a:extLst>
                <a:ext uri="{FF2B5EF4-FFF2-40B4-BE49-F238E27FC236}">
                  <a16:creationId xmlns:a16="http://schemas.microsoft.com/office/drawing/2014/main" id="{9240134C-1F37-4839-9746-08A77EA9E4FB}"/>
                </a:ext>
              </a:extLst>
            </p:cNvPr>
            <p:cNvSpPr/>
            <p:nvPr/>
          </p:nvSpPr>
          <p:spPr>
            <a:xfrm>
              <a:off x="7298457" y="5153876"/>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6" name="Oval 165">
              <a:extLst>
                <a:ext uri="{FF2B5EF4-FFF2-40B4-BE49-F238E27FC236}">
                  <a16:creationId xmlns:a16="http://schemas.microsoft.com/office/drawing/2014/main" id="{C67804DB-A59A-4C0A-B27D-B64DBE0C161F}"/>
                </a:ext>
              </a:extLst>
            </p:cNvPr>
            <p:cNvSpPr/>
            <p:nvPr/>
          </p:nvSpPr>
          <p:spPr>
            <a:xfrm>
              <a:off x="7107957" y="5202946"/>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0" name="Oval 169">
              <a:extLst>
                <a:ext uri="{FF2B5EF4-FFF2-40B4-BE49-F238E27FC236}">
                  <a16:creationId xmlns:a16="http://schemas.microsoft.com/office/drawing/2014/main" id="{BC08582C-D633-4DB0-9243-D7DAA76B5600}"/>
                </a:ext>
              </a:extLst>
            </p:cNvPr>
            <p:cNvSpPr/>
            <p:nvPr/>
          </p:nvSpPr>
          <p:spPr>
            <a:xfrm>
              <a:off x="8052692" y="5052311"/>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1" name="Oval 170">
              <a:extLst>
                <a:ext uri="{FF2B5EF4-FFF2-40B4-BE49-F238E27FC236}">
                  <a16:creationId xmlns:a16="http://schemas.microsoft.com/office/drawing/2014/main" id="{6C37460B-F8A3-4BCC-8126-E686FF671C81}"/>
                </a:ext>
              </a:extLst>
            </p:cNvPr>
            <p:cNvSpPr/>
            <p:nvPr/>
          </p:nvSpPr>
          <p:spPr>
            <a:xfrm>
              <a:off x="7862192" y="5101381"/>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2" name="Oval 171">
              <a:extLst>
                <a:ext uri="{FF2B5EF4-FFF2-40B4-BE49-F238E27FC236}">
                  <a16:creationId xmlns:a16="http://schemas.microsoft.com/office/drawing/2014/main" id="{50BC257B-C5F8-4C5B-A8E0-0985BE0F78F7}"/>
                </a:ext>
              </a:extLst>
            </p:cNvPr>
            <p:cNvSpPr/>
            <p:nvPr/>
          </p:nvSpPr>
          <p:spPr>
            <a:xfrm>
              <a:off x="7674475" y="5150848"/>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3" name="Oval 172">
              <a:extLst>
                <a:ext uri="{FF2B5EF4-FFF2-40B4-BE49-F238E27FC236}">
                  <a16:creationId xmlns:a16="http://schemas.microsoft.com/office/drawing/2014/main" id="{274AA234-641A-4CF6-B109-F3FB7630792E}"/>
                </a:ext>
              </a:extLst>
            </p:cNvPr>
            <p:cNvSpPr/>
            <p:nvPr/>
          </p:nvSpPr>
          <p:spPr>
            <a:xfrm>
              <a:off x="7483975" y="5199918"/>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4" name="Oval 173">
              <a:extLst>
                <a:ext uri="{FF2B5EF4-FFF2-40B4-BE49-F238E27FC236}">
                  <a16:creationId xmlns:a16="http://schemas.microsoft.com/office/drawing/2014/main" id="{5B8C765E-8FD0-47F8-86BA-1D109DADBD33}"/>
                </a:ext>
              </a:extLst>
            </p:cNvPr>
            <p:cNvSpPr/>
            <p:nvPr/>
          </p:nvSpPr>
          <p:spPr>
            <a:xfrm>
              <a:off x="7293475" y="5248988"/>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9" name="Oval 178">
              <a:extLst>
                <a:ext uri="{FF2B5EF4-FFF2-40B4-BE49-F238E27FC236}">
                  <a16:creationId xmlns:a16="http://schemas.microsoft.com/office/drawing/2014/main" id="{DD7F42D5-2F1A-448E-9B07-34259BCDCC96}"/>
                </a:ext>
              </a:extLst>
            </p:cNvPr>
            <p:cNvSpPr/>
            <p:nvPr/>
          </p:nvSpPr>
          <p:spPr>
            <a:xfrm>
              <a:off x="8050493" y="5147820"/>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0" name="Oval 179">
              <a:extLst>
                <a:ext uri="{FF2B5EF4-FFF2-40B4-BE49-F238E27FC236}">
                  <a16:creationId xmlns:a16="http://schemas.microsoft.com/office/drawing/2014/main" id="{570F8A43-7D6F-460C-B667-FD75092BC58F}"/>
                </a:ext>
              </a:extLst>
            </p:cNvPr>
            <p:cNvSpPr/>
            <p:nvPr/>
          </p:nvSpPr>
          <p:spPr>
            <a:xfrm>
              <a:off x="7859993" y="5196890"/>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1" name="Oval 180">
              <a:extLst>
                <a:ext uri="{FF2B5EF4-FFF2-40B4-BE49-F238E27FC236}">
                  <a16:creationId xmlns:a16="http://schemas.microsoft.com/office/drawing/2014/main" id="{D69D3760-8AC9-4C27-B225-40C6B4700DE8}"/>
                </a:ext>
              </a:extLst>
            </p:cNvPr>
            <p:cNvSpPr/>
            <p:nvPr/>
          </p:nvSpPr>
          <p:spPr>
            <a:xfrm>
              <a:off x="7669493" y="5245960"/>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89" name="TextBox 188">
            <a:extLst>
              <a:ext uri="{FF2B5EF4-FFF2-40B4-BE49-F238E27FC236}">
                <a16:creationId xmlns:a16="http://schemas.microsoft.com/office/drawing/2014/main" id="{C3833C43-8ED1-404D-A1DD-E8797D0BBECF}"/>
              </a:ext>
            </a:extLst>
          </p:cNvPr>
          <p:cNvSpPr txBox="1"/>
          <p:nvPr/>
        </p:nvSpPr>
        <p:spPr>
          <a:xfrm>
            <a:off x="8332483" y="4751148"/>
            <a:ext cx="642715" cy="169277"/>
          </a:xfrm>
          <a:prstGeom prst="rect">
            <a:avLst/>
          </a:prstGeom>
          <a:noFill/>
        </p:spPr>
        <p:txBody>
          <a:bodyPr wrap="square" lIns="0" tIns="0" rIns="0" bIns="0" rtlCol="0">
            <a:spAutoFit/>
          </a:bodyPr>
          <a:lstStyle/>
          <a:p>
            <a:r>
              <a:rPr lang="en-GB" sz="1100" b="1" dirty="0"/>
              <a:t>Electrons</a:t>
            </a:r>
          </a:p>
        </p:txBody>
      </p:sp>
      <p:cxnSp>
        <p:nvCxnSpPr>
          <p:cNvPr id="191" name="Straight Arrow Connector 190">
            <a:extLst>
              <a:ext uri="{FF2B5EF4-FFF2-40B4-BE49-F238E27FC236}">
                <a16:creationId xmlns:a16="http://schemas.microsoft.com/office/drawing/2014/main" id="{13CA5E6E-65B8-4996-940A-E8E731C718B3}"/>
              </a:ext>
            </a:extLst>
          </p:cNvPr>
          <p:cNvCxnSpPr>
            <a:cxnSpLocks/>
          </p:cNvCxnSpPr>
          <p:nvPr/>
        </p:nvCxnSpPr>
        <p:spPr>
          <a:xfrm flipH="1">
            <a:off x="7948660" y="4916178"/>
            <a:ext cx="362046" cy="250576"/>
          </a:xfrm>
          <a:prstGeom prst="straightConnector1">
            <a:avLst/>
          </a:prstGeom>
          <a:ln>
            <a:solidFill>
              <a:srgbClr val="CF6529"/>
            </a:solidFill>
            <a:tailEnd type="triangle"/>
          </a:ln>
          <a:effectLst/>
        </p:spPr>
        <p:style>
          <a:lnRef idx="2">
            <a:schemeClr val="accent4"/>
          </a:lnRef>
          <a:fillRef idx="0">
            <a:schemeClr val="accent4"/>
          </a:fillRef>
          <a:effectRef idx="1">
            <a:schemeClr val="accent4"/>
          </a:effectRef>
          <a:fontRef idx="minor">
            <a:schemeClr val="tx1"/>
          </a:fontRef>
        </p:style>
      </p:cxnSp>
      <p:cxnSp>
        <p:nvCxnSpPr>
          <p:cNvPr id="94" name="Straight Connector 93">
            <a:extLst>
              <a:ext uri="{FF2B5EF4-FFF2-40B4-BE49-F238E27FC236}">
                <a16:creationId xmlns:a16="http://schemas.microsoft.com/office/drawing/2014/main" id="{0710037D-6F34-430E-9AD9-6201A61915BC}"/>
              </a:ext>
            </a:extLst>
          </p:cNvPr>
          <p:cNvCxnSpPr>
            <a:cxnSpLocks/>
          </p:cNvCxnSpPr>
          <p:nvPr/>
        </p:nvCxnSpPr>
        <p:spPr>
          <a:xfrm flipH="1">
            <a:off x="5989770" y="4023571"/>
            <a:ext cx="334984" cy="0"/>
          </a:xfrm>
          <a:prstGeom prst="line">
            <a:avLst/>
          </a:prstGeom>
          <a:ln>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100" name="Straight Connector 99">
            <a:extLst>
              <a:ext uri="{FF2B5EF4-FFF2-40B4-BE49-F238E27FC236}">
                <a16:creationId xmlns:a16="http://schemas.microsoft.com/office/drawing/2014/main" id="{9C04CEDB-0D16-4AA5-98C4-B7C2053E035D}"/>
              </a:ext>
            </a:extLst>
          </p:cNvPr>
          <p:cNvCxnSpPr>
            <a:cxnSpLocks/>
          </p:cNvCxnSpPr>
          <p:nvPr/>
        </p:nvCxnSpPr>
        <p:spPr>
          <a:xfrm flipH="1" flipV="1">
            <a:off x="6318800" y="4023709"/>
            <a:ext cx="282176" cy="78490"/>
          </a:xfrm>
          <a:prstGeom prst="line">
            <a:avLst/>
          </a:prstGeom>
          <a:ln>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10" name="Straight Arrow Connector 9">
            <a:extLst>
              <a:ext uri="{FF2B5EF4-FFF2-40B4-BE49-F238E27FC236}">
                <a16:creationId xmlns:a16="http://schemas.microsoft.com/office/drawing/2014/main" id="{5631EB2B-4158-4A0D-AD58-F414CFFA0826}"/>
              </a:ext>
            </a:extLst>
          </p:cNvPr>
          <p:cNvCxnSpPr>
            <a:cxnSpLocks/>
          </p:cNvCxnSpPr>
          <p:nvPr/>
        </p:nvCxnSpPr>
        <p:spPr>
          <a:xfrm flipH="1" flipV="1">
            <a:off x="7401273" y="5322574"/>
            <a:ext cx="7180" cy="485370"/>
          </a:xfrm>
          <a:prstGeom prst="straightConnector1">
            <a:avLst/>
          </a:prstGeom>
          <a:ln w="57150">
            <a:solidFill>
              <a:srgbClr val="CF6529"/>
            </a:solidFill>
            <a:tailEnd type="triangle"/>
          </a:ln>
          <a:effectLst/>
        </p:spPr>
        <p:style>
          <a:lnRef idx="2">
            <a:schemeClr val="accent4"/>
          </a:lnRef>
          <a:fillRef idx="0">
            <a:schemeClr val="accent4"/>
          </a:fillRef>
          <a:effectRef idx="1">
            <a:schemeClr val="accent4"/>
          </a:effectRef>
          <a:fontRef idx="minor">
            <a:schemeClr val="tx1"/>
          </a:fontRef>
        </p:style>
      </p:cxnSp>
      <p:grpSp>
        <p:nvGrpSpPr>
          <p:cNvPr id="102" name="Group 101">
            <a:extLst>
              <a:ext uri="{FF2B5EF4-FFF2-40B4-BE49-F238E27FC236}">
                <a16:creationId xmlns:a16="http://schemas.microsoft.com/office/drawing/2014/main" id="{8F66DB82-497A-4E0B-9757-D0E87C266047}"/>
              </a:ext>
            </a:extLst>
          </p:cNvPr>
          <p:cNvGrpSpPr/>
          <p:nvPr/>
        </p:nvGrpSpPr>
        <p:grpSpPr>
          <a:xfrm>
            <a:off x="3803612" y="5658942"/>
            <a:ext cx="1555341" cy="248775"/>
            <a:chOff x="6546421" y="4960227"/>
            <a:chExt cx="1555341" cy="248775"/>
          </a:xfrm>
        </p:grpSpPr>
        <p:sp>
          <p:nvSpPr>
            <p:cNvPr id="103" name="Oval 102">
              <a:extLst>
                <a:ext uri="{FF2B5EF4-FFF2-40B4-BE49-F238E27FC236}">
                  <a16:creationId xmlns:a16="http://schemas.microsoft.com/office/drawing/2014/main" id="{2F723AF2-BC8C-4C29-809F-43B9B9A7E393}"/>
                </a:ext>
              </a:extLst>
            </p:cNvPr>
            <p:cNvSpPr/>
            <p:nvPr/>
          </p:nvSpPr>
          <p:spPr>
            <a:xfrm>
              <a:off x="6929620" y="4966283"/>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FBEE6074-A94D-467F-ADCB-ACB71F18AED7}"/>
                </a:ext>
              </a:extLst>
            </p:cNvPr>
            <p:cNvSpPr/>
            <p:nvPr/>
          </p:nvSpPr>
          <p:spPr>
            <a:xfrm>
              <a:off x="6739120" y="5015353"/>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286705AF-6339-4F7A-803E-F211B97D4794}"/>
                </a:ext>
              </a:extLst>
            </p:cNvPr>
            <p:cNvSpPr/>
            <p:nvPr/>
          </p:nvSpPr>
          <p:spPr>
            <a:xfrm>
              <a:off x="6548620" y="5064423"/>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C0A7174E-A252-486B-A1EA-87B27ABBAA23}"/>
                </a:ext>
              </a:extLst>
            </p:cNvPr>
            <p:cNvSpPr/>
            <p:nvPr/>
          </p:nvSpPr>
          <p:spPr>
            <a:xfrm>
              <a:off x="7305638" y="4963255"/>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417FA710-D9A9-4238-9C9E-4629109FAF81}"/>
                </a:ext>
              </a:extLst>
            </p:cNvPr>
            <p:cNvSpPr/>
            <p:nvPr/>
          </p:nvSpPr>
          <p:spPr>
            <a:xfrm>
              <a:off x="7115138" y="5012325"/>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5322B8A7-0746-4FA2-AA0E-4B3EF2C05D37}"/>
                </a:ext>
              </a:extLst>
            </p:cNvPr>
            <p:cNvSpPr/>
            <p:nvPr/>
          </p:nvSpPr>
          <p:spPr>
            <a:xfrm>
              <a:off x="6924638" y="5061395"/>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337B49E0-986F-4873-9416-ED82314BDF25}"/>
                </a:ext>
              </a:extLst>
            </p:cNvPr>
            <p:cNvSpPr/>
            <p:nvPr/>
          </p:nvSpPr>
          <p:spPr>
            <a:xfrm>
              <a:off x="6734138" y="5110465"/>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1591ABD0-35CB-4FCC-A5B0-A62D01C1C0BA}"/>
                </a:ext>
              </a:extLst>
            </p:cNvPr>
            <p:cNvSpPr/>
            <p:nvPr/>
          </p:nvSpPr>
          <p:spPr>
            <a:xfrm>
              <a:off x="6546421" y="5159932"/>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C7865976-9C86-4DBE-BB94-455C11DFDB00}"/>
                </a:ext>
              </a:extLst>
            </p:cNvPr>
            <p:cNvSpPr/>
            <p:nvPr/>
          </p:nvSpPr>
          <p:spPr>
            <a:xfrm>
              <a:off x="7681656" y="4960227"/>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439E52A8-3709-4009-97BC-B609A5F7BA82}"/>
                </a:ext>
              </a:extLst>
            </p:cNvPr>
            <p:cNvSpPr/>
            <p:nvPr/>
          </p:nvSpPr>
          <p:spPr>
            <a:xfrm>
              <a:off x="7491156" y="5009297"/>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1B0F641E-DE48-42AD-86DD-196D25CB2B61}"/>
                </a:ext>
              </a:extLst>
            </p:cNvPr>
            <p:cNvSpPr/>
            <p:nvPr/>
          </p:nvSpPr>
          <p:spPr>
            <a:xfrm>
              <a:off x="7300656" y="5058367"/>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C353F0EE-C55E-4948-83D8-FD09935B8790}"/>
                </a:ext>
              </a:extLst>
            </p:cNvPr>
            <p:cNvSpPr/>
            <p:nvPr/>
          </p:nvSpPr>
          <p:spPr>
            <a:xfrm>
              <a:off x="7110156" y="5107437"/>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E3D256D8-010C-4377-887F-A84ED2223396}"/>
                </a:ext>
              </a:extLst>
            </p:cNvPr>
            <p:cNvSpPr/>
            <p:nvPr/>
          </p:nvSpPr>
          <p:spPr>
            <a:xfrm>
              <a:off x="7867174" y="5006269"/>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6DBAC561-E306-42DA-8BFB-17C2BE5F53F7}"/>
                </a:ext>
              </a:extLst>
            </p:cNvPr>
            <p:cNvSpPr/>
            <p:nvPr/>
          </p:nvSpPr>
          <p:spPr>
            <a:xfrm>
              <a:off x="7676674" y="5055339"/>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2D753996-1317-4A45-9262-2179321CB4AE}"/>
                </a:ext>
              </a:extLst>
            </p:cNvPr>
            <p:cNvSpPr/>
            <p:nvPr/>
          </p:nvSpPr>
          <p:spPr>
            <a:xfrm>
              <a:off x="7486174" y="5104409"/>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6C1AC5EE-DA74-4256-878D-BE27D1411172}"/>
                </a:ext>
              </a:extLst>
            </p:cNvPr>
            <p:cNvSpPr/>
            <p:nvPr/>
          </p:nvSpPr>
          <p:spPr>
            <a:xfrm>
              <a:off x="7298457" y="5153876"/>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232938D4-1951-4A11-A882-BF8AF1AF005F}"/>
                </a:ext>
              </a:extLst>
            </p:cNvPr>
            <p:cNvSpPr/>
            <p:nvPr/>
          </p:nvSpPr>
          <p:spPr>
            <a:xfrm>
              <a:off x="8052692" y="5052311"/>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183A6A56-EF18-4F56-A311-D2B78D58A20F}"/>
                </a:ext>
              </a:extLst>
            </p:cNvPr>
            <p:cNvSpPr/>
            <p:nvPr/>
          </p:nvSpPr>
          <p:spPr>
            <a:xfrm>
              <a:off x="7862192" y="5101381"/>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2E0520AF-F028-4B4D-936B-E48856F6C2E4}"/>
                </a:ext>
              </a:extLst>
            </p:cNvPr>
            <p:cNvSpPr/>
            <p:nvPr/>
          </p:nvSpPr>
          <p:spPr>
            <a:xfrm>
              <a:off x="7674475" y="5150848"/>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7" name="Oval 126">
              <a:extLst>
                <a:ext uri="{FF2B5EF4-FFF2-40B4-BE49-F238E27FC236}">
                  <a16:creationId xmlns:a16="http://schemas.microsoft.com/office/drawing/2014/main" id="{A693CA7E-5C08-4581-A9FB-29218F53FA72}"/>
                </a:ext>
              </a:extLst>
            </p:cNvPr>
            <p:cNvSpPr/>
            <p:nvPr/>
          </p:nvSpPr>
          <p:spPr>
            <a:xfrm>
              <a:off x="8050493" y="5147820"/>
              <a:ext cx="49070" cy="4907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cxnSp>
        <p:nvCxnSpPr>
          <p:cNvPr id="130" name="Straight Arrow Connector 129">
            <a:extLst>
              <a:ext uri="{FF2B5EF4-FFF2-40B4-BE49-F238E27FC236}">
                <a16:creationId xmlns:a16="http://schemas.microsoft.com/office/drawing/2014/main" id="{F473A4D0-B690-4A7F-8821-B89A3ED8E8F6}"/>
              </a:ext>
            </a:extLst>
          </p:cNvPr>
          <p:cNvCxnSpPr>
            <a:cxnSpLocks/>
          </p:cNvCxnSpPr>
          <p:nvPr/>
        </p:nvCxnSpPr>
        <p:spPr>
          <a:xfrm>
            <a:off x="4600300" y="5041466"/>
            <a:ext cx="0" cy="491439"/>
          </a:xfrm>
          <a:prstGeom prst="straightConnector1">
            <a:avLst/>
          </a:prstGeom>
          <a:ln w="57150">
            <a:solidFill>
              <a:srgbClr val="CF6529"/>
            </a:solidFill>
            <a:tailEnd type="triangle"/>
          </a:ln>
          <a:effectLst/>
        </p:spPr>
        <p:style>
          <a:lnRef idx="2">
            <a:schemeClr val="accent4"/>
          </a:lnRef>
          <a:fillRef idx="0">
            <a:schemeClr val="accent4"/>
          </a:fillRef>
          <a:effectRef idx="1">
            <a:schemeClr val="accent4"/>
          </a:effectRef>
          <a:fontRef idx="minor">
            <a:schemeClr val="tx1"/>
          </a:fontRef>
        </p:style>
      </p:cxnSp>
      <p:cxnSp>
        <p:nvCxnSpPr>
          <p:cNvPr id="131" name="Straight Connector 130">
            <a:extLst>
              <a:ext uri="{FF2B5EF4-FFF2-40B4-BE49-F238E27FC236}">
                <a16:creationId xmlns:a16="http://schemas.microsoft.com/office/drawing/2014/main" id="{7EA6D16B-F6A0-4B77-8270-15F020C790D4}"/>
              </a:ext>
            </a:extLst>
          </p:cNvPr>
          <p:cNvCxnSpPr>
            <a:cxnSpLocks/>
          </p:cNvCxnSpPr>
          <p:nvPr/>
        </p:nvCxnSpPr>
        <p:spPr>
          <a:xfrm flipH="1">
            <a:off x="3218186" y="4036133"/>
            <a:ext cx="334984" cy="0"/>
          </a:xfrm>
          <a:prstGeom prst="line">
            <a:avLst/>
          </a:prstGeom>
          <a:ln/>
          <a:effectLst/>
        </p:spPr>
        <p:style>
          <a:lnRef idx="2">
            <a:schemeClr val="accent2"/>
          </a:lnRef>
          <a:fillRef idx="0">
            <a:schemeClr val="accent2"/>
          </a:fillRef>
          <a:effectRef idx="1">
            <a:schemeClr val="accent2"/>
          </a:effectRef>
          <a:fontRef idx="minor">
            <a:schemeClr val="tx1"/>
          </a:fontRef>
        </p:style>
      </p:cxnSp>
      <p:cxnSp>
        <p:nvCxnSpPr>
          <p:cNvPr id="132" name="Straight Connector 131">
            <a:extLst>
              <a:ext uri="{FF2B5EF4-FFF2-40B4-BE49-F238E27FC236}">
                <a16:creationId xmlns:a16="http://schemas.microsoft.com/office/drawing/2014/main" id="{952B8A76-67A5-49FE-A1C8-A6F97664938B}"/>
              </a:ext>
            </a:extLst>
          </p:cNvPr>
          <p:cNvCxnSpPr>
            <a:cxnSpLocks/>
          </p:cNvCxnSpPr>
          <p:nvPr/>
        </p:nvCxnSpPr>
        <p:spPr>
          <a:xfrm flipH="1" flipV="1">
            <a:off x="3547216" y="4036271"/>
            <a:ext cx="282176" cy="78490"/>
          </a:xfrm>
          <a:prstGeom prst="line">
            <a:avLst/>
          </a:prstGeom>
          <a:ln/>
          <a:effectLst/>
        </p:spPr>
        <p:style>
          <a:lnRef idx="2">
            <a:schemeClr val="accent2"/>
          </a:lnRef>
          <a:fillRef idx="0">
            <a:schemeClr val="accent2"/>
          </a:fillRef>
          <a:effectRef idx="1">
            <a:schemeClr val="accent2"/>
          </a:effectRef>
          <a:fontRef idx="minor">
            <a:schemeClr val="tx1"/>
          </a:fontRef>
        </p:style>
      </p:cxnSp>
      <p:cxnSp>
        <p:nvCxnSpPr>
          <p:cNvPr id="136" name="Straight Connector 135">
            <a:extLst>
              <a:ext uri="{FF2B5EF4-FFF2-40B4-BE49-F238E27FC236}">
                <a16:creationId xmlns:a16="http://schemas.microsoft.com/office/drawing/2014/main" id="{6BD70EF1-0B9E-49CC-B925-3ED8F9AAD89E}"/>
              </a:ext>
            </a:extLst>
          </p:cNvPr>
          <p:cNvCxnSpPr>
            <a:cxnSpLocks/>
          </p:cNvCxnSpPr>
          <p:nvPr/>
        </p:nvCxnSpPr>
        <p:spPr>
          <a:xfrm flipH="1">
            <a:off x="491117" y="4028786"/>
            <a:ext cx="334984" cy="0"/>
          </a:xfrm>
          <a:prstGeom prst="line">
            <a:avLst/>
          </a:prstGeom>
          <a:ln>
            <a:solidFill>
              <a:srgbClr val="6EC6F0"/>
            </a:solidFill>
          </a:ln>
          <a:effectLst/>
        </p:spPr>
        <p:style>
          <a:lnRef idx="2">
            <a:schemeClr val="accent2"/>
          </a:lnRef>
          <a:fillRef idx="0">
            <a:schemeClr val="accent2"/>
          </a:fillRef>
          <a:effectRef idx="1">
            <a:schemeClr val="accent2"/>
          </a:effectRef>
          <a:fontRef idx="minor">
            <a:schemeClr val="tx1"/>
          </a:fontRef>
        </p:style>
      </p:cxnSp>
      <p:cxnSp>
        <p:nvCxnSpPr>
          <p:cNvPr id="137" name="Straight Connector 136">
            <a:extLst>
              <a:ext uri="{FF2B5EF4-FFF2-40B4-BE49-F238E27FC236}">
                <a16:creationId xmlns:a16="http://schemas.microsoft.com/office/drawing/2014/main" id="{10D743B6-6156-4577-9CE4-39075BA98A55}"/>
              </a:ext>
            </a:extLst>
          </p:cNvPr>
          <p:cNvCxnSpPr>
            <a:cxnSpLocks/>
          </p:cNvCxnSpPr>
          <p:nvPr/>
        </p:nvCxnSpPr>
        <p:spPr>
          <a:xfrm flipH="1" flipV="1">
            <a:off x="820147" y="4028924"/>
            <a:ext cx="282176" cy="78490"/>
          </a:xfrm>
          <a:prstGeom prst="line">
            <a:avLst/>
          </a:prstGeom>
          <a:ln>
            <a:solidFill>
              <a:srgbClr val="6EC6F0"/>
            </a:solidFill>
          </a:ln>
          <a:effec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73837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0338BC2-D5CD-476F-99E0-1CF0015A999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25611" y="1268569"/>
            <a:ext cx="2518389" cy="2286359"/>
          </a:xfrm>
          <a:prstGeom prst="rect">
            <a:avLst/>
          </a:prstGeom>
        </p:spPr>
      </p:pic>
      <p:pic>
        <p:nvPicPr>
          <p:cNvPr id="5" name="Picture 4">
            <a:extLst>
              <a:ext uri="{FF2B5EF4-FFF2-40B4-BE49-F238E27FC236}">
                <a16:creationId xmlns:a16="http://schemas.microsoft.com/office/drawing/2014/main" id="{5F01CA76-F9CA-46B7-A88B-399909D5F5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571307"/>
            <a:ext cx="2806093" cy="2286693"/>
          </a:xfrm>
          <a:prstGeom prst="rect">
            <a:avLst/>
          </a:prstGeom>
        </p:spPr>
      </p:pic>
      <p:sp>
        <p:nvSpPr>
          <p:cNvPr id="2" name="Text Placeholder 1">
            <a:extLst>
              <a:ext uri="{FF2B5EF4-FFF2-40B4-BE49-F238E27FC236}">
                <a16:creationId xmlns:a16="http://schemas.microsoft.com/office/drawing/2014/main" id="{DF2CE725-199F-48FA-A80D-299E083BFEA2}"/>
              </a:ext>
            </a:extLst>
          </p:cNvPr>
          <p:cNvSpPr>
            <a:spLocks noGrp="1"/>
          </p:cNvSpPr>
          <p:nvPr>
            <p:ph type="body" sz="quarter" idx="13"/>
          </p:nvPr>
        </p:nvSpPr>
        <p:spPr/>
        <p:txBody>
          <a:bodyPr/>
          <a:lstStyle/>
          <a:p>
            <a:r>
              <a:rPr lang="en-GB" dirty="0"/>
              <a:t>Solid-state (flash memory)</a:t>
            </a:r>
          </a:p>
        </p:txBody>
      </p:sp>
      <p:sp>
        <p:nvSpPr>
          <p:cNvPr id="3" name="Text Placeholder 2">
            <a:extLst>
              <a:ext uri="{FF2B5EF4-FFF2-40B4-BE49-F238E27FC236}">
                <a16:creationId xmlns:a16="http://schemas.microsoft.com/office/drawing/2014/main" id="{66B6587E-FEE3-492D-ADD7-AF2108478BB7}"/>
              </a:ext>
            </a:extLst>
          </p:cNvPr>
          <p:cNvSpPr>
            <a:spLocks noGrp="1"/>
          </p:cNvSpPr>
          <p:nvPr>
            <p:ph type="body" sz="quarter" idx="14"/>
          </p:nvPr>
        </p:nvSpPr>
        <p:spPr/>
        <p:txBody>
          <a:bodyPr/>
          <a:lstStyle/>
          <a:p>
            <a:r>
              <a:rPr lang="en-GB" dirty="0"/>
              <a:t>Two types of flash memory are available</a:t>
            </a:r>
          </a:p>
          <a:p>
            <a:r>
              <a:rPr lang="en-GB" dirty="0"/>
              <a:t>NOR flash memory is used for programs</a:t>
            </a:r>
          </a:p>
          <a:p>
            <a:pPr lvl="1"/>
            <a:r>
              <a:rPr lang="en-GB" dirty="0"/>
              <a:t>Reading from NOR flash is random access like RAM </a:t>
            </a:r>
          </a:p>
          <a:p>
            <a:pPr lvl="1"/>
            <a:r>
              <a:rPr lang="en-GB" dirty="0"/>
              <a:t>It is used to store code such as the BIOS and possibly an operating system and code is executed directly by the CPU</a:t>
            </a:r>
          </a:p>
          <a:p>
            <a:r>
              <a:rPr lang="en-GB" dirty="0"/>
              <a:t>NAND memory is used for data storage</a:t>
            </a:r>
          </a:p>
          <a:p>
            <a:pPr lvl="1"/>
            <a:r>
              <a:rPr lang="en-GB" dirty="0"/>
              <a:t>NAND memory works like other secondary storage</a:t>
            </a:r>
          </a:p>
          <a:p>
            <a:pPr lvl="1"/>
            <a:r>
              <a:rPr lang="en-GB" dirty="0"/>
              <a:t>Data is first copied to RAM before it is accessed by the CPU</a:t>
            </a:r>
          </a:p>
        </p:txBody>
      </p:sp>
    </p:spTree>
    <p:extLst>
      <p:ext uri="{BB962C8B-B14F-4D97-AF65-F5344CB8AC3E}">
        <p14:creationId xmlns:p14="http://schemas.microsoft.com/office/powerpoint/2010/main" val="1417559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5</a:t>
            </a:r>
          </a:p>
        </p:txBody>
      </p:sp>
      <p:sp>
        <p:nvSpPr>
          <p:cNvPr id="5" name="Text Placeholder 4"/>
          <p:cNvSpPr>
            <a:spLocks noGrp="1"/>
          </p:cNvSpPr>
          <p:nvPr>
            <p:ph type="body" sz="quarter" idx="14"/>
          </p:nvPr>
        </p:nvSpPr>
        <p:spPr/>
        <p:txBody>
          <a:bodyPr/>
          <a:lstStyle/>
          <a:p>
            <a:r>
              <a:rPr lang="en-GB" dirty="0"/>
              <a:t>Complete </a:t>
            </a:r>
            <a:r>
              <a:rPr lang="en-GB" b="1" dirty="0"/>
              <a:t>Task 4 </a:t>
            </a:r>
            <a:r>
              <a:rPr lang="en-GB" dirty="0"/>
              <a:t>on </a:t>
            </a:r>
            <a:r>
              <a:rPr lang="en-GB" b="1" dirty="0"/>
              <a:t>Worksheet 5</a:t>
            </a:r>
          </a:p>
        </p:txBody>
      </p:sp>
    </p:spTree>
    <p:extLst>
      <p:ext uri="{BB962C8B-B14F-4D97-AF65-F5344CB8AC3E}">
        <p14:creationId xmlns:p14="http://schemas.microsoft.com/office/powerpoint/2010/main" val="570485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7A74EC-FE48-42D5-918E-D76B2F1F91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80910" y="2856141"/>
            <a:ext cx="5363090" cy="3883617"/>
          </a:xfrm>
          <a:prstGeom prst="rect">
            <a:avLst/>
          </a:prstGeom>
        </p:spPr>
      </p:pic>
      <p:sp>
        <p:nvSpPr>
          <p:cNvPr id="2" name="Text Placeholder 1"/>
          <p:cNvSpPr>
            <a:spLocks noGrp="1"/>
          </p:cNvSpPr>
          <p:nvPr>
            <p:ph type="body" sz="quarter" idx="13"/>
          </p:nvPr>
        </p:nvSpPr>
        <p:spPr/>
        <p:txBody>
          <a:bodyPr/>
          <a:lstStyle/>
          <a:p>
            <a:r>
              <a:rPr lang="en-GB"/>
              <a:t>Plenary</a:t>
            </a:r>
          </a:p>
        </p:txBody>
      </p:sp>
      <p:sp>
        <p:nvSpPr>
          <p:cNvPr id="3" name="Text Placeholder 2"/>
          <p:cNvSpPr>
            <a:spLocks noGrp="1"/>
          </p:cNvSpPr>
          <p:nvPr>
            <p:ph type="body" sz="quarter" idx="14"/>
          </p:nvPr>
        </p:nvSpPr>
        <p:spPr/>
        <p:txBody>
          <a:bodyPr/>
          <a:lstStyle/>
          <a:p>
            <a:r>
              <a:rPr lang="en-GB" dirty="0"/>
              <a:t>In pairs, give answers to the following:</a:t>
            </a:r>
          </a:p>
          <a:p>
            <a:pPr lvl="1"/>
            <a:r>
              <a:rPr lang="en-GB" dirty="0"/>
              <a:t>Name 5 components inside a hard disk drive</a:t>
            </a:r>
          </a:p>
          <a:p>
            <a:pPr lvl="1"/>
            <a:r>
              <a:rPr lang="en-GB" dirty="0"/>
              <a:t>Name 4 components on a DVD or inside a DVD drive</a:t>
            </a:r>
          </a:p>
          <a:p>
            <a:pPr lvl="1"/>
            <a:r>
              <a:rPr lang="en-GB" dirty="0"/>
              <a:t>Name 3 technologies that storage </a:t>
            </a:r>
            <a:br>
              <a:rPr lang="en-GB" dirty="0"/>
            </a:br>
            <a:r>
              <a:rPr lang="en-GB" dirty="0"/>
              <a:t>devices use</a:t>
            </a:r>
          </a:p>
          <a:p>
            <a:pPr lvl="1"/>
            <a:r>
              <a:rPr lang="en-GB" dirty="0"/>
              <a:t>Name 2 parts of a </a:t>
            </a:r>
            <a:br>
              <a:rPr lang="en-GB" dirty="0"/>
            </a:br>
            <a:r>
              <a:rPr lang="en-GB" dirty="0"/>
              <a:t>memory cell in </a:t>
            </a:r>
            <a:br>
              <a:rPr lang="en-GB" dirty="0"/>
            </a:br>
            <a:r>
              <a:rPr lang="en-GB" dirty="0"/>
              <a:t>solid state storage</a:t>
            </a:r>
          </a:p>
          <a:p>
            <a:pPr lvl="1"/>
            <a:r>
              <a:rPr lang="en-GB" dirty="0"/>
              <a:t>Name 1 word that </a:t>
            </a:r>
            <a:br>
              <a:rPr lang="en-GB" dirty="0"/>
            </a:br>
            <a:r>
              <a:rPr lang="en-GB" dirty="0"/>
              <a:t>means 1024 Gibibytes</a:t>
            </a:r>
          </a:p>
        </p:txBody>
      </p:sp>
      <p:pic>
        <p:nvPicPr>
          <p:cNvPr id="7" name="Graphic 6">
            <a:extLst>
              <a:ext uri="{FF2B5EF4-FFF2-40B4-BE49-F238E27FC236}">
                <a16:creationId xmlns:a16="http://schemas.microsoft.com/office/drawing/2014/main" id="{50D2E09E-9779-4F9A-A353-0028E19308B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076493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7A74EC-FE48-42D5-918E-D76B2F1F91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80910" y="2856141"/>
            <a:ext cx="5363090" cy="3883617"/>
          </a:xfrm>
          <a:prstGeom prst="rect">
            <a:avLst/>
          </a:prstGeom>
        </p:spPr>
      </p:pic>
      <p:sp>
        <p:nvSpPr>
          <p:cNvPr id="2" name="Text Placeholder 1"/>
          <p:cNvSpPr>
            <a:spLocks noGrp="1"/>
          </p:cNvSpPr>
          <p:nvPr>
            <p:ph type="body" sz="quarter" idx="13"/>
          </p:nvPr>
        </p:nvSpPr>
        <p:spPr/>
        <p:txBody>
          <a:bodyPr/>
          <a:lstStyle/>
          <a:p>
            <a:r>
              <a:rPr lang="en-GB"/>
              <a:t>Plenary</a:t>
            </a:r>
          </a:p>
        </p:txBody>
      </p:sp>
      <p:sp>
        <p:nvSpPr>
          <p:cNvPr id="3" name="Text Placeholder 2"/>
          <p:cNvSpPr>
            <a:spLocks noGrp="1"/>
          </p:cNvSpPr>
          <p:nvPr>
            <p:ph type="body" sz="quarter" idx="14"/>
          </p:nvPr>
        </p:nvSpPr>
        <p:spPr/>
        <p:txBody>
          <a:bodyPr/>
          <a:lstStyle/>
          <a:p>
            <a:pPr lvl="1"/>
            <a:r>
              <a:rPr lang="en-GB" dirty="0"/>
              <a:t>Name 5 components inside a hard disk drive</a:t>
            </a:r>
            <a:br>
              <a:rPr lang="en-GB" dirty="0"/>
            </a:br>
            <a:r>
              <a:rPr lang="en-GB" dirty="0">
                <a:solidFill>
                  <a:srgbClr val="FF0000"/>
                </a:solidFill>
              </a:rPr>
              <a:t>Track, sector, platter, spindle/motor, read/write head, actuator</a:t>
            </a:r>
          </a:p>
          <a:p>
            <a:pPr lvl="1"/>
            <a:r>
              <a:rPr lang="en-GB" dirty="0"/>
              <a:t>Name 4 components on a DVD or inside a DVD drive</a:t>
            </a:r>
            <a:br>
              <a:rPr lang="en-GB" dirty="0"/>
            </a:br>
            <a:r>
              <a:rPr lang="en-GB" dirty="0">
                <a:solidFill>
                  <a:srgbClr val="FF0000"/>
                </a:solidFill>
              </a:rPr>
              <a:t>Pit, land, laser, light sensor, prism</a:t>
            </a:r>
          </a:p>
          <a:p>
            <a:pPr lvl="1"/>
            <a:r>
              <a:rPr lang="en-GB" dirty="0"/>
              <a:t>Name 3 technologies that storage devices use</a:t>
            </a:r>
            <a:br>
              <a:rPr lang="en-GB" dirty="0"/>
            </a:br>
            <a:r>
              <a:rPr lang="en-GB" dirty="0">
                <a:solidFill>
                  <a:srgbClr val="FF0000"/>
                </a:solidFill>
              </a:rPr>
              <a:t>Magnetic, optical, solid-state</a:t>
            </a:r>
          </a:p>
          <a:p>
            <a:pPr lvl="1"/>
            <a:r>
              <a:rPr lang="en-GB" dirty="0"/>
              <a:t>Name 2 parts of a </a:t>
            </a:r>
            <a:br>
              <a:rPr lang="en-GB" dirty="0"/>
            </a:br>
            <a:r>
              <a:rPr lang="en-GB" dirty="0"/>
              <a:t>memory cell in solid </a:t>
            </a:r>
            <a:br>
              <a:rPr lang="en-GB" dirty="0"/>
            </a:br>
            <a:r>
              <a:rPr lang="en-GB" dirty="0"/>
              <a:t>state storage</a:t>
            </a:r>
            <a:br>
              <a:rPr lang="en-GB" dirty="0"/>
            </a:br>
            <a:r>
              <a:rPr lang="en-GB" dirty="0">
                <a:solidFill>
                  <a:srgbClr val="FF0000"/>
                </a:solidFill>
              </a:rPr>
              <a:t>Control gate, floating </a:t>
            </a:r>
            <a:br>
              <a:rPr lang="en-GB" dirty="0">
                <a:solidFill>
                  <a:srgbClr val="FF0000"/>
                </a:solidFill>
              </a:rPr>
            </a:br>
            <a:r>
              <a:rPr lang="en-GB" dirty="0">
                <a:solidFill>
                  <a:srgbClr val="FF0000"/>
                </a:solidFill>
              </a:rPr>
              <a:t>gate, isolation layer</a:t>
            </a:r>
          </a:p>
          <a:p>
            <a:pPr lvl="1"/>
            <a:r>
              <a:rPr lang="en-GB" dirty="0"/>
              <a:t>Name 1 word that means </a:t>
            </a:r>
            <a:br>
              <a:rPr lang="en-GB" dirty="0"/>
            </a:br>
            <a:r>
              <a:rPr lang="en-GB" dirty="0"/>
              <a:t>1024 Gibibytes - </a:t>
            </a:r>
            <a:r>
              <a:rPr lang="en-GB" dirty="0">
                <a:solidFill>
                  <a:srgbClr val="FF0000"/>
                </a:solidFill>
              </a:rPr>
              <a:t>Mebibyte</a:t>
            </a:r>
          </a:p>
        </p:txBody>
      </p:sp>
      <p:pic>
        <p:nvPicPr>
          <p:cNvPr id="7" name="Graphic 6">
            <a:extLst>
              <a:ext uri="{FF2B5EF4-FFF2-40B4-BE49-F238E27FC236}">
                <a16:creationId xmlns:a16="http://schemas.microsoft.com/office/drawing/2014/main" id="{50D2E09E-9779-4F9A-A353-0028E19308B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486484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962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05FFCC2-82EF-4DD9-A466-969841A45FF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1813"/>
          <a:stretch/>
        </p:blipFill>
        <p:spPr bwMode="auto">
          <a:xfrm>
            <a:off x="3295230" y="2390460"/>
            <a:ext cx="5848770" cy="446754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26CCDAB1-DF86-4C62-A401-BC76F1AC3C84}"/>
              </a:ext>
            </a:extLst>
          </p:cNvPr>
          <p:cNvSpPr>
            <a:spLocks noGrp="1"/>
          </p:cNvSpPr>
          <p:nvPr>
            <p:ph type="body" sz="quarter" idx="13"/>
          </p:nvPr>
        </p:nvSpPr>
        <p:spPr/>
        <p:txBody>
          <a:bodyPr/>
          <a:lstStyle/>
          <a:p>
            <a:r>
              <a:rPr lang="en-GB"/>
              <a:t>Starter</a:t>
            </a:r>
          </a:p>
        </p:txBody>
      </p:sp>
      <p:sp>
        <p:nvSpPr>
          <p:cNvPr id="3" name="Text Placeholder 2">
            <a:extLst>
              <a:ext uri="{FF2B5EF4-FFF2-40B4-BE49-F238E27FC236}">
                <a16:creationId xmlns:a16="http://schemas.microsoft.com/office/drawing/2014/main" id="{1A7F6621-40C4-4535-9468-6F463FE02DA1}"/>
              </a:ext>
            </a:extLst>
          </p:cNvPr>
          <p:cNvSpPr>
            <a:spLocks noGrp="1"/>
          </p:cNvSpPr>
          <p:nvPr>
            <p:ph type="body" sz="quarter" idx="14"/>
          </p:nvPr>
        </p:nvSpPr>
        <p:spPr/>
        <p:txBody>
          <a:bodyPr/>
          <a:lstStyle/>
          <a:p>
            <a:r>
              <a:rPr lang="en-GB" dirty="0"/>
              <a:t>RAM is a type of primary storage</a:t>
            </a:r>
          </a:p>
          <a:p>
            <a:pPr lvl="1"/>
            <a:r>
              <a:rPr lang="en-GB" dirty="0"/>
              <a:t>It has a fast data rate but is volatile </a:t>
            </a:r>
            <a:br>
              <a:rPr lang="en-GB" dirty="0"/>
            </a:br>
            <a:r>
              <a:rPr lang="en-GB" dirty="0"/>
              <a:t>(the data is lost if there </a:t>
            </a:r>
            <a:br>
              <a:rPr lang="en-GB" dirty="0"/>
            </a:br>
            <a:r>
              <a:rPr lang="en-GB" dirty="0"/>
              <a:t>is no power)</a:t>
            </a:r>
          </a:p>
          <a:p>
            <a:pPr lvl="1"/>
            <a:r>
              <a:rPr lang="en-GB" dirty="0"/>
              <a:t>What storage </a:t>
            </a:r>
            <a:br>
              <a:rPr lang="en-GB" dirty="0"/>
            </a:br>
            <a:r>
              <a:rPr lang="en-GB" dirty="0"/>
              <a:t>devices are </a:t>
            </a:r>
            <a:br>
              <a:rPr lang="en-GB" dirty="0"/>
            </a:br>
            <a:r>
              <a:rPr lang="en-GB" dirty="0"/>
              <a:t>used that are </a:t>
            </a:r>
            <a:br>
              <a:rPr lang="en-GB" dirty="0"/>
            </a:br>
            <a:r>
              <a:rPr lang="en-GB" dirty="0"/>
              <a:t>non-volatile?</a:t>
            </a:r>
          </a:p>
          <a:p>
            <a:pPr lvl="1"/>
            <a:endParaRPr lang="en-GB" dirty="0"/>
          </a:p>
        </p:txBody>
      </p:sp>
      <p:pic>
        <p:nvPicPr>
          <p:cNvPr id="6" name="Graphic 5">
            <a:extLst>
              <a:ext uri="{FF2B5EF4-FFF2-40B4-BE49-F238E27FC236}">
                <a16:creationId xmlns:a16="http://schemas.microsoft.com/office/drawing/2014/main" id="{1BD28AFB-CC2B-40AC-BC63-468DB9CC74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4162362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F12EC6-14A2-4B51-AFC4-14CBA19EC4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7507" y="2512291"/>
            <a:ext cx="4636493" cy="4345709"/>
          </a:xfrm>
          <a:prstGeom prst="rect">
            <a:avLst/>
          </a:prstGeom>
        </p:spPr>
      </p:pic>
      <p:sp>
        <p:nvSpPr>
          <p:cNvPr id="2" name="Text Placeholder 1"/>
          <p:cNvSpPr>
            <a:spLocks noGrp="1"/>
          </p:cNvSpPr>
          <p:nvPr>
            <p:ph type="body" sz="quarter" idx="13"/>
          </p:nvPr>
        </p:nvSpPr>
        <p:spPr/>
        <p:txBody>
          <a:bodyPr/>
          <a:lstStyle/>
          <a:p>
            <a:r>
              <a:rPr lang="en-GB"/>
              <a:t>Secondary storage</a:t>
            </a:r>
          </a:p>
        </p:txBody>
      </p:sp>
      <p:sp>
        <p:nvSpPr>
          <p:cNvPr id="3" name="Text Placeholder 2"/>
          <p:cNvSpPr>
            <a:spLocks noGrp="1"/>
          </p:cNvSpPr>
          <p:nvPr>
            <p:ph type="body" sz="quarter" idx="14"/>
          </p:nvPr>
        </p:nvSpPr>
        <p:spPr/>
        <p:txBody>
          <a:bodyPr/>
          <a:lstStyle/>
          <a:p>
            <a:r>
              <a:rPr lang="en-GB" dirty="0"/>
              <a:t>Secondary storage is not directly </a:t>
            </a:r>
            <a:br>
              <a:rPr lang="en-GB" dirty="0"/>
            </a:br>
            <a:r>
              <a:rPr lang="en-GB" dirty="0"/>
              <a:t>accessed by the CPU and is needed </a:t>
            </a:r>
            <a:br>
              <a:rPr lang="en-GB" dirty="0"/>
            </a:br>
            <a:r>
              <a:rPr lang="en-GB" dirty="0"/>
              <a:t>for permanent storage of data</a:t>
            </a:r>
          </a:p>
          <a:p>
            <a:pPr lvl="1"/>
            <a:r>
              <a:rPr lang="en-GB" dirty="0"/>
              <a:t>It is non-volatile, meaning </a:t>
            </a:r>
            <a:br>
              <a:rPr lang="en-GB" dirty="0"/>
            </a:br>
            <a:r>
              <a:rPr lang="en-GB" dirty="0"/>
              <a:t>it will keep data even if there </a:t>
            </a:r>
            <a:br>
              <a:rPr lang="en-GB" dirty="0"/>
            </a:br>
            <a:r>
              <a:rPr lang="en-GB" dirty="0"/>
              <a:t>is no power</a:t>
            </a:r>
          </a:p>
          <a:p>
            <a:pPr lvl="1"/>
            <a:r>
              <a:rPr lang="en-GB" dirty="0"/>
              <a:t>Secondary storage devices </a:t>
            </a:r>
            <a:br>
              <a:rPr lang="en-GB" dirty="0"/>
            </a:br>
            <a:r>
              <a:rPr lang="en-GB" dirty="0"/>
              <a:t>may be internal or external </a:t>
            </a:r>
            <a:br>
              <a:rPr lang="en-GB" dirty="0"/>
            </a:br>
            <a:r>
              <a:rPr lang="en-GB" dirty="0"/>
              <a:t>to the computer</a:t>
            </a:r>
          </a:p>
          <a:p>
            <a:r>
              <a:rPr lang="en-GB" dirty="0"/>
              <a:t>What is secondary storage </a:t>
            </a:r>
            <a:br>
              <a:rPr lang="en-GB" dirty="0"/>
            </a:br>
            <a:r>
              <a:rPr lang="en-GB" dirty="0"/>
              <a:t>used for?</a:t>
            </a:r>
          </a:p>
          <a:p>
            <a:endParaRPr lang="en-GB" dirty="0"/>
          </a:p>
        </p:txBody>
      </p:sp>
      <p:pic>
        <p:nvPicPr>
          <p:cNvPr id="9" name="Graphic 8">
            <a:extLst>
              <a:ext uri="{FF2B5EF4-FFF2-40B4-BE49-F238E27FC236}">
                <a16:creationId xmlns:a16="http://schemas.microsoft.com/office/drawing/2014/main" id="{6B8EC147-C62F-4BDE-9F8A-B42F3A0B132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238062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Uses of secondary storage</a:t>
            </a:r>
          </a:p>
        </p:txBody>
      </p:sp>
      <p:sp>
        <p:nvSpPr>
          <p:cNvPr id="3" name="Text Placeholder 2"/>
          <p:cNvSpPr>
            <a:spLocks noGrp="1"/>
          </p:cNvSpPr>
          <p:nvPr>
            <p:ph type="body" sz="quarter" idx="14"/>
          </p:nvPr>
        </p:nvSpPr>
        <p:spPr/>
        <p:txBody>
          <a:bodyPr/>
          <a:lstStyle/>
          <a:p>
            <a:r>
              <a:rPr lang="en-GB"/>
              <a:t>It has many different uses – for example:</a:t>
            </a:r>
          </a:p>
          <a:p>
            <a:pPr lvl="1"/>
            <a:r>
              <a:rPr lang="en-GB">
                <a:solidFill>
                  <a:srgbClr val="FF0000"/>
                </a:solidFill>
              </a:rPr>
              <a:t>Programs and data are stored on hard drive</a:t>
            </a:r>
          </a:p>
          <a:p>
            <a:pPr lvl="1"/>
            <a:r>
              <a:rPr lang="en-GB">
                <a:solidFill>
                  <a:srgbClr val="FF0000"/>
                </a:solidFill>
              </a:rPr>
              <a:t>Blu-rays may be used to distribute films</a:t>
            </a:r>
          </a:p>
          <a:p>
            <a:pPr lvl="1"/>
            <a:r>
              <a:rPr lang="en-GB">
                <a:solidFill>
                  <a:srgbClr val="FF0000"/>
                </a:solidFill>
              </a:rPr>
              <a:t>Memory sticks may be used to transport data from one place to another</a:t>
            </a:r>
          </a:p>
          <a:p>
            <a:pPr lvl="1"/>
            <a:r>
              <a:rPr lang="en-GB">
                <a:solidFill>
                  <a:srgbClr val="FF0000"/>
                </a:solidFill>
              </a:rPr>
              <a:t>Magnetic tape or external hard drives may be used for backup</a:t>
            </a:r>
          </a:p>
          <a:p>
            <a:pPr lvl="1"/>
            <a:r>
              <a:rPr lang="en-GB">
                <a:solidFill>
                  <a:srgbClr val="FF0000"/>
                </a:solidFill>
              </a:rPr>
              <a:t>SD cards can be used for additional storage on cameras </a:t>
            </a:r>
            <a:br>
              <a:rPr lang="en-GB">
                <a:solidFill>
                  <a:srgbClr val="FF0000"/>
                </a:solidFill>
              </a:rPr>
            </a:br>
            <a:r>
              <a:rPr lang="en-GB">
                <a:solidFill>
                  <a:srgbClr val="FF0000"/>
                </a:solidFill>
              </a:rPr>
              <a:t>and smartphones – this is used for music, video and photos</a:t>
            </a:r>
          </a:p>
        </p:txBody>
      </p:sp>
    </p:spTree>
    <p:extLst>
      <p:ext uri="{BB962C8B-B14F-4D97-AF65-F5344CB8AC3E}">
        <p14:creationId xmlns:p14="http://schemas.microsoft.com/office/powerpoint/2010/main" val="1767052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Storage types</a:t>
            </a:r>
          </a:p>
        </p:txBody>
      </p:sp>
      <p:sp>
        <p:nvSpPr>
          <p:cNvPr id="3" name="Text Placeholder 2"/>
          <p:cNvSpPr>
            <a:spLocks noGrp="1"/>
          </p:cNvSpPr>
          <p:nvPr>
            <p:ph type="body" sz="quarter" idx="14"/>
          </p:nvPr>
        </p:nvSpPr>
        <p:spPr>
          <a:xfrm>
            <a:off x="724280" y="1704179"/>
            <a:ext cx="7816470" cy="3453607"/>
          </a:xfrm>
        </p:spPr>
        <p:txBody>
          <a:bodyPr/>
          <a:lstStyle/>
          <a:p>
            <a:pPr>
              <a:spcAft>
                <a:spcPts val="1200"/>
              </a:spcAft>
            </a:pPr>
            <a:r>
              <a:rPr lang="en-GB"/>
              <a:t>Primary storage</a:t>
            </a:r>
          </a:p>
          <a:p>
            <a:pPr lvl="1">
              <a:spcAft>
                <a:spcPts val="800"/>
              </a:spcAft>
            </a:pPr>
            <a:r>
              <a:rPr lang="en-GB"/>
              <a:t>RAM and ROM</a:t>
            </a:r>
          </a:p>
          <a:p>
            <a:pPr>
              <a:spcAft>
                <a:spcPts val="1200"/>
              </a:spcAft>
            </a:pPr>
            <a:r>
              <a:rPr lang="en-GB"/>
              <a:t>Secondary storage</a:t>
            </a:r>
          </a:p>
          <a:p>
            <a:pPr lvl="1">
              <a:spcAft>
                <a:spcPts val="800"/>
              </a:spcAft>
            </a:pPr>
            <a:r>
              <a:rPr lang="en-GB"/>
              <a:t>Hard Disk Drive (HDD)</a:t>
            </a:r>
          </a:p>
          <a:p>
            <a:pPr lvl="1">
              <a:spcAft>
                <a:spcPts val="800"/>
              </a:spcAft>
            </a:pPr>
            <a:r>
              <a:rPr lang="en-GB"/>
              <a:t>Solid State Drive (SSD)</a:t>
            </a:r>
          </a:p>
          <a:p>
            <a:pPr>
              <a:spcAft>
                <a:spcPts val="1200"/>
              </a:spcAft>
            </a:pPr>
            <a:r>
              <a:rPr lang="en-GB"/>
              <a:t>Offline secondary storage</a:t>
            </a:r>
          </a:p>
          <a:p>
            <a:pPr lvl="1">
              <a:spcAft>
                <a:spcPts val="800"/>
              </a:spcAft>
            </a:pPr>
            <a:r>
              <a:rPr lang="en-GB"/>
              <a:t>Compact Disc (CD), Digital Versatile Disc (DVD) or BluRay</a:t>
            </a:r>
          </a:p>
          <a:p>
            <a:pPr lvl="1">
              <a:spcAft>
                <a:spcPts val="800"/>
              </a:spcAft>
            </a:pPr>
            <a:r>
              <a:rPr lang="en-GB"/>
              <a:t>Flash memory, SD cards</a:t>
            </a:r>
          </a:p>
          <a:p>
            <a:pPr lvl="1">
              <a:spcAft>
                <a:spcPts val="800"/>
              </a:spcAft>
            </a:pPr>
            <a:r>
              <a:rPr lang="en-GB"/>
              <a:t>Removable HDD or SSD</a:t>
            </a:r>
          </a:p>
          <a:p>
            <a:pPr lvl="1">
              <a:spcAft>
                <a:spcPts val="800"/>
              </a:spcAft>
            </a:pPr>
            <a:r>
              <a:rPr lang="en-GB"/>
              <a:t>Magnetic tape</a:t>
            </a:r>
          </a:p>
        </p:txBody>
      </p:sp>
    </p:spTree>
    <p:extLst>
      <p:ext uri="{BB962C8B-B14F-4D97-AF65-F5344CB8AC3E}">
        <p14:creationId xmlns:p14="http://schemas.microsoft.com/office/powerpoint/2010/main" val="3622170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t>Storage methods</a:t>
            </a:r>
          </a:p>
          <a:p>
            <a:endParaRPr lang="en-GB"/>
          </a:p>
        </p:txBody>
      </p:sp>
      <p:sp>
        <p:nvSpPr>
          <p:cNvPr id="4" name="Text Placeholder 3"/>
          <p:cNvSpPr>
            <a:spLocks noGrp="1"/>
          </p:cNvSpPr>
          <p:nvPr>
            <p:ph type="body" sz="quarter" idx="14"/>
          </p:nvPr>
        </p:nvSpPr>
        <p:spPr/>
        <p:txBody>
          <a:bodyPr/>
          <a:lstStyle/>
          <a:p>
            <a:r>
              <a:rPr lang="en-GB" dirty="0">
                <a:solidFill>
                  <a:srgbClr val="CF6529"/>
                </a:solidFill>
              </a:rPr>
              <a:t>Magnetic</a:t>
            </a:r>
            <a:r>
              <a:rPr lang="en-GB" dirty="0"/>
              <a:t>: Mechanical parts move over the disks surface to read and write data magnetically, or a drive head reads a magnetic tape</a:t>
            </a:r>
          </a:p>
          <a:p>
            <a:r>
              <a:rPr lang="en-GB" dirty="0">
                <a:solidFill>
                  <a:srgbClr val="CF6529"/>
                </a:solidFill>
              </a:rPr>
              <a:t>Optical</a:t>
            </a:r>
            <a:r>
              <a:rPr lang="en-GB" dirty="0"/>
              <a:t>: Lasers read and write data using light</a:t>
            </a:r>
          </a:p>
          <a:p>
            <a:r>
              <a:rPr lang="en-GB" dirty="0">
                <a:solidFill>
                  <a:srgbClr val="CF6529"/>
                </a:solidFill>
              </a:rPr>
              <a:t>Solid State</a:t>
            </a:r>
            <a:r>
              <a:rPr lang="en-GB" dirty="0"/>
              <a:t>: Data is recorded onto solid memory chips without any moving parts</a:t>
            </a:r>
          </a:p>
          <a:p>
            <a:endParaRPr lang="en-GB" dirty="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51493" y="4476023"/>
            <a:ext cx="2207173" cy="1800589"/>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56387" y="4708162"/>
            <a:ext cx="2344362" cy="1568450"/>
          </a:xfrm>
          <a:prstGeom prst="rect">
            <a:avLst/>
          </a:prstGeom>
        </p:spPr>
      </p:pic>
      <p:pic>
        <p:nvPicPr>
          <p:cNvPr id="3074" name="Picture 2">
            <a:extLst>
              <a:ext uri="{FF2B5EF4-FFF2-40B4-BE49-F238E27FC236}">
                <a16:creationId xmlns:a16="http://schemas.microsoft.com/office/drawing/2014/main" id="{67CA76DB-397C-4C49-8A25-E225E13C66AB}"/>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24280" y="4627417"/>
            <a:ext cx="2646993" cy="1846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270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5</a:t>
            </a:r>
          </a:p>
        </p:txBody>
      </p:sp>
      <p:sp>
        <p:nvSpPr>
          <p:cNvPr id="5" name="Text Placeholder 4"/>
          <p:cNvSpPr>
            <a:spLocks noGrp="1"/>
          </p:cNvSpPr>
          <p:nvPr>
            <p:ph type="body" sz="quarter" idx="14"/>
          </p:nvPr>
        </p:nvSpPr>
        <p:spPr/>
        <p:txBody>
          <a:bodyPr/>
          <a:lstStyle/>
          <a:p>
            <a:r>
              <a:rPr lang="en-GB" dirty="0"/>
              <a:t>Complete </a:t>
            </a:r>
            <a:r>
              <a:rPr lang="en-GB" b="1" dirty="0"/>
              <a:t>Task 1 </a:t>
            </a:r>
            <a:r>
              <a:rPr lang="en-GB" dirty="0"/>
              <a:t>on </a:t>
            </a:r>
            <a:r>
              <a:rPr lang="en-GB" b="1" dirty="0"/>
              <a:t>Worksheet 5</a:t>
            </a:r>
          </a:p>
        </p:txBody>
      </p:sp>
    </p:spTree>
    <p:extLst>
      <p:ext uri="{BB962C8B-B14F-4D97-AF65-F5344CB8AC3E}">
        <p14:creationId xmlns:p14="http://schemas.microsoft.com/office/powerpoint/2010/main" val="4007941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80" y="948568"/>
            <a:ext cx="7816470" cy="670772"/>
          </a:xfrm>
        </p:spPr>
        <p:txBody>
          <a:bodyPr vert="horz" lIns="0" tIns="0"/>
          <a:lstStyle/>
          <a:p>
            <a:r>
              <a:rPr lang="en-GB"/>
              <a:t>Magnetic disks</a:t>
            </a:r>
          </a:p>
          <a:p>
            <a:endParaRPr lang="en-GB"/>
          </a:p>
        </p:txBody>
      </p:sp>
      <p:sp>
        <p:nvSpPr>
          <p:cNvPr id="3" name="Text Placeholder 2"/>
          <p:cNvSpPr>
            <a:spLocks noGrp="1"/>
          </p:cNvSpPr>
          <p:nvPr>
            <p:ph type="body" sz="quarter" idx="14"/>
          </p:nvPr>
        </p:nvSpPr>
        <p:spPr>
          <a:xfrm>
            <a:off x="724280" y="1704179"/>
            <a:ext cx="3649510" cy="4531103"/>
          </a:xfrm>
        </p:spPr>
        <p:txBody>
          <a:bodyPr/>
          <a:lstStyle/>
          <a:p>
            <a:pPr marL="0" indent="0">
              <a:buNone/>
            </a:pPr>
            <a:r>
              <a:rPr lang="en-GB"/>
              <a:t>Basic features:</a:t>
            </a:r>
          </a:p>
          <a:p>
            <a:pPr lvl="1"/>
            <a:r>
              <a:rPr lang="en-GB"/>
              <a:t>Disk contains concentric circles called tracks</a:t>
            </a:r>
          </a:p>
          <a:p>
            <a:pPr lvl="1"/>
            <a:r>
              <a:rPr lang="en-GB"/>
              <a:t>Each track is divided </a:t>
            </a:r>
            <a:br>
              <a:rPr lang="en-GB" dirty="0"/>
            </a:br>
            <a:r>
              <a:rPr lang="en-GB"/>
              <a:t>into sectors</a:t>
            </a:r>
          </a:p>
          <a:p>
            <a:pPr lvl="1"/>
            <a:r>
              <a:rPr lang="en-GB"/>
              <a:t>Disk heads mounted on mechanical arms read and write the data</a:t>
            </a:r>
          </a:p>
          <a:p>
            <a:r>
              <a:rPr lang="en-GB"/>
              <a:t>A disk with a solid platter is a ‘hard’ disk</a:t>
            </a:r>
          </a:p>
          <a:p>
            <a:pPr lvl="1"/>
            <a:r>
              <a:rPr lang="en-GB"/>
              <a:t>Soft plastic disks are known as ‘floppy’ disks</a:t>
            </a:r>
          </a:p>
          <a:p>
            <a:endParaRPr lang="en-GB"/>
          </a:p>
          <a:p>
            <a:endParaRPr lang="en-GB"/>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4104" y="1826605"/>
            <a:ext cx="3966646" cy="3863616"/>
          </a:xfrm>
          <a:prstGeom prst="rect">
            <a:avLst/>
          </a:prstGeom>
        </p:spPr>
      </p:pic>
    </p:spTree>
    <p:extLst>
      <p:ext uri="{BB962C8B-B14F-4D97-AF65-F5344CB8AC3E}">
        <p14:creationId xmlns:p14="http://schemas.microsoft.com/office/powerpoint/2010/main" val="2154583092"/>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3" ma:contentTypeDescription="Create a new document." ma:contentTypeScope="" ma:versionID="f785eec6e2c67b839315347a29dc3713">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a0c82b207cdf2da5c092e9a40fe5e576"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883657-E07F-404E-8AE9-CF57D7DCE5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76FF13-70AC-4D69-BD08-27D9F8DF232F}">
  <ds:schemaRefs>
    <ds:schemaRef ds:uri="http://schemas.microsoft.com/sharepoint/v3/contenttype/forms"/>
  </ds:schemaRefs>
</ds:datastoreItem>
</file>

<file path=customXml/itemProps3.xml><?xml version="1.0" encoding="utf-8"?>
<ds:datastoreItem xmlns:ds="http://schemas.openxmlformats.org/officeDocument/2006/customXml" ds:itemID="{A99AFA4D-22F0-479B-BE7A-3CFD0D74ABCE}">
  <ds:schemaRefs>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purl.org/dc/dcmitype/"/>
    <ds:schemaRef ds:uri="http://www.w3.org/XML/1998/namespace"/>
    <ds:schemaRef ds:uri="http://purl.org/dc/terms/"/>
    <ds:schemaRef ds:uri="http://schemas.microsoft.com/office/infopath/2007/PartnerControls"/>
    <ds:schemaRef ds:uri="94dce8ab-38ff-4714-b1ed-1fc5e4d9abd1"/>
    <ds:schemaRef ds:uri="1ef05dc5-97a2-498b-bf7c-bd189143a1ff"/>
  </ds:schemaRefs>
</ds:datastoreItem>
</file>

<file path=docProps/app.xml><?xml version="1.0" encoding="utf-8"?>
<Properties xmlns="http://schemas.openxmlformats.org/officeDocument/2006/extended-properties" xmlns:vt="http://schemas.openxmlformats.org/officeDocument/2006/docPropsVTypes">
  <Template>Unit 3</Template>
  <TotalTime>3038</TotalTime>
  <Words>1347</Words>
  <Application>Microsoft Office PowerPoint</Application>
  <PresentationFormat>On-screen Show (4:3)</PresentationFormat>
  <Paragraphs>217</Paragraphs>
  <Slides>29</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Calibri</vt:lpstr>
      <vt:lpstr>Arial</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Rob Heathcote</cp:lastModifiedBy>
  <cp:revision>55</cp:revision>
  <dcterms:created xsi:type="dcterms:W3CDTF">2014-10-31T18:21:46Z</dcterms:created>
  <dcterms:modified xsi:type="dcterms:W3CDTF">2021-10-19T14:15:05Z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