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Quicksand"/>
      <p:regular r:id="rId16"/>
      <p:bold r:id="rId17"/>
    </p:embeddedFont>
    <p:embeddedFont>
      <p:font typeface="Quicksand Medium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EF4984-C8B1-496D-8C77-203001EF6F38}">
  <a:tblStyle styleId="{53EF4984-C8B1-496D-8C77-203001EF6F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Quicksand-bold.fntdata"/><Relationship Id="rId16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icksandMedium-bold.fntdata"/><Relationship Id="rId6" Type="http://schemas.openxmlformats.org/officeDocument/2006/relationships/slide" Target="slides/slide1.xml"/><Relationship Id="rId18" Type="http://schemas.openxmlformats.org/officeDocument/2006/relationships/font" Target="fonts/Quicksand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tcc" TargetMode="External"/><Relationship Id="rId3" Type="http://schemas.openxmlformats.org/officeDocument/2006/relationships/hyperlink" Target="https://pixabay.com/illustrations/smartphone-app-news-web-internet-1184883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sketch-cartoon-space-set-3045125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sketch-cartoon-space-set-3045125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Last updated: 10-05-2021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100"/>
              <a:buFont typeface="Arial"/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— the latest version is available at: </a:t>
            </a:r>
            <a:r>
              <a:rPr lang="en-GB" sz="1000" u="sng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ncce.io/tcc</a:t>
            </a: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https://pixabay.com/illustrations/smartphone-app-news-web-internet-1184883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f4c6109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f4c6109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759732e3e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759732e3e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Space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https://pixabay.com/illustrations/sketch-cartoon-space-set-3045125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5af56fcad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5af56fcad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Space image: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https://pixabay.com/illustrations/sketch-cartoon-space-set-3045125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59732e3e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59732e3e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f4c6109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f4c610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5f4c6109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5f4c6109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f4c6109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f4c6109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f4c6109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f4c6109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f4c6109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f4c6109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90225" y="4164475"/>
            <a:ext cx="17145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choolphysics.co.uk/age14-16/Astronomy/text/Planetary_gravity/index.html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26875" y="576775"/>
            <a:ext cx="84156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School Lab Studios</a:t>
            </a:r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950"/>
            <a:ext cx="2949750" cy="37925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 txBox="1"/>
          <p:nvPr/>
        </p:nvSpPr>
        <p:spPr>
          <a:xfrm>
            <a:off x="5007650" y="2448975"/>
            <a:ext cx="33129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Your Weight in Space</a:t>
            </a: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Evaluation</a:t>
            </a:r>
            <a:endParaRPr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evaluation</a:t>
            </a:r>
            <a:endParaRPr/>
          </a:p>
        </p:txBody>
      </p:sp>
      <p:graphicFrame>
        <p:nvGraphicFramePr>
          <p:cNvPr id="140" name="Google Shape;140;p18"/>
          <p:cNvGraphicFramePr/>
          <p:nvPr/>
        </p:nvGraphicFramePr>
        <p:xfrm>
          <a:off x="339375" y="102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{53EF4984-C8B1-496D-8C77-203001EF6F38}</a:tableStyleId>
              </a:tblPr>
              <a:tblGrid>
                <a:gridCol w="2805500"/>
                <a:gridCol w="56086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Questions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Responses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Do you think your app will be successful, and why? (For example, which features do you think will appeal to the audience?)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Based on the feedback from your user, what do you think could be improved upon if you had had more time?​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additional features would you like to add to the app in the future to help keep people engaged with it?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Weight in Space </a:t>
            </a:r>
            <a:endParaRPr/>
          </a:p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description</a:t>
            </a:r>
            <a:endParaRPr/>
          </a:p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310900" y="1170125"/>
            <a:ext cx="4096500" cy="352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app will allow the user to work out their own weight in space and on different planets in our solar system.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Weight in N = mass in kg × gravitational field strength in N/kg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 user can enter their weight in kilograms and the app will tell them what they weigh on at least three planets other than Earth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Click here for more information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450" y="1170125"/>
            <a:ext cx="3525299" cy="35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2: Further instructions </a:t>
            </a:r>
            <a:endParaRPr/>
          </a:p>
        </p:txBody>
      </p:sp>
      <p:sp>
        <p:nvSpPr>
          <p:cNvPr id="67" name="Google Shape;67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description</a:t>
            </a:r>
            <a:endParaRPr/>
          </a:p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app must first work out a user’s mass from their weight, which they enter into the app, in kilograms.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Mass = weight in kg x 9.81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450" y="1170125"/>
            <a:ext cx="3525299" cy="352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311400" y="24215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2: Success criteria</a:t>
            </a:r>
            <a:endParaRPr/>
          </a:p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311400" y="762325"/>
            <a:ext cx="85860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Below are some mandatory success criteria. You should add between two and four additional success criteria that you would like your project to be judged on​.</a:t>
            </a:r>
            <a:endParaRPr/>
          </a:p>
        </p:txBody>
      </p:sp>
      <p:sp>
        <p:nvSpPr>
          <p:cNvPr id="78" name="Google Shape;78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</a:t>
            </a:r>
            <a:r>
              <a:rPr lang="en-GB"/>
              <a:t>uccess criteria</a:t>
            </a:r>
            <a:endParaRPr/>
          </a:p>
        </p:txBody>
      </p:sp>
      <p:graphicFrame>
        <p:nvGraphicFramePr>
          <p:cNvPr id="79" name="Google Shape;79;p12"/>
          <p:cNvGraphicFramePr/>
          <p:nvPr/>
        </p:nvGraphicFramePr>
        <p:xfrm>
          <a:off x="370050" y="16890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{53EF4984-C8B1-496D-8C77-203001EF6F38}</a:tableStyleId>
              </a:tblPr>
              <a:tblGrid>
                <a:gridCol w="7576300"/>
                <a:gridCol w="803200"/>
              </a:tblGrid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The app must have a welcome screen with a button to start the program.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allow the user to enter their mass in kilograms.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what they weigh on the planets </a:t>
                      </a:r>
                      <a:r>
                        <a:rPr b="1" i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[enter planets here]</a:t>
                      </a:r>
                      <a:r>
                        <a:rPr i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.</a:t>
                      </a:r>
                      <a:endParaRPr i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 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Screen designs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4736" l="27126" r="27158" t="4527"/>
          <a:stretch/>
        </p:blipFill>
        <p:spPr>
          <a:xfrm>
            <a:off x="139125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4736" l="27126" r="27158" t="4527"/>
          <a:stretch/>
        </p:blipFill>
        <p:spPr>
          <a:xfrm>
            <a:off x="5418100" y="310900"/>
            <a:ext cx="2377526" cy="471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0900" y="797675"/>
            <a:ext cx="85221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Use the table below to </a:t>
            </a:r>
            <a:r>
              <a:rPr lang="en-GB" sz="1400"/>
              <a:t>document </a:t>
            </a:r>
            <a:r>
              <a:rPr lang="en-GB" sz="1400"/>
              <a:t>how you intend to decompose the problem. Don’t overcomplicate this by adding too many steps; remember that each step can be decomposed further, and use your success criteria as a guide to help you.</a:t>
            </a:r>
            <a:endParaRPr sz="1400"/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310950" y="25405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Decompose the problem</a:t>
            </a:r>
            <a:endParaRPr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4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Decomposition</a:t>
            </a:r>
            <a:endParaRPr/>
          </a:p>
        </p:txBody>
      </p:sp>
      <p:graphicFrame>
        <p:nvGraphicFramePr>
          <p:cNvPr id="96" name="Google Shape;96;p14"/>
          <p:cNvGraphicFramePr/>
          <p:nvPr/>
        </p:nvGraphicFramePr>
        <p:xfrm>
          <a:off x="310950" y="164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{53EF4984-C8B1-496D-8C77-203001EF6F38}</a:tableStyleId>
              </a:tblPr>
              <a:tblGrid>
                <a:gridCol w="2734275"/>
                <a:gridCol w="5949575"/>
              </a:tblGrid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Step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Further decomposition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1</a:t>
            </a:r>
            <a:endParaRPr/>
          </a:p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1</a:t>
            </a:r>
            <a:endParaRPr/>
          </a:p>
        </p:txBody>
      </p:sp>
      <p:sp>
        <p:nvSpPr>
          <p:cNvPr id="104" name="Google Shape;104;p15"/>
          <p:cNvSpPr txBox="1"/>
          <p:nvPr>
            <p:ph idx="2" type="body"/>
          </p:nvPr>
        </p:nvSpPr>
        <p:spPr>
          <a:xfrm>
            <a:off x="4037250" y="1289300"/>
            <a:ext cx="4795800" cy="2154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05" name="Google Shape;105;p15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hat have you achieved in this lesson? Don’t forget to include information on anything that went wrong and how you resolved the issues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387100" y="975200"/>
            <a:ext cx="1252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107" name="Google Shape;107;p15"/>
          <p:cNvSpPr txBox="1"/>
          <p:nvPr>
            <p:ph idx="2" type="body"/>
          </p:nvPr>
        </p:nvSpPr>
        <p:spPr>
          <a:xfrm>
            <a:off x="4032050" y="3835650"/>
            <a:ext cx="4795800" cy="1173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08" name="Google Shape;108;p15"/>
          <p:cNvSpPr txBox="1"/>
          <p:nvPr/>
        </p:nvSpPr>
        <p:spPr>
          <a:xfrm>
            <a:off x="4034600" y="34442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</a:t>
            </a:r>
            <a:endParaRPr/>
          </a:p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Peer feedback</a:t>
            </a:r>
            <a:endParaRPr/>
          </a:p>
        </p:txBody>
      </p:sp>
      <p:graphicFrame>
        <p:nvGraphicFramePr>
          <p:cNvPr id="116" name="Google Shape;116;p16"/>
          <p:cNvGraphicFramePr/>
          <p:nvPr/>
        </p:nvGraphicFramePr>
        <p:xfrm>
          <a:off x="345025" y="10345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{53EF4984-C8B1-496D-8C77-203001EF6F38}</a:tableStyleId>
              </a:tblPr>
              <a:tblGrid>
                <a:gridCol w="3575300"/>
                <a:gridCol w="622275"/>
              </a:tblGrid>
              <a:tr h="33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Success criterion</a:t>
                      </a:r>
                      <a:endParaRPr b="1"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Met?</a:t>
                      </a:r>
                      <a:endParaRPr b="1"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1. The app must have a welcome screen with a button to start the program.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2. The app must allow the user to enter their mass in kilograms.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3. The app must show the user what they weigh on the planets </a:t>
                      </a:r>
                      <a:r>
                        <a:rPr b="1" i="1"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[enter planets here]</a:t>
                      </a:r>
                      <a:r>
                        <a:rPr i="1"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4. 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52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  <a:tr h="49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7.</a:t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7" name="Google Shape;117;p16"/>
          <p:cNvSpPr txBox="1"/>
          <p:nvPr>
            <p:ph idx="4294967295" type="body"/>
          </p:nvPr>
        </p:nvSpPr>
        <p:spPr>
          <a:xfrm>
            <a:off x="4705300" y="1448875"/>
            <a:ext cx="4203600" cy="1564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8" name="Google Shape;118;p16"/>
          <p:cNvSpPr txBox="1"/>
          <p:nvPr/>
        </p:nvSpPr>
        <p:spPr>
          <a:xfrm>
            <a:off x="4687050" y="651050"/>
            <a:ext cx="4374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could be done to help the app meet the success criteria? What other suggestions do you have?</a:t>
            </a:r>
            <a:endParaRPr/>
          </a:p>
        </p:txBody>
      </p:sp>
      <p:sp>
        <p:nvSpPr>
          <p:cNvPr id="119" name="Google Shape;119;p16"/>
          <p:cNvSpPr txBox="1"/>
          <p:nvPr>
            <p:ph idx="4294967295" type="body"/>
          </p:nvPr>
        </p:nvSpPr>
        <p:spPr>
          <a:xfrm>
            <a:off x="4700100" y="3733325"/>
            <a:ext cx="4203600" cy="1173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0" name="Google Shape;120;p16"/>
          <p:cNvSpPr txBox="1"/>
          <p:nvPr/>
        </p:nvSpPr>
        <p:spPr>
          <a:xfrm>
            <a:off x="4687050" y="3113300"/>
            <a:ext cx="44568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think users will like most about the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app?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Diary milestone 2</a:t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Milestone 2</a:t>
            </a:r>
            <a:endParaRPr/>
          </a:p>
        </p:txBody>
      </p:sp>
      <p:sp>
        <p:nvSpPr>
          <p:cNvPr id="128" name="Google Shape;128;p17"/>
          <p:cNvSpPr txBox="1"/>
          <p:nvPr>
            <p:ph idx="2" type="body"/>
          </p:nvPr>
        </p:nvSpPr>
        <p:spPr>
          <a:xfrm>
            <a:off x="4037250" y="1378713"/>
            <a:ext cx="4795800" cy="2065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29" name="Google Shape;129;p17"/>
          <p:cNvSpPr txBox="1"/>
          <p:nvPr/>
        </p:nvSpPr>
        <p:spPr>
          <a:xfrm>
            <a:off x="4026800" y="548500"/>
            <a:ext cx="4795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hat have you achieved this lesson? Don’t forget to include information on anything that went wrong and how you resolved the issues</a:t>
            </a: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310900" y="975200"/>
            <a:ext cx="12165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Screenshot</a:t>
            </a:r>
            <a:endParaRPr/>
          </a:p>
        </p:txBody>
      </p:sp>
      <p:sp>
        <p:nvSpPr>
          <p:cNvPr id="131" name="Google Shape;131;p17"/>
          <p:cNvSpPr txBox="1"/>
          <p:nvPr>
            <p:ph idx="2" type="body"/>
          </p:nvPr>
        </p:nvSpPr>
        <p:spPr>
          <a:xfrm>
            <a:off x="4032050" y="3835650"/>
            <a:ext cx="4795800" cy="1173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200"/>
              <a:t> </a:t>
            </a:r>
            <a:endParaRPr sz="1200"/>
          </a:p>
        </p:txBody>
      </p:sp>
      <p:sp>
        <p:nvSpPr>
          <p:cNvPr id="132" name="Google Shape;132;p17"/>
          <p:cNvSpPr txBox="1"/>
          <p:nvPr/>
        </p:nvSpPr>
        <p:spPr>
          <a:xfrm>
            <a:off x="4034600" y="3444225"/>
            <a:ext cx="47802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do you need to focus on in the next lesson?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