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08" r:id="rId2"/>
    <p:sldId id="328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7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Data Structures – 1D Lists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988840"/>
            <a:ext cx="7477602" cy="3528392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792" y="1331476"/>
            <a:ext cx="8089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/>
              <a:t>Appending to the contents of a list (adding items onto the end of a list):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15175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988840"/>
            <a:ext cx="6837005" cy="3816424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792" y="1331476"/>
            <a:ext cx="3406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/>
              <a:t>Removing an item from a list: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85434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60848"/>
            <a:ext cx="7268571" cy="3744416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792" y="1331476"/>
            <a:ext cx="5429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/>
              <a:t>Locating the index (position) of an item in a list: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407669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060848"/>
            <a:ext cx="7627308" cy="3672408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792" y="1331476"/>
            <a:ext cx="3677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/>
              <a:t>Counting specific items in a list: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2567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916832"/>
            <a:ext cx="6624736" cy="4030433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792" y="1331476"/>
            <a:ext cx="6611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/>
              <a:t>Inserting an item into a list at a particular location (index):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5132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268760"/>
            <a:ext cx="5472608" cy="5278979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793" y="1331476"/>
            <a:ext cx="2599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Popping items out of a list: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90773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" y="1412776"/>
            <a:ext cx="4667963" cy="331236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" b="157"/>
          <a:stretch/>
        </p:blipFill>
        <p:spPr bwMode="auto">
          <a:xfrm>
            <a:off x="4609526" y="2977091"/>
            <a:ext cx="4320480" cy="3157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  <p:sp>
        <p:nvSpPr>
          <p:cNvPr id="7" name="Rectangle 6"/>
          <p:cNvSpPr/>
          <p:nvPr/>
        </p:nvSpPr>
        <p:spPr>
          <a:xfrm>
            <a:off x="5364088" y="1548602"/>
            <a:ext cx="35659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Often, </a:t>
            </a:r>
            <a:r>
              <a:rPr lang="en-GB" dirty="0"/>
              <a:t>a program will use a list to record user inputs.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9617" y="4924787"/>
            <a:ext cx="40443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In Python we need to create an empty list and then use the </a:t>
            </a:r>
            <a:r>
              <a:rPr lang="en-GB" b="1" dirty="0"/>
              <a:t>append</a:t>
            </a:r>
            <a:r>
              <a:rPr lang="en-GB" dirty="0"/>
              <a:t> function to </a:t>
            </a:r>
            <a:r>
              <a:rPr lang="en-GB" b="1" dirty="0"/>
              <a:t>add new items </a:t>
            </a:r>
            <a:r>
              <a:rPr lang="en-GB" dirty="0"/>
              <a:t>into the list</a:t>
            </a:r>
            <a:r>
              <a:rPr lang="en-GB" dirty="0" smtClean="0"/>
              <a:t>. We could do this in a loop to be more efficient.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732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496944" cy="502657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Programming languages don’t just provide the ability to store single pieces of </a:t>
            </a:r>
            <a:r>
              <a:rPr lang="en-GB" dirty="0"/>
              <a:t>data </a:t>
            </a:r>
            <a:r>
              <a:rPr lang="en-GB" dirty="0" smtClean="0"/>
              <a:t>in variables …</a:t>
            </a:r>
          </a:p>
          <a:p>
            <a:endParaRPr lang="en-GB" dirty="0" smtClean="0"/>
          </a:p>
          <a:p>
            <a:r>
              <a:rPr lang="en-GB" dirty="0" smtClean="0"/>
              <a:t>… they also provide another kind of data type which can hold a </a:t>
            </a:r>
            <a:r>
              <a:rPr lang="en-GB" b="1" i="1" dirty="0" smtClean="0"/>
              <a:t>number of data items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This type of data structure is known as a </a:t>
            </a:r>
            <a:r>
              <a:rPr lang="en-GB" b="1" i="1" dirty="0" smtClean="0"/>
              <a:t>LIST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</p:spTree>
    <p:extLst>
      <p:ext uri="{BB962C8B-B14F-4D97-AF65-F5344CB8AC3E}">
        <p14:creationId xmlns:p14="http://schemas.microsoft.com/office/powerpoint/2010/main" val="247392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5170586"/>
          </a:xfrm>
        </p:spPr>
        <p:txBody>
          <a:bodyPr/>
          <a:lstStyle/>
          <a:p>
            <a:r>
              <a:rPr lang="en-GB" dirty="0" smtClean="0"/>
              <a:t>Lists can be thought of as a table of data: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In Python you could create the above list using the following code:</a:t>
            </a: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79960"/>
              </p:ext>
            </p:extLst>
          </p:nvPr>
        </p:nvGraphicFramePr>
        <p:xfrm>
          <a:off x="1835696" y="2661672"/>
          <a:ext cx="5796642" cy="69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1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661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661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661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6610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6610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Index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698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List Item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“Train”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“Car”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“Foot”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“Bus”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“Taxi”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918" y="5549504"/>
            <a:ext cx="5609929" cy="673818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</p:spTree>
    <p:extLst>
      <p:ext uri="{BB962C8B-B14F-4D97-AF65-F5344CB8AC3E}">
        <p14:creationId xmlns:p14="http://schemas.microsoft.com/office/powerpoint/2010/main" val="359336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4882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Programmers count from ZERO!</a:t>
            </a:r>
          </a:p>
          <a:p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The first item in a list is therefore at position ‘0’.</a:t>
            </a:r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Don’t forget this!!!</a:t>
            </a:r>
            <a:endParaRPr lang="en-GB" sz="28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051" y="3356992"/>
            <a:ext cx="5609929" cy="673818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</p:spTree>
    <p:extLst>
      <p:ext uri="{BB962C8B-B14F-4D97-AF65-F5344CB8AC3E}">
        <p14:creationId xmlns:p14="http://schemas.microsoft.com/office/powerpoint/2010/main" val="421964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61509"/>
            <a:ext cx="8460939" cy="3399739"/>
          </a:xfrm>
        </p:spPr>
        <p:txBody>
          <a:bodyPr/>
          <a:lstStyle/>
          <a:p>
            <a:r>
              <a:rPr lang="en-GB" dirty="0" smtClean="0"/>
              <a:t>Notice that we assign the data to the variable in the usual way </a:t>
            </a:r>
            <a:r>
              <a:rPr lang="en-GB" dirty="0"/>
              <a:t>(‘=’ </a:t>
            </a:r>
            <a:r>
              <a:rPr lang="en-GB" dirty="0" smtClean="0"/>
              <a:t>sign).</a:t>
            </a:r>
          </a:p>
          <a:p>
            <a:endParaRPr lang="en-GB" dirty="0" smtClean="0"/>
          </a:p>
          <a:p>
            <a:r>
              <a:rPr lang="en-GB" dirty="0" smtClean="0"/>
              <a:t>But for a list we also use square brackets  [  ]  and commas to separate our data items.</a:t>
            </a:r>
            <a:endParaRPr lang="en-GB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043" y="1399221"/>
            <a:ext cx="5753945" cy="691116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</p:spTree>
    <p:extLst>
      <p:ext uri="{BB962C8B-B14F-4D97-AF65-F5344CB8AC3E}">
        <p14:creationId xmlns:p14="http://schemas.microsoft.com/office/powerpoint/2010/main" val="53265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1357149"/>
            <a:ext cx="8496944" cy="495217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smtClean="0"/>
              <a:t>Once we have created our list there are lots of things we can do with them.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We can:</a:t>
            </a:r>
          </a:p>
          <a:p>
            <a:pPr lvl="1"/>
            <a:r>
              <a:rPr lang="en-GB" dirty="0" smtClean="0"/>
              <a:t>Print lists</a:t>
            </a:r>
          </a:p>
          <a:p>
            <a:pPr lvl="1"/>
            <a:r>
              <a:rPr lang="en-GB" dirty="0" smtClean="0"/>
              <a:t>Reverse the order of the list</a:t>
            </a:r>
          </a:p>
          <a:p>
            <a:pPr lvl="1"/>
            <a:r>
              <a:rPr lang="en-GB" dirty="0" smtClean="0"/>
              <a:t>Sort the list into alphabetical order or numerical order (if the data is number)</a:t>
            </a:r>
          </a:p>
          <a:p>
            <a:pPr lvl="1"/>
            <a:r>
              <a:rPr lang="en-GB" dirty="0" smtClean="0"/>
              <a:t>Append the list (add items on to the end)</a:t>
            </a:r>
          </a:p>
          <a:p>
            <a:pPr lvl="1"/>
            <a:r>
              <a:rPr lang="en-GB" dirty="0" smtClean="0"/>
              <a:t>Remove items from the list</a:t>
            </a:r>
          </a:p>
          <a:p>
            <a:pPr lvl="1"/>
            <a:r>
              <a:rPr lang="en-GB" dirty="0" smtClean="0"/>
              <a:t>Find the position of certain items on our list</a:t>
            </a:r>
          </a:p>
          <a:p>
            <a:pPr lvl="1"/>
            <a:r>
              <a:rPr lang="en-GB" dirty="0" smtClean="0"/>
              <a:t>Count how many times a particular item appears in the list</a:t>
            </a:r>
          </a:p>
          <a:p>
            <a:pPr lvl="1"/>
            <a:r>
              <a:rPr lang="en-GB" dirty="0" smtClean="0"/>
              <a:t>Insert items into a particular position of the list</a:t>
            </a:r>
          </a:p>
          <a:p>
            <a:pPr lvl="1"/>
            <a:r>
              <a:rPr lang="en-GB" dirty="0" smtClean="0"/>
              <a:t>“Pop” an item out of the list.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</p:spTree>
    <p:extLst>
      <p:ext uri="{BB962C8B-B14F-4D97-AF65-F5344CB8AC3E}">
        <p14:creationId xmlns:p14="http://schemas.microsoft.com/office/powerpoint/2010/main" val="401556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060848"/>
            <a:ext cx="6516724" cy="3096344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792" y="1331476"/>
            <a:ext cx="3374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/>
              <a:t>Printing the contents of a list: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96631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060848"/>
            <a:ext cx="6345705" cy="3384376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792" y="1331476"/>
            <a:ext cx="3607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/>
              <a:t>Reversing the contents of a list: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62743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348880"/>
            <a:ext cx="5443804" cy="3168352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1D Lists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792" y="1331476"/>
            <a:ext cx="3283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/>
              <a:t>Sorting the contents of a list: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86504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461</Words>
  <Application>Microsoft Office PowerPoint</Application>
  <PresentationFormat>On-screen Show (4:3)</PresentationFormat>
  <Paragraphs>73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Century Gothic</vt:lpstr>
      <vt:lpstr>Office Theme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  <vt:lpstr>Data Structures – 1D Lists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168</cp:revision>
  <cp:lastPrinted>2016-10-18T07:43:41Z</cp:lastPrinted>
  <dcterms:created xsi:type="dcterms:W3CDTF">2013-09-11T18:04:43Z</dcterms:created>
  <dcterms:modified xsi:type="dcterms:W3CDTF">2017-07-02T10:39:20Z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