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8" r:id="rId2"/>
    <p:sldId id="328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7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70" d="100"/>
          <a:sy n="70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32389-8BD6-4FCC-986C-9E9347F9D2F4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B6002-47FB-4F16-92AE-F4D25294A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786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C2631-AC97-4A73-A4D6-CCA7F3D957B9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790A5-5373-421F-B283-144185A24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04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542007-3461-492F-A1ED-27AA84CC7805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242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DD028-DD0F-48B0-89A0-8436BACC50C0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01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02776-0597-4EC5-A018-01C983640902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2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88AB1A-2AF4-4F78-856A-A1E9C2C913DD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9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84C2C5-E0AB-4EC9-B852-64272493510B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0D7BF7-BF03-4117-BB3D-2B571D9D551B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85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C65E5-D413-4D66-A2BE-FD040A3F55DC}" type="datetime1">
              <a:rPr lang="en-GB" smtClean="0"/>
              <a:t>02/07/2017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FFC85D-6DDD-439A-9A41-7C453475944F}" type="datetime1">
              <a:rPr lang="en-GB" smtClean="0"/>
              <a:t>02/07/2017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21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7DDC9-B874-412E-9B84-CF91310AA155}" type="datetime1">
              <a:rPr lang="en-GB" smtClean="0"/>
              <a:t>02/07/2017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6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B1AAB-404A-4254-84D5-F92932EC4990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76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831FEF-999A-4878-A247-FF26C1AFC5D6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45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212" y="358165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496944" cy="5170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23528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1223628" y="-27384"/>
            <a:ext cx="6696744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800" b="1" u="sng" kern="1200" dirty="0" err="1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ComputerScienceUK</a:t>
            </a:r>
            <a:r>
              <a:rPr lang="en-GB" sz="1800" b="1" u="sng" kern="1200" baseline="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800" b="1" u="sng" kern="120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Programming Guide - Python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52" y="6430957"/>
            <a:ext cx="1522512" cy="377582"/>
          </a:xfrm>
          <a:prstGeom prst="rect">
            <a:avLst/>
          </a:prstGeom>
        </p:spPr>
      </p:pic>
      <p:sp>
        <p:nvSpPr>
          <p:cNvPr id="10" name="TextBox 8"/>
          <p:cNvSpPr txBox="1"/>
          <p:nvPr userDrawn="1"/>
        </p:nvSpPr>
        <p:spPr>
          <a:xfrm>
            <a:off x="6019578" y="6520507"/>
            <a:ext cx="28729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/>
              <a:t>www.computerscienceuk.com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2107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99" y="2708920"/>
            <a:ext cx="7772400" cy="1063898"/>
          </a:xfrm>
        </p:spPr>
        <p:txBody>
          <a:bodyPr>
            <a:normAutofit/>
          </a:bodyPr>
          <a:lstStyle/>
          <a:p>
            <a:r>
              <a:rPr lang="en-GB" dirty="0" smtClean="0"/>
              <a:t>Data Structures – 1D Lists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221088"/>
            <a:ext cx="7128792" cy="1752600"/>
          </a:xfrm>
        </p:spPr>
        <p:txBody>
          <a:bodyPr/>
          <a:lstStyle/>
          <a:p>
            <a:r>
              <a:rPr lang="en-GB" dirty="0" smtClean="0"/>
              <a:t>Programming Guides</a:t>
            </a:r>
            <a:endParaRPr lang="en-GB" dirty="0"/>
          </a:p>
        </p:txBody>
      </p:sp>
      <p:pic>
        <p:nvPicPr>
          <p:cNvPr id="1026" name="Picture 2" descr="https://revisecomputerscience.com/wp-content/uploads/2016/10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107" y="1102350"/>
            <a:ext cx="1656184" cy="138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88840"/>
            <a:ext cx="7477602" cy="3528392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Data Structures – 1D Lists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0792" y="1331476"/>
            <a:ext cx="8089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/>
              <a:t>Appending to the contents of a list (adding items onto the end of a list):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15175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88840"/>
            <a:ext cx="6837005" cy="3816424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Data Structures – 1D Lists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0792" y="1331476"/>
            <a:ext cx="3406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/>
              <a:t>Removing an item from a list: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85434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60848"/>
            <a:ext cx="7268571" cy="3744416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Data Structures – 1D Lists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0792" y="1331476"/>
            <a:ext cx="5429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/>
              <a:t>Locating the index (position) of an item in a list: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407669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060848"/>
            <a:ext cx="7627308" cy="3672408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Data Structures – 1D Lists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0792" y="1331476"/>
            <a:ext cx="3677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/>
              <a:t>Counting specific items in a list: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92567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16832"/>
            <a:ext cx="6624736" cy="4030433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Data Structures – 1D Lists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0792" y="1331476"/>
            <a:ext cx="6611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/>
              <a:t>Inserting an item into a list at a particular location (index):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75132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268760"/>
            <a:ext cx="5472608" cy="5278979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Data Structures – 1D Lists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0793" y="1331476"/>
            <a:ext cx="2599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Popping items out of a list: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90773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" y="1412776"/>
            <a:ext cx="4667963" cy="331236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" b="157"/>
          <a:stretch/>
        </p:blipFill>
        <p:spPr bwMode="auto">
          <a:xfrm>
            <a:off x="4609526" y="2977091"/>
            <a:ext cx="4320480" cy="31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Data Structures – 1D Lists</a:t>
            </a:r>
          </a:p>
        </p:txBody>
      </p:sp>
      <p:sp>
        <p:nvSpPr>
          <p:cNvPr id="7" name="Rectangle 6"/>
          <p:cNvSpPr/>
          <p:nvPr/>
        </p:nvSpPr>
        <p:spPr>
          <a:xfrm>
            <a:off x="5364088" y="1548602"/>
            <a:ext cx="35659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Often, </a:t>
            </a:r>
            <a:r>
              <a:rPr lang="en-GB" dirty="0"/>
              <a:t>a program will use a list to record user inputs.</a:t>
            </a:r>
          </a:p>
        </p:txBody>
      </p:sp>
      <p:sp>
        <p:nvSpPr>
          <p:cNvPr id="9" name="Rectangle 8"/>
          <p:cNvSpPr/>
          <p:nvPr/>
        </p:nvSpPr>
        <p:spPr>
          <a:xfrm>
            <a:off x="549617" y="4924787"/>
            <a:ext cx="40443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In Python we need to create an empty list and then use the </a:t>
            </a:r>
            <a:r>
              <a:rPr lang="en-GB" b="1" dirty="0"/>
              <a:t>append</a:t>
            </a:r>
            <a:r>
              <a:rPr lang="en-GB" dirty="0"/>
              <a:t> function to </a:t>
            </a:r>
            <a:r>
              <a:rPr lang="en-GB" b="1" dirty="0"/>
              <a:t>add new items </a:t>
            </a:r>
            <a:r>
              <a:rPr lang="en-GB" dirty="0"/>
              <a:t>into the list</a:t>
            </a:r>
            <a:r>
              <a:rPr lang="en-GB" dirty="0" smtClean="0"/>
              <a:t>. We could do this in a loop to be more efficient.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32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502657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Programming languages don’t just provide the ability to store single pieces of </a:t>
            </a:r>
            <a:r>
              <a:rPr lang="en-GB" dirty="0"/>
              <a:t>data </a:t>
            </a:r>
            <a:r>
              <a:rPr lang="en-GB" dirty="0" smtClean="0"/>
              <a:t>in variables …</a:t>
            </a:r>
          </a:p>
          <a:p>
            <a:endParaRPr lang="en-GB" dirty="0" smtClean="0"/>
          </a:p>
          <a:p>
            <a:r>
              <a:rPr lang="en-GB" dirty="0" smtClean="0"/>
              <a:t>… they also provide another kind of data type which can hold a </a:t>
            </a:r>
            <a:r>
              <a:rPr lang="en-GB" b="1" i="1" dirty="0" smtClean="0"/>
              <a:t>number of data items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This type of data structure is known as a </a:t>
            </a:r>
            <a:r>
              <a:rPr lang="en-GB" b="1" i="1" dirty="0" smtClean="0"/>
              <a:t>LIST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Data Structures – 1D Lists</a:t>
            </a:r>
          </a:p>
        </p:txBody>
      </p:sp>
    </p:spTree>
    <p:extLst>
      <p:ext uri="{BB962C8B-B14F-4D97-AF65-F5344CB8AC3E}">
        <p14:creationId xmlns:p14="http://schemas.microsoft.com/office/powerpoint/2010/main" val="247392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496944" cy="5170586"/>
          </a:xfrm>
        </p:spPr>
        <p:txBody>
          <a:bodyPr/>
          <a:lstStyle/>
          <a:p>
            <a:r>
              <a:rPr lang="en-GB" dirty="0" smtClean="0"/>
              <a:t>Lists can be thought of as a table of data: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In Python you could create the above list using the following code: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79960"/>
              </p:ext>
            </p:extLst>
          </p:nvPr>
        </p:nvGraphicFramePr>
        <p:xfrm>
          <a:off x="1835696" y="2661672"/>
          <a:ext cx="5796642" cy="69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1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6610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661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61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6610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6610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Index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4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698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List Item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“Train”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“Car”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“Foot”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“Bus”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“Taxi”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918" y="5549504"/>
            <a:ext cx="5609929" cy="673818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Data Structures – 1D Lists</a:t>
            </a:r>
          </a:p>
        </p:txBody>
      </p:sp>
    </p:spTree>
    <p:extLst>
      <p:ext uri="{BB962C8B-B14F-4D97-AF65-F5344CB8AC3E}">
        <p14:creationId xmlns:p14="http://schemas.microsoft.com/office/powerpoint/2010/main" val="359336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424936" cy="4882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Programmers count from ZERO!</a:t>
            </a:r>
          </a:p>
          <a:p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The first item in a list is therefore at position ‘0’.</a:t>
            </a:r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Don’t forget this!!!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051" y="3356992"/>
            <a:ext cx="5609929" cy="673818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Data Structures – 1D Lists</a:t>
            </a:r>
          </a:p>
        </p:txBody>
      </p:sp>
    </p:spTree>
    <p:extLst>
      <p:ext uri="{BB962C8B-B14F-4D97-AF65-F5344CB8AC3E}">
        <p14:creationId xmlns:p14="http://schemas.microsoft.com/office/powerpoint/2010/main" val="421964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61509"/>
            <a:ext cx="8460939" cy="3399739"/>
          </a:xfrm>
        </p:spPr>
        <p:txBody>
          <a:bodyPr/>
          <a:lstStyle/>
          <a:p>
            <a:r>
              <a:rPr lang="en-GB" dirty="0" smtClean="0"/>
              <a:t>Notice that we assign the data to the variable in the usual way </a:t>
            </a:r>
            <a:r>
              <a:rPr lang="en-GB" dirty="0"/>
              <a:t>(‘=’ </a:t>
            </a:r>
            <a:r>
              <a:rPr lang="en-GB" dirty="0" smtClean="0"/>
              <a:t>sign).</a:t>
            </a:r>
          </a:p>
          <a:p>
            <a:endParaRPr lang="en-GB" dirty="0" smtClean="0"/>
          </a:p>
          <a:p>
            <a:r>
              <a:rPr lang="en-GB" dirty="0" smtClean="0"/>
              <a:t>But for a list we also use square brackets  [  ]  and commas to separate our data items.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043" y="1399221"/>
            <a:ext cx="5753945" cy="691116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Data Structures – 1D Lists</a:t>
            </a:r>
          </a:p>
        </p:txBody>
      </p:sp>
    </p:spTree>
    <p:extLst>
      <p:ext uri="{BB962C8B-B14F-4D97-AF65-F5344CB8AC3E}">
        <p14:creationId xmlns:p14="http://schemas.microsoft.com/office/powerpoint/2010/main" val="53265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357149"/>
            <a:ext cx="8496944" cy="49521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Once we have created our list there are lots of things we can do with them.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 can:</a:t>
            </a:r>
          </a:p>
          <a:p>
            <a:pPr lvl="1"/>
            <a:r>
              <a:rPr lang="en-GB" dirty="0" smtClean="0"/>
              <a:t>Print lists</a:t>
            </a:r>
          </a:p>
          <a:p>
            <a:pPr lvl="1"/>
            <a:r>
              <a:rPr lang="en-GB" dirty="0" smtClean="0"/>
              <a:t>Reverse the order of the list</a:t>
            </a:r>
          </a:p>
          <a:p>
            <a:pPr lvl="1"/>
            <a:r>
              <a:rPr lang="en-GB" dirty="0" smtClean="0"/>
              <a:t>Sort the list into alphabetical order or numerical order (if the data is number)</a:t>
            </a:r>
          </a:p>
          <a:p>
            <a:pPr lvl="1"/>
            <a:r>
              <a:rPr lang="en-GB" dirty="0" smtClean="0"/>
              <a:t>Append the list (add items on to the end)</a:t>
            </a:r>
          </a:p>
          <a:p>
            <a:pPr lvl="1"/>
            <a:r>
              <a:rPr lang="en-GB" dirty="0" smtClean="0"/>
              <a:t>Remove items from the list</a:t>
            </a:r>
          </a:p>
          <a:p>
            <a:pPr lvl="1"/>
            <a:r>
              <a:rPr lang="en-GB" dirty="0" smtClean="0"/>
              <a:t>Find the position of certain items on our list</a:t>
            </a:r>
          </a:p>
          <a:p>
            <a:pPr lvl="1"/>
            <a:r>
              <a:rPr lang="en-GB" dirty="0" smtClean="0"/>
              <a:t>Count how many times a particular item appears in the list</a:t>
            </a:r>
          </a:p>
          <a:p>
            <a:pPr lvl="1"/>
            <a:r>
              <a:rPr lang="en-GB" dirty="0" smtClean="0"/>
              <a:t>Insert items into a particular position of the list</a:t>
            </a:r>
          </a:p>
          <a:p>
            <a:pPr lvl="1"/>
            <a:r>
              <a:rPr lang="en-GB" dirty="0" smtClean="0"/>
              <a:t>“Pop” an item out of the list.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Data Structures – 1D Lists</a:t>
            </a:r>
          </a:p>
        </p:txBody>
      </p:sp>
    </p:spTree>
    <p:extLst>
      <p:ext uri="{BB962C8B-B14F-4D97-AF65-F5344CB8AC3E}">
        <p14:creationId xmlns:p14="http://schemas.microsoft.com/office/powerpoint/2010/main" val="401556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060848"/>
            <a:ext cx="6516724" cy="3096344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Data Structures – 1D Lists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0792" y="1331476"/>
            <a:ext cx="3374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/>
              <a:t>Printing the contents of a list: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96631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060848"/>
            <a:ext cx="6345705" cy="3384376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Data Structures – 1D Lists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0792" y="1331476"/>
            <a:ext cx="3607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/>
              <a:t>Reversing the contents of a list: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62743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348880"/>
            <a:ext cx="5443804" cy="3168352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/>
              <a:t>Data Structures – 1D Lists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0792" y="1331476"/>
            <a:ext cx="3283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/>
              <a:t>Sorting the contents of a list: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86504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461</Words>
  <Application>Microsoft Office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Century Gothic</vt:lpstr>
      <vt:lpstr>Office Theme</vt:lpstr>
      <vt:lpstr>Data Structures – 1D Lists</vt:lpstr>
      <vt:lpstr>Data Structures – 1D Lists</vt:lpstr>
      <vt:lpstr>Data Structures – 1D Lists</vt:lpstr>
      <vt:lpstr>Data Structures – 1D Lists</vt:lpstr>
      <vt:lpstr>Data Structures – 1D Lists</vt:lpstr>
      <vt:lpstr>Data Structures – 1D Lists</vt:lpstr>
      <vt:lpstr>Data Structures – 1D Lists</vt:lpstr>
      <vt:lpstr>Data Structures – 1D Lists</vt:lpstr>
      <vt:lpstr>Data Structures – 1D Lists</vt:lpstr>
      <vt:lpstr>Data Structures – 1D Lists</vt:lpstr>
      <vt:lpstr>Data Structures – 1D Lists</vt:lpstr>
      <vt:lpstr>Data Structures – 1D Lists</vt:lpstr>
      <vt:lpstr>Data Structures – 1D Lists</vt:lpstr>
      <vt:lpstr>Data Structures – 1D Lists</vt:lpstr>
      <vt:lpstr>Data Structures – 1D Lists</vt:lpstr>
      <vt:lpstr>Data Structures – 1D Lists</vt:lpstr>
    </vt:vector>
  </TitlesOfParts>
  <Company>Sidmouth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</dc:creator>
  <cp:lastModifiedBy>Sam Wickins</cp:lastModifiedBy>
  <cp:revision>168</cp:revision>
  <cp:lastPrinted>2016-10-18T07:43:41Z</cp:lastPrinted>
  <dcterms:created xsi:type="dcterms:W3CDTF">2013-09-11T18:04:43Z</dcterms:created>
  <dcterms:modified xsi:type="dcterms:W3CDTF">2017-07-02T10:39:20Z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167548</vt:lpwstr>
  </property>
  <property fmtid="{D5CDD505-2E9C-101B-9397-08002B2CF9AE}" pid="3" name="NXPowerLiteSettings">
    <vt:lpwstr>C74006B004C800</vt:lpwstr>
  </property>
  <property fmtid="{D5CDD505-2E9C-101B-9397-08002B2CF9AE}" pid="4" name="NXPowerLiteVersion">
    <vt:lpwstr>S7.0.8</vt:lpwstr>
  </property>
</Properties>
</file>