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7"/>
  </p:notesMasterIdLst>
  <p:sldIdLst>
    <p:sldId id="260" r:id="rId5"/>
    <p:sldId id="261" r:id="rId6"/>
    <p:sldId id="296" r:id="rId7"/>
    <p:sldId id="297" r:id="rId8"/>
    <p:sldId id="298" r:id="rId9"/>
    <p:sldId id="301" r:id="rId10"/>
    <p:sldId id="319" r:id="rId11"/>
    <p:sldId id="305" r:id="rId12"/>
    <p:sldId id="320" r:id="rId13"/>
    <p:sldId id="321" r:id="rId14"/>
    <p:sldId id="302" r:id="rId15"/>
    <p:sldId id="267" r:id="rId16"/>
    <p:sldId id="268" r:id="rId17"/>
    <p:sldId id="279" r:id="rId18"/>
    <p:sldId id="272" r:id="rId19"/>
    <p:sldId id="326" r:id="rId20"/>
    <p:sldId id="327" r:id="rId21"/>
    <p:sldId id="303" r:id="rId22"/>
    <p:sldId id="299" r:id="rId23"/>
    <p:sldId id="323" r:id="rId24"/>
    <p:sldId id="324" r:id="rId25"/>
    <p:sldId id="306" r:id="rId26"/>
    <p:sldId id="307" r:id="rId27"/>
    <p:sldId id="282" r:id="rId28"/>
    <p:sldId id="308" r:id="rId29"/>
    <p:sldId id="309" r:id="rId30"/>
    <p:sldId id="310" r:id="rId31"/>
    <p:sldId id="312" r:id="rId32"/>
    <p:sldId id="295" r:id="rId33"/>
    <p:sldId id="300" r:id="rId34"/>
    <p:sldId id="325" r:id="rId35"/>
    <p:sldId id="278"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onsolas" panose="020B0609020204030204" pitchFamily="49"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465" userDrawn="1">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15A"/>
    <a:srgbClr val="D97A83"/>
    <a:srgbClr val="89D393"/>
    <a:srgbClr val="93D5F0"/>
    <a:srgbClr val="27AAE1"/>
    <a:srgbClr val="F7941D"/>
    <a:srgbClr val="FCD5A7"/>
    <a:srgbClr val="C2E8C8"/>
    <a:srgbClr val="39B54A"/>
    <a:srgbClr val="EEC6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1245"/>
        <p:guide orient="horz" pos="3232"/>
        <p:guide orient="horz" pos="1912"/>
        <p:guide pos="5465"/>
        <p:guide pos="2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6F919ECC-F9A9-4424-8A9D-572D878023B5}"/>
    <pc:docChg chg="modSld">
      <pc:chgData name="James Franklin" userId="cf915d05-507f-491f-b4a6-b2aa085ee4b1" providerId="ADAL" clId="{6F919ECC-F9A9-4424-8A9D-572D878023B5}" dt="2021-10-11T10:39:26.223" v="2" actId="20577"/>
      <pc:docMkLst>
        <pc:docMk/>
      </pc:docMkLst>
      <pc:sldChg chg="modSp mod">
        <pc:chgData name="James Franklin" userId="cf915d05-507f-491f-b4a6-b2aa085ee4b1" providerId="ADAL" clId="{6F919ECC-F9A9-4424-8A9D-572D878023B5}" dt="2021-10-11T10:39:26.223" v="2" actId="20577"/>
        <pc:sldMkLst>
          <pc:docMk/>
          <pc:sldMk cId="926215780" sldId="312"/>
        </pc:sldMkLst>
        <pc:graphicFrameChg chg="modGraphic">
          <ac:chgData name="James Franklin" userId="cf915d05-507f-491f-b4a6-b2aa085ee4b1" providerId="ADAL" clId="{6F919ECC-F9A9-4424-8A9D-572D878023B5}" dt="2021-10-11T10:39:26.223" v="2" actId="20577"/>
          <ac:graphicFrameMkLst>
            <pc:docMk/>
            <pc:sldMk cId="926215780" sldId="312"/>
            <ac:graphicFrameMk id="19" creationId="{F1649D59-56F5-442E-AF75-DF0C230DC688}"/>
          </ac:graphicFrameMkLst>
        </pc:graphicFrame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10-08T14:52:20.179" v="11921" actId="20577"/>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10-08T09:53:11.327" v="11899" actId="478"/>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del mod">
          <ac:chgData name="James Franklin" userId="cf915d05-507f-491f-b4a6-b2aa085ee4b1" providerId="ADAL" clId="{B0A9BD16-313A-4B87-86C7-D53C52C6EDF9}" dt="2021-10-08T09:53:11.327" v="11899" actId="478"/>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10-08T09:54:17.862" v="11901" actId="478"/>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del mod">
          <ac:chgData name="James Franklin" userId="cf915d05-507f-491f-b4a6-b2aa085ee4b1" providerId="ADAL" clId="{B0A9BD16-313A-4B87-86C7-D53C52C6EDF9}" dt="2021-10-08T09:54:17.862" v="11901" actId="478"/>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10-08T10:44:26.633" v="11905" actId="478"/>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del mod">
          <ac:chgData name="James Franklin" userId="cf915d05-507f-491f-b4a6-b2aa085ee4b1" providerId="ADAL" clId="{B0A9BD16-313A-4B87-86C7-D53C52C6EDF9}" dt="2021-10-08T10:44:26.633" v="11905" actId="478"/>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delSp modSp add mod">
        <pc:chgData name="James Franklin" userId="cf915d05-507f-491f-b4a6-b2aa085ee4b1" providerId="ADAL" clId="{B0A9BD16-313A-4B87-86C7-D53C52C6EDF9}" dt="2021-09-30T11:15:25.929" v="11083" actId="478"/>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30T11:15:01.063" v="11081"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del mod">
          <ac:chgData name="James Franklin" userId="cf915d05-507f-491f-b4a6-b2aa085ee4b1" providerId="ADAL" clId="{B0A9BD16-313A-4B87-86C7-D53C52C6EDF9}" dt="2021-09-30T11:15:25.929" v="11083" actId="478"/>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10-08T14:52:20.179" v="11921"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10-08T14:52:20.179" v="11921" actId="20577"/>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10-08T10:44:35.024" v="11907" actId="478"/>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del mod">
          <ac:chgData name="James Franklin" userId="cf915d05-507f-491f-b4a6-b2aa085ee4b1" providerId="ADAL" clId="{B0A9BD16-313A-4B87-86C7-D53C52C6EDF9}" dt="2021-10-08T10:44:35.024" v="11907" actId="478"/>
          <ac:spMkLst>
            <pc:docMk/>
            <pc:sldMk cId="1774622974" sldId="301"/>
            <ac:spMk id="13" creationId="{F6A29A7C-C62D-430C-A02C-24AFAB40090C}"/>
          </ac:spMkLst>
        </pc:spChg>
        <pc:spChg chg="add del mod">
          <ac:chgData name="James Franklin" userId="cf915d05-507f-491f-b4a6-b2aa085ee4b1" providerId="ADAL" clId="{B0A9BD16-313A-4B87-86C7-D53C52C6EDF9}" dt="2021-10-08T10:44:35.024" v="11907" actId="478"/>
          <ac:spMkLst>
            <pc:docMk/>
            <pc:sldMk cId="1774622974" sldId="301"/>
            <ac:spMk id="14" creationId="{A3152E56-10A1-44ED-A2DA-0038EC9D8714}"/>
          </ac:spMkLst>
        </pc:spChg>
        <pc:spChg chg="add del mod">
          <ac:chgData name="James Franklin" userId="cf915d05-507f-491f-b4a6-b2aa085ee4b1" providerId="ADAL" clId="{B0A9BD16-313A-4B87-86C7-D53C52C6EDF9}" dt="2021-10-08T10:44:35.024" v="11907" actId="478"/>
          <ac:spMkLst>
            <pc:docMk/>
            <pc:sldMk cId="1774622974" sldId="301"/>
            <ac:spMk id="15" creationId="{E0C26690-1756-465F-80F8-6E053E254BCD}"/>
          </ac:spMkLst>
        </pc:spChg>
        <pc:spChg chg="add del mod">
          <ac:chgData name="James Franklin" userId="cf915d05-507f-491f-b4a6-b2aa085ee4b1" providerId="ADAL" clId="{B0A9BD16-313A-4B87-86C7-D53C52C6EDF9}" dt="2021-10-08T10:44:35.024" v="11907" actId="478"/>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del mod">
          <ac:chgData name="James Franklin" userId="cf915d05-507f-491f-b4a6-b2aa085ee4b1" providerId="ADAL" clId="{B0A9BD16-313A-4B87-86C7-D53C52C6EDF9}" dt="2021-10-08T10:44:31.239" v="11906" actId="478"/>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delSp modSp add mod">
        <pc:chgData name="James Franklin" userId="cf915d05-507f-491f-b4a6-b2aa085ee4b1" providerId="ADAL" clId="{B0A9BD16-313A-4B87-86C7-D53C52C6EDF9}" dt="2021-10-08T10:44:15.005" v="11904" actId="478"/>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30T11:16:10.824" v="11086" actId="20577"/>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del mod">
          <ac:chgData name="James Franklin" userId="cf915d05-507f-491f-b4a6-b2aa085ee4b1" providerId="ADAL" clId="{B0A9BD16-313A-4B87-86C7-D53C52C6EDF9}" dt="2021-10-08T10:44:15.005" v="11904" actId="478"/>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10-04T13:23:59.720" v="11895"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10-04T13:23:59.720" v="11895"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10-08T10:53:46.194" v="11919" actId="20577"/>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10-08T10:53:46.194" v="11919" actId="20577"/>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10-04T13:27:21.977" v="11898" actId="2057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10-04T13:27:21.977" v="11898" actId="2057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10-08T10:44:56.969" v="11909" actId="478"/>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10-04T13:20:02.485" v="11812" actId="6549"/>
          <ac:spMkLst>
            <pc:docMk/>
            <pc:sldMk cId="3935838695" sldId="319"/>
            <ac:spMk id="3" creationId="{6A5E715C-5692-4138-BE67-8C75FE95C21D}"/>
          </ac:spMkLst>
        </pc:spChg>
        <pc:spChg chg="add del">
          <ac:chgData name="James Franklin" userId="cf915d05-507f-491f-b4a6-b2aa085ee4b1" providerId="ADAL" clId="{B0A9BD16-313A-4B87-86C7-D53C52C6EDF9}" dt="2021-10-08T10:44:56.969" v="11909" actId="478"/>
          <ac:spMkLst>
            <pc:docMk/>
            <pc:sldMk cId="3935838695" sldId="319"/>
            <ac:spMk id="13" creationId="{F6A29A7C-C62D-430C-A02C-24AFAB40090C}"/>
          </ac:spMkLst>
        </pc:spChg>
        <pc:spChg chg="add del">
          <ac:chgData name="James Franklin" userId="cf915d05-507f-491f-b4a6-b2aa085ee4b1" providerId="ADAL" clId="{B0A9BD16-313A-4B87-86C7-D53C52C6EDF9}" dt="2021-10-08T10:44:56.969" v="11909" actId="478"/>
          <ac:spMkLst>
            <pc:docMk/>
            <pc:sldMk cId="3935838695" sldId="319"/>
            <ac:spMk id="14" creationId="{A3152E56-10A1-44ED-A2DA-0038EC9D8714}"/>
          </ac:spMkLst>
        </pc:spChg>
        <pc:spChg chg="add del">
          <ac:chgData name="James Franklin" userId="cf915d05-507f-491f-b4a6-b2aa085ee4b1" providerId="ADAL" clId="{B0A9BD16-313A-4B87-86C7-D53C52C6EDF9}" dt="2021-10-08T10:44:56.969" v="11909" actId="478"/>
          <ac:spMkLst>
            <pc:docMk/>
            <pc:sldMk cId="3935838695" sldId="319"/>
            <ac:spMk id="15" creationId="{E0C26690-1756-465F-80F8-6E053E254BCD}"/>
          </ac:spMkLst>
        </pc:spChg>
        <pc:spChg chg="add del">
          <ac:chgData name="James Franklin" userId="cf915d05-507f-491f-b4a6-b2aa085ee4b1" providerId="ADAL" clId="{B0A9BD16-313A-4B87-86C7-D53C52C6EDF9}" dt="2021-10-08T10:44:56.969" v="11909"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10-08T10:44:52.896" v="1190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delSp modSp add mod ord">
        <pc:chgData name="James Franklin" userId="cf915d05-507f-491f-b4a6-b2aa085ee4b1" providerId="ADAL" clId="{B0A9BD16-313A-4B87-86C7-D53C52C6EDF9}" dt="2021-10-08T10:15:39.006" v="11903" actId="478"/>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del mod">
          <ac:chgData name="James Franklin" userId="cf915d05-507f-491f-b4a6-b2aa085ee4b1" providerId="ADAL" clId="{B0A9BD16-313A-4B87-86C7-D53C52C6EDF9}" dt="2021-10-08T10:15:39.006" v="11903" actId="478"/>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sldChg chg="addSp modSp new mod ord">
        <pc:chgData name="James Franklin" userId="cf915d05-507f-491f-b4a6-b2aa085ee4b1" providerId="ADAL" clId="{B0A9BD16-313A-4B87-86C7-D53C52C6EDF9}" dt="2021-09-30T11:20:23.799" v="11403" actId="20577"/>
        <pc:sldMkLst>
          <pc:docMk/>
          <pc:sldMk cId="1941564679" sldId="326"/>
        </pc:sldMkLst>
        <pc:spChg chg="mod">
          <ac:chgData name="James Franklin" userId="cf915d05-507f-491f-b4a6-b2aa085ee4b1" providerId="ADAL" clId="{B0A9BD16-313A-4B87-86C7-D53C52C6EDF9}" dt="2021-09-30T11:16:20.559" v="11098" actId="20577"/>
          <ac:spMkLst>
            <pc:docMk/>
            <pc:sldMk cId="1941564679" sldId="326"/>
            <ac:spMk id="2" creationId="{E737B20E-7BBD-4B34-BA58-430BD124BC76}"/>
          </ac:spMkLst>
        </pc:spChg>
        <pc:spChg chg="mod">
          <ac:chgData name="James Franklin" userId="cf915d05-507f-491f-b4a6-b2aa085ee4b1" providerId="ADAL" clId="{B0A9BD16-313A-4B87-86C7-D53C52C6EDF9}" dt="2021-09-30T11:20:23.799" v="11403" actId="20577"/>
          <ac:spMkLst>
            <pc:docMk/>
            <pc:sldMk cId="1941564679" sldId="326"/>
            <ac:spMk id="3" creationId="{5942F970-7AC0-4FD9-B8E5-CF6317CA515F}"/>
          </ac:spMkLst>
        </pc:spChg>
        <pc:picChg chg="add mod">
          <ac:chgData name="James Franklin" userId="cf915d05-507f-491f-b4a6-b2aa085ee4b1" providerId="ADAL" clId="{B0A9BD16-313A-4B87-86C7-D53C52C6EDF9}" dt="2021-09-30T11:20:07.558" v="11398" actId="1076"/>
          <ac:picMkLst>
            <pc:docMk/>
            <pc:sldMk cId="1941564679" sldId="326"/>
            <ac:picMk id="5" creationId="{730C7BFC-FB41-43E4-A30B-3AA22DEBB5E8}"/>
          </ac:picMkLst>
        </pc:picChg>
        <pc:picChg chg="add mod">
          <ac:chgData name="James Franklin" userId="cf915d05-507f-491f-b4a6-b2aa085ee4b1" providerId="ADAL" clId="{B0A9BD16-313A-4B87-86C7-D53C52C6EDF9}" dt="2021-09-30T11:20:11.877" v="11399" actId="732"/>
          <ac:picMkLst>
            <pc:docMk/>
            <pc:sldMk cId="1941564679" sldId="326"/>
            <ac:picMk id="1026" creationId="{EE698A6F-42DB-401B-93F9-3B540FB6AB70}"/>
          </ac:picMkLst>
        </pc:picChg>
      </pc:sldChg>
      <pc:sldChg chg="addSp delSp modSp new mod ord modClrScheme chgLayout">
        <pc:chgData name="James Franklin" userId="cf915d05-507f-491f-b4a6-b2aa085ee4b1" providerId="ADAL" clId="{B0A9BD16-313A-4B87-86C7-D53C52C6EDF9}" dt="2021-09-30T11:22:54.498" v="11789" actId="207"/>
        <pc:sldMkLst>
          <pc:docMk/>
          <pc:sldMk cId="2052926234" sldId="327"/>
        </pc:sldMkLst>
        <pc:spChg chg="del mod ord">
          <ac:chgData name="James Franklin" userId="cf915d05-507f-491f-b4a6-b2aa085ee4b1" providerId="ADAL" clId="{B0A9BD16-313A-4B87-86C7-D53C52C6EDF9}" dt="2021-09-30T11:18:12.197" v="11389" actId="700"/>
          <ac:spMkLst>
            <pc:docMk/>
            <pc:sldMk cId="2052926234" sldId="327"/>
            <ac:spMk id="2" creationId="{BCC77551-1062-4084-970C-74E3AF02BD87}"/>
          </ac:spMkLst>
        </pc:spChg>
        <pc:spChg chg="del mod ord">
          <ac:chgData name="James Franklin" userId="cf915d05-507f-491f-b4a6-b2aa085ee4b1" providerId="ADAL" clId="{B0A9BD16-313A-4B87-86C7-D53C52C6EDF9}" dt="2021-09-30T11:18:12.197" v="11389" actId="700"/>
          <ac:spMkLst>
            <pc:docMk/>
            <pc:sldMk cId="2052926234" sldId="327"/>
            <ac:spMk id="3" creationId="{C9CB7F61-8B13-4C91-AA28-186B1195EFFC}"/>
          </ac:spMkLst>
        </pc:spChg>
        <pc:spChg chg="add mod ord">
          <ac:chgData name="James Franklin" userId="cf915d05-507f-491f-b4a6-b2aa085ee4b1" providerId="ADAL" clId="{B0A9BD16-313A-4B87-86C7-D53C52C6EDF9}" dt="2021-09-30T11:20:32.272" v="11414" actId="20577"/>
          <ac:spMkLst>
            <pc:docMk/>
            <pc:sldMk cId="2052926234" sldId="327"/>
            <ac:spMk id="4" creationId="{0E687772-251A-4DF0-9367-B9CE822658EB}"/>
          </ac:spMkLst>
        </pc:spChg>
        <pc:spChg chg="add mod ord">
          <ac:chgData name="James Franklin" userId="cf915d05-507f-491f-b4a6-b2aa085ee4b1" providerId="ADAL" clId="{B0A9BD16-313A-4B87-86C7-D53C52C6EDF9}" dt="2021-09-30T11:22:54.498" v="11789" actId="207"/>
          <ac:spMkLst>
            <pc:docMk/>
            <pc:sldMk cId="2052926234" sldId="327"/>
            <ac:spMk id="5" creationId="{2AC1297E-FC5E-4502-A849-56E6812B5905}"/>
          </ac:spMkLst>
        </pc:spChg>
        <pc:spChg chg="add del mod">
          <ac:chgData name="James Franklin" userId="cf915d05-507f-491f-b4a6-b2aa085ee4b1" providerId="ADAL" clId="{B0A9BD16-313A-4B87-86C7-D53C52C6EDF9}" dt="2021-09-30T11:22:29.769" v="11713" actId="478"/>
          <ac:spMkLst>
            <pc:docMk/>
            <pc:sldMk cId="2052926234" sldId="327"/>
            <ac:spMk id="6" creationId="{8B8FEC05-F670-4C54-8FC8-D8587246F23C}"/>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C87C1048-F8F9-4475-8035-C455D39DE22F}"/>
    <pc:docChg chg="modSld">
      <pc:chgData name="Leonora Sheppard" userId="3688f6d8-1f97-408e-a4fe-cc859c551ddb" providerId="ADAL" clId="{C87C1048-F8F9-4475-8035-C455D39DE22F}" dt="2021-10-04T09:26:43.460" v="3" actId="20577"/>
      <pc:docMkLst>
        <pc:docMk/>
      </pc:docMkLst>
      <pc:sldChg chg="modSp mod">
        <pc:chgData name="Leonora Sheppard" userId="3688f6d8-1f97-408e-a4fe-cc859c551ddb" providerId="ADAL" clId="{C87C1048-F8F9-4475-8035-C455D39DE22F}" dt="2021-10-04T09:08:40.184" v="1" actId="20577"/>
        <pc:sldMkLst>
          <pc:docMk/>
          <pc:sldMk cId="1094278058" sldId="297"/>
        </pc:sldMkLst>
        <pc:spChg chg="mod">
          <ac:chgData name="Leonora Sheppard" userId="3688f6d8-1f97-408e-a4fe-cc859c551ddb" providerId="ADAL" clId="{C87C1048-F8F9-4475-8035-C455D39DE22F}" dt="2021-10-04T09:08:40.184" v="1" actId="20577"/>
          <ac:spMkLst>
            <pc:docMk/>
            <pc:sldMk cId="1094278058" sldId="297"/>
            <ac:spMk id="5" creationId="{ED7AFAC2-C25E-48A4-86B6-162AF6B61DE7}"/>
          </ac:spMkLst>
        </pc:spChg>
      </pc:sldChg>
      <pc:sldChg chg="modSp mod">
        <pc:chgData name="Leonora Sheppard" userId="3688f6d8-1f97-408e-a4fe-cc859c551ddb" providerId="ADAL" clId="{C87C1048-F8F9-4475-8035-C455D39DE22F}" dt="2021-10-04T09:26:43.460" v="3" actId="20577"/>
        <pc:sldMkLst>
          <pc:docMk/>
          <pc:sldMk cId="2918225570" sldId="308"/>
        </pc:sldMkLst>
        <pc:spChg chg="mod">
          <ac:chgData name="Leonora Sheppard" userId="3688f6d8-1f97-408e-a4fe-cc859c551ddb" providerId="ADAL" clId="{C87C1048-F8F9-4475-8035-C455D39DE22F}" dt="2021-10-04T09:26:43.460" v="3" actId="20577"/>
          <ac:spMkLst>
            <pc:docMk/>
            <pc:sldMk cId="2918225570" sldId="308"/>
            <ac:spMk id="3" creationId="{6A5E715C-5692-4138-BE67-8C75FE95C21D}"/>
          </ac:spMkLst>
        </pc:spChg>
      </pc:sldChg>
    </pc:docChg>
  </pc:docChgLst>
  <pc:docChgLst>
    <pc:chgData name="Mike Bloys" userId="1248c4d8-7b2b-4b32-b8bd-163ae845f9bb" providerId="ADAL" clId="{40C19969-CFDA-40A9-B73C-FDCB20AFDDBC}"/>
    <pc:docChg chg="undo redo custSel addSld delSld modSld modMainMaster">
      <pc:chgData name="Mike Bloys" userId="1248c4d8-7b2b-4b32-b8bd-163ae845f9bb" providerId="ADAL" clId="{40C19969-CFDA-40A9-B73C-FDCB20AFDDBC}" dt="2021-10-06T10:45:05.537" v="817" actId="478"/>
      <pc:docMkLst>
        <pc:docMk/>
      </pc:docMkLst>
      <pc:sldChg chg="addSp delSp modSp mod chgLayout">
        <pc:chgData name="Mike Bloys" userId="1248c4d8-7b2b-4b32-b8bd-163ae845f9bb" providerId="ADAL" clId="{40C19969-CFDA-40A9-B73C-FDCB20AFDDBC}" dt="2021-10-04T14:11:53.643" v="65" actId="21"/>
        <pc:sldMkLst>
          <pc:docMk/>
          <pc:sldMk cId="644322881" sldId="261"/>
        </pc:sldMkLst>
        <pc:spChg chg="add del mod">
          <ac:chgData name="Mike Bloys" userId="1248c4d8-7b2b-4b32-b8bd-163ae845f9bb" providerId="ADAL" clId="{40C19969-CFDA-40A9-B73C-FDCB20AFDDBC}" dt="2021-10-04T14:11:43.153" v="62" actId="6264"/>
          <ac:spMkLst>
            <pc:docMk/>
            <pc:sldMk cId="644322881" sldId="261"/>
            <ac:spMk id="2" creationId="{140FED30-2364-454C-9652-AE014B9B4A83}"/>
          </ac:spMkLst>
        </pc:spChg>
        <pc:spChg chg="mod ord">
          <ac:chgData name="Mike Bloys" userId="1248c4d8-7b2b-4b32-b8bd-163ae845f9bb" providerId="ADAL" clId="{40C19969-CFDA-40A9-B73C-FDCB20AFDDBC}" dt="2021-10-04T14:11:43.153" v="62" actId="6264"/>
          <ac:spMkLst>
            <pc:docMk/>
            <pc:sldMk cId="644322881" sldId="261"/>
            <ac:spMk id="3" creationId="{00000000-0000-0000-0000-000000000000}"/>
          </ac:spMkLst>
        </pc:spChg>
        <pc:spChg chg="mod ord">
          <ac:chgData name="Mike Bloys" userId="1248c4d8-7b2b-4b32-b8bd-163ae845f9bb" providerId="ADAL" clId="{40C19969-CFDA-40A9-B73C-FDCB20AFDDBC}" dt="2021-10-04T14:11:43.153" v="62" actId="6264"/>
          <ac:spMkLst>
            <pc:docMk/>
            <pc:sldMk cId="644322881" sldId="261"/>
            <ac:spMk id="4" creationId="{00000000-0000-0000-0000-000000000000}"/>
          </ac:spMkLst>
        </pc:spChg>
        <pc:spChg chg="add del mod">
          <ac:chgData name="Mike Bloys" userId="1248c4d8-7b2b-4b32-b8bd-163ae845f9bb" providerId="ADAL" clId="{40C19969-CFDA-40A9-B73C-FDCB20AFDDBC}" dt="2021-10-04T14:11:43.153" v="62" actId="6264"/>
          <ac:spMkLst>
            <pc:docMk/>
            <pc:sldMk cId="644322881" sldId="261"/>
            <ac:spMk id="5" creationId="{0DAC3331-BB19-436A-B999-02A431149CCF}"/>
          </ac:spMkLst>
        </pc:spChg>
        <pc:spChg chg="add del mod">
          <ac:chgData name="Mike Bloys" userId="1248c4d8-7b2b-4b32-b8bd-163ae845f9bb" providerId="ADAL" clId="{40C19969-CFDA-40A9-B73C-FDCB20AFDDBC}" dt="2021-10-04T14:11:53.643" v="65" actId="21"/>
          <ac:spMkLst>
            <pc:docMk/>
            <pc:sldMk cId="644322881" sldId="261"/>
            <ac:spMk id="6" creationId="{E68E1F5A-05F2-4154-8DEB-2F212C75766F}"/>
          </ac:spMkLst>
        </pc:spChg>
      </pc:sldChg>
      <pc:sldChg chg="addSp delSp modSp mod">
        <pc:chgData name="Mike Bloys" userId="1248c4d8-7b2b-4b32-b8bd-163ae845f9bb" providerId="ADAL" clId="{40C19969-CFDA-40A9-B73C-FDCB20AFDDBC}" dt="2021-10-04T15:12:28.234" v="142"/>
        <pc:sldMkLst>
          <pc:docMk/>
          <pc:sldMk cId="783733377" sldId="267"/>
        </pc:sldMkLst>
        <pc:grpChg chg="add del">
          <ac:chgData name="Mike Bloys" userId="1248c4d8-7b2b-4b32-b8bd-163ae845f9bb" providerId="ADAL" clId="{40C19969-CFDA-40A9-B73C-FDCB20AFDDBC}" dt="2021-10-04T15:12:27.949" v="141" actId="478"/>
          <ac:grpSpMkLst>
            <pc:docMk/>
            <pc:sldMk cId="783733377" sldId="267"/>
            <ac:grpSpMk id="6" creationId="{55EF4A6D-72D8-40E6-83F8-9646FCAB7FD6}"/>
          </ac:grpSpMkLst>
        </pc:grpChg>
        <pc:picChg chg="add del mod">
          <ac:chgData name="Mike Bloys" userId="1248c4d8-7b2b-4b32-b8bd-163ae845f9bb" providerId="ADAL" clId="{40C19969-CFDA-40A9-B73C-FDCB20AFDDBC}" dt="2021-10-04T15:12:15.963" v="136"/>
          <ac:picMkLst>
            <pc:docMk/>
            <pc:sldMk cId="783733377" sldId="267"/>
            <ac:picMk id="20" creationId="{1B36F231-A400-4031-B320-9C5C640ABDA7}"/>
          </ac:picMkLst>
        </pc:picChg>
        <pc:picChg chg="add del mod">
          <ac:chgData name="Mike Bloys" userId="1248c4d8-7b2b-4b32-b8bd-163ae845f9bb" providerId="ADAL" clId="{40C19969-CFDA-40A9-B73C-FDCB20AFDDBC}" dt="2021-10-04T15:12:28.234" v="142"/>
          <ac:picMkLst>
            <pc:docMk/>
            <pc:sldMk cId="783733377" sldId="267"/>
            <ac:picMk id="21" creationId="{F806052A-48DD-4245-90E6-72CA8539B515}"/>
          </ac:picMkLst>
        </pc:picChg>
      </pc:sldChg>
      <pc:sldChg chg="addSp delSp modSp mod">
        <pc:chgData name="Mike Bloys" userId="1248c4d8-7b2b-4b32-b8bd-163ae845f9bb" providerId="ADAL" clId="{40C19969-CFDA-40A9-B73C-FDCB20AFDDBC}" dt="2021-10-04T15:19:47.436" v="154" actId="478"/>
        <pc:sldMkLst>
          <pc:docMk/>
          <pc:sldMk cId="2933400856" sldId="268"/>
        </pc:sldMkLst>
        <pc:grpChg chg="del">
          <ac:chgData name="Mike Bloys" userId="1248c4d8-7b2b-4b32-b8bd-163ae845f9bb" providerId="ADAL" clId="{40C19969-CFDA-40A9-B73C-FDCB20AFDDBC}" dt="2021-10-04T15:12:39.018" v="143" actId="478"/>
          <ac:grpSpMkLst>
            <pc:docMk/>
            <pc:sldMk cId="2933400856" sldId="268"/>
            <ac:grpSpMk id="6" creationId="{947F4FEA-9B6D-40E8-8F0A-A7D5079457AD}"/>
          </ac:grpSpMkLst>
        </pc:grpChg>
        <pc:picChg chg="del">
          <ac:chgData name="Mike Bloys" userId="1248c4d8-7b2b-4b32-b8bd-163ae845f9bb" providerId="ADAL" clId="{40C19969-CFDA-40A9-B73C-FDCB20AFDDBC}" dt="2021-10-04T15:19:47.436" v="154" actId="478"/>
          <ac:picMkLst>
            <pc:docMk/>
            <pc:sldMk cId="2933400856" sldId="268"/>
            <ac:picMk id="5" creationId="{21FC1F63-4682-440E-88E3-AC031EAF1E87}"/>
          </ac:picMkLst>
        </pc:picChg>
        <pc:picChg chg="add mod ord modCrop">
          <ac:chgData name="Mike Bloys" userId="1248c4d8-7b2b-4b32-b8bd-163ae845f9bb" providerId="ADAL" clId="{40C19969-CFDA-40A9-B73C-FDCB20AFDDBC}" dt="2021-10-04T15:18:27.520" v="152" actId="167"/>
          <ac:picMkLst>
            <pc:docMk/>
            <pc:sldMk cId="2933400856" sldId="268"/>
            <ac:picMk id="7" creationId="{EEF63DF8-5CA8-43ED-88C0-E301095F0703}"/>
          </ac:picMkLst>
        </pc:picChg>
        <pc:picChg chg="add mod">
          <ac:chgData name="Mike Bloys" userId="1248c4d8-7b2b-4b32-b8bd-163ae845f9bb" providerId="ADAL" clId="{40C19969-CFDA-40A9-B73C-FDCB20AFDDBC}" dt="2021-10-04T15:12:39.440" v="144"/>
          <ac:picMkLst>
            <pc:docMk/>
            <pc:sldMk cId="2933400856" sldId="268"/>
            <ac:picMk id="22" creationId="{62053A5F-C7D8-4D95-B0C9-F577FDD5D699}"/>
          </ac:picMkLst>
        </pc:picChg>
        <pc:picChg chg="del">
          <ac:chgData name="Mike Bloys" userId="1248c4d8-7b2b-4b32-b8bd-163ae845f9bb" providerId="ADAL" clId="{40C19969-CFDA-40A9-B73C-FDCB20AFDDBC}" dt="2021-10-04T15:18:29.214" v="153" actId="478"/>
          <ac:picMkLst>
            <pc:docMk/>
            <pc:sldMk cId="2933400856" sldId="268"/>
            <ac:picMk id="16386" creationId="{4900BC12-2C63-4C6C-AB67-B929CDB7F583}"/>
          </ac:picMkLst>
        </pc:picChg>
      </pc:sldChg>
      <pc:sldChg chg="delSp modSp mod modClrScheme chgLayout">
        <pc:chgData name="Mike Bloys" userId="1248c4d8-7b2b-4b32-b8bd-163ae845f9bb" providerId="ADAL" clId="{40C19969-CFDA-40A9-B73C-FDCB20AFDDBC}" dt="2021-10-05T10:15:51.866" v="807" actId="700"/>
        <pc:sldMkLst>
          <pc:docMk/>
          <pc:sldMk cId="1163376756" sldId="279"/>
        </pc:sldMkLst>
        <pc:spChg chg="mod ord">
          <ac:chgData name="Mike Bloys" userId="1248c4d8-7b2b-4b32-b8bd-163ae845f9bb" providerId="ADAL" clId="{40C19969-CFDA-40A9-B73C-FDCB20AFDDBC}" dt="2021-10-05T10:15:51.866" v="807" actId="700"/>
          <ac:spMkLst>
            <pc:docMk/>
            <pc:sldMk cId="1163376756" sldId="279"/>
            <ac:spMk id="2" creationId="{AD786093-3FE8-40B8-8AFD-27D4437CF745}"/>
          </ac:spMkLst>
        </pc:spChg>
        <pc:spChg chg="mod ord">
          <ac:chgData name="Mike Bloys" userId="1248c4d8-7b2b-4b32-b8bd-163ae845f9bb" providerId="ADAL" clId="{40C19969-CFDA-40A9-B73C-FDCB20AFDDBC}" dt="2021-10-05T10:15:51.866" v="807" actId="700"/>
          <ac:spMkLst>
            <pc:docMk/>
            <pc:sldMk cId="1163376756" sldId="279"/>
            <ac:spMk id="3" creationId="{3711B6A0-A313-4146-82C1-B5032641EC60}"/>
          </ac:spMkLst>
        </pc:spChg>
        <pc:grpChg chg="del">
          <ac:chgData name="Mike Bloys" userId="1248c4d8-7b2b-4b32-b8bd-163ae845f9bb" providerId="ADAL" clId="{40C19969-CFDA-40A9-B73C-FDCB20AFDDBC}" dt="2021-10-04T15:20:10.906" v="155" actId="478"/>
          <ac:grpSpMkLst>
            <pc:docMk/>
            <pc:sldMk cId="1163376756" sldId="279"/>
            <ac:grpSpMk id="4" creationId="{DA966701-CB16-4DC7-8781-321930BA323F}"/>
          </ac:grpSpMkLst>
        </pc:grpChg>
      </pc:sldChg>
      <pc:sldChg chg="addSp delSp modSp mod">
        <pc:chgData name="Mike Bloys" userId="1248c4d8-7b2b-4b32-b8bd-163ae845f9bb" providerId="ADAL" clId="{40C19969-CFDA-40A9-B73C-FDCB20AFDDBC}" dt="2021-10-06T10:45:05.537" v="817" actId="478"/>
        <pc:sldMkLst>
          <pc:docMk/>
          <pc:sldMk cId="1743664146" sldId="296"/>
        </pc:sldMkLst>
        <pc:picChg chg="add del mod">
          <ac:chgData name="Mike Bloys" userId="1248c4d8-7b2b-4b32-b8bd-163ae845f9bb" providerId="ADAL" clId="{40C19969-CFDA-40A9-B73C-FDCB20AFDDBC}" dt="2021-10-06T10:42:31.733" v="810" actId="21"/>
          <ac:picMkLst>
            <pc:docMk/>
            <pc:sldMk cId="1743664146" sldId="296"/>
            <ac:picMk id="5" creationId="{7F9C09E0-7DB3-4ABC-BCA1-F15340ADA0B0}"/>
          </ac:picMkLst>
        </pc:picChg>
        <pc:picChg chg="del">
          <ac:chgData name="Mike Bloys" userId="1248c4d8-7b2b-4b32-b8bd-163ae845f9bb" providerId="ADAL" clId="{40C19969-CFDA-40A9-B73C-FDCB20AFDDBC}" dt="2021-10-06T10:45:03.776" v="816" actId="478"/>
          <ac:picMkLst>
            <pc:docMk/>
            <pc:sldMk cId="1743664146" sldId="296"/>
            <ac:picMk id="7" creationId="{3E5D6270-7757-4432-A56F-63FC567648ED}"/>
          </ac:picMkLst>
        </pc:picChg>
        <pc:picChg chg="add mod ord">
          <ac:chgData name="Mike Bloys" userId="1248c4d8-7b2b-4b32-b8bd-163ae845f9bb" providerId="ADAL" clId="{40C19969-CFDA-40A9-B73C-FDCB20AFDDBC}" dt="2021-10-06T10:42:51.431" v="815" actId="167"/>
          <ac:picMkLst>
            <pc:docMk/>
            <pc:sldMk cId="1743664146" sldId="296"/>
            <ac:picMk id="9" creationId="{E1076D42-F14B-4C57-8B18-AEBD29247F12}"/>
          </ac:picMkLst>
        </pc:picChg>
        <pc:picChg chg="del">
          <ac:chgData name="Mike Bloys" userId="1248c4d8-7b2b-4b32-b8bd-163ae845f9bb" providerId="ADAL" clId="{40C19969-CFDA-40A9-B73C-FDCB20AFDDBC}" dt="2021-10-06T10:45:05.537" v="817" actId="478"/>
          <ac:picMkLst>
            <pc:docMk/>
            <pc:sldMk cId="1743664146" sldId="296"/>
            <ac:picMk id="1028" creationId="{348AA713-BA61-4D89-BE7A-30C34DDEBF7F}"/>
          </ac:picMkLst>
        </pc:picChg>
      </pc:sldChg>
      <pc:sldChg chg="addSp delSp modSp mod">
        <pc:chgData name="Mike Bloys" userId="1248c4d8-7b2b-4b32-b8bd-163ae845f9bb" providerId="ADAL" clId="{40C19969-CFDA-40A9-B73C-FDCB20AFDDBC}" dt="2021-10-04T15:05:33.130" v="107" actId="478"/>
        <pc:sldMkLst>
          <pc:docMk/>
          <pc:sldMk cId="2556417252" sldId="298"/>
        </pc:sldMkLst>
        <pc:grpChg chg="mod">
          <ac:chgData name="Mike Bloys" userId="1248c4d8-7b2b-4b32-b8bd-163ae845f9bb" providerId="ADAL" clId="{40C19969-CFDA-40A9-B73C-FDCB20AFDDBC}" dt="2021-10-04T14:57:21.576" v="84" actId="1076"/>
          <ac:grpSpMkLst>
            <pc:docMk/>
            <pc:sldMk cId="2556417252" sldId="298"/>
            <ac:grpSpMk id="35" creationId="{19A1D759-B5C2-4848-9803-4F47EBAFDEDF}"/>
          </ac:grpSpMkLst>
        </pc:grpChg>
        <pc:picChg chg="add mod ord modCrop">
          <ac:chgData name="Mike Bloys" userId="1248c4d8-7b2b-4b32-b8bd-163ae845f9bb" providerId="ADAL" clId="{40C19969-CFDA-40A9-B73C-FDCB20AFDDBC}" dt="2021-10-04T14:56:31.698" v="75" actId="167"/>
          <ac:picMkLst>
            <pc:docMk/>
            <pc:sldMk cId="2556417252" sldId="298"/>
            <ac:picMk id="5" creationId="{73F21819-293E-45E3-AE05-43E8DBA9B362}"/>
          </ac:picMkLst>
        </pc:picChg>
        <pc:picChg chg="add mod ord">
          <ac:chgData name="Mike Bloys" userId="1248c4d8-7b2b-4b32-b8bd-163ae845f9bb" providerId="ADAL" clId="{40C19969-CFDA-40A9-B73C-FDCB20AFDDBC}" dt="2021-10-04T15:05:31.204" v="106" actId="555"/>
          <ac:picMkLst>
            <pc:docMk/>
            <pc:sldMk cId="2556417252" sldId="298"/>
            <ac:picMk id="7" creationId="{67EE242E-E5E3-4373-B14C-4DA5E9E34607}"/>
          </ac:picMkLst>
        </pc:picChg>
        <pc:picChg chg="del">
          <ac:chgData name="Mike Bloys" userId="1248c4d8-7b2b-4b32-b8bd-163ae845f9bb" providerId="ADAL" clId="{40C19969-CFDA-40A9-B73C-FDCB20AFDDBC}" dt="2021-10-04T14:57:16.652" v="83" actId="478"/>
          <ac:picMkLst>
            <pc:docMk/>
            <pc:sldMk cId="2556417252" sldId="298"/>
            <ac:picMk id="14" creationId="{85F7E273-897E-411C-BBF2-D787B3CE9482}"/>
          </ac:picMkLst>
        </pc:picChg>
        <pc:picChg chg="del">
          <ac:chgData name="Mike Bloys" userId="1248c4d8-7b2b-4b32-b8bd-163ae845f9bb" providerId="ADAL" clId="{40C19969-CFDA-40A9-B73C-FDCB20AFDDBC}" dt="2021-10-04T14:57:16.652" v="83" actId="478"/>
          <ac:picMkLst>
            <pc:docMk/>
            <pc:sldMk cId="2556417252" sldId="298"/>
            <ac:picMk id="18" creationId="{54D2210D-F3C6-468E-B2DD-30931D97B2B0}"/>
          </ac:picMkLst>
        </pc:picChg>
        <pc:picChg chg="del">
          <ac:chgData name="Mike Bloys" userId="1248c4d8-7b2b-4b32-b8bd-163ae845f9bb" providerId="ADAL" clId="{40C19969-CFDA-40A9-B73C-FDCB20AFDDBC}" dt="2021-10-04T14:57:16.652" v="83" actId="478"/>
          <ac:picMkLst>
            <pc:docMk/>
            <pc:sldMk cId="2556417252" sldId="298"/>
            <ac:picMk id="20" creationId="{94A4ADD2-5E91-49BB-B690-A220EE528FF1}"/>
          </ac:picMkLst>
        </pc:picChg>
        <pc:picChg chg="del mod">
          <ac:chgData name="Mike Bloys" userId="1248c4d8-7b2b-4b32-b8bd-163ae845f9bb" providerId="ADAL" clId="{40C19969-CFDA-40A9-B73C-FDCB20AFDDBC}" dt="2021-10-04T14:57:16.652" v="83" actId="478"/>
          <ac:picMkLst>
            <pc:docMk/>
            <pc:sldMk cId="2556417252" sldId="298"/>
            <ac:picMk id="24" creationId="{40D8AFDC-DE29-4074-86BC-5DED94D13D21}"/>
          </ac:picMkLst>
        </pc:picChg>
        <pc:picChg chg="add del mod">
          <ac:chgData name="Mike Bloys" userId="1248c4d8-7b2b-4b32-b8bd-163ae845f9bb" providerId="ADAL" clId="{40C19969-CFDA-40A9-B73C-FDCB20AFDDBC}" dt="2021-10-04T15:05:33.130" v="107" actId="478"/>
          <ac:picMkLst>
            <pc:docMk/>
            <pc:sldMk cId="2556417252" sldId="298"/>
            <ac:picMk id="29" creationId="{5BFAB4E2-5443-4E93-9762-67FD122A9529}"/>
          </ac:picMkLst>
        </pc:picChg>
        <pc:picChg chg="del">
          <ac:chgData name="Mike Bloys" userId="1248c4d8-7b2b-4b32-b8bd-163ae845f9bb" providerId="ADAL" clId="{40C19969-CFDA-40A9-B73C-FDCB20AFDDBC}" dt="2021-10-04T14:57:16.652" v="83" actId="478"/>
          <ac:picMkLst>
            <pc:docMk/>
            <pc:sldMk cId="2556417252" sldId="298"/>
            <ac:picMk id="33" creationId="{F9F856FC-BCF2-46C5-AEA9-B00A0BE78D4C}"/>
          </ac:picMkLst>
        </pc:picChg>
        <pc:picChg chg="del">
          <ac:chgData name="Mike Bloys" userId="1248c4d8-7b2b-4b32-b8bd-163ae845f9bb" providerId="ADAL" clId="{40C19969-CFDA-40A9-B73C-FDCB20AFDDBC}" dt="2021-10-04T14:56:34.184" v="76" actId="478"/>
          <ac:picMkLst>
            <pc:docMk/>
            <pc:sldMk cId="2556417252" sldId="298"/>
            <ac:picMk id="2054" creationId="{A75A3011-1ABF-4E92-B653-FEFB7685AEFF}"/>
          </ac:picMkLst>
        </pc:picChg>
      </pc:sldChg>
      <pc:sldChg chg="addSp delSp modSp mod">
        <pc:chgData name="Mike Bloys" userId="1248c4d8-7b2b-4b32-b8bd-163ae845f9bb" providerId="ADAL" clId="{40C19969-CFDA-40A9-B73C-FDCB20AFDDBC}" dt="2021-10-04T15:44:38.402" v="180" actId="20577"/>
        <pc:sldMkLst>
          <pc:docMk/>
          <pc:sldMk cId="3867217196" sldId="299"/>
        </pc:sldMkLst>
        <pc:spChg chg="mod">
          <ac:chgData name="Mike Bloys" userId="1248c4d8-7b2b-4b32-b8bd-163ae845f9bb" providerId="ADAL" clId="{40C19969-CFDA-40A9-B73C-FDCB20AFDDBC}" dt="2021-10-04T15:44:38.402" v="180" actId="20577"/>
          <ac:spMkLst>
            <pc:docMk/>
            <pc:sldMk cId="3867217196" sldId="299"/>
            <ac:spMk id="3" creationId="{6A5E715C-5692-4138-BE67-8C75FE95C21D}"/>
          </ac:spMkLst>
        </pc:spChg>
        <pc:grpChg chg="del">
          <ac:chgData name="Mike Bloys" userId="1248c4d8-7b2b-4b32-b8bd-163ae845f9bb" providerId="ADAL" clId="{40C19969-CFDA-40A9-B73C-FDCB20AFDDBC}" dt="2021-10-04T15:44:29.534" v="177" actId="478"/>
          <ac:grpSpMkLst>
            <pc:docMk/>
            <pc:sldMk cId="3867217196" sldId="299"/>
            <ac:grpSpMk id="5" creationId="{5A0C9F0D-5A6A-4A81-8A4A-E19BF794F247}"/>
          </ac:grpSpMkLst>
        </pc:grpChg>
        <pc:picChg chg="add mod">
          <ac:chgData name="Mike Bloys" userId="1248c4d8-7b2b-4b32-b8bd-163ae845f9bb" providerId="ADAL" clId="{40C19969-CFDA-40A9-B73C-FDCB20AFDDBC}" dt="2021-10-04T15:44:33.542" v="178"/>
          <ac:picMkLst>
            <pc:docMk/>
            <pc:sldMk cId="3867217196" sldId="299"/>
            <ac:picMk id="19" creationId="{AA121692-3E4C-4A07-9D62-B5BE283726BC}"/>
          </ac:picMkLst>
        </pc:picChg>
      </pc:sldChg>
      <pc:sldChg chg="addSp delSp modSp mod">
        <pc:chgData name="Mike Bloys" userId="1248c4d8-7b2b-4b32-b8bd-163ae845f9bb" providerId="ADAL" clId="{40C19969-CFDA-40A9-B73C-FDCB20AFDDBC}" dt="2021-10-05T08:14:40.654" v="360" actId="2085"/>
        <pc:sldMkLst>
          <pc:docMk/>
          <pc:sldMk cId="873660949" sldId="300"/>
        </pc:sldMkLst>
        <pc:spChg chg="mod">
          <ac:chgData name="Mike Bloys" userId="1248c4d8-7b2b-4b32-b8bd-163ae845f9bb" providerId="ADAL" clId="{40C19969-CFDA-40A9-B73C-FDCB20AFDDBC}" dt="2021-10-05T08:14:40.654" v="360" actId="2085"/>
          <ac:spMkLst>
            <pc:docMk/>
            <pc:sldMk cId="873660949" sldId="300"/>
            <ac:spMk id="18" creationId="{1A540262-6398-4F3C-9821-57AFEDC790F7}"/>
          </ac:spMkLst>
        </pc:spChg>
        <pc:spChg chg="mod">
          <ac:chgData name="Mike Bloys" userId="1248c4d8-7b2b-4b32-b8bd-163ae845f9bb" providerId="ADAL" clId="{40C19969-CFDA-40A9-B73C-FDCB20AFDDBC}" dt="2021-10-05T08:14:40.654" v="360" actId="2085"/>
          <ac:spMkLst>
            <pc:docMk/>
            <pc:sldMk cId="873660949" sldId="300"/>
            <ac:spMk id="19" creationId="{A00DD281-C927-4208-8A75-2BF46DEC8E8A}"/>
          </ac:spMkLst>
        </pc:spChg>
        <pc:spChg chg="mod">
          <ac:chgData name="Mike Bloys" userId="1248c4d8-7b2b-4b32-b8bd-163ae845f9bb" providerId="ADAL" clId="{40C19969-CFDA-40A9-B73C-FDCB20AFDDBC}" dt="2021-10-05T08:14:40.654" v="360" actId="2085"/>
          <ac:spMkLst>
            <pc:docMk/>
            <pc:sldMk cId="873660949" sldId="300"/>
            <ac:spMk id="20" creationId="{04D9B053-53C9-4542-95C9-39F22225BA1A}"/>
          </ac:spMkLst>
        </pc:spChg>
        <pc:spChg chg="mod">
          <ac:chgData name="Mike Bloys" userId="1248c4d8-7b2b-4b32-b8bd-163ae845f9bb" providerId="ADAL" clId="{40C19969-CFDA-40A9-B73C-FDCB20AFDDBC}" dt="2021-10-05T08:14:40.654" v="360" actId="2085"/>
          <ac:spMkLst>
            <pc:docMk/>
            <pc:sldMk cId="873660949" sldId="300"/>
            <ac:spMk id="21" creationId="{389152C8-BB3A-4EDA-B0EA-CCA3DA5E246D}"/>
          </ac:spMkLst>
        </pc:spChg>
        <pc:spChg chg="mod">
          <ac:chgData name="Mike Bloys" userId="1248c4d8-7b2b-4b32-b8bd-163ae845f9bb" providerId="ADAL" clId="{40C19969-CFDA-40A9-B73C-FDCB20AFDDBC}" dt="2021-10-05T08:14:40.654" v="360" actId="2085"/>
          <ac:spMkLst>
            <pc:docMk/>
            <pc:sldMk cId="873660949" sldId="300"/>
            <ac:spMk id="22" creationId="{6A37311E-298F-4A75-97F1-A20CB08299B5}"/>
          </ac:spMkLst>
        </pc:spChg>
        <pc:spChg chg="mod">
          <ac:chgData name="Mike Bloys" userId="1248c4d8-7b2b-4b32-b8bd-163ae845f9bb" providerId="ADAL" clId="{40C19969-CFDA-40A9-B73C-FDCB20AFDDBC}" dt="2021-10-05T08:14:40.654" v="360" actId="2085"/>
          <ac:spMkLst>
            <pc:docMk/>
            <pc:sldMk cId="873660949" sldId="300"/>
            <ac:spMk id="23" creationId="{E34E9C56-074E-428B-BA42-CF08609D81C3}"/>
          </ac:spMkLst>
        </pc:spChg>
        <pc:spChg chg="mod">
          <ac:chgData name="Mike Bloys" userId="1248c4d8-7b2b-4b32-b8bd-163ae845f9bb" providerId="ADAL" clId="{40C19969-CFDA-40A9-B73C-FDCB20AFDDBC}" dt="2021-10-05T08:14:40.654" v="360" actId="2085"/>
          <ac:spMkLst>
            <pc:docMk/>
            <pc:sldMk cId="873660949" sldId="300"/>
            <ac:spMk id="24" creationId="{25B967D9-788B-48FB-A1F0-9F56C7D60465}"/>
          </ac:spMkLst>
        </pc:spChg>
        <pc:spChg chg="mod">
          <ac:chgData name="Mike Bloys" userId="1248c4d8-7b2b-4b32-b8bd-163ae845f9bb" providerId="ADAL" clId="{40C19969-CFDA-40A9-B73C-FDCB20AFDDBC}" dt="2021-10-05T08:14:40.654" v="360" actId="2085"/>
          <ac:spMkLst>
            <pc:docMk/>
            <pc:sldMk cId="873660949" sldId="300"/>
            <ac:spMk id="25" creationId="{BF941201-9C80-41D0-B9E7-DA2BB08952DB}"/>
          </ac:spMkLst>
        </pc:spChg>
        <pc:spChg chg="mod">
          <ac:chgData name="Mike Bloys" userId="1248c4d8-7b2b-4b32-b8bd-163ae845f9bb" providerId="ADAL" clId="{40C19969-CFDA-40A9-B73C-FDCB20AFDDBC}" dt="2021-10-05T08:14:40.654" v="360" actId="2085"/>
          <ac:spMkLst>
            <pc:docMk/>
            <pc:sldMk cId="873660949" sldId="300"/>
            <ac:spMk id="26" creationId="{0665E7E5-9A5A-4097-8CE7-7836BDB44223}"/>
          </ac:spMkLst>
        </pc:spChg>
        <pc:spChg chg="mod">
          <ac:chgData name="Mike Bloys" userId="1248c4d8-7b2b-4b32-b8bd-163ae845f9bb" providerId="ADAL" clId="{40C19969-CFDA-40A9-B73C-FDCB20AFDDBC}" dt="2021-10-05T08:14:40.654" v="360" actId="2085"/>
          <ac:spMkLst>
            <pc:docMk/>
            <pc:sldMk cId="873660949" sldId="300"/>
            <ac:spMk id="27" creationId="{C7B89421-A9EA-4C98-9D61-1660D065341C}"/>
          </ac:spMkLst>
        </pc:spChg>
        <pc:spChg chg="mod">
          <ac:chgData name="Mike Bloys" userId="1248c4d8-7b2b-4b32-b8bd-163ae845f9bb" providerId="ADAL" clId="{40C19969-CFDA-40A9-B73C-FDCB20AFDDBC}" dt="2021-10-05T08:14:40.654" v="360" actId="2085"/>
          <ac:spMkLst>
            <pc:docMk/>
            <pc:sldMk cId="873660949" sldId="300"/>
            <ac:spMk id="28" creationId="{FC39A1B5-9173-4BE1-B544-8F2601CBCB51}"/>
          </ac:spMkLst>
        </pc:spChg>
        <pc:grpChg chg="del">
          <ac:chgData name="Mike Bloys" userId="1248c4d8-7b2b-4b32-b8bd-163ae845f9bb" providerId="ADAL" clId="{40C19969-CFDA-40A9-B73C-FDCB20AFDDBC}" dt="2021-10-05T08:13:38.748" v="356" actId="478"/>
          <ac:grpSpMkLst>
            <pc:docMk/>
            <pc:sldMk cId="873660949" sldId="300"/>
            <ac:grpSpMk id="4" creationId="{E3407618-4D66-415B-9CA4-CFC0506061BB}"/>
          </ac:grpSpMkLst>
        </pc:grpChg>
        <pc:picChg chg="add mod">
          <ac:chgData name="Mike Bloys" userId="1248c4d8-7b2b-4b32-b8bd-163ae845f9bb" providerId="ADAL" clId="{40C19969-CFDA-40A9-B73C-FDCB20AFDDBC}" dt="2021-10-05T08:14:21.601" v="358" actId="14826"/>
          <ac:picMkLst>
            <pc:docMk/>
            <pc:sldMk cId="873660949" sldId="300"/>
            <ac:picMk id="29" creationId="{08BE9B27-6D2F-4565-8854-A71FB5751E75}"/>
          </ac:picMkLst>
        </pc:picChg>
      </pc:sldChg>
      <pc:sldChg chg="addSp delSp modSp mod">
        <pc:chgData name="Mike Bloys" userId="1248c4d8-7b2b-4b32-b8bd-163ae845f9bb" providerId="ADAL" clId="{40C19969-CFDA-40A9-B73C-FDCB20AFDDBC}" dt="2021-10-04T15:05:22.624" v="104"/>
        <pc:sldMkLst>
          <pc:docMk/>
          <pc:sldMk cId="1774622974" sldId="301"/>
        </pc:sldMkLst>
        <pc:spChg chg="mod">
          <ac:chgData name="Mike Bloys" userId="1248c4d8-7b2b-4b32-b8bd-163ae845f9bb" providerId="ADAL" clId="{40C19969-CFDA-40A9-B73C-FDCB20AFDDBC}" dt="2021-10-04T15:01:04.697" v="86" actId="1076"/>
          <ac:spMkLst>
            <pc:docMk/>
            <pc:sldMk cId="1774622974" sldId="301"/>
            <ac:spMk id="13" creationId="{F6A29A7C-C62D-430C-A02C-24AFAB40090C}"/>
          </ac:spMkLst>
        </pc:spChg>
        <pc:spChg chg="mod">
          <ac:chgData name="Mike Bloys" userId="1248c4d8-7b2b-4b32-b8bd-163ae845f9bb" providerId="ADAL" clId="{40C19969-CFDA-40A9-B73C-FDCB20AFDDBC}" dt="2021-10-04T15:01:04.697" v="86" actId="1076"/>
          <ac:spMkLst>
            <pc:docMk/>
            <pc:sldMk cId="1774622974" sldId="301"/>
            <ac:spMk id="14" creationId="{A3152E56-10A1-44ED-A2DA-0038EC9D8714}"/>
          </ac:spMkLst>
        </pc:spChg>
        <pc:spChg chg="mod">
          <ac:chgData name="Mike Bloys" userId="1248c4d8-7b2b-4b32-b8bd-163ae845f9bb" providerId="ADAL" clId="{40C19969-CFDA-40A9-B73C-FDCB20AFDDBC}" dt="2021-10-04T15:01:04.697" v="86" actId="1076"/>
          <ac:spMkLst>
            <pc:docMk/>
            <pc:sldMk cId="1774622974" sldId="301"/>
            <ac:spMk id="15" creationId="{E0C26690-1756-465F-80F8-6E053E254BCD}"/>
          </ac:spMkLst>
        </pc:spChg>
        <pc:spChg chg="mod">
          <ac:chgData name="Mike Bloys" userId="1248c4d8-7b2b-4b32-b8bd-163ae845f9bb" providerId="ADAL" clId="{40C19969-CFDA-40A9-B73C-FDCB20AFDDBC}" dt="2021-10-04T15:01:04.697" v="86" actId="1076"/>
          <ac:spMkLst>
            <pc:docMk/>
            <pc:sldMk cId="1774622974" sldId="301"/>
            <ac:spMk id="16" creationId="{D9A7FDA2-87A1-4EB6-ABDD-F7BE6B20192A}"/>
          </ac:spMkLst>
        </pc:spChg>
        <pc:spChg chg="mod">
          <ac:chgData name="Mike Bloys" userId="1248c4d8-7b2b-4b32-b8bd-163ae845f9bb" providerId="ADAL" clId="{40C19969-CFDA-40A9-B73C-FDCB20AFDDBC}" dt="2021-10-04T15:01:38.026" v="90" actId="2085"/>
          <ac:spMkLst>
            <pc:docMk/>
            <pc:sldMk cId="1774622974" sldId="301"/>
            <ac:spMk id="18" creationId="{6B986FAC-D953-4C3A-B7A0-F9C79D0D70B4}"/>
          </ac:spMkLst>
        </pc:spChg>
        <pc:spChg chg="mod">
          <ac:chgData name="Mike Bloys" userId="1248c4d8-7b2b-4b32-b8bd-163ae845f9bb" providerId="ADAL" clId="{40C19969-CFDA-40A9-B73C-FDCB20AFDDBC}" dt="2021-10-04T15:02:01.550" v="93" actId="408"/>
          <ac:spMkLst>
            <pc:docMk/>
            <pc:sldMk cId="1774622974" sldId="301"/>
            <ac:spMk id="19" creationId="{D523BD13-D3C7-4995-9E79-A3E005718ACD}"/>
          </ac:spMkLst>
        </pc:spChg>
        <pc:spChg chg="mod">
          <ac:chgData name="Mike Bloys" userId="1248c4d8-7b2b-4b32-b8bd-163ae845f9bb" providerId="ADAL" clId="{40C19969-CFDA-40A9-B73C-FDCB20AFDDBC}" dt="2021-10-04T15:02:01.550" v="93" actId="408"/>
          <ac:spMkLst>
            <pc:docMk/>
            <pc:sldMk cId="1774622974" sldId="301"/>
            <ac:spMk id="20" creationId="{E0B41801-9D61-47F6-98E4-12C757636581}"/>
          </ac:spMkLst>
        </pc:spChg>
        <pc:spChg chg="mod">
          <ac:chgData name="Mike Bloys" userId="1248c4d8-7b2b-4b32-b8bd-163ae845f9bb" providerId="ADAL" clId="{40C19969-CFDA-40A9-B73C-FDCB20AFDDBC}" dt="2021-10-04T15:01:54.522" v="92" actId="408"/>
          <ac:spMkLst>
            <pc:docMk/>
            <pc:sldMk cId="1774622974" sldId="301"/>
            <ac:spMk id="21" creationId="{244B6DD5-B578-412D-9474-C492C7810B9B}"/>
          </ac:spMkLst>
        </pc:spChg>
        <pc:spChg chg="mod">
          <ac:chgData name="Mike Bloys" userId="1248c4d8-7b2b-4b32-b8bd-163ae845f9bb" providerId="ADAL" clId="{40C19969-CFDA-40A9-B73C-FDCB20AFDDBC}" dt="2021-10-04T15:01:54.522" v="92" actId="408"/>
          <ac:spMkLst>
            <pc:docMk/>
            <pc:sldMk cId="1774622974" sldId="301"/>
            <ac:spMk id="22" creationId="{C0D69184-C0B2-4A45-BE40-4B14DEE0A1C6}"/>
          </ac:spMkLst>
        </pc:spChg>
        <pc:spChg chg="mod">
          <ac:chgData name="Mike Bloys" userId="1248c4d8-7b2b-4b32-b8bd-163ae845f9bb" providerId="ADAL" clId="{40C19969-CFDA-40A9-B73C-FDCB20AFDDBC}" dt="2021-10-04T15:01:54.522" v="92" actId="408"/>
          <ac:spMkLst>
            <pc:docMk/>
            <pc:sldMk cId="1774622974" sldId="301"/>
            <ac:spMk id="25" creationId="{1B21C798-A91E-43B2-8DF2-43270850F66B}"/>
          </ac:spMkLst>
        </pc:spChg>
        <pc:spChg chg="mod">
          <ac:chgData name="Mike Bloys" userId="1248c4d8-7b2b-4b32-b8bd-163ae845f9bb" providerId="ADAL" clId="{40C19969-CFDA-40A9-B73C-FDCB20AFDDBC}" dt="2021-10-04T15:01:54.522" v="92" actId="408"/>
          <ac:spMkLst>
            <pc:docMk/>
            <pc:sldMk cId="1774622974" sldId="301"/>
            <ac:spMk id="26" creationId="{E859957B-6977-49CF-80FB-77FCA9FCC913}"/>
          </ac:spMkLst>
        </pc:spChg>
        <pc:spChg chg="mod">
          <ac:chgData name="Mike Bloys" userId="1248c4d8-7b2b-4b32-b8bd-163ae845f9bb" providerId="ADAL" clId="{40C19969-CFDA-40A9-B73C-FDCB20AFDDBC}" dt="2021-10-04T15:01:38.026" v="90" actId="2085"/>
          <ac:spMkLst>
            <pc:docMk/>
            <pc:sldMk cId="1774622974" sldId="301"/>
            <ac:spMk id="27" creationId="{0B2D8043-49DB-4D59-91C9-2FE7E97E1FC0}"/>
          </ac:spMkLst>
        </pc:spChg>
        <pc:grpChg chg="mod">
          <ac:chgData name="Mike Bloys" userId="1248c4d8-7b2b-4b32-b8bd-163ae845f9bb" providerId="ADAL" clId="{40C19969-CFDA-40A9-B73C-FDCB20AFDDBC}" dt="2021-10-04T15:01:04.697" v="86" actId="1076"/>
          <ac:grpSpMkLst>
            <pc:docMk/>
            <pc:sldMk cId="1774622974" sldId="301"/>
            <ac:grpSpMk id="4" creationId="{7C9371C3-04A4-4A73-A1AC-BC5BFA42F594}"/>
          </ac:grpSpMkLst>
        </pc:grpChg>
        <pc:picChg chg="add del mod">
          <ac:chgData name="Mike Bloys" userId="1248c4d8-7b2b-4b32-b8bd-163ae845f9bb" providerId="ADAL" clId="{40C19969-CFDA-40A9-B73C-FDCB20AFDDBC}" dt="2021-10-04T15:05:22.204" v="103" actId="478"/>
          <ac:picMkLst>
            <pc:docMk/>
            <pc:sldMk cId="1774622974" sldId="301"/>
            <ac:picMk id="28" creationId="{3E18C0F3-5256-4937-A78B-747D7B02BB51}"/>
          </ac:picMkLst>
        </pc:picChg>
        <pc:picChg chg="add mod">
          <ac:chgData name="Mike Bloys" userId="1248c4d8-7b2b-4b32-b8bd-163ae845f9bb" providerId="ADAL" clId="{40C19969-CFDA-40A9-B73C-FDCB20AFDDBC}" dt="2021-10-04T15:05:22.624" v="104"/>
          <ac:picMkLst>
            <pc:docMk/>
            <pc:sldMk cId="1774622974" sldId="301"/>
            <ac:picMk id="29" creationId="{ED8E6294-91D0-4EB6-BEDA-0FEE58ECC035}"/>
          </ac:picMkLst>
        </pc:picChg>
      </pc:sldChg>
      <pc:sldChg chg="addSp delSp modSp mod">
        <pc:chgData name="Mike Bloys" userId="1248c4d8-7b2b-4b32-b8bd-163ae845f9bb" providerId="ADAL" clId="{40C19969-CFDA-40A9-B73C-FDCB20AFDDBC}" dt="2021-10-04T15:12:02.185" v="134" actId="179"/>
        <pc:sldMkLst>
          <pc:docMk/>
          <pc:sldMk cId="47349452" sldId="302"/>
        </pc:sldMkLst>
        <pc:spChg chg="mod">
          <ac:chgData name="Mike Bloys" userId="1248c4d8-7b2b-4b32-b8bd-163ae845f9bb" providerId="ADAL" clId="{40C19969-CFDA-40A9-B73C-FDCB20AFDDBC}" dt="2021-10-04T15:12:02.185" v="134" actId="179"/>
          <ac:spMkLst>
            <pc:docMk/>
            <pc:sldMk cId="47349452" sldId="302"/>
            <ac:spMk id="3" creationId="{6A5E715C-5692-4138-BE67-8C75FE95C21D}"/>
          </ac:spMkLst>
        </pc:spChg>
        <pc:spChg chg="del">
          <ac:chgData name="Mike Bloys" userId="1248c4d8-7b2b-4b32-b8bd-163ae845f9bb" providerId="ADAL" clId="{40C19969-CFDA-40A9-B73C-FDCB20AFDDBC}" dt="2021-10-04T15:07:38.125" v="118" actId="478"/>
          <ac:spMkLst>
            <pc:docMk/>
            <pc:sldMk cId="47349452" sldId="302"/>
            <ac:spMk id="13" creationId="{4197DA6B-7F0F-4E51-BA9F-F14F56ED9EB6}"/>
          </ac:spMkLst>
        </pc:spChg>
        <pc:spChg chg="del">
          <ac:chgData name="Mike Bloys" userId="1248c4d8-7b2b-4b32-b8bd-163ae845f9bb" providerId="ADAL" clId="{40C19969-CFDA-40A9-B73C-FDCB20AFDDBC}" dt="2021-10-04T15:07:38.125" v="118" actId="478"/>
          <ac:spMkLst>
            <pc:docMk/>
            <pc:sldMk cId="47349452" sldId="302"/>
            <ac:spMk id="14" creationId="{58547590-5BDE-490C-9EFE-AD1E16FF2C38}"/>
          </ac:spMkLst>
        </pc:spChg>
        <pc:spChg chg="del">
          <ac:chgData name="Mike Bloys" userId="1248c4d8-7b2b-4b32-b8bd-163ae845f9bb" providerId="ADAL" clId="{40C19969-CFDA-40A9-B73C-FDCB20AFDDBC}" dt="2021-10-04T15:07:38.125" v="118" actId="478"/>
          <ac:spMkLst>
            <pc:docMk/>
            <pc:sldMk cId="47349452" sldId="302"/>
            <ac:spMk id="15" creationId="{6C5B7A75-67D4-43E3-967C-B7878D763C84}"/>
          </ac:spMkLst>
        </pc:spChg>
        <pc:spChg chg="del">
          <ac:chgData name="Mike Bloys" userId="1248c4d8-7b2b-4b32-b8bd-163ae845f9bb" providerId="ADAL" clId="{40C19969-CFDA-40A9-B73C-FDCB20AFDDBC}" dt="2021-10-04T15:07:38.125" v="118" actId="478"/>
          <ac:spMkLst>
            <pc:docMk/>
            <pc:sldMk cId="47349452" sldId="302"/>
            <ac:spMk id="16" creationId="{7B9D7E8E-6544-4638-9665-48B6B8D1C47E}"/>
          </ac:spMkLst>
        </pc:spChg>
        <pc:grpChg chg="del">
          <ac:chgData name="Mike Bloys" userId="1248c4d8-7b2b-4b32-b8bd-163ae845f9bb" providerId="ADAL" clId="{40C19969-CFDA-40A9-B73C-FDCB20AFDDBC}" dt="2021-10-04T15:07:38.125" v="118" actId="478"/>
          <ac:grpSpMkLst>
            <pc:docMk/>
            <pc:sldMk cId="47349452" sldId="302"/>
            <ac:grpSpMk id="4" creationId="{9ADC140B-8FF3-41FC-B1D8-8FA1F30ABDFC}"/>
          </ac:grpSpMkLst>
        </pc:grpChg>
        <pc:picChg chg="add mod ord modCrop">
          <ac:chgData name="Mike Bloys" userId="1248c4d8-7b2b-4b32-b8bd-163ae845f9bb" providerId="ADAL" clId="{40C19969-CFDA-40A9-B73C-FDCB20AFDDBC}" dt="2021-10-04T15:09:49.793" v="129" actId="732"/>
          <ac:picMkLst>
            <pc:docMk/>
            <pc:sldMk cId="47349452" sldId="302"/>
            <ac:picMk id="18" creationId="{1DFC820C-1511-4029-BA0D-1AD978A27AE5}"/>
          </ac:picMkLst>
        </pc:picChg>
        <pc:picChg chg="add mod">
          <ac:chgData name="Mike Bloys" userId="1248c4d8-7b2b-4b32-b8bd-163ae845f9bb" providerId="ADAL" clId="{40C19969-CFDA-40A9-B73C-FDCB20AFDDBC}" dt="2021-10-04T15:07:38.959" v="119"/>
          <ac:picMkLst>
            <pc:docMk/>
            <pc:sldMk cId="47349452" sldId="302"/>
            <ac:picMk id="19" creationId="{F216029F-B4A3-4D99-B20F-6335E96F3C53}"/>
          </ac:picMkLst>
        </pc:picChg>
        <pc:picChg chg="del">
          <ac:chgData name="Mike Bloys" userId="1248c4d8-7b2b-4b32-b8bd-163ae845f9bb" providerId="ADAL" clId="{40C19969-CFDA-40A9-B73C-FDCB20AFDDBC}" dt="2021-10-04T15:11:39.946" v="130" actId="478"/>
          <ac:picMkLst>
            <pc:docMk/>
            <pc:sldMk cId="47349452" sldId="302"/>
            <ac:picMk id="22" creationId="{C43C2486-6605-4A73-B2ED-5E0999E8E843}"/>
          </ac:picMkLst>
        </pc:picChg>
        <pc:picChg chg="del">
          <ac:chgData name="Mike Bloys" userId="1248c4d8-7b2b-4b32-b8bd-163ae845f9bb" providerId="ADAL" clId="{40C19969-CFDA-40A9-B73C-FDCB20AFDDBC}" dt="2021-10-04T15:09:39.784" v="127" actId="478"/>
          <ac:picMkLst>
            <pc:docMk/>
            <pc:sldMk cId="47349452" sldId="302"/>
            <ac:picMk id="8198" creationId="{9F2F37F7-C9C5-429B-AAAC-6FF6A984638F}"/>
          </ac:picMkLst>
        </pc:picChg>
      </pc:sldChg>
      <pc:sldChg chg="addSp modSp mod">
        <pc:chgData name="Mike Bloys" userId="1248c4d8-7b2b-4b32-b8bd-163ae845f9bb" providerId="ADAL" clId="{40C19969-CFDA-40A9-B73C-FDCB20AFDDBC}" dt="2021-10-04T15:44:19.839" v="176" actId="14826"/>
        <pc:sldMkLst>
          <pc:docMk/>
          <pc:sldMk cId="317891012" sldId="303"/>
        </pc:sldMkLst>
        <pc:grpChg chg="mod">
          <ac:chgData name="Mike Bloys" userId="1248c4d8-7b2b-4b32-b8bd-163ae845f9bb" providerId="ADAL" clId="{40C19969-CFDA-40A9-B73C-FDCB20AFDDBC}" dt="2021-10-04T15:44:09.195" v="174" actId="1076"/>
          <ac:grpSpMkLst>
            <pc:docMk/>
            <pc:sldMk cId="317891012" sldId="303"/>
            <ac:grpSpMk id="17" creationId="{FB72CEF6-CFDD-4375-AFD2-C8195712EFDF}"/>
          </ac:grpSpMkLst>
        </pc:grpChg>
        <pc:picChg chg="add mod">
          <ac:chgData name="Mike Bloys" userId="1248c4d8-7b2b-4b32-b8bd-163ae845f9bb" providerId="ADAL" clId="{40C19969-CFDA-40A9-B73C-FDCB20AFDDBC}" dt="2021-10-04T15:44:19.839" v="176" actId="14826"/>
          <ac:picMkLst>
            <pc:docMk/>
            <pc:sldMk cId="317891012" sldId="303"/>
            <ac:picMk id="18" creationId="{70FEC88A-7E9A-4D35-9DB8-09C9CF4D6C75}"/>
          </ac:picMkLst>
        </pc:picChg>
      </pc:sldChg>
      <pc:sldChg chg="addSp delSp modSp mod">
        <pc:chgData name="Mike Bloys" userId="1248c4d8-7b2b-4b32-b8bd-163ae845f9bb" providerId="ADAL" clId="{40C19969-CFDA-40A9-B73C-FDCB20AFDDBC}" dt="2021-10-04T15:06:21.836" v="109" actId="478"/>
        <pc:sldMkLst>
          <pc:docMk/>
          <pc:sldMk cId="3854234239" sldId="305"/>
        </pc:sldMkLst>
        <pc:spChg chg="del">
          <ac:chgData name="Mike Bloys" userId="1248c4d8-7b2b-4b32-b8bd-163ae845f9bb" providerId="ADAL" clId="{40C19969-CFDA-40A9-B73C-FDCB20AFDDBC}" dt="2021-10-04T15:06:21.836" v="109" actId="478"/>
          <ac:spMkLst>
            <pc:docMk/>
            <pc:sldMk cId="3854234239" sldId="305"/>
            <ac:spMk id="13" creationId="{4080BBDE-78F9-464C-86AA-424A7C3EEBFE}"/>
          </ac:spMkLst>
        </pc:spChg>
        <pc:spChg chg="del">
          <ac:chgData name="Mike Bloys" userId="1248c4d8-7b2b-4b32-b8bd-163ae845f9bb" providerId="ADAL" clId="{40C19969-CFDA-40A9-B73C-FDCB20AFDDBC}" dt="2021-10-04T15:06:21.836" v="109" actId="478"/>
          <ac:spMkLst>
            <pc:docMk/>
            <pc:sldMk cId="3854234239" sldId="305"/>
            <ac:spMk id="14" creationId="{EE167AFC-C14B-46B1-9FD9-B3259EFE7251}"/>
          </ac:spMkLst>
        </pc:spChg>
        <pc:spChg chg="del">
          <ac:chgData name="Mike Bloys" userId="1248c4d8-7b2b-4b32-b8bd-163ae845f9bb" providerId="ADAL" clId="{40C19969-CFDA-40A9-B73C-FDCB20AFDDBC}" dt="2021-10-04T15:06:21.836" v="109" actId="478"/>
          <ac:spMkLst>
            <pc:docMk/>
            <pc:sldMk cId="3854234239" sldId="305"/>
            <ac:spMk id="15" creationId="{930D5599-9600-4848-98CA-CDF693F66E4C}"/>
          </ac:spMkLst>
        </pc:spChg>
        <pc:spChg chg="del">
          <ac:chgData name="Mike Bloys" userId="1248c4d8-7b2b-4b32-b8bd-163ae845f9bb" providerId="ADAL" clId="{40C19969-CFDA-40A9-B73C-FDCB20AFDDBC}" dt="2021-10-04T15:06:21.836" v="109" actId="478"/>
          <ac:spMkLst>
            <pc:docMk/>
            <pc:sldMk cId="3854234239" sldId="305"/>
            <ac:spMk id="16" creationId="{E79A92C4-2FA5-42A1-8232-412236FE7AA1}"/>
          </ac:spMkLst>
        </pc:spChg>
        <pc:grpChg chg="del">
          <ac:chgData name="Mike Bloys" userId="1248c4d8-7b2b-4b32-b8bd-163ae845f9bb" providerId="ADAL" clId="{40C19969-CFDA-40A9-B73C-FDCB20AFDDBC}" dt="2021-10-04T15:06:21.836" v="109" actId="478"/>
          <ac:grpSpMkLst>
            <pc:docMk/>
            <pc:sldMk cId="3854234239" sldId="305"/>
            <ac:grpSpMk id="4" creationId="{E938915F-9F13-4A74-95D1-0370E0AE494E}"/>
          </ac:grpSpMkLst>
        </pc:grpChg>
        <pc:picChg chg="add mod">
          <ac:chgData name="Mike Bloys" userId="1248c4d8-7b2b-4b32-b8bd-163ae845f9bb" providerId="ADAL" clId="{40C19969-CFDA-40A9-B73C-FDCB20AFDDBC}" dt="2021-10-04T15:06:17.152" v="108"/>
          <ac:picMkLst>
            <pc:docMk/>
            <pc:sldMk cId="3854234239" sldId="305"/>
            <ac:picMk id="17" creationId="{469BCCE7-05DF-4A2C-8566-D762150E3CDC}"/>
          </ac:picMkLst>
        </pc:picChg>
      </pc:sldChg>
      <pc:sldChg chg="addSp delSp modSp mod">
        <pc:chgData name="Mike Bloys" userId="1248c4d8-7b2b-4b32-b8bd-163ae845f9bb" providerId="ADAL" clId="{40C19969-CFDA-40A9-B73C-FDCB20AFDDBC}" dt="2021-10-04T15:55:26.340" v="208" actId="1076"/>
        <pc:sldMkLst>
          <pc:docMk/>
          <pc:sldMk cId="2713468373" sldId="306"/>
        </pc:sldMkLst>
        <pc:grpChg chg="del">
          <ac:chgData name="Mike Bloys" userId="1248c4d8-7b2b-4b32-b8bd-163ae845f9bb" providerId="ADAL" clId="{40C19969-CFDA-40A9-B73C-FDCB20AFDDBC}" dt="2021-10-04T15:55:19.708" v="206" actId="478"/>
          <ac:grpSpMkLst>
            <pc:docMk/>
            <pc:sldMk cId="2713468373" sldId="306"/>
            <ac:grpSpMk id="6" creationId="{EA3326B8-519B-442F-B036-98734D69A746}"/>
          </ac:grpSpMkLst>
        </pc:grpChg>
        <pc:picChg chg="mod">
          <ac:chgData name="Mike Bloys" userId="1248c4d8-7b2b-4b32-b8bd-163ae845f9bb" providerId="ADAL" clId="{40C19969-CFDA-40A9-B73C-FDCB20AFDDBC}" dt="2021-10-04T15:55:26.340" v="208" actId="1076"/>
          <ac:picMkLst>
            <pc:docMk/>
            <pc:sldMk cId="2713468373" sldId="306"/>
            <ac:picMk id="5" creationId="{08CBF1C4-1157-4615-ACFA-36D67135F308}"/>
          </ac:picMkLst>
        </pc:picChg>
        <pc:picChg chg="add mod">
          <ac:chgData name="Mike Bloys" userId="1248c4d8-7b2b-4b32-b8bd-163ae845f9bb" providerId="ADAL" clId="{40C19969-CFDA-40A9-B73C-FDCB20AFDDBC}" dt="2021-10-04T15:55:20.528" v="207"/>
          <ac:picMkLst>
            <pc:docMk/>
            <pc:sldMk cId="2713468373" sldId="306"/>
            <ac:picMk id="20" creationId="{DEC11270-1E14-4BF2-8A67-DA124B4F4BE8}"/>
          </ac:picMkLst>
        </pc:picChg>
      </pc:sldChg>
      <pc:sldChg chg="addSp delSp modSp mod">
        <pc:chgData name="Mike Bloys" userId="1248c4d8-7b2b-4b32-b8bd-163ae845f9bb" providerId="ADAL" clId="{40C19969-CFDA-40A9-B73C-FDCB20AFDDBC}" dt="2021-10-05T07:46:57.548" v="217"/>
        <pc:sldMkLst>
          <pc:docMk/>
          <pc:sldMk cId="1393552172" sldId="307"/>
        </pc:sldMkLst>
        <pc:grpChg chg="del">
          <ac:chgData name="Mike Bloys" userId="1248c4d8-7b2b-4b32-b8bd-163ae845f9bb" providerId="ADAL" clId="{40C19969-CFDA-40A9-B73C-FDCB20AFDDBC}" dt="2021-10-05T07:46:56.319" v="216" actId="478"/>
          <ac:grpSpMkLst>
            <pc:docMk/>
            <pc:sldMk cId="1393552172" sldId="307"/>
            <ac:grpSpMk id="4" creationId="{89E9A9D1-E390-47E4-9448-0E5EF6D51475}"/>
          </ac:grpSpMkLst>
        </pc:grpChg>
        <pc:graphicFrameChg chg="mod modGraphic">
          <ac:chgData name="Mike Bloys" userId="1248c4d8-7b2b-4b32-b8bd-163ae845f9bb" providerId="ADAL" clId="{40C19969-CFDA-40A9-B73C-FDCB20AFDDBC}" dt="2021-10-05T07:46:47.643" v="215" actId="2084"/>
          <ac:graphicFrameMkLst>
            <pc:docMk/>
            <pc:sldMk cId="1393552172" sldId="307"/>
            <ac:graphicFrameMk id="18" creationId="{7FF4BF43-B597-4DE4-B4E4-DFBCBD222649}"/>
          </ac:graphicFrameMkLst>
        </pc:graphicFrameChg>
        <pc:picChg chg="add mod">
          <ac:chgData name="Mike Bloys" userId="1248c4d8-7b2b-4b32-b8bd-163ae845f9bb" providerId="ADAL" clId="{40C19969-CFDA-40A9-B73C-FDCB20AFDDBC}" dt="2021-10-05T07:46:57.548" v="217"/>
          <ac:picMkLst>
            <pc:docMk/>
            <pc:sldMk cId="1393552172" sldId="307"/>
            <ac:picMk id="19" creationId="{090CEF88-F522-45D4-9356-ABCE6120752C}"/>
          </ac:picMkLst>
        </pc:picChg>
      </pc:sldChg>
      <pc:sldChg chg="addSp delSp modSp mod">
        <pc:chgData name="Mike Bloys" userId="1248c4d8-7b2b-4b32-b8bd-163ae845f9bb" providerId="ADAL" clId="{40C19969-CFDA-40A9-B73C-FDCB20AFDDBC}" dt="2021-10-05T08:10:13.243" v="251" actId="207"/>
        <pc:sldMkLst>
          <pc:docMk/>
          <pc:sldMk cId="2918225570" sldId="308"/>
        </pc:sldMkLst>
        <pc:spChg chg="mod">
          <ac:chgData name="Mike Bloys" userId="1248c4d8-7b2b-4b32-b8bd-163ae845f9bb" providerId="ADAL" clId="{40C19969-CFDA-40A9-B73C-FDCB20AFDDBC}" dt="2021-10-05T08:10:13.243" v="251" actId="207"/>
          <ac:spMkLst>
            <pc:docMk/>
            <pc:sldMk cId="2918225570" sldId="308"/>
            <ac:spMk id="3" creationId="{6A5E715C-5692-4138-BE67-8C75FE95C21D}"/>
          </ac:spMkLst>
        </pc:spChg>
        <pc:spChg chg="del mod">
          <ac:chgData name="Mike Bloys" userId="1248c4d8-7b2b-4b32-b8bd-163ae845f9bb" providerId="ADAL" clId="{40C19969-CFDA-40A9-B73C-FDCB20AFDDBC}" dt="2021-10-05T08:04:37.784" v="223" actId="478"/>
          <ac:spMkLst>
            <pc:docMk/>
            <pc:sldMk cId="2918225570" sldId="308"/>
            <ac:spMk id="22" creationId="{38FE60B4-2F1E-4592-84A5-19B7BDDF4397}"/>
          </ac:spMkLst>
        </pc:spChg>
        <pc:spChg chg="del mod">
          <ac:chgData name="Mike Bloys" userId="1248c4d8-7b2b-4b32-b8bd-163ae845f9bb" providerId="ADAL" clId="{40C19969-CFDA-40A9-B73C-FDCB20AFDDBC}" dt="2021-10-05T08:04:37.784" v="223" actId="478"/>
          <ac:spMkLst>
            <pc:docMk/>
            <pc:sldMk cId="2918225570" sldId="308"/>
            <ac:spMk id="23" creationId="{CABD39E8-C6B6-4692-95F2-6D8921158846}"/>
          </ac:spMkLst>
        </pc:spChg>
        <pc:spChg chg="del mod">
          <ac:chgData name="Mike Bloys" userId="1248c4d8-7b2b-4b32-b8bd-163ae845f9bb" providerId="ADAL" clId="{40C19969-CFDA-40A9-B73C-FDCB20AFDDBC}" dt="2021-10-05T08:04:37.784" v="223" actId="478"/>
          <ac:spMkLst>
            <pc:docMk/>
            <pc:sldMk cId="2918225570" sldId="308"/>
            <ac:spMk id="24" creationId="{EA44E421-D61B-4814-9257-938A92F42DB5}"/>
          </ac:spMkLst>
        </pc:spChg>
        <pc:spChg chg="del mod">
          <ac:chgData name="Mike Bloys" userId="1248c4d8-7b2b-4b32-b8bd-163ae845f9bb" providerId="ADAL" clId="{40C19969-CFDA-40A9-B73C-FDCB20AFDDBC}" dt="2021-10-05T08:04:37.784" v="223" actId="478"/>
          <ac:spMkLst>
            <pc:docMk/>
            <pc:sldMk cId="2918225570" sldId="308"/>
            <ac:spMk id="25" creationId="{1621EA85-880B-4851-BADD-266008C38B3A}"/>
          </ac:spMkLst>
        </pc:spChg>
        <pc:grpChg chg="del mod">
          <ac:chgData name="Mike Bloys" userId="1248c4d8-7b2b-4b32-b8bd-163ae845f9bb" providerId="ADAL" clId="{40C19969-CFDA-40A9-B73C-FDCB20AFDDBC}" dt="2021-10-05T08:04:37.784" v="223" actId="478"/>
          <ac:grpSpMkLst>
            <pc:docMk/>
            <pc:sldMk cId="2918225570" sldId="308"/>
            <ac:grpSpMk id="13" creationId="{688522ED-E721-44FC-A011-092DA2FA2E27}"/>
          </ac:grpSpMkLst>
        </pc:grpChg>
        <pc:picChg chg="add del mod">
          <ac:chgData name="Mike Bloys" userId="1248c4d8-7b2b-4b32-b8bd-163ae845f9bb" providerId="ADAL" clId="{40C19969-CFDA-40A9-B73C-FDCB20AFDDBC}" dt="2021-10-05T08:04:49.611" v="226" actId="478"/>
          <ac:picMkLst>
            <pc:docMk/>
            <pc:sldMk cId="2918225570" sldId="308"/>
            <ac:picMk id="5" creationId="{3D43D7D1-DA28-4D1A-BB01-20382FB2A67C}"/>
          </ac:picMkLst>
        </pc:picChg>
        <pc:picChg chg="add del mod ord">
          <ac:chgData name="Mike Bloys" userId="1248c4d8-7b2b-4b32-b8bd-163ae845f9bb" providerId="ADAL" clId="{40C19969-CFDA-40A9-B73C-FDCB20AFDDBC}" dt="2021-10-05T08:07:12.012" v="231" actId="21"/>
          <ac:picMkLst>
            <pc:docMk/>
            <pc:sldMk cId="2918225570" sldId="308"/>
            <ac:picMk id="7" creationId="{5C6B10A0-ADB2-49BD-8776-DD64C3F90412}"/>
          </ac:picMkLst>
        </pc:picChg>
        <pc:picChg chg="add mod">
          <ac:chgData name="Mike Bloys" userId="1248c4d8-7b2b-4b32-b8bd-163ae845f9bb" providerId="ADAL" clId="{40C19969-CFDA-40A9-B73C-FDCB20AFDDBC}" dt="2021-10-05T08:04:26.673" v="221" actId="14826"/>
          <ac:picMkLst>
            <pc:docMk/>
            <pc:sldMk cId="2918225570" sldId="308"/>
            <ac:picMk id="26" creationId="{62243B84-5500-4FF3-AA67-457625F70392}"/>
          </ac:picMkLst>
        </pc:picChg>
        <pc:picChg chg="del">
          <ac:chgData name="Mike Bloys" userId="1248c4d8-7b2b-4b32-b8bd-163ae845f9bb" providerId="ADAL" clId="{40C19969-CFDA-40A9-B73C-FDCB20AFDDBC}" dt="2021-10-05T08:04:09.288" v="218" actId="478"/>
          <ac:picMkLst>
            <pc:docMk/>
            <pc:sldMk cId="2918225570" sldId="308"/>
            <ac:picMk id="27" creationId="{7E7DBF5E-7DE9-4FBE-B9A4-9D3A5EF1ED39}"/>
          </ac:picMkLst>
        </pc:picChg>
        <pc:picChg chg="add mod ord">
          <ac:chgData name="Mike Bloys" userId="1248c4d8-7b2b-4b32-b8bd-163ae845f9bb" providerId="ADAL" clId="{40C19969-CFDA-40A9-B73C-FDCB20AFDDBC}" dt="2021-10-05T08:07:30.779" v="236" actId="167"/>
          <ac:picMkLst>
            <pc:docMk/>
            <pc:sldMk cId="2918225570" sldId="308"/>
            <ac:picMk id="28" creationId="{451BE489-4CDD-4A36-8118-A55607D196F0}"/>
          </ac:picMkLst>
        </pc:picChg>
        <pc:picChg chg="add mod">
          <ac:chgData name="Mike Bloys" userId="1248c4d8-7b2b-4b32-b8bd-163ae845f9bb" providerId="ADAL" clId="{40C19969-CFDA-40A9-B73C-FDCB20AFDDBC}" dt="2021-10-05T08:07:53.504" v="240" actId="207"/>
          <ac:picMkLst>
            <pc:docMk/>
            <pc:sldMk cId="2918225570" sldId="308"/>
            <ac:picMk id="29" creationId="{AC0C9921-52BE-47E5-B5F4-33ED81F8366D}"/>
          </ac:picMkLst>
        </pc:picChg>
        <pc:picChg chg="del">
          <ac:chgData name="Mike Bloys" userId="1248c4d8-7b2b-4b32-b8bd-163ae845f9bb" providerId="ADAL" clId="{40C19969-CFDA-40A9-B73C-FDCB20AFDDBC}" dt="2021-10-05T08:07:32.839" v="237" actId="478"/>
          <ac:picMkLst>
            <pc:docMk/>
            <pc:sldMk cId="2918225570" sldId="308"/>
            <ac:picMk id="5122" creationId="{2871C838-03AA-457F-88B9-78169115A4EC}"/>
          </ac:picMkLst>
        </pc:picChg>
      </pc:sldChg>
      <pc:sldChg chg="addSp delSp modSp mod">
        <pc:chgData name="Mike Bloys" userId="1248c4d8-7b2b-4b32-b8bd-163ae845f9bb" providerId="ADAL" clId="{40C19969-CFDA-40A9-B73C-FDCB20AFDDBC}" dt="2021-10-05T08:09:49.449" v="249" actId="478"/>
        <pc:sldMkLst>
          <pc:docMk/>
          <pc:sldMk cId="3256676282" sldId="309"/>
        </pc:sldMkLst>
        <pc:spChg chg="del">
          <ac:chgData name="Mike Bloys" userId="1248c4d8-7b2b-4b32-b8bd-163ae845f9bb" providerId="ADAL" clId="{40C19969-CFDA-40A9-B73C-FDCB20AFDDBC}" dt="2021-10-05T08:08:06.443" v="241" actId="478"/>
          <ac:spMkLst>
            <pc:docMk/>
            <pc:sldMk cId="3256676282" sldId="309"/>
            <ac:spMk id="13" creationId="{8C1A3337-6691-4B96-855C-FB00BA8E739B}"/>
          </ac:spMkLst>
        </pc:spChg>
        <pc:spChg chg="del">
          <ac:chgData name="Mike Bloys" userId="1248c4d8-7b2b-4b32-b8bd-163ae845f9bb" providerId="ADAL" clId="{40C19969-CFDA-40A9-B73C-FDCB20AFDDBC}" dt="2021-10-05T08:08:06.443" v="241" actId="478"/>
          <ac:spMkLst>
            <pc:docMk/>
            <pc:sldMk cId="3256676282" sldId="309"/>
            <ac:spMk id="14" creationId="{FC6E1534-6169-40B0-B39B-7A911145E6DE}"/>
          </ac:spMkLst>
        </pc:spChg>
        <pc:spChg chg="del">
          <ac:chgData name="Mike Bloys" userId="1248c4d8-7b2b-4b32-b8bd-163ae845f9bb" providerId="ADAL" clId="{40C19969-CFDA-40A9-B73C-FDCB20AFDDBC}" dt="2021-10-05T08:08:06.443" v="241" actId="478"/>
          <ac:spMkLst>
            <pc:docMk/>
            <pc:sldMk cId="3256676282" sldId="309"/>
            <ac:spMk id="15" creationId="{8CCACBB0-986F-4E42-9ED9-1682BA9002E9}"/>
          </ac:spMkLst>
        </pc:spChg>
        <pc:spChg chg="del">
          <ac:chgData name="Mike Bloys" userId="1248c4d8-7b2b-4b32-b8bd-163ae845f9bb" providerId="ADAL" clId="{40C19969-CFDA-40A9-B73C-FDCB20AFDDBC}" dt="2021-10-05T08:08:06.443" v="241" actId="478"/>
          <ac:spMkLst>
            <pc:docMk/>
            <pc:sldMk cId="3256676282" sldId="309"/>
            <ac:spMk id="16" creationId="{94E26A81-7F0A-4C09-8425-C76BB3F61EC6}"/>
          </ac:spMkLst>
        </pc:spChg>
        <pc:grpChg chg="del">
          <ac:chgData name="Mike Bloys" userId="1248c4d8-7b2b-4b32-b8bd-163ae845f9bb" providerId="ADAL" clId="{40C19969-CFDA-40A9-B73C-FDCB20AFDDBC}" dt="2021-10-05T08:08:06.443" v="241" actId="478"/>
          <ac:grpSpMkLst>
            <pc:docMk/>
            <pc:sldMk cId="3256676282" sldId="309"/>
            <ac:grpSpMk id="4" creationId="{CD1F9229-6092-4871-9326-5222F981706F}"/>
          </ac:grpSpMkLst>
        </pc:grpChg>
        <pc:picChg chg="del">
          <ac:chgData name="Mike Bloys" userId="1248c4d8-7b2b-4b32-b8bd-163ae845f9bb" providerId="ADAL" clId="{40C19969-CFDA-40A9-B73C-FDCB20AFDDBC}" dt="2021-10-05T08:09:40.967" v="247" actId="478"/>
          <ac:picMkLst>
            <pc:docMk/>
            <pc:sldMk cId="3256676282" sldId="309"/>
            <ac:picMk id="18" creationId="{863992E7-035F-4F11-8DBC-636C5F5FFF2D}"/>
          </ac:picMkLst>
        </pc:picChg>
        <pc:picChg chg="add mod">
          <ac:chgData name="Mike Bloys" userId="1248c4d8-7b2b-4b32-b8bd-163ae845f9bb" providerId="ADAL" clId="{40C19969-CFDA-40A9-B73C-FDCB20AFDDBC}" dt="2021-10-05T08:08:08.014" v="242"/>
          <ac:picMkLst>
            <pc:docMk/>
            <pc:sldMk cId="3256676282" sldId="309"/>
            <ac:picMk id="19" creationId="{40AAACC5-8881-495C-8628-DC75A5601E0D}"/>
          </ac:picMkLst>
        </pc:picChg>
        <pc:picChg chg="del">
          <ac:chgData name="Mike Bloys" userId="1248c4d8-7b2b-4b32-b8bd-163ae845f9bb" providerId="ADAL" clId="{40C19969-CFDA-40A9-B73C-FDCB20AFDDBC}" dt="2021-10-05T08:09:49.449" v="249" actId="478"/>
          <ac:picMkLst>
            <pc:docMk/>
            <pc:sldMk cId="3256676282" sldId="309"/>
            <ac:picMk id="20" creationId="{2D4473D0-7174-479F-A526-F50D26CDBC20}"/>
          </ac:picMkLst>
        </pc:picChg>
        <pc:picChg chg="add mod ord">
          <ac:chgData name="Mike Bloys" userId="1248c4d8-7b2b-4b32-b8bd-163ae845f9bb" providerId="ADAL" clId="{40C19969-CFDA-40A9-B73C-FDCB20AFDDBC}" dt="2021-10-05T08:09:47.360" v="248" actId="1076"/>
          <ac:picMkLst>
            <pc:docMk/>
            <pc:sldMk cId="3256676282" sldId="309"/>
            <ac:picMk id="21" creationId="{8F9EBC95-E11D-4E15-A494-2F70CF691987}"/>
          </ac:picMkLst>
        </pc:picChg>
      </pc:sldChg>
      <pc:sldChg chg="addSp delSp modSp mod">
        <pc:chgData name="Mike Bloys" userId="1248c4d8-7b2b-4b32-b8bd-163ae845f9bb" providerId="ADAL" clId="{40C19969-CFDA-40A9-B73C-FDCB20AFDDBC}" dt="2021-10-05T08:10:35.233" v="254" actId="14826"/>
        <pc:sldMkLst>
          <pc:docMk/>
          <pc:sldMk cId="1695273936" sldId="310"/>
        </pc:sldMkLst>
        <pc:grpChg chg="del">
          <ac:chgData name="Mike Bloys" userId="1248c4d8-7b2b-4b32-b8bd-163ae845f9bb" providerId="ADAL" clId="{40C19969-CFDA-40A9-B73C-FDCB20AFDDBC}" dt="2021-10-05T08:10:22.520" v="252" actId="478"/>
          <ac:grpSpMkLst>
            <pc:docMk/>
            <pc:sldMk cId="1695273936" sldId="310"/>
            <ac:grpSpMk id="26" creationId="{00D09981-8967-45AE-B10C-44A0A0738F86}"/>
          </ac:grpSpMkLst>
        </pc:grpChg>
        <pc:picChg chg="add mod">
          <ac:chgData name="Mike Bloys" userId="1248c4d8-7b2b-4b32-b8bd-163ae845f9bb" providerId="ADAL" clId="{40C19969-CFDA-40A9-B73C-FDCB20AFDDBC}" dt="2021-10-05T08:10:35.233" v="254" actId="14826"/>
          <ac:picMkLst>
            <pc:docMk/>
            <pc:sldMk cId="1695273936" sldId="310"/>
            <ac:picMk id="27" creationId="{2B67E3C5-6B5A-4192-9BD9-B6C2B7DA197A}"/>
          </ac:picMkLst>
        </pc:picChg>
      </pc:sldChg>
      <pc:sldChg chg="addSp delSp modSp mod">
        <pc:chgData name="Mike Bloys" userId="1248c4d8-7b2b-4b32-b8bd-163ae845f9bb" providerId="ADAL" clId="{40C19969-CFDA-40A9-B73C-FDCB20AFDDBC}" dt="2021-10-05T08:13:31.556" v="355" actId="1076"/>
        <pc:sldMkLst>
          <pc:docMk/>
          <pc:sldMk cId="926215780" sldId="312"/>
        </pc:sldMkLst>
        <pc:grpChg chg="del">
          <ac:chgData name="Mike Bloys" userId="1248c4d8-7b2b-4b32-b8bd-163ae845f9bb" providerId="ADAL" clId="{40C19969-CFDA-40A9-B73C-FDCB20AFDDBC}" dt="2021-10-05T08:10:44.443" v="255" actId="478"/>
          <ac:grpSpMkLst>
            <pc:docMk/>
            <pc:sldMk cId="926215780" sldId="312"/>
            <ac:grpSpMk id="5" creationId="{8DE74485-81F2-4841-A2AE-EAEFDA548930}"/>
          </ac:grpSpMkLst>
        </pc:grpChg>
        <pc:graphicFrameChg chg="mod modGraphic">
          <ac:chgData name="Mike Bloys" userId="1248c4d8-7b2b-4b32-b8bd-163ae845f9bb" providerId="ADAL" clId="{40C19969-CFDA-40A9-B73C-FDCB20AFDDBC}" dt="2021-10-05T08:13:31.556" v="355" actId="1076"/>
          <ac:graphicFrameMkLst>
            <pc:docMk/>
            <pc:sldMk cId="926215780" sldId="312"/>
            <ac:graphicFrameMk id="19" creationId="{F1649D59-56F5-442E-AF75-DF0C230DC688}"/>
          </ac:graphicFrameMkLst>
        </pc:graphicFrameChg>
        <pc:picChg chg="add mod">
          <ac:chgData name="Mike Bloys" userId="1248c4d8-7b2b-4b32-b8bd-163ae845f9bb" providerId="ADAL" clId="{40C19969-CFDA-40A9-B73C-FDCB20AFDDBC}" dt="2021-10-05T08:10:45.938" v="256"/>
          <ac:picMkLst>
            <pc:docMk/>
            <pc:sldMk cId="926215780" sldId="312"/>
            <ac:picMk id="20" creationId="{2EA21968-8D0D-4450-BC18-40B0A380A17E}"/>
          </ac:picMkLst>
        </pc:picChg>
      </pc:sldChg>
      <pc:sldChg chg="addSp modSp mod">
        <pc:chgData name="Mike Bloys" userId="1248c4d8-7b2b-4b32-b8bd-163ae845f9bb" providerId="ADAL" clId="{40C19969-CFDA-40A9-B73C-FDCB20AFDDBC}" dt="2021-10-04T15:05:17.386" v="102" actId="1076"/>
        <pc:sldMkLst>
          <pc:docMk/>
          <pc:sldMk cId="3935838695" sldId="319"/>
        </pc:sldMkLst>
        <pc:spChg chg="mod">
          <ac:chgData name="Mike Bloys" userId="1248c4d8-7b2b-4b32-b8bd-163ae845f9bb" providerId="ADAL" clId="{40C19969-CFDA-40A9-B73C-FDCB20AFDDBC}" dt="2021-10-04T15:05:11.281" v="100" actId="1076"/>
          <ac:spMkLst>
            <pc:docMk/>
            <pc:sldMk cId="3935838695" sldId="319"/>
            <ac:spMk id="13" creationId="{F6A29A7C-C62D-430C-A02C-24AFAB40090C}"/>
          </ac:spMkLst>
        </pc:spChg>
        <pc:spChg chg="mod">
          <ac:chgData name="Mike Bloys" userId="1248c4d8-7b2b-4b32-b8bd-163ae845f9bb" providerId="ADAL" clId="{40C19969-CFDA-40A9-B73C-FDCB20AFDDBC}" dt="2021-10-04T15:05:11.281" v="100" actId="1076"/>
          <ac:spMkLst>
            <pc:docMk/>
            <pc:sldMk cId="3935838695" sldId="319"/>
            <ac:spMk id="14" creationId="{A3152E56-10A1-44ED-A2DA-0038EC9D8714}"/>
          </ac:spMkLst>
        </pc:spChg>
        <pc:spChg chg="mod">
          <ac:chgData name="Mike Bloys" userId="1248c4d8-7b2b-4b32-b8bd-163ae845f9bb" providerId="ADAL" clId="{40C19969-CFDA-40A9-B73C-FDCB20AFDDBC}" dt="2021-10-04T15:05:11.281" v="100" actId="1076"/>
          <ac:spMkLst>
            <pc:docMk/>
            <pc:sldMk cId="3935838695" sldId="319"/>
            <ac:spMk id="15" creationId="{E0C26690-1756-465F-80F8-6E053E254BCD}"/>
          </ac:spMkLst>
        </pc:spChg>
        <pc:spChg chg="mod">
          <ac:chgData name="Mike Bloys" userId="1248c4d8-7b2b-4b32-b8bd-163ae845f9bb" providerId="ADAL" clId="{40C19969-CFDA-40A9-B73C-FDCB20AFDDBC}" dt="2021-10-04T15:05:11.281" v="100" actId="1076"/>
          <ac:spMkLst>
            <pc:docMk/>
            <pc:sldMk cId="3935838695" sldId="319"/>
            <ac:spMk id="16" creationId="{D9A7FDA2-87A1-4EB6-ABDD-F7BE6B20192A}"/>
          </ac:spMkLst>
        </pc:spChg>
        <pc:spChg chg="mod">
          <ac:chgData name="Mike Bloys" userId="1248c4d8-7b2b-4b32-b8bd-163ae845f9bb" providerId="ADAL" clId="{40C19969-CFDA-40A9-B73C-FDCB20AFDDBC}" dt="2021-10-04T15:02:45.658" v="98" actId="2085"/>
          <ac:spMkLst>
            <pc:docMk/>
            <pc:sldMk cId="3935838695" sldId="319"/>
            <ac:spMk id="18" creationId="{6B986FAC-D953-4C3A-B7A0-F9C79D0D70B4}"/>
          </ac:spMkLst>
        </pc:spChg>
        <pc:spChg chg="mod">
          <ac:chgData name="Mike Bloys" userId="1248c4d8-7b2b-4b32-b8bd-163ae845f9bb" providerId="ADAL" clId="{40C19969-CFDA-40A9-B73C-FDCB20AFDDBC}" dt="2021-10-04T15:02:45.658" v="98" actId="2085"/>
          <ac:spMkLst>
            <pc:docMk/>
            <pc:sldMk cId="3935838695" sldId="319"/>
            <ac:spMk id="19" creationId="{D523BD13-D3C7-4995-9E79-A3E005718ACD}"/>
          </ac:spMkLst>
        </pc:spChg>
        <pc:spChg chg="mod">
          <ac:chgData name="Mike Bloys" userId="1248c4d8-7b2b-4b32-b8bd-163ae845f9bb" providerId="ADAL" clId="{40C19969-CFDA-40A9-B73C-FDCB20AFDDBC}" dt="2021-10-04T15:04:51.270" v="99" actId="14861"/>
          <ac:spMkLst>
            <pc:docMk/>
            <pc:sldMk cId="3935838695" sldId="319"/>
            <ac:spMk id="20" creationId="{E0B41801-9D61-47F6-98E4-12C757636581}"/>
          </ac:spMkLst>
        </pc:spChg>
        <pc:spChg chg="mod">
          <ac:chgData name="Mike Bloys" userId="1248c4d8-7b2b-4b32-b8bd-163ae845f9bb" providerId="ADAL" clId="{40C19969-CFDA-40A9-B73C-FDCB20AFDDBC}" dt="2021-10-04T15:02:45.658" v="98" actId="2085"/>
          <ac:spMkLst>
            <pc:docMk/>
            <pc:sldMk cId="3935838695" sldId="319"/>
            <ac:spMk id="21" creationId="{244B6DD5-B578-412D-9474-C492C7810B9B}"/>
          </ac:spMkLst>
        </pc:spChg>
        <pc:spChg chg="mod">
          <ac:chgData name="Mike Bloys" userId="1248c4d8-7b2b-4b32-b8bd-163ae845f9bb" providerId="ADAL" clId="{40C19969-CFDA-40A9-B73C-FDCB20AFDDBC}" dt="2021-10-04T15:02:45.658" v="98" actId="2085"/>
          <ac:spMkLst>
            <pc:docMk/>
            <pc:sldMk cId="3935838695" sldId="319"/>
            <ac:spMk id="22" creationId="{C0D69184-C0B2-4A45-BE40-4B14DEE0A1C6}"/>
          </ac:spMkLst>
        </pc:spChg>
        <pc:spChg chg="mod">
          <ac:chgData name="Mike Bloys" userId="1248c4d8-7b2b-4b32-b8bd-163ae845f9bb" providerId="ADAL" clId="{40C19969-CFDA-40A9-B73C-FDCB20AFDDBC}" dt="2021-10-04T15:04:51.270" v="99" actId="14861"/>
          <ac:spMkLst>
            <pc:docMk/>
            <pc:sldMk cId="3935838695" sldId="319"/>
            <ac:spMk id="25" creationId="{1B21C798-A91E-43B2-8DF2-43270850F66B}"/>
          </ac:spMkLst>
        </pc:spChg>
        <pc:spChg chg="mod">
          <ac:chgData name="Mike Bloys" userId="1248c4d8-7b2b-4b32-b8bd-163ae845f9bb" providerId="ADAL" clId="{40C19969-CFDA-40A9-B73C-FDCB20AFDDBC}" dt="2021-10-04T15:04:51.270" v="99" actId="14861"/>
          <ac:spMkLst>
            <pc:docMk/>
            <pc:sldMk cId="3935838695" sldId="319"/>
            <ac:spMk id="26" creationId="{E859957B-6977-49CF-80FB-77FCA9FCC913}"/>
          </ac:spMkLst>
        </pc:spChg>
        <pc:spChg chg="mod">
          <ac:chgData name="Mike Bloys" userId="1248c4d8-7b2b-4b32-b8bd-163ae845f9bb" providerId="ADAL" clId="{40C19969-CFDA-40A9-B73C-FDCB20AFDDBC}" dt="2021-10-04T15:04:51.270" v="99" actId="14861"/>
          <ac:spMkLst>
            <pc:docMk/>
            <pc:sldMk cId="3935838695" sldId="319"/>
            <ac:spMk id="27" creationId="{0B2D8043-49DB-4D59-91C9-2FE7E97E1FC0}"/>
          </ac:spMkLst>
        </pc:spChg>
        <pc:grpChg chg="mod">
          <ac:chgData name="Mike Bloys" userId="1248c4d8-7b2b-4b32-b8bd-163ae845f9bb" providerId="ADAL" clId="{40C19969-CFDA-40A9-B73C-FDCB20AFDDBC}" dt="2021-10-04T15:05:11.281" v="100" actId="1076"/>
          <ac:grpSpMkLst>
            <pc:docMk/>
            <pc:sldMk cId="3935838695" sldId="319"/>
            <ac:grpSpMk id="4" creationId="{7C9371C3-04A4-4A73-A1AC-BC5BFA42F594}"/>
          </ac:grpSpMkLst>
        </pc:grpChg>
        <pc:picChg chg="add mod">
          <ac:chgData name="Mike Bloys" userId="1248c4d8-7b2b-4b32-b8bd-163ae845f9bb" providerId="ADAL" clId="{40C19969-CFDA-40A9-B73C-FDCB20AFDDBC}" dt="2021-10-04T15:05:17.386" v="102" actId="1076"/>
          <ac:picMkLst>
            <pc:docMk/>
            <pc:sldMk cId="3935838695" sldId="319"/>
            <ac:picMk id="28" creationId="{D43C9511-7062-4982-99A2-6365C7C13E51}"/>
          </ac:picMkLst>
        </pc:picChg>
      </pc:sldChg>
      <pc:sldChg chg="addSp delSp modSp mod">
        <pc:chgData name="Mike Bloys" userId="1248c4d8-7b2b-4b32-b8bd-163ae845f9bb" providerId="ADAL" clId="{40C19969-CFDA-40A9-B73C-FDCB20AFDDBC}" dt="2021-10-04T15:07:22.293" v="117" actId="179"/>
        <pc:sldMkLst>
          <pc:docMk/>
          <pc:sldMk cId="3692360987" sldId="320"/>
        </pc:sldMkLst>
        <pc:spChg chg="mod">
          <ac:chgData name="Mike Bloys" userId="1248c4d8-7b2b-4b32-b8bd-163ae845f9bb" providerId="ADAL" clId="{40C19969-CFDA-40A9-B73C-FDCB20AFDDBC}" dt="2021-10-04T15:07:22.293" v="117" actId="179"/>
          <ac:spMkLst>
            <pc:docMk/>
            <pc:sldMk cId="3692360987" sldId="320"/>
            <ac:spMk id="3" creationId="{0BFE3E67-6925-4B9C-A546-0DEF9ABC59FC}"/>
          </ac:spMkLst>
        </pc:spChg>
        <pc:spChg chg="del">
          <ac:chgData name="Mike Bloys" userId="1248c4d8-7b2b-4b32-b8bd-163ae845f9bb" providerId="ADAL" clId="{40C19969-CFDA-40A9-B73C-FDCB20AFDDBC}" dt="2021-10-04T15:06:34.073" v="110" actId="478"/>
          <ac:spMkLst>
            <pc:docMk/>
            <pc:sldMk cId="3692360987" sldId="320"/>
            <ac:spMk id="26" creationId="{099913B6-C06B-43F9-980A-14B69F0D8399}"/>
          </ac:spMkLst>
        </pc:spChg>
        <pc:spChg chg="del">
          <ac:chgData name="Mike Bloys" userId="1248c4d8-7b2b-4b32-b8bd-163ae845f9bb" providerId="ADAL" clId="{40C19969-CFDA-40A9-B73C-FDCB20AFDDBC}" dt="2021-10-04T15:06:34.073" v="110" actId="478"/>
          <ac:spMkLst>
            <pc:docMk/>
            <pc:sldMk cId="3692360987" sldId="320"/>
            <ac:spMk id="27" creationId="{27AD6BBC-83F4-4E73-8755-E15DBCCE3D74}"/>
          </ac:spMkLst>
        </pc:spChg>
        <pc:spChg chg="del">
          <ac:chgData name="Mike Bloys" userId="1248c4d8-7b2b-4b32-b8bd-163ae845f9bb" providerId="ADAL" clId="{40C19969-CFDA-40A9-B73C-FDCB20AFDDBC}" dt="2021-10-04T15:06:34.073" v="110" actId="478"/>
          <ac:spMkLst>
            <pc:docMk/>
            <pc:sldMk cId="3692360987" sldId="320"/>
            <ac:spMk id="28" creationId="{18E79D10-3305-453C-B842-C6C129CE2B7A}"/>
          </ac:spMkLst>
        </pc:spChg>
        <pc:spChg chg="del">
          <ac:chgData name="Mike Bloys" userId="1248c4d8-7b2b-4b32-b8bd-163ae845f9bb" providerId="ADAL" clId="{40C19969-CFDA-40A9-B73C-FDCB20AFDDBC}" dt="2021-10-04T15:06:34.073" v="110" actId="478"/>
          <ac:spMkLst>
            <pc:docMk/>
            <pc:sldMk cId="3692360987" sldId="320"/>
            <ac:spMk id="29" creationId="{BC5867E7-783F-4C4D-BFA5-F0FED55DE315}"/>
          </ac:spMkLst>
        </pc:spChg>
        <pc:grpChg chg="del">
          <ac:chgData name="Mike Bloys" userId="1248c4d8-7b2b-4b32-b8bd-163ae845f9bb" providerId="ADAL" clId="{40C19969-CFDA-40A9-B73C-FDCB20AFDDBC}" dt="2021-10-04T15:06:34.073" v="110" actId="478"/>
          <ac:grpSpMkLst>
            <pc:docMk/>
            <pc:sldMk cId="3692360987" sldId="320"/>
            <ac:grpSpMk id="17" creationId="{25E79115-6CB6-4C07-952B-CDE7E6679E3F}"/>
          </ac:grpSpMkLst>
        </pc:grpChg>
        <pc:picChg chg="add mod">
          <ac:chgData name="Mike Bloys" userId="1248c4d8-7b2b-4b32-b8bd-163ae845f9bb" providerId="ADAL" clId="{40C19969-CFDA-40A9-B73C-FDCB20AFDDBC}" dt="2021-10-04T15:06:35.341" v="111"/>
          <ac:picMkLst>
            <pc:docMk/>
            <pc:sldMk cId="3692360987" sldId="320"/>
            <ac:picMk id="30" creationId="{86FFB951-AF5F-419A-BFBE-FDA106535F9D}"/>
          </ac:picMkLst>
        </pc:picChg>
      </pc:sldChg>
      <pc:sldChg chg="addSp delSp modSp mod">
        <pc:chgData name="Mike Bloys" userId="1248c4d8-7b2b-4b32-b8bd-163ae845f9bb" providerId="ADAL" clId="{40C19969-CFDA-40A9-B73C-FDCB20AFDDBC}" dt="2021-10-04T15:32:39.180" v="164" actId="20577"/>
        <pc:sldMkLst>
          <pc:docMk/>
          <pc:sldMk cId="3867241785" sldId="321"/>
        </pc:sldMkLst>
        <pc:spChg chg="mod">
          <ac:chgData name="Mike Bloys" userId="1248c4d8-7b2b-4b32-b8bd-163ae845f9bb" providerId="ADAL" clId="{40C19969-CFDA-40A9-B73C-FDCB20AFDDBC}" dt="2021-10-04T15:32:39.180" v="164" actId="20577"/>
          <ac:spMkLst>
            <pc:docMk/>
            <pc:sldMk cId="3867241785" sldId="321"/>
            <ac:spMk id="3" creationId="{6A5E715C-5692-4138-BE67-8C75FE95C21D}"/>
          </ac:spMkLst>
        </pc:spChg>
        <pc:grpChg chg="del">
          <ac:chgData name="Mike Bloys" userId="1248c4d8-7b2b-4b32-b8bd-163ae845f9bb" providerId="ADAL" clId="{40C19969-CFDA-40A9-B73C-FDCB20AFDDBC}" dt="2021-10-04T15:24:49.325" v="156" actId="478"/>
          <ac:grpSpMkLst>
            <pc:docMk/>
            <pc:sldMk cId="3867241785" sldId="321"/>
            <ac:grpSpMk id="18" creationId="{B2B205F3-B176-49D8-B114-1B5894F9543F}"/>
          </ac:grpSpMkLst>
        </pc:grpChg>
        <pc:picChg chg="add mod">
          <ac:chgData name="Mike Bloys" userId="1248c4d8-7b2b-4b32-b8bd-163ae845f9bb" providerId="ADAL" clId="{40C19969-CFDA-40A9-B73C-FDCB20AFDDBC}" dt="2021-10-04T15:24:50.495" v="157"/>
          <ac:picMkLst>
            <pc:docMk/>
            <pc:sldMk cId="3867241785" sldId="321"/>
            <ac:picMk id="19" creationId="{E9314F9B-D357-4DA6-85B5-52BB8F923A4D}"/>
          </ac:picMkLst>
        </pc:picChg>
      </pc:sldChg>
      <pc:sldChg chg="addSp delSp modSp mod">
        <pc:chgData name="Mike Bloys" userId="1248c4d8-7b2b-4b32-b8bd-163ae845f9bb" providerId="ADAL" clId="{40C19969-CFDA-40A9-B73C-FDCB20AFDDBC}" dt="2021-10-04T15:53:45.360" v="198"/>
        <pc:sldMkLst>
          <pc:docMk/>
          <pc:sldMk cId="585635276" sldId="323"/>
        </pc:sldMkLst>
        <pc:spChg chg="mod">
          <ac:chgData name="Mike Bloys" userId="1248c4d8-7b2b-4b32-b8bd-163ae845f9bb" providerId="ADAL" clId="{40C19969-CFDA-40A9-B73C-FDCB20AFDDBC}" dt="2021-10-04T15:53:12.835" v="194" actId="14100"/>
          <ac:spMkLst>
            <pc:docMk/>
            <pc:sldMk cId="585635276" sldId="323"/>
            <ac:spMk id="3" creationId="{E3CE99E8-5904-4722-8630-BCA364D6CD03}"/>
          </ac:spMkLst>
        </pc:spChg>
        <pc:spChg chg="del">
          <ac:chgData name="Mike Bloys" userId="1248c4d8-7b2b-4b32-b8bd-163ae845f9bb" providerId="ADAL" clId="{40C19969-CFDA-40A9-B73C-FDCB20AFDDBC}" dt="2021-10-04T15:52:22.123" v="181" actId="478"/>
          <ac:spMkLst>
            <pc:docMk/>
            <pc:sldMk cId="585635276" sldId="323"/>
            <ac:spMk id="4" creationId="{CE189F10-AECA-4879-85EF-79906691A3AF}"/>
          </ac:spMkLst>
        </pc:spChg>
        <pc:grpChg chg="mod">
          <ac:chgData name="Mike Bloys" userId="1248c4d8-7b2b-4b32-b8bd-163ae845f9bb" providerId="ADAL" clId="{40C19969-CFDA-40A9-B73C-FDCB20AFDDBC}" dt="2021-10-04T15:53:32.699" v="197" actId="1076"/>
          <ac:grpSpMkLst>
            <pc:docMk/>
            <pc:sldMk cId="585635276" sldId="323"/>
            <ac:grpSpMk id="17" creationId="{93B45F74-0C0F-4DF3-8981-5DD905129714}"/>
          </ac:grpSpMkLst>
        </pc:grpChg>
        <pc:picChg chg="del">
          <ac:chgData name="Mike Bloys" userId="1248c4d8-7b2b-4b32-b8bd-163ae845f9bb" providerId="ADAL" clId="{40C19969-CFDA-40A9-B73C-FDCB20AFDDBC}" dt="2021-10-04T15:52:55.244" v="188" actId="478"/>
          <ac:picMkLst>
            <pc:docMk/>
            <pc:sldMk cId="585635276" sldId="323"/>
            <ac:picMk id="6" creationId="{1488FEC6-0FD3-4850-A72C-FD566E6E24C8}"/>
          </ac:picMkLst>
        </pc:picChg>
        <pc:picChg chg="add mod ord modCrop">
          <ac:chgData name="Mike Bloys" userId="1248c4d8-7b2b-4b32-b8bd-163ae845f9bb" providerId="ADAL" clId="{40C19969-CFDA-40A9-B73C-FDCB20AFDDBC}" dt="2021-10-04T15:53:00.061" v="190" actId="1076"/>
          <ac:picMkLst>
            <pc:docMk/>
            <pc:sldMk cId="585635276" sldId="323"/>
            <ac:picMk id="8" creationId="{E213731A-7F90-445C-9ED6-FEC1B8A8219B}"/>
          </ac:picMkLst>
        </pc:picChg>
        <pc:picChg chg="add mod">
          <ac:chgData name="Mike Bloys" userId="1248c4d8-7b2b-4b32-b8bd-163ae845f9bb" providerId="ADAL" clId="{40C19969-CFDA-40A9-B73C-FDCB20AFDDBC}" dt="2021-10-04T15:53:45.360" v="198"/>
          <ac:picMkLst>
            <pc:docMk/>
            <pc:sldMk cId="585635276" sldId="323"/>
            <ac:picMk id="20" creationId="{439E21D7-7777-4BBF-B22E-C0A91FE0D6E0}"/>
          </ac:picMkLst>
        </pc:picChg>
        <pc:picChg chg="del">
          <ac:chgData name="Mike Bloys" userId="1248c4d8-7b2b-4b32-b8bd-163ae845f9bb" providerId="ADAL" clId="{40C19969-CFDA-40A9-B73C-FDCB20AFDDBC}" dt="2021-10-04T15:52:22.123" v="181" actId="478"/>
          <ac:picMkLst>
            <pc:docMk/>
            <pc:sldMk cId="585635276" sldId="323"/>
            <ac:picMk id="11266" creationId="{19366A2C-2C19-429F-B066-A930124D3EB2}"/>
          </ac:picMkLst>
        </pc:picChg>
      </pc:sldChg>
      <pc:sldChg chg="addSp delSp modSp mod">
        <pc:chgData name="Mike Bloys" userId="1248c4d8-7b2b-4b32-b8bd-163ae845f9bb" providerId="ADAL" clId="{40C19969-CFDA-40A9-B73C-FDCB20AFDDBC}" dt="2021-10-04T15:55:05.939" v="205" actId="1076"/>
        <pc:sldMkLst>
          <pc:docMk/>
          <pc:sldMk cId="4176149113" sldId="324"/>
        </pc:sldMkLst>
        <pc:spChg chg="del">
          <ac:chgData name="Mike Bloys" userId="1248c4d8-7b2b-4b32-b8bd-163ae845f9bb" providerId="ADAL" clId="{40C19969-CFDA-40A9-B73C-FDCB20AFDDBC}" dt="2021-10-04T15:54:35.230" v="200" actId="478"/>
          <ac:spMkLst>
            <pc:docMk/>
            <pc:sldMk cId="4176149113" sldId="324"/>
            <ac:spMk id="4" creationId="{CE189F10-AECA-4879-85EF-79906691A3AF}"/>
          </ac:spMkLst>
        </pc:spChg>
        <pc:spChg chg="mod">
          <ac:chgData name="Mike Bloys" userId="1248c4d8-7b2b-4b32-b8bd-163ae845f9bb" providerId="ADAL" clId="{40C19969-CFDA-40A9-B73C-FDCB20AFDDBC}" dt="2021-10-04T15:54:59.276" v="204" actId="20577"/>
          <ac:spMkLst>
            <pc:docMk/>
            <pc:sldMk cId="4176149113" sldId="324"/>
            <ac:spMk id="26" creationId="{4491DEEA-6F1D-42DB-BA83-27E556B191BB}"/>
          </ac:spMkLst>
        </pc:spChg>
        <pc:grpChg chg="mod">
          <ac:chgData name="Mike Bloys" userId="1248c4d8-7b2b-4b32-b8bd-163ae845f9bb" providerId="ADAL" clId="{40C19969-CFDA-40A9-B73C-FDCB20AFDDBC}" dt="2021-10-04T15:55:05.939" v="205" actId="1076"/>
          <ac:grpSpMkLst>
            <pc:docMk/>
            <pc:sldMk cId="4176149113" sldId="324"/>
            <ac:grpSpMk id="13" creationId="{01C79D83-6992-40CA-9D62-C9493501E1DB}"/>
          </ac:grpSpMkLst>
        </pc:grpChg>
        <pc:picChg chg="del">
          <ac:chgData name="Mike Bloys" userId="1248c4d8-7b2b-4b32-b8bd-163ae845f9bb" providerId="ADAL" clId="{40C19969-CFDA-40A9-B73C-FDCB20AFDDBC}" dt="2021-10-04T15:54:32.637" v="199" actId="478"/>
          <ac:picMkLst>
            <pc:docMk/>
            <pc:sldMk cId="4176149113" sldId="324"/>
            <ac:picMk id="6" creationId="{1488FEC6-0FD3-4850-A72C-FD566E6E24C8}"/>
          </ac:picMkLst>
        </pc:picChg>
        <pc:picChg chg="add mod ord">
          <ac:chgData name="Mike Bloys" userId="1248c4d8-7b2b-4b32-b8bd-163ae845f9bb" providerId="ADAL" clId="{40C19969-CFDA-40A9-B73C-FDCB20AFDDBC}" dt="2021-10-04T15:54:45.577" v="202" actId="167"/>
          <ac:picMkLst>
            <pc:docMk/>
            <pc:sldMk cId="4176149113" sldId="324"/>
            <ac:picMk id="27" creationId="{420C53FC-EC55-47F6-B8FD-CE71FE4FF7B2}"/>
          </ac:picMkLst>
        </pc:picChg>
        <pc:picChg chg="del">
          <ac:chgData name="Mike Bloys" userId="1248c4d8-7b2b-4b32-b8bd-163ae845f9bb" providerId="ADAL" clId="{40C19969-CFDA-40A9-B73C-FDCB20AFDDBC}" dt="2021-10-04T15:54:32.637" v="199" actId="478"/>
          <ac:picMkLst>
            <pc:docMk/>
            <pc:sldMk cId="4176149113" sldId="324"/>
            <ac:picMk id="11266" creationId="{19366A2C-2C19-429F-B066-A930124D3EB2}"/>
          </ac:picMkLst>
        </pc:picChg>
      </pc:sldChg>
      <pc:sldChg chg="addSp delSp modSp mod">
        <pc:chgData name="Mike Bloys" userId="1248c4d8-7b2b-4b32-b8bd-163ae845f9bb" providerId="ADAL" clId="{40C19969-CFDA-40A9-B73C-FDCB20AFDDBC}" dt="2021-10-05T08:21:05.808" v="806" actId="207"/>
        <pc:sldMkLst>
          <pc:docMk/>
          <pc:sldMk cId="3809139710" sldId="325"/>
        </pc:sldMkLst>
        <pc:spChg chg="mod">
          <ac:chgData name="Mike Bloys" userId="1248c4d8-7b2b-4b32-b8bd-163ae845f9bb" providerId="ADAL" clId="{40C19969-CFDA-40A9-B73C-FDCB20AFDDBC}" dt="2021-10-05T08:20:44.176" v="793" actId="207"/>
          <ac:spMkLst>
            <pc:docMk/>
            <pc:sldMk cId="3809139710" sldId="325"/>
            <ac:spMk id="18" creationId="{1A540262-6398-4F3C-9821-57AFEDC790F7}"/>
          </ac:spMkLst>
        </pc:spChg>
        <pc:spChg chg="mod">
          <ac:chgData name="Mike Bloys" userId="1248c4d8-7b2b-4b32-b8bd-163ae845f9bb" providerId="ADAL" clId="{40C19969-CFDA-40A9-B73C-FDCB20AFDDBC}" dt="2021-10-05T08:20:44.176" v="793" actId="207"/>
          <ac:spMkLst>
            <pc:docMk/>
            <pc:sldMk cId="3809139710" sldId="325"/>
            <ac:spMk id="19" creationId="{A00DD281-C927-4208-8A75-2BF46DEC8E8A}"/>
          </ac:spMkLst>
        </pc:spChg>
        <pc:spChg chg="mod">
          <ac:chgData name="Mike Bloys" userId="1248c4d8-7b2b-4b32-b8bd-163ae845f9bb" providerId="ADAL" clId="{40C19969-CFDA-40A9-B73C-FDCB20AFDDBC}" dt="2021-10-05T08:21:05.808" v="806" actId="207"/>
          <ac:spMkLst>
            <pc:docMk/>
            <pc:sldMk cId="3809139710" sldId="325"/>
            <ac:spMk id="20" creationId="{04D9B053-53C9-4542-95C9-39F22225BA1A}"/>
          </ac:spMkLst>
        </pc:spChg>
        <pc:spChg chg="mod">
          <ac:chgData name="Mike Bloys" userId="1248c4d8-7b2b-4b32-b8bd-163ae845f9bb" providerId="ADAL" clId="{40C19969-CFDA-40A9-B73C-FDCB20AFDDBC}" dt="2021-10-05T08:20:44.176" v="793" actId="207"/>
          <ac:spMkLst>
            <pc:docMk/>
            <pc:sldMk cId="3809139710" sldId="325"/>
            <ac:spMk id="21" creationId="{389152C8-BB3A-4EDA-B0EA-CCA3DA5E246D}"/>
          </ac:spMkLst>
        </pc:spChg>
        <pc:spChg chg="mod">
          <ac:chgData name="Mike Bloys" userId="1248c4d8-7b2b-4b32-b8bd-163ae845f9bb" providerId="ADAL" clId="{40C19969-CFDA-40A9-B73C-FDCB20AFDDBC}" dt="2021-10-05T08:20:44.176" v="793" actId="207"/>
          <ac:spMkLst>
            <pc:docMk/>
            <pc:sldMk cId="3809139710" sldId="325"/>
            <ac:spMk id="22" creationId="{6A37311E-298F-4A75-97F1-A20CB08299B5}"/>
          </ac:spMkLst>
        </pc:spChg>
        <pc:spChg chg="mod">
          <ac:chgData name="Mike Bloys" userId="1248c4d8-7b2b-4b32-b8bd-163ae845f9bb" providerId="ADAL" clId="{40C19969-CFDA-40A9-B73C-FDCB20AFDDBC}" dt="2021-10-05T08:20:32.111" v="792" actId="207"/>
          <ac:spMkLst>
            <pc:docMk/>
            <pc:sldMk cId="3809139710" sldId="325"/>
            <ac:spMk id="23" creationId="{E34E9C56-074E-428B-BA42-CF08609D81C3}"/>
          </ac:spMkLst>
        </pc:spChg>
        <pc:spChg chg="mod">
          <ac:chgData name="Mike Bloys" userId="1248c4d8-7b2b-4b32-b8bd-163ae845f9bb" providerId="ADAL" clId="{40C19969-CFDA-40A9-B73C-FDCB20AFDDBC}" dt="2021-10-05T08:21:05.808" v="806" actId="207"/>
          <ac:spMkLst>
            <pc:docMk/>
            <pc:sldMk cId="3809139710" sldId="325"/>
            <ac:spMk id="24" creationId="{25B967D9-788B-48FB-A1F0-9F56C7D60465}"/>
          </ac:spMkLst>
        </pc:spChg>
        <pc:spChg chg="mod">
          <ac:chgData name="Mike Bloys" userId="1248c4d8-7b2b-4b32-b8bd-163ae845f9bb" providerId="ADAL" clId="{40C19969-CFDA-40A9-B73C-FDCB20AFDDBC}" dt="2021-10-05T08:20:13.687" v="773" actId="14838"/>
          <ac:spMkLst>
            <pc:docMk/>
            <pc:sldMk cId="3809139710" sldId="325"/>
            <ac:spMk id="25" creationId="{BF941201-9C80-41D0-B9E7-DA2BB08952DB}"/>
          </ac:spMkLst>
        </pc:spChg>
        <pc:spChg chg="mod">
          <ac:chgData name="Mike Bloys" userId="1248c4d8-7b2b-4b32-b8bd-163ae845f9bb" providerId="ADAL" clId="{40C19969-CFDA-40A9-B73C-FDCB20AFDDBC}" dt="2021-10-05T08:20:13.687" v="773" actId="14838"/>
          <ac:spMkLst>
            <pc:docMk/>
            <pc:sldMk cId="3809139710" sldId="325"/>
            <ac:spMk id="26" creationId="{0665E7E5-9A5A-4097-8CE7-7836BDB44223}"/>
          </ac:spMkLst>
        </pc:spChg>
        <pc:spChg chg="mod">
          <ac:chgData name="Mike Bloys" userId="1248c4d8-7b2b-4b32-b8bd-163ae845f9bb" providerId="ADAL" clId="{40C19969-CFDA-40A9-B73C-FDCB20AFDDBC}" dt="2021-10-05T08:21:05.808" v="806" actId="207"/>
          <ac:spMkLst>
            <pc:docMk/>
            <pc:sldMk cId="3809139710" sldId="325"/>
            <ac:spMk id="27" creationId="{C7B89421-A9EA-4C98-9D61-1660D065341C}"/>
          </ac:spMkLst>
        </pc:spChg>
        <pc:spChg chg="mod">
          <ac:chgData name="Mike Bloys" userId="1248c4d8-7b2b-4b32-b8bd-163ae845f9bb" providerId="ADAL" clId="{40C19969-CFDA-40A9-B73C-FDCB20AFDDBC}" dt="2021-10-05T08:21:05.808" v="806" actId="207"/>
          <ac:spMkLst>
            <pc:docMk/>
            <pc:sldMk cId="3809139710" sldId="325"/>
            <ac:spMk id="28" creationId="{FC39A1B5-9173-4BE1-B544-8F2601CBCB51}"/>
          </ac:spMkLst>
        </pc:spChg>
        <pc:grpChg chg="del">
          <ac:chgData name="Mike Bloys" userId="1248c4d8-7b2b-4b32-b8bd-163ae845f9bb" providerId="ADAL" clId="{40C19969-CFDA-40A9-B73C-FDCB20AFDDBC}" dt="2021-10-05T08:15:58.972" v="447" actId="478"/>
          <ac:grpSpMkLst>
            <pc:docMk/>
            <pc:sldMk cId="3809139710" sldId="325"/>
            <ac:grpSpMk id="4" creationId="{E3407618-4D66-415B-9CA4-CFC0506061BB}"/>
          </ac:grpSpMkLst>
        </pc:grpChg>
        <pc:picChg chg="add mod">
          <ac:chgData name="Mike Bloys" userId="1248c4d8-7b2b-4b32-b8bd-163ae845f9bb" providerId="ADAL" clId="{40C19969-CFDA-40A9-B73C-FDCB20AFDDBC}" dt="2021-10-05T08:16:00.261" v="448"/>
          <ac:picMkLst>
            <pc:docMk/>
            <pc:sldMk cId="3809139710" sldId="325"/>
            <ac:picMk id="29" creationId="{A9197997-4783-48DA-ABD5-03726342A20B}"/>
          </ac:picMkLst>
        </pc:picChg>
      </pc:sldChg>
      <pc:sldChg chg="addSp delSp modSp mod">
        <pc:chgData name="Mike Bloys" userId="1248c4d8-7b2b-4b32-b8bd-163ae845f9bb" providerId="ADAL" clId="{40C19969-CFDA-40A9-B73C-FDCB20AFDDBC}" dt="2021-10-04T15:43:59.024" v="173" actId="167"/>
        <pc:sldMkLst>
          <pc:docMk/>
          <pc:sldMk cId="1941564679" sldId="326"/>
        </pc:sldMkLst>
        <pc:picChg chg="del">
          <ac:chgData name="Mike Bloys" userId="1248c4d8-7b2b-4b32-b8bd-163ae845f9bb" providerId="ADAL" clId="{40C19969-CFDA-40A9-B73C-FDCB20AFDDBC}" dt="2021-10-04T15:43:35.162" v="166" actId="478"/>
          <ac:picMkLst>
            <pc:docMk/>
            <pc:sldMk cId="1941564679" sldId="326"/>
            <ac:picMk id="5" creationId="{730C7BFC-FB41-43E4-A30B-3AA22DEBB5E8}"/>
          </ac:picMkLst>
        </pc:picChg>
        <pc:picChg chg="add mod ord modCrop">
          <ac:chgData name="Mike Bloys" userId="1248c4d8-7b2b-4b32-b8bd-163ae845f9bb" providerId="ADAL" clId="{40C19969-CFDA-40A9-B73C-FDCB20AFDDBC}" dt="2021-10-04T15:43:59.024" v="173" actId="167"/>
          <ac:picMkLst>
            <pc:docMk/>
            <pc:sldMk cId="1941564679" sldId="326"/>
            <ac:picMk id="6" creationId="{CB0E75A0-A781-4FAC-89A7-07F51F9A994A}"/>
          </ac:picMkLst>
        </pc:picChg>
        <pc:picChg chg="del">
          <ac:chgData name="Mike Bloys" userId="1248c4d8-7b2b-4b32-b8bd-163ae845f9bb" providerId="ADAL" clId="{40C19969-CFDA-40A9-B73C-FDCB20AFDDBC}" dt="2021-10-04T15:43:45.103" v="170" actId="478"/>
          <ac:picMkLst>
            <pc:docMk/>
            <pc:sldMk cId="1941564679" sldId="326"/>
            <ac:picMk id="1026" creationId="{EE698A6F-42DB-401B-93F9-3B540FB6AB70}"/>
          </ac:picMkLst>
        </pc:picChg>
      </pc:sldChg>
      <pc:sldChg chg="new del">
        <pc:chgData name="Mike Bloys" userId="1248c4d8-7b2b-4b32-b8bd-163ae845f9bb" providerId="ADAL" clId="{40C19969-CFDA-40A9-B73C-FDCB20AFDDBC}" dt="2021-10-04T13:34:14.365" v="1" actId="680"/>
        <pc:sldMkLst>
          <pc:docMk/>
          <pc:sldMk cId="818588502" sldId="328"/>
        </pc:sldMkLst>
      </pc:sldChg>
      <pc:sldMasterChg chg="delSldLayout modSldLayout">
        <pc:chgData name="Mike Bloys" userId="1248c4d8-7b2b-4b32-b8bd-163ae845f9bb" providerId="ADAL" clId="{40C19969-CFDA-40A9-B73C-FDCB20AFDDBC}" dt="2021-10-06T10:42:45.604" v="813" actId="21"/>
        <pc:sldMasterMkLst>
          <pc:docMk/>
          <pc:sldMasterMk cId="3316734550" sldId="2147483648"/>
        </pc:sldMasterMkLst>
        <pc:sldLayoutChg chg="modSp">
          <pc:chgData name="Mike Bloys" userId="1248c4d8-7b2b-4b32-b8bd-163ae845f9bb" providerId="ADAL" clId="{40C19969-CFDA-40A9-B73C-FDCB20AFDDBC}" dt="2021-10-04T13:44:10.648" v="3" actId="14826"/>
          <pc:sldLayoutMkLst>
            <pc:docMk/>
            <pc:sldMasterMk cId="3316734550" sldId="2147483648"/>
            <pc:sldLayoutMk cId="3886385901" sldId="2147483649"/>
          </pc:sldLayoutMkLst>
          <pc:picChg chg="mod">
            <ac:chgData name="Mike Bloys" userId="1248c4d8-7b2b-4b32-b8bd-163ae845f9bb" providerId="ADAL" clId="{40C19969-CFDA-40A9-B73C-FDCB20AFDDBC}" dt="2021-10-04T13:44:10.648" v="3"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40C19969-CFDA-40A9-B73C-FDCB20AFDDBC}" dt="2021-10-04T14:03:34.744" v="40" actId="207"/>
          <pc:sldLayoutMkLst>
            <pc:docMk/>
            <pc:sldMasterMk cId="3316734550" sldId="2147483648"/>
            <pc:sldLayoutMk cId="2849720375" sldId="2147483652"/>
          </pc:sldLayoutMkLst>
          <pc:spChg chg="del">
            <ac:chgData name="Mike Bloys" userId="1248c4d8-7b2b-4b32-b8bd-163ae845f9bb" providerId="ADAL" clId="{40C19969-CFDA-40A9-B73C-FDCB20AFDDBC}" dt="2021-10-04T14:03:20.559" v="36"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40C19969-CFDA-40A9-B73C-FDCB20AFDDBC}" dt="2021-10-04T14:03:34.744" v="40"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40C19969-CFDA-40A9-B73C-FDCB20AFDDBC}" dt="2021-10-04T14:03:21.177" v="37"/>
            <ac:spMkLst>
              <pc:docMk/>
              <pc:sldMasterMk cId="3316734550" sldId="2147483648"/>
              <pc:sldLayoutMk cId="2849720375" sldId="2147483652"/>
              <ac:spMk id="12" creationId="{4CAD00F6-AD68-4506-912A-6376B9ABBCEB}"/>
            </ac:spMkLst>
          </pc:spChg>
          <pc:picChg chg="del">
            <ac:chgData name="Mike Bloys" userId="1248c4d8-7b2b-4b32-b8bd-163ae845f9bb" providerId="ADAL" clId="{40C19969-CFDA-40A9-B73C-FDCB20AFDDBC}" dt="2021-10-04T14:03:20.559" v="36"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40C19969-CFDA-40A9-B73C-FDCB20AFDDBC}" dt="2021-10-04T14:03:27.771" v="38"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40C19969-CFDA-40A9-B73C-FDCB20AFDDBC}" dt="2021-10-04T14:03:21.177" v="37"/>
            <ac:picMkLst>
              <pc:docMk/>
              <pc:sldMasterMk cId="3316734550" sldId="2147483648"/>
              <pc:sldLayoutMk cId="2849720375" sldId="2147483652"/>
              <ac:picMk id="11" creationId="{9F72A0B3-D80A-4E20-9661-01A2B58B409E}"/>
            </ac:picMkLst>
          </pc:picChg>
        </pc:sldLayoutChg>
        <pc:sldLayoutChg chg="addSp delSp modSp mod">
          <pc:chgData name="Mike Bloys" userId="1248c4d8-7b2b-4b32-b8bd-163ae845f9bb" providerId="ADAL" clId="{40C19969-CFDA-40A9-B73C-FDCB20AFDDBC}" dt="2021-10-06T10:42:45.604" v="813" actId="21"/>
          <pc:sldLayoutMkLst>
            <pc:docMk/>
            <pc:sldMasterMk cId="3316734550" sldId="2147483648"/>
            <pc:sldLayoutMk cId="4180777422" sldId="2147483653"/>
          </pc:sldLayoutMkLst>
          <pc:spChg chg="mod">
            <ac:chgData name="Mike Bloys" userId="1248c4d8-7b2b-4b32-b8bd-163ae845f9bb" providerId="ADAL" clId="{40C19969-CFDA-40A9-B73C-FDCB20AFDDBC}" dt="2021-10-04T14:03:11.206" v="35"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40C19969-CFDA-40A9-B73C-FDCB20AFDDBC}" dt="2021-10-04T14:02:06.726" v="10" actId="207"/>
            <ac:spMkLst>
              <pc:docMk/>
              <pc:sldMasterMk cId="3316734550" sldId="2147483648"/>
              <pc:sldLayoutMk cId="4180777422" sldId="2147483653"/>
              <ac:spMk id="27" creationId="{00000000-0000-0000-0000-000000000000}"/>
            </ac:spMkLst>
          </pc:spChg>
          <pc:picChg chg="add del mod modCrop">
            <ac:chgData name="Mike Bloys" userId="1248c4d8-7b2b-4b32-b8bd-163ae845f9bb" providerId="ADAL" clId="{40C19969-CFDA-40A9-B73C-FDCB20AFDDBC}" dt="2021-10-05T08:07:21.802" v="234" actId="21"/>
            <ac:picMkLst>
              <pc:docMk/>
              <pc:sldMasterMk cId="3316734550" sldId="2147483648"/>
              <pc:sldLayoutMk cId="4180777422" sldId="2147483653"/>
              <ac:picMk id="7" creationId="{30A5BE2A-F800-4B74-BE05-290D67095364}"/>
            </ac:picMkLst>
          </pc:picChg>
          <pc:picChg chg="del">
            <ac:chgData name="Mike Bloys" userId="1248c4d8-7b2b-4b32-b8bd-163ae845f9bb" providerId="ADAL" clId="{40C19969-CFDA-40A9-B73C-FDCB20AFDDBC}" dt="2021-10-04T14:01:34.033" v="7" actId="478"/>
            <ac:picMkLst>
              <pc:docMk/>
              <pc:sldMasterMk cId="3316734550" sldId="2147483648"/>
              <pc:sldLayoutMk cId="4180777422" sldId="2147483653"/>
              <ac:picMk id="7" creationId="{7CE254B6-D7BC-9C4E-B6F8-9032CA4F1D45}"/>
            </ac:picMkLst>
          </pc:picChg>
          <pc:picChg chg="add del mod modCrop">
            <ac:chgData name="Mike Bloys" userId="1248c4d8-7b2b-4b32-b8bd-163ae845f9bb" providerId="ADAL" clId="{40C19969-CFDA-40A9-B73C-FDCB20AFDDBC}" dt="2021-10-06T10:42:45.604" v="813" actId="21"/>
            <ac:picMkLst>
              <pc:docMk/>
              <pc:sldMasterMk cId="3316734550" sldId="2147483648"/>
              <pc:sldLayoutMk cId="4180777422" sldId="2147483653"/>
              <ac:picMk id="7" creationId="{A656E1AB-EC16-4443-A334-FFE84471214A}"/>
            </ac:picMkLst>
          </pc:picChg>
          <pc:picChg chg="add mod ord modCrop">
            <ac:chgData name="Mike Bloys" userId="1248c4d8-7b2b-4b32-b8bd-163ae845f9bb" providerId="ADAL" clId="{40C19969-CFDA-40A9-B73C-FDCB20AFDDBC}" dt="2021-10-04T14:01:28.455" v="6" actId="167"/>
            <ac:picMkLst>
              <pc:docMk/>
              <pc:sldMasterMk cId="3316734550" sldId="2147483648"/>
              <pc:sldLayoutMk cId="4180777422" sldId="2147483653"/>
              <ac:picMk id="9" creationId="{75B0D035-1CE7-48F1-A11E-4DB70A9B84B3}"/>
            </ac:picMkLst>
          </pc:picChg>
          <pc:picChg chg="mod">
            <ac:chgData name="Mike Bloys" userId="1248c4d8-7b2b-4b32-b8bd-163ae845f9bb" providerId="ADAL" clId="{40C19969-CFDA-40A9-B73C-FDCB20AFDDBC}" dt="2021-10-04T14:01:39.386" v="8"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40C19969-CFDA-40A9-B73C-FDCB20AFDDBC}" dt="2021-10-04T14:04:40.094" v="53" actId="207"/>
          <pc:sldLayoutMkLst>
            <pc:docMk/>
            <pc:sldMasterMk cId="3316734550" sldId="2147483648"/>
            <pc:sldLayoutMk cId="3315833090" sldId="2147483656"/>
          </pc:sldLayoutMkLst>
          <pc:spChg chg="add del mod">
            <ac:chgData name="Mike Bloys" userId="1248c4d8-7b2b-4b32-b8bd-163ae845f9bb" providerId="ADAL" clId="{40C19969-CFDA-40A9-B73C-FDCB20AFDDBC}" dt="2021-10-04T14:04:22.298" v="50" actId="478"/>
            <ac:spMkLst>
              <pc:docMk/>
              <pc:sldMasterMk cId="3316734550" sldId="2147483648"/>
              <pc:sldLayoutMk cId="3315833090" sldId="2147483656"/>
              <ac:spMk id="8" creationId="{4DC6E6D1-7396-4766-8621-8F5BE8491C43}"/>
            </ac:spMkLst>
          </pc:spChg>
          <pc:spChg chg="del">
            <ac:chgData name="Mike Bloys" userId="1248c4d8-7b2b-4b32-b8bd-163ae845f9bb" providerId="ADAL" clId="{40C19969-CFDA-40A9-B73C-FDCB20AFDDBC}" dt="2021-10-04T14:03:56.137" v="46" actId="478"/>
            <ac:spMkLst>
              <pc:docMk/>
              <pc:sldMasterMk cId="3316734550" sldId="2147483648"/>
              <pc:sldLayoutMk cId="3315833090" sldId="2147483656"/>
              <ac:spMk id="9" creationId="{1267101F-FDA4-0F4B-A7F4-B1B3A0D25A50}"/>
            </ac:spMkLst>
          </pc:spChg>
          <pc:spChg chg="add mod">
            <ac:chgData name="Mike Bloys" userId="1248c4d8-7b2b-4b32-b8bd-163ae845f9bb" providerId="ADAL" clId="{40C19969-CFDA-40A9-B73C-FDCB20AFDDBC}" dt="2021-10-04T14:04:26.783" v="51"/>
            <ac:spMkLst>
              <pc:docMk/>
              <pc:sldMasterMk cId="3316734550" sldId="2147483648"/>
              <pc:sldLayoutMk cId="3315833090" sldId="2147483656"/>
              <ac:spMk id="11" creationId="{BE6EDDCC-9FDC-4683-8CC7-6BF219D59AEC}"/>
            </ac:spMkLst>
          </pc:spChg>
          <pc:spChg chg="mod">
            <ac:chgData name="Mike Bloys" userId="1248c4d8-7b2b-4b32-b8bd-163ae845f9bb" providerId="ADAL" clId="{40C19969-CFDA-40A9-B73C-FDCB20AFDDBC}" dt="2021-10-04T14:04:40.094" v="53"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40C19969-CFDA-40A9-B73C-FDCB20AFDDBC}" dt="2021-10-04T14:03:56.137" v="46" actId="478"/>
            <ac:picMkLst>
              <pc:docMk/>
              <pc:sldMasterMk cId="3316734550" sldId="2147483648"/>
              <pc:sldLayoutMk cId="3315833090" sldId="2147483656"/>
              <ac:picMk id="6" creationId="{E84B2B64-DF14-0A43-AFBC-789FE0092A4D}"/>
            </ac:picMkLst>
          </pc:picChg>
          <pc:picChg chg="add del mod">
            <ac:chgData name="Mike Bloys" userId="1248c4d8-7b2b-4b32-b8bd-163ae845f9bb" providerId="ADAL" clId="{40C19969-CFDA-40A9-B73C-FDCB20AFDDBC}" dt="2021-10-04T14:04:22.298" v="50" actId="478"/>
            <ac:picMkLst>
              <pc:docMk/>
              <pc:sldMasterMk cId="3316734550" sldId="2147483648"/>
              <pc:sldLayoutMk cId="3315833090" sldId="2147483656"/>
              <ac:picMk id="7" creationId="{A44B1F8F-7178-4739-868E-66C8F4C759D2}"/>
            </ac:picMkLst>
          </pc:picChg>
          <pc:picChg chg="add mod">
            <ac:chgData name="Mike Bloys" userId="1248c4d8-7b2b-4b32-b8bd-163ae845f9bb" providerId="ADAL" clId="{40C19969-CFDA-40A9-B73C-FDCB20AFDDBC}" dt="2021-10-04T14:04:26.783" v="51"/>
            <ac:picMkLst>
              <pc:docMk/>
              <pc:sldMasterMk cId="3316734550" sldId="2147483648"/>
              <pc:sldLayoutMk cId="3315833090" sldId="2147483656"/>
              <ac:picMk id="10" creationId="{1C37AA51-88CF-4FB0-88DE-6F14B78AF7D7}"/>
            </ac:picMkLst>
          </pc:picChg>
        </pc:sldLayoutChg>
        <pc:sldLayoutChg chg="addSp delSp modSp mod">
          <pc:chgData name="Mike Bloys" userId="1248c4d8-7b2b-4b32-b8bd-163ae845f9bb" providerId="ADAL" clId="{40C19969-CFDA-40A9-B73C-FDCB20AFDDBC}" dt="2021-10-04T14:04:58.565" v="56" actId="207"/>
          <pc:sldLayoutMkLst>
            <pc:docMk/>
            <pc:sldMasterMk cId="3316734550" sldId="2147483648"/>
            <pc:sldLayoutMk cId="487712265" sldId="2147483665"/>
          </pc:sldLayoutMkLst>
          <pc:spChg chg="add mod">
            <ac:chgData name="Mike Bloys" userId="1248c4d8-7b2b-4b32-b8bd-163ae845f9bb" providerId="ADAL" clId="{40C19969-CFDA-40A9-B73C-FDCB20AFDDBC}" dt="2021-10-04T14:04:53.889" v="55"/>
            <ac:spMkLst>
              <pc:docMk/>
              <pc:sldMasterMk cId="3316734550" sldId="2147483648"/>
              <pc:sldLayoutMk cId="487712265" sldId="2147483665"/>
              <ac:spMk id="9" creationId="{0780B145-1F75-4963-AA8A-7C8CE6AAD23B}"/>
            </ac:spMkLst>
          </pc:spChg>
          <pc:spChg chg="del">
            <ac:chgData name="Mike Bloys" userId="1248c4d8-7b2b-4b32-b8bd-163ae845f9bb" providerId="ADAL" clId="{40C19969-CFDA-40A9-B73C-FDCB20AFDDBC}" dt="2021-10-04T14:04:53.386" v="54"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40C19969-CFDA-40A9-B73C-FDCB20AFDDBC}" dt="2021-10-04T14:04:53.889" v="55"/>
            <ac:picMkLst>
              <pc:docMk/>
              <pc:sldMasterMk cId="3316734550" sldId="2147483648"/>
              <pc:sldLayoutMk cId="487712265" sldId="2147483665"/>
              <ac:picMk id="6" creationId="{4A2B3F20-02D2-46FD-8344-094E9B918C66}"/>
            </ac:picMkLst>
          </pc:picChg>
          <pc:picChg chg="del">
            <ac:chgData name="Mike Bloys" userId="1248c4d8-7b2b-4b32-b8bd-163ae845f9bb" providerId="ADAL" clId="{40C19969-CFDA-40A9-B73C-FDCB20AFDDBC}" dt="2021-10-04T14:04:53.386" v="54"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40C19969-CFDA-40A9-B73C-FDCB20AFDDBC}" dt="2021-10-04T14:04:58.565" v="56"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40C19969-CFDA-40A9-B73C-FDCB20AFDDBC}" dt="2021-10-04T14:12:07.433" v="69" actId="478"/>
          <pc:sldLayoutMkLst>
            <pc:docMk/>
            <pc:sldMasterMk cId="3316734550" sldId="2147483648"/>
            <pc:sldLayoutMk cId="1093718466" sldId="2147483666"/>
          </pc:sldLayoutMkLst>
          <pc:spChg chg="add del mod">
            <ac:chgData name="Mike Bloys" userId="1248c4d8-7b2b-4b32-b8bd-163ae845f9bb" providerId="ADAL" clId="{40C19969-CFDA-40A9-B73C-FDCB20AFDDBC}" dt="2021-10-04T14:11:35.116" v="61" actId="21"/>
            <ac:spMkLst>
              <pc:docMk/>
              <pc:sldMasterMk cId="3316734550" sldId="2147483648"/>
              <pc:sldLayoutMk cId="1093718466" sldId="2147483666"/>
              <ac:spMk id="6" creationId="{1CCCC612-8224-494F-94DF-592C213AD6A4}"/>
            </ac:spMkLst>
          </pc:spChg>
          <pc:spChg chg="add mod">
            <ac:chgData name="Mike Bloys" userId="1248c4d8-7b2b-4b32-b8bd-163ae845f9bb" providerId="ADAL" clId="{40C19969-CFDA-40A9-B73C-FDCB20AFDDBC}" dt="2021-10-04T14:11:26.260" v="59" actId="207"/>
            <ac:spMkLst>
              <pc:docMk/>
              <pc:sldMasterMk cId="3316734550" sldId="2147483648"/>
              <pc:sldLayoutMk cId="1093718466" sldId="2147483666"/>
              <ac:spMk id="7" creationId="{B2ED44D3-C364-4F09-9C36-57D12740572B}"/>
            </ac:spMkLst>
          </pc:spChg>
          <pc:spChg chg="add del mod">
            <ac:chgData name="Mike Bloys" userId="1248c4d8-7b2b-4b32-b8bd-163ae845f9bb" providerId="ADAL" clId="{40C19969-CFDA-40A9-B73C-FDCB20AFDDBC}" dt="2021-10-04T14:12:07.433" v="69" actId="478"/>
            <ac:spMkLst>
              <pc:docMk/>
              <pc:sldMasterMk cId="3316734550" sldId="2147483648"/>
              <pc:sldLayoutMk cId="1093718466" sldId="2147483666"/>
              <ac:spMk id="9" creationId="{27984F66-BAB3-4FDA-923C-394960BF5BC1}"/>
            </ac:spMkLst>
          </pc:spChg>
          <pc:spChg chg="del">
            <ac:chgData name="Mike Bloys" userId="1248c4d8-7b2b-4b32-b8bd-163ae845f9bb" providerId="ADAL" clId="{40C19969-CFDA-40A9-B73C-FDCB20AFDDBC}" dt="2021-10-04T14:11:28.570" v="60"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40C19969-CFDA-40A9-B73C-FDCB20AFDDBC}" dt="2021-10-04T14:12:05.546" v="68" actId="16037"/>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40C19969-CFDA-40A9-B73C-FDCB20AFDDBC}" dt="2021-10-04T14:04:15.478" v="49" actId="207"/>
          <pc:sldLayoutMkLst>
            <pc:docMk/>
            <pc:sldMasterMk cId="3316734550" sldId="2147483648"/>
            <pc:sldLayoutMk cId="4276716931" sldId="2147483667"/>
          </pc:sldLayoutMkLst>
          <pc:spChg chg="mod">
            <ac:chgData name="Mike Bloys" userId="1248c4d8-7b2b-4b32-b8bd-163ae845f9bb" providerId="ADAL" clId="{40C19969-CFDA-40A9-B73C-FDCB20AFDDBC}" dt="2021-10-04T14:04:15.478" v="49"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40C19969-CFDA-40A9-B73C-FDCB20AFDDBC}" dt="2021-10-04T14:03:39.884" v="41"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40C19969-CFDA-40A9-B73C-FDCB20AFDDBC}" dt="2021-10-04T14:03:40.377" v="42"/>
            <ac:spMkLst>
              <pc:docMk/>
              <pc:sldMasterMk cId="3316734550" sldId="2147483648"/>
              <pc:sldLayoutMk cId="4276716931" sldId="2147483667"/>
              <ac:spMk id="14" creationId="{EE855FFB-A235-486F-B56C-D58A4EF219D7}"/>
            </ac:spMkLst>
          </pc:spChg>
          <pc:picChg chg="del">
            <ac:chgData name="Mike Bloys" userId="1248c4d8-7b2b-4b32-b8bd-163ae845f9bb" providerId="ADAL" clId="{40C19969-CFDA-40A9-B73C-FDCB20AFDDBC}" dt="2021-10-04T14:03:39.884" v="41"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40C19969-CFDA-40A9-B73C-FDCB20AFDDBC}" dt="2021-10-04T14:03:46.057" v="43"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40C19969-CFDA-40A9-B73C-FDCB20AFDDBC}" dt="2021-10-04T14:03:40.377" v="42"/>
            <ac:picMkLst>
              <pc:docMk/>
              <pc:sldMasterMk cId="3316734550" sldId="2147483648"/>
              <pc:sldLayoutMk cId="4276716931" sldId="2147483667"/>
              <ac:picMk id="13" creationId="{C91B30ED-AB6E-4067-8132-E94BADED99F0}"/>
            </ac:picMkLst>
          </pc:picChg>
        </pc:sldLayoutChg>
        <pc:sldLayoutChg chg="del">
          <pc:chgData name="Mike Bloys" userId="1248c4d8-7b2b-4b32-b8bd-163ae845f9bb" providerId="ADAL" clId="{40C19969-CFDA-40A9-B73C-FDCB20AFDDBC}" dt="2021-10-05T10:16:02.890" v="808" actId="2696"/>
          <pc:sldLayoutMkLst>
            <pc:docMk/>
            <pc:sldMasterMk cId="3316734550" sldId="2147483648"/>
            <pc:sldLayoutMk cId="27478648" sldId="2147483668"/>
          </pc:sldLayoutMkLst>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3474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96970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a:extLst>
              <a:ext uri="{FF2B5EF4-FFF2-40B4-BE49-F238E27FC236}">
                <a16:creationId xmlns:a16="http://schemas.microsoft.com/office/drawing/2014/main" id="{B2ED44D3-C364-4F09-9C36-57D12740572B}"/>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8943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0D035-1CE7-48F1-A11E-4DB70A9B84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Development life cycle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9F72A0B3-D80A-4E20-9661-01A2B58B409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4CAD00F6-AD68-4506-912A-6376B9ABBCE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Development life cycle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C91B30ED-AB6E-4067-8132-E94BADED99F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EE855FFB-A235-486F-B56C-D58A4EF219D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Development life cycle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Picture 9">
            <a:extLst>
              <a:ext uri="{FF2B5EF4-FFF2-40B4-BE49-F238E27FC236}">
                <a16:creationId xmlns:a16="http://schemas.microsoft.com/office/drawing/2014/main" id="{1C37AA51-88CF-4FB0-88DE-6F14B78AF7D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BE6EDDCC-9FDC-4683-8CC7-6BF219D59AEC}"/>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Development life cycle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4A2B3F20-02D2-46FD-8344-094E9B918C6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0780B145-1F75-4963-AA8A-7C8CE6AAD23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Development life cycle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Requirements</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a:xfrm>
            <a:off x="724280" y="1704179"/>
            <a:ext cx="6547801" cy="3453607"/>
          </a:xfrm>
        </p:spPr>
        <p:txBody>
          <a:bodyPr/>
          <a:lstStyle/>
          <a:p>
            <a:r>
              <a:rPr lang="en-GB"/>
              <a:t>Once the problem has been </a:t>
            </a:r>
            <a:br>
              <a:rPr lang="en-GB" dirty="0"/>
            </a:br>
            <a:r>
              <a:rPr lang="en-GB"/>
              <a:t>decomposed it is possible to produce </a:t>
            </a:r>
            <a:br>
              <a:rPr lang="en-GB" dirty="0"/>
            </a:br>
            <a:r>
              <a:rPr lang="en-GB"/>
              <a:t>a list of requirements</a:t>
            </a:r>
          </a:p>
          <a:p>
            <a:pPr lvl="1"/>
            <a:r>
              <a:rPr lang="en-GB"/>
              <a:t>This is often called a requirements specification</a:t>
            </a:r>
          </a:p>
          <a:p>
            <a:pPr>
              <a:spcAft>
                <a:spcPts val="600"/>
              </a:spcAft>
            </a:pPr>
            <a:r>
              <a:rPr lang="en-GB"/>
              <a:t>Requirements for the basketball software:</a:t>
            </a:r>
            <a:endParaRPr lang="en-GB" dirty="0"/>
          </a:p>
          <a:p>
            <a:pPr marL="901700" lvl="1" indent="-457200">
              <a:spcAft>
                <a:spcPts val="600"/>
              </a:spcAft>
              <a:buFont typeface="+mj-lt"/>
              <a:buAutoNum type="arabicPeriod"/>
            </a:pPr>
            <a:r>
              <a:rPr lang="en-GB"/>
              <a:t>The software will store the game, place, date, </a:t>
            </a:r>
            <a:br>
              <a:rPr lang="en-GB"/>
            </a:br>
            <a:r>
              <a:rPr lang="en-GB"/>
              <a:t>time and result</a:t>
            </a:r>
            <a:endParaRPr lang="en-GB" dirty="0"/>
          </a:p>
          <a:p>
            <a:pPr marL="901700" lvl="1" indent="-457200">
              <a:spcAft>
                <a:spcPts val="600"/>
              </a:spcAft>
              <a:buFont typeface="+mj-lt"/>
              <a:buAutoNum type="arabicPeriod"/>
            </a:pPr>
            <a:r>
              <a:rPr lang="en-GB"/>
              <a:t>One email will be sent three days before </a:t>
            </a:r>
            <a:br>
              <a:rPr lang="en-GB" dirty="0"/>
            </a:br>
            <a:r>
              <a:rPr lang="en-GB"/>
              <a:t>the game</a:t>
            </a:r>
            <a:endParaRPr lang="en-GB" dirty="0"/>
          </a:p>
          <a:p>
            <a:pPr marL="901700" lvl="1" indent="-457200">
              <a:spcAft>
                <a:spcPts val="600"/>
              </a:spcAft>
              <a:buFont typeface="+mj-lt"/>
              <a:buAutoNum type="arabicPeriod"/>
            </a:pPr>
            <a:r>
              <a:rPr lang="en-GB"/>
              <a:t>The result will be sent as soon as the game </a:t>
            </a:r>
            <a:br>
              <a:rPr lang="en-GB" dirty="0"/>
            </a:br>
            <a:r>
              <a:rPr lang="en-GB"/>
              <a:t>is over</a:t>
            </a:r>
            <a:endParaRPr lang="en-GB" dirty="0"/>
          </a:p>
          <a:p>
            <a:pPr marL="901700" lvl="1" indent="-457200">
              <a:buFont typeface="+mj-lt"/>
              <a:buAutoNum type="arabicPeriod"/>
            </a:pPr>
            <a:r>
              <a:rPr lang="en-GB"/>
              <a:t>All current players will be stored in the system;</a:t>
            </a:r>
            <a:br>
              <a:rPr lang="en-GB"/>
            </a:br>
            <a:r>
              <a:rPr lang="en-GB"/>
              <a:t>only these players will be sent the information</a:t>
            </a:r>
          </a:p>
          <a:p>
            <a:endParaRPr lang="en-GB"/>
          </a:p>
        </p:txBody>
      </p:sp>
      <p:pic>
        <p:nvPicPr>
          <p:cNvPr id="19" name="Picture 18">
            <a:extLst>
              <a:ext uri="{FF2B5EF4-FFF2-40B4-BE49-F238E27FC236}">
                <a16:creationId xmlns:a16="http://schemas.microsoft.com/office/drawing/2014/main" id="{E9314F9B-D357-4DA6-85B5-52BB8F923A4D}"/>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724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DFC820C-1511-4029-BA0D-1AD978A27A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3498851"/>
            <a:ext cx="4749800" cy="3359150"/>
          </a:xfrm>
          <a:prstGeom prst="rect">
            <a:avLst/>
          </a:prstGeom>
        </p:spPr>
      </p:pic>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Problem decomposition</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When we build a house we </a:t>
            </a:r>
            <a:r>
              <a:rPr lang="en-GB" b="1"/>
              <a:t>decompose</a:t>
            </a:r>
            <a:r>
              <a:rPr lang="en-GB"/>
              <a:t> </a:t>
            </a:r>
            <a:br>
              <a:rPr lang="en-GB"/>
            </a:br>
            <a:r>
              <a:rPr lang="en-GB"/>
              <a:t>the problem into different parts such as</a:t>
            </a:r>
            <a:br>
              <a:rPr lang="en-GB"/>
            </a:br>
            <a:r>
              <a:rPr lang="en-GB"/>
              <a:t>how many rooms are needed</a:t>
            </a:r>
          </a:p>
          <a:p>
            <a:pPr lvl="1"/>
            <a:r>
              <a:rPr lang="en-GB"/>
              <a:t>In problem decomposition, we break down </a:t>
            </a:r>
            <a:br>
              <a:rPr lang="en-GB"/>
            </a:br>
            <a:r>
              <a:rPr lang="en-GB"/>
              <a:t>the problem into all the smaller parts that </a:t>
            </a:r>
            <a:br>
              <a:rPr lang="en-GB"/>
            </a:br>
            <a:r>
              <a:rPr lang="en-GB"/>
              <a:t>need to be solved</a:t>
            </a:r>
          </a:p>
          <a:p>
            <a:pPr lvl="1">
              <a:tabLst>
                <a:tab pos="3409950" algn="l"/>
              </a:tabLst>
            </a:pPr>
            <a:r>
              <a:rPr lang="en-GB"/>
              <a:t>Problem decomposition is from the client point </a:t>
            </a:r>
            <a:br>
              <a:rPr lang="en-GB"/>
            </a:br>
            <a:r>
              <a:rPr lang="en-GB"/>
              <a:t>of view – it shows each part of the problem but </a:t>
            </a:r>
            <a:br>
              <a:rPr lang="en-GB"/>
            </a:br>
            <a:r>
              <a:rPr lang="en-GB" dirty="0"/>
              <a:t>	</a:t>
            </a:r>
            <a:r>
              <a:rPr lang="en-GB"/>
              <a:t>not how it will actually </a:t>
            </a:r>
            <a:br>
              <a:rPr lang="en-GB"/>
            </a:br>
            <a:r>
              <a:rPr lang="en-GB" dirty="0"/>
              <a:t>	</a:t>
            </a:r>
            <a:r>
              <a:rPr lang="en-GB"/>
              <a:t>be solved</a:t>
            </a:r>
            <a:endParaRPr lang="en-GB" dirty="0"/>
          </a:p>
        </p:txBody>
      </p:sp>
      <p:pic>
        <p:nvPicPr>
          <p:cNvPr id="19" name="Picture 18">
            <a:extLst>
              <a:ext uri="{FF2B5EF4-FFF2-40B4-BE49-F238E27FC236}">
                <a16:creationId xmlns:a16="http://schemas.microsoft.com/office/drawing/2014/main" id="{F216029F-B4A3-4D99-B20F-6335E96F3C53}"/>
              </a:ext>
            </a:extLst>
          </p:cNvPr>
          <p:cNvPicPr>
            <a:picLocks noChangeAspect="1"/>
          </p:cNvPicPr>
          <p:nvPr/>
        </p:nvPicPr>
        <p:blipFill>
          <a:blip r:embed="rId3"/>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34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Abstraction</a:t>
            </a:r>
          </a:p>
        </p:txBody>
      </p:sp>
      <p:sp>
        <p:nvSpPr>
          <p:cNvPr id="3" name="Text Placeholder 2"/>
          <p:cNvSpPr>
            <a:spLocks noGrp="1"/>
          </p:cNvSpPr>
          <p:nvPr>
            <p:ph type="body" sz="quarter" idx="14"/>
          </p:nvPr>
        </p:nvSpPr>
        <p:spPr/>
        <p:txBody>
          <a:bodyPr/>
          <a:lstStyle/>
          <a:p>
            <a:r>
              <a:rPr lang="en-GB">
                <a:solidFill>
                  <a:schemeClr val="accent5"/>
                </a:solidFill>
              </a:rPr>
              <a:t>Abstraction</a:t>
            </a:r>
            <a:r>
              <a:rPr lang="en-GB"/>
              <a:t> involves removing unnecessary</a:t>
            </a:r>
            <a:br>
              <a:rPr lang="en-GB"/>
            </a:br>
            <a:r>
              <a:rPr lang="en-GB"/>
              <a:t>detail from a problem so that you can focus</a:t>
            </a:r>
            <a:br>
              <a:rPr lang="en-GB"/>
            </a:br>
            <a:r>
              <a:rPr lang="en-GB"/>
              <a:t> on the essential components</a:t>
            </a:r>
          </a:p>
          <a:p>
            <a:pPr lvl="1"/>
            <a:r>
              <a:rPr lang="en-GB"/>
              <a:t>The London Underground map is a good example </a:t>
            </a:r>
            <a:br>
              <a:rPr lang="en-GB"/>
            </a:br>
            <a:r>
              <a:rPr lang="en-GB"/>
              <a:t>of abstraction </a:t>
            </a:r>
          </a:p>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5376" y="3778907"/>
            <a:ext cx="3850502" cy="2502825"/>
          </a:xfrm>
          <a:prstGeom prst="rect">
            <a:avLst/>
          </a:prstGeom>
          <a:ln>
            <a:noFill/>
          </a:ln>
          <a:effectLst>
            <a:outerShdw blurRad="139700" sx="102000" sy="102000" algn="ctr" rotWithShape="0">
              <a:prstClr val="black">
                <a:alpha val="14000"/>
              </a:prstClr>
            </a:outerShdw>
          </a:effectLst>
        </p:spPr>
      </p:pic>
      <p:pic>
        <p:nvPicPr>
          <p:cNvPr id="21" name="Picture 20">
            <a:extLst>
              <a:ext uri="{FF2B5EF4-FFF2-40B4-BE49-F238E27FC236}">
                <a16:creationId xmlns:a16="http://schemas.microsoft.com/office/drawing/2014/main" id="{F806052A-48DD-4245-90E6-72CA8539B515}"/>
              </a:ext>
            </a:extLst>
          </p:cNvPr>
          <p:cNvPicPr>
            <a:picLocks noChangeAspect="1"/>
          </p:cNvPicPr>
          <p:nvPr/>
        </p:nvPicPr>
        <p:blipFill>
          <a:blip r:embed="rId3"/>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373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F63DF8-5CA8-43ED-88C0-E301095F07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 y="2517733"/>
            <a:ext cx="6455507" cy="4340268"/>
          </a:xfrm>
          <a:prstGeom prst="rect">
            <a:avLst/>
          </a:prstGeom>
        </p:spPr>
      </p:pic>
      <p:sp>
        <p:nvSpPr>
          <p:cNvPr id="2" name="Text Placeholder 1"/>
          <p:cNvSpPr>
            <a:spLocks noGrp="1"/>
          </p:cNvSpPr>
          <p:nvPr>
            <p:ph type="body" sz="quarter" idx="13"/>
          </p:nvPr>
        </p:nvSpPr>
        <p:spPr/>
        <p:txBody>
          <a:bodyPr/>
          <a:lstStyle/>
          <a:p>
            <a:r>
              <a:rPr lang="en-GB"/>
              <a:t>Abstraction</a:t>
            </a:r>
          </a:p>
        </p:txBody>
      </p:sp>
      <p:sp>
        <p:nvSpPr>
          <p:cNvPr id="3" name="Text Placeholder 2"/>
          <p:cNvSpPr>
            <a:spLocks noGrp="1"/>
          </p:cNvSpPr>
          <p:nvPr>
            <p:ph type="body" sz="quarter" idx="14"/>
          </p:nvPr>
        </p:nvSpPr>
        <p:spPr>
          <a:xfrm>
            <a:off x="724280" y="1704179"/>
            <a:ext cx="6425038" cy="3453607"/>
          </a:xfrm>
        </p:spPr>
        <p:txBody>
          <a:bodyPr/>
          <a:lstStyle/>
          <a:p>
            <a:r>
              <a:rPr lang="en-GB"/>
              <a:t>When you write a program to play a game involving dice with a computer, how does the computer ‘roll the dice’?</a:t>
            </a:r>
          </a:p>
          <a:p>
            <a:endParaRPr lang="en-GB"/>
          </a:p>
        </p:txBody>
      </p:sp>
      <p:pic>
        <p:nvPicPr>
          <p:cNvPr id="8" name="Graphic 7">
            <a:extLst>
              <a:ext uri="{FF2B5EF4-FFF2-40B4-BE49-F238E27FC236}">
                <a16:creationId xmlns:a16="http://schemas.microsoft.com/office/drawing/2014/main" id="{A2E56850-9494-4605-9239-A38F0C65E8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22" name="Picture 21">
            <a:extLst>
              <a:ext uri="{FF2B5EF4-FFF2-40B4-BE49-F238E27FC236}">
                <a16:creationId xmlns:a16="http://schemas.microsoft.com/office/drawing/2014/main" id="{62053A5F-C7D8-4D95-B0C9-F577FDD5D699}"/>
              </a:ext>
            </a:extLst>
          </p:cNvPr>
          <p:cNvPicPr>
            <a:picLocks noChangeAspect="1"/>
          </p:cNvPicPr>
          <p:nvPr/>
        </p:nvPicPr>
        <p:blipFill>
          <a:blip r:embed="rId5"/>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340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86093-3FE8-40B8-8AFD-27D4437CF745}"/>
              </a:ext>
            </a:extLst>
          </p:cNvPr>
          <p:cNvSpPr>
            <a:spLocks noGrp="1"/>
          </p:cNvSpPr>
          <p:nvPr>
            <p:ph type="body" sz="quarter" idx="13"/>
          </p:nvPr>
        </p:nvSpPr>
        <p:spPr/>
        <p:txBody>
          <a:bodyPr/>
          <a:lstStyle/>
          <a:p>
            <a:r>
              <a:rPr lang="en-GB"/>
              <a:t>Rolling dice</a:t>
            </a:r>
          </a:p>
        </p:txBody>
      </p:sp>
      <p:sp>
        <p:nvSpPr>
          <p:cNvPr id="3" name="Text Placeholder 2">
            <a:extLst>
              <a:ext uri="{FF2B5EF4-FFF2-40B4-BE49-F238E27FC236}">
                <a16:creationId xmlns:a16="http://schemas.microsoft.com/office/drawing/2014/main" id="{3711B6A0-A313-4146-82C1-B5032641EC60}"/>
              </a:ext>
            </a:extLst>
          </p:cNvPr>
          <p:cNvSpPr>
            <a:spLocks noGrp="1"/>
          </p:cNvSpPr>
          <p:nvPr>
            <p:ph type="body" sz="quarter" idx="14"/>
          </p:nvPr>
        </p:nvSpPr>
        <p:spPr/>
        <p:txBody>
          <a:bodyPr/>
          <a:lstStyle/>
          <a:p>
            <a:r>
              <a:rPr lang="en-GB">
                <a:solidFill>
                  <a:srgbClr val="FF0000"/>
                </a:solidFill>
              </a:rPr>
              <a:t>When a computer rolls a dice we can use abstraction</a:t>
            </a:r>
            <a:r>
              <a:rPr lang="en-GB" b="1">
                <a:solidFill>
                  <a:srgbClr val="FF0000"/>
                </a:solidFill>
              </a:rPr>
              <a:t> </a:t>
            </a:r>
            <a:r>
              <a:rPr lang="en-GB">
                <a:solidFill>
                  <a:srgbClr val="FF0000"/>
                </a:solidFill>
              </a:rPr>
              <a:t>to remove unnecessary details</a:t>
            </a:r>
          </a:p>
          <a:p>
            <a:pPr lvl="1"/>
            <a:r>
              <a:rPr lang="en-GB"/>
              <a:t>It will depend on the problem being solved as to </a:t>
            </a:r>
            <a:br>
              <a:rPr lang="en-GB"/>
            </a:br>
            <a:r>
              <a:rPr lang="en-GB"/>
              <a:t>what is and isn’t important</a:t>
            </a:r>
          </a:p>
          <a:p>
            <a:pPr lvl="1"/>
            <a:r>
              <a:rPr lang="en-GB"/>
              <a:t>A computer game may need to show a graphical representation of a dice – but they may be able </a:t>
            </a:r>
            <a:br>
              <a:rPr lang="en-GB"/>
            </a:br>
            <a:r>
              <a:rPr lang="en-GB"/>
              <a:t>to abstract away all the details about the surface </a:t>
            </a:r>
            <a:br>
              <a:rPr lang="en-GB"/>
            </a:br>
            <a:r>
              <a:rPr lang="en-GB"/>
              <a:t>it rolls onto and the physics of the bounce</a:t>
            </a:r>
          </a:p>
          <a:p>
            <a:pPr lvl="1"/>
            <a:r>
              <a:rPr lang="en-GB"/>
              <a:t>Many programs just need a random number – </a:t>
            </a:r>
            <a:br>
              <a:rPr lang="en-GB"/>
            </a:br>
            <a:r>
              <a:rPr lang="en-GB"/>
              <a:t>in which case they don’t need to worry about </a:t>
            </a:r>
            <a:br>
              <a:rPr lang="en-GB"/>
            </a:br>
            <a:r>
              <a:rPr lang="en-GB"/>
              <a:t>how the dice appears, its weight or how the </a:t>
            </a:r>
            <a:br>
              <a:rPr lang="en-GB"/>
            </a:br>
            <a:r>
              <a:rPr lang="en-GB"/>
              <a:t>spots are arranged – they can just find a random </a:t>
            </a:r>
            <a:br>
              <a:rPr lang="en-GB"/>
            </a:br>
            <a:r>
              <a:rPr lang="en-GB"/>
              <a:t>number with one line of programming code</a:t>
            </a:r>
          </a:p>
        </p:txBody>
      </p:sp>
    </p:spTree>
    <p:extLst>
      <p:ext uri="{BB962C8B-B14F-4D97-AF65-F5344CB8AC3E}">
        <p14:creationId xmlns:p14="http://schemas.microsoft.com/office/powerpoint/2010/main" val="116337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1</a:t>
            </a:r>
          </a:p>
        </p:txBody>
      </p:sp>
      <p:sp>
        <p:nvSpPr>
          <p:cNvPr id="2" name="Text Placeholder 1"/>
          <p:cNvSpPr>
            <a:spLocks noGrp="1"/>
          </p:cNvSpPr>
          <p:nvPr>
            <p:ph type="body" sz="quarter" idx="14"/>
          </p:nvPr>
        </p:nvSpPr>
        <p:spPr/>
        <p:txBody>
          <a:bodyPr/>
          <a:lstStyle/>
          <a:p>
            <a:r>
              <a:rPr lang="en-GB"/>
              <a:t>Complete </a:t>
            </a:r>
            <a:r>
              <a:rPr lang="en-GB" b="1"/>
              <a:t>Task 1 </a:t>
            </a:r>
            <a:r>
              <a:rPr lang="en-GB"/>
              <a:t>and </a:t>
            </a:r>
            <a:r>
              <a:rPr lang="en-GB" b="1"/>
              <a:t>Task 2 </a:t>
            </a:r>
            <a:r>
              <a:rPr lang="en-GB"/>
              <a:t>on </a:t>
            </a:r>
            <a:r>
              <a:rPr lang="en-GB" b="1"/>
              <a:t>Worksheet 1</a:t>
            </a:r>
          </a:p>
        </p:txBody>
      </p:sp>
    </p:spTree>
    <p:extLst>
      <p:ext uri="{BB962C8B-B14F-4D97-AF65-F5344CB8AC3E}">
        <p14:creationId xmlns:p14="http://schemas.microsoft.com/office/powerpoint/2010/main" val="104592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0E75A0-A781-4FAC-89A7-07F51F9A99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35047" y="2451341"/>
            <a:ext cx="4308954" cy="3752026"/>
          </a:xfrm>
          <a:prstGeom prst="rect">
            <a:avLst/>
          </a:prstGeom>
        </p:spPr>
      </p:pic>
      <p:sp>
        <p:nvSpPr>
          <p:cNvPr id="2" name="Text Placeholder 1">
            <a:extLst>
              <a:ext uri="{FF2B5EF4-FFF2-40B4-BE49-F238E27FC236}">
                <a16:creationId xmlns:a16="http://schemas.microsoft.com/office/drawing/2014/main" id="{E737B20E-7BBD-4B34-BA58-430BD124BC76}"/>
              </a:ext>
            </a:extLst>
          </p:cNvPr>
          <p:cNvSpPr>
            <a:spLocks noGrp="1"/>
          </p:cNvSpPr>
          <p:nvPr>
            <p:ph type="body" sz="quarter" idx="13"/>
          </p:nvPr>
        </p:nvSpPr>
        <p:spPr/>
        <p:txBody>
          <a:bodyPr/>
          <a:lstStyle/>
          <a:p>
            <a:r>
              <a:rPr lang="en-GB"/>
              <a:t>Sub-systems</a:t>
            </a:r>
          </a:p>
        </p:txBody>
      </p:sp>
      <p:sp>
        <p:nvSpPr>
          <p:cNvPr id="3" name="Text Placeholder 2">
            <a:extLst>
              <a:ext uri="{FF2B5EF4-FFF2-40B4-BE49-F238E27FC236}">
                <a16:creationId xmlns:a16="http://schemas.microsoft.com/office/drawing/2014/main" id="{5942F970-7AC0-4FD9-B8E5-CF6317CA515F}"/>
              </a:ext>
            </a:extLst>
          </p:cNvPr>
          <p:cNvSpPr>
            <a:spLocks noGrp="1"/>
          </p:cNvSpPr>
          <p:nvPr>
            <p:ph type="body" sz="quarter" idx="14"/>
          </p:nvPr>
        </p:nvSpPr>
        <p:spPr/>
        <p:txBody>
          <a:bodyPr/>
          <a:lstStyle/>
          <a:p>
            <a:r>
              <a:rPr lang="en-GB"/>
              <a:t>All computer systems are made up of sub-systems</a:t>
            </a:r>
          </a:p>
          <a:p>
            <a:pPr lvl="1"/>
            <a:r>
              <a:rPr lang="en-GB"/>
              <a:t>These sub-systems are made up of further systems</a:t>
            </a:r>
          </a:p>
          <a:p>
            <a:pPr lvl="1"/>
            <a:r>
              <a:rPr lang="en-GB"/>
              <a:t>The systems and sub-systems </a:t>
            </a:r>
            <a:br>
              <a:rPr lang="en-GB"/>
            </a:br>
            <a:r>
              <a:rPr lang="en-GB"/>
              <a:t>may be hardware, or they can </a:t>
            </a:r>
            <a:br>
              <a:rPr lang="en-GB"/>
            </a:br>
            <a:r>
              <a:rPr lang="en-GB"/>
              <a:t>be software</a:t>
            </a:r>
          </a:p>
          <a:p>
            <a:pPr lvl="1"/>
            <a:r>
              <a:rPr lang="en-GB"/>
              <a:t>What are three physical and </a:t>
            </a:r>
            <a:br>
              <a:rPr lang="en-GB"/>
            </a:br>
            <a:r>
              <a:rPr lang="en-GB"/>
              <a:t>three software sub-systems </a:t>
            </a:r>
            <a:br>
              <a:rPr lang="en-GB"/>
            </a:br>
            <a:r>
              <a:rPr lang="en-GB"/>
              <a:t>of a home computer? </a:t>
            </a:r>
          </a:p>
        </p:txBody>
      </p:sp>
    </p:spTree>
    <p:extLst>
      <p:ext uri="{BB962C8B-B14F-4D97-AF65-F5344CB8AC3E}">
        <p14:creationId xmlns:p14="http://schemas.microsoft.com/office/powerpoint/2010/main" val="194156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687772-251A-4DF0-9367-B9CE822658EB}"/>
              </a:ext>
            </a:extLst>
          </p:cNvPr>
          <p:cNvSpPr>
            <a:spLocks noGrp="1"/>
          </p:cNvSpPr>
          <p:nvPr>
            <p:ph type="body" sz="quarter" idx="13"/>
          </p:nvPr>
        </p:nvSpPr>
        <p:spPr/>
        <p:txBody>
          <a:bodyPr/>
          <a:lstStyle/>
          <a:p>
            <a:r>
              <a:rPr lang="en-GB"/>
              <a:t>Sub-systems</a:t>
            </a:r>
          </a:p>
        </p:txBody>
      </p:sp>
      <p:sp>
        <p:nvSpPr>
          <p:cNvPr id="5" name="Text Placeholder 4">
            <a:extLst>
              <a:ext uri="{FF2B5EF4-FFF2-40B4-BE49-F238E27FC236}">
                <a16:creationId xmlns:a16="http://schemas.microsoft.com/office/drawing/2014/main" id="{2AC1297E-FC5E-4502-A849-56E6812B5905}"/>
              </a:ext>
            </a:extLst>
          </p:cNvPr>
          <p:cNvSpPr>
            <a:spLocks noGrp="1"/>
          </p:cNvSpPr>
          <p:nvPr>
            <p:ph type="body" sz="quarter" idx="14"/>
          </p:nvPr>
        </p:nvSpPr>
        <p:spPr/>
        <p:txBody>
          <a:bodyPr/>
          <a:lstStyle/>
          <a:p>
            <a:r>
              <a:rPr lang="en-GB"/>
              <a:t>Computer system physical sub-systems</a:t>
            </a:r>
          </a:p>
          <a:p>
            <a:pPr lvl="1"/>
            <a:r>
              <a:rPr lang="en-GB">
                <a:solidFill>
                  <a:srgbClr val="FF0000"/>
                </a:solidFill>
              </a:rPr>
              <a:t>Hard drive / storage</a:t>
            </a:r>
          </a:p>
          <a:p>
            <a:pPr lvl="1"/>
            <a:r>
              <a:rPr lang="en-GB">
                <a:solidFill>
                  <a:srgbClr val="FF0000"/>
                </a:solidFill>
              </a:rPr>
              <a:t>CPU / processing</a:t>
            </a:r>
          </a:p>
          <a:p>
            <a:pPr lvl="1"/>
            <a:r>
              <a:rPr lang="en-GB">
                <a:solidFill>
                  <a:srgbClr val="FF0000"/>
                </a:solidFill>
              </a:rPr>
              <a:t>RAM / main memory</a:t>
            </a:r>
          </a:p>
          <a:p>
            <a:r>
              <a:rPr lang="en-GB"/>
              <a:t>Computer system software sub-systems</a:t>
            </a:r>
          </a:p>
          <a:p>
            <a:pPr lvl="1"/>
            <a:r>
              <a:rPr lang="en-GB">
                <a:solidFill>
                  <a:srgbClr val="FF0000"/>
                </a:solidFill>
              </a:rPr>
              <a:t>Operating system</a:t>
            </a:r>
          </a:p>
          <a:p>
            <a:pPr lvl="1"/>
            <a:r>
              <a:rPr lang="en-GB">
                <a:solidFill>
                  <a:srgbClr val="FF0000"/>
                </a:solidFill>
              </a:rPr>
              <a:t>Office applications</a:t>
            </a:r>
          </a:p>
          <a:p>
            <a:pPr lvl="1"/>
            <a:r>
              <a:rPr lang="en-GB">
                <a:solidFill>
                  <a:srgbClr val="FF0000"/>
                </a:solidFill>
              </a:rPr>
              <a:t>Computer games</a:t>
            </a:r>
          </a:p>
          <a:p>
            <a:r>
              <a:rPr lang="en-GB"/>
              <a:t>Each of these sub-systems are made up of further sub-systems</a:t>
            </a:r>
          </a:p>
          <a:p>
            <a:endParaRPr lang="en-GB"/>
          </a:p>
        </p:txBody>
      </p:sp>
    </p:spTree>
    <p:extLst>
      <p:ext uri="{BB962C8B-B14F-4D97-AF65-F5344CB8AC3E}">
        <p14:creationId xmlns:p14="http://schemas.microsoft.com/office/powerpoint/2010/main" val="205292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Design</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The </a:t>
            </a:r>
            <a:r>
              <a:rPr lang="en-GB" b="1"/>
              <a:t>design stage </a:t>
            </a:r>
            <a:r>
              <a:rPr lang="en-GB"/>
              <a:t>takes the requirements </a:t>
            </a:r>
            <a:br>
              <a:rPr lang="en-GB"/>
            </a:br>
            <a:r>
              <a:rPr lang="en-GB"/>
              <a:t>that come out of the Analysis stage</a:t>
            </a:r>
          </a:p>
          <a:p>
            <a:pPr lvl="1"/>
            <a:r>
              <a:rPr lang="en-GB"/>
              <a:t>In the design stage, we are considering how the</a:t>
            </a:r>
            <a:br>
              <a:rPr lang="en-GB"/>
            </a:br>
            <a:r>
              <a:rPr lang="en-GB"/>
              <a:t>program and software itself will be designed</a:t>
            </a:r>
          </a:p>
          <a:p>
            <a:pPr lvl="1"/>
            <a:r>
              <a:rPr lang="en-GB"/>
              <a:t>We are interested in both the overall structure </a:t>
            </a:r>
            <a:br>
              <a:rPr lang="en-GB"/>
            </a:br>
            <a:r>
              <a:rPr lang="en-GB"/>
              <a:t>and individual </a:t>
            </a:r>
            <a:r>
              <a:rPr lang="en-GB" b="1"/>
              <a:t>algorithms </a:t>
            </a:r>
            <a:r>
              <a:rPr lang="en-GB"/>
              <a:t>that may be used</a:t>
            </a:r>
          </a:p>
        </p:txBody>
      </p:sp>
      <p:pic>
        <p:nvPicPr>
          <p:cNvPr id="18" name="Picture 17">
            <a:extLst>
              <a:ext uri="{FF2B5EF4-FFF2-40B4-BE49-F238E27FC236}">
                <a16:creationId xmlns:a16="http://schemas.microsoft.com/office/drawing/2014/main" id="{70FEC88A-7E9A-4D35-9DB8-09C9CF4D6C75}"/>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89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Decomposition</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A key part of the design stage </a:t>
            </a:r>
            <a:br>
              <a:rPr lang="en-GB"/>
            </a:br>
            <a:r>
              <a:rPr lang="en-GB"/>
              <a:t>is </a:t>
            </a:r>
            <a:r>
              <a:rPr lang="en-GB" b="1"/>
              <a:t>decomposition</a:t>
            </a:r>
          </a:p>
          <a:p>
            <a:pPr lvl="1"/>
            <a:r>
              <a:rPr lang="en-GB"/>
              <a:t>The problem and requirements are broken down </a:t>
            </a:r>
            <a:br>
              <a:rPr lang="en-GB"/>
            </a:br>
            <a:r>
              <a:rPr lang="en-GB"/>
              <a:t>into smaller parts that are solvable by a computer</a:t>
            </a:r>
          </a:p>
          <a:p>
            <a:pPr lvl="1"/>
            <a:r>
              <a:rPr lang="en-GB"/>
              <a:t>In the design stage, we </a:t>
            </a:r>
            <a:r>
              <a:rPr lang="en-GB" i="1" u="sng"/>
              <a:t>are</a:t>
            </a:r>
            <a:r>
              <a:rPr lang="en-GB"/>
              <a:t> interested in how </a:t>
            </a:r>
            <a:br>
              <a:rPr lang="en-GB"/>
            </a:br>
            <a:r>
              <a:rPr lang="en-GB"/>
              <a:t>we solve the problem. The problem is broken </a:t>
            </a:r>
            <a:br>
              <a:rPr lang="en-GB" dirty="0"/>
            </a:br>
            <a:r>
              <a:rPr lang="en-GB"/>
              <a:t>down into component parts such as:</a:t>
            </a:r>
          </a:p>
          <a:p>
            <a:pPr lvl="2"/>
            <a:r>
              <a:rPr lang="en-GB"/>
              <a:t>Inputs, processes, outputs and storage</a:t>
            </a:r>
          </a:p>
          <a:p>
            <a:pPr lvl="1"/>
            <a:r>
              <a:rPr lang="en-GB"/>
              <a:t>Structure diagrams are a graphical way of </a:t>
            </a:r>
            <a:br>
              <a:rPr lang="en-GB"/>
            </a:br>
            <a:r>
              <a:rPr lang="en-GB"/>
              <a:t>showing how a problem is broken down</a:t>
            </a:r>
          </a:p>
        </p:txBody>
      </p:sp>
      <p:pic>
        <p:nvPicPr>
          <p:cNvPr id="19" name="Picture 18">
            <a:extLst>
              <a:ext uri="{FF2B5EF4-FFF2-40B4-BE49-F238E27FC236}">
                <a16:creationId xmlns:a16="http://schemas.microsoft.com/office/drawing/2014/main" id="{AA121692-3E4C-4A07-9D62-B5BE283726BC}"/>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721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dirty="0"/>
              <a:t>Understand the program development life cycle:</a:t>
            </a:r>
          </a:p>
          <a:p>
            <a:pPr lvl="1"/>
            <a:r>
              <a:rPr lang="en-GB" dirty="0"/>
              <a:t>Analysis - including abstraction, decomposition, problem identification requirements</a:t>
            </a:r>
          </a:p>
          <a:p>
            <a:pPr lvl="1"/>
            <a:r>
              <a:rPr lang="en-GB" dirty="0"/>
              <a:t>Design – including decomposition, structure diagrams, flowcharts and pseudocode</a:t>
            </a:r>
          </a:p>
          <a:p>
            <a:pPr lvl="1"/>
            <a:r>
              <a:rPr lang="en-GB" dirty="0"/>
              <a:t>Coding – writing program code and iterative testing</a:t>
            </a:r>
          </a:p>
          <a:p>
            <a:pPr lvl="1"/>
            <a:r>
              <a:rPr lang="en-GB" dirty="0"/>
              <a:t>Testing – testing program code with test data</a:t>
            </a:r>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13731A-7F90-445C-9ED6-FEC1B8A821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65066" y="1539182"/>
            <a:ext cx="4673035" cy="5318818"/>
          </a:xfrm>
          <a:prstGeom prst="rect">
            <a:avLst/>
          </a:prstGeom>
        </p:spPr>
      </p:pic>
      <p:sp>
        <p:nvSpPr>
          <p:cNvPr id="2" name="Text Placeholder 1">
            <a:extLst>
              <a:ext uri="{FF2B5EF4-FFF2-40B4-BE49-F238E27FC236}">
                <a16:creationId xmlns:a16="http://schemas.microsoft.com/office/drawing/2014/main" id="{BC04BE3D-36E6-4265-AB29-5B1B737DDCC0}"/>
              </a:ext>
            </a:extLst>
          </p:cNvPr>
          <p:cNvSpPr>
            <a:spLocks noGrp="1"/>
          </p:cNvSpPr>
          <p:nvPr>
            <p:ph type="body" sz="quarter" idx="13"/>
          </p:nvPr>
        </p:nvSpPr>
        <p:spPr/>
        <p:txBody>
          <a:bodyPr/>
          <a:lstStyle/>
          <a:p>
            <a:r>
              <a:rPr lang="en-GB"/>
              <a:t>Structure diagrams</a:t>
            </a:r>
          </a:p>
        </p:txBody>
      </p:sp>
      <p:sp>
        <p:nvSpPr>
          <p:cNvPr id="3" name="Text Placeholder 2">
            <a:extLst>
              <a:ext uri="{FF2B5EF4-FFF2-40B4-BE49-F238E27FC236}">
                <a16:creationId xmlns:a16="http://schemas.microsoft.com/office/drawing/2014/main" id="{E3CE99E8-5904-4722-8630-BCA364D6CD03}"/>
              </a:ext>
            </a:extLst>
          </p:cNvPr>
          <p:cNvSpPr>
            <a:spLocks noGrp="1"/>
          </p:cNvSpPr>
          <p:nvPr>
            <p:ph type="body" sz="quarter" idx="14"/>
          </p:nvPr>
        </p:nvSpPr>
        <p:spPr>
          <a:xfrm>
            <a:off x="724279" y="1704179"/>
            <a:ext cx="4793435" cy="3453607"/>
          </a:xfrm>
        </p:spPr>
        <p:txBody>
          <a:bodyPr/>
          <a:lstStyle/>
          <a:p>
            <a:r>
              <a:rPr lang="en-GB"/>
              <a:t>A structure diagram uses boxes and branches</a:t>
            </a:r>
          </a:p>
          <a:p>
            <a:pPr lvl="1"/>
            <a:r>
              <a:rPr lang="en-GB"/>
              <a:t>Each part of the problem is broken down again and again until each part is easy enough to understand </a:t>
            </a:r>
            <a:br>
              <a:rPr lang="en-GB"/>
            </a:br>
            <a:r>
              <a:rPr lang="en-GB"/>
              <a:t>and develop</a:t>
            </a:r>
          </a:p>
          <a:p>
            <a:pPr lvl="1"/>
            <a:r>
              <a:rPr lang="en-GB"/>
              <a:t>Compete a structure diagram for the requirements</a:t>
            </a:r>
          </a:p>
        </p:txBody>
      </p:sp>
      <p:grpSp>
        <p:nvGrpSpPr>
          <p:cNvPr id="17" name="Group 16">
            <a:extLst>
              <a:ext uri="{FF2B5EF4-FFF2-40B4-BE49-F238E27FC236}">
                <a16:creationId xmlns:a16="http://schemas.microsoft.com/office/drawing/2014/main" id="{93B45F74-0C0F-4DF3-8981-5DD905129714}"/>
              </a:ext>
            </a:extLst>
          </p:cNvPr>
          <p:cNvGrpSpPr/>
          <p:nvPr/>
        </p:nvGrpSpPr>
        <p:grpSpPr>
          <a:xfrm>
            <a:off x="598856" y="4803735"/>
            <a:ext cx="4289294" cy="1595703"/>
            <a:chOff x="542488" y="5084149"/>
            <a:chExt cx="3720711" cy="1384178"/>
          </a:xfrm>
          <a:effectLst/>
        </p:grpSpPr>
        <p:sp>
          <p:nvSpPr>
            <p:cNvPr id="7" name="Rectangle 6">
              <a:extLst>
                <a:ext uri="{FF2B5EF4-FFF2-40B4-BE49-F238E27FC236}">
                  <a16:creationId xmlns:a16="http://schemas.microsoft.com/office/drawing/2014/main" id="{CFBC728E-EFA3-45B6-9C9A-1D97123FC4D2}"/>
                </a:ext>
              </a:extLst>
            </p:cNvPr>
            <p:cNvSpPr/>
            <p:nvPr/>
          </p:nvSpPr>
          <p:spPr>
            <a:xfrm>
              <a:off x="1815015" y="5084149"/>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chemeClr val="tx1"/>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lumMod val="65000"/>
                      <a:lumOff val="35000"/>
                    </a:schemeClr>
                  </a:solidFill>
                </a:rPr>
                <a:t>Basketball software</a:t>
              </a:r>
            </a:p>
          </p:txBody>
        </p:sp>
        <p:sp>
          <p:nvSpPr>
            <p:cNvPr id="9" name="Rectangle 8">
              <a:extLst>
                <a:ext uri="{FF2B5EF4-FFF2-40B4-BE49-F238E27FC236}">
                  <a16:creationId xmlns:a16="http://schemas.microsoft.com/office/drawing/2014/main" id="{3253FB4F-76E2-48F1-AF8B-1A1CD0476565}"/>
                </a:ext>
              </a:extLst>
            </p:cNvPr>
            <p:cNvSpPr/>
            <p:nvPr/>
          </p:nvSpPr>
          <p:spPr>
            <a:xfrm>
              <a:off x="542488" y="5920017"/>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chemeClr val="tx1"/>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lumMod val="65000"/>
                      <a:lumOff val="35000"/>
                    </a:schemeClr>
                  </a:solidFill>
                </a:rPr>
                <a:t>Store current player details</a:t>
              </a:r>
            </a:p>
          </p:txBody>
        </p:sp>
        <p:sp>
          <p:nvSpPr>
            <p:cNvPr id="10" name="Rectangle 9">
              <a:extLst>
                <a:ext uri="{FF2B5EF4-FFF2-40B4-BE49-F238E27FC236}">
                  <a16:creationId xmlns:a16="http://schemas.microsoft.com/office/drawing/2014/main" id="{AABF7454-0A88-435A-B6F4-8940D60B9B14}"/>
                </a:ext>
              </a:extLst>
            </p:cNvPr>
            <p:cNvSpPr/>
            <p:nvPr/>
          </p:nvSpPr>
          <p:spPr>
            <a:xfrm>
              <a:off x="1815015" y="5926920"/>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chemeClr val="tx1"/>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990502D-A5D5-4610-B385-9BB7540C2DE1}"/>
                </a:ext>
              </a:extLst>
            </p:cNvPr>
            <p:cNvSpPr/>
            <p:nvPr/>
          </p:nvSpPr>
          <p:spPr>
            <a:xfrm>
              <a:off x="3087542" y="5933823"/>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chemeClr val="tx1"/>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5BC4F79E-9020-4706-BDF8-826508313648}"/>
                </a:ext>
              </a:extLst>
            </p:cNvPr>
            <p:cNvCxnSpPr/>
            <p:nvPr/>
          </p:nvCxnSpPr>
          <p:spPr>
            <a:xfrm>
              <a:off x="1130316" y="5761962"/>
              <a:ext cx="2640495" cy="0"/>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BCC2D4EC-298F-47CE-8DE6-02DAAF836095}"/>
                </a:ext>
              </a:extLst>
            </p:cNvPr>
            <p:cNvCxnSpPr>
              <a:cxnSpLocks/>
            </p:cNvCxnSpPr>
            <p:nvPr/>
          </p:nvCxnSpPr>
          <p:spPr>
            <a:xfrm flipV="1">
              <a:off x="2412384" y="5618653"/>
              <a:ext cx="0" cy="152400"/>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8FFD6003-3CC6-4B03-9BF2-79125FA858FF}"/>
                </a:ext>
              </a:extLst>
            </p:cNvPr>
            <p:cNvCxnSpPr>
              <a:cxnSpLocks/>
            </p:cNvCxnSpPr>
            <p:nvPr/>
          </p:nvCxnSpPr>
          <p:spPr>
            <a:xfrm flipV="1">
              <a:off x="1139841" y="5761962"/>
              <a:ext cx="0" cy="152400"/>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81A8F65-0A6C-42E3-9B1B-8D0A216DF170}"/>
                </a:ext>
              </a:extLst>
            </p:cNvPr>
            <p:cNvCxnSpPr>
              <a:cxnSpLocks/>
            </p:cNvCxnSpPr>
            <p:nvPr/>
          </p:nvCxnSpPr>
          <p:spPr>
            <a:xfrm flipV="1">
              <a:off x="2412400" y="5767617"/>
              <a:ext cx="0" cy="152400"/>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331F4F81-DC65-43C6-9DB4-7A06513DFA26}"/>
                </a:ext>
              </a:extLst>
            </p:cNvPr>
            <p:cNvCxnSpPr>
              <a:cxnSpLocks/>
            </p:cNvCxnSpPr>
            <p:nvPr/>
          </p:nvCxnSpPr>
          <p:spPr>
            <a:xfrm flipV="1">
              <a:off x="3761286" y="5761962"/>
              <a:ext cx="0" cy="152400"/>
            </a:xfrm>
            <a:prstGeom prst="line">
              <a:avLst/>
            </a:prstGeom>
            <a:ln w="19050"/>
            <a:effectLst/>
          </p:spPr>
          <p:style>
            <a:lnRef idx="2">
              <a:schemeClr val="dk1"/>
            </a:lnRef>
            <a:fillRef idx="0">
              <a:schemeClr val="dk1"/>
            </a:fillRef>
            <a:effectRef idx="1">
              <a:schemeClr val="dk1"/>
            </a:effectRef>
            <a:fontRef idx="minor">
              <a:schemeClr val="tx1"/>
            </a:fontRef>
          </p:style>
        </p:cxnSp>
      </p:grpSp>
      <p:pic>
        <p:nvPicPr>
          <p:cNvPr id="20" name="Graphic 19">
            <a:extLst>
              <a:ext uri="{FF2B5EF4-FFF2-40B4-BE49-F238E27FC236}">
                <a16:creationId xmlns:a16="http://schemas.microsoft.com/office/drawing/2014/main" id="{439E21D7-7777-4BBF-B22E-C0A91FE0D6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585635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20C53FC-EC55-47F6-B8FD-CE71FE4FF7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65066" y="1539182"/>
            <a:ext cx="4673035" cy="5318818"/>
          </a:xfrm>
          <a:prstGeom prst="rect">
            <a:avLst/>
          </a:prstGeom>
        </p:spPr>
      </p:pic>
      <p:sp>
        <p:nvSpPr>
          <p:cNvPr id="2" name="Text Placeholder 1">
            <a:extLst>
              <a:ext uri="{FF2B5EF4-FFF2-40B4-BE49-F238E27FC236}">
                <a16:creationId xmlns:a16="http://schemas.microsoft.com/office/drawing/2014/main" id="{BC04BE3D-36E6-4265-AB29-5B1B737DDCC0}"/>
              </a:ext>
            </a:extLst>
          </p:cNvPr>
          <p:cNvSpPr>
            <a:spLocks noGrp="1"/>
          </p:cNvSpPr>
          <p:nvPr>
            <p:ph type="body" sz="quarter" idx="13"/>
          </p:nvPr>
        </p:nvSpPr>
        <p:spPr>
          <a:xfrm>
            <a:off x="724280" y="906233"/>
            <a:ext cx="7816470" cy="670772"/>
          </a:xfrm>
        </p:spPr>
        <p:txBody>
          <a:bodyPr/>
          <a:lstStyle/>
          <a:p>
            <a:r>
              <a:rPr lang="en-GB"/>
              <a:t>Structure diagrams</a:t>
            </a:r>
          </a:p>
        </p:txBody>
      </p:sp>
      <p:sp>
        <p:nvSpPr>
          <p:cNvPr id="26" name="Text Placeholder 25">
            <a:extLst>
              <a:ext uri="{FF2B5EF4-FFF2-40B4-BE49-F238E27FC236}">
                <a16:creationId xmlns:a16="http://schemas.microsoft.com/office/drawing/2014/main" id="{4491DEEA-6F1D-42DB-BA83-27E556B191BB}"/>
              </a:ext>
            </a:extLst>
          </p:cNvPr>
          <p:cNvSpPr>
            <a:spLocks noGrp="1"/>
          </p:cNvSpPr>
          <p:nvPr>
            <p:ph type="body" sz="quarter" idx="14"/>
          </p:nvPr>
        </p:nvSpPr>
        <p:spPr/>
        <p:txBody>
          <a:bodyPr/>
          <a:lstStyle/>
          <a:p>
            <a:r>
              <a:rPr lang="en-GB"/>
              <a:t>One possible answer is shown below</a:t>
            </a:r>
          </a:p>
          <a:p>
            <a:pPr lvl="1"/>
            <a:r>
              <a:rPr lang="en-GB"/>
              <a:t>More levels would be required </a:t>
            </a:r>
            <a:br>
              <a:rPr lang="en-GB"/>
            </a:br>
            <a:r>
              <a:rPr lang="en-GB"/>
              <a:t>for larger projects</a:t>
            </a:r>
          </a:p>
        </p:txBody>
      </p:sp>
      <p:grpSp>
        <p:nvGrpSpPr>
          <p:cNvPr id="13" name="Group 12">
            <a:extLst>
              <a:ext uri="{FF2B5EF4-FFF2-40B4-BE49-F238E27FC236}">
                <a16:creationId xmlns:a16="http://schemas.microsoft.com/office/drawing/2014/main" id="{01C79D83-6992-40CA-9D62-C9493501E1DB}"/>
              </a:ext>
            </a:extLst>
          </p:cNvPr>
          <p:cNvGrpSpPr/>
          <p:nvPr/>
        </p:nvGrpSpPr>
        <p:grpSpPr>
          <a:xfrm>
            <a:off x="622490" y="3181148"/>
            <a:ext cx="4216537" cy="2195051"/>
            <a:chOff x="860560" y="1906638"/>
            <a:chExt cx="4216537" cy="2195051"/>
          </a:xfrm>
        </p:grpSpPr>
        <p:sp>
          <p:nvSpPr>
            <p:cNvPr id="7" name="Rectangle 6">
              <a:extLst>
                <a:ext uri="{FF2B5EF4-FFF2-40B4-BE49-F238E27FC236}">
                  <a16:creationId xmlns:a16="http://schemas.microsoft.com/office/drawing/2014/main" id="{CFBC728E-EFA3-45B6-9C9A-1D97123FC4D2}"/>
                </a:ext>
              </a:extLst>
            </p:cNvPr>
            <p:cNvSpPr/>
            <p:nvPr/>
          </p:nvSpPr>
          <p:spPr>
            <a:xfrm>
              <a:off x="2184331" y="1906638"/>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chemeClr val="tx1"/>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lumMod val="65000"/>
                      <a:lumOff val="35000"/>
                    </a:schemeClr>
                  </a:solidFill>
                </a:rPr>
                <a:t>Basketball software</a:t>
              </a:r>
            </a:p>
          </p:txBody>
        </p:sp>
        <p:sp>
          <p:nvSpPr>
            <p:cNvPr id="9" name="Rectangle 8">
              <a:extLst>
                <a:ext uri="{FF2B5EF4-FFF2-40B4-BE49-F238E27FC236}">
                  <a16:creationId xmlns:a16="http://schemas.microsoft.com/office/drawing/2014/main" id="{3253FB4F-76E2-48F1-AF8B-1A1CD0476565}"/>
                </a:ext>
              </a:extLst>
            </p:cNvPr>
            <p:cNvSpPr/>
            <p:nvPr/>
          </p:nvSpPr>
          <p:spPr>
            <a:xfrm>
              <a:off x="2589330" y="3567185"/>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rgbClr val="FF0000"/>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FF0000"/>
                  </a:solidFill>
                </a:rPr>
                <a:t>Create emails</a:t>
              </a:r>
            </a:p>
          </p:txBody>
        </p:sp>
        <p:sp>
          <p:nvSpPr>
            <p:cNvPr id="10" name="Rectangle 9">
              <a:extLst>
                <a:ext uri="{FF2B5EF4-FFF2-40B4-BE49-F238E27FC236}">
                  <a16:creationId xmlns:a16="http://schemas.microsoft.com/office/drawing/2014/main" id="{AABF7454-0A88-435A-B6F4-8940D60B9B14}"/>
                </a:ext>
              </a:extLst>
            </p:cNvPr>
            <p:cNvSpPr/>
            <p:nvPr/>
          </p:nvSpPr>
          <p:spPr>
            <a:xfrm>
              <a:off x="2184331" y="2749409"/>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chemeClr val="tx1"/>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FF0000"/>
                  </a:solidFill>
                </a:rPr>
                <a:t>Store details</a:t>
              </a:r>
            </a:p>
          </p:txBody>
        </p:sp>
        <p:sp>
          <p:nvSpPr>
            <p:cNvPr id="11" name="Rectangle 10">
              <a:extLst>
                <a:ext uri="{FF2B5EF4-FFF2-40B4-BE49-F238E27FC236}">
                  <a16:creationId xmlns:a16="http://schemas.microsoft.com/office/drawing/2014/main" id="{4990502D-A5D5-4610-B385-9BB7540C2DE1}"/>
                </a:ext>
              </a:extLst>
            </p:cNvPr>
            <p:cNvSpPr/>
            <p:nvPr/>
          </p:nvSpPr>
          <p:spPr>
            <a:xfrm>
              <a:off x="3456858" y="2756312"/>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chemeClr val="tx1"/>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FF0000"/>
                  </a:solidFill>
                </a:rPr>
                <a:t>Results</a:t>
              </a:r>
            </a:p>
          </p:txBody>
        </p:sp>
        <p:cxnSp>
          <p:nvCxnSpPr>
            <p:cNvPr id="12" name="Straight Connector 11">
              <a:extLst>
                <a:ext uri="{FF2B5EF4-FFF2-40B4-BE49-F238E27FC236}">
                  <a16:creationId xmlns:a16="http://schemas.microsoft.com/office/drawing/2014/main" id="{5BC4F79E-9020-4706-BDF8-826508313648}"/>
                </a:ext>
              </a:extLst>
            </p:cNvPr>
            <p:cNvCxnSpPr/>
            <p:nvPr/>
          </p:nvCxnSpPr>
          <p:spPr>
            <a:xfrm>
              <a:off x="1499632" y="2584451"/>
              <a:ext cx="2640495" cy="0"/>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BCC2D4EC-298F-47CE-8DE6-02DAAF836095}"/>
                </a:ext>
              </a:extLst>
            </p:cNvPr>
            <p:cNvCxnSpPr>
              <a:cxnSpLocks/>
            </p:cNvCxnSpPr>
            <p:nvPr/>
          </p:nvCxnSpPr>
          <p:spPr>
            <a:xfrm flipV="1">
              <a:off x="2781700" y="2441142"/>
              <a:ext cx="0" cy="152400"/>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8FFD6003-3CC6-4B03-9BF2-79125FA858FF}"/>
                </a:ext>
              </a:extLst>
            </p:cNvPr>
            <p:cNvCxnSpPr>
              <a:cxnSpLocks/>
            </p:cNvCxnSpPr>
            <p:nvPr/>
          </p:nvCxnSpPr>
          <p:spPr>
            <a:xfrm flipV="1">
              <a:off x="1509157" y="2584451"/>
              <a:ext cx="0" cy="152400"/>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81A8F65-0A6C-42E3-9B1B-8D0A216DF170}"/>
                </a:ext>
              </a:extLst>
            </p:cNvPr>
            <p:cNvCxnSpPr>
              <a:cxnSpLocks/>
            </p:cNvCxnSpPr>
            <p:nvPr/>
          </p:nvCxnSpPr>
          <p:spPr>
            <a:xfrm flipV="1">
              <a:off x="2781716" y="2590106"/>
              <a:ext cx="0" cy="152400"/>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331F4F81-DC65-43C6-9DB4-7A06513DFA26}"/>
                </a:ext>
              </a:extLst>
            </p:cNvPr>
            <p:cNvCxnSpPr>
              <a:cxnSpLocks/>
            </p:cNvCxnSpPr>
            <p:nvPr/>
          </p:nvCxnSpPr>
          <p:spPr>
            <a:xfrm flipV="1">
              <a:off x="4130602" y="2584451"/>
              <a:ext cx="0" cy="152400"/>
            </a:xfrm>
            <a:prstGeom prst="line">
              <a:avLst/>
            </a:prstGeom>
            <a:ln w="19050"/>
            <a:effec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C02C941D-68E4-44A4-9A12-332971A12E15}"/>
                </a:ext>
              </a:extLst>
            </p:cNvPr>
            <p:cNvSpPr/>
            <p:nvPr/>
          </p:nvSpPr>
          <p:spPr>
            <a:xfrm>
              <a:off x="3901440" y="3549584"/>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rgbClr val="FF0000"/>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FF0000"/>
                  </a:solidFill>
                </a:rPr>
                <a:t>Send emails</a:t>
              </a:r>
            </a:p>
          </p:txBody>
        </p:sp>
        <p:sp>
          <p:nvSpPr>
            <p:cNvPr id="21" name="Rectangle 20">
              <a:extLst>
                <a:ext uri="{FF2B5EF4-FFF2-40B4-BE49-F238E27FC236}">
                  <a16:creationId xmlns:a16="http://schemas.microsoft.com/office/drawing/2014/main" id="{89ED86F6-87AA-4581-A3A6-6E2959336749}"/>
                </a:ext>
              </a:extLst>
            </p:cNvPr>
            <p:cNvSpPr/>
            <p:nvPr/>
          </p:nvSpPr>
          <p:spPr>
            <a:xfrm>
              <a:off x="860560" y="2742363"/>
              <a:ext cx="1175657" cy="534504"/>
            </a:xfrm>
            <a:custGeom>
              <a:avLst/>
              <a:gdLst>
                <a:gd name="connsiteX0" fmla="*/ 0 w 1175657"/>
                <a:gd name="connsiteY0" fmla="*/ 0 h 534504"/>
                <a:gd name="connsiteX1" fmla="*/ 576072 w 1175657"/>
                <a:gd name="connsiteY1" fmla="*/ 0 h 534504"/>
                <a:gd name="connsiteX2" fmla="*/ 1175657 w 1175657"/>
                <a:gd name="connsiteY2" fmla="*/ 0 h 534504"/>
                <a:gd name="connsiteX3" fmla="*/ 1175657 w 1175657"/>
                <a:gd name="connsiteY3" fmla="*/ 534504 h 534504"/>
                <a:gd name="connsiteX4" fmla="*/ 587829 w 1175657"/>
                <a:gd name="connsiteY4" fmla="*/ 534504 h 534504"/>
                <a:gd name="connsiteX5" fmla="*/ 0 w 1175657"/>
                <a:gd name="connsiteY5" fmla="*/ 534504 h 534504"/>
                <a:gd name="connsiteX6" fmla="*/ 0 w 1175657"/>
                <a:gd name="connsiteY6" fmla="*/ 0 h 5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7" h="534504" extrusionOk="0">
                  <a:moveTo>
                    <a:pt x="0" y="0"/>
                  </a:moveTo>
                  <a:cubicBezTo>
                    <a:pt x="233616" y="-8296"/>
                    <a:pt x="333859" y="54784"/>
                    <a:pt x="576072" y="0"/>
                  </a:cubicBezTo>
                  <a:cubicBezTo>
                    <a:pt x="818285" y="-54784"/>
                    <a:pt x="986009" y="31953"/>
                    <a:pt x="1175657" y="0"/>
                  </a:cubicBezTo>
                  <a:cubicBezTo>
                    <a:pt x="1233467" y="137526"/>
                    <a:pt x="1174478" y="288900"/>
                    <a:pt x="1175657" y="534504"/>
                  </a:cubicBezTo>
                  <a:cubicBezTo>
                    <a:pt x="1027088" y="590590"/>
                    <a:pt x="848628" y="503148"/>
                    <a:pt x="587829" y="534504"/>
                  </a:cubicBezTo>
                  <a:cubicBezTo>
                    <a:pt x="327030" y="565860"/>
                    <a:pt x="220791" y="506221"/>
                    <a:pt x="0" y="534504"/>
                  </a:cubicBezTo>
                  <a:cubicBezTo>
                    <a:pt x="-2038" y="327340"/>
                    <a:pt x="6443" y="160501"/>
                    <a:pt x="0" y="0"/>
                  </a:cubicBezTo>
                  <a:close/>
                </a:path>
              </a:pathLst>
            </a:custGeom>
            <a:noFill/>
            <a:ln>
              <a:solidFill>
                <a:schemeClr val="tx1"/>
              </a:solidFill>
              <a:extLst>
                <a:ext uri="{C807C97D-BFC1-408E-A445-0C87EB9F89A2}">
                  <ask:lineSketchStyleProps xmlns:ask="http://schemas.microsoft.com/office/drawing/2018/sketchyshapes" sd="322955260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lumMod val="65000"/>
                      <a:lumOff val="35000"/>
                    </a:schemeClr>
                  </a:solidFill>
                </a:rPr>
                <a:t>Store current player details</a:t>
              </a:r>
            </a:p>
          </p:txBody>
        </p:sp>
        <p:cxnSp>
          <p:nvCxnSpPr>
            <p:cNvPr id="22" name="Straight Connector 21">
              <a:extLst>
                <a:ext uri="{FF2B5EF4-FFF2-40B4-BE49-F238E27FC236}">
                  <a16:creationId xmlns:a16="http://schemas.microsoft.com/office/drawing/2014/main" id="{112D6616-CE1B-46C1-8660-F89B9A8B0852}"/>
                </a:ext>
              </a:extLst>
            </p:cNvPr>
            <p:cNvCxnSpPr>
              <a:cxnSpLocks/>
            </p:cNvCxnSpPr>
            <p:nvPr/>
          </p:nvCxnSpPr>
          <p:spPr>
            <a:xfrm flipV="1">
              <a:off x="4140527" y="3275346"/>
              <a:ext cx="0" cy="152400"/>
            </a:xfrm>
            <a:prstGeom prst="line">
              <a:avLst/>
            </a:prstGeom>
            <a:ln w="19050">
              <a:solidFill>
                <a:srgbClr val="FF0000"/>
              </a:solidFill>
            </a:ln>
            <a:effectLst/>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4CCCF74F-0CF3-4651-92C2-CF7BE64DD4A5}"/>
                </a:ext>
              </a:extLst>
            </p:cNvPr>
            <p:cNvCxnSpPr>
              <a:cxnSpLocks/>
            </p:cNvCxnSpPr>
            <p:nvPr/>
          </p:nvCxnSpPr>
          <p:spPr>
            <a:xfrm flipV="1">
              <a:off x="3190312" y="3421396"/>
              <a:ext cx="0" cy="152400"/>
            </a:xfrm>
            <a:prstGeom prst="line">
              <a:avLst/>
            </a:prstGeom>
            <a:ln w="19050">
              <a:solidFill>
                <a:srgbClr val="FF0000"/>
              </a:solidFill>
            </a:ln>
            <a:effectLst/>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EA2A3070-6B23-43A6-85BB-21C53B8AAC9C}"/>
                </a:ext>
              </a:extLst>
            </p:cNvPr>
            <p:cNvCxnSpPr>
              <a:cxnSpLocks/>
            </p:cNvCxnSpPr>
            <p:nvPr/>
          </p:nvCxnSpPr>
          <p:spPr>
            <a:xfrm flipV="1">
              <a:off x="4415680" y="3414785"/>
              <a:ext cx="0" cy="152400"/>
            </a:xfrm>
            <a:prstGeom prst="line">
              <a:avLst/>
            </a:prstGeom>
            <a:ln w="19050">
              <a:solidFill>
                <a:srgbClr val="FF0000"/>
              </a:solidFill>
            </a:ln>
            <a:effectLst/>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71CB4F85-7D15-47BA-B394-F9534DE398CE}"/>
                </a:ext>
              </a:extLst>
            </p:cNvPr>
            <p:cNvCxnSpPr>
              <a:cxnSpLocks/>
            </p:cNvCxnSpPr>
            <p:nvPr/>
          </p:nvCxnSpPr>
          <p:spPr>
            <a:xfrm>
              <a:off x="3183962" y="3414785"/>
              <a:ext cx="1244418" cy="0"/>
            </a:xfrm>
            <a:prstGeom prst="line">
              <a:avLst/>
            </a:prstGeom>
            <a:ln w="19050">
              <a:solidFill>
                <a:srgbClr val="FF0000"/>
              </a:solidFill>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7614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Flowcharts</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Flowcharts are a way in which algorithms </a:t>
            </a:r>
            <a:br>
              <a:rPr lang="en-GB"/>
            </a:br>
            <a:r>
              <a:rPr lang="en-GB"/>
              <a:t>and processes may be shown graphically</a:t>
            </a:r>
          </a:p>
          <a:p>
            <a:pPr lvl="1"/>
            <a:r>
              <a:rPr lang="en-GB"/>
              <a:t>The flowchart shows a </a:t>
            </a:r>
            <a:br>
              <a:rPr lang="en-GB"/>
            </a:br>
            <a:r>
              <a:rPr lang="en-GB"/>
              <a:t>an algorithm for choosing</a:t>
            </a:r>
            <a:br>
              <a:rPr lang="en-GB"/>
            </a:br>
            <a:r>
              <a:rPr lang="en-GB"/>
              <a:t>appropriate tickets</a:t>
            </a:r>
            <a:br>
              <a:rPr lang="en-GB"/>
            </a:br>
            <a:r>
              <a:rPr lang="en-GB"/>
              <a:t>for a basketball game </a:t>
            </a:r>
            <a:br>
              <a:rPr lang="en-GB"/>
            </a:br>
            <a:r>
              <a:rPr lang="en-GB"/>
              <a:t>at a stadium</a:t>
            </a:r>
          </a:p>
          <a:p>
            <a:pPr lvl="1"/>
            <a:r>
              <a:rPr lang="en-GB"/>
              <a:t>Flowcharts will be looked </a:t>
            </a:r>
            <a:br>
              <a:rPr lang="en-GB"/>
            </a:br>
            <a:r>
              <a:rPr lang="en-GB"/>
              <a:t>at in more detail in </a:t>
            </a:r>
            <a:br>
              <a:rPr lang="en-GB"/>
            </a:br>
            <a:r>
              <a:rPr lang="en-GB"/>
              <a:t>the next topic</a:t>
            </a:r>
          </a:p>
          <a:p>
            <a:pPr lvl="1"/>
            <a:endParaRPr lang="en-GB"/>
          </a:p>
        </p:txBody>
      </p:sp>
      <p:pic>
        <p:nvPicPr>
          <p:cNvPr id="5" name="Picture 4" descr="A screenshot of a computer&#10;&#10;Description automatically generated with low confidence">
            <a:extLst>
              <a:ext uri="{FF2B5EF4-FFF2-40B4-BE49-F238E27FC236}">
                <a16:creationId xmlns:a16="http://schemas.microsoft.com/office/drawing/2014/main" id="{08CBF1C4-1157-4615-ACFA-36D67135F308}"/>
              </a:ext>
            </a:extLst>
          </p:cNvPr>
          <p:cNvPicPr>
            <a:picLocks noChangeAspect="1"/>
          </p:cNvPicPr>
          <p:nvPr/>
        </p:nvPicPr>
        <p:blipFill>
          <a:blip r:embed="rId2"/>
          <a:stretch>
            <a:fillRect/>
          </a:stretch>
        </p:blipFill>
        <p:spPr>
          <a:xfrm>
            <a:off x="4622895" y="2719058"/>
            <a:ext cx="2458516" cy="3212084"/>
          </a:xfrm>
          <a:prstGeom prst="rect">
            <a:avLst/>
          </a:prstGeom>
        </p:spPr>
      </p:pic>
      <p:pic>
        <p:nvPicPr>
          <p:cNvPr id="20" name="Picture 19">
            <a:extLst>
              <a:ext uri="{FF2B5EF4-FFF2-40B4-BE49-F238E27FC236}">
                <a16:creationId xmlns:a16="http://schemas.microsoft.com/office/drawing/2014/main" id="{DEC11270-1E14-4BF2-8A67-DA124B4F4BE8}"/>
              </a:ext>
            </a:extLst>
          </p:cNvPr>
          <p:cNvPicPr>
            <a:picLocks noChangeAspect="1"/>
          </p:cNvPicPr>
          <p:nvPr/>
        </p:nvPicPr>
        <p:blipFill>
          <a:blip r:embed="rId3"/>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3468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Pseudocode</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a:xfrm>
            <a:off x="724280" y="1704179"/>
            <a:ext cx="6380761" cy="3453607"/>
          </a:xfrm>
        </p:spPr>
        <p:txBody>
          <a:bodyPr/>
          <a:lstStyle/>
          <a:p>
            <a:r>
              <a:rPr lang="en-GB"/>
              <a:t>It is often easier for programmers to write </a:t>
            </a:r>
            <a:br>
              <a:rPr lang="en-GB"/>
            </a:br>
            <a:r>
              <a:rPr lang="en-GB"/>
              <a:t>pseudocode than create a flowchart</a:t>
            </a:r>
          </a:p>
          <a:p>
            <a:pPr lvl="1"/>
            <a:r>
              <a:rPr lang="en-GB"/>
              <a:t>Pseudocode is very similar to a programming language, however, it is easier to understand regardless of what language a developer knows</a:t>
            </a:r>
          </a:p>
          <a:p>
            <a:pPr lvl="1"/>
            <a:endParaRPr lang="en-GB"/>
          </a:p>
        </p:txBody>
      </p:sp>
      <p:graphicFrame>
        <p:nvGraphicFramePr>
          <p:cNvPr id="18" name="Table 18">
            <a:extLst>
              <a:ext uri="{FF2B5EF4-FFF2-40B4-BE49-F238E27FC236}">
                <a16:creationId xmlns:a16="http://schemas.microsoft.com/office/drawing/2014/main" id="{7FF4BF43-B597-4DE4-B4E4-DFBCBD222649}"/>
              </a:ext>
            </a:extLst>
          </p:cNvPr>
          <p:cNvGraphicFramePr>
            <a:graphicFrameLocks noGrp="1"/>
          </p:cNvGraphicFramePr>
          <p:nvPr>
            <p:extLst>
              <p:ext uri="{D42A27DB-BD31-4B8C-83A1-F6EECF244321}">
                <p14:modId xmlns:p14="http://schemas.microsoft.com/office/powerpoint/2010/main" val="1306663977"/>
              </p:ext>
            </p:extLst>
          </p:nvPr>
        </p:nvGraphicFramePr>
        <p:xfrm>
          <a:off x="1193965" y="3825638"/>
          <a:ext cx="5441389" cy="2473960"/>
        </p:xfrm>
        <a:graphic>
          <a:graphicData uri="http://schemas.openxmlformats.org/drawingml/2006/table">
            <a:tbl>
              <a:tblPr firstRow="1" bandRow="1">
                <a:tableStyleId>{5C22544A-7EE6-4342-B048-85BDC9FD1C3A}</a:tableStyleId>
              </a:tblPr>
              <a:tblGrid>
                <a:gridCol w="2330713">
                  <a:extLst>
                    <a:ext uri="{9D8B030D-6E8A-4147-A177-3AD203B41FA5}">
                      <a16:colId xmlns:a16="http://schemas.microsoft.com/office/drawing/2014/main" val="3700684206"/>
                    </a:ext>
                  </a:extLst>
                </a:gridCol>
                <a:gridCol w="3110676">
                  <a:extLst>
                    <a:ext uri="{9D8B030D-6E8A-4147-A177-3AD203B41FA5}">
                      <a16:colId xmlns:a16="http://schemas.microsoft.com/office/drawing/2014/main" val="1615026337"/>
                    </a:ext>
                  </a:extLst>
                </a:gridCol>
              </a:tblGrid>
              <a:tr h="370840">
                <a:tc>
                  <a:txBody>
                    <a:bodyPr/>
                    <a:lstStyle/>
                    <a:p>
                      <a:r>
                        <a:rPr lang="en-GB"/>
                        <a:t>Pseudocode</a:t>
                      </a:r>
                    </a:p>
                  </a:txBody>
                  <a:tcPr>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a:t>C#</a:t>
                      </a:r>
                    </a:p>
                  </a:txBody>
                  <a:tcPr>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211755273"/>
                  </a:ext>
                </a:extLst>
              </a:tr>
              <a:tr h="370840">
                <a:tc>
                  <a:txBody>
                    <a:bodyPr/>
                    <a:lstStyle/>
                    <a:p>
                      <a:r>
                        <a:rPr lang="en-GB" dirty="0">
                          <a:latin typeface="Consolas" panose="020B0609020204030204" pitchFamily="49" charset="0"/>
                        </a:rPr>
                        <a:t>FOR </a:t>
                      </a:r>
                      <a:r>
                        <a:rPr lang="en-GB" dirty="0" err="1">
                          <a:latin typeface="Consolas" panose="020B0609020204030204" pitchFamily="49" charset="0"/>
                        </a:rPr>
                        <a:t>i</a:t>
                      </a:r>
                      <a:r>
                        <a:rPr lang="en-GB" dirty="0">
                          <a:latin typeface="Consolas" panose="020B0609020204030204" pitchFamily="49" charset="0"/>
                        </a:rPr>
                        <a:t> </a:t>
                      </a:r>
                      <a:r>
                        <a:rPr lang="en-GB" dirty="0">
                          <a:latin typeface="Consolas" panose="020B0609020204030204" pitchFamily="49" charset="0"/>
                          <a:sym typeface="Wingdings" panose="05000000000000000000" pitchFamily="2" charset="2"/>
                        </a:rPr>
                        <a:t> 0 TO 10</a:t>
                      </a:r>
                    </a:p>
                    <a:p>
                      <a:r>
                        <a:rPr lang="en-GB" dirty="0">
                          <a:latin typeface="Consolas" panose="020B0609020204030204" pitchFamily="49" charset="0"/>
                          <a:sym typeface="Wingdings" panose="05000000000000000000" pitchFamily="2" charset="2"/>
                        </a:rPr>
                        <a:t>    OUTPUT i</a:t>
                      </a:r>
                      <a:br>
                        <a:rPr lang="en-GB" dirty="0">
                          <a:latin typeface="Consolas" panose="020B0609020204030204" pitchFamily="49" charset="0"/>
                          <a:sym typeface="Wingdings" panose="05000000000000000000" pitchFamily="2" charset="2"/>
                        </a:rPr>
                      </a:br>
                      <a:r>
                        <a:rPr lang="en-GB" dirty="0">
                          <a:latin typeface="Consolas" panose="020B0609020204030204" pitchFamily="49" charset="0"/>
                          <a:sym typeface="Wingdings" panose="05000000000000000000" pitchFamily="2" charset="2"/>
                        </a:rPr>
                        <a:t>NEXT </a:t>
                      </a:r>
                      <a:r>
                        <a:rPr lang="en-GB" dirty="0" err="1">
                          <a:latin typeface="Consolas" panose="020B0609020204030204" pitchFamily="49" charset="0"/>
                          <a:sym typeface="Wingdings" panose="05000000000000000000" pitchFamily="2" charset="2"/>
                        </a:rPr>
                        <a:t>i</a:t>
                      </a:r>
                      <a:endParaRPr lang="en-GB" dirty="0">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200" dirty="0">
                          <a:latin typeface="Consolas" panose="020B0609020204030204" pitchFamily="49" charset="0"/>
                        </a:rPr>
                        <a:t>using System;			</a:t>
                      </a:r>
                    </a:p>
                    <a:p>
                      <a:r>
                        <a:rPr lang="en-GB" sz="1200" dirty="0">
                          <a:latin typeface="Consolas" panose="020B0609020204030204" pitchFamily="49" charset="0"/>
                        </a:rPr>
                        <a:t>public class Program</a:t>
                      </a:r>
                    </a:p>
                    <a:p>
                      <a:r>
                        <a:rPr lang="en-GB" sz="1200" dirty="0">
                          <a:latin typeface="Consolas" panose="020B0609020204030204" pitchFamily="49" charset="0"/>
                        </a:rPr>
                        <a:t>{</a:t>
                      </a:r>
                    </a:p>
                    <a:p>
                      <a:r>
                        <a:rPr lang="en-GB" sz="1200" dirty="0">
                          <a:latin typeface="Consolas" panose="020B0609020204030204" pitchFamily="49" charset="0"/>
                        </a:rPr>
                        <a:t>   public static void Main()</a:t>
                      </a:r>
                    </a:p>
                    <a:p>
                      <a:r>
                        <a:rPr lang="en-GB" sz="1200" dirty="0">
                          <a:latin typeface="Consolas" panose="020B0609020204030204" pitchFamily="49" charset="0"/>
                        </a:rPr>
                        <a:t>   {</a:t>
                      </a:r>
                    </a:p>
                    <a:p>
                      <a:r>
                        <a:rPr lang="en-GB" sz="1200" dirty="0">
                          <a:latin typeface="Consolas" panose="020B0609020204030204" pitchFamily="49" charset="0"/>
                        </a:rPr>
                        <a:t>      for (int </a:t>
                      </a:r>
                      <a:r>
                        <a:rPr lang="en-GB" sz="1200" dirty="0" err="1">
                          <a:latin typeface="Consolas" panose="020B0609020204030204" pitchFamily="49" charset="0"/>
                        </a:rPr>
                        <a:t>i</a:t>
                      </a:r>
                      <a:r>
                        <a:rPr lang="en-GB" sz="1200" dirty="0">
                          <a:latin typeface="Consolas" panose="020B0609020204030204" pitchFamily="49" charset="0"/>
                        </a:rPr>
                        <a:t>=0; </a:t>
                      </a:r>
                      <a:r>
                        <a:rPr lang="en-GB" sz="1200" dirty="0" err="1">
                          <a:latin typeface="Consolas" panose="020B0609020204030204" pitchFamily="49" charset="0"/>
                        </a:rPr>
                        <a:t>i</a:t>
                      </a:r>
                      <a:r>
                        <a:rPr lang="en-GB" sz="1200" dirty="0">
                          <a:latin typeface="Consolas" panose="020B0609020204030204" pitchFamily="49" charset="0"/>
                        </a:rPr>
                        <a:t>&lt;10; </a:t>
                      </a:r>
                      <a:r>
                        <a:rPr lang="en-GB" sz="1200" dirty="0" err="1">
                          <a:latin typeface="Consolas" panose="020B0609020204030204" pitchFamily="49" charset="0"/>
                        </a:rPr>
                        <a:t>i</a:t>
                      </a:r>
                      <a:r>
                        <a:rPr lang="en-GB" sz="1200" dirty="0">
                          <a:latin typeface="Consolas" panose="020B0609020204030204" pitchFamily="49" charset="0"/>
                        </a:rPr>
                        <a:t>++)</a:t>
                      </a:r>
                    </a:p>
                    <a:p>
                      <a:r>
                        <a:rPr lang="en-GB" sz="1200" dirty="0">
                          <a:latin typeface="Consolas" panose="020B0609020204030204" pitchFamily="49" charset="0"/>
                        </a:rPr>
                        <a:t>      {</a:t>
                      </a:r>
                    </a:p>
                    <a:p>
                      <a:r>
                        <a:rPr lang="en-GB" sz="1200" dirty="0">
                          <a:latin typeface="Consolas" panose="020B0609020204030204" pitchFamily="49" charset="0"/>
                        </a:rPr>
                        <a:t>         </a:t>
                      </a:r>
                      <a:r>
                        <a:rPr lang="en-GB" sz="1200" dirty="0" err="1">
                          <a:latin typeface="Consolas" panose="020B0609020204030204" pitchFamily="49" charset="0"/>
                        </a:rPr>
                        <a:t>Console.WriteLine</a:t>
                      </a:r>
                      <a:r>
                        <a:rPr lang="en-GB" sz="1200" dirty="0">
                          <a:latin typeface="Consolas" panose="020B0609020204030204" pitchFamily="49" charset="0"/>
                        </a:rPr>
                        <a:t>(</a:t>
                      </a:r>
                      <a:r>
                        <a:rPr lang="en-GB" sz="1200" dirty="0" err="1">
                          <a:latin typeface="Consolas" panose="020B0609020204030204" pitchFamily="49" charset="0"/>
                        </a:rPr>
                        <a:t>i</a:t>
                      </a:r>
                      <a:r>
                        <a:rPr lang="en-GB" sz="1200" dirty="0">
                          <a:latin typeface="Consolas" panose="020B0609020204030204" pitchFamily="49" charset="0"/>
                        </a:rPr>
                        <a:t>);</a:t>
                      </a:r>
                    </a:p>
                    <a:p>
                      <a:r>
                        <a:rPr lang="en-GB" sz="1200" dirty="0">
                          <a:latin typeface="Consolas" panose="020B0609020204030204" pitchFamily="49" charset="0"/>
                        </a:rPr>
                        <a:t>      }</a:t>
                      </a:r>
                    </a:p>
                    <a:p>
                      <a:r>
                        <a:rPr lang="en-GB" sz="1200" dirty="0">
                          <a:latin typeface="Consolas" panose="020B0609020204030204" pitchFamily="49" charset="0"/>
                        </a:rPr>
                        <a:t>   }</a:t>
                      </a:r>
                    </a:p>
                    <a:p>
                      <a:r>
                        <a:rPr lang="en-GB" sz="1200" dirty="0">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1948590989"/>
                  </a:ext>
                </a:extLst>
              </a:tr>
            </a:tbl>
          </a:graphicData>
        </a:graphic>
      </p:graphicFrame>
      <p:pic>
        <p:nvPicPr>
          <p:cNvPr id="19" name="Picture 18">
            <a:extLst>
              <a:ext uri="{FF2B5EF4-FFF2-40B4-BE49-F238E27FC236}">
                <a16:creationId xmlns:a16="http://schemas.microsoft.com/office/drawing/2014/main" id="{090CEF88-F522-45D4-9356-ABCE6120752C}"/>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3552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1</a:t>
            </a:r>
          </a:p>
        </p:txBody>
      </p:sp>
      <p:sp>
        <p:nvSpPr>
          <p:cNvPr id="2" name="Text Placeholder 1"/>
          <p:cNvSpPr>
            <a:spLocks noGrp="1"/>
          </p:cNvSpPr>
          <p:nvPr>
            <p:ph type="body" sz="quarter" idx="14"/>
          </p:nvPr>
        </p:nvSpPr>
        <p:spPr/>
        <p:txBody>
          <a:bodyPr/>
          <a:lstStyle/>
          <a:p>
            <a:r>
              <a:rPr lang="en-GB"/>
              <a:t>Complete </a:t>
            </a:r>
            <a:r>
              <a:rPr lang="en-GB" b="1"/>
              <a:t>Task 3 </a:t>
            </a:r>
            <a:r>
              <a:rPr lang="en-GB"/>
              <a:t>on </a:t>
            </a:r>
            <a:r>
              <a:rPr lang="en-GB" b="1"/>
              <a:t>Worksheet 1</a:t>
            </a:r>
          </a:p>
        </p:txBody>
      </p:sp>
    </p:spTree>
    <p:extLst>
      <p:ext uri="{BB962C8B-B14F-4D97-AF65-F5344CB8AC3E}">
        <p14:creationId xmlns:p14="http://schemas.microsoft.com/office/powerpoint/2010/main" val="46418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EDF3"/>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51BE489-4CDD-4A36-8118-A55607D196F0}"/>
              </a:ext>
            </a:extLst>
          </p:cNvPr>
          <p:cNvPicPr>
            <a:picLocks noChangeAspect="1"/>
          </p:cNvPicPr>
          <p:nvPr/>
        </p:nvPicPr>
        <p:blipFill rotWithShape="1">
          <a:blip r:embed="rId2"/>
          <a:srcRect t="9022"/>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Development / Coding</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The next stage in the lifecycle is producing</a:t>
            </a:r>
            <a:br>
              <a:rPr lang="en-GB"/>
            </a:br>
            <a:r>
              <a:rPr lang="en-GB"/>
              <a:t>the software itself</a:t>
            </a:r>
          </a:p>
          <a:p>
            <a:pPr lvl="2"/>
            <a:r>
              <a:rPr lang="en-GB" dirty="0">
                <a:solidFill>
                  <a:schemeClr val="bg1"/>
                </a:solidFill>
              </a:rPr>
              <a:t>This is often known as the </a:t>
            </a:r>
            <a:r>
              <a:rPr lang="en-GB" b="1" dirty="0">
                <a:solidFill>
                  <a:schemeClr val="bg1"/>
                </a:solidFill>
              </a:rPr>
              <a:t>development stage</a:t>
            </a:r>
          </a:p>
          <a:p>
            <a:pPr lvl="2"/>
            <a:r>
              <a:rPr lang="en-GB" dirty="0">
                <a:solidFill>
                  <a:schemeClr val="bg1"/>
                </a:solidFill>
              </a:rPr>
              <a:t>In IGCSE it is known as the </a:t>
            </a:r>
            <a:r>
              <a:rPr lang="en-GB" b="1" dirty="0">
                <a:solidFill>
                  <a:schemeClr val="bg1"/>
                </a:solidFill>
              </a:rPr>
              <a:t>coding stage</a:t>
            </a:r>
          </a:p>
        </p:txBody>
      </p:sp>
      <p:pic>
        <p:nvPicPr>
          <p:cNvPr id="26" name="Picture 25">
            <a:extLst>
              <a:ext uri="{FF2B5EF4-FFF2-40B4-BE49-F238E27FC236}">
                <a16:creationId xmlns:a16="http://schemas.microsoft.com/office/drawing/2014/main" id="{62243B84-5500-4FF3-AA67-457625F70392}"/>
              </a:ext>
            </a:extLst>
          </p:cNvPr>
          <p:cNvPicPr>
            <a:picLocks noChangeAspect="1"/>
          </p:cNvPicPr>
          <p:nvPr/>
        </p:nvPicPr>
        <p:blipFill>
          <a:blip r:embed="rId3"/>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pic>
        <p:nvPicPr>
          <p:cNvPr id="29" name="Graphic 28">
            <a:extLst>
              <a:ext uri="{FF2B5EF4-FFF2-40B4-BE49-F238E27FC236}">
                <a16:creationId xmlns:a16="http://schemas.microsoft.com/office/drawing/2014/main" id="{AC0C9921-52BE-47E5-B5F4-33ED81F836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91822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F9EBC95-E11D-4E15-A494-2F70CF691987}"/>
              </a:ext>
            </a:extLst>
          </p:cNvPr>
          <p:cNvPicPr>
            <a:picLocks noChangeAspect="1"/>
          </p:cNvPicPr>
          <p:nvPr/>
        </p:nvPicPr>
        <p:blipFill>
          <a:blip r:embed="rId2"/>
          <a:stretch>
            <a:fillRect/>
          </a:stretch>
        </p:blipFill>
        <p:spPr>
          <a:xfrm>
            <a:off x="0" y="4466295"/>
            <a:ext cx="6550313" cy="1724823"/>
          </a:xfrm>
          <a:prstGeom prst="rect">
            <a:avLst/>
          </a:prstGeom>
        </p:spPr>
      </p:pic>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Iterative testing</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Programs are tested as they are developed</a:t>
            </a:r>
          </a:p>
          <a:p>
            <a:pPr lvl="1"/>
            <a:r>
              <a:rPr lang="en-GB"/>
              <a:t>Each time the program is updated to add a new </a:t>
            </a:r>
            <a:br>
              <a:rPr lang="en-GB"/>
            </a:br>
            <a:r>
              <a:rPr lang="en-GB"/>
              <a:t>feature or fix a problem is known as an </a:t>
            </a:r>
            <a:r>
              <a:rPr lang="en-GB" b="1"/>
              <a:t>iteration</a:t>
            </a:r>
          </a:p>
          <a:p>
            <a:pPr lvl="1"/>
            <a:r>
              <a:rPr lang="en-GB"/>
              <a:t>The testing of each iteration is known as</a:t>
            </a:r>
            <a:br>
              <a:rPr lang="en-GB"/>
            </a:br>
            <a:r>
              <a:rPr lang="en-GB" b="1"/>
              <a:t>iterative testing</a:t>
            </a:r>
          </a:p>
        </p:txBody>
      </p:sp>
      <p:pic>
        <p:nvPicPr>
          <p:cNvPr id="19" name="Picture 18">
            <a:extLst>
              <a:ext uri="{FF2B5EF4-FFF2-40B4-BE49-F238E27FC236}">
                <a16:creationId xmlns:a16="http://schemas.microsoft.com/office/drawing/2014/main" id="{40AAACC5-8881-495C-8628-DC75A5601E0D}"/>
              </a:ext>
            </a:extLst>
          </p:cNvPr>
          <p:cNvPicPr>
            <a:picLocks noChangeAspect="1"/>
          </p:cNvPicPr>
          <p:nvPr/>
        </p:nvPicPr>
        <p:blipFill>
          <a:blip r:embed="rId3"/>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6676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Testing</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The final stage of the product lifecycle is</a:t>
            </a:r>
            <a:br>
              <a:rPr lang="en-GB"/>
            </a:br>
            <a:r>
              <a:rPr lang="en-GB"/>
              <a:t>the </a:t>
            </a:r>
            <a:r>
              <a:rPr lang="en-GB" b="1"/>
              <a:t>testing stage</a:t>
            </a:r>
          </a:p>
          <a:p>
            <a:pPr lvl="1"/>
            <a:r>
              <a:rPr lang="en-GB"/>
              <a:t>Before the program is written, a set of tests will </a:t>
            </a:r>
            <a:br>
              <a:rPr lang="en-GB"/>
            </a:br>
            <a:r>
              <a:rPr lang="en-GB"/>
              <a:t>be designed along with </a:t>
            </a:r>
            <a:r>
              <a:rPr lang="en-GB" b="1"/>
              <a:t>expected results</a:t>
            </a:r>
          </a:p>
          <a:p>
            <a:pPr lvl="1"/>
            <a:r>
              <a:rPr lang="en-GB"/>
              <a:t>Once the program is complete, the tests will be</a:t>
            </a:r>
            <a:br>
              <a:rPr lang="en-GB"/>
            </a:br>
            <a:r>
              <a:rPr lang="en-GB"/>
              <a:t>carried out with </a:t>
            </a:r>
            <a:r>
              <a:rPr lang="en-GB" b="1"/>
              <a:t>test data </a:t>
            </a:r>
            <a:r>
              <a:rPr lang="en-GB"/>
              <a:t>to check that the </a:t>
            </a:r>
            <a:br>
              <a:rPr lang="en-GB"/>
            </a:br>
            <a:r>
              <a:rPr lang="en-GB"/>
              <a:t>program output matches the expected results</a:t>
            </a:r>
          </a:p>
          <a:p>
            <a:pPr lvl="1"/>
            <a:r>
              <a:rPr lang="en-GB"/>
              <a:t>If any tests fail, the errors are fixed before </a:t>
            </a:r>
            <a:br>
              <a:rPr lang="en-GB"/>
            </a:br>
            <a:r>
              <a:rPr lang="en-GB"/>
              <a:t>being re-tested</a:t>
            </a:r>
          </a:p>
          <a:p>
            <a:pPr lvl="1"/>
            <a:r>
              <a:rPr lang="en-GB"/>
              <a:t>What could the test data be for a program that </a:t>
            </a:r>
            <a:br>
              <a:rPr lang="en-GB"/>
            </a:br>
            <a:r>
              <a:rPr lang="en-GB"/>
              <a:t>reverses an integer that is between 1 and 5 </a:t>
            </a:r>
            <a:br>
              <a:rPr lang="en-GB"/>
            </a:br>
            <a:r>
              <a:rPr lang="en-GB"/>
              <a:t>digits long?</a:t>
            </a:r>
          </a:p>
        </p:txBody>
      </p:sp>
      <p:pic>
        <p:nvPicPr>
          <p:cNvPr id="27" name="Picture 26">
            <a:extLst>
              <a:ext uri="{FF2B5EF4-FFF2-40B4-BE49-F238E27FC236}">
                <a16:creationId xmlns:a16="http://schemas.microsoft.com/office/drawing/2014/main" id="{2B67E3C5-6B5A-4192-9BD9-B6C2B7DA197A}"/>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527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Testing</a:t>
            </a:r>
          </a:p>
        </p:txBody>
      </p:sp>
      <p:sp>
        <p:nvSpPr>
          <p:cNvPr id="4" name="Text Placeholder 3">
            <a:extLst>
              <a:ext uri="{FF2B5EF4-FFF2-40B4-BE49-F238E27FC236}">
                <a16:creationId xmlns:a16="http://schemas.microsoft.com/office/drawing/2014/main" id="{A7661D0D-E250-4571-B08D-333AE412BF7C}"/>
              </a:ext>
            </a:extLst>
          </p:cNvPr>
          <p:cNvSpPr>
            <a:spLocks noGrp="1"/>
          </p:cNvSpPr>
          <p:nvPr>
            <p:ph type="body" sz="quarter" idx="14"/>
          </p:nvPr>
        </p:nvSpPr>
        <p:spPr/>
        <p:txBody>
          <a:bodyPr/>
          <a:lstStyle/>
          <a:p>
            <a:r>
              <a:rPr lang="en-GB"/>
              <a:t>One possible test table showing the test </a:t>
            </a:r>
            <a:br>
              <a:rPr lang="en-GB"/>
            </a:br>
            <a:r>
              <a:rPr lang="en-GB"/>
              <a:t>data required and expected output</a:t>
            </a:r>
          </a:p>
          <a:p>
            <a:pPr lvl="1"/>
            <a:r>
              <a:rPr lang="en-GB"/>
              <a:t>In the testing stage the actual output and pass/fail</a:t>
            </a:r>
            <a:br>
              <a:rPr lang="en-GB"/>
            </a:br>
            <a:r>
              <a:rPr lang="en-GB"/>
              <a:t>columns will be completed</a:t>
            </a:r>
          </a:p>
        </p:txBody>
      </p:sp>
      <p:graphicFrame>
        <p:nvGraphicFramePr>
          <p:cNvPr id="19" name="Table 19">
            <a:extLst>
              <a:ext uri="{FF2B5EF4-FFF2-40B4-BE49-F238E27FC236}">
                <a16:creationId xmlns:a16="http://schemas.microsoft.com/office/drawing/2014/main" id="{F1649D59-56F5-442E-AF75-DF0C230DC688}"/>
              </a:ext>
            </a:extLst>
          </p:cNvPr>
          <p:cNvGraphicFramePr>
            <a:graphicFrameLocks noGrp="1"/>
          </p:cNvGraphicFramePr>
          <p:nvPr>
            <p:extLst>
              <p:ext uri="{D42A27DB-BD31-4B8C-83A1-F6EECF244321}">
                <p14:modId xmlns:p14="http://schemas.microsoft.com/office/powerpoint/2010/main" val="260695768"/>
              </p:ext>
            </p:extLst>
          </p:nvPr>
        </p:nvGraphicFramePr>
        <p:xfrm>
          <a:off x="964410" y="3438322"/>
          <a:ext cx="6067541" cy="227076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1934632266"/>
                    </a:ext>
                  </a:extLst>
                </a:gridCol>
                <a:gridCol w="1106537">
                  <a:extLst>
                    <a:ext uri="{9D8B030D-6E8A-4147-A177-3AD203B41FA5}">
                      <a16:colId xmlns:a16="http://schemas.microsoft.com/office/drawing/2014/main" val="1531084"/>
                    </a:ext>
                  </a:extLst>
                </a:gridCol>
                <a:gridCol w="1476000">
                  <a:extLst>
                    <a:ext uri="{9D8B030D-6E8A-4147-A177-3AD203B41FA5}">
                      <a16:colId xmlns:a16="http://schemas.microsoft.com/office/drawing/2014/main" val="1860851015"/>
                    </a:ext>
                  </a:extLst>
                </a:gridCol>
                <a:gridCol w="1073004">
                  <a:extLst>
                    <a:ext uri="{9D8B030D-6E8A-4147-A177-3AD203B41FA5}">
                      <a16:colId xmlns:a16="http://schemas.microsoft.com/office/drawing/2014/main" val="1988397504"/>
                    </a:ext>
                  </a:extLst>
                </a:gridCol>
                <a:gridCol w="864000">
                  <a:extLst>
                    <a:ext uri="{9D8B030D-6E8A-4147-A177-3AD203B41FA5}">
                      <a16:colId xmlns:a16="http://schemas.microsoft.com/office/drawing/2014/main" val="25712889"/>
                    </a:ext>
                  </a:extLst>
                </a:gridCol>
                <a:gridCol w="864000">
                  <a:extLst>
                    <a:ext uri="{9D8B030D-6E8A-4147-A177-3AD203B41FA5}">
                      <a16:colId xmlns:a16="http://schemas.microsoft.com/office/drawing/2014/main" val="3284819764"/>
                    </a:ext>
                  </a:extLst>
                </a:gridCol>
              </a:tblGrid>
              <a:tr h="370840">
                <a:tc>
                  <a:txBody>
                    <a:bodyPr/>
                    <a:lstStyle/>
                    <a:p>
                      <a:r>
                        <a:rPr lang="en-GB" sz="1600" dirty="0"/>
                        <a:t>Test #</a:t>
                      </a:r>
                    </a:p>
                  </a:txBody>
                  <a:tcPr marL="45720" marR="45720">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600" dirty="0"/>
                        <a:t>Test data</a:t>
                      </a:r>
                    </a:p>
                  </a:txBody>
                  <a:tcPr marL="45720" marR="45720">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600" dirty="0"/>
                        <a:t>Test reason</a:t>
                      </a:r>
                    </a:p>
                  </a:txBody>
                  <a:tcPr marL="45720" marR="45720">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600" dirty="0"/>
                        <a:t>Expected output</a:t>
                      </a:r>
                    </a:p>
                  </a:txBody>
                  <a:tcPr marL="45720" marR="45720">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600" dirty="0"/>
                        <a:t>Actual output</a:t>
                      </a:r>
                    </a:p>
                  </a:txBody>
                  <a:tcPr marL="45720" marR="45720">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600" dirty="0"/>
                        <a:t>Pass/ Fail</a:t>
                      </a:r>
                    </a:p>
                  </a:txBody>
                  <a:tcPr marL="45720" marR="45720">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4057094333"/>
                  </a:ext>
                </a:extLst>
              </a:tr>
              <a:tr h="370840">
                <a:tc>
                  <a:txBody>
                    <a:bodyPr/>
                    <a:lstStyle/>
                    <a:p>
                      <a:r>
                        <a:rPr lang="en-GB" sz="1600" dirty="0"/>
                        <a:t>1</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rPr>
                        <a:t>342</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t>3 digit number</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rPr>
                        <a:t>243</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dirty="0"/>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703656651"/>
                  </a:ext>
                </a:extLst>
              </a:tr>
              <a:tr h="370840">
                <a:tc>
                  <a:txBody>
                    <a:bodyPr/>
                    <a:lstStyle/>
                    <a:p>
                      <a:r>
                        <a:rPr lang="en-GB" sz="1600" dirty="0"/>
                        <a:t>2</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rPr>
                        <a:t>8</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t>1 digit number</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rPr>
                        <a:t>8</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dirty="0"/>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dirty="0"/>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4045999672"/>
                  </a:ext>
                </a:extLst>
              </a:tr>
              <a:tr h="370840">
                <a:tc>
                  <a:txBody>
                    <a:bodyPr/>
                    <a:lstStyle/>
                    <a:p>
                      <a:r>
                        <a:rPr lang="en-GB" sz="1600" dirty="0"/>
                        <a:t>3</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rPr>
                        <a:t>84237</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t>5 digit number</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rPr>
                        <a:t>73248</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dirty="0"/>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dirty="0"/>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1818879505"/>
                  </a:ext>
                </a:extLst>
              </a:tr>
              <a:tr h="370840">
                <a:tc>
                  <a:txBody>
                    <a:bodyPr/>
                    <a:lstStyle/>
                    <a:p>
                      <a:r>
                        <a:rPr lang="en-GB" sz="1600" dirty="0"/>
                        <a:t>4</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rPr>
                        <a:t>832735</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t>6 digit number</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rPr>
                        <a:t>Number too long</a:t>
                      </a:r>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dirty="0"/>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dirty="0"/>
                    </a:p>
                  </a:txBody>
                  <a:tcPr marL="45720" marR="45720">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807845461"/>
                  </a:ext>
                </a:extLst>
              </a:tr>
            </a:tbl>
          </a:graphicData>
        </a:graphic>
      </p:graphicFrame>
      <p:pic>
        <p:nvPicPr>
          <p:cNvPr id="20" name="Picture 19">
            <a:extLst>
              <a:ext uri="{FF2B5EF4-FFF2-40B4-BE49-F238E27FC236}">
                <a16:creationId xmlns:a16="http://schemas.microsoft.com/office/drawing/2014/main" id="{2EA21968-8D0D-4450-BC18-40B0A380A17E}"/>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621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1</a:t>
            </a:r>
          </a:p>
        </p:txBody>
      </p:sp>
      <p:sp>
        <p:nvSpPr>
          <p:cNvPr id="2" name="Text Placeholder 1"/>
          <p:cNvSpPr>
            <a:spLocks noGrp="1"/>
          </p:cNvSpPr>
          <p:nvPr>
            <p:ph type="body" sz="quarter" idx="14"/>
          </p:nvPr>
        </p:nvSpPr>
        <p:spPr/>
        <p:txBody>
          <a:bodyPr/>
          <a:lstStyle/>
          <a:p>
            <a:r>
              <a:rPr lang="en-GB"/>
              <a:t>Complete </a:t>
            </a:r>
            <a:r>
              <a:rPr lang="en-GB" b="1"/>
              <a:t>Task 4 </a:t>
            </a:r>
            <a:r>
              <a:rPr lang="en-GB"/>
              <a:t>on </a:t>
            </a:r>
            <a:r>
              <a:rPr lang="en-GB" b="1"/>
              <a:t>Worksheet 1</a:t>
            </a:r>
          </a:p>
        </p:txBody>
      </p:sp>
    </p:spTree>
    <p:extLst>
      <p:ext uri="{BB962C8B-B14F-4D97-AF65-F5344CB8AC3E}">
        <p14:creationId xmlns:p14="http://schemas.microsoft.com/office/powerpoint/2010/main" val="38473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076D42-F14B-4C57-8B18-AEBD29247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 y="618744"/>
            <a:ext cx="9142984" cy="6239256"/>
          </a:xfrm>
          <a:prstGeom prst="rect">
            <a:avLst/>
          </a:prstGeom>
        </p:spPr>
      </p:pic>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solidFill>
                  <a:schemeClr val="bg1"/>
                </a:solidFill>
              </a:rPr>
              <a:t>Starter</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solidFill>
                  <a:schemeClr val="bg1"/>
                </a:solidFill>
              </a:rPr>
              <a:t>How is large software created?</a:t>
            </a:r>
          </a:p>
          <a:p>
            <a:pPr lvl="1"/>
            <a:r>
              <a:rPr lang="en-GB">
                <a:solidFill>
                  <a:schemeClr val="bg1"/>
                </a:solidFill>
              </a:rPr>
              <a:t>Describe the process</a:t>
            </a:r>
            <a:br>
              <a:rPr lang="en-GB">
                <a:solidFill>
                  <a:schemeClr val="bg1"/>
                </a:solidFill>
              </a:rPr>
            </a:br>
            <a:r>
              <a:rPr lang="en-GB">
                <a:solidFill>
                  <a:schemeClr val="bg1"/>
                </a:solidFill>
              </a:rPr>
              <a:t>that software </a:t>
            </a:r>
            <a:br>
              <a:rPr lang="en-GB">
                <a:solidFill>
                  <a:schemeClr val="bg1"/>
                </a:solidFill>
              </a:rPr>
            </a:br>
            <a:r>
              <a:rPr lang="en-GB">
                <a:solidFill>
                  <a:schemeClr val="bg1"/>
                </a:solidFill>
              </a:rPr>
              <a:t>developers use</a:t>
            </a:r>
          </a:p>
        </p:txBody>
      </p:sp>
    </p:spTree>
    <p:extLst>
      <p:ext uri="{BB962C8B-B14F-4D97-AF65-F5344CB8AC3E}">
        <p14:creationId xmlns:p14="http://schemas.microsoft.com/office/powerpoint/2010/main" val="1743664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Describe the tasks that are involved </a:t>
            </a:r>
            <a:br>
              <a:rPr lang="en-GB"/>
            </a:br>
            <a:r>
              <a:rPr lang="en-GB"/>
              <a:t>in each of the stages of the program </a:t>
            </a:r>
            <a:br>
              <a:rPr lang="en-GB"/>
            </a:br>
            <a:r>
              <a:rPr lang="en-GB"/>
              <a:t>development life cycle</a:t>
            </a:r>
          </a:p>
        </p:txBody>
      </p:sp>
      <p:sp>
        <p:nvSpPr>
          <p:cNvPr id="18" name="Rectangle 17">
            <a:extLst>
              <a:ext uri="{FF2B5EF4-FFF2-40B4-BE49-F238E27FC236}">
                <a16:creationId xmlns:a16="http://schemas.microsoft.com/office/drawing/2014/main" id="{1A540262-6398-4F3C-9821-57AFEDC790F7}"/>
              </a:ext>
            </a:extLst>
          </p:cNvPr>
          <p:cNvSpPr/>
          <p:nvPr/>
        </p:nvSpPr>
        <p:spPr>
          <a:xfrm>
            <a:off x="5484798" y="3188160"/>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Abstraction</a:t>
            </a:r>
          </a:p>
        </p:txBody>
      </p:sp>
      <p:sp>
        <p:nvSpPr>
          <p:cNvPr id="19" name="Rectangle 18">
            <a:extLst>
              <a:ext uri="{FF2B5EF4-FFF2-40B4-BE49-F238E27FC236}">
                <a16:creationId xmlns:a16="http://schemas.microsoft.com/office/drawing/2014/main" id="{A00DD281-C927-4208-8A75-2BF46DEC8E8A}"/>
              </a:ext>
            </a:extLst>
          </p:cNvPr>
          <p:cNvSpPr/>
          <p:nvPr/>
        </p:nvSpPr>
        <p:spPr>
          <a:xfrm>
            <a:off x="400594" y="3188160"/>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Decomposition of the problem</a:t>
            </a:r>
          </a:p>
        </p:txBody>
      </p:sp>
      <p:sp>
        <p:nvSpPr>
          <p:cNvPr id="20" name="Rectangle 19">
            <a:extLst>
              <a:ext uri="{FF2B5EF4-FFF2-40B4-BE49-F238E27FC236}">
                <a16:creationId xmlns:a16="http://schemas.microsoft.com/office/drawing/2014/main" id="{04D9B053-53C9-4542-95C9-39F22225BA1A}"/>
              </a:ext>
            </a:extLst>
          </p:cNvPr>
          <p:cNvSpPr/>
          <p:nvPr/>
        </p:nvSpPr>
        <p:spPr>
          <a:xfrm>
            <a:off x="2083210" y="4270079"/>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Structure diagrams</a:t>
            </a:r>
          </a:p>
        </p:txBody>
      </p:sp>
      <p:sp>
        <p:nvSpPr>
          <p:cNvPr id="21" name="Rectangle 20">
            <a:extLst>
              <a:ext uri="{FF2B5EF4-FFF2-40B4-BE49-F238E27FC236}">
                <a16:creationId xmlns:a16="http://schemas.microsoft.com/office/drawing/2014/main" id="{389152C8-BB3A-4EDA-B0EA-CCA3DA5E246D}"/>
              </a:ext>
            </a:extLst>
          </p:cNvPr>
          <p:cNvSpPr/>
          <p:nvPr/>
        </p:nvSpPr>
        <p:spPr>
          <a:xfrm>
            <a:off x="3784004" y="3188160"/>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Identification of the problem</a:t>
            </a:r>
          </a:p>
        </p:txBody>
      </p:sp>
      <p:sp>
        <p:nvSpPr>
          <p:cNvPr id="22" name="Rectangle 21">
            <a:extLst>
              <a:ext uri="{FF2B5EF4-FFF2-40B4-BE49-F238E27FC236}">
                <a16:creationId xmlns:a16="http://schemas.microsoft.com/office/drawing/2014/main" id="{6A37311E-298F-4A75-97F1-A20CB08299B5}"/>
              </a:ext>
            </a:extLst>
          </p:cNvPr>
          <p:cNvSpPr/>
          <p:nvPr/>
        </p:nvSpPr>
        <p:spPr>
          <a:xfrm>
            <a:off x="400594" y="4261648"/>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Identification</a:t>
            </a:r>
            <a:br>
              <a:rPr lang="en-GB" sz="1400" dirty="0"/>
            </a:br>
            <a:r>
              <a:rPr lang="en-GB" sz="1400" dirty="0"/>
              <a:t>of the requirements</a:t>
            </a:r>
          </a:p>
        </p:txBody>
      </p:sp>
      <p:sp>
        <p:nvSpPr>
          <p:cNvPr id="23" name="Rectangle 22">
            <a:extLst>
              <a:ext uri="{FF2B5EF4-FFF2-40B4-BE49-F238E27FC236}">
                <a16:creationId xmlns:a16="http://schemas.microsoft.com/office/drawing/2014/main" id="{E34E9C56-074E-428B-BA42-CF08609D81C3}"/>
              </a:ext>
            </a:extLst>
          </p:cNvPr>
          <p:cNvSpPr/>
          <p:nvPr/>
        </p:nvSpPr>
        <p:spPr>
          <a:xfrm>
            <a:off x="2083210" y="3188160"/>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Testing with test data</a:t>
            </a:r>
          </a:p>
        </p:txBody>
      </p:sp>
      <p:sp>
        <p:nvSpPr>
          <p:cNvPr id="24" name="Rectangle 23">
            <a:extLst>
              <a:ext uri="{FF2B5EF4-FFF2-40B4-BE49-F238E27FC236}">
                <a16:creationId xmlns:a16="http://schemas.microsoft.com/office/drawing/2014/main" id="{25B967D9-788B-48FB-A1F0-9F56C7D60465}"/>
              </a:ext>
            </a:extLst>
          </p:cNvPr>
          <p:cNvSpPr/>
          <p:nvPr/>
        </p:nvSpPr>
        <p:spPr>
          <a:xfrm>
            <a:off x="3784004" y="4253718"/>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Pseudocode</a:t>
            </a:r>
          </a:p>
        </p:txBody>
      </p:sp>
      <p:sp>
        <p:nvSpPr>
          <p:cNvPr id="25" name="Rectangle 24">
            <a:extLst>
              <a:ext uri="{FF2B5EF4-FFF2-40B4-BE49-F238E27FC236}">
                <a16:creationId xmlns:a16="http://schemas.microsoft.com/office/drawing/2014/main" id="{BF941201-9C80-41D0-B9E7-DA2BB08952DB}"/>
              </a:ext>
            </a:extLst>
          </p:cNvPr>
          <p:cNvSpPr/>
          <p:nvPr/>
        </p:nvSpPr>
        <p:spPr>
          <a:xfrm>
            <a:off x="5484798" y="4255541"/>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Writing program code</a:t>
            </a:r>
          </a:p>
        </p:txBody>
      </p:sp>
      <p:sp>
        <p:nvSpPr>
          <p:cNvPr id="26" name="Rectangle 25">
            <a:extLst>
              <a:ext uri="{FF2B5EF4-FFF2-40B4-BE49-F238E27FC236}">
                <a16:creationId xmlns:a16="http://schemas.microsoft.com/office/drawing/2014/main" id="{0665E7E5-9A5A-4097-8CE7-7836BDB44223}"/>
              </a:ext>
            </a:extLst>
          </p:cNvPr>
          <p:cNvSpPr/>
          <p:nvPr/>
        </p:nvSpPr>
        <p:spPr>
          <a:xfrm>
            <a:off x="400594" y="5282984"/>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Iterative testing</a:t>
            </a:r>
          </a:p>
        </p:txBody>
      </p:sp>
      <p:sp>
        <p:nvSpPr>
          <p:cNvPr id="27" name="Rectangle 26">
            <a:extLst>
              <a:ext uri="{FF2B5EF4-FFF2-40B4-BE49-F238E27FC236}">
                <a16:creationId xmlns:a16="http://schemas.microsoft.com/office/drawing/2014/main" id="{C7B89421-A9EA-4C98-9D61-1660D065341C}"/>
              </a:ext>
            </a:extLst>
          </p:cNvPr>
          <p:cNvSpPr/>
          <p:nvPr/>
        </p:nvSpPr>
        <p:spPr>
          <a:xfrm>
            <a:off x="2092299" y="5279019"/>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Flowcharts</a:t>
            </a:r>
          </a:p>
        </p:txBody>
      </p:sp>
      <p:sp>
        <p:nvSpPr>
          <p:cNvPr id="28" name="Rectangle 27">
            <a:extLst>
              <a:ext uri="{FF2B5EF4-FFF2-40B4-BE49-F238E27FC236}">
                <a16:creationId xmlns:a16="http://schemas.microsoft.com/office/drawing/2014/main" id="{FC39A1B5-9173-4BE1-B544-8F2601CBCB51}"/>
              </a:ext>
            </a:extLst>
          </p:cNvPr>
          <p:cNvSpPr/>
          <p:nvPr/>
        </p:nvSpPr>
        <p:spPr>
          <a:xfrm>
            <a:off x="3784004" y="5275054"/>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Decomposition</a:t>
            </a:r>
          </a:p>
        </p:txBody>
      </p:sp>
      <p:pic>
        <p:nvPicPr>
          <p:cNvPr id="29" name="Picture 28">
            <a:extLst>
              <a:ext uri="{FF2B5EF4-FFF2-40B4-BE49-F238E27FC236}">
                <a16:creationId xmlns:a16="http://schemas.microsoft.com/office/drawing/2014/main" id="{08BE9B27-6D2F-4565-8854-A71FB5751E75}"/>
              </a:ext>
            </a:extLst>
          </p:cNvPr>
          <p:cNvPicPr>
            <a:picLocks noChangeAspect="1"/>
          </p:cNvPicPr>
          <p:nvPr/>
        </p:nvPicPr>
        <p:blipFill>
          <a:blip r:embed="rId2"/>
          <a:srcRect/>
          <a:stretch/>
        </p:blipFill>
        <p:spPr>
          <a:xfrm>
            <a:off x="7272081" y="1703230"/>
            <a:ext cx="1402083" cy="44830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7366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Describe the tasks that are involved </a:t>
            </a:r>
            <a:br>
              <a:rPr lang="en-GB"/>
            </a:br>
            <a:r>
              <a:rPr lang="en-GB"/>
              <a:t>in each of the stages of the program </a:t>
            </a:r>
            <a:br>
              <a:rPr lang="en-GB"/>
            </a:br>
            <a:r>
              <a:rPr lang="en-GB"/>
              <a:t>development life cycle</a:t>
            </a:r>
          </a:p>
        </p:txBody>
      </p:sp>
      <p:sp>
        <p:nvSpPr>
          <p:cNvPr id="18" name="Rectangle 17">
            <a:extLst>
              <a:ext uri="{FF2B5EF4-FFF2-40B4-BE49-F238E27FC236}">
                <a16:creationId xmlns:a16="http://schemas.microsoft.com/office/drawing/2014/main" id="{1A540262-6398-4F3C-9821-57AFEDC790F7}"/>
              </a:ext>
            </a:extLst>
          </p:cNvPr>
          <p:cNvSpPr/>
          <p:nvPr/>
        </p:nvSpPr>
        <p:spPr>
          <a:xfrm>
            <a:off x="5484798" y="3188160"/>
            <a:ext cx="1428206" cy="765394"/>
          </a:xfrm>
          <a:prstGeom prst="rect">
            <a:avLst/>
          </a:prstGeom>
          <a:gradFill flip="none" rotWithShape="1">
            <a:gsLst>
              <a:gs pos="90000">
                <a:srgbClr val="BE1E2D"/>
              </a:gs>
              <a:gs pos="0">
                <a:srgbClr val="D97A83"/>
              </a:gs>
            </a:gsLst>
            <a:path path="circle">
              <a:fillToRect l="50000" t="50000" r="50000" b="50000"/>
            </a:path>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dirty="0">
                <a:effectLst>
                  <a:glow rad="101600">
                    <a:schemeClr val="tx1">
                      <a:alpha val="0"/>
                    </a:schemeClr>
                  </a:glow>
                </a:effectLst>
              </a:rPr>
              <a:t>Abstraction</a:t>
            </a:r>
          </a:p>
        </p:txBody>
      </p:sp>
      <p:sp>
        <p:nvSpPr>
          <p:cNvPr id="19" name="Rectangle 18">
            <a:extLst>
              <a:ext uri="{FF2B5EF4-FFF2-40B4-BE49-F238E27FC236}">
                <a16:creationId xmlns:a16="http://schemas.microsoft.com/office/drawing/2014/main" id="{A00DD281-C927-4208-8A75-2BF46DEC8E8A}"/>
              </a:ext>
            </a:extLst>
          </p:cNvPr>
          <p:cNvSpPr/>
          <p:nvPr/>
        </p:nvSpPr>
        <p:spPr>
          <a:xfrm>
            <a:off x="400594" y="3188160"/>
            <a:ext cx="1428206" cy="765394"/>
          </a:xfrm>
          <a:prstGeom prst="rect">
            <a:avLst/>
          </a:prstGeom>
          <a:gradFill flip="none" rotWithShape="1">
            <a:gsLst>
              <a:gs pos="90000">
                <a:srgbClr val="BE1E2D"/>
              </a:gs>
              <a:gs pos="0">
                <a:srgbClr val="D97A83"/>
              </a:gs>
            </a:gsLst>
            <a:path path="circle">
              <a:fillToRect l="50000" t="50000" r="50000" b="50000"/>
            </a:path>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dirty="0">
                <a:effectLst>
                  <a:glow rad="101600">
                    <a:schemeClr val="tx1">
                      <a:alpha val="0"/>
                    </a:schemeClr>
                  </a:glow>
                </a:effectLst>
              </a:rPr>
              <a:t>Decomposition of the problem</a:t>
            </a:r>
          </a:p>
        </p:txBody>
      </p:sp>
      <p:sp>
        <p:nvSpPr>
          <p:cNvPr id="20" name="Rectangle 19">
            <a:extLst>
              <a:ext uri="{FF2B5EF4-FFF2-40B4-BE49-F238E27FC236}">
                <a16:creationId xmlns:a16="http://schemas.microsoft.com/office/drawing/2014/main" id="{04D9B053-53C9-4542-95C9-39F22225BA1A}"/>
              </a:ext>
            </a:extLst>
          </p:cNvPr>
          <p:cNvSpPr/>
          <p:nvPr/>
        </p:nvSpPr>
        <p:spPr>
          <a:xfrm>
            <a:off x="2083210" y="4270079"/>
            <a:ext cx="1428206" cy="765394"/>
          </a:xfrm>
          <a:prstGeom prst="rect">
            <a:avLst/>
          </a:prstGeom>
          <a:gradFill flip="none" rotWithShape="1">
            <a:gsLst>
              <a:gs pos="0">
                <a:srgbClr val="F9B15A"/>
              </a:gs>
              <a:gs pos="72000">
                <a:srgbClr val="F7941D"/>
              </a:gs>
            </a:gsLst>
            <a:path path="circle">
              <a:fillToRect l="50000" t="50000" r="50000" b="50000"/>
            </a:path>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400" dirty="0">
                <a:effectLst>
                  <a:glow rad="101600">
                    <a:schemeClr val="tx1">
                      <a:alpha val="0"/>
                    </a:schemeClr>
                  </a:glow>
                </a:effectLst>
              </a:rPr>
              <a:t>Structure diagrams</a:t>
            </a:r>
          </a:p>
        </p:txBody>
      </p:sp>
      <p:sp>
        <p:nvSpPr>
          <p:cNvPr id="21" name="Rectangle 20">
            <a:extLst>
              <a:ext uri="{FF2B5EF4-FFF2-40B4-BE49-F238E27FC236}">
                <a16:creationId xmlns:a16="http://schemas.microsoft.com/office/drawing/2014/main" id="{389152C8-BB3A-4EDA-B0EA-CCA3DA5E246D}"/>
              </a:ext>
            </a:extLst>
          </p:cNvPr>
          <p:cNvSpPr/>
          <p:nvPr/>
        </p:nvSpPr>
        <p:spPr>
          <a:xfrm>
            <a:off x="3784004" y="3188160"/>
            <a:ext cx="1428206" cy="765394"/>
          </a:xfrm>
          <a:prstGeom prst="rect">
            <a:avLst/>
          </a:prstGeom>
          <a:gradFill flip="none" rotWithShape="1">
            <a:gsLst>
              <a:gs pos="90000">
                <a:srgbClr val="BE1E2D"/>
              </a:gs>
              <a:gs pos="0">
                <a:srgbClr val="D97A83"/>
              </a:gs>
            </a:gsLst>
            <a:path path="circle">
              <a:fillToRect l="50000" t="50000" r="50000" b="50000"/>
            </a:path>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dirty="0">
                <a:effectLst>
                  <a:glow rad="101600">
                    <a:schemeClr val="tx1">
                      <a:alpha val="0"/>
                    </a:schemeClr>
                  </a:glow>
                </a:effectLst>
              </a:rPr>
              <a:t>Identification of the problem</a:t>
            </a:r>
          </a:p>
        </p:txBody>
      </p:sp>
      <p:sp>
        <p:nvSpPr>
          <p:cNvPr id="22" name="Rectangle 21">
            <a:extLst>
              <a:ext uri="{FF2B5EF4-FFF2-40B4-BE49-F238E27FC236}">
                <a16:creationId xmlns:a16="http://schemas.microsoft.com/office/drawing/2014/main" id="{6A37311E-298F-4A75-97F1-A20CB08299B5}"/>
              </a:ext>
            </a:extLst>
          </p:cNvPr>
          <p:cNvSpPr/>
          <p:nvPr/>
        </p:nvSpPr>
        <p:spPr>
          <a:xfrm>
            <a:off x="400594" y="4261648"/>
            <a:ext cx="1428206" cy="765394"/>
          </a:xfrm>
          <a:prstGeom prst="rect">
            <a:avLst/>
          </a:prstGeom>
          <a:gradFill flip="none" rotWithShape="1">
            <a:gsLst>
              <a:gs pos="90000">
                <a:srgbClr val="BE1E2D"/>
              </a:gs>
              <a:gs pos="0">
                <a:srgbClr val="D97A83"/>
              </a:gs>
            </a:gsLst>
            <a:path path="circle">
              <a:fillToRect l="50000" t="50000" r="50000" b="50000"/>
            </a:path>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dirty="0">
                <a:effectLst>
                  <a:glow rad="101600">
                    <a:schemeClr val="tx1">
                      <a:alpha val="0"/>
                    </a:schemeClr>
                  </a:glow>
                </a:effectLst>
              </a:rPr>
              <a:t>Identification </a:t>
            </a:r>
            <a:br>
              <a:rPr lang="en-GB" sz="1400" dirty="0">
                <a:effectLst>
                  <a:glow rad="101600">
                    <a:schemeClr val="tx1">
                      <a:alpha val="0"/>
                    </a:schemeClr>
                  </a:glow>
                </a:effectLst>
              </a:rPr>
            </a:br>
            <a:r>
              <a:rPr lang="en-GB" sz="1400" dirty="0">
                <a:effectLst>
                  <a:glow rad="101600">
                    <a:schemeClr val="tx1">
                      <a:alpha val="0"/>
                    </a:schemeClr>
                  </a:glow>
                </a:effectLst>
              </a:rPr>
              <a:t>of the requirements</a:t>
            </a:r>
          </a:p>
        </p:txBody>
      </p:sp>
      <p:sp>
        <p:nvSpPr>
          <p:cNvPr id="23" name="Rectangle 22">
            <a:extLst>
              <a:ext uri="{FF2B5EF4-FFF2-40B4-BE49-F238E27FC236}">
                <a16:creationId xmlns:a16="http://schemas.microsoft.com/office/drawing/2014/main" id="{E34E9C56-074E-428B-BA42-CF08609D81C3}"/>
              </a:ext>
            </a:extLst>
          </p:cNvPr>
          <p:cNvSpPr/>
          <p:nvPr/>
        </p:nvSpPr>
        <p:spPr>
          <a:xfrm>
            <a:off x="2083210" y="3188160"/>
            <a:ext cx="1428206" cy="765394"/>
          </a:xfrm>
          <a:prstGeom prst="rect">
            <a:avLst/>
          </a:prstGeom>
          <a:gradFill flip="none" rotWithShape="1">
            <a:gsLst>
              <a:gs pos="0">
                <a:srgbClr val="89D393"/>
              </a:gs>
              <a:gs pos="73000">
                <a:srgbClr val="39B54A"/>
              </a:gs>
            </a:gsLst>
            <a:path path="circle">
              <a:fillToRect l="50000" t="50000" r="50000" b="50000"/>
            </a:path>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00" dirty="0">
                <a:effectLst>
                  <a:glow rad="101600">
                    <a:schemeClr val="tx1">
                      <a:alpha val="0"/>
                    </a:schemeClr>
                  </a:glow>
                </a:effectLst>
              </a:rPr>
              <a:t>Testing with test data</a:t>
            </a:r>
          </a:p>
        </p:txBody>
      </p:sp>
      <p:sp>
        <p:nvSpPr>
          <p:cNvPr id="24" name="Rectangle 23">
            <a:extLst>
              <a:ext uri="{FF2B5EF4-FFF2-40B4-BE49-F238E27FC236}">
                <a16:creationId xmlns:a16="http://schemas.microsoft.com/office/drawing/2014/main" id="{25B967D9-788B-48FB-A1F0-9F56C7D60465}"/>
              </a:ext>
            </a:extLst>
          </p:cNvPr>
          <p:cNvSpPr/>
          <p:nvPr/>
        </p:nvSpPr>
        <p:spPr>
          <a:xfrm>
            <a:off x="3784004" y="4253718"/>
            <a:ext cx="1428206" cy="765394"/>
          </a:xfrm>
          <a:prstGeom prst="rect">
            <a:avLst/>
          </a:prstGeom>
          <a:gradFill flip="none" rotWithShape="1">
            <a:gsLst>
              <a:gs pos="0">
                <a:srgbClr val="F9B15A"/>
              </a:gs>
              <a:gs pos="72000">
                <a:srgbClr val="F7941D"/>
              </a:gs>
            </a:gsLst>
            <a:path path="circle">
              <a:fillToRect l="50000" t="50000" r="50000" b="50000"/>
            </a:path>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400" dirty="0">
                <a:effectLst>
                  <a:glow rad="101600">
                    <a:schemeClr val="tx1">
                      <a:alpha val="0"/>
                    </a:schemeClr>
                  </a:glow>
                </a:effectLst>
              </a:rPr>
              <a:t>Pseudocode</a:t>
            </a:r>
          </a:p>
        </p:txBody>
      </p:sp>
      <p:sp>
        <p:nvSpPr>
          <p:cNvPr id="25" name="Rectangle 24">
            <a:extLst>
              <a:ext uri="{FF2B5EF4-FFF2-40B4-BE49-F238E27FC236}">
                <a16:creationId xmlns:a16="http://schemas.microsoft.com/office/drawing/2014/main" id="{BF941201-9C80-41D0-B9E7-DA2BB08952DB}"/>
              </a:ext>
            </a:extLst>
          </p:cNvPr>
          <p:cNvSpPr/>
          <p:nvPr/>
        </p:nvSpPr>
        <p:spPr>
          <a:xfrm>
            <a:off x="5484798" y="4255541"/>
            <a:ext cx="1428206" cy="765394"/>
          </a:xfrm>
          <a:prstGeom prst="rect">
            <a:avLst/>
          </a:prstGeom>
          <a:gradFill flip="none" rotWithShape="1">
            <a:gsLst>
              <a:gs pos="90000">
                <a:srgbClr val="27AAE1"/>
              </a:gs>
              <a:gs pos="14000">
                <a:srgbClr val="93D5F0"/>
              </a:gs>
            </a:gsLst>
            <a:path path="circle">
              <a:fillToRect l="50000" t="50000" r="50000" b="50000"/>
            </a:path>
            <a:tileRec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1400" dirty="0">
                <a:effectLst>
                  <a:glow rad="101600">
                    <a:schemeClr val="tx1">
                      <a:alpha val="0"/>
                    </a:schemeClr>
                  </a:glow>
                </a:effectLst>
              </a:rPr>
              <a:t>Writing program code</a:t>
            </a:r>
          </a:p>
        </p:txBody>
      </p:sp>
      <p:sp>
        <p:nvSpPr>
          <p:cNvPr id="26" name="Rectangle 25">
            <a:extLst>
              <a:ext uri="{FF2B5EF4-FFF2-40B4-BE49-F238E27FC236}">
                <a16:creationId xmlns:a16="http://schemas.microsoft.com/office/drawing/2014/main" id="{0665E7E5-9A5A-4097-8CE7-7836BDB44223}"/>
              </a:ext>
            </a:extLst>
          </p:cNvPr>
          <p:cNvSpPr/>
          <p:nvPr/>
        </p:nvSpPr>
        <p:spPr>
          <a:xfrm>
            <a:off x="400594" y="5282984"/>
            <a:ext cx="1428206" cy="765394"/>
          </a:xfrm>
          <a:prstGeom prst="rect">
            <a:avLst/>
          </a:prstGeom>
          <a:gradFill flip="none" rotWithShape="1">
            <a:gsLst>
              <a:gs pos="90000">
                <a:srgbClr val="27AAE1"/>
              </a:gs>
              <a:gs pos="14000">
                <a:srgbClr val="93D5F0"/>
              </a:gs>
            </a:gsLst>
            <a:path path="circle">
              <a:fillToRect l="50000" t="50000" r="50000" b="50000"/>
            </a:path>
            <a:tileRec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1400" dirty="0">
                <a:effectLst>
                  <a:glow rad="101600">
                    <a:schemeClr val="tx1">
                      <a:alpha val="0"/>
                    </a:schemeClr>
                  </a:glow>
                </a:effectLst>
              </a:rPr>
              <a:t>Iterative testing</a:t>
            </a:r>
          </a:p>
        </p:txBody>
      </p:sp>
      <p:sp>
        <p:nvSpPr>
          <p:cNvPr id="27" name="Rectangle 26">
            <a:extLst>
              <a:ext uri="{FF2B5EF4-FFF2-40B4-BE49-F238E27FC236}">
                <a16:creationId xmlns:a16="http://schemas.microsoft.com/office/drawing/2014/main" id="{C7B89421-A9EA-4C98-9D61-1660D065341C}"/>
              </a:ext>
            </a:extLst>
          </p:cNvPr>
          <p:cNvSpPr/>
          <p:nvPr/>
        </p:nvSpPr>
        <p:spPr>
          <a:xfrm>
            <a:off x="2092299" y="5279019"/>
            <a:ext cx="1428206" cy="765394"/>
          </a:xfrm>
          <a:prstGeom prst="rect">
            <a:avLst/>
          </a:prstGeom>
          <a:gradFill flip="none" rotWithShape="1">
            <a:gsLst>
              <a:gs pos="0">
                <a:srgbClr val="F9B15A"/>
              </a:gs>
              <a:gs pos="72000">
                <a:srgbClr val="F7941D"/>
              </a:gs>
            </a:gsLst>
            <a:path path="circle">
              <a:fillToRect l="50000" t="50000" r="50000" b="50000"/>
            </a:path>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400" dirty="0">
                <a:effectLst>
                  <a:glow rad="101600">
                    <a:schemeClr val="tx1">
                      <a:alpha val="0"/>
                    </a:schemeClr>
                  </a:glow>
                </a:effectLst>
              </a:rPr>
              <a:t>Flowcharts</a:t>
            </a:r>
          </a:p>
        </p:txBody>
      </p:sp>
      <p:sp>
        <p:nvSpPr>
          <p:cNvPr id="28" name="Rectangle 27">
            <a:extLst>
              <a:ext uri="{FF2B5EF4-FFF2-40B4-BE49-F238E27FC236}">
                <a16:creationId xmlns:a16="http://schemas.microsoft.com/office/drawing/2014/main" id="{FC39A1B5-9173-4BE1-B544-8F2601CBCB51}"/>
              </a:ext>
            </a:extLst>
          </p:cNvPr>
          <p:cNvSpPr/>
          <p:nvPr/>
        </p:nvSpPr>
        <p:spPr>
          <a:xfrm>
            <a:off x="3784004" y="5275054"/>
            <a:ext cx="1428206" cy="765394"/>
          </a:xfrm>
          <a:prstGeom prst="rect">
            <a:avLst/>
          </a:prstGeom>
          <a:gradFill flip="none" rotWithShape="1">
            <a:gsLst>
              <a:gs pos="0">
                <a:srgbClr val="F9B15A"/>
              </a:gs>
              <a:gs pos="72000">
                <a:srgbClr val="F7941D"/>
              </a:gs>
            </a:gsLst>
            <a:path path="circle">
              <a:fillToRect l="50000" t="50000" r="50000" b="50000"/>
            </a:path>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400" dirty="0">
                <a:effectLst>
                  <a:glow rad="101600">
                    <a:schemeClr val="tx1">
                      <a:alpha val="0"/>
                    </a:schemeClr>
                  </a:glow>
                </a:effectLst>
              </a:rPr>
              <a:t>Decomposition</a:t>
            </a:r>
          </a:p>
        </p:txBody>
      </p:sp>
      <p:pic>
        <p:nvPicPr>
          <p:cNvPr id="29" name="Picture 28">
            <a:extLst>
              <a:ext uri="{FF2B5EF4-FFF2-40B4-BE49-F238E27FC236}">
                <a16:creationId xmlns:a16="http://schemas.microsoft.com/office/drawing/2014/main" id="{A9197997-4783-48DA-ABD5-03726342A20B}"/>
              </a:ext>
            </a:extLst>
          </p:cNvPr>
          <p:cNvPicPr>
            <a:picLocks noChangeAspect="1"/>
          </p:cNvPicPr>
          <p:nvPr/>
        </p:nvPicPr>
        <p:blipFill>
          <a:blip r:embed="rId2"/>
          <a:srcRect/>
          <a:stretch/>
        </p:blipFill>
        <p:spPr>
          <a:xfrm>
            <a:off x="7272081" y="1703230"/>
            <a:ext cx="1402083" cy="44830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9139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400A95-E719-497E-B910-3135192F5885}"/>
              </a:ext>
            </a:extLst>
          </p:cNvPr>
          <p:cNvSpPr>
            <a:spLocks noGrp="1"/>
          </p:cNvSpPr>
          <p:nvPr>
            <p:ph type="body" sz="quarter" idx="13"/>
          </p:nvPr>
        </p:nvSpPr>
        <p:spPr/>
        <p:txBody>
          <a:bodyPr/>
          <a:lstStyle/>
          <a:p>
            <a:r>
              <a:rPr lang="en-GB"/>
              <a:t>Software development</a:t>
            </a:r>
          </a:p>
        </p:txBody>
      </p:sp>
      <p:sp>
        <p:nvSpPr>
          <p:cNvPr id="5" name="Text Placeholder 4">
            <a:extLst>
              <a:ext uri="{FF2B5EF4-FFF2-40B4-BE49-F238E27FC236}">
                <a16:creationId xmlns:a16="http://schemas.microsoft.com/office/drawing/2014/main" id="{ED7AFAC2-C25E-48A4-86B6-162AF6B61DE7}"/>
              </a:ext>
            </a:extLst>
          </p:cNvPr>
          <p:cNvSpPr>
            <a:spLocks noGrp="1"/>
          </p:cNvSpPr>
          <p:nvPr>
            <p:ph type="body" sz="quarter" idx="14"/>
          </p:nvPr>
        </p:nvSpPr>
        <p:spPr/>
        <p:txBody>
          <a:bodyPr/>
          <a:lstStyle/>
          <a:p>
            <a:r>
              <a:rPr lang="en-GB"/>
              <a:t>There are many processes that software </a:t>
            </a:r>
            <a:br>
              <a:rPr lang="en-GB"/>
            </a:br>
            <a:r>
              <a:rPr lang="en-GB"/>
              <a:t>developers use including:</a:t>
            </a:r>
          </a:p>
          <a:p>
            <a:pPr lvl="1"/>
            <a:r>
              <a:rPr lang="en-GB">
                <a:solidFill>
                  <a:srgbClr val="FF0000"/>
                </a:solidFill>
              </a:rPr>
              <a:t>Agile development</a:t>
            </a:r>
          </a:p>
          <a:p>
            <a:pPr lvl="1"/>
            <a:r>
              <a:rPr lang="en-GB">
                <a:solidFill>
                  <a:srgbClr val="FF0000"/>
                </a:solidFill>
              </a:rPr>
              <a:t>Incremental development</a:t>
            </a:r>
          </a:p>
          <a:p>
            <a:pPr lvl="1"/>
            <a:r>
              <a:rPr lang="en-GB">
                <a:solidFill>
                  <a:srgbClr val="FF0000"/>
                </a:solidFill>
              </a:rPr>
              <a:t>Rapid application development (RAD)</a:t>
            </a:r>
          </a:p>
          <a:p>
            <a:pPr lvl="1"/>
            <a:r>
              <a:rPr lang="en-GB">
                <a:solidFill>
                  <a:srgbClr val="FF0000"/>
                </a:solidFill>
              </a:rPr>
              <a:t>Waterfall development</a:t>
            </a:r>
          </a:p>
          <a:p>
            <a:r>
              <a:rPr lang="en-GB"/>
              <a:t>In this topic we will consider the life cycle stages as used in waterfall development</a:t>
            </a:r>
          </a:p>
        </p:txBody>
      </p:sp>
    </p:spTree>
    <p:extLst>
      <p:ext uri="{BB962C8B-B14F-4D97-AF65-F5344CB8AC3E}">
        <p14:creationId xmlns:p14="http://schemas.microsoft.com/office/powerpoint/2010/main" val="109427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EE242E-E5E3-4373-B14C-4DA5E9E34607}"/>
              </a:ext>
            </a:extLst>
          </p:cNvPr>
          <p:cNvPicPr>
            <a:picLocks noChangeAspect="1"/>
          </p:cNvPicPr>
          <p:nvPr/>
        </p:nvPicPr>
        <p:blipFill>
          <a:blip r:embed="rId2"/>
          <a:stretch>
            <a:fillRect/>
          </a:stretch>
        </p:blipFill>
        <p:spPr>
          <a:xfrm>
            <a:off x="7270557" y="1698357"/>
            <a:ext cx="1405131" cy="449276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3F21819-293E-45E3-AE05-43E8DBA9B3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88793"/>
            <a:ext cx="6818294" cy="2069207"/>
          </a:xfrm>
          <a:prstGeom prst="rect">
            <a:avLst/>
          </a:prstGeom>
        </p:spPr>
      </p:pic>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Life cycle stages</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There are four stages in the program </a:t>
            </a:r>
            <a:br>
              <a:rPr lang="en-GB"/>
            </a:br>
            <a:r>
              <a:rPr lang="en-GB"/>
              <a:t>development life cycle:</a:t>
            </a:r>
          </a:p>
          <a:p>
            <a:pPr lvl="1"/>
            <a:r>
              <a:rPr lang="en-GB"/>
              <a:t>Analysis</a:t>
            </a:r>
          </a:p>
          <a:p>
            <a:pPr lvl="1"/>
            <a:r>
              <a:rPr lang="en-GB"/>
              <a:t>Design</a:t>
            </a:r>
          </a:p>
          <a:p>
            <a:pPr lvl="1"/>
            <a:r>
              <a:rPr lang="en-GB"/>
              <a:t>Coding</a:t>
            </a:r>
          </a:p>
          <a:p>
            <a:pPr lvl="1"/>
            <a:r>
              <a:rPr lang="en-GB"/>
              <a:t>Testing</a:t>
            </a:r>
          </a:p>
          <a:p>
            <a:r>
              <a:rPr lang="en-GB"/>
              <a:t>These are covered further </a:t>
            </a:r>
            <a:br>
              <a:rPr lang="en-GB"/>
            </a:br>
            <a:r>
              <a:rPr lang="en-GB"/>
              <a:t>in this topic</a:t>
            </a:r>
          </a:p>
          <a:p>
            <a:pPr lvl="1"/>
            <a:endParaRPr lang="en-GB"/>
          </a:p>
        </p:txBody>
      </p:sp>
    </p:spTree>
    <p:extLst>
      <p:ext uri="{BB962C8B-B14F-4D97-AF65-F5344CB8AC3E}">
        <p14:creationId xmlns:p14="http://schemas.microsoft.com/office/powerpoint/2010/main" val="255641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Analysis</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b="1"/>
              <a:t>Analysis </a:t>
            </a:r>
            <a:r>
              <a:rPr lang="en-GB"/>
              <a:t>involves considering the problem </a:t>
            </a:r>
            <a:br>
              <a:rPr lang="en-GB"/>
            </a:br>
            <a:r>
              <a:rPr lang="en-GB"/>
              <a:t>that needs to be solved computationally</a:t>
            </a:r>
          </a:p>
          <a:p>
            <a:pPr lvl="1"/>
            <a:r>
              <a:rPr lang="en-GB"/>
              <a:t>Which of the following tasks form part of the </a:t>
            </a:r>
            <a:br>
              <a:rPr lang="en-GB"/>
            </a:br>
            <a:r>
              <a:rPr lang="en-GB"/>
              <a:t>analysis stage?</a:t>
            </a:r>
          </a:p>
        </p:txBody>
      </p:sp>
      <p:sp>
        <p:nvSpPr>
          <p:cNvPr id="18" name="Rectangle 17">
            <a:extLst>
              <a:ext uri="{FF2B5EF4-FFF2-40B4-BE49-F238E27FC236}">
                <a16:creationId xmlns:a16="http://schemas.microsoft.com/office/drawing/2014/main" id="{6B986FAC-D953-4C3A-B7A0-F9C79D0D70B4}"/>
              </a:ext>
            </a:extLst>
          </p:cNvPr>
          <p:cNvSpPr/>
          <p:nvPr/>
        </p:nvSpPr>
        <p:spPr>
          <a:xfrm>
            <a:off x="627017" y="3701601"/>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Abstraction</a:t>
            </a:r>
          </a:p>
        </p:txBody>
      </p:sp>
      <p:sp>
        <p:nvSpPr>
          <p:cNvPr id="19" name="Rectangle 18">
            <a:extLst>
              <a:ext uri="{FF2B5EF4-FFF2-40B4-BE49-F238E27FC236}">
                <a16:creationId xmlns:a16="http://schemas.microsoft.com/office/drawing/2014/main" id="{D523BD13-D3C7-4995-9E79-A3E005718ACD}"/>
              </a:ext>
            </a:extLst>
          </p:cNvPr>
          <p:cNvSpPr/>
          <p:nvPr/>
        </p:nvSpPr>
        <p:spPr>
          <a:xfrm>
            <a:off x="2318722" y="3701601"/>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Decomposition of the problem</a:t>
            </a:r>
          </a:p>
        </p:txBody>
      </p:sp>
      <p:sp>
        <p:nvSpPr>
          <p:cNvPr id="20" name="Rectangle 19">
            <a:extLst>
              <a:ext uri="{FF2B5EF4-FFF2-40B4-BE49-F238E27FC236}">
                <a16:creationId xmlns:a16="http://schemas.microsoft.com/office/drawing/2014/main" id="{E0B41801-9D61-47F6-98E4-12C757636581}"/>
              </a:ext>
            </a:extLst>
          </p:cNvPr>
          <p:cNvSpPr/>
          <p:nvPr/>
        </p:nvSpPr>
        <p:spPr>
          <a:xfrm>
            <a:off x="4010427" y="3701601"/>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Structure diagrams</a:t>
            </a:r>
          </a:p>
        </p:txBody>
      </p:sp>
      <p:sp>
        <p:nvSpPr>
          <p:cNvPr id="21" name="Rectangle 20">
            <a:extLst>
              <a:ext uri="{FF2B5EF4-FFF2-40B4-BE49-F238E27FC236}">
                <a16:creationId xmlns:a16="http://schemas.microsoft.com/office/drawing/2014/main" id="{244B6DD5-B578-412D-9474-C492C7810B9B}"/>
              </a:ext>
            </a:extLst>
          </p:cNvPr>
          <p:cNvSpPr/>
          <p:nvPr/>
        </p:nvSpPr>
        <p:spPr>
          <a:xfrm>
            <a:off x="5702132" y="3701601"/>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Identification of the problem</a:t>
            </a:r>
          </a:p>
        </p:txBody>
      </p:sp>
      <p:sp>
        <p:nvSpPr>
          <p:cNvPr id="22" name="Rectangle 21">
            <a:extLst>
              <a:ext uri="{FF2B5EF4-FFF2-40B4-BE49-F238E27FC236}">
                <a16:creationId xmlns:a16="http://schemas.microsoft.com/office/drawing/2014/main" id="{C0D69184-C0B2-4A45-BE40-4B14DEE0A1C6}"/>
              </a:ext>
            </a:extLst>
          </p:cNvPr>
          <p:cNvSpPr/>
          <p:nvPr/>
        </p:nvSpPr>
        <p:spPr>
          <a:xfrm>
            <a:off x="627017" y="4775089"/>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Identification of the requirements</a:t>
            </a:r>
          </a:p>
        </p:txBody>
      </p:sp>
      <p:sp>
        <p:nvSpPr>
          <p:cNvPr id="25" name="Rectangle 24">
            <a:extLst>
              <a:ext uri="{FF2B5EF4-FFF2-40B4-BE49-F238E27FC236}">
                <a16:creationId xmlns:a16="http://schemas.microsoft.com/office/drawing/2014/main" id="{1B21C798-A91E-43B2-8DF2-43270850F66B}"/>
              </a:ext>
            </a:extLst>
          </p:cNvPr>
          <p:cNvSpPr/>
          <p:nvPr/>
        </p:nvSpPr>
        <p:spPr>
          <a:xfrm>
            <a:off x="2318722" y="4771124"/>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Flowcharts</a:t>
            </a:r>
          </a:p>
        </p:txBody>
      </p:sp>
      <p:sp>
        <p:nvSpPr>
          <p:cNvPr id="26" name="Rectangle 25">
            <a:extLst>
              <a:ext uri="{FF2B5EF4-FFF2-40B4-BE49-F238E27FC236}">
                <a16:creationId xmlns:a16="http://schemas.microsoft.com/office/drawing/2014/main" id="{E859957B-6977-49CF-80FB-77FCA9FCC913}"/>
              </a:ext>
            </a:extLst>
          </p:cNvPr>
          <p:cNvSpPr/>
          <p:nvPr/>
        </p:nvSpPr>
        <p:spPr>
          <a:xfrm>
            <a:off x="4010427" y="4767159"/>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Pseudocode</a:t>
            </a:r>
          </a:p>
        </p:txBody>
      </p:sp>
      <p:sp>
        <p:nvSpPr>
          <p:cNvPr id="27" name="Rectangle 26">
            <a:extLst>
              <a:ext uri="{FF2B5EF4-FFF2-40B4-BE49-F238E27FC236}">
                <a16:creationId xmlns:a16="http://schemas.microsoft.com/office/drawing/2014/main" id="{0B2D8043-49DB-4D59-91C9-2FE7E97E1FC0}"/>
              </a:ext>
            </a:extLst>
          </p:cNvPr>
          <p:cNvSpPr/>
          <p:nvPr/>
        </p:nvSpPr>
        <p:spPr>
          <a:xfrm>
            <a:off x="5702132" y="4763194"/>
            <a:ext cx="1428206" cy="765394"/>
          </a:xfrm>
          <a:prstGeom prst="rect">
            <a:avLst/>
          </a:prstGeom>
          <a:solidFill>
            <a:srgbClr val="4347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Writing program code</a:t>
            </a:r>
          </a:p>
        </p:txBody>
      </p:sp>
      <p:pic>
        <p:nvPicPr>
          <p:cNvPr id="29" name="Picture 28">
            <a:extLst>
              <a:ext uri="{FF2B5EF4-FFF2-40B4-BE49-F238E27FC236}">
                <a16:creationId xmlns:a16="http://schemas.microsoft.com/office/drawing/2014/main" id="{ED8E6294-91D0-4EB6-BEDA-0FEE58ECC035}"/>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462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D2F39-D496-43AD-9D63-170CB0D1F263}"/>
              </a:ext>
            </a:extLst>
          </p:cNvPr>
          <p:cNvSpPr>
            <a:spLocks noGrp="1"/>
          </p:cNvSpPr>
          <p:nvPr>
            <p:ph type="body" sz="quarter" idx="13"/>
          </p:nvPr>
        </p:nvSpPr>
        <p:spPr/>
        <p:txBody>
          <a:bodyPr/>
          <a:lstStyle/>
          <a:p>
            <a:r>
              <a:rPr lang="en-GB"/>
              <a:t>Analysis</a:t>
            </a:r>
          </a:p>
        </p:txBody>
      </p:sp>
      <p:sp>
        <p:nvSpPr>
          <p:cNvPr id="3" name="Text Placeholder 2">
            <a:extLst>
              <a:ext uri="{FF2B5EF4-FFF2-40B4-BE49-F238E27FC236}">
                <a16:creationId xmlns:a16="http://schemas.microsoft.com/office/drawing/2014/main" id="{6A5E715C-5692-4138-BE67-8C75FE95C21D}"/>
              </a:ext>
            </a:extLst>
          </p:cNvPr>
          <p:cNvSpPr>
            <a:spLocks noGrp="1"/>
          </p:cNvSpPr>
          <p:nvPr>
            <p:ph type="body" sz="quarter" idx="14"/>
          </p:nvPr>
        </p:nvSpPr>
        <p:spPr/>
        <p:txBody>
          <a:bodyPr/>
          <a:lstStyle/>
          <a:p>
            <a:r>
              <a:rPr lang="en-GB"/>
              <a:t>Which of the following tasks form part of the </a:t>
            </a:r>
            <a:br>
              <a:rPr lang="en-GB"/>
            </a:br>
            <a:r>
              <a:rPr lang="en-GB"/>
              <a:t>analysis stage?</a:t>
            </a:r>
          </a:p>
          <a:p>
            <a:pPr lvl="1"/>
            <a:r>
              <a:rPr lang="en-GB">
                <a:solidFill>
                  <a:srgbClr val="FF0000"/>
                </a:solidFill>
              </a:rPr>
              <a:t>Abstraction, decomposition of the problem, </a:t>
            </a:r>
            <a:br>
              <a:rPr lang="en-GB">
                <a:solidFill>
                  <a:srgbClr val="FF0000"/>
                </a:solidFill>
              </a:rPr>
            </a:br>
            <a:r>
              <a:rPr lang="en-GB">
                <a:solidFill>
                  <a:srgbClr val="FF0000"/>
                </a:solidFill>
              </a:rPr>
              <a:t>identification of the problem and requirements</a:t>
            </a:r>
          </a:p>
        </p:txBody>
      </p:sp>
      <p:sp>
        <p:nvSpPr>
          <p:cNvPr id="18" name="Rectangle 17">
            <a:extLst>
              <a:ext uri="{FF2B5EF4-FFF2-40B4-BE49-F238E27FC236}">
                <a16:creationId xmlns:a16="http://schemas.microsoft.com/office/drawing/2014/main" id="{6B986FAC-D953-4C3A-B7A0-F9C79D0D70B4}"/>
              </a:ext>
            </a:extLst>
          </p:cNvPr>
          <p:cNvSpPr/>
          <p:nvPr/>
        </p:nvSpPr>
        <p:spPr>
          <a:xfrm>
            <a:off x="627017" y="3701601"/>
            <a:ext cx="1428206" cy="765394"/>
          </a:xfrm>
          <a:prstGeom prst="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a:t>Abstraction</a:t>
            </a:r>
          </a:p>
        </p:txBody>
      </p:sp>
      <p:sp>
        <p:nvSpPr>
          <p:cNvPr id="19" name="Rectangle 18">
            <a:extLst>
              <a:ext uri="{FF2B5EF4-FFF2-40B4-BE49-F238E27FC236}">
                <a16:creationId xmlns:a16="http://schemas.microsoft.com/office/drawing/2014/main" id="{D523BD13-D3C7-4995-9E79-A3E005718ACD}"/>
              </a:ext>
            </a:extLst>
          </p:cNvPr>
          <p:cNvSpPr/>
          <p:nvPr/>
        </p:nvSpPr>
        <p:spPr>
          <a:xfrm>
            <a:off x="2318722" y="3701601"/>
            <a:ext cx="1428206" cy="765394"/>
          </a:xfrm>
          <a:prstGeom prst="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a:t>Decomposition of the problem</a:t>
            </a:r>
          </a:p>
        </p:txBody>
      </p:sp>
      <p:sp>
        <p:nvSpPr>
          <p:cNvPr id="20" name="Rectangle 19">
            <a:extLst>
              <a:ext uri="{FF2B5EF4-FFF2-40B4-BE49-F238E27FC236}">
                <a16:creationId xmlns:a16="http://schemas.microsoft.com/office/drawing/2014/main" id="{E0B41801-9D61-47F6-98E4-12C757636581}"/>
              </a:ext>
            </a:extLst>
          </p:cNvPr>
          <p:cNvSpPr/>
          <p:nvPr/>
        </p:nvSpPr>
        <p:spPr>
          <a:xfrm>
            <a:off x="4010427" y="3701601"/>
            <a:ext cx="1428206" cy="765394"/>
          </a:xfrm>
          <a:prstGeom prst="rect">
            <a:avLst/>
          </a:prstGeom>
          <a:solidFill>
            <a:srgbClr val="43474C"/>
          </a:solidFill>
          <a:ln>
            <a:noFill/>
          </a:ln>
          <a:effectLst>
            <a:innerShdw blurRad="63500" dist="50800" dir="13500000">
              <a:prstClr val="black">
                <a:alpha val="50000"/>
              </a:prstClr>
            </a:innerShdw>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a:t>Structure diagrams</a:t>
            </a:r>
          </a:p>
        </p:txBody>
      </p:sp>
      <p:sp>
        <p:nvSpPr>
          <p:cNvPr id="21" name="Rectangle 20">
            <a:extLst>
              <a:ext uri="{FF2B5EF4-FFF2-40B4-BE49-F238E27FC236}">
                <a16:creationId xmlns:a16="http://schemas.microsoft.com/office/drawing/2014/main" id="{244B6DD5-B578-412D-9474-C492C7810B9B}"/>
              </a:ext>
            </a:extLst>
          </p:cNvPr>
          <p:cNvSpPr/>
          <p:nvPr/>
        </p:nvSpPr>
        <p:spPr>
          <a:xfrm>
            <a:off x="5702132" y="3701601"/>
            <a:ext cx="1428206" cy="765394"/>
          </a:xfrm>
          <a:prstGeom prst="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a:t>Identification of the problem</a:t>
            </a:r>
          </a:p>
        </p:txBody>
      </p:sp>
      <p:sp>
        <p:nvSpPr>
          <p:cNvPr id="22" name="Rectangle 21">
            <a:extLst>
              <a:ext uri="{FF2B5EF4-FFF2-40B4-BE49-F238E27FC236}">
                <a16:creationId xmlns:a16="http://schemas.microsoft.com/office/drawing/2014/main" id="{C0D69184-C0B2-4A45-BE40-4B14DEE0A1C6}"/>
              </a:ext>
            </a:extLst>
          </p:cNvPr>
          <p:cNvSpPr/>
          <p:nvPr/>
        </p:nvSpPr>
        <p:spPr>
          <a:xfrm>
            <a:off x="627017" y="4775089"/>
            <a:ext cx="1428206" cy="765394"/>
          </a:xfrm>
          <a:prstGeom prst="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a:t>Identification of the requirements</a:t>
            </a:r>
          </a:p>
        </p:txBody>
      </p:sp>
      <p:sp>
        <p:nvSpPr>
          <p:cNvPr id="25" name="Rectangle 24">
            <a:extLst>
              <a:ext uri="{FF2B5EF4-FFF2-40B4-BE49-F238E27FC236}">
                <a16:creationId xmlns:a16="http://schemas.microsoft.com/office/drawing/2014/main" id="{1B21C798-A91E-43B2-8DF2-43270850F66B}"/>
              </a:ext>
            </a:extLst>
          </p:cNvPr>
          <p:cNvSpPr/>
          <p:nvPr/>
        </p:nvSpPr>
        <p:spPr>
          <a:xfrm>
            <a:off x="2318722" y="4771124"/>
            <a:ext cx="1428206" cy="765394"/>
          </a:xfrm>
          <a:prstGeom prst="rect">
            <a:avLst/>
          </a:prstGeom>
          <a:solidFill>
            <a:srgbClr val="43474C"/>
          </a:solidFill>
          <a:ln>
            <a:noFill/>
          </a:ln>
          <a:effectLst>
            <a:innerShdw blurRad="63500" dist="50800" dir="13500000">
              <a:prstClr val="black">
                <a:alpha val="50000"/>
              </a:prstClr>
            </a:innerShdw>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a:t>Flowcharts</a:t>
            </a:r>
          </a:p>
        </p:txBody>
      </p:sp>
      <p:sp>
        <p:nvSpPr>
          <p:cNvPr id="26" name="Rectangle 25">
            <a:extLst>
              <a:ext uri="{FF2B5EF4-FFF2-40B4-BE49-F238E27FC236}">
                <a16:creationId xmlns:a16="http://schemas.microsoft.com/office/drawing/2014/main" id="{E859957B-6977-49CF-80FB-77FCA9FCC913}"/>
              </a:ext>
            </a:extLst>
          </p:cNvPr>
          <p:cNvSpPr/>
          <p:nvPr/>
        </p:nvSpPr>
        <p:spPr>
          <a:xfrm>
            <a:off x="4010427" y="4767159"/>
            <a:ext cx="1428206" cy="765394"/>
          </a:xfrm>
          <a:prstGeom prst="rect">
            <a:avLst/>
          </a:prstGeom>
          <a:solidFill>
            <a:srgbClr val="43474C"/>
          </a:solidFill>
          <a:ln>
            <a:noFill/>
          </a:ln>
          <a:effectLst>
            <a:innerShdw blurRad="63500" dist="50800" dir="13500000">
              <a:prstClr val="black">
                <a:alpha val="50000"/>
              </a:prstClr>
            </a:innerShdw>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a:t>Pseudocode</a:t>
            </a:r>
          </a:p>
        </p:txBody>
      </p:sp>
      <p:sp>
        <p:nvSpPr>
          <p:cNvPr id="27" name="Rectangle 26">
            <a:extLst>
              <a:ext uri="{FF2B5EF4-FFF2-40B4-BE49-F238E27FC236}">
                <a16:creationId xmlns:a16="http://schemas.microsoft.com/office/drawing/2014/main" id="{0B2D8043-49DB-4D59-91C9-2FE7E97E1FC0}"/>
              </a:ext>
            </a:extLst>
          </p:cNvPr>
          <p:cNvSpPr/>
          <p:nvPr/>
        </p:nvSpPr>
        <p:spPr>
          <a:xfrm>
            <a:off x="5702132" y="4763194"/>
            <a:ext cx="1428206" cy="765394"/>
          </a:xfrm>
          <a:prstGeom prst="rect">
            <a:avLst/>
          </a:prstGeom>
          <a:solidFill>
            <a:srgbClr val="43474C"/>
          </a:solidFill>
          <a:ln>
            <a:noFill/>
          </a:ln>
          <a:effectLst>
            <a:innerShdw blurRad="63500" dist="50800" dir="13500000">
              <a:prstClr val="black">
                <a:alpha val="50000"/>
              </a:prstClr>
            </a:innerShdw>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400"/>
              <a:t>Writing program code</a:t>
            </a:r>
          </a:p>
        </p:txBody>
      </p:sp>
      <p:pic>
        <p:nvPicPr>
          <p:cNvPr id="28" name="Picture 27">
            <a:extLst>
              <a:ext uri="{FF2B5EF4-FFF2-40B4-BE49-F238E27FC236}">
                <a16:creationId xmlns:a16="http://schemas.microsoft.com/office/drawing/2014/main" id="{D43C9511-7062-4982-99A2-6365C7C13E51}"/>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583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B702AA-3C44-4C1F-8A24-F46EF4A065DF}"/>
              </a:ext>
            </a:extLst>
          </p:cNvPr>
          <p:cNvSpPr>
            <a:spLocks noGrp="1"/>
          </p:cNvSpPr>
          <p:nvPr>
            <p:ph type="body" sz="quarter" idx="13"/>
          </p:nvPr>
        </p:nvSpPr>
        <p:spPr/>
        <p:txBody>
          <a:bodyPr/>
          <a:lstStyle/>
          <a:p>
            <a:r>
              <a:rPr lang="en-GB"/>
              <a:t>Problem and requirements</a:t>
            </a:r>
          </a:p>
        </p:txBody>
      </p:sp>
      <p:sp>
        <p:nvSpPr>
          <p:cNvPr id="3" name="Text Placeholder 2">
            <a:extLst>
              <a:ext uri="{FF2B5EF4-FFF2-40B4-BE49-F238E27FC236}">
                <a16:creationId xmlns:a16="http://schemas.microsoft.com/office/drawing/2014/main" id="{0BFE3E67-6925-4B9C-A546-0DEF9ABC59FC}"/>
              </a:ext>
            </a:extLst>
          </p:cNvPr>
          <p:cNvSpPr>
            <a:spLocks noGrp="1"/>
          </p:cNvSpPr>
          <p:nvPr>
            <p:ph type="body" sz="quarter" idx="14"/>
          </p:nvPr>
        </p:nvSpPr>
        <p:spPr/>
        <p:txBody>
          <a:bodyPr/>
          <a:lstStyle/>
          <a:p>
            <a:r>
              <a:rPr lang="en-GB"/>
              <a:t>A basketball team wants some software </a:t>
            </a:r>
            <a:br>
              <a:rPr lang="en-GB"/>
            </a:br>
            <a:r>
              <a:rPr lang="en-GB"/>
              <a:t>which will automatically send players </a:t>
            </a:r>
            <a:br>
              <a:rPr lang="en-GB"/>
            </a:br>
            <a:r>
              <a:rPr lang="en-GB"/>
              <a:t>updates of when and where games are </a:t>
            </a:r>
            <a:br>
              <a:rPr lang="en-GB"/>
            </a:br>
            <a:r>
              <a:rPr lang="en-GB"/>
              <a:t>held and results of matches</a:t>
            </a:r>
          </a:p>
          <a:p>
            <a:pPr lvl="1"/>
            <a:r>
              <a:rPr lang="en-GB"/>
              <a:t>A project may start with such an overall aim</a:t>
            </a:r>
          </a:p>
          <a:p>
            <a:pPr lvl="1"/>
            <a:r>
              <a:rPr lang="en-GB"/>
              <a:t>The analysis section will aim to determine exactly </a:t>
            </a:r>
            <a:br>
              <a:rPr lang="en-GB"/>
            </a:br>
            <a:r>
              <a:rPr lang="en-GB"/>
              <a:t>what the problem is and what the requirements are</a:t>
            </a:r>
          </a:p>
          <a:p>
            <a:r>
              <a:rPr lang="en-GB"/>
              <a:t>What questions would you ask the </a:t>
            </a:r>
            <a:br>
              <a:rPr lang="en-GB"/>
            </a:br>
            <a:r>
              <a:rPr lang="en-GB"/>
              <a:t>basketball team’s manager in order </a:t>
            </a:r>
            <a:br>
              <a:rPr lang="en-GB"/>
            </a:br>
            <a:r>
              <a:rPr lang="en-GB"/>
              <a:t>to identify the problem and create a </a:t>
            </a:r>
            <a:br>
              <a:rPr lang="en-GB"/>
            </a:br>
            <a:r>
              <a:rPr lang="en-GB"/>
              <a:t>set of requirements?</a:t>
            </a:r>
          </a:p>
        </p:txBody>
      </p:sp>
      <p:pic>
        <p:nvPicPr>
          <p:cNvPr id="17" name="Picture 16">
            <a:extLst>
              <a:ext uri="{FF2B5EF4-FFF2-40B4-BE49-F238E27FC236}">
                <a16:creationId xmlns:a16="http://schemas.microsoft.com/office/drawing/2014/main" id="{469BCCE7-05DF-4A2C-8566-D762150E3CDC}"/>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23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B702AA-3C44-4C1F-8A24-F46EF4A065DF}"/>
              </a:ext>
            </a:extLst>
          </p:cNvPr>
          <p:cNvSpPr>
            <a:spLocks noGrp="1"/>
          </p:cNvSpPr>
          <p:nvPr>
            <p:ph type="body" sz="quarter" idx="13"/>
          </p:nvPr>
        </p:nvSpPr>
        <p:spPr/>
        <p:txBody>
          <a:bodyPr/>
          <a:lstStyle/>
          <a:p>
            <a:r>
              <a:rPr lang="en-GB"/>
              <a:t>Problem and requirements</a:t>
            </a:r>
          </a:p>
        </p:txBody>
      </p:sp>
      <p:sp>
        <p:nvSpPr>
          <p:cNvPr id="3" name="Text Placeholder 2">
            <a:extLst>
              <a:ext uri="{FF2B5EF4-FFF2-40B4-BE49-F238E27FC236}">
                <a16:creationId xmlns:a16="http://schemas.microsoft.com/office/drawing/2014/main" id="{0BFE3E67-6925-4B9C-A546-0DEF9ABC59FC}"/>
              </a:ext>
            </a:extLst>
          </p:cNvPr>
          <p:cNvSpPr>
            <a:spLocks noGrp="1"/>
          </p:cNvSpPr>
          <p:nvPr>
            <p:ph type="body" sz="quarter" idx="14"/>
          </p:nvPr>
        </p:nvSpPr>
        <p:spPr/>
        <p:txBody>
          <a:bodyPr/>
          <a:lstStyle/>
          <a:p>
            <a:r>
              <a:rPr lang="en-GB"/>
              <a:t>A basketball team wants some software </a:t>
            </a:r>
            <a:br>
              <a:rPr lang="en-GB"/>
            </a:br>
            <a:r>
              <a:rPr lang="en-GB"/>
              <a:t>which will automatically send players </a:t>
            </a:r>
            <a:br>
              <a:rPr lang="en-GB"/>
            </a:br>
            <a:r>
              <a:rPr lang="en-GB"/>
              <a:t>updates of when and where games are </a:t>
            </a:r>
            <a:br>
              <a:rPr lang="en-GB"/>
            </a:br>
            <a:r>
              <a:rPr lang="en-GB"/>
              <a:t>held and results of matches</a:t>
            </a:r>
          </a:p>
          <a:p>
            <a:pPr lvl="1">
              <a:spcAft>
                <a:spcPts val="600"/>
              </a:spcAft>
            </a:pPr>
            <a:r>
              <a:rPr lang="en-GB"/>
              <a:t>Example questions:</a:t>
            </a:r>
            <a:endParaRPr lang="en-GB" dirty="0"/>
          </a:p>
          <a:p>
            <a:pPr marL="982663" lvl="2" indent="-261938">
              <a:spcAft>
                <a:spcPts val="600"/>
              </a:spcAft>
            </a:pPr>
            <a:r>
              <a:rPr lang="en-GB">
                <a:solidFill>
                  <a:srgbClr val="FF0000"/>
                </a:solidFill>
              </a:rPr>
              <a:t>What information needs to be stored and sent </a:t>
            </a:r>
            <a:br>
              <a:rPr lang="en-GB">
                <a:solidFill>
                  <a:srgbClr val="FF0000"/>
                </a:solidFill>
              </a:rPr>
            </a:br>
            <a:r>
              <a:rPr lang="en-GB">
                <a:solidFill>
                  <a:srgbClr val="FF0000"/>
                </a:solidFill>
              </a:rPr>
              <a:t>out for the game information?</a:t>
            </a:r>
            <a:endParaRPr lang="en-GB" dirty="0">
              <a:solidFill>
                <a:srgbClr val="FF0000"/>
              </a:solidFill>
            </a:endParaRPr>
          </a:p>
          <a:p>
            <a:pPr marL="982663" lvl="2" indent="-261938">
              <a:spcAft>
                <a:spcPts val="600"/>
              </a:spcAft>
            </a:pPr>
            <a:r>
              <a:rPr lang="en-GB">
                <a:solidFill>
                  <a:srgbClr val="FF0000"/>
                </a:solidFill>
              </a:rPr>
              <a:t>How will the updates and results be sent?</a:t>
            </a:r>
            <a:endParaRPr lang="en-GB" dirty="0">
              <a:solidFill>
                <a:srgbClr val="FF0000"/>
              </a:solidFill>
            </a:endParaRPr>
          </a:p>
          <a:p>
            <a:pPr marL="982663" lvl="2" indent="-261938">
              <a:spcAft>
                <a:spcPts val="600"/>
              </a:spcAft>
            </a:pPr>
            <a:r>
              <a:rPr lang="en-GB">
                <a:solidFill>
                  <a:srgbClr val="FF0000"/>
                </a:solidFill>
              </a:rPr>
              <a:t>Which results are sent out?</a:t>
            </a:r>
            <a:endParaRPr lang="en-GB" dirty="0">
              <a:solidFill>
                <a:srgbClr val="FF0000"/>
              </a:solidFill>
            </a:endParaRPr>
          </a:p>
          <a:p>
            <a:pPr marL="982663" lvl="2" indent="-261938">
              <a:spcAft>
                <a:spcPts val="600"/>
              </a:spcAft>
            </a:pPr>
            <a:r>
              <a:rPr lang="en-GB">
                <a:solidFill>
                  <a:srgbClr val="FF0000"/>
                </a:solidFill>
              </a:rPr>
              <a:t>Do the results need further analysis?</a:t>
            </a:r>
            <a:endParaRPr lang="en-GB" dirty="0">
              <a:solidFill>
                <a:srgbClr val="FF0000"/>
              </a:solidFill>
            </a:endParaRPr>
          </a:p>
          <a:p>
            <a:pPr marL="982663" lvl="2" indent="-261938"/>
            <a:r>
              <a:rPr lang="en-GB">
                <a:solidFill>
                  <a:srgbClr val="FF0000"/>
                </a:solidFill>
              </a:rPr>
              <a:t>How often are updates sent out and who</a:t>
            </a:r>
            <a:br>
              <a:rPr lang="en-GB" dirty="0">
                <a:solidFill>
                  <a:srgbClr val="FF0000"/>
                </a:solidFill>
              </a:rPr>
            </a:br>
            <a:r>
              <a:rPr lang="en-GB">
                <a:solidFill>
                  <a:srgbClr val="FF0000"/>
                </a:solidFill>
              </a:rPr>
              <a:t>are they sent to?</a:t>
            </a:r>
            <a:endParaRPr lang="en-GB" dirty="0">
              <a:solidFill>
                <a:srgbClr val="FF0000"/>
              </a:solidFill>
            </a:endParaRPr>
          </a:p>
        </p:txBody>
      </p:sp>
      <p:pic>
        <p:nvPicPr>
          <p:cNvPr id="30" name="Picture 29">
            <a:extLst>
              <a:ext uri="{FF2B5EF4-FFF2-40B4-BE49-F238E27FC236}">
                <a16:creationId xmlns:a16="http://schemas.microsoft.com/office/drawing/2014/main" id="{86FFB951-AF5F-419A-BFBE-FDA106535F9D}"/>
              </a:ext>
            </a:extLst>
          </p:cNvPr>
          <p:cNvPicPr>
            <a:picLocks noChangeAspect="1"/>
          </p:cNvPicPr>
          <p:nvPr/>
        </p:nvPicPr>
        <p:blipFill>
          <a:blip r:embed="rId2"/>
          <a:srcRect/>
          <a:stretch/>
        </p:blipFill>
        <p:spPr>
          <a:xfrm>
            <a:off x="7272081" y="1698357"/>
            <a:ext cx="1402083" cy="4492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236098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2.xml><?xml version="1.0" encoding="utf-8"?>
<ds:datastoreItem xmlns:ds="http://schemas.openxmlformats.org/officeDocument/2006/customXml" ds:itemID="{1203F46B-8742-4E7B-8016-551BACB8A156}">
  <ds:schemaRefs>
    <ds:schemaRef ds:uri="1ef05dc5-97a2-498b-bf7c-bd189143a1ff"/>
    <ds:schemaRef ds:uri="http://schemas.microsoft.com/office/infopath/2007/PartnerControls"/>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94dce8ab-38ff-4714-b1ed-1fc5e4d9abd1"/>
    <ds:schemaRef ds:uri="http://purl.org/dc/dcmitype/"/>
  </ds:schemaRefs>
</ds:datastoreItem>
</file>

<file path=customXml/itemProps3.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75</TotalTime>
  <Words>1518</Words>
  <Application>Microsoft Office PowerPoint</Application>
  <PresentationFormat>On-screen Show (4:3)</PresentationFormat>
  <Paragraphs>213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Consolas</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James Franklin</cp:lastModifiedBy>
  <cp:revision>4</cp:revision>
  <dcterms:created xsi:type="dcterms:W3CDTF">2014-10-31T16:25:47Z</dcterms:created>
  <dcterms:modified xsi:type="dcterms:W3CDTF">2021-10-11T10:39:36Z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