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301" r:id="rId4"/>
    <p:sldId id="303" r:id="rId5"/>
    <p:sldId id="302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AD2E9-97C8-4C55-A3AC-ECD4D90CB6E2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CC9A0-ED00-4F08-8989-3A630F575B9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1F2D-6293-42AD-87FE-FD788A9FD00B}" type="datetimeFigureOut">
              <a:rPr lang="en-GB" smtClean="0"/>
              <a:pPr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0071-FCCD-4D77-A1DB-596C5790F0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tes.com/member/educatecaree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tes.com/member/educatecareer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59632" y="260648"/>
            <a:ext cx="6963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Real or Not?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24928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abic Typesetting" pitchFamily="66" charset="-78"/>
                <a:cs typeface="Arabic Typesetting" pitchFamily="66" charset="-78"/>
              </a:rPr>
              <a:t>You will be shown 10 different jobs- you need to decide whether the job shown is a real one or not.</a:t>
            </a:r>
          </a:p>
        </p:txBody>
      </p:sp>
      <p:pic>
        <p:nvPicPr>
          <p:cNvPr id="11" name="Picture 2" descr="http://www.educatecareers.com/uploads/3/1/0/1/31013649/800713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5203803"/>
            <a:ext cx="1080120" cy="6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5576" y="609021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/>
              <a:t>Please rate and review on TES.com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Train Pusher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Real?</a:t>
            </a:r>
          </a:p>
        </p:txBody>
      </p:sp>
      <p:pic>
        <p:nvPicPr>
          <p:cNvPr id="44034" name="Picture 2" descr="https://burakkusukai.files.wordpress.com/2014/09/t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48984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Train Pusher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5085184"/>
            <a:ext cx="4464496" cy="156966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abic Typesetting" pitchFamily="66" charset="-78"/>
                <a:cs typeface="Arabic Typesetting" pitchFamily="66" charset="-78"/>
              </a:rPr>
              <a:t>Their job is to push everyone onto a train and get the door closed, you can only do it in Japan though.</a:t>
            </a:r>
          </a:p>
        </p:txBody>
      </p:sp>
      <p:pic>
        <p:nvPicPr>
          <p:cNvPr id="44034" name="Picture 2" descr="https://burakkusukai.files.wordpress.com/2014/09/t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48984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Chicken </a:t>
            </a:r>
            <a:r>
              <a:rPr lang="en-GB" sz="8000" dirty="0" err="1">
                <a:latin typeface="Arabic Typesetting" pitchFamily="66" charset="-78"/>
                <a:cs typeface="Arabic Typesetting" pitchFamily="66" charset="-78"/>
              </a:rPr>
              <a:t>Sexer</a:t>
            </a:r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Real?</a:t>
            </a:r>
          </a:p>
        </p:txBody>
      </p:sp>
      <p:pic>
        <p:nvPicPr>
          <p:cNvPr id="46082" name="Picture 2" descr="https://floralflanneletc.files.wordpress.com/2012/11/768-baby-chickens-hd-1280x96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Chicken </a:t>
            </a:r>
            <a:r>
              <a:rPr lang="en-GB" sz="8000" dirty="0" err="1">
                <a:latin typeface="Arabic Typesetting" pitchFamily="66" charset="-78"/>
                <a:cs typeface="Arabic Typesetting" pitchFamily="66" charset="-78"/>
              </a:rPr>
              <a:t>Sexer</a:t>
            </a:r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5085184"/>
            <a:ext cx="4536504" cy="156966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abic Typesetting" pitchFamily="66" charset="-78"/>
                <a:cs typeface="Arabic Typesetting" pitchFamily="66" charset="-78"/>
              </a:rPr>
              <a:t>When the chicks are born it’s someone’s job to identify whether it’s male or female.</a:t>
            </a:r>
          </a:p>
        </p:txBody>
      </p:sp>
      <p:pic>
        <p:nvPicPr>
          <p:cNvPr id="46082" name="Picture 2" descr="https://floralflanneletc.files.wordpress.com/2012/11/768-baby-chickens-hd-1280x96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Fake Bank Robber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Real?</a:t>
            </a:r>
          </a:p>
        </p:txBody>
      </p:sp>
      <p:pic>
        <p:nvPicPr>
          <p:cNvPr id="48130" name="Picture 2" descr="http://i.telegraph.co.uk/multimedia/archive/01782/highstreetbanks_17827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88608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Fake Bank Robber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5085184"/>
            <a:ext cx="4536504" cy="156966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abic Typesetting" pitchFamily="66" charset="-78"/>
                <a:cs typeface="Arabic Typesetting" pitchFamily="66" charset="-78"/>
              </a:rPr>
              <a:t>Banks employ people to test them and try to steal money. Most of the work is done electronically.</a:t>
            </a:r>
          </a:p>
        </p:txBody>
      </p:sp>
      <p:pic>
        <p:nvPicPr>
          <p:cNvPr id="48130" name="Picture 2" descr="http://i.telegraph.co.uk/multimedia/archive/01782/highstreetbanks_17827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88608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Lighthouse Keeper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Real?</a:t>
            </a:r>
          </a:p>
        </p:txBody>
      </p:sp>
      <p:pic>
        <p:nvPicPr>
          <p:cNvPr id="50178" name="Picture 2" descr="https://diamondenv.files.wordpress.com/2010/06/2006201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933322" cy="3699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Lighthouse Keeper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4176464" cy="1077218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abic Typesetting" pitchFamily="66" charset="-78"/>
                <a:cs typeface="Arabic Typesetting" pitchFamily="66" charset="-78"/>
              </a:rPr>
              <a:t>It once was a real job, but lighthouses are no longer manned.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Real!</a:t>
            </a:r>
          </a:p>
        </p:txBody>
      </p:sp>
      <p:pic>
        <p:nvPicPr>
          <p:cNvPr id="50178" name="Picture 2" descr="https://diamondenv.files.wordpress.com/2010/06/2006201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933322" cy="3699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Professional Zombie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Real?</a:t>
            </a:r>
          </a:p>
        </p:txBody>
      </p:sp>
      <p:pic>
        <p:nvPicPr>
          <p:cNvPr id="52226" name="Picture 2" descr="https://www.denverlibrary.org/files/zombie_horde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999039" cy="374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Professional Zombie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5085184"/>
            <a:ext cx="4248472" cy="156966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abic Typesetting" pitchFamily="66" charset="-78"/>
                <a:cs typeface="Arabic Typesetting" pitchFamily="66" charset="-78"/>
              </a:rPr>
              <a:t>It’s really a job as an entertainer and they tend to work in dungeon attractions.</a:t>
            </a:r>
          </a:p>
        </p:txBody>
      </p:sp>
      <p:pic>
        <p:nvPicPr>
          <p:cNvPr id="52226" name="Picture 2" descr="https://www.denverlibrary.org/files/zombie_horde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999039" cy="374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Lego Sculptor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1506" name="Picture 2" descr="http://cwsj-news.llj-master.makemedia-cloud.com/wp-content/uploads/sites/6/2015/06/l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824536" cy="32209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Swan Warden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Real?</a:t>
            </a:r>
          </a:p>
        </p:txBody>
      </p:sp>
      <p:pic>
        <p:nvPicPr>
          <p:cNvPr id="54274" name="Picture 2" descr="http://i.dailymail.co.uk/i/pix/2008/06/12/article-1026053-019461A700000578-167_468x286_popup.jpg"/>
          <p:cNvPicPr>
            <a:picLocks noChangeAspect="1" noChangeArrowheads="1"/>
          </p:cNvPicPr>
          <p:nvPr/>
        </p:nvPicPr>
        <p:blipFill>
          <a:blip r:embed="rId2" cstate="print"/>
          <a:srcRect b="6258"/>
          <a:stretch>
            <a:fillRect/>
          </a:stretch>
        </p:blipFill>
        <p:spPr bwMode="auto">
          <a:xfrm>
            <a:off x="2051720" y="1340768"/>
            <a:ext cx="518457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Swan Warden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5229200"/>
            <a:ext cx="3600400" cy="1077218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abic Typesetting" pitchFamily="66" charset="-78"/>
                <a:cs typeface="Arabic Typesetting" pitchFamily="66" charset="-78"/>
              </a:rPr>
              <a:t>They work for the Queen to protect the swan population.</a:t>
            </a:r>
          </a:p>
        </p:txBody>
      </p:sp>
      <p:pic>
        <p:nvPicPr>
          <p:cNvPr id="56322" name="Picture 2" descr="https://static-ssl.businessinsider.com/image/55b0c847dd08958b3f8b45b4-960-720/the-queen-also-has-a-warden-of-the-swans--a-position-currently-held-by-professor-christopher-perrins-bottom-left-perrins-is-a-emeritus-fellow-at-the-university-of-oxf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744416" cy="2808312"/>
          </a:xfrm>
          <a:prstGeom prst="rect">
            <a:avLst/>
          </a:prstGeom>
          <a:noFill/>
        </p:spPr>
      </p:pic>
      <p:pic>
        <p:nvPicPr>
          <p:cNvPr id="56324" name="Picture 4" descr="http://i.telegraph.co.uk/multimedia/archive/01950/Swan-Upping_195055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381500" cy="27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59632" y="260648"/>
            <a:ext cx="6963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Real or Not?</a:t>
            </a:r>
          </a:p>
        </p:txBody>
      </p:sp>
      <p:sp>
        <p:nvSpPr>
          <p:cNvPr id="10" name="TextBox 9"/>
          <p:cNvSpPr txBox="1"/>
          <p:nvPr/>
        </p:nvSpPr>
        <p:spPr>
          <a:xfrm rot="20259591">
            <a:off x="395536" y="184482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Arabic Typesetting" pitchFamily="66" charset="-78"/>
                <a:cs typeface="Arabic Typesetting" pitchFamily="66" charset="-78"/>
              </a:rPr>
              <a:t>Hope you enjoyed the presentation!</a:t>
            </a:r>
          </a:p>
        </p:txBody>
      </p:sp>
      <p:pic>
        <p:nvPicPr>
          <p:cNvPr id="11" name="Picture 2" descr="http://www.educatecareers.com/uploads/3/1/0/1/31013649/800713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5203803"/>
            <a:ext cx="1080120" cy="6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5576" y="609021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/>
              <a:t>Please rate and review on TES.com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Lego Sculptor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5301208"/>
            <a:ext cx="2952328" cy="1200329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abic Typesetting" pitchFamily="66" charset="-78"/>
                <a:cs typeface="Arabic Typesetting" pitchFamily="66" charset="-78"/>
              </a:rPr>
              <a:t>There aren’t many of them around- but their job is create Lego sets and build models.</a:t>
            </a:r>
          </a:p>
        </p:txBody>
      </p:sp>
      <p:pic>
        <p:nvPicPr>
          <p:cNvPr id="21506" name="Picture 2" descr="http://cwsj-news.llj-master.makemedia-cloud.com/wp-content/uploads/sites/6/2015/06/l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824536" cy="3220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UK Bounty Hunter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4128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Real?</a:t>
            </a:r>
          </a:p>
        </p:txBody>
      </p:sp>
      <p:pic>
        <p:nvPicPr>
          <p:cNvPr id="37890" name="Picture 2" descr="http://www1.theladbible.com/images/content/55b3cefc30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264629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UK Bounty Hunter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085184"/>
            <a:ext cx="4896544" cy="1384995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abic Typesetting" pitchFamily="66" charset="-78"/>
                <a:cs typeface="Arabic Typesetting" pitchFamily="66" charset="-78"/>
              </a:rPr>
              <a:t>Dog the Bounty Hunter was popular in the USA. But due to a difference in law, you can’t legally be a bounty hunter in the UK.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Real!</a:t>
            </a:r>
          </a:p>
        </p:txBody>
      </p:sp>
      <p:pic>
        <p:nvPicPr>
          <p:cNvPr id="37890" name="Picture 2" descr="http://www1.theladbible.com/images/content/55b3cefc30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264629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Pet Food Taster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Real?</a:t>
            </a:r>
          </a:p>
        </p:txBody>
      </p:sp>
      <p:pic>
        <p:nvPicPr>
          <p:cNvPr id="39938" name="Picture 2" descr="http://i.huffpost.com/gen/1736904/images/o-PET-FOOD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000727" cy="3500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Pet Food Taster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5229200"/>
            <a:ext cx="3096344" cy="1077218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abic Typesetting" pitchFamily="66" charset="-78"/>
                <a:cs typeface="Arabic Typesetting" pitchFamily="66" charset="-78"/>
              </a:rPr>
              <a:t>That’s right, the pet food is tasted by people.</a:t>
            </a:r>
          </a:p>
        </p:txBody>
      </p:sp>
      <p:pic>
        <p:nvPicPr>
          <p:cNvPr id="39938" name="Picture 2" descr="http://i.huffpost.com/gen/1736904/images/o-PET-FOOD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000727" cy="3500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Pin-Setter for Bowling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Real?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Real?</a:t>
            </a:r>
          </a:p>
        </p:txBody>
      </p:sp>
      <p:pic>
        <p:nvPicPr>
          <p:cNvPr id="41986" name="Picture 2" descr="http://www.tonbridgesearch.com/resources/tenpin-bow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535413" cy="340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Arabic Typesetting" pitchFamily="66" charset="-78"/>
                <a:cs typeface="Arabic Typesetting" pitchFamily="66" charset="-78"/>
              </a:rPr>
              <a:t>Pin-Setter for Bowling</a:t>
            </a: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80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GB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16424" cy="1077218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abic Typesetting" pitchFamily="66" charset="-78"/>
                <a:cs typeface="Arabic Typesetting" pitchFamily="66" charset="-78"/>
              </a:rPr>
              <a:t>It use to be a real job, but now it’s all done </a:t>
            </a:r>
            <a:r>
              <a:rPr lang="en-GB" sz="3200">
                <a:latin typeface="Arabic Typesetting" pitchFamily="66" charset="-78"/>
                <a:cs typeface="Arabic Typesetting" pitchFamily="66" charset="-78"/>
              </a:rPr>
              <a:t>by machines.</a:t>
            </a:r>
            <a:endParaRPr lang="en-GB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5229200"/>
            <a:ext cx="2952328" cy="110799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Arabic Typesetting" pitchFamily="66" charset="-78"/>
                <a:cs typeface="Arabic Typesetting" pitchFamily="66" charset="-78"/>
              </a:rPr>
              <a:t>Not Real!</a:t>
            </a:r>
          </a:p>
        </p:txBody>
      </p:sp>
      <p:pic>
        <p:nvPicPr>
          <p:cNvPr id="41986" name="Picture 2" descr="http://www.tonbridgesearch.com/resources/tenpin-bow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535413" cy="340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347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Arabic Typesetting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Vause</dc:creator>
  <cp:lastModifiedBy>Gillian Walmsley</cp:lastModifiedBy>
  <cp:revision>25</cp:revision>
  <dcterms:created xsi:type="dcterms:W3CDTF">2015-05-04T12:54:25Z</dcterms:created>
  <dcterms:modified xsi:type="dcterms:W3CDTF">2023-10-09T14:31:17Z</dcterms:modified>
</cp:coreProperties>
</file>