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9"/>
  </p:notesMasterIdLst>
  <p:sldIdLst>
    <p:sldId id="260" r:id="rId5"/>
    <p:sldId id="262" r:id="rId6"/>
    <p:sldId id="305" r:id="rId7"/>
    <p:sldId id="308" r:id="rId8"/>
    <p:sldId id="306" r:id="rId9"/>
    <p:sldId id="317" r:id="rId10"/>
    <p:sldId id="324" r:id="rId11"/>
    <p:sldId id="318" r:id="rId12"/>
    <p:sldId id="319" r:id="rId13"/>
    <p:sldId id="315" r:id="rId14"/>
    <p:sldId id="323" r:id="rId15"/>
    <p:sldId id="274" r:id="rId16"/>
    <p:sldId id="309" r:id="rId17"/>
    <p:sldId id="320" r:id="rId18"/>
    <p:sldId id="310" r:id="rId19"/>
    <p:sldId id="321" r:id="rId20"/>
    <p:sldId id="311" r:id="rId21"/>
    <p:sldId id="325" r:id="rId22"/>
    <p:sldId id="326" r:id="rId23"/>
    <p:sldId id="327" r:id="rId24"/>
    <p:sldId id="282" r:id="rId25"/>
    <p:sldId id="307" r:id="rId26"/>
    <p:sldId id="322" r:id="rId27"/>
    <p:sldId id="276"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
      <p:font typeface="Consolas" panose="020B0609020204030204" pitchFamily="49"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931815-9CF1-2391-C1D4-00EAC94E6244}" name="James Franklin" initials="JF" userId="S::james.franklin@pgonline.co.uk::cf915d05-507f-491f-b4a6-b2aa085ee4b1" providerId="AD"/>
  <p188:author id="{E27F4D1F-E773-C6E3-06F7-93776AC26D5F}" name="Mike Bloys" initials="MB" userId="S::mike.bloys@pgonline.co.uk::1248c4d8-7b2b-4b32-b8bd-163ae845f9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9"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AFF"/>
    <a:srgbClr val="7AD1ED"/>
    <a:srgbClr val="6F8E30"/>
    <a:srgbClr val="AAAA98"/>
    <a:srgbClr val="787878"/>
    <a:srgbClr val="2C3039"/>
    <a:srgbClr val="F2F2F2"/>
    <a:srgbClr val="58ACA5"/>
    <a:srgbClr val="0E463C"/>
    <a:srgbClr val="B32E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9" autoAdjust="0"/>
    <p:restoredTop sz="94633"/>
  </p:normalViewPr>
  <p:slideViewPr>
    <p:cSldViewPr snapToGrid="0" snapToObjects="1" showGuides="1">
      <p:cViewPr varScale="1">
        <p:scale>
          <a:sx n="58" d="100"/>
          <a:sy n="58" d="100"/>
        </p:scale>
        <p:origin x="738" y="60"/>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EC2C6EE5-045C-4C8C-B1CE-489206297EC0}"/>
    <pc:docChg chg="modSld">
      <pc:chgData name="Leonora Sheppard" userId="3688f6d8-1f97-408e-a4fe-cc859c551ddb" providerId="ADAL" clId="{EC2C6EE5-045C-4C8C-B1CE-489206297EC0}" dt="2021-07-21T15:29:51.714" v="2" actId="20577"/>
      <pc:docMkLst>
        <pc:docMk/>
      </pc:docMkLst>
      <pc:sldChg chg="modSp mod">
        <pc:chgData name="Leonora Sheppard" userId="3688f6d8-1f97-408e-a4fe-cc859c551ddb" providerId="ADAL" clId="{EC2C6EE5-045C-4C8C-B1CE-489206297EC0}" dt="2021-07-21T15:23:53.241" v="0" actId="14100"/>
        <pc:sldMkLst>
          <pc:docMk/>
          <pc:sldMk cId="3236221385" sldId="263"/>
        </pc:sldMkLst>
        <pc:spChg chg="mod">
          <ac:chgData name="Leonora Sheppard" userId="3688f6d8-1f97-408e-a4fe-cc859c551ddb" providerId="ADAL" clId="{EC2C6EE5-045C-4C8C-B1CE-489206297EC0}" dt="2021-07-21T15:23:53.241" v="0" actId="14100"/>
          <ac:spMkLst>
            <pc:docMk/>
            <pc:sldMk cId="3236221385" sldId="263"/>
            <ac:spMk id="4" creationId="{00000000-0000-0000-0000-000000000000}"/>
          </ac:spMkLst>
        </pc:spChg>
      </pc:sldChg>
      <pc:sldChg chg="modSp mod">
        <pc:chgData name="Leonora Sheppard" userId="3688f6d8-1f97-408e-a4fe-cc859c551ddb" providerId="ADAL" clId="{EC2C6EE5-045C-4C8C-B1CE-489206297EC0}" dt="2021-07-21T15:24:48.005" v="1" actId="20577"/>
        <pc:sldMkLst>
          <pc:docMk/>
          <pc:sldMk cId="3323362349" sldId="277"/>
        </pc:sldMkLst>
        <pc:spChg chg="mod">
          <ac:chgData name="Leonora Sheppard" userId="3688f6d8-1f97-408e-a4fe-cc859c551ddb" providerId="ADAL" clId="{EC2C6EE5-045C-4C8C-B1CE-489206297EC0}" dt="2021-07-21T15:24:48.005" v="1" actId="20577"/>
          <ac:spMkLst>
            <pc:docMk/>
            <pc:sldMk cId="3323362349" sldId="277"/>
            <ac:spMk id="3" creationId="{00000000-0000-0000-0000-000000000000}"/>
          </ac:spMkLst>
        </pc:spChg>
      </pc:sldChg>
      <pc:sldChg chg="modSp mod">
        <pc:chgData name="Leonora Sheppard" userId="3688f6d8-1f97-408e-a4fe-cc859c551ddb" providerId="ADAL" clId="{EC2C6EE5-045C-4C8C-B1CE-489206297EC0}" dt="2021-07-21T15:29:51.714" v="2" actId="20577"/>
        <pc:sldMkLst>
          <pc:docMk/>
          <pc:sldMk cId="2848832626" sldId="280"/>
        </pc:sldMkLst>
        <pc:spChg chg="mod">
          <ac:chgData name="Leonora Sheppard" userId="3688f6d8-1f97-408e-a4fe-cc859c551ddb" providerId="ADAL" clId="{EC2C6EE5-045C-4C8C-B1CE-489206297EC0}" dt="2021-07-21T15:29:51.714" v="2" actId="20577"/>
          <ac:spMkLst>
            <pc:docMk/>
            <pc:sldMk cId="2848832626" sldId="280"/>
            <ac:spMk id="3" creationId="{2A83CD5B-1742-4446-8CAB-7E186658E757}"/>
          </ac:spMkLst>
        </pc:spChg>
      </pc:sldChg>
    </pc:docChg>
  </pc:docChgLst>
  <pc:docChgLst>
    <pc:chgData name="Mike Bloys" userId="1248c4d8-7b2b-4b32-b8bd-163ae845f9bb" providerId="ADAL" clId="{E836DEE0-91C8-B849-A9F0-72E8A0E5EA9E}"/>
    <pc:docChg chg="undo custSel modSld modMainMaster">
      <pc:chgData name="Mike Bloys" userId="1248c4d8-7b2b-4b32-b8bd-163ae845f9bb" providerId="ADAL" clId="{E836DEE0-91C8-B849-A9F0-72E8A0E5EA9E}" dt="2021-07-23T15:50:09.928" v="130" actId="207"/>
      <pc:docMkLst>
        <pc:docMk/>
      </pc:docMkLst>
      <pc:sldChg chg="addSp delSp modSp mod modClrScheme chgLayout">
        <pc:chgData name="Mike Bloys" userId="1248c4d8-7b2b-4b32-b8bd-163ae845f9bb" providerId="ADAL" clId="{E836DEE0-91C8-B849-A9F0-72E8A0E5EA9E}" dt="2021-07-23T15:03:49.571" v="62" actId="21"/>
        <pc:sldMkLst>
          <pc:docMk/>
          <pc:sldMk cId="4090538755" sldId="262"/>
        </pc:sldMkLst>
        <pc:spChg chg="add del mod">
          <ac:chgData name="Mike Bloys" userId="1248c4d8-7b2b-4b32-b8bd-163ae845f9bb" providerId="ADAL" clId="{E836DEE0-91C8-B849-A9F0-72E8A0E5EA9E}" dt="2021-07-23T15:03:12.583" v="56" actId="6264"/>
          <ac:spMkLst>
            <pc:docMk/>
            <pc:sldMk cId="4090538755" sldId="262"/>
            <ac:spMk id="2" creationId="{9313794A-C937-F245-AD26-977EAAAD167C}"/>
          </ac:spMkLst>
        </pc:spChg>
        <pc:spChg chg="mod ord">
          <ac:chgData name="Mike Bloys" userId="1248c4d8-7b2b-4b32-b8bd-163ae845f9bb" providerId="ADAL" clId="{E836DEE0-91C8-B849-A9F0-72E8A0E5EA9E}" dt="2021-07-23T15:03:12.583" v="56" actId="6264"/>
          <ac:spMkLst>
            <pc:docMk/>
            <pc:sldMk cId="4090538755" sldId="262"/>
            <ac:spMk id="3" creationId="{00000000-0000-0000-0000-000000000000}"/>
          </ac:spMkLst>
        </pc:spChg>
        <pc:spChg chg="mod ord">
          <ac:chgData name="Mike Bloys" userId="1248c4d8-7b2b-4b32-b8bd-163ae845f9bb" providerId="ADAL" clId="{E836DEE0-91C8-B849-A9F0-72E8A0E5EA9E}" dt="2021-07-23T15:03:18.562" v="59" actId="20577"/>
          <ac:spMkLst>
            <pc:docMk/>
            <pc:sldMk cId="4090538755" sldId="262"/>
            <ac:spMk id="4" creationId="{00000000-0000-0000-0000-000000000000}"/>
          </ac:spMkLst>
        </pc:spChg>
        <pc:spChg chg="add del mod">
          <ac:chgData name="Mike Bloys" userId="1248c4d8-7b2b-4b32-b8bd-163ae845f9bb" providerId="ADAL" clId="{E836DEE0-91C8-B849-A9F0-72E8A0E5EA9E}" dt="2021-07-23T15:03:12.583" v="56" actId="6264"/>
          <ac:spMkLst>
            <pc:docMk/>
            <pc:sldMk cId="4090538755" sldId="262"/>
            <ac:spMk id="5" creationId="{F9A66137-A64F-8D4D-A7E5-54ABC6986BAF}"/>
          </ac:spMkLst>
        </pc:spChg>
        <pc:spChg chg="add del mod">
          <ac:chgData name="Mike Bloys" userId="1248c4d8-7b2b-4b32-b8bd-163ae845f9bb" providerId="ADAL" clId="{E836DEE0-91C8-B849-A9F0-72E8A0E5EA9E}" dt="2021-07-23T15:03:49.571" v="62" actId="21"/>
          <ac:spMkLst>
            <pc:docMk/>
            <pc:sldMk cId="4090538755" sldId="262"/>
            <ac:spMk id="6" creationId="{2816054A-D77D-3A48-A9BC-13AFF4095A5F}"/>
          </ac:spMkLst>
        </pc:spChg>
      </pc:sldChg>
      <pc:sldChg chg="modSp mod">
        <pc:chgData name="Mike Bloys" userId="1248c4d8-7b2b-4b32-b8bd-163ae845f9bb" providerId="ADAL" clId="{E836DEE0-91C8-B849-A9F0-72E8A0E5EA9E}" dt="2021-07-23T15:17:58.870" v="82" actId="208"/>
        <pc:sldMkLst>
          <pc:docMk/>
          <pc:sldMk cId="3236221385" sldId="263"/>
        </pc:sldMkLst>
        <pc:spChg chg="mod">
          <ac:chgData name="Mike Bloys" userId="1248c4d8-7b2b-4b32-b8bd-163ae845f9bb" providerId="ADAL" clId="{E836DEE0-91C8-B849-A9F0-72E8A0E5EA9E}" dt="2021-07-23T15:17:58.870" v="82" actId="208"/>
          <ac:spMkLst>
            <pc:docMk/>
            <pc:sldMk cId="3236221385" sldId="263"/>
            <ac:spMk id="10" creationId="{00000000-0000-0000-0000-000000000000}"/>
          </ac:spMkLst>
        </pc:spChg>
        <pc:cxnChg chg="mod">
          <ac:chgData name="Mike Bloys" userId="1248c4d8-7b2b-4b32-b8bd-163ae845f9bb" providerId="ADAL" clId="{E836DEE0-91C8-B849-A9F0-72E8A0E5EA9E}" dt="2021-07-23T15:17:49.429" v="81" actId="208"/>
          <ac:cxnSpMkLst>
            <pc:docMk/>
            <pc:sldMk cId="3236221385" sldId="263"/>
            <ac:cxnSpMk id="22" creationId="{C0E74E25-9F23-440B-90D8-891D355247FF}"/>
          </ac:cxnSpMkLst>
        </pc:cxnChg>
        <pc:cxnChg chg="mod">
          <ac:chgData name="Mike Bloys" userId="1248c4d8-7b2b-4b32-b8bd-163ae845f9bb" providerId="ADAL" clId="{E836DEE0-91C8-B849-A9F0-72E8A0E5EA9E}" dt="2021-07-23T15:17:19.640" v="77" actId="208"/>
          <ac:cxnSpMkLst>
            <pc:docMk/>
            <pc:sldMk cId="3236221385" sldId="263"/>
            <ac:cxnSpMk id="23" creationId="{E60A3048-6432-46C3-A922-5FE5865D6CAB}"/>
          </ac:cxnSpMkLst>
        </pc:cxnChg>
        <pc:cxnChg chg="mod">
          <ac:chgData name="Mike Bloys" userId="1248c4d8-7b2b-4b32-b8bd-163ae845f9bb" providerId="ADAL" clId="{E836DEE0-91C8-B849-A9F0-72E8A0E5EA9E}" dt="2021-07-23T15:17:25.127" v="78" actId="208"/>
          <ac:cxnSpMkLst>
            <pc:docMk/>
            <pc:sldMk cId="3236221385" sldId="263"/>
            <ac:cxnSpMk id="24" creationId="{DA34D7BB-DDFD-4BD4-9155-80D658937C30}"/>
          </ac:cxnSpMkLst>
        </pc:cxnChg>
        <pc:cxnChg chg="mod">
          <ac:chgData name="Mike Bloys" userId="1248c4d8-7b2b-4b32-b8bd-163ae845f9bb" providerId="ADAL" clId="{E836DEE0-91C8-B849-A9F0-72E8A0E5EA9E}" dt="2021-07-23T15:17:33.976" v="79" actId="208"/>
          <ac:cxnSpMkLst>
            <pc:docMk/>
            <pc:sldMk cId="3236221385" sldId="263"/>
            <ac:cxnSpMk id="25" creationId="{05B3ED51-BE6A-485B-B1BB-AB4990778643}"/>
          </ac:cxnSpMkLst>
        </pc:cxnChg>
        <pc:cxnChg chg="mod">
          <ac:chgData name="Mike Bloys" userId="1248c4d8-7b2b-4b32-b8bd-163ae845f9bb" providerId="ADAL" clId="{E836DEE0-91C8-B849-A9F0-72E8A0E5EA9E}" dt="2021-07-23T15:17:25.127" v="78" actId="208"/>
          <ac:cxnSpMkLst>
            <pc:docMk/>
            <pc:sldMk cId="3236221385" sldId="263"/>
            <ac:cxnSpMk id="26" creationId="{EB5A595E-1DFB-4556-AA45-C7F0F723A35F}"/>
          </ac:cxnSpMkLst>
        </pc:cxnChg>
        <pc:cxnChg chg="mod">
          <ac:chgData name="Mike Bloys" userId="1248c4d8-7b2b-4b32-b8bd-163ae845f9bb" providerId="ADAL" clId="{E836DEE0-91C8-B849-A9F0-72E8A0E5EA9E}" dt="2021-07-23T15:17:33.976" v="79" actId="208"/>
          <ac:cxnSpMkLst>
            <pc:docMk/>
            <pc:sldMk cId="3236221385" sldId="263"/>
            <ac:cxnSpMk id="27" creationId="{EEFC7BC2-C38A-4C2D-8774-CD43DE9F222E}"/>
          </ac:cxnSpMkLst>
        </pc:cxnChg>
        <pc:cxnChg chg="mod">
          <ac:chgData name="Mike Bloys" userId="1248c4d8-7b2b-4b32-b8bd-163ae845f9bb" providerId="ADAL" clId="{E836DEE0-91C8-B849-A9F0-72E8A0E5EA9E}" dt="2021-07-23T15:17:33.976" v="79" actId="208"/>
          <ac:cxnSpMkLst>
            <pc:docMk/>
            <pc:sldMk cId="3236221385" sldId="263"/>
            <ac:cxnSpMk id="28" creationId="{E47DB36D-CE17-413F-8104-395BF16A7B71}"/>
          </ac:cxnSpMkLst>
        </pc:cxnChg>
        <pc:cxnChg chg="mod">
          <ac:chgData name="Mike Bloys" userId="1248c4d8-7b2b-4b32-b8bd-163ae845f9bb" providerId="ADAL" clId="{E836DEE0-91C8-B849-A9F0-72E8A0E5EA9E}" dt="2021-07-23T15:17:33.976" v="79" actId="208"/>
          <ac:cxnSpMkLst>
            <pc:docMk/>
            <pc:sldMk cId="3236221385" sldId="263"/>
            <ac:cxnSpMk id="29" creationId="{1F4F9659-93EA-4FAF-81B7-FC1AA9CDC7A5}"/>
          </ac:cxnSpMkLst>
        </pc:cxnChg>
        <pc:cxnChg chg="mod">
          <ac:chgData name="Mike Bloys" userId="1248c4d8-7b2b-4b32-b8bd-163ae845f9bb" providerId="ADAL" clId="{E836DEE0-91C8-B849-A9F0-72E8A0E5EA9E}" dt="2021-07-23T15:17:41.051" v="80" actId="208"/>
          <ac:cxnSpMkLst>
            <pc:docMk/>
            <pc:sldMk cId="3236221385" sldId="263"/>
            <ac:cxnSpMk id="30" creationId="{B32C9F15-4559-48C5-AA88-065A4F28177A}"/>
          </ac:cxnSpMkLst>
        </pc:cxnChg>
        <pc:cxnChg chg="mod">
          <ac:chgData name="Mike Bloys" userId="1248c4d8-7b2b-4b32-b8bd-163ae845f9bb" providerId="ADAL" clId="{E836DEE0-91C8-B849-A9F0-72E8A0E5EA9E}" dt="2021-07-23T15:17:41.051" v="80" actId="208"/>
          <ac:cxnSpMkLst>
            <pc:docMk/>
            <pc:sldMk cId="3236221385" sldId="263"/>
            <ac:cxnSpMk id="31" creationId="{45BEF144-2EF3-41C3-BB56-F3CA52B0922D}"/>
          </ac:cxnSpMkLst>
        </pc:cxnChg>
        <pc:cxnChg chg="mod">
          <ac:chgData name="Mike Bloys" userId="1248c4d8-7b2b-4b32-b8bd-163ae845f9bb" providerId="ADAL" clId="{E836DEE0-91C8-B849-A9F0-72E8A0E5EA9E}" dt="2021-07-23T15:17:41.051" v="80" actId="208"/>
          <ac:cxnSpMkLst>
            <pc:docMk/>
            <pc:sldMk cId="3236221385" sldId="263"/>
            <ac:cxnSpMk id="32" creationId="{AF624615-58E0-4E88-B6AE-F9D237B0805F}"/>
          </ac:cxnSpMkLst>
        </pc:cxnChg>
        <pc:cxnChg chg="mod">
          <ac:chgData name="Mike Bloys" userId="1248c4d8-7b2b-4b32-b8bd-163ae845f9bb" providerId="ADAL" clId="{E836DEE0-91C8-B849-A9F0-72E8A0E5EA9E}" dt="2021-07-23T15:17:41.051" v="80" actId="208"/>
          <ac:cxnSpMkLst>
            <pc:docMk/>
            <pc:sldMk cId="3236221385" sldId="263"/>
            <ac:cxnSpMk id="33" creationId="{7F125687-0B69-455D-88FE-D469508471F3}"/>
          </ac:cxnSpMkLst>
        </pc:cxnChg>
      </pc:sldChg>
      <pc:sldChg chg="modSp mod">
        <pc:chgData name="Mike Bloys" userId="1248c4d8-7b2b-4b32-b8bd-163ae845f9bb" providerId="ADAL" clId="{E836DEE0-91C8-B849-A9F0-72E8A0E5EA9E}" dt="2021-07-23T15:22:14.323" v="90" actId="14100"/>
        <pc:sldMkLst>
          <pc:docMk/>
          <pc:sldMk cId="3225159349" sldId="265"/>
        </pc:sldMkLst>
        <pc:spChg chg="mod">
          <ac:chgData name="Mike Bloys" userId="1248c4d8-7b2b-4b32-b8bd-163ae845f9bb" providerId="ADAL" clId="{E836DEE0-91C8-B849-A9F0-72E8A0E5EA9E}" dt="2021-07-23T15:22:14.323" v="90" actId="14100"/>
          <ac:spMkLst>
            <pc:docMk/>
            <pc:sldMk cId="3225159349" sldId="265"/>
            <ac:spMk id="3" creationId="{8527BA25-C1DE-4A24-BEED-4025C2351C03}"/>
          </ac:spMkLst>
        </pc:spChg>
      </pc:sldChg>
      <pc:sldChg chg="addSp delSp modSp mod">
        <pc:chgData name="Mike Bloys" userId="1248c4d8-7b2b-4b32-b8bd-163ae845f9bb" providerId="ADAL" clId="{E836DEE0-91C8-B849-A9F0-72E8A0E5EA9E}" dt="2021-07-23T15:44:18.977" v="113" actId="20577"/>
        <pc:sldMkLst>
          <pc:docMk/>
          <pc:sldMk cId="2203308184" sldId="271"/>
        </pc:sldMkLst>
        <pc:spChg chg="mod">
          <ac:chgData name="Mike Bloys" userId="1248c4d8-7b2b-4b32-b8bd-163ae845f9bb" providerId="ADAL" clId="{E836DEE0-91C8-B849-A9F0-72E8A0E5EA9E}" dt="2021-07-23T15:44:18.977" v="113" actId="20577"/>
          <ac:spMkLst>
            <pc:docMk/>
            <pc:sldMk cId="2203308184" sldId="271"/>
            <ac:spMk id="5" creationId="{00000000-0000-0000-0000-000000000000}"/>
          </ac:spMkLst>
        </pc:spChg>
        <pc:picChg chg="del">
          <ac:chgData name="Mike Bloys" userId="1248c4d8-7b2b-4b32-b8bd-163ae845f9bb" providerId="ADAL" clId="{E836DEE0-91C8-B849-A9F0-72E8A0E5EA9E}" dt="2021-07-23T15:38:55.655" v="96" actId="478"/>
          <ac:picMkLst>
            <pc:docMk/>
            <pc:sldMk cId="2203308184" sldId="271"/>
            <ac:picMk id="3" creationId="{AE9796D1-6D9A-4152-A2D6-CE34051179D6}"/>
          </ac:picMkLst>
        </pc:picChg>
        <pc:picChg chg="add del mod">
          <ac:chgData name="Mike Bloys" userId="1248c4d8-7b2b-4b32-b8bd-163ae845f9bb" providerId="ADAL" clId="{E836DEE0-91C8-B849-A9F0-72E8A0E5EA9E}" dt="2021-07-23T15:39:20.175" v="99" actId="478"/>
          <ac:picMkLst>
            <pc:docMk/>
            <pc:sldMk cId="2203308184" sldId="271"/>
            <ac:picMk id="6" creationId="{0B9BCB8D-FD9B-FE44-9AC0-7E8DE534E293}"/>
          </ac:picMkLst>
        </pc:picChg>
        <pc:picChg chg="del">
          <ac:chgData name="Mike Bloys" userId="1248c4d8-7b2b-4b32-b8bd-163ae845f9bb" providerId="ADAL" clId="{E836DEE0-91C8-B849-A9F0-72E8A0E5EA9E}" dt="2021-07-23T15:25:01.885" v="91" actId="478"/>
          <ac:picMkLst>
            <pc:docMk/>
            <pc:sldMk cId="2203308184" sldId="271"/>
            <ac:picMk id="7" creationId="{AF23BB6B-7B9B-4A7F-A097-FA52B47E7C2A}"/>
          </ac:picMkLst>
        </pc:picChg>
        <pc:picChg chg="add del mod">
          <ac:chgData name="Mike Bloys" userId="1248c4d8-7b2b-4b32-b8bd-163ae845f9bb" providerId="ADAL" clId="{E836DEE0-91C8-B849-A9F0-72E8A0E5EA9E}" dt="2021-07-23T15:43:06.398" v="104" actId="21"/>
          <ac:picMkLst>
            <pc:docMk/>
            <pc:sldMk cId="2203308184" sldId="271"/>
            <ac:picMk id="8" creationId="{D6FCEBB6-0B5B-EB46-A579-B9D2737675B5}"/>
          </ac:picMkLst>
        </pc:picChg>
        <pc:picChg chg="add mod">
          <ac:chgData name="Mike Bloys" userId="1248c4d8-7b2b-4b32-b8bd-163ae845f9bb" providerId="ADAL" clId="{E836DEE0-91C8-B849-A9F0-72E8A0E5EA9E}" dt="2021-07-23T15:39:28.278" v="101" actId="207"/>
          <ac:picMkLst>
            <pc:docMk/>
            <pc:sldMk cId="2203308184" sldId="271"/>
            <ac:picMk id="9" creationId="{B01D91DF-C417-FA4E-A1B0-298CB8FFD097}"/>
          </ac:picMkLst>
        </pc:picChg>
        <pc:picChg chg="add mod">
          <ac:chgData name="Mike Bloys" userId="1248c4d8-7b2b-4b32-b8bd-163ae845f9bb" providerId="ADAL" clId="{E836DEE0-91C8-B849-A9F0-72E8A0E5EA9E}" dt="2021-07-23T15:44:09.611" v="110" actId="167"/>
          <ac:picMkLst>
            <pc:docMk/>
            <pc:sldMk cId="2203308184" sldId="271"/>
            <ac:picMk id="10" creationId="{9934ECBE-EF31-C544-B28D-38572BDCDB4F}"/>
          </ac:picMkLst>
        </pc:picChg>
      </pc:sldChg>
      <pc:sldChg chg="addSp delSp modSp mod">
        <pc:chgData name="Mike Bloys" userId="1248c4d8-7b2b-4b32-b8bd-163ae845f9bb" providerId="ADAL" clId="{E836DEE0-91C8-B849-A9F0-72E8A0E5EA9E}" dt="2021-07-23T15:50:09.928" v="130" actId="207"/>
        <pc:sldMkLst>
          <pc:docMk/>
          <pc:sldMk cId="1101683052" sldId="273"/>
        </pc:sldMkLst>
        <pc:spChg chg="mod">
          <ac:chgData name="Mike Bloys" userId="1248c4d8-7b2b-4b32-b8bd-163ae845f9bb" providerId="ADAL" clId="{E836DEE0-91C8-B849-A9F0-72E8A0E5EA9E}" dt="2021-07-23T15:50:09.928" v="130" actId="207"/>
          <ac:spMkLst>
            <pc:docMk/>
            <pc:sldMk cId="1101683052" sldId="273"/>
            <ac:spMk id="4" creationId="{00000000-0000-0000-0000-000000000000}"/>
          </ac:spMkLst>
        </pc:spChg>
        <pc:picChg chg="del">
          <ac:chgData name="Mike Bloys" userId="1248c4d8-7b2b-4b32-b8bd-163ae845f9bb" providerId="ADAL" clId="{E836DEE0-91C8-B849-A9F0-72E8A0E5EA9E}" dt="2021-07-23T15:48:51.976" v="119" actId="478"/>
          <ac:picMkLst>
            <pc:docMk/>
            <pc:sldMk cId="1101683052" sldId="273"/>
            <ac:picMk id="5" creationId="{D2E9450C-4CAF-46ED-8737-E7025C531AA4}"/>
          </ac:picMkLst>
        </pc:picChg>
        <pc:picChg chg="add mod modCrop">
          <ac:chgData name="Mike Bloys" userId="1248c4d8-7b2b-4b32-b8bd-163ae845f9bb" providerId="ADAL" clId="{E836DEE0-91C8-B849-A9F0-72E8A0E5EA9E}" dt="2021-07-23T15:49:58.767" v="129" actId="732"/>
          <ac:picMkLst>
            <pc:docMk/>
            <pc:sldMk cId="1101683052" sldId="273"/>
            <ac:picMk id="6" creationId="{531588F1-FE16-4A43-A101-3AC7A1353255}"/>
          </ac:picMkLst>
        </pc:picChg>
        <pc:picChg chg="del">
          <ac:chgData name="Mike Bloys" userId="1248c4d8-7b2b-4b32-b8bd-163ae845f9bb" providerId="ADAL" clId="{E836DEE0-91C8-B849-A9F0-72E8A0E5EA9E}" dt="2021-07-23T15:48:59.282" v="120" actId="478"/>
          <ac:picMkLst>
            <pc:docMk/>
            <pc:sldMk cId="1101683052" sldId="273"/>
            <ac:picMk id="7" creationId="{8B1EB998-DDB2-459F-AF28-5095E832AEC2}"/>
          </ac:picMkLst>
        </pc:picChg>
      </pc:sldChg>
      <pc:sldChg chg="addSp delSp modSp mod modClrScheme delCm chgLayout">
        <pc:chgData name="Mike Bloys" userId="1248c4d8-7b2b-4b32-b8bd-163ae845f9bb" providerId="ADAL" clId="{E836DEE0-91C8-B849-A9F0-72E8A0E5EA9E}" dt="2021-07-23T15:17:07.744" v="76"/>
        <pc:sldMkLst>
          <pc:docMk/>
          <pc:sldMk cId="4080298053" sldId="279"/>
        </pc:sldMkLst>
        <pc:spChg chg="mod ord">
          <ac:chgData name="Mike Bloys" userId="1248c4d8-7b2b-4b32-b8bd-163ae845f9bb" providerId="ADAL" clId="{E836DEE0-91C8-B849-A9F0-72E8A0E5EA9E}" dt="2021-07-23T15:16:53.103" v="75" actId="700"/>
          <ac:spMkLst>
            <pc:docMk/>
            <pc:sldMk cId="4080298053" sldId="279"/>
            <ac:spMk id="2" creationId="{F8652E53-D2B4-495D-AE1D-D959BFBED59B}"/>
          </ac:spMkLst>
        </pc:spChg>
        <pc:spChg chg="mod ord">
          <ac:chgData name="Mike Bloys" userId="1248c4d8-7b2b-4b32-b8bd-163ae845f9bb" providerId="ADAL" clId="{E836DEE0-91C8-B849-A9F0-72E8A0E5EA9E}" dt="2021-07-23T15:16:53.103" v="75" actId="700"/>
          <ac:spMkLst>
            <pc:docMk/>
            <pc:sldMk cId="4080298053" sldId="279"/>
            <ac:spMk id="3" creationId="{31DF558F-1D46-44E3-BBC3-B8211BF8A8D5}"/>
          </ac:spMkLst>
        </pc:spChg>
        <pc:picChg chg="del">
          <ac:chgData name="Mike Bloys" userId="1248c4d8-7b2b-4b32-b8bd-163ae845f9bb" providerId="ADAL" clId="{E836DEE0-91C8-B849-A9F0-72E8A0E5EA9E}" dt="2021-07-23T15:14:20.327" v="67" actId="478"/>
          <ac:picMkLst>
            <pc:docMk/>
            <pc:sldMk cId="4080298053" sldId="279"/>
            <ac:picMk id="6" creationId="{471C59CA-D96A-4709-93E7-9B0A5923A1F3}"/>
          </ac:picMkLst>
        </pc:picChg>
        <pc:picChg chg="add mod">
          <ac:chgData name="Mike Bloys" userId="1248c4d8-7b2b-4b32-b8bd-163ae845f9bb" providerId="ADAL" clId="{E836DEE0-91C8-B849-A9F0-72E8A0E5EA9E}" dt="2021-07-23T15:17:07.744" v="76"/>
          <ac:picMkLst>
            <pc:docMk/>
            <pc:sldMk cId="4080298053" sldId="279"/>
            <ac:picMk id="7" creationId="{2646CADE-E1A0-664F-ACDC-DAADFB2367D1}"/>
          </ac:picMkLst>
        </pc:picChg>
        <pc:picChg chg="mod">
          <ac:chgData name="Mike Bloys" userId="1248c4d8-7b2b-4b32-b8bd-163ae845f9bb" providerId="ADAL" clId="{E836DEE0-91C8-B849-A9F0-72E8A0E5EA9E}" dt="2021-07-23T15:15:35.074" v="74" actId="18331"/>
          <ac:picMkLst>
            <pc:docMk/>
            <pc:sldMk cId="4080298053" sldId="279"/>
            <ac:picMk id="1026" creationId="{BFB8B0BC-398A-4160-A6DE-AA3E4E83EE85}"/>
          </ac:picMkLst>
        </pc:picChg>
      </pc:sldChg>
      <pc:sldChg chg="addSp delSp modSp mod">
        <pc:chgData name="Mike Bloys" userId="1248c4d8-7b2b-4b32-b8bd-163ae845f9bb" providerId="ADAL" clId="{E836DEE0-91C8-B849-A9F0-72E8A0E5EA9E}" dt="2021-07-23T15:21:39.695" v="87" actId="18131"/>
        <pc:sldMkLst>
          <pc:docMk/>
          <pc:sldMk cId="3752922158" sldId="282"/>
        </pc:sldMkLst>
        <pc:picChg chg="add mod">
          <ac:chgData name="Mike Bloys" userId="1248c4d8-7b2b-4b32-b8bd-163ae845f9bb" providerId="ADAL" clId="{E836DEE0-91C8-B849-A9F0-72E8A0E5EA9E}" dt="2021-07-23T15:21:12.611" v="85" actId="207"/>
          <ac:picMkLst>
            <pc:docMk/>
            <pc:sldMk cId="3752922158" sldId="282"/>
            <ac:picMk id="6" creationId="{4D44893D-29DE-B940-B4C9-B81FFC186D84}"/>
          </ac:picMkLst>
        </pc:picChg>
        <pc:picChg chg="mod modCrop">
          <ac:chgData name="Mike Bloys" userId="1248c4d8-7b2b-4b32-b8bd-163ae845f9bb" providerId="ADAL" clId="{E836DEE0-91C8-B849-A9F0-72E8A0E5EA9E}" dt="2021-07-23T15:21:39.695" v="87" actId="18131"/>
          <ac:picMkLst>
            <pc:docMk/>
            <pc:sldMk cId="3752922158" sldId="282"/>
            <ac:picMk id="8" creationId="{E01B3955-177D-47B3-9B3A-48745BB71F68}"/>
          </ac:picMkLst>
        </pc:picChg>
        <pc:picChg chg="del">
          <ac:chgData name="Mike Bloys" userId="1248c4d8-7b2b-4b32-b8bd-163ae845f9bb" providerId="ADAL" clId="{E836DEE0-91C8-B849-A9F0-72E8A0E5EA9E}" dt="2021-07-23T15:21:05.858" v="83" actId="478"/>
          <ac:picMkLst>
            <pc:docMk/>
            <pc:sldMk cId="3752922158" sldId="282"/>
            <ac:picMk id="23" creationId="{9C5AB15C-1B10-4C6D-8B9B-045A55BB9D36}"/>
          </ac:picMkLst>
        </pc:picChg>
      </pc:sldChg>
      <pc:sldMasterChg chg="delSldLayout modSldLayout sldLayoutOrd">
        <pc:chgData name="Mike Bloys" userId="1248c4d8-7b2b-4b32-b8bd-163ae845f9bb" providerId="ADAL" clId="{E836DEE0-91C8-B849-A9F0-72E8A0E5EA9E}" dt="2021-07-23T15:43:36.480" v="107" actId="21"/>
        <pc:sldMasterMkLst>
          <pc:docMk/>
          <pc:sldMasterMk cId="3316734550" sldId="2147483648"/>
        </pc:sldMasterMkLst>
        <pc:sldLayoutChg chg="delSp modSp mod">
          <pc:chgData name="Mike Bloys" userId="1248c4d8-7b2b-4b32-b8bd-163ae845f9bb" providerId="ADAL" clId="{E836DEE0-91C8-B849-A9F0-72E8A0E5EA9E}" dt="2021-07-23T15:06:27.681" v="66" actId="18331"/>
          <pc:sldLayoutMkLst>
            <pc:docMk/>
            <pc:sldMasterMk cId="3316734550" sldId="2147483648"/>
            <pc:sldLayoutMk cId="3886385901" sldId="2147483649"/>
          </pc:sldLayoutMkLst>
          <pc:grpChg chg="del">
            <ac:chgData name="Mike Bloys" userId="1248c4d8-7b2b-4b32-b8bd-163ae845f9bb" providerId="ADAL" clId="{E836DEE0-91C8-B849-A9F0-72E8A0E5EA9E}" dt="2021-07-23T14:42:04.014" v="0" actId="478"/>
            <ac:grpSpMkLst>
              <pc:docMk/>
              <pc:sldMasterMk cId="3316734550" sldId="2147483648"/>
              <pc:sldLayoutMk cId="3886385901" sldId="2147483649"/>
              <ac:grpSpMk id="4" creationId="{CCC69524-E5FC-4472-A654-6A2B67923092}"/>
            </ac:grpSpMkLst>
          </pc:grpChg>
          <pc:picChg chg="mod">
            <ac:chgData name="Mike Bloys" userId="1248c4d8-7b2b-4b32-b8bd-163ae845f9bb" providerId="ADAL" clId="{E836DEE0-91C8-B849-A9F0-72E8A0E5EA9E}" dt="2021-07-23T15:06:27.681" v="66" actId="18331"/>
            <ac:picMkLst>
              <pc:docMk/>
              <pc:sldMasterMk cId="3316734550" sldId="2147483648"/>
              <pc:sldLayoutMk cId="3886385901" sldId="2147483649"/>
              <ac:picMk id="3" creationId="{90D79972-1D78-4B93-86F2-49F1846CCBA9}"/>
            </ac:picMkLst>
          </pc:picChg>
        </pc:sldLayoutChg>
        <pc:sldLayoutChg chg="addSp delSp modSp mod">
          <pc:chgData name="Mike Bloys" userId="1248c4d8-7b2b-4b32-b8bd-163ae845f9bb" providerId="ADAL" clId="{E836DEE0-91C8-B849-A9F0-72E8A0E5EA9E}" dt="2021-07-23T14:56:21.265" v="24"/>
          <pc:sldLayoutMkLst>
            <pc:docMk/>
            <pc:sldMasterMk cId="3316734550" sldId="2147483648"/>
            <pc:sldLayoutMk cId="2849720375" sldId="2147483652"/>
          </pc:sldLayoutMkLst>
          <pc:spChg chg="mod">
            <ac:chgData name="Mike Bloys" userId="1248c4d8-7b2b-4b32-b8bd-163ae845f9bb" providerId="ADAL" clId="{E836DEE0-91C8-B849-A9F0-72E8A0E5EA9E}" dt="2021-07-23T14:55:30.717" v="21"/>
            <ac:spMkLst>
              <pc:docMk/>
              <pc:sldMasterMk cId="3316734550" sldId="2147483648"/>
              <pc:sldLayoutMk cId="2849720375" sldId="2147483652"/>
              <ac:spMk id="8" creationId="{00000000-0000-0000-0000-000000000000}"/>
            </ac:spMkLst>
          </pc:spChg>
          <pc:spChg chg="del">
            <ac:chgData name="Mike Bloys" userId="1248c4d8-7b2b-4b32-b8bd-163ae845f9bb" providerId="ADAL" clId="{E836DEE0-91C8-B849-A9F0-72E8A0E5EA9E}" dt="2021-07-23T14:56:17.361" v="23" actId="478"/>
            <ac:spMkLst>
              <pc:docMk/>
              <pc:sldMasterMk cId="3316734550" sldId="2147483648"/>
              <pc:sldLayoutMk cId="2849720375" sldId="2147483652"/>
              <ac:spMk id="11" creationId="{DE792332-0D8B-4D0F-BACD-CEA10A552FED}"/>
            </ac:spMkLst>
          </pc:spChg>
          <pc:spChg chg="add mod">
            <ac:chgData name="Mike Bloys" userId="1248c4d8-7b2b-4b32-b8bd-163ae845f9bb" providerId="ADAL" clId="{E836DEE0-91C8-B849-A9F0-72E8A0E5EA9E}" dt="2021-07-23T14:56:21.265" v="24"/>
            <ac:spMkLst>
              <pc:docMk/>
              <pc:sldMasterMk cId="3316734550" sldId="2147483648"/>
              <pc:sldLayoutMk cId="2849720375" sldId="2147483652"/>
              <ac:spMk id="13" creationId="{6FD27F5F-ACCE-A346-B4FD-EA8F166E262C}"/>
            </ac:spMkLst>
          </pc:spChg>
          <pc:picChg chg="add mod">
            <ac:chgData name="Mike Bloys" userId="1248c4d8-7b2b-4b32-b8bd-163ae845f9bb" providerId="ADAL" clId="{E836DEE0-91C8-B849-A9F0-72E8A0E5EA9E}" dt="2021-07-23T14:56:21.265" v="24"/>
            <ac:picMkLst>
              <pc:docMk/>
              <pc:sldMasterMk cId="3316734550" sldId="2147483648"/>
              <pc:sldLayoutMk cId="2849720375" sldId="2147483652"/>
              <ac:picMk id="9" creationId="{E9BF3163-B619-6A47-BDEB-186C220AEE89}"/>
            </ac:picMkLst>
          </pc:picChg>
          <pc:picChg chg="del">
            <ac:chgData name="Mike Bloys" userId="1248c4d8-7b2b-4b32-b8bd-163ae845f9bb" providerId="ADAL" clId="{E836DEE0-91C8-B849-A9F0-72E8A0E5EA9E}" dt="2021-07-23T14:56:17.361" v="23" actId="478"/>
            <ac:picMkLst>
              <pc:docMk/>
              <pc:sldMasterMk cId="3316734550" sldId="2147483648"/>
              <pc:sldLayoutMk cId="2849720375" sldId="2147483652"/>
              <ac:picMk id="10" creationId="{2FBC2F8D-3F89-4D26-8C4E-31AC687CB25D}"/>
            </ac:picMkLst>
          </pc:picChg>
          <pc:picChg chg="add mod">
            <ac:chgData name="Mike Bloys" userId="1248c4d8-7b2b-4b32-b8bd-163ae845f9bb" providerId="ADAL" clId="{E836DEE0-91C8-B849-A9F0-72E8A0E5EA9E}" dt="2021-07-23T14:56:21.265" v="24"/>
            <ac:picMkLst>
              <pc:docMk/>
              <pc:sldMasterMk cId="3316734550" sldId="2147483648"/>
              <pc:sldLayoutMk cId="2849720375" sldId="2147483652"/>
              <ac:picMk id="12" creationId="{BD5F0E63-5239-6047-97DA-E8C99BB50831}"/>
            </ac:picMkLst>
          </pc:picChg>
          <pc:picChg chg="del">
            <ac:chgData name="Mike Bloys" userId="1248c4d8-7b2b-4b32-b8bd-163ae845f9bb" providerId="ADAL" clId="{E836DEE0-91C8-B849-A9F0-72E8A0E5EA9E}" dt="2021-07-23T14:56:17.361" v="23"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E836DEE0-91C8-B849-A9F0-72E8A0E5EA9E}" dt="2021-07-23T14:55:47.705" v="22"/>
          <pc:sldLayoutMkLst>
            <pc:docMk/>
            <pc:sldMasterMk cId="3316734550" sldId="2147483648"/>
            <pc:sldLayoutMk cId="4180777422" sldId="2147483653"/>
          </pc:sldLayoutMkLst>
          <pc:spChg chg="mod">
            <ac:chgData name="Mike Bloys" userId="1248c4d8-7b2b-4b32-b8bd-163ae845f9bb" providerId="ADAL" clId="{E836DEE0-91C8-B849-A9F0-72E8A0E5EA9E}" dt="2021-07-23T14:53:14.675" v="11" actId="20577"/>
            <ac:spMkLst>
              <pc:docMk/>
              <pc:sldMasterMk cId="3316734550" sldId="2147483648"/>
              <pc:sldLayoutMk cId="4180777422" sldId="2147483653"/>
              <ac:spMk id="9" creationId="{80AF52B0-71FF-4CA8-B347-B2975381DBCD}"/>
            </ac:spMkLst>
          </pc:spChg>
          <pc:spChg chg="mod">
            <ac:chgData name="Mike Bloys" userId="1248c4d8-7b2b-4b32-b8bd-163ae845f9bb" providerId="ADAL" clId="{E836DEE0-91C8-B849-A9F0-72E8A0E5EA9E}" dt="2021-07-23T14:55:47.705" v="22"/>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E836DEE0-91C8-B849-A9F0-72E8A0E5EA9E}" dt="2021-07-23T14:54:23.286" v="16" actId="167"/>
            <ac:picMkLst>
              <pc:docMk/>
              <pc:sldMasterMk cId="3316734550" sldId="2147483648"/>
              <pc:sldLayoutMk cId="4180777422" sldId="2147483653"/>
              <ac:picMk id="7" creationId="{261806FA-7C3E-8543-AE82-B25DDA01F025}"/>
            </ac:picMkLst>
          </pc:picChg>
          <pc:picChg chg="del mod">
            <ac:chgData name="Mike Bloys" userId="1248c4d8-7b2b-4b32-b8bd-163ae845f9bb" providerId="ADAL" clId="{E836DEE0-91C8-B849-A9F0-72E8A0E5EA9E}" dt="2021-07-23T14:53:18.310" v="13" actId="478"/>
            <ac:picMkLst>
              <pc:docMk/>
              <pc:sldMasterMk cId="3316734550" sldId="2147483648"/>
              <pc:sldLayoutMk cId="4180777422" sldId="2147483653"/>
              <ac:picMk id="8" creationId="{2CDD1C7C-4D26-4764-BA4A-DFC95FD25F15}"/>
            </ac:picMkLst>
          </pc:picChg>
          <pc:picChg chg="add mod">
            <ac:chgData name="Mike Bloys" userId="1248c4d8-7b2b-4b32-b8bd-163ae845f9bb" providerId="ADAL" clId="{E836DEE0-91C8-B849-A9F0-72E8A0E5EA9E}" dt="2021-07-23T14:54:23.286" v="16" actId="167"/>
            <ac:picMkLst>
              <pc:docMk/>
              <pc:sldMasterMk cId="3316734550" sldId="2147483648"/>
              <pc:sldLayoutMk cId="4180777422" sldId="2147483653"/>
              <ac:picMk id="10" creationId="{2009F003-D16B-D842-A3AD-5C3DB0D54A5D}"/>
            </ac:picMkLst>
          </pc:picChg>
          <pc:picChg chg="del">
            <ac:chgData name="Mike Bloys" userId="1248c4d8-7b2b-4b32-b8bd-163ae845f9bb" providerId="ADAL" clId="{E836DEE0-91C8-B849-A9F0-72E8A0E5EA9E}" dt="2021-07-23T14:53:20.920" v="1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E836DEE0-91C8-B849-A9F0-72E8A0E5EA9E}" dt="2021-07-23T14:57:43.104" v="29" actId="2696"/>
          <pc:sldLayoutMkLst>
            <pc:docMk/>
            <pc:sldMasterMk cId="3316734550" sldId="2147483648"/>
            <pc:sldLayoutMk cId="2400860605" sldId="2147483655"/>
          </pc:sldLayoutMkLst>
        </pc:sldLayoutChg>
        <pc:sldLayoutChg chg="addSp delSp modSp mod">
          <pc:chgData name="Mike Bloys" userId="1248c4d8-7b2b-4b32-b8bd-163ae845f9bb" providerId="ADAL" clId="{E836DEE0-91C8-B849-A9F0-72E8A0E5EA9E}" dt="2021-07-23T15:43:36.480" v="107" actId="21"/>
          <pc:sldLayoutMkLst>
            <pc:docMk/>
            <pc:sldMasterMk cId="3316734550" sldId="2147483648"/>
            <pc:sldLayoutMk cId="3315833090" sldId="2147483656"/>
          </pc:sldLayoutMkLst>
          <pc:spChg chg="del">
            <ac:chgData name="Mike Bloys" userId="1248c4d8-7b2b-4b32-b8bd-163ae845f9bb" providerId="ADAL" clId="{E836DEE0-91C8-B849-A9F0-72E8A0E5EA9E}" dt="2021-07-23T14:57:50.281" v="30" actId="478"/>
            <ac:spMkLst>
              <pc:docMk/>
              <pc:sldMasterMk cId="3316734550" sldId="2147483648"/>
              <pc:sldLayoutMk cId="3315833090" sldId="2147483656"/>
              <ac:spMk id="8" creationId="{8F2116D1-E549-48F3-ACCB-3279561FA168}"/>
            </ac:spMkLst>
          </pc:spChg>
          <pc:spChg chg="add mod">
            <ac:chgData name="Mike Bloys" userId="1248c4d8-7b2b-4b32-b8bd-163ae845f9bb" providerId="ADAL" clId="{E836DEE0-91C8-B849-A9F0-72E8A0E5EA9E}" dt="2021-07-23T14:57:51.480" v="31"/>
            <ac:spMkLst>
              <pc:docMk/>
              <pc:sldMasterMk cId="3316734550" sldId="2147483648"/>
              <pc:sldLayoutMk cId="3315833090" sldId="2147483656"/>
              <ac:spMk id="10" creationId="{D7C50F87-CCB0-9142-887C-887EA858C574}"/>
            </ac:spMkLst>
          </pc:spChg>
          <pc:spChg chg="mod">
            <ac:chgData name="Mike Bloys" userId="1248c4d8-7b2b-4b32-b8bd-163ae845f9bb" providerId="ADAL" clId="{E836DEE0-91C8-B849-A9F0-72E8A0E5EA9E}" dt="2021-07-23T14:59:54.533" v="43" actId="948"/>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E836DEE0-91C8-B849-A9F0-72E8A0E5EA9E}" dt="2021-07-23T14:57:51.480" v="31"/>
            <ac:picMkLst>
              <pc:docMk/>
              <pc:sldMasterMk cId="3316734550" sldId="2147483648"/>
              <pc:sldLayoutMk cId="3315833090" sldId="2147483656"/>
              <ac:picMk id="6" creationId="{3E732CD1-CBF6-6049-8EEB-8C4CDE51B8E8}"/>
            </ac:picMkLst>
          </pc:picChg>
          <pc:picChg chg="del">
            <ac:chgData name="Mike Bloys" userId="1248c4d8-7b2b-4b32-b8bd-163ae845f9bb" providerId="ADAL" clId="{E836DEE0-91C8-B849-A9F0-72E8A0E5EA9E}" dt="2021-07-23T14:57:50.281" v="30" actId="478"/>
            <ac:picMkLst>
              <pc:docMk/>
              <pc:sldMasterMk cId="3316734550" sldId="2147483648"/>
              <pc:sldLayoutMk cId="3315833090" sldId="2147483656"/>
              <ac:picMk id="7" creationId="{FC7DA4C8-9C3D-4123-AEFC-9CE207D135A5}"/>
            </ac:picMkLst>
          </pc:picChg>
          <pc:picChg chg="add del mod">
            <ac:chgData name="Mike Bloys" userId="1248c4d8-7b2b-4b32-b8bd-163ae845f9bb" providerId="ADAL" clId="{E836DEE0-91C8-B849-A9F0-72E8A0E5EA9E}" dt="2021-07-23T14:58:02.068" v="32" actId="478"/>
            <ac:picMkLst>
              <pc:docMk/>
              <pc:sldMasterMk cId="3316734550" sldId="2147483648"/>
              <pc:sldLayoutMk cId="3315833090" sldId="2147483656"/>
              <ac:picMk id="9" creationId="{2CA00588-D9FB-F149-B330-77F2C653E9D6}"/>
            </ac:picMkLst>
          </pc:picChg>
          <pc:picChg chg="add del mod modCrop">
            <ac:chgData name="Mike Bloys" userId="1248c4d8-7b2b-4b32-b8bd-163ae845f9bb" providerId="ADAL" clId="{E836DEE0-91C8-B849-A9F0-72E8A0E5EA9E}" dt="2021-07-23T15:43:36.480" v="107" actId="21"/>
            <ac:picMkLst>
              <pc:docMk/>
              <pc:sldMasterMk cId="3316734550" sldId="2147483648"/>
              <pc:sldLayoutMk cId="3315833090" sldId="2147483656"/>
              <ac:picMk id="11" creationId="{5B2DCC30-0646-DE46-B5A6-80F2D29E79CF}"/>
            </ac:picMkLst>
          </pc:picChg>
        </pc:sldLayoutChg>
        <pc:sldLayoutChg chg="addSp delSp modSp mod setBg">
          <pc:chgData name="Mike Bloys" userId="1248c4d8-7b2b-4b32-b8bd-163ae845f9bb" providerId="ADAL" clId="{E836DEE0-91C8-B849-A9F0-72E8A0E5EA9E}" dt="2021-07-23T15:02:04.849" v="45"/>
          <pc:sldLayoutMkLst>
            <pc:docMk/>
            <pc:sldMasterMk cId="3316734550" sldId="2147483648"/>
            <pc:sldLayoutMk cId="393927180" sldId="2147483664"/>
          </pc:sldLayoutMkLst>
          <pc:spChg chg="add del mod">
            <ac:chgData name="Mike Bloys" userId="1248c4d8-7b2b-4b32-b8bd-163ae845f9bb" providerId="ADAL" clId="{E836DEE0-91C8-B849-A9F0-72E8A0E5EA9E}" dt="2021-07-23T14:51:41.122" v="7" actId="767"/>
            <ac:spMkLst>
              <pc:docMk/>
              <pc:sldMasterMk cId="3316734550" sldId="2147483648"/>
              <pc:sldLayoutMk cId="393927180" sldId="2147483664"/>
              <ac:spMk id="2" creationId="{64478611-920C-1E41-9786-8D1AB846230E}"/>
            </ac:spMkLst>
          </pc:spChg>
          <pc:cxnChg chg="mod">
            <ac:chgData name="Mike Bloys" userId="1248c4d8-7b2b-4b32-b8bd-163ae845f9bb" providerId="ADAL" clId="{E836DEE0-91C8-B849-A9F0-72E8A0E5EA9E}" dt="2021-07-23T15:00:23.606" v="44"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E836DEE0-91C8-B849-A9F0-72E8A0E5EA9E}" dt="2021-07-23T14:58:40.753" v="36" actId="6549"/>
          <pc:sldLayoutMkLst>
            <pc:docMk/>
            <pc:sldMasterMk cId="3316734550" sldId="2147483648"/>
            <pc:sldLayoutMk cId="78951202" sldId="2147483665"/>
          </pc:sldLayoutMkLst>
          <pc:spChg chg="mod">
            <ac:chgData name="Mike Bloys" userId="1248c4d8-7b2b-4b32-b8bd-163ae845f9bb" providerId="ADAL" clId="{E836DEE0-91C8-B849-A9F0-72E8A0E5EA9E}" dt="2021-07-23T14:58:40.753" v="36" actId="6549"/>
            <ac:spMkLst>
              <pc:docMk/>
              <pc:sldMasterMk cId="3316734550" sldId="2147483648"/>
              <pc:sldLayoutMk cId="78951202" sldId="2147483665"/>
              <ac:spMk id="8" creationId="{00000000-0000-0000-0000-000000000000}"/>
            </ac:spMkLst>
          </pc:spChg>
          <pc:spChg chg="del">
            <ac:chgData name="Mike Bloys" userId="1248c4d8-7b2b-4b32-b8bd-163ae845f9bb" providerId="ADAL" clId="{E836DEE0-91C8-B849-A9F0-72E8A0E5EA9E}" dt="2021-07-23T14:58:27.464" v="33" actId="478"/>
            <ac:spMkLst>
              <pc:docMk/>
              <pc:sldMasterMk cId="3316734550" sldId="2147483648"/>
              <pc:sldLayoutMk cId="78951202" sldId="2147483665"/>
              <ac:spMk id="9" creationId="{40C0086F-3412-4B9E-93F6-E64240E79B2B}"/>
            </ac:spMkLst>
          </pc:spChg>
          <pc:spChg chg="add mod">
            <ac:chgData name="Mike Bloys" userId="1248c4d8-7b2b-4b32-b8bd-163ae845f9bb" providerId="ADAL" clId="{E836DEE0-91C8-B849-A9F0-72E8A0E5EA9E}" dt="2021-07-23T14:58:31.972" v="34"/>
            <ac:spMkLst>
              <pc:docMk/>
              <pc:sldMasterMk cId="3316734550" sldId="2147483648"/>
              <pc:sldLayoutMk cId="78951202" sldId="2147483665"/>
              <ac:spMk id="11" creationId="{52EACD26-0AE9-A141-9478-5719E13BE996}"/>
            </ac:spMkLst>
          </pc:spChg>
          <pc:picChg chg="del">
            <ac:chgData name="Mike Bloys" userId="1248c4d8-7b2b-4b32-b8bd-163ae845f9bb" providerId="ADAL" clId="{E836DEE0-91C8-B849-A9F0-72E8A0E5EA9E}" dt="2021-07-23T14:58:27.464" v="33" actId="478"/>
            <ac:picMkLst>
              <pc:docMk/>
              <pc:sldMasterMk cId="3316734550" sldId="2147483648"/>
              <pc:sldLayoutMk cId="78951202" sldId="2147483665"/>
              <ac:picMk id="6" creationId="{5EE2D977-6F16-4376-BD59-07DBBB7F4A8F}"/>
            </ac:picMkLst>
          </pc:picChg>
          <pc:picChg chg="add mod">
            <ac:chgData name="Mike Bloys" userId="1248c4d8-7b2b-4b32-b8bd-163ae845f9bb" providerId="ADAL" clId="{E836DEE0-91C8-B849-A9F0-72E8A0E5EA9E}" dt="2021-07-23T14:58:31.972" v="34"/>
            <ac:picMkLst>
              <pc:docMk/>
              <pc:sldMasterMk cId="3316734550" sldId="2147483648"/>
              <pc:sldLayoutMk cId="78951202" sldId="2147483665"/>
              <ac:picMk id="7" creationId="{47145268-D342-934C-907C-54316D5AA81A}"/>
            </ac:picMkLst>
          </pc:picChg>
          <pc:picChg chg="add mod">
            <ac:chgData name="Mike Bloys" userId="1248c4d8-7b2b-4b32-b8bd-163ae845f9bb" providerId="ADAL" clId="{E836DEE0-91C8-B849-A9F0-72E8A0E5EA9E}" dt="2021-07-23T14:58:31.972" v="34"/>
            <ac:picMkLst>
              <pc:docMk/>
              <pc:sldMasterMk cId="3316734550" sldId="2147483648"/>
              <pc:sldLayoutMk cId="78951202" sldId="2147483665"/>
              <ac:picMk id="10" creationId="{25159C0E-4C8B-794B-BE97-CB316716D170}"/>
            </ac:picMkLst>
          </pc:picChg>
          <pc:picChg chg="del">
            <ac:chgData name="Mike Bloys" userId="1248c4d8-7b2b-4b32-b8bd-163ae845f9bb" providerId="ADAL" clId="{E836DEE0-91C8-B849-A9F0-72E8A0E5EA9E}" dt="2021-07-23T14:58:27.464" v="33" actId="478"/>
            <ac:picMkLst>
              <pc:docMk/>
              <pc:sldMasterMk cId="3316734550" sldId="2147483648"/>
              <pc:sldLayoutMk cId="78951202" sldId="2147483665"/>
              <ac:picMk id="29" creationId="{00000000-0000-0000-0000-000000000000}"/>
            </ac:picMkLst>
          </pc:picChg>
        </pc:sldLayoutChg>
        <pc:sldLayoutChg chg="addSp delSp modSp mod setBg">
          <pc:chgData name="Mike Bloys" userId="1248c4d8-7b2b-4b32-b8bd-163ae845f9bb" providerId="ADAL" clId="{E836DEE0-91C8-B849-A9F0-72E8A0E5EA9E}" dt="2021-07-23T15:05:38.831" v="65" actId="478"/>
          <pc:sldLayoutMkLst>
            <pc:docMk/>
            <pc:sldMasterMk cId="3316734550" sldId="2147483648"/>
            <pc:sldLayoutMk cId="1504358022" sldId="2147483666"/>
          </pc:sldLayoutMkLst>
          <pc:spChg chg="add mod">
            <ac:chgData name="Mike Bloys" userId="1248c4d8-7b2b-4b32-b8bd-163ae845f9bb" providerId="ADAL" clId="{E836DEE0-91C8-B849-A9F0-72E8A0E5EA9E}" dt="2021-07-23T15:02:44.533" v="51" actId="207"/>
            <ac:spMkLst>
              <pc:docMk/>
              <pc:sldMasterMk cId="3316734550" sldId="2147483648"/>
              <pc:sldLayoutMk cId="1504358022" sldId="2147483666"/>
              <ac:spMk id="6" creationId="{1C74A5BF-9C05-F945-A711-13841CF3EDC7}"/>
            </ac:spMkLst>
          </pc:spChg>
          <pc:spChg chg="add del mod">
            <ac:chgData name="Mike Bloys" userId="1248c4d8-7b2b-4b32-b8bd-163ae845f9bb" providerId="ADAL" clId="{E836DEE0-91C8-B849-A9F0-72E8A0E5EA9E}" dt="2021-07-23T15:05:38.831" v="65" actId="478"/>
            <ac:spMkLst>
              <pc:docMk/>
              <pc:sldMasterMk cId="3316734550" sldId="2147483648"/>
              <pc:sldLayoutMk cId="1504358022" sldId="2147483666"/>
              <ac:spMk id="7" creationId="{1BD5C45D-5731-E24A-BC94-61E00F05AC27}"/>
            </ac:spMkLst>
          </pc:spChg>
          <pc:spChg chg="del">
            <ac:chgData name="Mike Bloys" userId="1248c4d8-7b2b-4b32-b8bd-163ae845f9bb" providerId="ADAL" clId="{E836DEE0-91C8-B849-A9F0-72E8A0E5EA9E}" dt="2021-07-23T15:02:33.438" v="49" actId="478"/>
            <ac:spMkLst>
              <pc:docMk/>
              <pc:sldMasterMk cId="3316734550" sldId="2147483648"/>
              <pc:sldLayoutMk cId="1504358022" sldId="2147483666"/>
              <ac:spMk id="10" creationId="{00000000-0000-0000-0000-000000000000}"/>
            </ac:spMkLst>
          </pc:spChg>
          <pc:cxnChg chg="mod">
            <ac:chgData name="Mike Bloys" userId="1248c4d8-7b2b-4b32-b8bd-163ae845f9bb" providerId="ADAL" clId="{E836DEE0-91C8-B849-A9F0-72E8A0E5EA9E}" dt="2021-07-23T15:05:37.111" v="64" actId="14100"/>
            <ac:cxnSpMkLst>
              <pc:docMk/>
              <pc:sldMasterMk cId="3316734550" sldId="2147483648"/>
              <pc:sldLayoutMk cId="1504358022" sldId="2147483666"/>
              <ac:cxnSpMk id="8" creationId="{00000000-0000-0000-0000-000000000000}"/>
            </ac:cxnSpMkLst>
          </pc:cxnChg>
        </pc:sldLayoutChg>
        <pc:sldLayoutChg chg="addSp delSp modSp mod">
          <pc:chgData name="Mike Bloys" userId="1248c4d8-7b2b-4b32-b8bd-163ae845f9bb" providerId="ADAL" clId="{E836DEE0-91C8-B849-A9F0-72E8A0E5EA9E}" dt="2021-07-23T14:59:20.236" v="39" actId="207"/>
          <pc:sldLayoutMkLst>
            <pc:docMk/>
            <pc:sldMasterMk cId="3316734550" sldId="2147483648"/>
            <pc:sldLayoutMk cId="2777079279" sldId="2147483667"/>
          </pc:sldLayoutMkLst>
          <pc:spChg chg="mod">
            <ac:chgData name="Mike Bloys" userId="1248c4d8-7b2b-4b32-b8bd-163ae845f9bb" providerId="ADAL" clId="{E836DEE0-91C8-B849-A9F0-72E8A0E5EA9E}" dt="2021-07-23T14:59:20.236" v="39" actId="207"/>
            <ac:spMkLst>
              <pc:docMk/>
              <pc:sldMasterMk cId="3316734550" sldId="2147483648"/>
              <pc:sldLayoutMk cId="2777079279" sldId="2147483667"/>
              <ac:spMk id="8" creationId="{00000000-0000-0000-0000-000000000000}"/>
            </ac:spMkLst>
          </pc:spChg>
          <pc:spChg chg="del">
            <ac:chgData name="Mike Bloys" userId="1248c4d8-7b2b-4b32-b8bd-163ae845f9bb" providerId="ADAL" clId="{E836DEE0-91C8-B849-A9F0-72E8A0E5EA9E}" dt="2021-07-23T14:56:35.041" v="25" actId="478"/>
            <ac:spMkLst>
              <pc:docMk/>
              <pc:sldMasterMk cId="3316734550" sldId="2147483648"/>
              <pc:sldLayoutMk cId="2777079279" sldId="2147483667"/>
              <ac:spMk id="11" creationId="{DE792332-0D8B-4D0F-BACD-CEA10A552FED}"/>
            </ac:spMkLst>
          </pc:spChg>
          <pc:spChg chg="add mod">
            <ac:chgData name="Mike Bloys" userId="1248c4d8-7b2b-4b32-b8bd-163ae845f9bb" providerId="ADAL" clId="{E836DEE0-91C8-B849-A9F0-72E8A0E5EA9E}" dt="2021-07-23T14:56:38.830" v="26"/>
            <ac:spMkLst>
              <pc:docMk/>
              <pc:sldMasterMk cId="3316734550" sldId="2147483648"/>
              <pc:sldLayoutMk cId="2777079279" sldId="2147483667"/>
              <ac:spMk id="14" creationId="{652867DA-6DDC-0047-B05F-030D571EC948}"/>
            </ac:spMkLst>
          </pc:spChg>
          <pc:picChg chg="del">
            <ac:chgData name="Mike Bloys" userId="1248c4d8-7b2b-4b32-b8bd-163ae845f9bb" providerId="ADAL" clId="{E836DEE0-91C8-B849-A9F0-72E8A0E5EA9E}" dt="2021-07-23T14:56:35.041" v="25" actId="478"/>
            <ac:picMkLst>
              <pc:docMk/>
              <pc:sldMasterMk cId="3316734550" sldId="2147483648"/>
              <pc:sldLayoutMk cId="2777079279" sldId="2147483667"/>
              <ac:picMk id="10" creationId="{2FBC2F8D-3F89-4D26-8C4E-31AC687CB25D}"/>
            </ac:picMkLst>
          </pc:picChg>
          <pc:picChg chg="add mod">
            <ac:chgData name="Mike Bloys" userId="1248c4d8-7b2b-4b32-b8bd-163ae845f9bb" providerId="ADAL" clId="{E836DEE0-91C8-B849-A9F0-72E8A0E5EA9E}" dt="2021-07-23T14:56:38.830" v="26"/>
            <ac:picMkLst>
              <pc:docMk/>
              <pc:sldMasterMk cId="3316734550" sldId="2147483648"/>
              <pc:sldLayoutMk cId="2777079279" sldId="2147483667"/>
              <ac:picMk id="12" creationId="{67C8D93C-5125-A442-A259-B9EB57261564}"/>
            </ac:picMkLst>
          </pc:picChg>
          <pc:picChg chg="add mod">
            <ac:chgData name="Mike Bloys" userId="1248c4d8-7b2b-4b32-b8bd-163ae845f9bb" providerId="ADAL" clId="{E836DEE0-91C8-B849-A9F0-72E8A0E5EA9E}" dt="2021-07-23T14:56:38.830" v="26"/>
            <ac:picMkLst>
              <pc:docMk/>
              <pc:sldMasterMk cId="3316734550" sldId="2147483648"/>
              <pc:sldLayoutMk cId="2777079279" sldId="2147483667"/>
              <ac:picMk id="13" creationId="{B45DB6D8-0A2F-294A-B2B2-6A1C6A3059AA}"/>
            </ac:picMkLst>
          </pc:picChg>
          <pc:picChg chg="del">
            <ac:chgData name="Mike Bloys" userId="1248c4d8-7b2b-4b32-b8bd-163ae845f9bb" providerId="ADAL" clId="{E836DEE0-91C8-B849-A9F0-72E8A0E5EA9E}" dt="2021-07-23T14:56:35.041" v="25" actId="478"/>
            <ac:picMkLst>
              <pc:docMk/>
              <pc:sldMasterMk cId="3316734550" sldId="2147483648"/>
              <pc:sldLayoutMk cId="2777079279" sldId="2147483667"/>
              <ac:picMk id="22" creationId="{00000000-0000-0000-0000-000000000000}"/>
            </ac:picMkLst>
          </pc:picChg>
        </pc:sldLayoutChg>
      </pc:sldMasterChg>
    </pc:docChg>
  </pc:docChgLst>
  <pc:docChgLst>
    <pc:chgData name="James Franklin" userId="cf915d05-507f-491f-b4a6-b2aa085ee4b1" providerId="ADAL" clId="{D3FF8336-ED79-4E1F-B337-139C90FD7A67}"/>
    <pc:docChg chg="modSld">
      <pc:chgData name="James Franklin" userId="cf915d05-507f-491f-b4a6-b2aa085ee4b1" providerId="ADAL" clId="{D3FF8336-ED79-4E1F-B337-139C90FD7A67}" dt="2020-05-28T09:29:28.532" v="89" actId="14100"/>
      <pc:docMkLst>
        <pc:docMk/>
      </pc:docMkLst>
      <pc:sldChg chg="modSp mod">
        <pc:chgData name="James Franklin" userId="cf915d05-507f-491f-b4a6-b2aa085ee4b1" providerId="ADAL" clId="{D3FF8336-ED79-4E1F-B337-139C90FD7A67}" dt="2020-05-28T09:29:28.532" v="89" actId="14100"/>
        <pc:sldMkLst>
          <pc:docMk/>
          <pc:sldMk cId="3225159349" sldId="265"/>
        </pc:sldMkLst>
        <pc:spChg chg="mod">
          <ac:chgData name="James Franklin" userId="cf915d05-507f-491f-b4a6-b2aa085ee4b1" providerId="ADAL" clId="{D3FF8336-ED79-4E1F-B337-139C90FD7A67}" dt="2020-05-28T09:29:16.413" v="87" actId="20577"/>
          <ac:spMkLst>
            <pc:docMk/>
            <pc:sldMk cId="3225159349" sldId="265"/>
            <ac:spMk id="3" creationId="{8527BA25-C1DE-4A24-BEED-4025C2351C03}"/>
          </ac:spMkLst>
        </pc:spChg>
        <pc:picChg chg="mod">
          <ac:chgData name="James Franklin" userId="cf915d05-507f-491f-b4a6-b2aa085ee4b1" providerId="ADAL" clId="{D3FF8336-ED79-4E1F-B337-139C90FD7A67}" dt="2020-05-28T09:29:28.532" v="89" actId="14100"/>
          <ac:picMkLst>
            <pc:docMk/>
            <pc:sldMk cId="3225159349" sldId="265"/>
            <ac:picMk id="5" creationId="{00000000-0000-0000-0000-000000000000}"/>
          </ac:picMkLst>
        </pc:picChg>
      </pc:sldChg>
    </pc:docChg>
  </pc:docChgLst>
  <pc:docChgLst>
    <pc:chgData name="James Franklin" userId="cf915d05-507f-491f-b4a6-b2aa085ee4b1" providerId="ADAL" clId="{6CAD0755-6958-48B4-9712-1BA87C0645E4}"/>
    <pc:docChg chg="custSel addSld delSld modSld">
      <pc:chgData name="James Franklin" userId="cf915d05-507f-491f-b4a6-b2aa085ee4b1" providerId="ADAL" clId="{6CAD0755-6958-48B4-9712-1BA87C0645E4}" dt="2021-07-23T09:31:07.627" v="304" actId="20577"/>
      <pc:docMkLst>
        <pc:docMk/>
      </pc:docMkLst>
      <pc:sldChg chg="modSp mod">
        <pc:chgData name="James Franklin" userId="cf915d05-507f-491f-b4a6-b2aa085ee4b1" providerId="ADAL" clId="{6CAD0755-6958-48B4-9712-1BA87C0645E4}" dt="2021-07-19T09:59:20.210" v="59" actId="20577"/>
        <pc:sldMkLst>
          <pc:docMk/>
          <pc:sldMk cId="4090538755" sldId="262"/>
        </pc:sldMkLst>
        <pc:spChg chg="mod">
          <ac:chgData name="James Franklin" userId="cf915d05-507f-491f-b4a6-b2aa085ee4b1" providerId="ADAL" clId="{6CAD0755-6958-48B4-9712-1BA87C0645E4}" dt="2021-07-19T09:59:20.210" v="59" actId="20577"/>
          <ac:spMkLst>
            <pc:docMk/>
            <pc:sldMk cId="4090538755" sldId="262"/>
            <ac:spMk id="4" creationId="{00000000-0000-0000-0000-000000000000}"/>
          </ac:spMkLst>
        </pc:spChg>
      </pc:sldChg>
      <pc:sldChg chg="addSp delSp modSp mod">
        <pc:chgData name="James Franklin" userId="cf915d05-507f-491f-b4a6-b2aa085ee4b1" providerId="ADAL" clId="{6CAD0755-6958-48B4-9712-1BA87C0645E4}" dt="2021-07-23T09:31:07.627" v="304" actId="20577"/>
        <pc:sldMkLst>
          <pc:docMk/>
          <pc:sldMk cId="3236221385" sldId="263"/>
        </pc:sldMkLst>
        <pc:spChg chg="add del mod">
          <ac:chgData name="James Franklin" userId="cf915d05-507f-491f-b4a6-b2aa085ee4b1" providerId="ADAL" clId="{6CAD0755-6958-48B4-9712-1BA87C0645E4}" dt="2021-07-22T12:00:39.716" v="272" actId="478"/>
          <ac:spMkLst>
            <pc:docMk/>
            <pc:sldMk cId="3236221385" sldId="263"/>
            <ac:spMk id="2" creationId="{BD700137-7BA3-4252-9BEB-B40CB67195C5}"/>
          </ac:spMkLst>
        </pc:spChg>
        <pc:spChg chg="mod">
          <ac:chgData name="James Franklin" userId="cf915d05-507f-491f-b4a6-b2aa085ee4b1" providerId="ADAL" clId="{6CAD0755-6958-48B4-9712-1BA87C0645E4}" dt="2021-07-23T09:31:07.627" v="304" actId="20577"/>
          <ac:spMkLst>
            <pc:docMk/>
            <pc:sldMk cId="3236221385" sldId="263"/>
            <ac:spMk id="4" creationId="{00000000-0000-0000-0000-000000000000}"/>
          </ac:spMkLst>
        </pc:spChg>
        <pc:spChg chg="mod">
          <ac:chgData name="James Franklin" userId="cf915d05-507f-491f-b4a6-b2aa085ee4b1" providerId="ADAL" clId="{6CAD0755-6958-48B4-9712-1BA87C0645E4}" dt="2021-07-22T11:37:35.308" v="184" actId="14100"/>
          <ac:spMkLst>
            <pc:docMk/>
            <pc:sldMk cId="3236221385" sldId="263"/>
            <ac:spMk id="10" creationId="{00000000-0000-0000-0000-000000000000}"/>
          </ac:spMkLst>
        </pc:spChg>
        <pc:spChg chg="add mod">
          <ac:chgData name="James Franklin" userId="cf915d05-507f-491f-b4a6-b2aa085ee4b1" providerId="ADAL" clId="{6CAD0755-6958-48B4-9712-1BA87C0645E4}" dt="2021-07-22T12:01:36.106" v="287" actId="6549"/>
          <ac:spMkLst>
            <pc:docMk/>
            <pc:sldMk cId="3236221385" sldId="263"/>
            <ac:spMk id="46" creationId="{21C81F41-9F0B-42B1-B5A2-35F182E75585}"/>
          </ac:spMkLst>
        </pc:spChg>
        <pc:grpChg chg="del mod">
          <ac:chgData name="James Franklin" userId="cf915d05-507f-491f-b4a6-b2aa085ee4b1" providerId="ADAL" clId="{6CAD0755-6958-48B4-9712-1BA87C0645E4}" dt="2021-07-22T12:00:39.716" v="272" actId="478"/>
          <ac:grpSpMkLst>
            <pc:docMk/>
            <pc:sldMk cId="3236221385" sldId="263"/>
            <ac:grpSpMk id="7" creationId="{00000000-0000-0000-0000-000000000000}"/>
          </ac:grpSpMkLst>
        </pc:grpChg>
        <pc:grpChg chg="add mod">
          <ac:chgData name="James Franklin" userId="cf915d05-507f-491f-b4a6-b2aa085ee4b1" providerId="ADAL" clId="{6CAD0755-6958-48B4-9712-1BA87C0645E4}" dt="2021-07-22T12:00:55.068" v="274" actId="1076"/>
          <ac:grpSpMkLst>
            <pc:docMk/>
            <pc:sldMk cId="3236221385" sldId="263"/>
            <ac:grpSpMk id="20" creationId="{F0E8B191-4C55-4796-8FCB-E859763083CE}"/>
          </ac:grpSpMkLst>
        </pc:grpChg>
        <pc:grpChg chg="mod">
          <ac:chgData name="James Franklin" userId="cf915d05-507f-491f-b4a6-b2aa085ee4b1" providerId="ADAL" clId="{6CAD0755-6958-48B4-9712-1BA87C0645E4}" dt="2021-07-22T12:00:49" v="273"/>
          <ac:grpSpMkLst>
            <pc:docMk/>
            <pc:sldMk cId="3236221385" sldId="263"/>
            <ac:grpSpMk id="21" creationId="{9EBEF77B-2147-4259-91FE-39ECFE6F1B3F}"/>
          </ac:grpSpMkLst>
        </pc:grpChg>
        <pc:cxnChg chg="mod">
          <ac:chgData name="James Franklin" userId="cf915d05-507f-491f-b4a6-b2aa085ee4b1" providerId="ADAL" clId="{6CAD0755-6958-48B4-9712-1BA87C0645E4}" dt="2021-07-22T12:00:49" v="273"/>
          <ac:cxnSpMkLst>
            <pc:docMk/>
            <pc:sldMk cId="3236221385" sldId="263"/>
            <ac:cxnSpMk id="22" creationId="{C0E74E25-9F23-440B-90D8-891D355247FF}"/>
          </ac:cxnSpMkLst>
        </pc:cxnChg>
        <pc:cxnChg chg="mod">
          <ac:chgData name="James Franklin" userId="cf915d05-507f-491f-b4a6-b2aa085ee4b1" providerId="ADAL" clId="{6CAD0755-6958-48B4-9712-1BA87C0645E4}" dt="2021-07-22T12:00:49" v="273"/>
          <ac:cxnSpMkLst>
            <pc:docMk/>
            <pc:sldMk cId="3236221385" sldId="263"/>
            <ac:cxnSpMk id="23" creationId="{E60A3048-6432-46C3-A922-5FE5865D6CAB}"/>
          </ac:cxnSpMkLst>
        </pc:cxnChg>
        <pc:cxnChg chg="mod">
          <ac:chgData name="James Franklin" userId="cf915d05-507f-491f-b4a6-b2aa085ee4b1" providerId="ADAL" clId="{6CAD0755-6958-48B4-9712-1BA87C0645E4}" dt="2021-07-22T12:00:49" v="273"/>
          <ac:cxnSpMkLst>
            <pc:docMk/>
            <pc:sldMk cId="3236221385" sldId="263"/>
            <ac:cxnSpMk id="24" creationId="{DA34D7BB-DDFD-4BD4-9155-80D658937C30}"/>
          </ac:cxnSpMkLst>
        </pc:cxnChg>
        <pc:cxnChg chg="mod">
          <ac:chgData name="James Franklin" userId="cf915d05-507f-491f-b4a6-b2aa085ee4b1" providerId="ADAL" clId="{6CAD0755-6958-48B4-9712-1BA87C0645E4}" dt="2021-07-22T12:00:49" v="273"/>
          <ac:cxnSpMkLst>
            <pc:docMk/>
            <pc:sldMk cId="3236221385" sldId="263"/>
            <ac:cxnSpMk id="25" creationId="{05B3ED51-BE6A-485B-B1BB-AB4990778643}"/>
          </ac:cxnSpMkLst>
        </pc:cxnChg>
        <pc:cxnChg chg="mod">
          <ac:chgData name="James Franklin" userId="cf915d05-507f-491f-b4a6-b2aa085ee4b1" providerId="ADAL" clId="{6CAD0755-6958-48B4-9712-1BA87C0645E4}" dt="2021-07-22T12:00:49" v="273"/>
          <ac:cxnSpMkLst>
            <pc:docMk/>
            <pc:sldMk cId="3236221385" sldId="263"/>
            <ac:cxnSpMk id="26" creationId="{EB5A595E-1DFB-4556-AA45-C7F0F723A35F}"/>
          </ac:cxnSpMkLst>
        </pc:cxnChg>
        <pc:cxnChg chg="mod">
          <ac:chgData name="James Franklin" userId="cf915d05-507f-491f-b4a6-b2aa085ee4b1" providerId="ADAL" clId="{6CAD0755-6958-48B4-9712-1BA87C0645E4}" dt="2021-07-22T12:00:49" v="273"/>
          <ac:cxnSpMkLst>
            <pc:docMk/>
            <pc:sldMk cId="3236221385" sldId="263"/>
            <ac:cxnSpMk id="27" creationId="{EEFC7BC2-C38A-4C2D-8774-CD43DE9F222E}"/>
          </ac:cxnSpMkLst>
        </pc:cxnChg>
        <pc:cxnChg chg="mod">
          <ac:chgData name="James Franklin" userId="cf915d05-507f-491f-b4a6-b2aa085ee4b1" providerId="ADAL" clId="{6CAD0755-6958-48B4-9712-1BA87C0645E4}" dt="2021-07-22T12:00:49" v="273"/>
          <ac:cxnSpMkLst>
            <pc:docMk/>
            <pc:sldMk cId="3236221385" sldId="263"/>
            <ac:cxnSpMk id="28" creationId="{E47DB36D-CE17-413F-8104-395BF16A7B71}"/>
          </ac:cxnSpMkLst>
        </pc:cxnChg>
        <pc:cxnChg chg="mod">
          <ac:chgData name="James Franklin" userId="cf915d05-507f-491f-b4a6-b2aa085ee4b1" providerId="ADAL" clId="{6CAD0755-6958-48B4-9712-1BA87C0645E4}" dt="2021-07-22T12:00:49" v="273"/>
          <ac:cxnSpMkLst>
            <pc:docMk/>
            <pc:sldMk cId="3236221385" sldId="263"/>
            <ac:cxnSpMk id="29" creationId="{1F4F9659-93EA-4FAF-81B7-FC1AA9CDC7A5}"/>
          </ac:cxnSpMkLst>
        </pc:cxnChg>
        <pc:cxnChg chg="mod">
          <ac:chgData name="James Franklin" userId="cf915d05-507f-491f-b4a6-b2aa085ee4b1" providerId="ADAL" clId="{6CAD0755-6958-48B4-9712-1BA87C0645E4}" dt="2021-07-22T12:00:49" v="273"/>
          <ac:cxnSpMkLst>
            <pc:docMk/>
            <pc:sldMk cId="3236221385" sldId="263"/>
            <ac:cxnSpMk id="30" creationId="{B32C9F15-4559-48C5-AA88-065A4F28177A}"/>
          </ac:cxnSpMkLst>
        </pc:cxnChg>
        <pc:cxnChg chg="mod">
          <ac:chgData name="James Franklin" userId="cf915d05-507f-491f-b4a6-b2aa085ee4b1" providerId="ADAL" clId="{6CAD0755-6958-48B4-9712-1BA87C0645E4}" dt="2021-07-22T12:00:49" v="273"/>
          <ac:cxnSpMkLst>
            <pc:docMk/>
            <pc:sldMk cId="3236221385" sldId="263"/>
            <ac:cxnSpMk id="31" creationId="{45BEF144-2EF3-41C3-BB56-F3CA52B0922D}"/>
          </ac:cxnSpMkLst>
        </pc:cxnChg>
        <pc:cxnChg chg="mod">
          <ac:chgData name="James Franklin" userId="cf915d05-507f-491f-b4a6-b2aa085ee4b1" providerId="ADAL" clId="{6CAD0755-6958-48B4-9712-1BA87C0645E4}" dt="2021-07-22T12:00:49" v="273"/>
          <ac:cxnSpMkLst>
            <pc:docMk/>
            <pc:sldMk cId="3236221385" sldId="263"/>
            <ac:cxnSpMk id="32" creationId="{AF624615-58E0-4E88-B6AE-F9D237B0805F}"/>
          </ac:cxnSpMkLst>
        </pc:cxnChg>
        <pc:cxnChg chg="mod">
          <ac:chgData name="James Franklin" userId="cf915d05-507f-491f-b4a6-b2aa085ee4b1" providerId="ADAL" clId="{6CAD0755-6958-48B4-9712-1BA87C0645E4}" dt="2021-07-22T12:00:49" v="273"/>
          <ac:cxnSpMkLst>
            <pc:docMk/>
            <pc:sldMk cId="3236221385" sldId="263"/>
            <ac:cxnSpMk id="33" creationId="{7F125687-0B69-455D-88FE-D469508471F3}"/>
          </ac:cxnSpMkLst>
        </pc:cxnChg>
        <pc:cxnChg chg="add mod">
          <ac:chgData name="James Franklin" userId="cf915d05-507f-491f-b4a6-b2aa085ee4b1" providerId="ADAL" clId="{6CAD0755-6958-48B4-9712-1BA87C0645E4}" dt="2021-07-22T12:00:55.068" v="274" actId="1076"/>
          <ac:cxnSpMkLst>
            <pc:docMk/>
            <pc:sldMk cId="3236221385" sldId="263"/>
            <ac:cxnSpMk id="34" creationId="{414E5194-634A-4C79-9123-4BD05BF08632}"/>
          </ac:cxnSpMkLst>
        </pc:cxnChg>
        <pc:cxnChg chg="add mod">
          <ac:chgData name="James Franklin" userId="cf915d05-507f-491f-b4a6-b2aa085ee4b1" providerId="ADAL" clId="{6CAD0755-6958-48B4-9712-1BA87C0645E4}" dt="2021-07-22T12:00:55.068" v="274" actId="1076"/>
          <ac:cxnSpMkLst>
            <pc:docMk/>
            <pc:sldMk cId="3236221385" sldId="263"/>
            <ac:cxnSpMk id="35" creationId="{DD25DA01-58CB-4A73-835D-016FF8124F0D}"/>
          </ac:cxnSpMkLst>
        </pc:cxnChg>
        <pc:cxnChg chg="add mod">
          <ac:chgData name="James Franklin" userId="cf915d05-507f-491f-b4a6-b2aa085ee4b1" providerId="ADAL" clId="{6CAD0755-6958-48B4-9712-1BA87C0645E4}" dt="2021-07-22T12:00:55.068" v="274" actId="1076"/>
          <ac:cxnSpMkLst>
            <pc:docMk/>
            <pc:sldMk cId="3236221385" sldId="263"/>
            <ac:cxnSpMk id="36" creationId="{31C3C616-9517-42FB-939B-BF92B6E9DC9A}"/>
          </ac:cxnSpMkLst>
        </pc:cxnChg>
        <pc:cxnChg chg="add mod">
          <ac:chgData name="James Franklin" userId="cf915d05-507f-491f-b4a6-b2aa085ee4b1" providerId="ADAL" clId="{6CAD0755-6958-48B4-9712-1BA87C0645E4}" dt="2021-07-22T12:00:55.068" v="274" actId="1076"/>
          <ac:cxnSpMkLst>
            <pc:docMk/>
            <pc:sldMk cId="3236221385" sldId="263"/>
            <ac:cxnSpMk id="37" creationId="{2ACF326F-E999-42F0-A709-C41D77473BC8}"/>
          </ac:cxnSpMkLst>
        </pc:cxnChg>
        <pc:cxnChg chg="add mod">
          <ac:chgData name="James Franklin" userId="cf915d05-507f-491f-b4a6-b2aa085ee4b1" providerId="ADAL" clId="{6CAD0755-6958-48B4-9712-1BA87C0645E4}" dt="2021-07-22T12:00:55.068" v="274" actId="1076"/>
          <ac:cxnSpMkLst>
            <pc:docMk/>
            <pc:sldMk cId="3236221385" sldId="263"/>
            <ac:cxnSpMk id="38" creationId="{775467E7-1CA9-46E4-8A70-E64817E0C795}"/>
          </ac:cxnSpMkLst>
        </pc:cxnChg>
        <pc:cxnChg chg="add mod">
          <ac:chgData name="James Franklin" userId="cf915d05-507f-491f-b4a6-b2aa085ee4b1" providerId="ADAL" clId="{6CAD0755-6958-48B4-9712-1BA87C0645E4}" dt="2021-07-22T12:00:55.068" v="274" actId="1076"/>
          <ac:cxnSpMkLst>
            <pc:docMk/>
            <pc:sldMk cId="3236221385" sldId="263"/>
            <ac:cxnSpMk id="39" creationId="{DCE89661-608B-4729-88D8-34DC9752D2EF}"/>
          </ac:cxnSpMkLst>
        </pc:cxnChg>
        <pc:cxnChg chg="add mod">
          <ac:chgData name="James Franklin" userId="cf915d05-507f-491f-b4a6-b2aa085ee4b1" providerId="ADAL" clId="{6CAD0755-6958-48B4-9712-1BA87C0645E4}" dt="2021-07-22T12:00:55.068" v="274" actId="1076"/>
          <ac:cxnSpMkLst>
            <pc:docMk/>
            <pc:sldMk cId="3236221385" sldId="263"/>
            <ac:cxnSpMk id="40" creationId="{34D88F67-66FB-471C-8193-3F21A5E25F7A}"/>
          </ac:cxnSpMkLst>
        </pc:cxnChg>
        <pc:cxnChg chg="add mod">
          <ac:chgData name="James Franklin" userId="cf915d05-507f-491f-b4a6-b2aa085ee4b1" providerId="ADAL" clId="{6CAD0755-6958-48B4-9712-1BA87C0645E4}" dt="2021-07-22T12:00:55.068" v="274" actId="1076"/>
          <ac:cxnSpMkLst>
            <pc:docMk/>
            <pc:sldMk cId="3236221385" sldId="263"/>
            <ac:cxnSpMk id="41" creationId="{8989AB5B-EB3E-4C54-A162-75BA5DBC0BA1}"/>
          </ac:cxnSpMkLst>
        </pc:cxnChg>
        <pc:cxnChg chg="add mod">
          <ac:chgData name="James Franklin" userId="cf915d05-507f-491f-b4a6-b2aa085ee4b1" providerId="ADAL" clId="{6CAD0755-6958-48B4-9712-1BA87C0645E4}" dt="2021-07-22T12:00:55.068" v="274" actId="1076"/>
          <ac:cxnSpMkLst>
            <pc:docMk/>
            <pc:sldMk cId="3236221385" sldId="263"/>
            <ac:cxnSpMk id="42" creationId="{4BDD9A3C-F119-4D3B-BDE9-4B7E99549211}"/>
          </ac:cxnSpMkLst>
        </pc:cxnChg>
        <pc:cxnChg chg="add mod">
          <ac:chgData name="James Franklin" userId="cf915d05-507f-491f-b4a6-b2aa085ee4b1" providerId="ADAL" clId="{6CAD0755-6958-48B4-9712-1BA87C0645E4}" dt="2021-07-22T12:00:55.068" v="274" actId="1076"/>
          <ac:cxnSpMkLst>
            <pc:docMk/>
            <pc:sldMk cId="3236221385" sldId="263"/>
            <ac:cxnSpMk id="43" creationId="{C9967231-9375-482B-AB58-513CEBA69B4C}"/>
          </ac:cxnSpMkLst>
        </pc:cxnChg>
        <pc:cxnChg chg="add mod">
          <ac:chgData name="James Franklin" userId="cf915d05-507f-491f-b4a6-b2aa085ee4b1" providerId="ADAL" clId="{6CAD0755-6958-48B4-9712-1BA87C0645E4}" dt="2021-07-22T12:00:55.068" v="274" actId="1076"/>
          <ac:cxnSpMkLst>
            <pc:docMk/>
            <pc:sldMk cId="3236221385" sldId="263"/>
            <ac:cxnSpMk id="44" creationId="{4FD280F1-E14C-458B-9FE5-3C7150EC6B8F}"/>
          </ac:cxnSpMkLst>
        </pc:cxnChg>
        <pc:cxnChg chg="add mod">
          <ac:chgData name="James Franklin" userId="cf915d05-507f-491f-b4a6-b2aa085ee4b1" providerId="ADAL" clId="{6CAD0755-6958-48B4-9712-1BA87C0645E4}" dt="2021-07-22T12:00:55.068" v="274" actId="1076"/>
          <ac:cxnSpMkLst>
            <pc:docMk/>
            <pc:sldMk cId="3236221385" sldId="263"/>
            <ac:cxnSpMk id="45" creationId="{39C0BDD9-0C1F-4C85-A90C-9D11DE2C8822}"/>
          </ac:cxnSpMkLst>
        </pc:cxnChg>
      </pc:sldChg>
      <pc:sldChg chg="del">
        <pc:chgData name="James Franklin" userId="cf915d05-507f-491f-b4a6-b2aa085ee4b1" providerId="ADAL" clId="{6CAD0755-6958-48B4-9712-1BA87C0645E4}" dt="2021-07-19T10:26:07.333" v="64" actId="47"/>
        <pc:sldMkLst>
          <pc:docMk/>
          <pc:sldMk cId="2021957821" sldId="264"/>
        </pc:sldMkLst>
      </pc:sldChg>
      <pc:sldChg chg="modSp mod">
        <pc:chgData name="James Franklin" userId="cf915d05-507f-491f-b4a6-b2aa085ee4b1" providerId="ADAL" clId="{6CAD0755-6958-48B4-9712-1BA87C0645E4}" dt="2021-07-19T10:42:07.811" v="88" actId="20577"/>
        <pc:sldMkLst>
          <pc:docMk/>
          <pc:sldMk cId="3225159349" sldId="265"/>
        </pc:sldMkLst>
        <pc:spChg chg="mod">
          <ac:chgData name="James Franklin" userId="cf915d05-507f-491f-b4a6-b2aa085ee4b1" providerId="ADAL" clId="{6CAD0755-6958-48B4-9712-1BA87C0645E4}" dt="2021-07-19T10:42:07.811" v="88" actId="20577"/>
          <ac:spMkLst>
            <pc:docMk/>
            <pc:sldMk cId="3225159349" sldId="265"/>
            <ac:spMk id="3" creationId="{8527BA25-C1DE-4A24-BEED-4025C2351C03}"/>
          </ac:spMkLst>
        </pc:spChg>
      </pc:sldChg>
      <pc:sldChg chg="modSp mod">
        <pc:chgData name="James Franklin" userId="cf915d05-507f-491f-b4a6-b2aa085ee4b1" providerId="ADAL" clId="{6CAD0755-6958-48B4-9712-1BA87C0645E4}" dt="2021-07-19T10:42:24.180" v="91" actId="113"/>
        <pc:sldMkLst>
          <pc:docMk/>
          <pc:sldMk cId="2512289805" sldId="266"/>
        </pc:sldMkLst>
        <pc:spChg chg="mod">
          <ac:chgData name="James Franklin" userId="cf915d05-507f-491f-b4a6-b2aa085ee4b1" providerId="ADAL" clId="{6CAD0755-6958-48B4-9712-1BA87C0645E4}" dt="2021-07-19T10:42:24.180" v="91" actId="113"/>
          <ac:spMkLst>
            <pc:docMk/>
            <pc:sldMk cId="2512289805" sldId="266"/>
            <ac:spMk id="3" creationId="{688DE72B-500C-4809-9550-35C964406F24}"/>
          </ac:spMkLst>
        </pc:spChg>
      </pc:sldChg>
      <pc:sldChg chg="modSp mod">
        <pc:chgData name="James Franklin" userId="cf915d05-507f-491f-b4a6-b2aa085ee4b1" providerId="ADAL" clId="{6CAD0755-6958-48B4-9712-1BA87C0645E4}" dt="2021-07-19T11:00:28.798" v="140" actId="6549"/>
        <pc:sldMkLst>
          <pc:docMk/>
          <pc:sldMk cId="2635350195" sldId="268"/>
        </pc:sldMkLst>
        <pc:spChg chg="mod">
          <ac:chgData name="James Franklin" userId="cf915d05-507f-491f-b4a6-b2aa085ee4b1" providerId="ADAL" clId="{6CAD0755-6958-48B4-9712-1BA87C0645E4}" dt="2021-07-19T11:00:28.798" v="140" actId="6549"/>
          <ac:spMkLst>
            <pc:docMk/>
            <pc:sldMk cId="2635350195" sldId="268"/>
            <ac:spMk id="4" creationId="{00000000-0000-0000-0000-000000000000}"/>
          </ac:spMkLst>
        </pc:spChg>
      </pc:sldChg>
      <pc:sldChg chg="modSp mod">
        <pc:chgData name="James Franklin" userId="cf915d05-507f-491f-b4a6-b2aa085ee4b1" providerId="ADAL" clId="{6CAD0755-6958-48B4-9712-1BA87C0645E4}" dt="2021-07-19T11:00:00.259" v="126" actId="113"/>
        <pc:sldMkLst>
          <pc:docMk/>
          <pc:sldMk cId="3540909896" sldId="274"/>
        </pc:sldMkLst>
        <pc:spChg chg="mod">
          <ac:chgData name="James Franklin" userId="cf915d05-507f-491f-b4a6-b2aa085ee4b1" providerId="ADAL" clId="{6CAD0755-6958-48B4-9712-1BA87C0645E4}" dt="2021-07-19T11:00:00.259" v="126" actId="113"/>
          <ac:spMkLst>
            <pc:docMk/>
            <pc:sldMk cId="3540909896" sldId="274"/>
            <ac:spMk id="3" creationId="{00000000-0000-0000-0000-000000000000}"/>
          </ac:spMkLst>
        </pc:spChg>
      </pc:sldChg>
      <pc:sldChg chg="modSp mod">
        <pc:chgData name="James Franklin" userId="cf915d05-507f-491f-b4a6-b2aa085ee4b1" providerId="ADAL" clId="{6CAD0755-6958-48B4-9712-1BA87C0645E4}" dt="2021-07-19T10:45:15.668" v="94" actId="20577"/>
        <pc:sldMkLst>
          <pc:docMk/>
          <pc:sldMk cId="3323362349" sldId="277"/>
        </pc:sldMkLst>
        <pc:spChg chg="mod">
          <ac:chgData name="James Franklin" userId="cf915d05-507f-491f-b4a6-b2aa085ee4b1" providerId="ADAL" clId="{6CAD0755-6958-48B4-9712-1BA87C0645E4}" dt="2021-07-19T10:45:15.668" v="94" actId="20577"/>
          <ac:spMkLst>
            <pc:docMk/>
            <pc:sldMk cId="3323362349" sldId="277"/>
            <ac:spMk id="3" creationId="{00000000-0000-0000-0000-000000000000}"/>
          </ac:spMkLst>
        </pc:spChg>
      </pc:sldChg>
      <pc:sldChg chg="modSp mod">
        <pc:chgData name="James Franklin" userId="cf915d05-507f-491f-b4a6-b2aa085ee4b1" providerId="ADAL" clId="{6CAD0755-6958-48B4-9712-1BA87C0645E4}" dt="2021-07-19T10:46:19.626" v="113" actId="20577"/>
        <pc:sldMkLst>
          <pc:docMk/>
          <pc:sldMk cId="1742271136" sldId="278"/>
        </pc:sldMkLst>
        <pc:spChg chg="mod">
          <ac:chgData name="James Franklin" userId="cf915d05-507f-491f-b4a6-b2aa085ee4b1" providerId="ADAL" clId="{6CAD0755-6958-48B4-9712-1BA87C0645E4}" dt="2021-07-19T10:46:19.626" v="113" actId="20577"/>
          <ac:spMkLst>
            <pc:docMk/>
            <pc:sldMk cId="1742271136" sldId="278"/>
            <ac:spMk id="3" creationId="{00000000-0000-0000-0000-000000000000}"/>
          </ac:spMkLst>
        </pc:spChg>
      </pc:sldChg>
      <pc:sldChg chg="addSp modSp mod addCm modCm">
        <pc:chgData name="James Franklin" userId="cf915d05-507f-491f-b4a6-b2aa085ee4b1" providerId="ADAL" clId="{6CAD0755-6958-48B4-9712-1BA87C0645E4}" dt="2021-07-19T10:41:49.690" v="70" actId="1589"/>
        <pc:sldMkLst>
          <pc:docMk/>
          <pc:sldMk cId="4080298053" sldId="279"/>
        </pc:sldMkLst>
        <pc:spChg chg="mod">
          <ac:chgData name="James Franklin" userId="cf915d05-507f-491f-b4a6-b2aa085ee4b1" providerId="ADAL" clId="{6CAD0755-6958-48B4-9712-1BA87C0645E4}" dt="2021-07-19T10:00:45.725" v="60" actId="20577"/>
          <ac:spMkLst>
            <pc:docMk/>
            <pc:sldMk cId="4080298053" sldId="279"/>
            <ac:spMk id="3" creationId="{31DF558F-1D46-44E3-BBC3-B8211BF8A8D5}"/>
          </ac:spMkLst>
        </pc:spChg>
        <pc:picChg chg="add mod">
          <ac:chgData name="James Franklin" userId="cf915d05-507f-491f-b4a6-b2aa085ee4b1" providerId="ADAL" clId="{6CAD0755-6958-48B4-9712-1BA87C0645E4}" dt="2021-07-19T10:40:16.777" v="67" actId="1076"/>
          <ac:picMkLst>
            <pc:docMk/>
            <pc:sldMk cId="4080298053" sldId="279"/>
            <ac:picMk id="1026" creationId="{BFB8B0BC-398A-4160-A6DE-AA3E4E83EE85}"/>
          </ac:picMkLst>
        </pc:picChg>
      </pc:sldChg>
      <pc:sldChg chg="modSp mod">
        <pc:chgData name="James Franklin" userId="cf915d05-507f-491f-b4a6-b2aa085ee4b1" providerId="ADAL" clId="{6CAD0755-6958-48B4-9712-1BA87C0645E4}" dt="2021-07-19T11:03:27.426" v="183" actId="20577"/>
        <pc:sldMkLst>
          <pc:docMk/>
          <pc:sldMk cId="104800640" sldId="281"/>
        </pc:sldMkLst>
        <pc:spChg chg="mod">
          <ac:chgData name="James Franklin" userId="cf915d05-507f-491f-b4a6-b2aa085ee4b1" providerId="ADAL" clId="{6CAD0755-6958-48B4-9712-1BA87C0645E4}" dt="2021-07-19T11:03:27.426" v="183" actId="20577"/>
          <ac:spMkLst>
            <pc:docMk/>
            <pc:sldMk cId="104800640" sldId="281"/>
            <ac:spMk id="3" creationId="{2A83CD5B-1742-4446-8CAB-7E186658E757}"/>
          </ac:spMkLst>
        </pc:spChg>
      </pc:sldChg>
      <pc:sldChg chg="add">
        <pc:chgData name="James Franklin" userId="cf915d05-507f-491f-b4a6-b2aa085ee4b1" providerId="ADAL" clId="{6CAD0755-6958-48B4-9712-1BA87C0645E4}" dt="2021-07-19T10:26:05.358" v="63"/>
        <pc:sldMkLst>
          <pc:docMk/>
          <pc:sldMk cId="3752922158" sldId="282"/>
        </pc:sldMkLst>
      </pc:sldChg>
    </pc:docChg>
  </pc:docChgLst>
  <pc:docChgLst>
    <pc:chgData name="James Franklin" userId="cf915d05-507f-491f-b4a6-b2aa085ee4b1" providerId="ADAL" clId="{6DB28825-C053-40EE-870F-555114A412F0}"/>
    <pc:docChg chg="custSel modSld">
      <pc:chgData name="James Franklin" userId="cf915d05-507f-491f-b4a6-b2aa085ee4b1" providerId="ADAL" clId="{6DB28825-C053-40EE-870F-555114A412F0}" dt="2020-03-11T09:57:47.729" v="1"/>
      <pc:docMkLst>
        <pc:docMk/>
      </pc:docMkLst>
      <pc:sldChg chg="addCm modCm">
        <pc:chgData name="James Franklin" userId="cf915d05-507f-491f-b4a6-b2aa085ee4b1" providerId="ADAL" clId="{6DB28825-C053-40EE-870F-555114A412F0}" dt="2020-03-11T09:57:47.729" v="1"/>
        <pc:sldMkLst>
          <pc:docMk/>
          <pc:sldMk cId="2021957821" sldId="264"/>
        </pc:sldMkLst>
      </pc:sldChg>
    </pc:docChg>
  </pc:docChgLst>
  <pc:docChgLst>
    <pc:chgData name="James Franklin" userId="cf915d05-507f-491f-b4a6-b2aa085ee4b1" providerId="ADAL" clId="{6204B8D9-CEE5-4923-8D26-107DB8F9D45C}"/>
    <pc:docChg chg="undo custSel addSld delSld modSld sldOrd">
      <pc:chgData name="James Franklin" userId="cf915d05-507f-491f-b4a6-b2aa085ee4b1" providerId="ADAL" clId="{6204B8D9-CEE5-4923-8D26-107DB8F9D45C}" dt="2020-03-09T19:44:27.426" v="3123" actId="20577"/>
      <pc:docMkLst>
        <pc:docMk/>
      </pc:docMkLst>
      <pc:sldChg chg="modSp">
        <pc:chgData name="James Franklin" userId="cf915d05-507f-491f-b4a6-b2aa085ee4b1" providerId="ADAL" clId="{6204B8D9-CEE5-4923-8D26-107DB8F9D45C}" dt="2020-03-06T09:09:35.213" v="47" actId="6549"/>
        <pc:sldMkLst>
          <pc:docMk/>
          <pc:sldMk cId="4090538755" sldId="262"/>
        </pc:sldMkLst>
        <pc:spChg chg="mod">
          <ac:chgData name="James Franklin" userId="cf915d05-507f-491f-b4a6-b2aa085ee4b1" providerId="ADAL" clId="{6204B8D9-CEE5-4923-8D26-107DB8F9D45C}" dt="2020-03-06T09:09:35.213" v="47" actId="6549"/>
          <ac:spMkLst>
            <pc:docMk/>
            <pc:sldMk cId="4090538755" sldId="262"/>
            <ac:spMk id="4" creationId="{00000000-0000-0000-0000-000000000000}"/>
          </ac:spMkLst>
        </pc:spChg>
      </pc:sldChg>
      <pc:sldChg chg="addSp delSp modSp addCm modCm">
        <pc:chgData name="James Franklin" userId="cf915d05-507f-491f-b4a6-b2aa085ee4b1" providerId="ADAL" clId="{6204B8D9-CEE5-4923-8D26-107DB8F9D45C}" dt="2020-03-06T14:35:31.231" v="3111" actId="478"/>
        <pc:sldMkLst>
          <pc:docMk/>
          <pc:sldMk cId="2021957821" sldId="264"/>
        </pc:sldMkLst>
        <pc:spChg chg="mod">
          <ac:chgData name="James Franklin" userId="cf915d05-507f-491f-b4a6-b2aa085ee4b1" providerId="ADAL" clId="{6204B8D9-CEE5-4923-8D26-107DB8F9D45C}" dt="2020-03-06T09:38:58.711" v="593" actId="20577"/>
          <ac:spMkLst>
            <pc:docMk/>
            <pc:sldMk cId="2021957821" sldId="264"/>
            <ac:spMk id="4" creationId="{00000000-0000-0000-0000-000000000000}"/>
          </ac:spMkLst>
        </pc:spChg>
        <pc:spChg chg="del">
          <ac:chgData name="James Franklin" userId="cf915d05-507f-491f-b4a6-b2aa085ee4b1" providerId="ADAL" clId="{6204B8D9-CEE5-4923-8D26-107DB8F9D45C}" dt="2020-03-06T09:28:21.377" v="199" actId="478"/>
          <ac:spMkLst>
            <pc:docMk/>
            <pc:sldMk cId="2021957821" sldId="264"/>
            <ac:spMk id="5" creationId="{00000000-0000-0000-0000-000000000000}"/>
          </ac:spMkLst>
        </pc:spChg>
        <pc:spChg chg="del">
          <ac:chgData name="James Franklin" userId="cf915d05-507f-491f-b4a6-b2aa085ee4b1" providerId="ADAL" clId="{6204B8D9-CEE5-4923-8D26-107DB8F9D45C}" dt="2020-03-06T09:28:21.377" v="199" actId="478"/>
          <ac:spMkLst>
            <pc:docMk/>
            <pc:sldMk cId="2021957821" sldId="264"/>
            <ac:spMk id="8" creationId="{00000000-0000-0000-0000-000000000000}"/>
          </ac:spMkLst>
        </pc:spChg>
        <pc:spChg chg="add del mod">
          <ac:chgData name="James Franklin" userId="cf915d05-507f-491f-b4a6-b2aa085ee4b1" providerId="ADAL" clId="{6204B8D9-CEE5-4923-8D26-107DB8F9D45C}" dt="2020-03-06T09:26:18.608" v="144" actId="478"/>
          <ac:spMkLst>
            <pc:docMk/>
            <pc:sldMk cId="2021957821" sldId="264"/>
            <ac:spMk id="38" creationId="{83F364EF-23E2-4912-8ED9-6B07C3404BE6}"/>
          </ac:spMkLst>
        </pc:spChg>
        <pc:spChg chg="add mod">
          <ac:chgData name="James Franklin" userId="cf915d05-507f-491f-b4a6-b2aa085ee4b1" providerId="ADAL" clId="{6204B8D9-CEE5-4923-8D26-107DB8F9D45C}" dt="2020-03-06T09:36:57.300" v="519" actId="167"/>
          <ac:spMkLst>
            <pc:docMk/>
            <pc:sldMk cId="2021957821" sldId="264"/>
            <ac:spMk id="47" creationId="{A8634D05-FD09-46B3-9AC5-D0330AAF648E}"/>
          </ac:spMkLst>
        </pc:spChg>
        <pc:spChg chg="add del mod">
          <ac:chgData name="James Franklin" userId="cf915d05-507f-491f-b4a6-b2aa085ee4b1" providerId="ADAL" clId="{6204B8D9-CEE5-4923-8D26-107DB8F9D45C}" dt="2020-03-06T09:26:31.339" v="150" actId="478"/>
          <ac:spMkLst>
            <pc:docMk/>
            <pc:sldMk cId="2021957821" sldId="264"/>
            <ac:spMk id="48" creationId="{EA7CB717-BBEF-44AF-8750-04DCBB88FB2D}"/>
          </ac:spMkLst>
        </pc:spChg>
        <pc:spChg chg="add mod">
          <ac:chgData name="James Franklin" userId="cf915d05-507f-491f-b4a6-b2aa085ee4b1" providerId="ADAL" clId="{6204B8D9-CEE5-4923-8D26-107DB8F9D45C}" dt="2020-03-06T09:39:10.479" v="599" actId="20577"/>
          <ac:spMkLst>
            <pc:docMk/>
            <pc:sldMk cId="2021957821" sldId="264"/>
            <ac:spMk id="50" creationId="{8A7279AD-2A93-4EA2-80EB-51D86696EB2D}"/>
          </ac:spMkLst>
        </pc:spChg>
        <pc:spChg chg="add mod">
          <ac:chgData name="James Franklin" userId="cf915d05-507f-491f-b4a6-b2aa085ee4b1" providerId="ADAL" clId="{6204B8D9-CEE5-4923-8D26-107DB8F9D45C}" dt="2020-03-06T09:36:57.300" v="519" actId="167"/>
          <ac:spMkLst>
            <pc:docMk/>
            <pc:sldMk cId="2021957821" sldId="264"/>
            <ac:spMk id="52" creationId="{FBFD64DB-C2AE-4C6D-B141-7CF9436D5438}"/>
          </ac:spMkLst>
        </pc:spChg>
        <pc:spChg chg="add mod">
          <ac:chgData name="James Franklin" userId="cf915d05-507f-491f-b4a6-b2aa085ee4b1" providerId="ADAL" clId="{6204B8D9-CEE5-4923-8D26-107DB8F9D45C}" dt="2020-03-06T09:36:57.300" v="519" actId="167"/>
          <ac:spMkLst>
            <pc:docMk/>
            <pc:sldMk cId="2021957821" sldId="264"/>
            <ac:spMk id="1027" creationId="{A1641A8A-CAA7-4343-A275-453D110D9ECE}"/>
          </ac:spMkLst>
        </pc:spChg>
        <pc:spChg chg="add mod">
          <ac:chgData name="James Franklin" userId="cf915d05-507f-491f-b4a6-b2aa085ee4b1" providerId="ADAL" clId="{6204B8D9-CEE5-4923-8D26-107DB8F9D45C}" dt="2020-03-06T09:36:57.300" v="519" actId="167"/>
          <ac:spMkLst>
            <pc:docMk/>
            <pc:sldMk cId="2021957821" sldId="264"/>
            <ac:spMk id="1038" creationId="{6E877207-83A4-4296-B0F3-CE1B6AC95F27}"/>
          </ac:spMkLst>
        </pc:spChg>
        <pc:grpChg chg="del mod">
          <ac:chgData name="James Franklin" userId="cf915d05-507f-491f-b4a6-b2aa085ee4b1" providerId="ADAL" clId="{6204B8D9-CEE5-4923-8D26-107DB8F9D45C}" dt="2020-03-06T14:35:31.231" v="3111" actId="478"/>
          <ac:grpSpMkLst>
            <pc:docMk/>
            <pc:sldMk cId="2021957821" sldId="264"/>
            <ac:grpSpMk id="9" creationId="{00000000-0000-0000-0000-000000000000}"/>
          </ac:grpSpMkLst>
        </pc:grpChg>
        <pc:picChg chg="add del mod">
          <ac:chgData name="James Franklin" userId="cf915d05-507f-491f-b4a6-b2aa085ee4b1" providerId="ADAL" clId="{6204B8D9-CEE5-4923-8D26-107DB8F9D45C}" dt="2020-03-06T09:14:27.940" v="57" actId="478"/>
          <ac:picMkLst>
            <pc:docMk/>
            <pc:sldMk cId="2021957821" sldId="264"/>
            <ac:picMk id="1026" creationId="{0703351F-950A-4D88-AEB9-C38EB0859C8A}"/>
          </ac:picMkLst>
        </pc:picChg>
        <pc:picChg chg="add mod">
          <ac:chgData name="James Franklin" userId="cf915d05-507f-491f-b4a6-b2aa085ee4b1" providerId="ADAL" clId="{6204B8D9-CEE5-4923-8D26-107DB8F9D45C}" dt="2020-03-06T09:36:57.300" v="519" actId="167"/>
          <ac:picMkLst>
            <pc:docMk/>
            <pc:sldMk cId="2021957821" sldId="264"/>
            <ac:picMk id="1028" creationId="{6C0E5905-8B87-46D0-AB8C-F626E7300489}"/>
          </ac:picMkLst>
        </pc:picChg>
        <pc:picChg chg="add mod">
          <ac:chgData name="James Franklin" userId="cf915d05-507f-491f-b4a6-b2aa085ee4b1" providerId="ADAL" clId="{6204B8D9-CEE5-4923-8D26-107DB8F9D45C}" dt="2020-03-06T09:36:57.300" v="519" actId="167"/>
          <ac:picMkLst>
            <pc:docMk/>
            <pc:sldMk cId="2021957821" sldId="264"/>
            <ac:picMk id="1030" creationId="{B62EBDBD-5A58-4FAD-94FE-F3F391E50085}"/>
          </ac:picMkLst>
        </pc:picChg>
        <pc:picChg chg="add del">
          <ac:chgData name="James Franklin" userId="cf915d05-507f-491f-b4a6-b2aa085ee4b1" providerId="ADAL" clId="{6204B8D9-CEE5-4923-8D26-107DB8F9D45C}" dt="2020-03-06T09:26:33.770" v="152" actId="478"/>
          <ac:picMkLst>
            <pc:docMk/>
            <pc:sldMk cId="2021957821" sldId="264"/>
            <ac:picMk id="1037" creationId="{5757E01D-605B-4F3B-8126-3862D54958E5}"/>
          </ac:picMkLst>
        </pc:picChg>
        <pc:picChg chg="add del mod">
          <ac:chgData name="James Franklin" userId="cf915d05-507f-491f-b4a6-b2aa085ee4b1" providerId="ADAL" clId="{6204B8D9-CEE5-4923-8D26-107DB8F9D45C}" dt="2020-03-06T09:28:50.946" v="204" actId="21"/>
          <ac:picMkLst>
            <pc:docMk/>
            <pc:sldMk cId="2021957821" sldId="264"/>
            <ac:picMk id="1039" creationId="{A23D9215-1492-4C19-B238-5173186A2757}"/>
          </ac:picMkLst>
        </pc:picChg>
        <pc:inkChg chg="add mod">
          <ac:chgData name="James Franklin" userId="cf915d05-507f-491f-b4a6-b2aa085ee4b1" providerId="ADAL" clId="{6204B8D9-CEE5-4923-8D26-107DB8F9D45C}" dt="2020-03-06T09:36:57.300" v="519" actId="167"/>
          <ac:inkMkLst>
            <pc:docMk/>
            <pc:sldMk cId="2021957821" sldId="264"/>
            <ac:inkMk id="46" creationId="{7CC31CA9-1368-4044-8415-E2C352F8874E}"/>
          </ac:inkMkLst>
        </pc:inkChg>
        <pc:inkChg chg="add del">
          <ac:chgData name="James Franklin" userId="cf915d05-507f-491f-b4a6-b2aa085ee4b1" providerId="ADAL" clId="{6204B8D9-CEE5-4923-8D26-107DB8F9D45C}" dt="2020-03-06T09:25:15.936" v="124" actId="9405"/>
          <ac:inkMkLst>
            <pc:docMk/>
            <pc:sldMk cId="2021957821" sldId="264"/>
            <ac:inkMk id="1029" creationId="{6555AB04-80A2-4C80-972E-1EF56E4DB1B7}"/>
          </ac:inkMkLst>
        </pc:inkChg>
        <pc:inkChg chg="add del">
          <ac:chgData name="James Franklin" userId="cf915d05-507f-491f-b4a6-b2aa085ee4b1" providerId="ADAL" clId="{6204B8D9-CEE5-4923-8D26-107DB8F9D45C}" dt="2020-03-06T09:25:19.256" v="126" actId="9405"/>
          <ac:inkMkLst>
            <pc:docMk/>
            <pc:sldMk cId="2021957821" sldId="264"/>
            <ac:inkMk id="1031" creationId="{B5ACF8A2-CA0E-4992-B8E3-5B8CF4A73BFD}"/>
          </ac:inkMkLst>
        </pc:inkChg>
        <pc:inkChg chg="add del">
          <ac:chgData name="James Franklin" userId="cf915d05-507f-491f-b4a6-b2aa085ee4b1" providerId="ADAL" clId="{6204B8D9-CEE5-4923-8D26-107DB8F9D45C}" dt="2020-03-06T09:25:23.177" v="128" actId="9405"/>
          <ac:inkMkLst>
            <pc:docMk/>
            <pc:sldMk cId="2021957821" sldId="264"/>
            <ac:inkMk id="1032" creationId="{09EF3FF4-8CD9-4529-A727-BA2F467DC43E}"/>
          </ac:inkMkLst>
        </pc:inkChg>
        <pc:inkChg chg="add del">
          <ac:chgData name="James Franklin" userId="cf915d05-507f-491f-b4a6-b2aa085ee4b1" providerId="ADAL" clId="{6204B8D9-CEE5-4923-8D26-107DB8F9D45C}" dt="2020-03-06T09:25:26.409" v="130" actId="9405"/>
          <ac:inkMkLst>
            <pc:docMk/>
            <pc:sldMk cId="2021957821" sldId="264"/>
            <ac:inkMk id="1033" creationId="{F2B3A828-3CB4-44AA-98D7-3E5A3CFC5C37}"/>
          </ac:inkMkLst>
        </pc:inkChg>
        <pc:inkChg chg="add del">
          <ac:chgData name="James Franklin" userId="cf915d05-507f-491f-b4a6-b2aa085ee4b1" providerId="ADAL" clId="{6204B8D9-CEE5-4923-8D26-107DB8F9D45C}" dt="2020-03-06T09:25:30.007" v="132" actId="9405"/>
          <ac:inkMkLst>
            <pc:docMk/>
            <pc:sldMk cId="2021957821" sldId="264"/>
            <ac:inkMk id="1034" creationId="{28A78FA7-051B-49B6-B3FC-C2BFAB865D69}"/>
          </ac:inkMkLst>
        </pc:inkChg>
        <pc:inkChg chg="add mod">
          <ac:chgData name="James Franklin" userId="cf915d05-507f-491f-b4a6-b2aa085ee4b1" providerId="ADAL" clId="{6204B8D9-CEE5-4923-8D26-107DB8F9D45C}" dt="2020-03-06T09:36:57.300" v="519" actId="167"/>
          <ac:inkMkLst>
            <pc:docMk/>
            <pc:sldMk cId="2021957821" sldId="264"/>
            <ac:inkMk id="1035" creationId="{826B48D1-0CFA-4549-80B2-49CB6133DCB7}"/>
          </ac:inkMkLst>
        </pc:inkChg>
        <pc:inkChg chg="add del">
          <ac:chgData name="James Franklin" userId="cf915d05-507f-491f-b4a6-b2aa085ee4b1" providerId="ADAL" clId="{6204B8D9-CEE5-4923-8D26-107DB8F9D45C}" dt="2020-03-06T09:25:47.923" v="135" actId="478"/>
          <ac:inkMkLst>
            <pc:docMk/>
            <pc:sldMk cId="2021957821" sldId="264"/>
            <ac:inkMk id="1036" creationId="{C6C554CF-7291-4C65-91AC-9B8403B9C649}"/>
          </ac:inkMkLst>
        </pc:inkChg>
        <pc:cxnChg chg="add del mod">
          <ac:chgData name="James Franklin" userId="cf915d05-507f-491f-b4a6-b2aa085ee4b1" providerId="ADAL" clId="{6204B8D9-CEE5-4923-8D26-107DB8F9D45C}" dt="2020-03-06T09:22:01.580" v="84" actId="478"/>
          <ac:cxnSpMkLst>
            <pc:docMk/>
            <pc:sldMk cId="2021957821" sldId="264"/>
            <ac:cxnSpMk id="6" creationId="{9F73E5DA-E7CC-4399-83F5-5C3671858070}"/>
          </ac:cxnSpMkLst>
        </pc:cxnChg>
        <pc:cxnChg chg="add mod">
          <ac:chgData name="James Franklin" userId="cf915d05-507f-491f-b4a6-b2aa085ee4b1" providerId="ADAL" clId="{6204B8D9-CEE5-4923-8D26-107DB8F9D45C}" dt="2020-03-06T09:36:57.300" v="519" actId="167"/>
          <ac:cxnSpMkLst>
            <pc:docMk/>
            <pc:sldMk cId="2021957821" sldId="264"/>
            <ac:cxnSpMk id="14" creationId="{5032A13E-CC74-476B-ACE2-74B189F8D32D}"/>
          </ac:cxnSpMkLst>
        </pc:cxnChg>
        <pc:cxnChg chg="add mod">
          <ac:chgData name="James Franklin" userId="cf915d05-507f-491f-b4a6-b2aa085ee4b1" providerId="ADAL" clId="{6204B8D9-CEE5-4923-8D26-107DB8F9D45C}" dt="2020-03-06T09:36:57.300" v="519" actId="167"/>
          <ac:cxnSpMkLst>
            <pc:docMk/>
            <pc:sldMk cId="2021957821" sldId="264"/>
            <ac:cxnSpMk id="18" creationId="{54188E5A-6F06-47D9-A7D3-E5F19DE50EB4}"/>
          </ac:cxnSpMkLst>
        </pc:cxnChg>
        <pc:cxnChg chg="add mod">
          <ac:chgData name="James Franklin" userId="cf915d05-507f-491f-b4a6-b2aa085ee4b1" providerId="ADAL" clId="{6204B8D9-CEE5-4923-8D26-107DB8F9D45C}" dt="2020-03-06T09:36:57.300" v="519" actId="167"/>
          <ac:cxnSpMkLst>
            <pc:docMk/>
            <pc:sldMk cId="2021957821" sldId="264"/>
            <ac:cxnSpMk id="19" creationId="{ABA071DF-4637-43BE-8C10-AEB723BB63C0}"/>
          </ac:cxnSpMkLst>
        </pc:cxnChg>
        <pc:cxnChg chg="add mod">
          <ac:chgData name="James Franklin" userId="cf915d05-507f-491f-b4a6-b2aa085ee4b1" providerId="ADAL" clId="{6204B8D9-CEE5-4923-8D26-107DB8F9D45C}" dt="2020-03-06T09:36:57.300" v="519" actId="167"/>
          <ac:cxnSpMkLst>
            <pc:docMk/>
            <pc:sldMk cId="2021957821" sldId="264"/>
            <ac:cxnSpMk id="20" creationId="{37AC2E31-2ACA-4D38-B7E6-0CE216256B80}"/>
          </ac:cxnSpMkLst>
        </pc:cxnChg>
      </pc:sldChg>
      <pc:sldChg chg="addSp delSp modSp">
        <pc:chgData name="James Franklin" userId="cf915d05-507f-491f-b4a6-b2aa085ee4b1" providerId="ADAL" clId="{6204B8D9-CEE5-4923-8D26-107DB8F9D45C}" dt="2020-03-06T09:43:17.646" v="787" actId="20577"/>
        <pc:sldMkLst>
          <pc:docMk/>
          <pc:sldMk cId="3225159349" sldId="265"/>
        </pc:sldMkLst>
        <pc:spChg chg="add del mod">
          <ac:chgData name="James Franklin" userId="cf915d05-507f-491f-b4a6-b2aa085ee4b1" providerId="ADAL" clId="{6204B8D9-CEE5-4923-8D26-107DB8F9D45C}" dt="2020-03-06T09:40:42.851" v="604"/>
          <ac:spMkLst>
            <pc:docMk/>
            <pc:sldMk cId="3225159349" sldId="265"/>
            <ac:spMk id="2" creationId="{1385240D-BD84-4831-97C8-910190183328}"/>
          </ac:spMkLst>
        </pc:spChg>
        <pc:spChg chg="add mod">
          <ac:chgData name="James Franklin" userId="cf915d05-507f-491f-b4a6-b2aa085ee4b1" providerId="ADAL" clId="{6204B8D9-CEE5-4923-8D26-107DB8F9D45C}" dt="2020-03-06T09:43:17.646" v="787" actId="20577"/>
          <ac:spMkLst>
            <pc:docMk/>
            <pc:sldMk cId="3225159349" sldId="265"/>
            <ac:spMk id="3" creationId="{8527BA25-C1DE-4A24-BEED-4025C2351C03}"/>
          </ac:spMkLst>
        </pc:spChg>
        <pc:picChg chg="mod">
          <ac:chgData name="James Franklin" userId="cf915d05-507f-491f-b4a6-b2aa085ee4b1" providerId="ADAL" clId="{6204B8D9-CEE5-4923-8D26-107DB8F9D45C}" dt="2020-03-06T09:42:16.062" v="738" actId="1076"/>
          <ac:picMkLst>
            <pc:docMk/>
            <pc:sldMk cId="3225159349" sldId="265"/>
            <ac:picMk id="5" creationId="{00000000-0000-0000-0000-000000000000}"/>
          </ac:picMkLst>
        </pc:picChg>
      </pc:sldChg>
      <pc:sldChg chg="addSp delSp modSp">
        <pc:chgData name="James Franklin" userId="cf915d05-507f-491f-b4a6-b2aa085ee4b1" providerId="ADAL" clId="{6204B8D9-CEE5-4923-8D26-107DB8F9D45C}" dt="2020-03-06T09:44:01.069" v="877" actId="1076"/>
        <pc:sldMkLst>
          <pc:docMk/>
          <pc:sldMk cId="2512289805" sldId="266"/>
        </pc:sldMkLst>
        <pc:spChg chg="add del mod">
          <ac:chgData name="James Franklin" userId="cf915d05-507f-491f-b4a6-b2aa085ee4b1" providerId="ADAL" clId="{6204B8D9-CEE5-4923-8D26-107DB8F9D45C}" dt="2020-03-06T09:42:39.505" v="744"/>
          <ac:spMkLst>
            <pc:docMk/>
            <pc:sldMk cId="2512289805" sldId="266"/>
            <ac:spMk id="2" creationId="{359D56F9-8A23-49F6-B0DD-67F6A61C3331}"/>
          </ac:spMkLst>
        </pc:spChg>
        <pc:spChg chg="add mod">
          <ac:chgData name="James Franklin" userId="cf915d05-507f-491f-b4a6-b2aa085ee4b1" providerId="ADAL" clId="{6204B8D9-CEE5-4923-8D26-107DB8F9D45C}" dt="2020-03-06T09:43:54.393" v="875" actId="20577"/>
          <ac:spMkLst>
            <pc:docMk/>
            <pc:sldMk cId="2512289805" sldId="266"/>
            <ac:spMk id="3" creationId="{688DE72B-500C-4809-9550-35C964406F24}"/>
          </ac:spMkLst>
        </pc:spChg>
        <pc:picChg chg="mod">
          <ac:chgData name="James Franklin" userId="cf915d05-507f-491f-b4a6-b2aa085ee4b1" providerId="ADAL" clId="{6204B8D9-CEE5-4923-8D26-107DB8F9D45C}" dt="2020-03-06T09:44:01.069" v="877" actId="1076"/>
          <ac:picMkLst>
            <pc:docMk/>
            <pc:sldMk cId="2512289805" sldId="266"/>
            <ac:picMk id="5" creationId="{00000000-0000-0000-0000-000000000000}"/>
          </ac:picMkLst>
        </pc:picChg>
      </pc:sldChg>
      <pc:sldChg chg="modSp">
        <pc:chgData name="James Franklin" userId="cf915d05-507f-491f-b4a6-b2aa085ee4b1" providerId="ADAL" clId="{6204B8D9-CEE5-4923-8D26-107DB8F9D45C}" dt="2020-03-06T10:22:24.171" v="941" actId="113"/>
        <pc:sldMkLst>
          <pc:docMk/>
          <pc:sldMk cId="2429656194" sldId="267"/>
        </pc:sldMkLst>
        <pc:spChg chg="mod">
          <ac:chgData name="James Franklin" userId="cf915d05-507f-491f-b4a6-b2aa085ee4b1" providerId="ADAL" clId="{6204B8D9-CEE5-4923-8D26-107DB8F9D45C}" dt="2020-03-06T10:22:24.171" v="941" actId="113"/>
          <ac:spMkLst>
            <pc:docMk/>
            <pc:sldMk cId="2429656194" sldId="267"/>
            <ac:spMk id="3" creationId="{00000000-0000-0000-0000-000000000000}"/>
          </ac:spMkLst>
        </pc:spChg>
      </pc:sldChg>
      <pc:sldChg chg="modSp">
        <pc:chgData name="James Franklin" userId="cf915d05-507f-491f-b4a6-b2aa085ee4b1" providerId="ADAL" clId="{6204B8D9-CEE5-4923-8D26-107DB8F9D45C}" dt="2020-03-09T19:44:27.426" v="3123" actId="20577"/>
        <pc:sldMkLst>
          <pc:docMk/>
          <pc:sldMk cId="2635350195" sldId="268"/>
        </pc:sldMkLst>
        <pc:spChg chg="mod">
          <ac:chgData name="James Franklin" userId="cf915d05-507f-491f-b4a6-b2aa085ee4b1" providerId="ADAL" clId="{6204B8D9-CEE5-4923-8D26-107DB8F9D45C}" dt="2020-03-09T19:44:27.426" v="3123" actId="20577"/>
          <ac:spMkLst>
            <pc:docMk/>
            <pc:sldMk cId="2635350195" sldId="268"/>
            <ac:spMk id="3" creationId="{00000000-0000-0000-0000-000000000000}"/>
          </ac:spMkLst>
        </pc:spChg>
        <pc:spChg chg="mod">
          <ac:chgData name="James Franklin" userId="cf915d05-507f-491f-b4a6-b2aa085ee4b1" providerId="ADAL" clId="{6204B8D9-CEE5-4923-8D26-107DB8F9D45C}" dt="2020-03-06T16:14:42.726" v="3121" actId="6549"/>
          <ac:spMkLst>
            <pc:docMk/>
            <pc:sldMk cId="2635350195" sldId="268"/>
            <ac:spMk id="4" creationId="{00000000-0000-0000-0000-000000000000}"/>
          </ac:spMkLst>
        </pc:spChg>
      </pc:sldChg>
      <pc:sldChg chg="modSp">
        <pc:chgData name="James Franklin" userId="cf915d05-507f-491f-b4a6-b2aa085ee4b1" providerId="ADAL" clId="{6204B8D9-CEE5-4923-8D26-107DB8F9D45C}" dt="2020-03-06T10:43:37.088" v="1163" actId="113"/>
        <pc:sldMkLst>
          <pc:docMk/>
          <pc:sldMk cId="2924861978" sldId="269"/>
        </pc:sldMkLst>
        <pc:spChg chg="mod">
          <ac:chgData name="James Franklin" userId="cf915d05-507f-491f-b4a6-b2aa085ee4b1" providerId="ADAL" clId="{6204B8D9-CEE5-4923-8D26-107DB8F9D45C}" dt="2020-03-06T10:43:37.088" v="1163" actId="113"/>
          <ac:spMkLst>
            <pc:docMk/>
            <pc:sldMk cId="2924861978" sldId="269"/>
            <ac:spMk id="3" creationId="{00000000-0000-0000-0000-000000000000}"/>
          </ac:spMkLst>
        </pc:spChg>
      </pc:sldChg>
      <pc:sldChg chg="addSp delSp modSp addCm delCm modCm">
        <pc:chgData name="James Franklin" userId="cf915d05-507f-491f-b4a6-b2aa085ee4b1" providerId="ADAL" clId="{6204B8D9-CEE5-4923-8D26-107DB8F9D45C}" dt="2020-03-06T14:35:49.745" v="3113" actId="1592"/>
        <pc:sldMkLst>
          <pc:docMk/>
          <pc:sldMk cId="758369962" sldId="270"/>
        </pc:sldMkLst>
        <pc:spChg chg="mod">
          <ac:chgData name="James Franklin" userId="cf915d05-507f-491f-b4a6-b2aa085ee4b1" providerId="ADAL" clId="{6204B8D9-CEE5-4923-8D26-107DB8F9D45C}" dt="2020-03-06T11:23:22.436" v="1391" actId="20577"/>
          <ac:spMkLst>
            <pc:docMk/>
            <pc:sldMk cId="758369962" sldId="270"/>
            <ac:spMk id="4" creationId="{00000000-0000-0000-0000-000000000000}"/>
          </ac:spMkLst>
        </pc:spChg>
        <pc:picChg chg="del mod">
          <ac:chgData name="James Franklin" userId="cf915d05-507f-491f-b4a6-b2aa085ee4b1" providerId="ADAL" clId="{6204B8D9-CEE5-4923-8D26-107DB8F9D45C}" dt="2020-03-06T14:35:42.688" v="3112" actId="478"/>
          <ac:picMkLst>
            <pc:docMk/>
            <pc:sldMk cId="758369962" sldId="270"/>
            <ac:picMk id="2" creationId="{00000000-0000-0000-0000-000000000000}"/>
          </ac:picMkLst>
        </pc:picChg>
        <pc:picChg chg="add mod">
          <ac:chgData name="James Franklin" userId="cf915d05-507f-491f-b4a6-b2aa085ee4b1" providerId="ADAL" clId="{6204B8D9-CEE5-4923-8D26-107DB8F9D45C}" dt="2020-03-06T12:10:48.936" v="2358" actId="167"/>
          <ac:picMkLst>
            <pc:docMk/>
            <pc:sldMk cId="758369962" sldId="270"/>
            <ac:picMk id="3074" creationId="{7CF14A16-CF03-45EC-ADF6-31912B5CE691}"/>
          </ac:picMkLst>
        </pc:picChg>
      </pc:sldChg>
      <pc:sldChg chg="addSp delSp modSp setBg addCm delCm modCm">
        <pc:chgData name="James Franklin" userId="cf915d05-507f-491f-b4a6-b2aa085ee4b1" providerId="ADAL" clId="{6204B8D9-CEE5-4923-8D26-107DB8F9D45C}" dt="2020-03-06T14:36:01.099" v="3116" actId="1592"/>
        <pc:sldMkLst>
          <pc:docMk/>
          <pc:sldMk cId="2203308184" sldId="271"/>
        </pc:sldMkLst>
        <pc:spChg chg="mod">
          <ac:chgData name="James Franklin" userId="cf915d05-507f-491f-b4a6-b2aa085ee4b1" providerId="ADAL" clId="{6204B8D9-CEE5-4923-8D26-107DB8F9D45C}" dt="2020-03-06T11:34:20.603" v="1702" actId="20577"/>
          <ac:spMkLst>
            <pc:docMk/>
            <pc:sldMk cId="2203308184" sldId="271"/>
            <ac:spMk id="5" creationId="{00000000-0000-0000-0000-000000000000}"/>
          </ac:spMkLst>
        </pc:spChg>
        <pc:picChg chg="del mod">
          <ac:chgData name="James Franklin" userId="cf915d05-507f-491f-b4a6-b2aa085ee4b1" providerId="ADAL" clId="{6204B8D9-CEE5-4923-8D26-107DB8F9D45C}" dt="2020-03-06T14:35:56.735" v="3115" actId="478"/>
          <ac:picMkLst>
            <pc:docMk/>
            <pc:sldMk cId="2203308184" sldId="271"/>
            <ac:picMk id="1026" creationId="{00000000-0000-0000-0000-000000000000}"/>
          </ac:picMkLst>
        </pc:picChg>
        <pc:picChg chg="add mod">
          <ac:chgData name="James Franklin" userId="cf915d05-507f-491f-b4a6-b2aa085ee4b1" providerId="ADAL" clId="{6204B8D9-CEE5-4923-8D26-107DB8F9D45C}" dt="2020-03-06T11:33:56.082" v="1691" actId="1076"/>
          <ac:picMkLst>
            <pc:docMk/>
            <pc:sldMk cId="2203308184" sldId="271"/>
            <ac:picMk id="4098" creationId="{223F55F3-4E8A-4F4E-9951-0BB511D095A8}"/>
          </ac:picMkLst>
        </pc:picChg>
      </pc:sldChg>
      <pc:sldChg chg="modSp addCm delCm modCm">
        <pc:chgData name="James Franklin" userId="cf915d05-507f-491f-b4a6-b2aa085ee4b1" providerId="ADAL" clId="{6204B8D9-CEE5-4923-8D26-107DB8F9D45C}" dt="2020-03-06T11:44:01.450" v="2032" actId="1592"/>
        <pc:sldMkLst>
          <pc:docMk/>
          <pc:sldMk cId="1294072521" sldId="272"/>
        </pc:sldMkLst>
        <pc:spChg chg="mod">
          <ac:chgData name="James Franklin" userId="cf915d05-507f-491f-b4a6-b2aa085ee4b1" providerId="ADAL" clId="{6204B8D9-CEE5-4923-8D26-107DB8F9D45C}" dt="2020-03-06T11:43:41.411" v="2029" actId="6549"/>
          <ac:spMkLst>
            <pc:docMk/>
            <pc:sldMk cId="1294072521" sldId="272"/>
            <ac:spMk id="4" creationId="{00000000-0000-0000-0000-000000000000}"/>
          </ac:spMkLst>
        </pc:spChg>
      </pc:sldChg>
      <pc:sldChg chg="addSp delSp modSp">
        <pc:chgData name="James Franklin" userId="cf915d05-507f-491f-b4a6-b2aa085ee4b1" providerId="ADAL" clId="{6204B8D9-CEE5-4923-8D26-107DB8F9D45C}" dt="2020-03-06T14:36:05.273" v="3117" actId="478"/>
        <pc:sldMkLst>
          <pc:docMk/>
          <pc:sldMk cId="1101683052" sldId="273"/>
        </pc:sldMkLst>
        <pc:spChg chg="mod">
          <ac:chgData name="James Franklin" userId="cf915d05-507f-491f-b4a6-b2aa085ee4b1" providerId="ADAL" clId="{6204B8D9-CEE5-4923-8D26-107DB8F9D45C}" dt="2020-03-06T11:44:33.635" v="2050" actId="20577"/>
          <ac:spMkLst>
            <pc:docMk/>
            <pc:sldMk cId="1101683052" sldId="273"/>
            <ac:spMk id="3" creationId="{00000000-0000-0000-0000-000000000000}"/>
          </ac:spMkLst>
        </pc:spChg>
        <pc:spChg chg="mod">
          <ac:chgData name="James Franklin" userId="cf915d05-507f-491f-b4a6-b2aa085ee4b1" providerId="ADAL" clId="{6204B8D9-CEE5-4923-8D26-107DB8F9D45C}" dt="2020-03-06T11:54:07.665" v="2321" actId="20577"/>
          <ac:spMkLst>
            <pc:docMk/>
            <pc:sldMk cId="1101683052" sldId="273"/>
            <ac:spMk id="4" creationId="{00000000-0000-0000-0000-000000000000}"/>
          </ac:spMkLst>
        </pc:spChg>
        <pc:picChg chg="del mod">
          <ac:chgData name="James Franklin" userId="cf915d05-507f-491f-b4a6-b2aa085ee4b1" providerId="ADAL" clId="{6204B8D9-CEE5-4923-8D26-107DB8F9D45C}" dt="2020-03-06T14:36:05.273" v="3117" actId="478"/>
          <ac:picMkLst>
            <pc:docMk/>
            <pc:sldMk cId="1101683052" sldId="273"/>
            <ac:picMk id="1026" creationId="{00000000-0000-0000-0000-000000000000}"/>
          </ac:picMkLst>
        </pc:picChg>
        <pc:picChg chg="add mod">
          <ac:chgData name="James Franklin" userId="cf915d05-507f-491f-b4a6-b2aa085ee4b1" providerId="ADAL" clId="{6204B8D9-CEE5-4923-8D26-107DB8F9D45C}" dt="2020-03-06T11:53:50.624" v="2318" actId="732"/>
          <ac:picMkLst>
            <pc:docMk/>
            <pc:sldMk cId="1101683052" sldId="273"/>
            <ac:picMk id="5122" creationId="{2FE44A19-8C86-4B72-950D-843F381DE68D}"/>
          </ac:picMkLst>
        </pc:picChg>
      </pc:sldChg>
      <pc:sldChg chg="modSp">
        <pc:chgData name="James Franklin" userId="cf915d05-507f-491f-b4a6-b2aa085ee4b1" providerId="ADAL" clId="{6204B8D9-CEE5-4923-8D26-107DB8F9D45C}" dt="2020-03-06T10:18:45.635" v="879" actId="20577"/>
        <pc:sldMkLst>
          <pc:docMk/>
          <pc:sldMk cId="3323362349" sldId="277"/>
        </pc:sldMkLst>
        <pc:spChg chg="mod">
          <ac:chgData name="James Franklin" userId="cf915d05-507f-491f-b4a6-b2aa085ee4b1" providerId="ADAL" clId="{6204B8D9-CEE5-4923-8D26-107DB8F9D45C}" dt="2020-03-06T10:18:45.635" v="879" actId="20577"/>
          <ac:spMkLst>
            <pc:docMk/>
            <pc:sldMk cId="3323362349" sldId="277"/>
            <ac:spMk id="3" creationId="{00000000-0000-0000-0000-000000000000}"/>
          </ac:spMkLst>
        </pc:spChg>
      </pc:sldChg>
      <pc:sldChg chg="modSp">
        <pc:chgData name="James Franklin" userId="cf915d05-507f-491f-b4a6-b2aa085ee4b1" providerId="ADAL" clId="{6204B8D9-CEE5-4923-8D26-107DB8F9D45C}" dt="2020-03-06T10:20:16.566" v="907" actId="20577"/>
        <pc:sldMkLst>
          <pc:docMk/>
          <pc:sldMk cId="1742271136" sldId="278"/>
        </pc:sldMkLst>
        <pc:spChg chg="mod">
          <ac:chgData name="James Franklin" userId="cf915d05-507f-491f-b4a6-b2aa085ee4b1" providerId="ADAL" clId="{6204B8D9-CEE5-4923-8D26-107DB8F9D45C}" dt="2020-03-06T10:20:16.566" v="907" actId="20577"/>
          <ac:spMkLst>
            <pc:docMk/>
            <pc:sldMk cId="1742271136" sldId="278"/>
            <ac:spMk id="3" creationId="{00000000-0000-0000-0000-000000000000}"/>
          </ac:spMkLst>
        </pc:spChg>
      </pc:sldChg>
      <pc:sldChg chg="addSp delSp modSp add ord">
        <pc:chgData name="James Franklin" userId="cf915d05-507f-491f-b4a6-b2aa085ee4b1" providerId="ADAL" clId="{6204B8D9-CEE5-4923-8D26-107DB8F9D45C}" dt="2020-03-06T11:54:31.600" v="2331" actId="14100"/>
        <pc:sldMkLst>
          <pc:docMk/>
          <pc:sldMk cId="4080298053" sldId="279"/>
        </pc:sldMkLst>
        <pc:spChg chg="mod">
          <ac:chgData name="James Franklin" userId="cf915d05-507f-491f-b4a6-b2aa085ee4b1" providerId="ADAL" clId="{6204B8D9-CEE5-4923-8D26-107DB8F9D45C}" dt="2020-03-05T16:57:05.091" v="11" actId="20577"/>
          <ac:spMkLst>
            <pc:docMk/>
            <pc:sldMk cId="4080298053" sldId="279"/>
            <ac:spMk id="2" creationId="{F8652E53-D2B4-495D-AE1D-D959BFBED59B}"/>
          </ac:spMkLst>
        </pc:spChg>
        <pc:spChg chg="mod">
          <ac:chgData name="James Franklin" userId="cf915d05-507f-491f-b4a6-b2aa085ee4b1" providerId="ADAL" clId="{6204B8D9-CEE5-4923-8D26-107DB8F9D45C}" dt="2020-03-06T09:32:03.121" v="378" actId="20577"/>
          <ac:spMkLst>
            <pc:docMk/>
            <pc:sldMk cId="4080298053" sldId="279"/>
            <ac:spMk id="3" creationId="{31DF558F-1D46-44E3-BBC3-B8211BF8A8D5}"/>
          </ac:spMkLst>
        </pc:spChg>
        <pc:picChg chg="add del mod">
          <ac:chgData name="James Franklin" userId="cf915d05-507f-491f-b4a6-b2aa085ee4b1" providerId="ADAL" clId="{6204B8D9-CEE5-4923-8D26-107DB8F9D45C}" dt="2020-03-06T09:29:31.648" v="207" actId="478"/>
          <ac:picMkLst>
            <pc:docMk/>
            <pc:sldMk cId="4080298053" sldId="279"/>
            <ac:picMk id="4" creationId="{2EF97E76-5B66-4816-AA36-FF7C9AF067E3}"/>
          </ac:picMkLst>
        </pc:picChg>
        <pc:picChg chg="add mod">
          <ac:chgData name="James Franklin" userId="cf915d05-507f-491f-b4a6-b2aa085ee4b1" providerId="ADAL" clId="{6204B8D9-CEE5-4923-8D26-107DB8F9D45C}" dt="2020-03-06T09:32:24.479" v="382" actId="1076"/>
          <ac:picMkLst>
            <pc:docMk/>
            <pc:sldMk cId="4080298053" sldId="279"/>
            <ac:picMk id="5" creationId="{219E2BE0-918B-459A-8B72-2D6BC297ECFA}"/>
          </ac:picMkLst>
        </pc:picChg>
        <pc:picChg chg="add mod">
          <ac:chgData name="James Franklin" userId="cf915d05-507f-491f-b4a6-b2aa085ee4b1" providerId="ADAL" clId="{6204B8D9-CEE5-4923-8D26-107DB8F9D45C}" dt="2020-03-06T11:54:31.600" v="2331" actId="14100"/>
          <ac:picMkLst>
            <pc:docMk/>
            <pc:sldMk cId="4080298053" sldId="279"/>
            <ac:picMk id="2050" creationId="{15EFB971-E860-4A5F-86E0-76C59302EBFB}"/>
          </ac:picMkLst>
        </pc:picChg>
      </pc:sldChg>
      <pc:sldChg chg="add del">
        <pc:chgData name="James Franklin" userId="cf915d05-507f-491f-b4a6-b2aa085ee4b1" providerId="ADAL" clId="{6204B8D9-CEE5-4923-8D26-107DB8F9D45C}" dt="2020-03-05T16:56:58.561" v="1"/>
        <pc:sldMkLst>
          <pc:docMk/>
          <pc:sldMk cId="4169054181" sldId="279"/>
        </pc:sldMkLst>
      </pc:sldChg>
      <pc:sldChg chg="addSp modSp add del">
        <pc:chgData name="James Franklin" userId="cf915d05-507f-491f-b4a6-b2aa085ee4b1" providerId="ADAL" clId="{6204B8D9-CEE5-4923-8D26-107DB8F9D45C}" dt="2020-03-06T09:33:18.635" v="393" actId="47"/>
        <pc:sldMkLst>
          <pc:docMk/>
          <pc:sldMk cId="474337697" sldId="280"/>
        </pc:sldMkLst>
        <pc:spChg chg="mod">
          <ac:chgData name="James Franklin" userId="cf915d05-507f-491f-b4a6-b2aa085ee4b1" providerId="ADAL" clId="{6204B8D9-CEE5-4923-8D26-107DB8F9D45C}" dt="2020-03-05T16:57:26.022" v="28" actId="20577"/>
          <ac:spMkLst>
            <pc:docMk/>
            <pc:sldMk cId="474337697" sldId="280"/>
            <ac:spMk id="2" creationId="{2CD98AEF-568C-43A6-B4F8-704A77D1315A}"/>
          </ac:spMkLst>
        </pc:spChg>
        <pc:spChg chg="add mod">
          <ac:chgData name="James Franklin" userId="cf915d05-507f-491f-b4a6-b2aa085ee4b1" providerId="ADAL" clId="{6204B8D9-CEE5-4923-8D26-107DB8F9D45C}" dt="2020-03-05T16:57:23.713" v="21" actId="207"/>
          <ac:spMkLst>
            <pc:docMk/>
            <pc:sldMk cId="474337697" sldId="280"/>
            <ac:spMk id="4" creationId="{C322CF99-4365-425F-94DA-98A81B05DC28}"/>
          </ac:spMkLst>
        </pc:spChg>
      </pc:sldChg>
      <pc:sldChg chg="addSp delSp modSp add setBg">
        <pc:chgData name="James Franklin" userId="cf915d05-507f-491f-b4a6-b2aa085ee4b1" providerId="ADAL" clId="{6204B8D9-CEE5-4923-8D26-107DB8F9D45C}" dt="2020-03-06T12:20:59.243" v="3110" actId="207"/>
        <pc:sldMkLst>
          <pc:docMk/>
          <pc:sldMk cId="2848832626" sldId="280"/>
        </pc:sldMkLst>
        <pc:spChg chg="mod">
          <ac:chgData name="James Franklin" userId="cf915d05-507f-491f-b4a6-b2aa085ee4b1" providerId="ADAL" clId="{6204B8D9-CEE5-4923-8D26-107DB8F9D45C}" dt="2020-03-06T12:20:59.243" v="3110" actId="207"/>
          <ac:spMkLst>
            <pc:docMk/>
            <pc:sldMk cId="2848832626" sldId="280"/>
            <ac:spMk id="2" creationId="{7A4C4672-7BD4-4C7E-B822-44238001054A}"/>
          </ac:spMkLst>
        </pc:spChg>
        <pc:spChg chg="mod">
          <ac:chgData name="James Franklin" userId="cf915d05-507f-491f-b4a6-b2aa085ee4b1" providerId="ADAL" clId="{6204B8D9-CEE5-4923-8D26-107DB8F9D45C}" dt="2020-03-06T12:20:59.243" v="3110" actId="207"/>
          <ac:spMkLst>
            <pc:docMk/>
            <pc:sldMk cId="2848832626" sldId="280"/>
            <ac:spMk id="3" creationId="{2A83CD5B-1742-4446-8CAB-7E186658E757}"/>
          </ac:spMkLst>
        </pc:spChg>
        <pc:spChg chg="add del">
          <ac:chgData name="James Franklin" userId="cf915d05-507f-491f-b4a6-b2aa085ee4b1" providerId="ADAL" clId="{6204B8D9-CEE5-4923-8D26-107DB8F9D45C}" dt="2020-03-06T12:17:10.495" v="3070" actId="478"/>
          <ac:spMkLst>
            <pc:docMk/>
            <pc:sldMk cId="2848832626" sldId="280"/>
            <ac:spMk id="4" creationId="{2C54ED87-6B73-44E8-9CBA-DD77D4FC1E7C}"/>
          </ac:spMkLst>
        </pc:spChg>
        <pc:picChg chg="add del mod">
          <ac:chgData name="James Franklin" userId="cf915d05-507f-491f-b4a6-b2aa085ee4b1" providerId="ADAL" clId="{6204B8D9-CEE5-4923-8D26-107DB8F9D45C}" dt="2020-03-06T12:19:01.630" v="3087" actId="478"/>
          <ac:picMkLst>
            <pc:docMk/>
            <pc:sldMk cId="2848832626" sldId="280"/>
            <ac:picMk id="5" creationId="{E6C2BB14-2317-4317-9C52-7E4EC84D3B19}"/>
          </ac:picMkLst>
        </pc:picChg>
        <pc:picChg chg="add del mod">
          <ac:chgData name="James Franklin" userId="cf915d05-507f-491f-b4a6-b2aa085ee4b1" providerId="ADAL" clId="{6204B8D9-CEE5-4923-8D26-107DB8F9D45C}" dt="2020-03-06T12:20:02.333" v="3099" actId="478"/>
          <ac:picMkLst>
            <pc:docMk/>
            <pc:sldMk cId="2848832626" sldId="280"/>
            <ac:picMk id="6" creationId="{6BA12760-E8A8-4D82-ABAC-8570690B68D7}"/>
          </ac:picMkLst>
        </pc:picChg>
        <pc:picChg chg="add mod">
          <ac:chgData name="James Franklin" userId="cf915d05-507f-491f-b4a6-b2aa085ee4b1" providerId="ADAL" clId="{6204B8D9-CEE5-4923-8D26-107DB8F9D45C}" dt="2020-03-06T12:20:10.085" v="3101" actId="1076"/>
          <ac:picMkLst>
            <pc:docMk/>
            <pc:sldMk cId="2848832626" sldId="280"/>
            <ac:picMk id="7" creationId="{75B25169-BCD2-455F-B4DC-0B48C660725F}"/>
          </ac:picMkLst>
        </pc:picChg>
        <pc:picChg chg="add del mod">
          <ac:chgData name="James Franklin" userId="cf915d05-507f-491f-b4a6-b2aa085ee4b1" providerId="ADAL" clId="{6204B8D9-CEE5-4923-8D26-107DB8F9D45C}" dt="2020-03-06T12:18:45.999" v="3085" actId="478"/>
          <ac:picMkLst>
            <pc:docMk/>
            <pc:sldMk cId="2848832626" sldId="280"/>
            <ac:picMk id="6146" creationId="{23D6BE2F-7241-42A4-86BD-6810AA325CEB}"/>
          </ac:picMkLst>
        </pc:picChg>
        <pc:picChg chg="add del mod">
          <ac:chgData name="James Franklin" userId="cf915d05-507f-491f-b4a6-b2aa085ee4b1" providerId="ADAL" clId="{6204B8D9-CEE5-4923-8D26-107DB8F9D45C}" dt="2020-03-06T12:19:39.766" v="3096" actId="478"/>
          <ac:picMkLst>
            <pc:docMk/>
            <pc:sldMk cId="2848832626" sldId="280"/>
            <ac:picMk id="6148" creationId="{249D64B8-4BBE-4772-BC7D-ABF5DED1B0F0}"/>
          </ac:picMkLst>
        </pc:picChg>
        <pc:picChg chg="add mod">
          <ac:chgData name="James Franklin" userId="cf915d05-507f-491f-b4a6-b2aa085ee4b1" providerId="ADAL" clId="{6204B8D9-CEE5-4923-8D26-107DB8F9D45C}" dt="2020-03-06T12:20:45.894" v="3108" actId="732"/>
          <ac:picMkLst>
            <pc:docMk/>
            <pc:sldMk cId="2848832626" sldId="280"/>
            <ac:picMk id="6150" creationId="{88B4761F-328B-4DEB-9A47-8E9D010D31CA}"/>
          </ac:picMkLst>
        </pc:picChg>
      </pc:sldChg>
      <pc:sldChg chg="add">
        <pc:chgData name="James Franklin" userId="cf915d05-507f-491f-b4a6-b2aa085ee4b1" providerId="ADAL" clId="{6204B8D9-CEE5-4923-8D26-107DB8F9D45C}" dt="2020-03-06T12:17:05.214" v="3069"/>
        <pc:sldMkLst>
          <pc:docMk/>
          <pc:sldMk cId="104800640" sldId="281"/>
        </pc:sldMkLst>
      </pc:sldChg>
      <pc:sldChg chg="addSp delSp modSp add del">
        <pc:chgData name="James Franklin" userId="cf915d05-507f-491f-b4a6-b2aa085ee4b1" providerId="ADAL" clId="{6204B8D9-CEE5-4923-8D26-107DB8F9D45C}" dt="2020-03-06T12:17:03.917" v="3068" actId="47"/>
        <pc:sldMkLst>
          <pc:docMk/>
          <pc:sldMk cId="3315918366" sldId="281"/>
        </pc:sldMkLst>
        <pc:spChg chg="mod">
          <ac:chgData name="James Franklin" userId="cf915d05-507f-491f-b4a6-b2aa085ee4b1" providerId="ADAL" clId="{6204B8D9-CEE5-4923-8D26-107DB8F9D45C}" dt="2020-03-06T11:54:56.913" v="2357" actId="20577"/>
          <ac:spMkLst>
            <pc:docMk/>
            <pc:sldMk cId="3315918366" sldId="281"/>
            <ac:spMk id="2" creationId="{D23B34FA-0159-4139-932F-4ECC87F136DE}"/>
          </ac:spMkLst>
        </pc:spChg>
        <pc:spChg chg="add del mod">
          <ac:chgData name="James Franklin" userId="cf915d05-507f-491f-b4a6-b2aa085ee4b1" providerId="ADAL" clId="{6204B8D9-CEE5-4923-8D26-107DB8F9D45C}" dt="2020-03-06T12:16:59.795" v="3066" actId="21"/>
          <ac:spMkLst>
            <pc:docMk/>
            <pc:sldMk cId="3315918366" sldId="281"/>
            <ac:spMk id="4" creationId="{83A28319-CCBC-492C-9A16-C8DAB0295C6B}"/>
          </ac:spMkLst>
        </pc:spChg>
      </pc:sldChg>
    </pc:docChg>
  </pc:docChgLst>
  <pc:docChgLst>
    <pc:chgData name="Mike Bloys" userId="1248c4d8-7b2b-4b32-b8bd-163ae845f9bb" providerId="ADAL" clId="{E91C93D8-8D03-4B41-9CF3-F53EBD7FB242}"/>
    <pc:docChg chg="modMainMaster">
      <pc:chgData name="Mike Bloys" userId="1248c4d8-7b2b-4b32-b8bd-163ae845f9bb" providerId="ADAL" clId="{E91C93D8-8D03-4B41-9CF3-F53EBD7FB242}" dt="2020-05-29T14:05:11.042" v="0"/>
      <pc:docMkLst>
        <pc:docMk/>
      </pc:docMkLst>
      <pc:sldMasterChg chg="modSldLayout">
        <pc:chgData name="Mike Bloys" userId="1248c4d8-7b2b-4b32-b8bd-163ae845f9bb" providerId="ADAL" clId="{E91C93D8-8D03-4B41-9CF3-F53EBD7FB242}" dt="2020-05-29T14:05:11.042" v="0"/>
        <pc:sldMasterMkLst>
          <pc:docMk/>
          <pc:sldMasterMk cId="3316734550" sldId="2147483648"/>
        </pc:sldMasterMkLst>
        <pc:sldLayoutChg chg="addSp modSp">
          <pc:chgData name="Mike Bloys" userId="1248c4d8-7b2b-4b32-b8bd-163ae845f9bb" providerId="ADAL" clId="{E91C93D8-8D03-4B41-9CF3-F53EBD7FB242}" dt="2020-05-29T14:05:11.042" v="0"/>
          <pc:sldLayoutMkLst>
            <pc:docMk/>
            <pc:sldMasterMk cId="3316734550" sldId="2147483648"/>
            <pc:sldLayoutMk cId="3886385901" sldId="2147483649"/>
          </pc:sldLayoutMkLst>
          <pc:spChg chg="mod">
            <ac:chgData name="Mike Bloys" userId="1248c4d8-7b2b-4b32-b8bd-163ae845f9bb" providerId="ADAL" clId="{E91C93D8-8D03-4B41-9CF3-F53EBD7FB242}" dt="2020-05-29T14:05:11.042" v="0"/>
            <ac:spMkLst>
              <pc:docMk/>
              <pc:sldMasterMk cId="3316734550" sldId="2147483648"/>
              <pc:sldLayoutMk cId="3886385901" sldId="2147483649"/>
              <ac:spMk id="5" creationId="{BD987CBE-AFB0-4EEB-9A5B-E9F282398BAF}"/>
            </ac:spMkLst>
          </pc:spChg>
          <pc:grpChg chg="add mod">
            <ac:chgData name="Mike Bloys" userId="1248c4d8-7b2b-4b32-b8bd-163ae845f9bb" providerId="ADAL" clId="{E91C93D8-8D03-4B41-9CF3-F53EBD7FB242}" dt="2020-05-29T14:05:11.042" v="0"/>
            <ac:grpSpMkLst>
              <pc:docMk/>
              <pc:sldMasterMk cId="3316734550" sldId="2147483648"/>
              <pc:sldLayoutMk cId="3886385901" sldId="2147483649"/>
              <ac:grpSpMk id="4" creationId="{CCC69524-E5FC-4472-A654-6A2B67923092}"/>
            </ac:grpSpMkLst>
          </pc:grpChg>
          <pc:picChg chg="mod">
            <ac:chgData name="Mike Bloys" userId="1248c4d8-7b2b-4b32-b8bd-163ae845f9bb" providerId="ADAL" clId="{E91C93D8-8D03-4B41-9CF3-F53EBD7FB242}" dt="2020-05-29T14:05:11.042" v="0"/>
            <ac:picMkLst>
              <pc:docMk/>
              <pc:sldMasterMk cId="3316734550" sldId="2147483648"/>
              <pc:sldLayoutMk cId="3886385901" sldId="2147483649"/>
              <ac:picMk id="6" creationId="{146F75D9-0D7A-466C-9309-440E697475DC}"/>
            </ac:picMkLst>
          </pc:picChg>
        </pc:sldLayoutChg>
      </pc:sldMasterChg>
    </pc:docChg>
  </pc:docChgLst>
  <pc:docChgLst>
    <pc:chgData name="Mike Bloys" userId="1248c4d8-7b2b-4b32-b8bd-163ae845f9bb" providerId="ADAL" clId="{7D083B23-7EED-48A7-9581-34D5D5B59377}"/>
    <pc:docChg chg="undo custSel modSld modMainMaster">
      <pc:chgData name="Mike Bloys" userId="1248c4d8-7b2b-4b32-b8bd-163ae845f9bb" providerId="ADAL" clId="{7D083B23-7EED-48A7-9581-34D5D5B59377}" dt="2021-12-02T10:43:14.026" v="131" actId="700"/>
      <pc:docMkLst>
        <pc:docMk/>
      </pc:docMkLst>
      <pc:sldChg chg="addSp delSp modSp mod">
        <pc:chgData name="Mike Bloys" userId="1248c4d8-7b2b-4b32-b8bd-163ae845f9bb" providerId="ADAL" clId="{7D083B23-7EED-48A7-9581-34D5D5B59377}" dt="2021-11-29T16:13:00.707" v="33" actId="21"/>
        <pc:sldMkLst>
          <pc:docMk/>
          <pc:sldMk cId="4090538755" sldId="262"/>
        </pc:sldMkLst>
        <pc:spChg chg="add del mod">
          <ac:chgData name="Mike Bloys" userId="1248c4d8-7b2b-4b32-b8bd-163ae845f9bb" providerId="ADAL" clId="{7D083B23-7EED-48A7-9581-34D5D5B59377}" dt="2021-11-29T16:13:00.707" v="33" actId="21"/>
          <ac:spMkLst>
            <pc:docMk/>
            <pc:sldMk cId="4090538755" sldId="262"/>
            <ac:spMk id="5" creationId="{48B100C3-C658-4FD3-9301-227E84860CDA}"/>
          </ac:spMkLst>
        </pc:spChg>
      </pc:sldChg>
      <pc:sldChg chg="addSp delSp modSp mod chgLayout">
        <pc:chgData name="Mike Bloys" userId="1248c4d8-7b2b-4b32-b8bd-163ae845f9bb" providerId="ADAL" clId="{7D083B23-7EED-48A7-9581-34D5D5B59377}" dt="2021-12-02T10:42:08.124" v="118" actId="6264"/>
        <pc:sldMkLst>
          <pc:docMk/>
          <pc:sldMk cId="1671352380" sldId="305"/>
        </pc:sldMkLst>
        <pc:spChg chg="add del mod">
          <ac:chgData name="Mike Bloys" userId="1248c4d8-7b2b-4b32-b8bd-163ae845f9bb" providerId="ADAL" clId="{7D083B23-7EED-48A7-9581-34D5D5B59377}" dt="2021-12-02T10:42:08.124" v="118" actId="6264"/>
          <ac:spMkLst>
            <pc:docMk/>
            <pc:sldMk cId="1671352380" sldId="305"/>
            <ac:spMk id="2" creationId="{CB9E168F-52CF-4231-BC44-71DBDB481DD4}"/>
          </ac:spMkLst>
        </pc:spChg>
        <pc:spChg chg="add del mod">
          <ac:chgData name="Mike Bloys" userId="1248c4d8-7b2b-4b32-b8bd-163ae845f9bb" providerId="ADAL" clId="{7D083B23-7EED-48A7-9581-34D5D5B59377}" dt="2021-12-02T10:42:08.124" v="118" actId="6264"/>
          <ac:spMkLst>
            <pc:docMk/>
            <pc:sldMk cId="1671352380" sldId="305"/>
            <ac:spMk id="3" creationId="{2CCB4CFD-AB35-494E-A784-43C316D7CE74}"/>
          </ac:spMkLst>
        </pc:spChg>
        <pc:spChg chg="mod ord">
          <ac:chgData name="Mike Bloys" userId="1248c4d8-7b2b-4b32-b8bd-163ae845f9bb" providerId="ADAL" clId="{7D083B23-7EED-48A7-9581-34D5D5B59377}" dt="2021-12-02T10:42:08.124" v="118" actId="6264"/>
          <ac:spMkLst>
            <pc:docMk/>
            <pc:sldMk cId="1671352380" sldId="305"/>
            <ac:spMk id="4" creationId="{F2005329-604E-40C3-81FD-12D3F732F406}"/>
          </ac:spMkLst>
        </pc:spChg>
        <pc:spChg chg="mod ord">
          <ac:chgData name="Mike Bloys" userId="1248c4d8-7b2b-4b32-b8bd-163ae845f9bb" providerId="ADAL" clId="{7D083B23-7EED-48A7-9581-34D5D5B59377}" dt="2021-12-02T10:42:08.124" v="118" actId="6264"/>
          <ac:spMkLst>
            <pc:docMk/>
            <pc:sldMk cId="1671352380" sldId="305"/>
            <ac:spMk id="5" creationId="{2D53E401-677A-44A2-A7FC-B0C63BEE5DAC}"/>
          </ac:spMkLst>
        </pc:spChg>
      </pc:sldChg>
      <pc:sldChg chg="addSp delSp modSp mod chgLayout">
        <pc:chgData name="Mike Bloys" userId="1248c4d8-7b2b-4b32-b8bd-163ae845f9bb" providerId="ADAL" clId="{7D083B23-7EED-48A7-9581-34D5D5B59377}" dt="2021-12-02T10:42:13.625" v="119" actId="6264"/>
        <pc:sldMkLst>
          <pc:docMk/>
          <pc:sldMk cId="74388883" sldId="306"/>
        </pc:sldMkLst>
        <pc:spChg chg="mod ord">
          <ac:chgData name="Mike Bloys" userId="1248c4d8-7b2b-4b32-b8bd-163ae845f9bb" providerId="ADAL" clId="{7D083B23-7EED-48A7-9581-34D5D5B59377}" dt="2021-12-02T10:42:13.625" v="119" actId="6264"/>
          <ac:spMkLst>
            <pc:docMk/>
            <pc:sldMk cId="74388883" sldId="306"/>
            <ac:spMk id="2" creationId="{582AC9EE-DF9E-4119-B121-DB8994224670}"/>
          </ac:spMkLst>
        </pc:spChg>
        <pc:spChg chg="mod ord">
          <ac:chgData name="Mike Bloys" userId="1248c4d8-7b2b-4b32-b8bd-163ae845f9bb" providerId="ADAL" clId="{7D083B23-7EED-48A7-9581-34D5D5B59377}" dt="2021-12-02T10:42:13.625" v="119" actId="6264"/>
          <ac:spMkLst>
            <pc:docMk/>
            <pc:sldMk cId="74388883" sldId="306"/>
            <ac:spMk id="3" creationId="{2A27B9A0-4B7A-479C-9150-95097F518E6C}"/>
          </ac:spMkLst>
        </pc:spChg>
        <pc:spChg chg="add del mod">
          <ac:chgData name="Mike Bloys" userId="1248c4d8-7b2b-4b32-b8bd-163ae845f9bb" providerId="ADAL" clId="{7D083B23-7EED-48A7-9581-34D5D5B59377}" dt="2021-12-02T10:42:13.625" v="119" actId="6264"/>
          <ac:spMkLst>
            <pc:docMk/>
            <pc:sldMk cId="74388883" sldId="306"/>
            <ac:spMk id="4" creationId="{4A067F76-DB4A-43EA-9183-D54D851DCC88}"/>
          </ac:spMkLst>
        </pc:spChg>
        <pc:spChg chg="add del mod">
          <ac:chgData name="Mike Bloys" userId="1248c4d8-7b2b-4b32-b8bd-163ae845f9bb" providerId="ADAL" clId="{7D083B23-7EED-48A7-9581-34D5D5B59377}" dt="2021-12-02T10:42:13.625" v="119" actId="6264"/>
          <ac:spMkLst>
            <pc:docMk/>
            <pc:sldMk cId="74388883" sldId="306"/>
            <ac:spMk id="5" creationId="{99BF0823-B973-4958-B58E-91A15A83D4A2}"/>
          </ac:spMkLst>
        </pc:spChg>
      </pc:sldChg>
      <pc:sldChg chg="addSp delSp modSp mod chgLayout">
        <pc:chgData name="Mike Bloys" userId="1248c4d8-7b2b-4b32-b8bd-163ae845f9bb" providerId="ADAL" clId="{7D083B23-7EED-48A7-9581-34D5D5B59377}" dt="2021-12-02T10:43:06.450" v="130" actId="6264"/>
        <pc:sldMkLst>
          <pc:docMk/>
          <pc:sldMk cId="908183675" sldId="307"/>
        </pc:sldMkLst>
        <pc:spChg chg="mod ord">
          <ac:chgData name="Mike Bloys" userId="1248c4d8-7b2b-4b32-b8bd-163ae845f9bb" providerId="ADAL" clId="{7D083B23-7EED-48A7-9581-34D5D5B59377}" dt="2021-12-02T10:43:06.450" v="130" actId="6264"/>
          <ac:spMkLst>
            <pc:docMk/>
            <pc:sldMk cId="908183675" sldId="307"/>
            <ac:spMk id="2" creationId="{582AC9EE-DF9E-4119-B121-DB8994224670}"/>
          </ac:spMkLst>
        </pc:spChg>
        <pc:spChg chg="mod ord">
          <ac:chgData name="Mike Bloys" userId="1248c4d8-7b2b-4b32-b8bd-163ae845f9bb" providerId="ADAL" clId="{7D083B23-7EED-48A7-9581-34D5D5B59377}" dt="2021-12-02T10:43:06.450" v="130" actId="6264"/>
          <ac:spMkLst>
            <pc:docMk/>
            <pc:sldMk cId="908183675" sldId="307"/>
            <ac:spMk id="3" creationId="{2A27B9A0-4B7A-479C-9150-95097F518E6C}"/>
          </ac:spMkLst>
        </pc:spChg>
        <pc:spChg chg="add del mod">
          <ac:chgData name="Mike Bloys" userId="1248c4d8-7b2b-4b32-b8bd-163ae845f9bb" providerId="ADAL" clId="{7D083B23-7EED-48A7-9581-34D5D5B59377}" dt="2021-12-02T10:43:06.450" v="130" actId="6264"/>
          <ac:spMkLst>
            <pc:docMk/>
            <pc:sldMk cId="908183675" sldId="307"/>
            <ac:spMk id="4" creationId="{52148273-B875-4CC9-93AF-E47370CB72AB}"/>
          </ac:spMkLst>
        </pc:spChg>
        <pc:spChg chg="add del mod">
          <ac:chgData name="Mike Bloys" userId="1248c4d8-7b2b-4b32-b8bd-163ae845f9bb" providerId="ADAL" clId="{7D083B23-7EED-48A7-9581-34D5D5B59377}" dt="2021-12-02T10:43:06.450" v="130" actId="6264"/>
          <ac:spMkLst>
            <pc:docMk/>
            <pc:sldMk cId="908183675" sldId="307"/>
            <ac:spMk id="5" creationId="{39720D2C-AD69-4359-AB23-C39F08ECFF02}"/>
          </ac:spMkLst>
        </pc:spChg>
      </pc:sldChg>
      <pc:sldChg chg="modSp mod modClrScheme chgLayout">
        <pc:chgData name="Mike Bloys" userId="1248c4d8-7b2b-4b32-b8bd-163ae845f9bb" providerId="ADAL" clId="{7D083B23-7EED-48A7-9581-34D5D5B59377}" dt="2021-11-29T16:30:52.647" v="108" actId="700"/>
        <pc:sldMkLst>
          <pc:docMk/>
          <pc:sldMk cId="4020068056" sldId="308"/>
        </pc:sldMkLst>
        <pc:spChg chg="mod ord">
          <ac:chgData name="Mike Bloys" userId="1248c4d8-7b2b-4b32-b8bd-163ae845f9bb" providerId="ADAL" clId="{7D083B23-7EED-48A7-9581-34D5D5B59377}" dt="2021-11-29T16:30:52.647" v="108" actId="700"/>
          <ac:spMkLst>
            <pc:docMk/>
            <pc:sldMk cId="4020068056" sldId="308"/>
            <ac:spMk id="4" creationId="{F2005329-604E-40C3-81FD-12D3F732F406}"/>
          </ac:spMkLst>
        </pc:spChg>
        <pc:spChg chg="mod ord">
          <ac:chgData name="Mike Bloys" userId="1248c4d8-7b2b-4b32-b8bd-163ae845f9bb" providerId="ADAL" clId="{7D083B23-7EED-48A7-9581-34D5D5B59377}" dt="2021-11-29T16:30:52.647" v="108" actId="700"/>
          <ac:spMkLst>
            <pc:docMk/>
            <pc:sldMk cId="4020068056" sldId="308"/>
            <ac:spMk id="5" creationId="{2D53E401-677A-44A2-A7FC-B0C63BEE5DAC}"/>
          </ac:spMkLst>
        </pc:spChg>
      </pc:sldChg>
      <pc:sldChg chg="addSp delSp modSp mod chgLayout">
        <pc:chgData name="Mike Bloys" userId="1248c4d8-7b2b-4b32-b8bd-163ae845f9bb" providerId="ADAL" clId="{7D083B23-7EED-48A7-9581-34D5D5B59377}" dt="2021-12-02T10:42:38.153" v="125" actId="6264"/>
        <pc:sldMkLst>
          <pc:docMk/>
          <pc:sldMk cId="1928493154" sldId="309"/>
        </pc:sldMkLst>
        <pc:spChg chg="mod ord">
          <ac:chgData name="Mike Bloys" userId="1248c4d8-7b2b-4b32-b8bd-163ae845f9bb" providerId="ADAL" clId="{7D083B23-7EED-48A7-9581-34D5D5B59377}" dt="2021-12-02T10:42:38.153" v="125" actId="6264"/>
          <ac:spMkLst>
            <pc:docMk/>
            <pc:sldMk cId="1928493154" sldId="309"/>
            <ac:spMk id="2" creationId="{582AC9EE-DF9E-4119-B121-DB8994224670}"/>
          </ac:spMkLst>
        </pc:spChg>
        <pc:spChg chg="mod ord">
          <ac:chgData name="Mike Bloys" userId="1248c4d8-7b2b-4b32-b8bd-163ae845f9bb" providerId="ADAL" clId="{7D083B23-7EED-48A7-9581-34D5D5B59377}" dt="2021-12-02T10:42:38.153" v="125" actId="6264"/>
          <ac:spMkLst>
            <pc:docMk/>
            <pc:sldMk cId="1928493154" sldId="309"/>
            <ac:spMk id="3" creationId="{2A27B9A0-4B7A-479C-9150-95097F518E6C}"/>
          </ac:spMkLst>
        </pc:spChg>
        <pc:spChg chg="add del mod">
          <ac:chgData name="Mike Bloys" userId="1248c4d8-7b2b-4b32-b8bd-163ae845f9bb" providerId="ADAL" clId="{7D083B23-7EED-48A7-9581-34D5D5B59377}" dt="2021-12-02T10:42:38.153" v="125" actId="6264"/>
          <ac:spMkLst>
            <pc:docMk/>
            <pc:sldMk cId="1928493154" sldId="309"/>
            <ac:spMk id="4" creationId="{D7FD4923-EBCD-48F9-B5C5-8F1CF5C30D33}"/>
          </ac:spMkLst>
        </pc:spChg>
        <pc:spChg chg="add del mod">
          <ac:chgData name="Mike Bloys" userId="1248c4d8-7b2b-4b32-b8bd-163ae845f9bb" providerId="ADAL" clId="{7D083B23-7EED-48A7-9581-34D5D5B59377}" dt="2021-12-02T10:42:38.153" v="125" actId="6264"/>
          <ac:spMkLst>
            <pc:docMk/>
            <pc:sldMk cId="1928493154" sldId="309"/>
            <ac:spMk id="6" creationId="{164117AB-BE31-4B32-AADA-458634804575}"/>
          </ac:spMkLst>
        </pc:spChg>
      </pc:sldChg>
      <pc:sldChg chg="addSp delSp modSp mod chgLayout">
        <pc:chgData name="Mike Bloys" userId="1248c4d8-7b2b-4b32-b8bd-163ae845f9bb" providerId="ADAL" clId="{7D083B23-7EED-48A7-9581-34D5D5B59377}" dt="2021-12-02T10:42:44.762" v="126" actId="6264"/>
        <pc:sldMkLst>
          <pc:docMk/>
          <pc:sldMk cId="3954845117" sldId="310"/>
        </pc:sldMkLst>
        <pc:spChg chg="mod ord">
          <ac:chgData name="Mike Bloys" userId="1248c4d8-7b2b-4b32-b8bd-163ae845f9bb" providerId="ADAL" clId="{7D083B23-7EED-48A7-9581-34D5D5B59377}" dt="2021-12-02T10:42:44.762" v="126" actId="6264"/>
          <ac:spMkLst>
            <pc:docMk/>
            <pc:sldMk cId="3954845117" sldId="310"/>
            <ac:spMk id="2" creationId="{582AC9EE-DF9E-4119-B121-DB8994224670}"/>
          </ac:spMkLst>
        </pc:spChg>
        <pc:spChg chg="mod ord">
          <ac:chgData name="Mike Bloys" userId="1248c4d8-7b2b-4b32-b8bd-163ae845f9bb" providerId="ADAL" clId="{7D083B23-7EED-48A7-9581-34D5D5B59377}" dt="2021-12-02T10:42:44.762" v="126" actId="6264"/>
          <ac:spMkLst>
            <pc:docMk/>
            <pc:sldMk cId="3954845117" sldId="310"/>
            <ac:spMk id="3" creationId="{2A27B9A0-4B7A-479C-9150-95097F518E6C}"/>
          </ac:spMkLst>
        </pc:spChg>
        <pc:spChg chg="add del mod">
          <ac:chgData name="Mike Bloys" userId="1248c4d8-7b2b-4b32-b8bd-163ae845f9bb" providerId="ADAL" clId="{7D083B23-7EED-48A7-9581-34D5D5B59377}" dt="2021-12-02T10:42:44.762" v="126" actId="6264"/>
          <ac:spMkLst>
            <pc:docMk/>
            <pc:sldMk cId="3954845117" sldId="310"/>
            <ac:spMk id="5" creationId="{936A029F-ABB1-4E29-8CC1-515A52F32DFC}"/>
          </ac:spMkLst>
        </pc:spChg>
        <pc:spChg chg="add del mod">
          <ac:chgData name="Mike Bloys" userId="1248c4d8-7b2b-4b32-b8bd-163ae845f9bb" providerId="ADAL" clId="{7D083B23-7EED-48A7-9581-34D5D5B59377}" dt="2021-12-02T10:42:44.762" v="126" actId="6264"/>
          <ac:spMkLst>
            <pc:docMk/>
            <pc:sldMk cId="3954845117" sldId="310"/>
            <ac:spMk id="6" creationId="{16FE29F0-C4CF-4585-92C8-740BDB39407A}"/>
          </ac:spMkLst>
        </pc:spChg>
      </pc:sldChg>
      <pc:sldChg chg="addSp delSp modSp mod chgLayout">
        <pc:chgData name="Mike Bloys" userId="1248c4d8-7b2b-4b32-b8bd-163ae845f9bb" providerId="ADAL" clId="{7D083B23-7EED-48A7-9581-34D5D5B59377}" dt="2021-12-02T10:42:54.020" v="127" actId="6264"/>
        <pc:sldMkLst>
          <pc:docMk/>
          <pc:sldMk cId="3056857531" sldId="311"/>
        </pc:sldMkLst>
        <pc:spChg chg="mod ord">
          <ac:chgData name="Mike Bloys" userId="1248c4d8-7b2b-4b32-b8bd-163ae845f9bb" providerId="ADAL" clId="{7D083B23-7EED-48A7-9581-34D5D5B59377}" dt="2021-12-02T10:42:54.020" v="127" actId="6264"/>
          <ac:spMkLst>
            <pc:docMk/>
            <pc:sldMk cId="3056857531" sldId="311"/>
            <ac:spMk id="2" creationId="{582AC9EE-DF9E-4119-B121-DB8994224670}"/>
          </ac:spMkLst>
        </pc:spChg>
        <pc:spChg chg="mod ord">
          <ac:chgData name="Mike Bloys" userId="1248c4d8-7b2b-4b32-b8bd-163ae845f9bb" providerId="ADAL" clId="{7D083B23-7EED-48A7-9581-34D5D5B59377}" dt="2021-12-02T10:42:54.020" v="127" actId="6264"/>
          <ac:spMkLst>
            <pc:docMk/>
            <pc:sldMk cId="3056857531" sldId="311"/>
            <ac:spMk id="3" creationId="{2A27B9A0-4B7A-479C-9150-95097F518E6C}"/>
          </ac:spMkLst>
        </pc:spChg>
        <pc:spChg chg="add del mod">
          <ac:chgData name="Mike Bloys" userId="1248c4d8-7b2b-4b32-b8bd-163ae845f9bb" providerId="ADAL" clId="{7D083B23-7EED-48A7-9581-34D5D5B59377}" dt="2021-12-02T10:42:54.020" v="127" actId="6264"/>
          <ac:spMkLst>
            <pc:docMk/>
            <pc:sldMk cId="3056857531" sldId="311"/>
            <ac:spMk id="4" creationId="{7F123660-0025-4E9B-A4E5-1CFB8A18A626}"/>
          </ac:spMkLst>
        </pc:spChg>
        <pc:spChg chg="add del mod">
          <ac:chgData name="Mike Bloys" userId="1248c4d8-7b2b-4b32-b8bd-163ae845f9bb" providerId="ADAL" clId="{7D083B23-7EED-48A7-9581-34D5D5B59377}" dt="2021-12-02T10:42:54.020" v="127" actId="6264"/>
          <ac:spMkLst>
            <pc:docMk/>
            <pc:sldMk cId="3056857531" sldId="311"/>
            <ac:spMk id="5" creationId="{1C8443F1-7E4D-4426-A700-164F898F4D10}"/>
          </ac:spMkLst>
        </pc:spChg>
      </pc:sldChg>
      <pc:sldChg chg="addSp delSp modSp mod modClrScheme chgLayout">
        <pc:chgData name="Mike Bloys" userId="1248c4d8-7b2b-4b32-b8bd-163ae845f9bb" providerId="ADAL" clId="{7D083B23-7EED-48A7-9581-34D5D5B59377}" dt="2021-11-29T16:30:22.910" v="105" actId="478"/>
        <pc:sldMkLst>
          <pc:docMk/>
          <pc:sldMk cId="3215548876" sldId="315"/>
        </pc:sldMkLst>
        <pc:spChg chg="mod ord">
          <ac:chgData name="Mike Bloys" userId="1248c4d8-7b2b-4b32-b8bd-163ae845f9bb" providerId="ADAL" clId="{7D083B23-7EED-48A7-9581-34D5D5B59377}" dt="2021-11-29T16:30:19.417" v="104" actId="700"/>
          <ac:spMkLst>
            <pc:docMk/>
            <pc:sldMk cId="3215548876" sldId="315"/>
            <ac:spMk id="2" creationId="{E74E3394-FE69-4447-8777-49F8834C61A7}"/>
          </ac:spMkLst>
        </pc:spChg>
        <pc:spChg chg="add del mod ord">
          <ac:chgData name="Mike Bloys" userId="1248c4d8-7b2b-4b32-b8bd-163ae845f9bb" providerId="ADAL" clId="{7D083B23-7EED-48A7-9581-34D5D5B59377}" dt="2021-11-29T16:30:22.910" v="105" actId="478"/>
          <ac:spMkLst>
            <pc:docMk/>
            <pc:sldMk cId="3215548876" sldId="315"/>
            <ac:spMk id="3" creationId="{99D05088-4216-434B-8B3A-EAB5E792DB89}"/>
          </ac:spMkLst>
        </pc:spChg>
      </pc:sldChg>
      <pc:sldChg chg="addSp delSp modSp mod addCm delCm chgLayout">
        <pc:chgData name="Mike Bloys" userId="1248c4d8-7b2b-4b32-b8bd-163ae845f9bb" providerId="ADAL" clId="{7D083B23-7EED-48A7-9581-34D5D5B59377}" dt="2021-12-02T10:42:17.544" v="120" actId="6264"/>
        <pc:sldMkLst>
          <pc:docMk/>
          <pc:sldMk cId="531511581" sldId="317"/>
        </pc:sldMkLst>
        <pc:spChg chg="mod ord">
          <ac:chgData name="Mike Bloys" userId="1248c4d8-7b2b-4b32-b8bd-163ae845f9bb" providerId="ADAL" clId="{7D083B23-7EED-48A7-9581-34D5D5B59377}" dt="2021-12-02T10:42:17.544" v="120" actId="6264"/>
          <ac:spMkLst>
            <pc:docMk/>
            <pc:sldMk cId="531511581" sldId="317"/>
            <ac:spMk id="2" creationId="{B8223147-2D56-4D70-8711-BAAC1136F1DB}"/>
          </ac:spMkLst>
        </pc:spChg>
        <pc:spChg chg="mod ord">
          <ac:chgData name="Mike Bloys" userId="1248c4d8-7b2b-4b32-b8bd-163ae845f9bb" providerId="ADAL" clId="{7D083B23-7EED-48A7-9581-34D5D5B59377}" dt="2021-12-02T10:42:17.544" v="120" actId="6264"/>
          <ac:spMkLst>
            <pc:docMk/>
            <pc:sldMk cId="531511581" sldId="317"/>
            <ac:spMk id="3" creationId="{86E63DAE-156D-4E44-A493-57189855337C}"/>
          </ac:spMkLst>
        </pc:spChg>
        <pc:spChg chg="add del mod">
          <ac:chgData name="Mike Bloys" userId="1248c4d8-7b2b-4b32-b8bd-163ae845f9bb" providerId="ADAL" clId="{7D083B23-7EED-48A7-9581-34D5D5B59377}" dt="2021-12-02T10:42:17.544" v="120" actId="6264"/>
          <ac:spMkLst>
            <pc:docMk/>
            <pc:sldMk cId="531511581" sldId="317"/>
            <ac:spMk id="4" creationId="{FF46A712-55AE-4EE5-905D-20FEA0FC62F4}"/>
          </ac:spMkLst>
        </pc:spChg>
        <pc:spChg chg="add del mod">
          <ac:chgData name="Mike Bloys" userId="1248c4d8-7b2b-4b32-b8bd-163ae845f9bb" providerId="ADAL" clId="{7D083B23-7EED-48A7-9581-34D5D5B59377}" dt="2021-12-02T10:42:17.544" v="120" actId="6264"/>
          <ac:spMkLst>
            <pc:docMk/>
            <pc:sldMk cId="531511581" sldId="317"/>
            <ac:spMk id="5" creationId="{346B87AD-CB7A-4FBF-BF58-90BC2BCA5AEA}"/>
          </ac:spMkLst>
        </pc:spChg>
        <pc:spChg chg="mod">
          <ac:chgData name="Mike Bloys" userId="1248c4d8-7b2b-4b32-b8bd-163ae845f9bb" providerId="ADAL" clId="{7D083B23-7EED-48A7-9581-34D5D5B59377}" dt="2021-11-29T16:16:37.251" v="56" actId="1076"/>
          <ac:spMkLst>
            <pc:docMk/>
            <pc:sldMk cId="531511581" sldId="317"/>
            <ac:spMk id="8" creationId="{DC46D901-061C-4434-A69E-80570F085170}"/>
          </ac:spMkLst>
        </pc:spChg>
        <pc:cxnChg chg="mod">
          <ac:chgData name="Mike Bloys" userId="1248c4d8-7b2b-4b32-b8bd-163ae845f9bb" providerId="ADAL" clId="{7D083B23-7EED-48A7-9581-34D5D5B59377}" dt="2021-11-29T16:16:25.589" v="53" actId="14100"/>
          <ac:cxnSpMkLst>
            <pc:docMk/>
            <pc:sldMk cId="531511581" sldId="317"/>
            <ac:cxnSpMk id="14" creationId="{FCCFFC7A-899F-49E5-863D-1019A794986E}"/>
          </ac:cxnSpMkLst>
        </pc:cxnChg>
        <pc:cxnChg chg="mod">
          <ac:chgData name="Mike Bloys" userId="1248c4d8-7b2b-4b32-b8bd-163ae845f9bb" providerId="ADAL" clId="{7D083B23-7EED-48A7-9581-34D5D5B59377}" dt="2021-11-29T16:16:28.750" v="54" actId="14100"/>
          <ac:cxnSpMkLst>
            <pc:docMk/>
            <pc:sldMk cId="531511581" sldId="317"/>
            <ac:cxnSpMk id="15" creationId="{ED8F8565-F50F-4983-90FE-442479FC3DE3}"/>
          </ac:cxnSpMkLst>
        </pc:cxnChg>
        <pc:cxnChg chg="mod">
          <ac:chgData name="Mike Bloys" userId="1248c4d8-7b2b-4b32-b8bd-163ae845f9bb" providerId="ADAL" clId="{7D083B23-7EED-48A7-9581-34D5D5B59377}" dt="2021-11-29T16:16:22.926" v="52" actId="14100"/>
          <ac:cxnSpMkLst>
            <pc:docMk/>
            <pc:sldMk cId="531511581" sldId="317"/>
            <ac:cxnSpMk id="17" creationId="{A373B710-308D-4F1F-843F-B8BC6D8E3111}"/>
          </ac:cxnSpMkLst>
        </pc:cxnChg>
        <pc:cxnChg chg="mod">
          <ac:chgData name="Mike Bloys" userId="1248c4d8-7b2b-4b32-b8bd-163ae845f9bb" providerId="ADAL" clId="{7D083B23-7EED-48A7-9581-34D5D5B59377}" dt="2021-11-29T16:16:44.666" v="58" actId="14100"/>
          <ac:cxnSpMkLst>
            <pc:docMk/>
            <pc:sldMk cId="531511581" sldId="317"/>
            <ac:cxnSpMk id="19" creationId="{28586160-EC53-47C7-9056-CDB2349F3D89}"/>
          </ac:cxnSpMkLst>
        </pc:cxnChg>
        <pc:cxnChg chg="mod">
          <ac:chgData name="Mike Bloys" userId="1248c4d8-7b2b-4b32-b8bd-163ae845f9bb" providerId="ADAL" clId="{7D083B23-7EED-48A7-9581-34D5D5B59377}" dt="2021-11-29T16:14:44.559" v="37" actId="208"/>
          <ac:cxnSpMkLst>
            <pc:docMk/>
            <pc:sldMk cId="531511581" sldId="317"/>
            <ac:cxnSpMk id="21" creationId="{26F699B8-4339-4585-8F95-FF62A15E8160}"/>
          </ac:cxnSpMkLst>
        </pc:cxnChg>
        <pc:cxnChg chg="mod">
          <ac:chgData name="Mike Bloys" userId="1248c4d8-7b2b-4b32-b8bd-163ae845f9bb" providerId="ADAL" clId="{7D083B23-7EED-48A7-9581-34D5D5B59377}" dt="2021-11-29T16:14:44.559" v="37" actId="208"/>
          <ac:cxnSpMkLst>
            <pc:docMk/>
            <pc:sldMk cId="531511581" sldId="317"/>
            <ac:cxnSpMk id="22" creationId="{5BF6CFAB-5CC5-4DD4-9C81-557507384CC9}"/>
          </ac:cxnSpMkLst>
        </pc:cxnChg>
        <pc:cxnChg chg="mod">
          <ac:chgData name="Mike Bloys" userId="1248c4d8-7b2b-4b32-b8bd-163ae845f9bb" providerId="ADAL" clId="{7D083B23-7EED-48A7-9581-34D5D5B59377}" dt="2021-11-29T16:14:44.559" v="37" actId="208"/>
          <ac:cxnSpMkLst>
            <pc:docMk/>
            <pc:sldMk cId="531511581" sldId="317"/>
            <ac:cxnSpMk id="24" creationId="{E5F3651C-D0AD-43CE-9D0E-D51069909C62}"/>
          </ac:cxnSpMkLst>
        </pc:cxnChg>
        <pc:cxnChg chg="mod">
          <ac:chgData name="Mike Bloys" userId="1248c4d8-7b2b-4b32-b8bd-163ae845f9bb" providerId="ADAL" clId="{7D083B23-7EED-48A7-9581-34D5D5B59377}" dt="2021-11-29T16:14:44.559" v="37" actId="208"/>
          <ac:cxnSpMkLst>
            <pc:docMk/>
            <pc:sldMk cId="531511581" sldId="317"/>
            <ac:cxnSpMk id="27" creationId="{B36EBF56-FCC6-4810-AC18-3CD1D738AB90}"/>
          </ac:cxnSpMkLst>
        </pc:cxnChg>
      </pc:sldChg>
      <pc:sldChg chg="addSp delSp modSp mod chgLayout">
        <pc:chgData name="Mike Bloys" userId="1248c4d8-7b2b-4b32-b8bd-163ae845f9bb" providerId="ADAL" clId="{7D083B23-7EED-48A7-9581-34D5D5B59377}" dt="2021-12-02T10:42:27.562" v="122" actId="6264"/>
        <pc:sldMkLst>
          <pc:docMk/>
          <pc:sldMk cId="1949022014" sldId="318"/>
        </pc:sldMkLst>
        <pc:spChg chg="mod ord">
          <ac:chgData name="Mike Bloys" userId="1248c4d8-7b2b-4b32-b8bd-163ae845f9bb" providerId="ADAL" clId="{7D083B23-7EED-48A7-9581-34D5D5B59377}" dt="2021-12-02T10:42:27.562" v="122" actId="6264"/>
          <ac:spMkLst>
            <pc:docMk/>
            <pc:sldMk cId="1949022014" sldId="318"/>
            <ac:spMk id="2" creationId="{43E09797-89A6-4648-8852-2EAAB79BB5BF}"/>
          </ac:spMkLst>
        </pc:spChg>
        <pc:spChg chg="mod ord">
          <ac:chgData name="Mike Bloys" userId="1248c4d8-7b2b-4b32-b8bd-163ae845f9bb" providerId="ADAL" clId="{7D083B23-7EED-48A7-9581-34D5D5B59377}" dt="2021-12-02T10:42:27.562" v="122" actId="6264"/>
          <ac:spMkLst>
            <pc:docMk/>
            <pc:sldMk cId="1949022014" sldId="318"/>
            <ac:spMk id="3" creationId="{F0A5F5F2-2EAC-40CE-95CA-0FE110AF0CEE}"/>
          </ac:spMkLst>
        </pc:spChg>
        <pc:spChg chg="add del mod">
          <ac:chgData name="Mike Bloys" userId="1248c4d8-7b2b-4b32-b8bd-163ae845f9bb" providerId="ADAL" clId="{7D083B23-7EED-48A7-9581-34D5D5B59377}" dt="2021-12-02T10:42:27.562" v="122" actId="6264"/>
          <ac:spMkLst>
            <pc:docMk/>
            <pc:sldMk cId="1949022014" sldId="318"/>
            <ac:spMk id="7" creationId="{F64E3475-439D-4A72-AE9E-D7DAC20DBA52}"/>
          </ac:spMkLst>
        </pc:spChg>
        <pc:spChg chg="add del mod">
          <ac:chgData name="Mike Bloys" userId="1248c4d8-7b2b-4b32-b8bd-163ae845f9bb" providerId="ADAL" clId="{7D083B23-7EED-48A7-9581-34D5D5B59377}" dt="2021-12-02T10:42:27.562" v="122" actId="6264"/>
          <ac:spMkLst>
            <pc:docMk/>
            <pc:sldMk cId="1949022014" sldId="318"/>
            <ac:spMk id="8" creationId="{2B36ED1B-F23E-48DD-A162-F132FD91A3F7}"/>
          </ac:spMkLst>
        </pc:spChg>
      </pc:sldChg>
      <pc:sldChg chg="addSp delSp modSp mod chgLayout">
        <pc:chgData name="Mike Bloys" userId="1248c4d8-7b2b-4b32-b8bd-163ae845f9bb" providerId="ADAL" clId="{7D083B23-7EED-48A7-9581-34D5D5B59377}" dt="2021-12-02T10:42:30.604" v="123" actId="6264"/>
        <pc:sldMkLst>
          <pc:docMk/>
          <pc:sldMk cId="2539349276" sldId="319"/>
        </pc:sldMkLst>
        <pc:spChg chg="mod ord">
          <ac:chgData name="Mike Bloys" userId="1248c4d8-7b2b-4b32-b8bd-163ae845f9bb" providerId="ADAL" clId="{7D083B23-7EED-48A7-9581-34D5D5B59377}" dt="2021-12-02T10:42:30.604" v="123" actId="6264"/>
          <ac:spMkLst>
            <pc:docMk/>
            <pc:sldMk cId="2539349276" sldId="319"/>
            <ac:spMk id="2" creationId="{E74E3394-FE69-4447-8777-49F8834C61A7}"/>
          </ac:spMkLst>
        </pc:spChg>
        <pc:spChg chg="mod ord">
          <ac:chgData name="Mike Bloys" userId="1248c4d8-7b2b-4b32-b8bd-163ae845f9bb" providerId="ADAL" clId="{7D083B23-7EED-48A7-9581-34D5D5B59377}" dt="2021-12-02T10:42:30.604" v="123" actId="6264"/>
          <ac:spMkLst>
            <pc:docMk/>
            <pc:sldMk cId="2539349276" sldId="319"/>
            <ac:spMk id="3" creationId="{AF427A97-9488-4506-84CA-C90121ECB668}"/>
          </ac:spMkLst>
        </pc:spChg>
        <pc:spChg chg="add del mod">
          <ac:chgData name="Mike Bloys" userId="1248c4d8-7b2b-4b32-b8bd-163ae845f9bb" providerId="ADAL" clId="{7D083B23-7EED-48A7-9581-34D5D5B59377}" dt="2021-12-02T10:42:30.604" v="123" actId="6264"/>
          <ac:spMkLst>
            <pc:docMk/>
            <pc:sldMk cId="2539349276" sldId="319"/>
            <ac:spMk id="5" creationId="{E7921042-7516-4C93-8138-0090BE2E6250}"/>
          </ac:spMkLst>
        </pc:spChg>
        <pc:spChg chg="add del mod">
          <ac:chgData name="Mike Bloys" userId="1248c4d8-7b2b-4b32-b8bd-163ae845f9bb" providerId="ADAL" clId="{7D083B23-7EED-48A7-9581-34D5D5B59377}" dt="2021-12-02T10:42:30.604" v="123" actId="6264"/>
          <ac:spMkLst>
            <pc:docMk/>
            <pc:sldMk cId="2539349276" sldId="319"/>
            <ac:spMk id="6" creationId="{A7172A8E-C5B6-4B48-B2DB-F7BCAE12AEA8}"/>
          </ac:spMkLst>
        </pc:spChg>
      </pc:sldChg>
      <pc:sldChg chg="modSp mod modClrScheme chgLayout">
        <pc:chgData name="Mike Bloys" userId="1248c4d8-7b2b-4b32-b8bd-163ae845f9bb" providerId="ADAL" clId="{7D083B23-7EED-48A7-9581-34D5D5B59377}" dt="2021-11-29T16:20:27.009" v="81" actId="700"/>
        <pc:sldMkLst>
          <pc:docMk/>
          <pc:sldMk cId="2418187841" sldId="320"/>
        </pc:sldMkLst>
        <pc:spChg chg="mod ord">
          <ac:chgData name="Mike Bloys" userId="1248c4d8-7b2b-4b32-b8bd-163ae845f9bb" providerId="ADAL" clId="{7D083B23-7EED-48A7-9581-34D5D5B59377}" dt="2021-11-29T16:20:27.009" v="81" actId="700"/>
          <ac:spMkLst>
            <pc:docMk/>
            <pc:sldMk cId="2418187841" sldId="320"/>
            <ac:spMk id="2" creationId="{582AC9EE-DF9E-4119-B121-DB8994224670}"/>
          </ac:spMkLst>
        </pc:spChg>
        <pc:spChg chg="mod ord">
          <ac:chgData name="Mike Bloys" userId="1248c4d8-7b2b-4b32-b8bd-163ae845f9bb" providerId="ADAL" clId="{7D083B23-7EED-48A7-9581-34D5D5B59377}" dt="2021-11-29T16:20:27.009" v="81" actId="700"/>
          <ac:spMkLst>
            <pc:docMk/>
            <pc:sldMk cId="2418187841" sldId="320"/>
            <ac:spMk id="3" creationId="{2A27B9A0-4B7A-479C-9150-95097F518E6C}"/>
          </ac:spMkLst>
        </pc:spChg>
      </pc:sldChg>
      <pc:sldChg chg="modSp mod modClrScheme chgLayout">
        <pc:chgData name="Mike Bloys" userId="1248c4d8-7b2b-4b32-b8bd-163ae845f9bb" providerId="ADAL" clId="{7D083B23-7EED-48A7-9581-34D5D5B59377}" dt="2021-11-29T16:20:37.449" v="84" actId="700"/>
        <pc:sldMkLst>
          <pc:docMk/>
          <pc:sldMk cId="3582573259" sldId="321"/>
        </pc:sldMkLst>
        <pc:spChg chg="mod ord">
          <ac:chgData name="Mike Bloys" userId="1248c4d8-7b2b-4b32-b8bd-163ae845f9bb" providerId="ADAL" clId="{7D083B23-7EED-48A7-9581-34D5D5B59377}" dt="2021-11-29T16:20:37.449" v="84" actId="700"/>
          <ac:spMkLst>
            <pc:docMk/>
            <pc:sldMk cId="3582573259" sldId="321"/>
            <ac:spMk id="2" creationId="{D6BDCF67-AD94-4324-A2BC-B24A46085F17}"/>
          </ac:spMkLst>
        </pc:spChg>
        <pc:spChg chg="mod ord">
          <ac:chgData name="Mike Bloys" userId="1248c4d8-7b2b-4b32-b8bd-163ae845f9bb" providerId="ADAL" clId="{7D083B23-7EED-48A7-9581-34D5D5B59377}" dt="2021-11-29T16:20:37.449" v="84" actId="700"/>
          <ac:spMkLst>
            <pc:docMk/>
            <pc:sldMk cId="3582573259" sldId="321"/>
            <ac:spMk id="5" creationId="{60B4D025-29E6-449D-9D37-3328382DB443}"/>
          </ac:spMkLst>
        </pc:spChg>
      </pc:sldChg>
      <pc:sldChg chg="modSp mod modClrScheme chgLayout">
        <pc:chgData name="Mike Bloys" userId="1248c4d8-7b2b-4b32-b8bd-163ae845f9bb" providerId="ADAL" clId="{7D083B23-7EED-48A7-9581-34D5D5B59377}" dt="2021-12-02T10:43:14.026" v="131" actId="700"/>
        <pc:sldMkLst>
          <pc:docMk/>
          <pc:sldMk cId="1260687655" sldId="322"/>
        </pc:sldMkLst>
        <pc:spChg chg="mod ord">
          <ac:chgData name="Mike Bloys" userId="1248c4d8-7b2b-4b32-b8bd-163ae845f9bb" providerId="ADAL" clId="{7D083B23-7EED-48A7-9581-34D5D5B59377}" dt="2021-12-02T10:43:14.026" v="131" actId="700"/>
          <ac:spMkLst>
            <pc:docMk/>
            <pc:sldMk cId="1260687655" sldId="322"/>
            <ac:spMk id="2" creationId="{582AC9EE-DF9E-4119-B121-DB8994224670}"/>
          </ac:spMkLst>
        </pc:spChg>
        <pc:spChg chg="mod ord">
          <ac:chgData name="Mike Bloys" userId="1248c4d8-7b2b-4b32-b8bd-163ae845f9bb" providerId="ADAL" clId="{7D083B23-7EED-48A7-9581-34D5D5B59377}" dt="2021-12-02T10:43:14.026" v="131" actId="700"/>
          <ac:spMkLst>
            <pc:docMk/>
            <pc:sldMk cId="1260687655" sldId="322"/>
            <ac:spMk id="3" creationId="{2A27B9A0-4B7A-479C-9150-95097F518E6C}"/>
          </ac:spMkLst>
        </pc:spChg>
      </pc:sldChg>
      <pc:sldChg chg="addSp delSp modSp mod chgLayout">
        <pc:chgData name="Mike Bloys" userId="1248c4d8-7b2b-4b32-b8bd-163ae845f9bb" providerId="ADAL" clId="{7D083B23-7EED-48A7-9581-34D5D5B59377}" dt="2021-12-02T10:42:33.722" v="124" actId="6264"/>
        <pc:sldMkLst>
          <pc:docMk/>
          <pc:sldMk cId="956930375" sldId="323"/>
        </pc:sldMkLst>
        <pc:spChg chg="add del mod">
          <ac:chgData name="Mike Bloys" userId="1248c4d8-7b2b-4b32-b8bd-163ae845f9bb" providerId="ADAL" clId="{7D083B23-7EED-48A7-9581-34D5D5B59377}" dt="2021-12-02T10:42:33.722" v="124" actId="6264"/>
          <ac:spMkLst>
            <pc:docMk/>
            <pc:sldMk cId="956930375" sldId="323"/>
            <ac:spMk id="2" creationId="{FB93AA55-7FFD-433C-8DA9-92ADB0AC26F7}"/>
          </ac:spMkLst>
        </pc:spChg>
        <pc:spChg chg="add del mod">
          <ac:chgData name="Mike Bloys" userId="1248c4d8-7b2b-4b32-b8bd-163ae845f9bb" providerId="ADAL" clId="{7D083B23-7EED-48A7-9581-34D5D5B59377}" dt="2021-12-02T10:42:33.722" v="124" actId="6264"/>
          <ac:spMkLst>
            <pc:docMk/>
            <pc:sldMk cId="956930375" sldId="323"/>
            <ac:spMk id="3" creationId="{106880F4-13A0-4597-B46B-DADD0EF1A9D7}"/>
          </ac:spMkLst>
        </pc:spChg>
        <pc:spChg chg="mod ord">
          <ac:chgData name="Mike Bloys" userId="1248c4d8-7b2b-4b32-b8bd-163ae845f9bb" providerId="ADAL" clId="{7D083B23-7EED-48A7-9581-34D5D5B59377}" dt="2021-12-02T10:42:33.722" v="124" actId="6264"/>
          <ac:spMkLst>
            <pc:docMk/>
            <pc:sldMk cId="956930375" sldId="323"/>
            <ac:spMk id="4" creationId="{F98C2D8D-A9B9-4CD7-8980-93876883AAA5}"/>
          </ac:spMkLst>
        </pc:spChg>
        <pc:spChg chg="mod ord">
          <ac:chgData name="Mike Bloys" userId="1248c4d8-7b2b-4b32-b8bd-163ae845f9bb" providerId="ADAL" clId="{7D083B23-7EED-48A7-9581-34D5D5B59377}" dt="2021-12-02T10:42:33.722" v="124" actId="6264"/>
          <ac:spMkLst>
            <pc:docMk/>
            <pc:sldMk cId="956930375" sldId="323"/>
            <ac:spMk id="5" creationId="{08DA54D6-1830-4F78-880F-A68ADDE94642}"/>
          </ac:spMkLst>
        </pc:spChg>
        <pc:spChg chg="mod">
          <ac:chgData name="Mike Bloys" userId="1248c4d8-7b2b-4b32-b8bd-163ae845f9bb" providerId="ADAL" clId="{7D083B23-7EED-48A7-9581-34D5D5B59377}" dt="2021-11-29T16:19:06.406" v="67" actId="14100"/>
          <ac:spMkLst>
            <pc:docMk/>
            <pc:sldMk cId="956930375" sldId="323"/>
            <ac:spMk id="8" creationId="{79428F26-BDA6-42FF-B17D-AB64AEE8936D}"/>
          </ac:spMkLst>
        </pc:spChg>
        <pc:cxnChg chg="mod">
          <ac:chgData name="Mike Bloys" userId="1248c4d8-7b2b-4b32-b8bd-163ae845f9bb" providerId="ADAL" clId="{7D083B23-7EED-48A7-9581-34D5D5B59377}" dt="2021-11-29T16:19:22.486" v="80" actId="1076"/>
          <ac:cxnSpMkLst>
            <pc:docMk/>
            <pc:sldMk cId="956930375" sldId="323"/>
            <ac:cxnSpMk id="10" creationId="{1F1F3B47-8937-46EB-A372-8FF08979957D}"/>
          </ac:cxnSpMkLst>
        </pc:cxnChg>
      </pc:sldChg>
      <pc:sldChg chg="addSp delSp modSp mod chgLayout">
        <pc:chgData name="Mike Bloys" userId="1248c4d8-7b2b-4b32-b8bd-163ae845f9bb" providerId="ADAL" clId="{7D083B23-7EED-48A7-9581-34D5D5B59377}" dt="2021-12-02T10:42:24.484" v="121" actId="6264"/>
        <pc:sldMkLst>
          <pc:docMk/>
          <pc:sldMk cId="3717217018" sldId="324"/>
        </pc:sldMkLst>
        <pc:spChg chg="mod ord">
          <ac:chgData name="Mike Bloys" userId="1248c4d8-7b2b-4b32-b8bd-163ae845f9bb" providerId="ADAL" clId="{7D083B23-7EED-48A7-9581-34D5D5B59377}" dt="2021-12-02T10:42:24.484" v="121" actId="6264"/>
          <ac:spMkLst>
            <pc:docMk/>
            <pc:sldMk cId="3717217018" sldId="324"/>
            <ac:spMk id="2" creationId="{77F7456C-6279-476F-85E1-426232A9AB53}"/>
          </ac:spMkLst>
        </pc:spChg>
        <pc:spChg chg="mod ord">
          <ac:chgData name="Mike Bloys" userId="1248c4d8-7b2b-4b32-b8bd-163ae845f9bb" providerId="ADAL" clId="{7D083B23-7EED-48A7-9581-34D5D5B59377}" dt="2021-12-02T10:42:24.484" v="121" actId="6264"/>
          <ac:spMkLst>
            <pc:docMk/>
            <pc:sldMk cId="3717217018" sldId="324"/>
            <ac:spMk id="3" creationId="{53040A37-5922-483D-A2D0-546051A99B82}"/>
          </ac:spMkLst>
        </pc:spChg>
        <pc:spChg chg="add del mod">
          <ac:chgData name="Mike Bloys" userId="1248c4d8-7b2b-4b32-b8bd-163ae845f9bb" providerId="ADAL" clId="{7D083B23-7EED-48A7-9581-34D5D5B59377}" dt="2021-12-02T10:42:24.484" v="121" actId="6264"/>
          <ac:spMkLst>
            <pc:docMk/>
            <pc:sldMk cId="3717217018" sldId="324"/>
            <ac:spMk id="4" creationId="{3961F8E8-FBBA-4E25-95D9-7A31DB371A6D}"/>
          </ac:spMkLst>
        </pc:spChg>
        <pc:spChg chg="add del mod">
          <ac:chgData name="Mike Bloys" userId="1248c4d8-7b2b-4b32-b8bd-163ae845f9bb" providerId="ADAL" clId="{7D083B23-7EED-48A7-9581-34D5D5B59377}" dt="2021-12-02T10:42:24.484" v="121" actId="6264"/>
          <ac:spMkLst>
            <pc:docMk/>
            <pc:sldMk cId="3717217018" sldId="324"/>
            <ac:spMk id="5" creationId="{639884F8-BE14-45C8-830E-BF3A6C496D63}"/>
          </ac:spMkLst>
        </pc:spChg>
      </pc:sldChg>
      <pc:sldChg chg="addSp delSp modSp mod delCm modCm chgLayout">
        <pc:chgData name="Mike Bloys" userId="1248c4d8-7b2b-4b32-b8bd-163ae845f9bb" providerId="ADAL" clId="{7D083B23-7EED-48A7-9581-34D5D5B59377}" dt="2021-12-02T10:42:57.019" v="128" actId="6264"/>
        <pc:sldMkLst>
          <pc:docMk/>
          <pc:sldMk cId="3280391704" sldId="325"/>
        </pc:sldMkLst>
        <pc:spChg chg="mod ord">
          <ac:chgData name="Mike Bloys" userId="1248c4d8-7b2b-4b32-b8bd-163ae845f9bb" providerId="ADAL" clId="{7D083B23-7EED-48A7-9581-34D5D5B59377}" dt="2021-12-02T10:42:57.019" v="128" actId="6264"/>
          <ac:spMkLst>
            <pc:docMk/>
            <pc:sldMk cId="3280391704" sldId="325"/>
            <ac:spMk id="2" creationId="{E2FB978D-299A-4FE4-8392-C7033C0E0921}"/>
          </ac:spMkLst>
        </pc:spChg>
        <pc:spChg chg="mod ord">
          <ac:chgData name="Mike Bloys" userId="1248c4d8-7b2b-4b32-b8bd-163ae845f9bb" providerId="ADAL" clId="{7D083B23-7EED-48A7-9581-34D5D5B59377}" dt="2021-12-02T10:42:57.019" v="128" actId="6264"/>
          <ac:spMkLst>
            <pc:docMk/>
            <pc:sldMk cId="3280391704" sldId="325"/>
            <ac:spMk id="3" creationId="{C347ABBA-4635-428C-9AB7-8FEA571F066D}"/>
          </ac:spMkLst>
        </pc:spChg>
        <pc:spChg chg="add del mod">
          <ac:chgData name="Mike Bloys" userId="1248c4d8-7b2b-4b32-b8bd-163ae845f9bb" providerId="ADAL" clId="{7D083B23-7EED-48A7-9581-34D5D5B59377}" dt="2021-12-02T10:42:57.019" v="128" actId="6264"/>
          <ac:spMkLst>
            <pc:docMk/>
            <pc:sldMk cId="3280391704" sldId="325"/>
            <ac:spMk id="4" creationId="{C2B63CCF-F1C1-4F48-AEB9-151FB88EE25B}"/>
          </ac:spMkLst>
        </pc:spChg>
        <pc:spChg chg="add del mod">
          <ac:chgData name="Mike Bloys" userId="1248c4d8-7b2b-4b32-b8bd-163ae845f9bb" providerId="ADAL" clId="{7D083B23-7EED-48A7-9581-34D5D5B59377}" dt="2021-12-02T10:42:57.019" v="128" actId="6264"/>
          <ac:spMkLst>
            <pc:docMk/>
            <pc:sldMk cId="3280391704" sldId="325"/>
            <ac:spMk id="6" creationId="{5748BFBA-80A6-40ED-98FF-4FDEA66BE039}"/>
          </ac:spMkLst>
        </pc:spChg>
        <pc:picChg chg="add mod ord">
          <ac:chgData name="Mike Bloys" userId="1248c4d8-7b2b-4b32-b8bd-163ae845f9bb" providerId="ADAL" clId="{7D083B23-7EED-48A7-9581-34D5D5B59377}" dt="2021-11-29T16:23:39.167" v="91" actId="167"/>
          <ac:picMkLst>
            <pc:docMk/>
            <pc:sldMk cId="3280391704" sldId="325"/>
            <ac:picMk id="5" creationId="{8B712878-3F80-4E1E-933F-652A0869B420}"/>
          </ac:picMkLst>
        </pc:picChg>
        <pc:picChg chg="del">
          <ac:chgData name="Mike Bloys" userId="1248c4d8-7b2b-4b32-b8bd-163ae845f9bb" providerId="ADAL" clId="{7D083B23-7EED-48A7-9581-34D5D5B59377}" dt="2021-11-29T16:23:47.054" v="92" actId="478"/>
          <ac:picMkLst>
            <pc:docMk/>
            <pc:sldMk cId="3280391704" sldId="325"/>
            <ac:picMk id="7" creationId="{089EC5FE-56F1-4AFE-A804-5149F865F339}"/>
          </ac:picMkLst>
        </pc:picChg>
      </pc:sldChg>
      <pc:sldChg chg="addSp delSp modSp mod delCm chgLayout">
        <pc:chgData name="Mike Bloys" userId="1248c4d8-7b2b-4b32-b8bd-163ae845f9bb" providerId="ADAL" clId="{7D083B23-7EED-48A7-9581-34D5D5B59377}" dt="2021-12-02T10:43:00.898" v="129" actId="6264"/>
        <pc:sldMkLst>
          <pc:docMk/>
          <pc:sldMk cId="2512145806" sldId="327"/>
        </pc:sldMkLst>
        <pc:spChg chg="add del mod">
          <ac:chgData name="Mike Bloys" userId="1248c4d8-7b2b-4b32-b8bd-163ae845f9bb" providerId="ADAL" clId="{7D083B23-7EED-48A7-9581-34D5D5B59377}" dt="2021-12-02T10:43:00.898" v="129" actId="6264"/>
          <ac:spMkLst>
            <pc:docMk/>
            <pc:sldMk cId="2512145806" sldId="327"/>
            <ac:spMk id="2" creationId="{BF28A3D0-00C8-4AB4-A7D0-4705D4D4A631}"/>
          </ac:spMkLst>
        </pc:spChg>
        <pc:spChg chg="mod ord">
          <ac:chgData name="Mike Bloys" userId="1248c4d8-7b2b-4b32-b8bd-163ae845f9bb" providerId="ADAL" clId="{7D083B23-7EED-48A7-9581-34D5D5B59377}" dt="2021-12-02T10:43:00.898" v="129" actId="6264"/>
          <ac:spMkLst>
            <pc:docMk/>
            <pc:sldMk cId="2512145806" sldId="327"/>
            <ac:spMk id="4" creationId="{47236E5C-95A3-42D2-9236-79322EDB40A0}"/>
          </ac:spMkLst>
        </pc:spChg>
        <pc:spChg chg="mod ord">
          <ac:chgData name="Mike Bloys" userId="1248c4d8-7b2b-4b32-b8bd-163ae845f9bb" providerId="ADAL" clId="{7D083B23-7EED-48A7-9581-34D5D5B59377}" dt="2021-12-02T10:43:00.898" v="129" actId="6264"/>
          <ac:spMkLst>
            <pc:docMk/>
            <pc:sldMk cId="2512145806" sldId="327"/>
            <ac:spMk id="5" creationId="{292ABBD2-B3FD-4FB9-9A20-B43AE691E624}"/>
          </ac:spMkLst>
        </pc:spChg>
        <pc:spChg chg="add del mod">
          <ac:chgData name="Mike Bloys" userId="1248c4d8-7b2b-4b32-b8bd-163ae845f9bb" providerId="ADAL" clId="{7D083B23-7EED-48A7-9581-34D5D5B59377}" dt="2021-12-02T10:43:00.898" v="129" actId="6264"/>
          <ac:spMkLst>
            <pc:docMk/>
            <pc:sldMk cId="2512145806" sldId="327"/>
            <ac:spMk id="6" creationId="{04FC19F6-B84A-484F-AC01-DB9B5B5B41F4}"/>
          </ac:spMkLst>
        </pc:spChg>
        <pc:spChg chg="del mod">
          <ac:chgData name="Mike Bloys" userId="1248c4d8-7b2b-4b32-b8bd-163ae845f9bb" providerId="ADAL" clId="{7D083B23-7EED-48A7-9581-34D5D5B59377}" dt="2021-11-29T16:29:30.479" v="99" actId="478"/>
          <ac:spMkLst>
            <pc:docMk/>
            <pc:sldMk cId="2512145806" sldId="327"/>
            <ac:spMk id="6" creationId="{32AD8E5E-427A-41DC-AB33-40B1ACA8B0CC}"/>
          </ac:spMkLst>
        </pc:spChg>
        <pc:spChg chg="del mod">
          <ac:chgData name="Mike Bloys" userId="1248c4d8-7b2b-4b32-b8bd-163ae845f9bb" providerId="ADAL" clId="{7D083B23-7EED-48A7-9581-34D5D5B59377}" dt="2021-11-29T16:29:30.479" v="99" actId="478"/>
          <ac:spMkLst>
            <pc:docMk/>
            <pc:sldMk cId="2512145806" sldId="327"/>
            <ac:spMk id="7" creationId="{4EAF361A-2B47-44A2-A896-B0B514499F37}"/>
          </ac:spMkLst>
        </pc:spChg>
        <pc:spChg chg="del mod">
          <ac:chgData name="Mike Bloys" userId="1248c4d8-7b2b-4b32-b8bd-163ae845f9bb" providerId="ADAL" clId="{7D083B23-7EED-48A7-9581-34D5D5B59377}" dt="2021-11-29T16:29:30.479" v="99" actId="478"/>
          <ac:spMkLst>
            <pc:docMk/>
            <pc:sldMk cId="2512145806" sldId="327"/>
            <ac:spMk id="8" creationId="{CB1D9026-A0CA-414B-A17F-75B1E88678E4}"/>
          </ac:spMkLst>
        </pc:spChg>
        <pc:spChg chg="del mod">
          <ac:chgData name="Mike Bloys" userId="1248c4d8-7b2b-4b32-b8bd-163ae845f9bb" providerId="ADAL" clId="{7D083B23-7EED-48A7-9581-34D5D5B59377}" dt="2021-11-29T16:29:30.479" v="99" actId="478"/>
          <ac:spMkLst>
            <pc:docMk/>
            <pc:sldMk cId="2512145806" sldId="327"/>
            <ac:spMk id="11" creationId="{C7346EDC-8006-4C47-9C46-33C863E209F9}"/>
          </ac:spMkLst>
        </pc:spChg>
        <pc:picChg chg="add mod">
          <ac:chgData name="Mike Bloys" userId="1248c4d8-7b2b-4b32-b8bd-163ae845f9bb" providerId="ADAL" clId="{7D083B23-7EED-48A7-9581-34D5D5B59377}" dt="2021-11-29T16:29:42.149" v="102" actId="1076"/>
          <ac:picMkLst>
            <pc:docMk/>
            <pc:sldMk cId="2512145806" sldId="327"/>
            <ac:picMk id="3" creationId="{5E791F1F-973F-412B-BDA7-B44EEBC10CAF}"/>
          </ac:picMkLst>
        </pc:picChg>
      </pc:sldChg>
      <pc:sldMasterChg chg="delSldLayout modSldLayout">
        <pc:chgData name="Mike Bloys" userId="1248c4d8-7b2b-4b32-b8bd-163ae845f9bb" providerId="ADAL" clId="{7D083B23-7EED-48A7-9581-34D5D5B59377}" dt="2021-12-02T10:41:53.970" v="117" actId="14100"/>
        <pc:sldMasterMkLst>
          <pc:docMk/>
          <pc:sldMasterMk cId="3316734550" sldId="2147483648"/>
        </pc:sldMasterMkLst>
        <pc:sldLayoutChg chg="modSp">
          <pc:chgData name="Mike Bloys" userId="1248c4d8-7b2b-4b32-b8bd-163ae845f9bb" providerId="ADAL" clId="{7D083B23-7EED-48A7-9581-34D5D5B59377}" dt="2021-11-29T16:05:56.501" v="0" actId="14826"/>
          <pc:sldLayoutMkLst>
            <pc:docMk/>
            <pc:sldMasterMk cId="3316734550" sldId="2147483648"/>
            <pc:sldLayoutMk cId="3886385901" sldId="2147483649"/>
          </pc:sldLayoutMkLst>
          <pc:picChg chg="mod">
            <ac:chgData name="Mike Bloys" userId="1248c4d8-7b2b-4b32-b8bd-163ae845f9bb" providerId="ADAL" clId="{7D083B23-7EED-48A7-9581-34D5D5B59377}" dt="2021-11-29T16:05:56.501" v="0" actId="14826"/>
            <ac:picMkLst>
              <pc:docMk/>
              <pc:sldMasterMk cId="3316734550" sldId="2147483648"/>
              <pc:sldLayoutMk cId="3886385901" sldId="2147483649"/>
              <ac:picMk id="3" creationId="{90D79972-1D78-4B93-86F2-49F1846CCBA9}"/>
            </ac:picMkLst>
          </pc:picChg>
        </pc:sldLayoutChg>
        <pc:sldLayoutChg chg="addSp delSp modSp mod">
          <pc:chgData name="Mike Bloys" userId="1248c4d8-7b2b-4b32-b8bd-163ae845f9bb" providerId="ADAL" clId="{7D083B23-7EED-48A7-9581-34D5D5B59377}" dt="2021-12-02T10:41:41.946" v="115" actId="14100"/>
          <pc:sldLayoutMkLst>
            <pc:docMk/>
            <pc:sldMasterMk cId="3316734550" sldId="2147483648"/>
            <pc:sldLayoutMk cId="2849720375" sldId="2147483652"/>
          </pc:sldLayoutMkLst>
          <pc:spChg chg="mod">
            <ac:chgData name="Mike Bloys" userId="1248c4d8-7b2b-4b32-b8bd-163ae845f9bb" providerId="ADAL" clId="{7D083B23-7EED-48A7-9581-34D5D5B59377}" dt="2021-12-02T10:41:41.946" v="115" actId="14100"/>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7D083B23-7EED-48A7-9581-34D5D5B59377}" dt="2021-11-29T16:10:01.715" v="14"/>
            <ac:spMkLst>
              <pc:docMk/>
              <pc:sldMasterMk cId="3316734550" sldId="2147483648"/>
              <pc:sldLayoutMk cId="2849720375" sldId="2147483652"/>
              <ac:spMk id="11" creationId="{CC1D940C-1AB4-418A-B881-39C38A9DEF61}"/>
            </ac:spMkLst>
          </pc:spChg>
          <pc:spChg chg="del">
            <ac:chgData name="Mike Bloys" userId="1248c4d8-7b2b-4b32-b8bd-163ae845f9bb" providerId="ADAL" clId="{7D083B23-7EED-48A7-9581-34D5D5B59377}" dt="2021-11-29T16:10:01.105" v="13" actId="478"/>
            <ac:spMkLst>
              <pc:docMk/>
              <pc:sldMasterMk cId="3316734550" sldId="2147483648"/>
              <pc:sldLayoutMk cId="2849720375" sldId="2147483652"/>
              <ac:spMk id="13" creationId="{6FD27F5F-ACCE-A346-B4FD-EA8F166E262C}"/>
            </ac:spMkLst>
          </pc:spChg>
          <pc:picChg chg="del">
            <ac:chgData name="Mike Bloys" userId="1248c4d8-7b2b-4b32-b8bd-163ae845f9bb" providerId="ADAL" clId="{7D083B23-7EED-48A7-9581-34D5D5B59377}" dt="2021-11-29T16:10:01.105" v="13" actId="478"/>
            <ac:picMkLst>
              <pc:docMk/>
              <pc:sldMasterMk cId="3316734550" sldId="2147483648"/>
              <pc:sldLayoutMk cId="2849720375" sldId="2147483652"/>
              <ac:picMk id="9" creationId="{E9BF3163-B619-6A47-BDEB-186C220AEE89}"/>
            </ac:picMkLst>
          </pc:picChg>
          <pc:picChg chg="add mod">
            <ac:chgData name="Mike Bloys" userId="1248c4d8-7b2b-4b32-b8bd-163ae845f9bb" providerId="ADAL" clId="{7D083B23-7EED-48A7-9581-34D5D5B59377}" dt="2021-11-29T16:10:01.715" v="14"/>
            <ac:picMkLst>
              <pc:docMk/>
              <pc:sldMasterMk cId="3316734550" sldId="2147483648"/>
              <pc:sldLayoutMk cId="2849720375" sldId="2147483652"/>
              <ac:picMk id="10" creationId="{BDFE4830-E7A7-4165-A448-66C7680B0553}"/>
            </ac:picMkLst>
          </pc:picChg>
          <pc:picChg chg="mod">
            <ac:chgData name="Mike Bloys" userId="1248c4d8-7b2b-4b32-b8bd-163ae845f9bb" providerId="ADAL" clId="{7D083B23-7EED-48A7-9581-34D5D5B59377}" dt="2021-11-29T16:10:05.171" v="15" actId="207"/>
            <ac:picMkLst>
              <pc:docMk/>
              <pc:sldMasterMk cId="3316734550" sldId="2147483648"/>
              <pc:sldLayoutMk cId="2849720375" sldId="2147483652"/>
              <ac:picMk id="12" creationId="{BD5F0E63-5239-6047-97DA-E8C99BB50831}"/>
            </ac:picMkLst>
          </pc:picChg>
        </pc:sldLayoutChg>
        <pc:sldLayoutChg chg="addSp delSp modSp mod">
          <pc:chgData name="Mike Bloys" userId="1248c4d8-7b2b-4b32-b8bd-163ae845f9bb" providerId="ADAL" clId="{7D083B23-7EED-48A7-9581-34D5D5B59377}" dt="2021-12-02T10:41:36.068" v="114" actId="478"/>
          <pc:sldLayoutMkLst>
            <pc:docMk/>
            <pc:sldMasterMk cId="3316734550" sldId="2147483648"/>
            <pc:sldLayoutMk cId="4180777422" sldId="2147483653"/>
          </pc:sldLayoutMkLst>
          <pc:spChg chg="add mod">
            <ac:chgData name="Mike Bloys" userId="1248c4d8-7b2b-4b32-b8bd-163ae845f9bb" providerId="ADAL" clId="{7D083B23-7EED-48A7-9581-34D5D5B59377}" dt="2021-11-29T16:09:38.832" v="3"/>
            <ac:spMkLst>
              <pc:docMk/>
              <pc:sldMasterMk cId="3316734550" sldId="2147483648"/>
              <pc:sldLayoutMk cId="4180777422" sldId="2147483653"/>
              <ac:spMk id="8" creationId="{665412E9-F79A-4BC6-BE4B-709EB88BE730}"/>
            </ac:spMkLst>
          </pc:spChg>
          <pc:spChg chg="del">
            <ac:chgData name="Mike Bloys" userId="1248c4d8-7b2b-4b32-b8bd-163ae845f9bb" providerId="ADAL" clId="{7D083B23-7EED-48A7-9581-34D5D5B59377}" dt="2021-11-29T16:09:30.190" v="2" actId="478"/>
            <ac:spMkLst>
              <pc:docMk/>
              <pc:sldMasterMk cId="3316734550" sldId="2147483648"/>
              <pc:sldLayoutMk cId="4180777422" sldId="2147483653"/>
              <ac:spMk id="9" creationId="{80AF52B0-71FF-4CA8-B347-B2975381DBCD}"/>
            </ac:spMkLst>
          </pc:spChg>
          <pc:spChg chg="add mod">
            <ac:chgData name="Mike Bloys" userId="1248c4d8-7b2b-4b32-b8bd-163ae845f9bb" providerId="ADAL" clId="{7D083B23-7EED-48A7-9581-34D5D5B59377}" dt="2021-11-29T16:09:53.359" v="12" actId="20577"/>
            <ac:spMkLst>
              <pc:docMk/>
              <pc:sldMasterMk cId="3316734550" sldId="2147483648"/>
              <pc:sldLayoutMk cId="4180777422" sldId="2147483653"/>
              <ac:spMk id="12" creationId="{B3D63E19-F79E-4FD1-9DB6-D797C71D13C5}"/>
            </ac:spMkLst>
          </pc:spChg>
          <pc:spChg chg="del mod">
            <ac:chgData name="Mike Bloys" userId="1248c4d8-7b2b-4b32-b8bd-163ae845f9bb" providerId="ADAL" clId="{7D083B23-7EED-48A7-9581-34D5D5B59377}" dt="2021-12-02T10:41:36.068" v="114" actId="478"/>
            <ac:spMkLst>
              <pc:docMk/>
              <pc:sldMasterMk cId="3316734550" sldId="2147483648"/>
              <pc:sldLayoutMk cId="4180777422" sldId="2147483653"/>
              <ac:spMk id="27" creationId="{00000000-0000-0000-0000-000000000000}"/>
            </ac:spMkLst>
          </pc:spChg>
          <pc:picChg chg="del">
            <ac:chgData name="Mike Bloys" userId="1248c4d8-7b2b-4b32-b8bd-163ae845f9bb" providerId="ADAL" clId="{7D083B23-7EED-48A7-9581-34D5D5B59377}" dt="2021-11-29T16:09:30.190" v="2" actId="478"/>
            <ac:picMkLst>
              <pc:docMk/>
              <pc:sldMasterMk cId="3316734550" sldId="2147483648"/>
              <pc:sldLayoutMk cId="4180777422" sldId="2147483653"/>
              <ac:picMk id="7" creationId="{261806FA-7C3E-8543-AE82-B25DDA01F025}"/>
            </ac:picMkLst>
          </pc:picChg>
          <pc:picChg chg="mod">
            <ac:chgData name="Mike Bloys" userId="1248c4d8-7b2b-4b32-b8bd-163ae845f9bb" providerId="ADAL" clId="{7D083B23-7EED-48A7-9581-34D5D5B59377}" dt="2021-11-29T16:09:45.587" v="4" actId="207"/>
            <ac:picMkLst>
              <pc:docMk/>
              <pc:sldMasterMk cId="3316734550" sldId="2147483648"/>
              <pc:sldLayoutMk cId="4180777422" sldId="2147483653"/>
              <ac:picMk id="10" creationId="{2009F003-D16B-D842-A3AD-5C3DB0D54A5D}"/>
            </ac:picMkLst>
          </pc:picChg>
          <pc:picChg chg="add mod">
            <ac:chgData name="Mike Bloys" userId="1248c4d8-7b2b-4b32-b8bd-163ae845f9bb" providerId="ADAL" clId="{7D083B23-7EED-48A7-9581-34D5D5B59377}" dt="2021-11-29T16:09:38.832" v="3"/>
            <ac:picMkLst>
              <pc:docMk/>
              <pc:sldMasterMk cId="3316734550" sldId="2147483648"/>
              <pc:sldLayoutMk cId="4180777422" sldId="2147483653"/>
              <ac:picMk id="11" creationId="{A496A345-DE05-48E7-91FA-981A1F601A1F}"/>
            </ac:picMkLst>
          </pc:picChg>
        </pc:sldLayoutChg>
        <pc:sldLayoutChg chg="addSp delSp modSp mod">
          <pc:chgData name="Mike Bloys" userId="1248c4d8-7b2b-4b32-b8bd-163ae845f9bb" providerId="ADAL" clId="{7D083B23-7EED-48A7-9581-34D5D5B59377}" dt="2021-12-02T10:41:53.970" v="117" actId="14100"/>
          <pc:sldLayoutMkLst>
            <pc:docMk/>
            <pc:sldMasterMk cId="3316734550" sldId="2147483648"/>
            <pc:sldLayoutMk cId="3315833090" sldId="2147483656"/>
          </pc:sldLayoutMkLst>
          <pc:spChg chg="add mod">
            <ac:chgData name="Mike Bloys" userId="1248c4d8-7b2b-4b32-b8bd-163ae845f9bb" providerId="ADAL" clId="{7D083B23-7EED-48A7-9581-34D5D5B59377}" dt="2021-11-29T16:10:35.827" v="24"/>
            <ac:spMkLst>
              <pc:docMk/>
              <pc:sldMasterMk cId="3316734550" sldId="2147483648"/>
              <pc:sldLayoutMk cId="3315833090" sldId="2147483656"/>
              <ac:spMk id="8" creationId="{B9A3AB38-DA84-4C26-987D-2AF8B2FB77B9}"/>
            </ac:spMkLst>
          </pc:spChg>
          <pc:spChg chg="del">
            <ac:chgData name="Mike Bloys" userId="1248c4d8-7b2b-4b32-b8bd-163ae845f9bb" providerId="ADAL" clId="{7D083B23-7EED-48A7-9581-34D5D5B59377}" dt="2021-11-29T16:10:35.312" v="23" actId="478"/>
            <ac:spMkLst>
              <pc:docMk/>
              <pc:sldMasterMk cId="3316734550" sldId="2147483648"/>
              <pc:sldLayoutMk cId="3315833090" sldId="2147483656"/>
              <ac:spMk id="10" creationId="{D7C50F87-CCB0-9142-887C-887EA858C574}"/>
            </ac:spMkLst>
          </pc:spChg>
          <pc:spChg chg="mod">
            <ac:chgData name="Mike Bloys" userId="1248c4d8-7b2b-4b32-b8bd-163ae845f9bb" providerId="ADAL" clId="{7D083B23-7EED-48A7-9581-34D5D5B59377}" dt="2021-12-02T10:41:53.970" v="117" actId="14100"/>
            <ac:spMkLst>
              <pc:docMk/>
              <pc:sldMasterMk cId="3316734550" sldId="2147483648"/>
              <pc:sldLayoutMk cId="3315833090" sldId="2147483656"/>
              <ac:spMk id="25" creationId="{00000000-0000-0000-0000-000000000000}"/>
            </ac:spMkLst>
          </pc:spChg>
          <pc:picChg chg="del">
            <ac:chgData name="Mike Bloys" userId="1248c4d8-7b2b-4b32-b8bd-163ae845f9bb" providerId="ADAL" clId="{7D083B23-7EED-48A7-9581-34D5D5B59377}" dt="2021-11-29T16:10:35.312" v="23" actId="478"/>
            <ac:picMkLst>
              <pc:docMk/>
              <pc:sldMasterMk cId="3316734550" sldId="2147483648"/>
              <pc:sldLayoutMk cId="3315833090" sldId="2147483656"/>
              <ac:picMk id="6" creationId="{3E732CD1-CBF6-6049-8EEB-8C4CDE51B8E8}"/>
            </ac:picMkLst>
          </pc:picChg>
          <pc:picChg chg="add mod">
            <ac:chgData name="Mike Bloys" userId="1248c4d8-7b2b-4b32-b8bd-163ae845f9bb" providerId="ADAL" clId="{7D083B23-7EED-48A7-9581-34D5D5B59377}" dt="2021-11-29T16:10:35.827" v="24"/>
            <ac:picMkLst>
              <pc:docMk/>
              <pc:sldMasterMk cId="3316734550" sldId="2147483648"/>
              <pc:sldLayoutMk cId="3315833090" sldId="2147483656"/>
              <ac:picMk id="7" creationId="{5FE93897-B8EA-4EC1-A81E-5AA404F91827}"/>
            </ac:picMkLst>
          </pc:picChg>
        </pc:sldLayoutChg>
        <pc:sldLayoutChg chg="modSp mod">
          <pc:chgData name="Mike Bloys" userId="1248c4d8-7b2b-4b32-b8bd-163ae845f9bb" providerId="ADAL" clId="{7D083B23-7EED-48A7-9581-34D5D5B59377}" dt="2021-12-02T10:41:21.627" v="112" actId="14100"/>
          <pc:sldLayoutMkLst>
            <pc:docMk/>
            <pc:sldMasterMk cId="3316734550" sldId="2147483648"/>
            <pc:sldLayoutMk cId="393927180" sldId="2147483664"/>
          </pc:sldLayoutMkLst>
          <pc:spChg chg="mod">
            <ac:chgData name="Mike Bloys" userId="1248c4d8-7b2b-4b32-b8bd-163ae845f9bb" providerId="ADAL" clId="{7D083B23-7EED-48A7-9581-34D5D5B59377}" dt="2021-12-02T10:41:21.627" v="112" actId="14100"/>
            <ac:spMkLst>
              <pc:docMk/>
              <pc:sldMasterMk cId="3316734550" sldId="2147483648"/>
              <pc:sldLayoutMk cId="393927180" sldId="2147483664"/>
              <ac:spMk id="10" creationId="{00000000-0000-0000-0000-000000000000}"/>
            </ac:spMkLst>
          </pc:spChg>
        </pc:sldLayoutChg>
        <pc:sldLayoutChg chg="addSp delSp modSp mod">
          <pc:chgData name="Mike Bloys" userId="1248c4d8-7b2b-4b32-b8bd-163ae845f9bb" providerId="ADAL" clId="{7D083B23-7EED-48A7-9581-34D5D5B59377}" dt="2021-11-29T16:10:54.379" v="30" actId="207"/>
          <pc:sldLayoutMkLst>
            <pc:docMk/>
            <pc:sldMasterMk cId="3316734550" sldId="2147483648"/>
            <pc:sldLayoutMk cId="78951202" sldId="2147483665"/>
          </pc:sldLayoutMkLst>
          <pc:spChg chg="add mod">
            <ac:chgData name="Mike Bloys" userId="1248c4d8-7b2b-4b32-b8bd-163ae845f9bb" providerId="ADAL" clId="{7D083B23-7EED-48A7-9581-34D5D5B59377}" dt="2021-11-29T16:10:48.675" v="29"/>
            <ac:spMkLst>
              <pc:docMk/>
              <pc:sldMasterMk cId="3316734550" sldId="2147483648"/>
              <pc:sldLayoutMk cId="78951202" sldId="2147483665"/>
              <ac:spMk id="9" creationId="{8F12FB34-9966-4E6A-90B2-E450DBE93117}"/>
            </ac:spMkLst>
          </pc:spChg>
          <pc:spChg chg="del">
            <ac:chgData name="Mike Bloys" userId="1248c4d8-7b2b-4b32-b8bd-163ae845f9bb" providerId="ADAL" clId="{7D083B23-7EED-48A7-9581-34D5D5B59377}" dt="2021-11-29T16:10:48.287" v="28" actId="478"/>
            <ac:spMkLst>
              <pc:docMk/>
              <pc:sldMasterMk cId="3316734550" sldId="2147483648"/>
              <pc:sldLayoutMk cId="78951202" sldId="2147483665"/>
              <ac:spMk id="11" creationId="{52EACD26-0AE9-A141-9478-5719E13BE996}"/>
            </ac:spMkLst>
          </pc:spChg>
          <pc:picChg chg="add mod">
            <ac:chgData name="Mike Bloys" userId="1248c4d8-7b2b-4b32-b8bd-163ae845f9bb" providerId="ADAL" clId="{7D083B23-7EED-48A7-9581-34D5D5B59377}" dt="2021-11-29T16:10:48.675" v="29"/>
            <ac:picMkLst>
              <pc:docMk/>
              <pc:sldMasterMk cId="3316734550" sldId="2147483648"/>
              <pc:sldLayoutMk cId="78951202" sldId="2147483665"/>
              <ac:picMk id="6" creationId="{1CF6AFFD-0939-4C5E-9491-C0FBC38D58DE}"/>
            </ac:picMkLst>
          </pc:picChg>
          <pc:picChg chg="del">
            <ac:chgData name="Mike Bloys" userId="1248c4d8-7b2b-4b32-b8bd-163ae845f9bb" providerId="ADAL" clId="{7D083B23-7EED-48A7-9581-34D5D5B59377}" dt="2021-11-29T16:10:48.287" v="28" actId="478"/>
            <ac:picMkLst>
              <pc:docMk/>
              <pc:sldMasterMk cId="3316734550" sldId="2147483648"/>
              <pc:sldLayoutMk cId="78951202" sldId="2147483665"/>
              <ac:picMk id="7" creationId="{47145268-D342-934C-907C-54316D5AA81A}"/>
            </ac:picMkLst>
          </pc:picChg>
          <pc:picChg chg="mod">
            <ac:chgData name="Mike Bloys" userId="1248c4d8-7b2b-4b32-b8bd-163ae845f9bb" providerId="ADAL" clId="{7D083B23-7EED-48A7-9581-34D5D5B59377}" dt="2021-11-29T16:10:54.379" v="30" actId="207"/>
            <ac:picMkLst>
              <pc:docMk/>
              <pc:sldMasterMk cId="3316734550" sldId="2147483648"/>
              <pc:sldLayoutMk cId="78951202" sldId="2147483665"/>
              <ac:picMk id="10" creationId="{25159C0E-4C8B-794B-BE97-CB316716D170}"/>
            </ac:picMkLst>
          </pc:picChg>
        </pc:sldLayoutChg>
        <pc:sldLayoutChg chg="addSp delSp modSp mod">
          <pc:chgData name="Mike Bloys" userId="1248c4d8-7b2b-4b32-b8bd-163ae845f9bb" providerId="ADAL" clId="{7D083B23-7EED-48A7-9581-34D5D5B59377}" dt="2021-12-02T10:41:15.489" v="111" actId="14100"/>
          <pc:sldLayoutMkLst>
            <pc:docMk/>
            <pc:sldMasterMk cId="3316734550" sldId="2147483648"/>
            <pc:sldLayoutMk cId="1504358022" sldId="2147483666"/>
          </pc:sldLayoutMkLst>
          <pc:spChg chg="mod">
            <ac:chgData name="Mike Bloys" userId="1248c4d8-7b2b-4b32-b8bd-163ae845f9bb" providerId="ADAL" clId="{7D083B23-7EED-48A7-9581-34D5D5B59377}" dt="2021-12-02T10:41:15.489" v="111" actId="14100"/>
            <ac:spMkLst>
              <pc:docMk/>
              <pc:sldMasterMk cId="3316734550" sldId="2147483648"/>
              <pc:sldLayoutMk cId="1504358022" sldId="2147483666"/>
              <ac:spMk id="6" creationId="{1C74A5BF-9C05-F945-A711-13841CF3EDC7}"/>
            </ac:spMkLst>
          </pc:spChg>
          <pc:spChg chg="add del mod">
            <ac:chgData name="Mike Bloys" userId="1248c4d8-7b2b-4b32-b8bd-163ae845f9bb" providerId="ADAL" clId="{7D083B23-7EED-48A7-9581-34D5D5B59377}" dt="2021-11-29T16:13:09.519" v="36" actId="478"/>
            <ac:spMkLst>
              <pc:docMk/>
              <pc:sldMasterMk cId="3316734550" sldId="2147483648"/>
              <pc:sldLayoutMk cId="1504358022" sldId="2147483666"/>
              <ac:spMk id="7" creationId="{0233C5D3-10FC-46FD-9B0D-5952E61E5BB6}"/>
            </ac:spMkLst>
          </pc:spChg>
          <pc:cxnChg chg="mod">
            <ac:chgData name="Mike Bloys" userId="1248c4d8-7b2b-4b32-b8bd-163ae845f9bb" providerId="ADAL" clId="{7D083B23-7EED-48A7-9581-34D5D5B59377}" dt="2021-11-29T16:13:08.055" v="35" actId="14100"/>
            <ac:cxnSpMkLst>
              <pc:docMk/>
              <pc:sldMasterMk cId="3316734550" sldId="2147483648"/>
              <pc:sldLayoutMk cId="1504358022" sldId="2147483666"/>
              <ac:cxnSpMk id="8" creationId="{00000000-0000-0000-0000-000000000000}"/>
            </ac:cxnSpMkLst>
          </pc:cxnChg>
        </pc:sldLayoutChg>
        <pc:sldLayoutChg chg="addSp delSp modSp mod">
          <pc:chgData name="Mike Bloys" userId="1248c4d8-7b2b-4b32-b8bd-163ae845f9bb" providerId="ADAL" clId="{7D083B23-7EED-48A7-9581-34D5D5B59377}" dt="2021-12-02T10:41:49.290" v="116" actId="14100"/>
          <pc:sldLayoutMkLst>
            <pc:docMk/>
            <pc:sldMasterMk cId="3316734550" sldId="2147483648"/>
            <pc:sldLayoutMk cId="2777079279" sldId="2147483667"/>
          </pc:sldLayoutMkLst>
          <pc:spChg chg="mod">
            <ac:chgData name="Mike Bloys" userId="1248c4d8-7b2b-4b32-b8bd-163ae845f9bb" providerId="ADAL" clId="{7D083B23-7EED-48A7-9581-34D5D5B59377}" dt="2021-12-02T10:41:49.290" v="116" actId="14100"/>
            <ac:spMkLst>
              <pc:docMk/>
              <pc:sldMasterMk cId="3316734550" sldId="2147483648"/>
              <pc:sldLayoutMk cId="2777079279" sldId="2147483667"/>
              <ac:spMk id="8" creationId="{00000000-0000-0000-0000-000000000000}"/>
            </ac:spMkLst>
          </pc:spChg>
          <pc:spChg chg="add mod">
            <ac:chgData name="Mike Bloys" userId="1248c4d8-7b2b-4b32-b8bd-163ae845f9bb" providerId="ADAL" clId="{7D083B23-7EED-48A7-9581-34D5D5B59377}" dt="2021-11-29T16:10:18.408" v="19"/>
            <ac:spMkLst>
              <pc:docMk/>
              <pc:sldMasterMk cId="3316734550" sldId="2147483648"/>
              <pc:sldLayoutMk cId="2777079279" sldId="2147483667"/>
              <ac:spMk id="11" creationId="{C8F5FB90-0581-497B-8BD1-224FD7A75B78}"/>
            </ac:spMkLst>
          </pc:spChg>
          <pc:spChg chg="del">
            <ac:chgData name="Mike Bloys" userId="1248c4d8-7b2b-4b32-b8bd-163ae845f9bb" providerId="ADAL" clId="{7D083B23-7EED-48A7-9581-34D5D5B59377}" dt="2021-11-29T16:10:17.807" v="18" actId="478"/>
            <ac:spMkLst>
              <pc:docMk/>
              <pc:sldMasterMk cId="3316734550" sldId="2147483648"/>
              <pc:sldLayoutMk cId="2777079279" sldId="2147483667"/>
              <ac:spMk id="14" creationId="{652867DA-6DDC-0047-B05F-030D571EC948}"/>
            </ac:spMkLst>
          </pc:spChg>
          <pc:picChg chg="add mod">
            <ac:chgData name="Mike Bloys" userId="1248c4d8-7b2b-4b32-b8bd-163ae845f9bb" providerId="ADAL" clId="{7D083B23-7EED-48A7-9581-34D5D5B59377}" dt="2021-11-29T16:10:18.408" v="19"/>
            <ac:picMkLst>
              <pc:docMk/>
              <pc:sldMasterMk cId="3316734550" sldId="2147483648"/>
              <pc:sldLayoutMk cId="2777079279" sldId="2147483667"/>
              <ac:picMk id="10" creationId="{C4957AA4-A17D-436B-828B-B6A34476DB61}"/>
            </ac:picMkLst>
          </pc:picChg>
          <pc:picChg chg="del">
            <ac:chgData name="Mike Bloys" userId="1248c4d8-7b2b-4b32-b8bd-163ae845f9bb" providerId="ADAL" clId="{7D083B23-7EED-48A7-9581-34D5D5B59377}" dt="2021-11-29T16:10:17.807" v="18" actId="478"/>
            <ac:picMkLst>
              <pc:docMk/>
              <pc:sldMasterMk cId="3316734550" sldId="2147483648"/>
              <pc:sldLayoutMk cId="2777079279" sldId="2147483667"/>
              <ac:picMk id="12" creationId="{67C8D93C-5125-A442-A259-B9EB57261564}"/>
            </ac:picMkLst>
          </pc:picChg>
          <pc:picChg chg="mod">
            <ac:chgData name="Mike Bloys" userId="1248c4d8-7b2b-4b32-b8bd-163ae845f9bb" providerId="ADAL" clId="{7D083B23-7EED-48A7-9581-34D5D5B59377}" dt="2021-11-29T16:10:30.721" v="22" actId="207"/>
            <ac:picMkLst>
              <pc:docMk/>
              <pc:sldMasterMk cId="3316734550" sldId="2147483648"/>
              <pc:sldLayoutMk cId="2777079279" sldId="2147483667"/>
              <ac:picMk id="13" creationId="{B45DB6D8-0A2F-294A-B2B2-6A1C6A3059AA}"/>
            </ac:picMkLst>
          </pc:picChg>
        </pc:sldLayoutChg>
        <pc:sldLayoutChg chg="del">
          <pc:chgData name="Mike Bloys" userId="1248c4d8-7b2b-4b32-b8bd-163ae845f9bb" providerId="ADAL" clId="{7D083B23-7EED-48A7-9581-34D5D5B59377}" dt="2021-11-29T16:31:03.463" v="109" actId="2696"/>
          <pc:sldLayoutMkLst>
            <pc:docMk/>
            <pc:sldMasterMk cId="3316734550" sldId="2147483648"/>
            <pc:sldLayoutMk cId="712291298" sldId="2147483668"/>
          </pc:sldLayoutMkLst>
        </pc:sldLayoutChg>
      </pc:sldMasterChg>
    </pc:docChg>
  </pc:docChgLst>
  <pc:docChgLst>
    <pc:chgData name="Rob Heathcote" userId="62419938-1f1d-43ca-9327-cfd6c1894440" providerId="ADAL" clId="{F853E626-9798-4736-8845-B5B423CAAFB3}"/>
    <pc:docChg chg="custSel modSld">
      <pc:chgData name="Rob Heathcote" userId="62419938-1f1d-43ca-9327-cfd6c1894440" providerId="ADAL" clId="{F853E626-9798-4736-8845-B5B423CAAFB3}" dt="2021-12-02T16:11:10.140" v="1"/>
      <pc:docMkLst>
        <pc:docMk/>
      </pc:docMkLst>
      <pc:sldChg chg="modSp mod">
        <pc:chgData name="Rob Heathcote" userId="62419938-1f1d-43ca-9327-cfd6c1894440" providerId="ADAL" clId="{F853E626-9798-4736-8845-B5B423CAAFB3}" dt="2021-12-02T16:11:10.140" v="1"/>
        <pc:sldMkLst>
          <pc:docMk/>
          <pc:sldMk cId="3215548876" sldId="315"/>
        </pc:sldMkLst>
        <pc:graphicFrameChg chg="modGraphic">
          <ac:chgData name="Rob Heathcote" userId="62419938-1f1d-43ca-9327-cfd6c1894440" providerId="ADAL" clId="{F853E626-9798-4736-8845-B5B423CAAFB3}" dt="2021-12-02T16:11:10.140" v="1"/>
          <ac:graphicFrameMkLst>
            <pc:docMk/>
            <pc:sldMk cId="3215548876" sldId="315"/>
            <ac:graphicFrameMk id="5" creationId="{F3FFB2BE-1A98-4166-955C-E2B73C10731D}"/>
          </ac:graphicFrameMkLst>
        </pc:graphicFrameChg>
      </pc:sldChg>
    </pc:docChg>
  </pc:docChgLst>
  <pc:docChgLst>
    <pc:chgData name="Rob Heathcote" userId="62419938-1f1d-43ca-9327-cfd6c1894440" providerId="ADAL" clId="{1E48985F-A4B3-4BCD-AF3D-033DB005DE70}"/>
    <pc:docChg chg="custSel modSld">
      <pc:chgData name="Rob Heathcote" userId="62419938-1f1d-43ca-9327-cfd6c1894440" providerId="ADAL" clId="{1E48985F-A4B3-4BCD-AF3D-033DB005DE70}" dt="2020-03-11T13:50:18.865" v="5" actId="1035"/>
      <pc:docMkLst>
        <pc:docMk/>
      </pc:docMkLst>
      <pc:sldChg chg="delCm">
        <pc:chgData name="Rob Heathcote" userId="62419938-1f1d-43ca-9327-cfd6c1894440" providerId="ADAL" clId="{1E48985F-A4B3-4BCD-AF3D-033DB005DE70}" dt="2020-03-11T13:49:29.383" v="0" actId="1592"/>
        <pc:sldMkLst>
          <pc:docMk/>
          <pc:sldMk cId="2021957821" sldId="264"/>
        </pc:sldMkLst>
      </pc:sldChg>
      <pc:sldChg chg="modSp">
        <pc:chgData name="Rob Heathcote" userId="62419938-1f1d-43ca-9327-cfd6c1894440" providerId="ADAL" clId="{1E48985F-A4B3-4BCD-AF3D-033DB005DE70}" dt="2020-03-11T13:49:54.751" v="1" actId="1076"/>
        <pc:sldMkLst>
          <pc:docMk/>
          <pc:sldMk cId="3225159349" sldId="265"/>
        </pc:sldMkLst>
        <pc:picChg chg="mod">
          <ac:chgData name="Rob Heathcote" userId="62419938-1f1d-43ca-9327-cfd6c1894440" providerId="ADAL" clId="{1E48985F-A4B3-4BCD-AF3D-033DB005DE70}" dt="2020-03-11T13:49:54.751" v="1" actId="1076"/>
          <ac:picMkLst>
            <pc:docMk/>
            <pc:sldMk cId="3225159349" sldId="265"/>
            <ac:picMk id="5" creationId="{00000000-0000-0000-0000-000000000000}"/>
          </ac:picMkLst>
        </pc:picChg>
      </pc:sldChg>
      <pc:sldChg chg="modSp">
        <pc:chgData name="Rob Heathcote" userId="62419938-1f1d-43ca-9327-cfd6c1894440" providerId="ADAL" clId="{1E48985F-A4B3-4BCD-AF3D-033DB005DE70}" dt="2020-03-11T13:50:18.865" v="5" actId="1035"/>
        <pc:sldMkLst>
          <pc:docMk/>
          <pc:sldMk cId="2512289805" sldId="266"/>
        </pc:sldMkLst>
        <pc:picChg chg="mod">
          <ac:chgData name="Rob Heathcote" userId="62419938-1f1d-43ca-9327-cfd6c1894440" providerId="ADAL" clId="{1E48985F-A4B3-4BCD-AF3D-033DB005DE70}" dt="2020-03-11T13:50:18.865" v="5" actId="1035"/>
          <ac:picMkLst>
            <pc:docMk/>
            <pc:sldMk cId="2512289805" sldId="266"/>
            <ac:picMk id="5" creationId="{00000000-0000-0000-0000-000000000000}"/>
          </ac:picMkLst>
        </pc:picChg>
      </pc:sldChg>
    </pc:docChg>
  </pc:docChgLst>
  <pc:docChgLst>
    <pc:chgData name="James Franklin" userId="cf915d05-507f-491f-b4a6-b2aa085ee4b1" providerId="ADAL" clId="{BFBABF31-9B50-4A3E-9B84-0AFEAA56F458}"/>
    <pc:docChg chg="undo custSel addSld delSld modSld">
      <pc:chgData name="James Franklin" userId="cf915d05-507f-491f-b4a6-b2aa085ee4b1" providerId="ADAL" clId="{BFBABF31-9B50-4A3E-9B84-0AFEAA56F458}" dt="2021-12-01T14:38:32.004" v="3725" actId="20577"/>
      <pc:docMkLst>
        <pc:docMk/>
      </pc:docMkLst>
      <pc:sldChg chg="modSp mod">
        <pc:chgData name="James Franklin" userId="cf915d05-507f-491f-b4a6-b2aa085ee4b1" providerId="ADAL" clId="{BFBABF31-9B50-4A3E-9B84-0AFEAA56F458}" dt="2021-11-26T16:03:28.997" v="213" actId="20577"/>
        <pc:sldMkLst>
          <pc:docMk/>
          <pc:sldMk cId="4090538755" sldId="262"/>
        </pc:sldMkLst>
        <pc:spChg chg="mod">
          <ac:chgData name="James Franklin" userId="cf915d05-507f-491f-b4a6-b2aa085ee4b1" providerId="ADAL" clId="{BFBABF31-9B50-4A3E-9B84-0AFEAA56F458}" dt="2021-11-26T16:03:28.997" v="213" actId="20577"/>
          <ac:spMkLst>
            <pc:docMk/>
            <pc:sldMk cId="4090538755" sldId="262"/>
            <ac:spMk id="4" creationId="{00000000-0000-0000-0000-000000000000}"/>
          </ac:spMkLst>
        </pc:spChg>
      </pc:sldChg>
      <pc:sldChg chg="del">
        <pc:chgData name="James Franklin" userId="cf915d05-507f-491f-b4a6-b2aa085ee4b1" providerId="ADAL" clId="{BFBABF31-9B50-4A3E-9B84-0AFEAA56F458}" dt="2021-11-26T16:03:44.242" v="214" actId="47"/>
        <pc:sldMkLst>
          <pc:docMk/>
          <pc:sldMk cId="3236221385" sldId="263"/>
        </pc:sldMkLst>
      </pc:sldChg>
      <pc:sldChg chg="del">
        <pc:chgData name="James Franklin" userId="cf915d05-507f-491f-b4a6-b2aa085ee4b1" providerId="ADAL" clId="{BFBABF31-9B50-4A3E-9B84-0AFEAA56F458}" dt="2021-11-26T16:03:44.242" v="214" actId="47"/>
        <pc:sldMkLst>
          <pc:docMk/>
          <pc:sldMk cId="3225159349" sldId="265"/>
        </pc:sldMkLst>
      </pc:sldChg>
      <pc:sldChg chg="del">
        <pc:chgData name="James Franklin" userId="cf915d05-507f-491f-b4a6-b2aa085ee4b1" providerId="ADAL" clId="{BFBABF31-9B50-4A3E-9B84-0AFEAA56F458}" dt="2021-11-26T16:03:44.242" v="214" actId="47"/>
        <pc:sldMkLst>
          <pc:docMk/>
          <pc:sldMk cId="2512289805" sldId="266"/>
        </pc:sldMkLst>
      </pc:sldChg>
      <pc:sldChg chg="del">
        <pc:chgData name="James Franklin" userId="cf915d05-507f-491f-b4a6-b2aa085ee4b1" providerId="ADAL" clId="{BFBABF31-9B50-4A3E-9B84-0AFEAA56F458}" dt="2021-11-26T16:03:44.242" v="214" actId="47"/>
        <pc:sldMkLst>
          <pc:docMk/>
          <pc:sldMk cId="2429656194" sldId="267"/>
        </pc:sldMkLst>
      </pc:sldChg>
      <pc:sldChg chg="del">
        <pc:chgData name="James Franklin" userId="cf915d05-507f-491f-b4a6-b2aa085ee4b1" providerId="ADAL" clId="{BFBABF31-9B50-4A3E-9B84-0AFEAA56F458}" dt="2021-11-26T16:03:44.242" v="214" actId="47"/>
        <pc:sldMkLst>
          <pc:docMk/>
          <pc:sldMk cId="2635350195" sldId="268"/>
        </pc:sldMkLst>
      </pc:sldChg>
      <pc:sldChg chg="del">
        <pc:chgData name="James Franklin" userId="cf915d05-507f-491f-b4a6-b2aa085ee4b1" providerId="ADAL" clId="{BFBABF31-9B50-4A3E-9B84-0AFEAA56F458}" dt="2021-11-26T16:03:44.242" v="214" actId="47"/>
        <pc:sldMkLst>
          <pc:docMk/>
          <pc:sldMk cId="2924861978" sldId="269"/>
        </pc:sldMkLst>
      </pc:sldChg>
      <pc:sldChg chg="del">
        <pc:chgData name="James Franklin" userId="cf915d05-507f-491f-b4a6-b2aa085ee4b1" providerId="ADAL" clId="{BFBABF31-9B50-4A3E-9B84-0AFEAA56F458}" dt="2021-11-26T16:03:44.242" v="214" actId="47"/>
        <pc:sldMkLst>
          <pc:docMk/>
          <pc:sldMk cId="758369962" sldId="270"/>
        </pc:sldMkLst>
      </pc:sldChg>
      <pc:sldChg chg="del">
        <pc:chgData name="James Franklin" userId="cf915d05-507f-491f-b4a6-b2aa085ee4b1" providerId="ADAL" clId="{BFBABF31-9B50-4A3E-9B84-0AFEAA56F458}" dt="2021-11-26T16:03:44.242" v="214" actId="47"/>
        <pc:sldMkLst>
          <pc:docMk/>
          <pc:sldMk cId="2203308184" sldId="271"/>
        </pc:sldMkLst>
      </pc:sldChg>
      <pc:sldChg chg="del">
        <pc:chgData name="James Franklin" userId="cf915d05-507f-491f-b4a6-b2aa085ee4b1" providerId="ADAL" clId="{BFBABF31-9B50-4A3E-9B84-0AFEAA56F458}" dt="2021-11-26T16:03:44.242" v="214" actId="47"/>
        <pc:sldMkLst>
          <pc:docMk/>
          <pc:sldMk cId="1294072521" sldId="272"/>
        </pc:sldMkLst>
      </pc:sldChg>
      <pc:sldChg chg="del">
        <pc:chgData name="James Franklin" userId="cf915d05-507f-491f-b4a6-b2aa085ee4b1" providerId="ADAL" clId="{BFBABF31-9B50-4A3E-9B84-0AFEAA56F458}" dt="2021-11-26T16:03:44.242" v="214" actId="47"/>
        <pc:sldMkLst>
          <pc:docMk/>
          <pc:sldMk cId="1101683052" sldId="273"/>
        </pc:sldMkLst>
      </pc:sldChg>
      <pc:sldChg chg="modSp add mod">
        <pc:chgData name="James Franklin" userId="cf915d05-507f-491f-b4a6-b2aa085ee4b1" providerId="ADAL" clId="{BFBABF31-9B50-4A3E-9B84-0AFEAA56F458}" dt="2021-11-29T11:29:42.673" v="3696" actId="113"/>
        <pc:sldMkLst>
          <pc:docMk/>
          <pc:sldMk cId="1605577091" sldId="274"/>
        </pc:sldMkLst>
        <pc:spChg chg="mod">
          <ac:chgData name="James Franklin" userId="cf915d05-507f-491f-b4a6-b2aa085ee4b1" providerId="ADAL" clId="{BFBABF31-9B50-4A3E-9B84-0AFEAA56F458}" dt="2021-11-29T11:29:42.673" v="3696" actId="113"/>
          <ac:spMkLst>
            <pc:docMk/>
            <pc:sldMk cId="1605577091" sldId="274"/>
            <ac:spMk id="3" creationId="{00000000-0000-0000-0000-000000000000}"/>
          </ac:spMkLst>
        </pc:spChg>
      </pc:sldChg>
      <pc:sldChg chg="del">
        <pc:chgData name="James Franklin" userId="cf915d05-507f-491f-b4a6-b2aa085ee4b1" providerId="ADAL" clId="{BFBABF31-9B50-4A3E-9B84-0AFEAA56F458}" dt="2021-11-26T16:03:44.242" v="214" actId="47"/>
        <pc:sldMkLst>
          <pc:docMk/>
          <pc:sldMk cId="3540909896" sldId="274"/>
        </pc:sldMkLst>
      </pc:sldChg>
      <pc:sldChg chg="del">
        <pc:chgData name="James Franklin" userId="cf915d05-507f-491f-b4a6-b2aa085ee4b1" providerId="ADAL" clId="{BFBABF31-9B50-4A3E-9B84-0AFEAA56F458}" dt="2021-11-26T16:03:44.242" v="214" actId="47"/>
        <pc:sldMkLst>
          <pc:docMk/>
          <pc:sldMk cId="2986224209" sldId="275"/>
        </pc:sldMkLst>
      </pc:sldChg>
      <pc:sldChg chg="del">
        <pc:chgData name="James Franklin" userId="cf915d05-507f-491f-b4a6-b2aa085ee4b1" providerId="ADAL" clId="{BFBABF31-9B50-4A3E-9B84-0AFEAA56F458}" dt="2021-11-26T16:03:44.242" v="214" actId="47"/>
        <pc:sldMkLst>
          <pc:docMk/>
          <pc:sldMk cId="3323362349" sldId="277"/>
        </pc:sldMkLst>
      </pc:sldChg>
      <pc:sldChg chg="del">
        <pc:chgData name="James Franklin" userId="cf915d05-507f-491f-b4a6-b2aa085ee4b1" providerId="ADAL" clId="{BFBABF31-9B50-4A3E-9B84-0AFEAA56F458}" dt="2021-11-26T16:03:44.242" v="214" actId="47"/>
        <pc:sldMkLst>
          <pc:docMk/>
          <pc:sldMk cId="1742271136" sldId="278"/>
        </pc:sldMkLst>
      </pc:sldChg>
      <pc:sldChg chg="del">
        <pc:chgData name="James Franklin" userId="cf915d05-507f-491f-b4a6-b2aa085ee4b1" providerId="ADAL" clId="{BFBABF31-9B50-4A3E-9B84-0AFEAA56F458}" dt="2021-11-26T16:03:44.242" v="214" actId="47"/>
        <pc:sldMkLst>
          <pc:docMk/>
          <pc:sldMk cId="4080298053" sldId="279"/>
        </pc:sldMkLst>
      </pc:sldChg>
      <pc:sldChg chg="del">
        <pc:chgData name="James Franklin" userId="cf915d05-507f-491f-b4a6-b2aa085ee4b1" providerId="ADAL" clId="{BFBABF31-9B50-4A3E-9B84-0AFEAA56F458}" dt="2021-11-26T16:03:44.242" v="214" actId="47"/>
        <pc:sldMkLst>
          <pc:docMk/>
          <pc:sldMk cId="2848832626" sldId="280"/>
        </pc:sldMkLst>
      </pc:sldChg>
      <pc:sldChg chg="del">
        <pc:chgData name="James Franklin" userId="cf915d05-507f-491f-b4a6-b2aa085ee4b1" providerId="ADAL" clId="{BFBABF31-9B50-4A3E-9B84-0AFEAA56F458}" dt="2021-11-26T16:03:44.242" v="214" actId="47"/>
        <pc:sldMkLst>
          <pc:docMk/>
          <pc:sldMk cId="104800640" sldId="281"/>
        </pc:sldMkLst>
      </pc:sldChg>
      <pc:sldChg chg="modSp add mod">
        <pc:chgData name="James Franklin" userId="cf915d05-507f-491f-b4a6-b2aa085ee4b1" providerId="ADAL" clId="{BFBABF31-9B50-4A3E-9B84-0AFEAA56F458}" dt="2021-11-29T11:48:48.062" v="3714" actId="113"/>
        <pc:sldMkLst>
          <pc:docMk/>
          <pc:sldMk cId="2899897946" sldId="282"/>
        </pc:sldMkLst>
        <pc:spChg chg="mod">
          <ac:chgData name="James Franklin" userId="cf915d05-507f-491f-b4a6-b2aa085ee4b1" providerId="ADAL" clId="{BFBABF31-9B50-4A3E-9B84-0AFEAA56F458}" dt="2021-11-29T11:48:48.062" v="3714" actId="113"/>
          <ac:spMkLst>
            <pc:docMk/>
            <pc:sldMk cId="2899897946" sldId="282"/>
            <ac:spMk id="5" creationId="{00000000-0000-0000-0000-000000000000}"/>
          </ac:spMkLst>
        </pc:spChg>
      </pc:sldChg>
      <pc:sldChg chg="del">
        <pc:chgData name="James Franklin" userId="cf915d05-507f-491f-b4a6-b2aa085ee4b1" providerId="ADAL" clId="{BFBABF31-9B50-4A3E-9B84-0AFEAA56F458}" dt="2021-11-26T16:03:44.242" v="214" actId="47"/>
        <pc:sldMkLst>
          <pc:docMk/>
          <pc:sldMk cId="3752922158" sldId="282"/>
        </pc:sldMkLst>
      </pc:sldChg>
      <pc:sldChg chg="add">
        <pc:chgData name="James Franklin" userId="cf915d05-507f-491f-b4a6-b2aa085ee4b1" providerId="ADAL" clId="{BFBABF31-9B50-4A3E-9B84-0AFEAA56F458}" dt="2021-11-26T16:03:51.006" v="215"/>
        <pc:sldMkLst>
          <pc:docMk/>
          <pc:sldMk cId="1671352380" sldId="305"/>
        </pc:sldMkLst>
      </pc:sldChg>
      <pc:sldChg chg="add">
        <pc:chgData name="James Franklin" userId="cf915d05-507f-491f-b4a6-b2aa085ee4b1" providerId="ADAL" clId="{BFBABF31-9B50-4A3E-9B84-0AFEAA56F458}" dt="2021-11-26T16:03:51.006" v="215"/>
        <pc:sldMkLst>
          <pc:docMk/>
          <pc:sldMk cId="74388883" sldId="306"/>
        </pc:sldMkLst>
      </pc:sldChg>
      <pc:sldChg chg="modSp add mod">
        <pc:chgData name="James Franklin" userId="cf915d05-507f-491f-b4a6-b2aa085ee4b1" providerId="ADAL" clId="{BFBABF31-9B50-4A3E-9B84-0AFEAA56F458}" dt="2021-11-29T08:51:02.297" v="1545" actId="20577"/>
        <pc:sldMkLst>
          <pc:docMk/>
          <pc:sldMk cId="908183675" sldId="307"/>
        </pc:sldMkLst>
        <pc:spChg chg="mod">
          <ac:chgData name="James Franklin" userId="cf915d05-507f-491f-b4a6-b2aa085ee4b1" providerId="ADAL" clId="{BFBABF31-9B50-4A3E-9B84-0AFEAA56F458}" dt="2021-11-29T08:51:02.297" v="1545" actId="20577"/>
          <ac:spMkLst>
            <pc:docMk/>
            <pc:sldMk cId="908183675" sldId="307"/>
            <ac:spMk id="3" creationId="{2A27B9A0-4B7A-479C-9150-95097F518E6C}"/>
          </ac:spMkLst>
        </pc:spChg>
      </pc:sldChg>
      <pc:sldChg chg="add">
        <pc:chgData name="James Franklin" userId="cf915d05-507f-491f-b4a6-b2aa085ee4b1" providerId="ADAL" clId="{BFBABF31-9B50-4A3E-9B84-0AFEAA56F458}" dt="2021-11-26T16:03:51.006" v="215"/>
        <pc:sldMkLst>
          <pc:docMk/>
          <pc:sldMk cId="4020068056" sldId="308"/>
        </pc:sldMkLst>
      </pc:sldChg>
      <pc:sldChg chg="add">
        <pc:chgData name="James Franklin" userId="cf915d05-507f-491f-b4a6-b2aa085ee4b1" providerId="ADAL" clId="{BFBABF31-9B50-4A3E-9B84-0AFEAA56F458}" dt="2021-11-26T16:03:51.006" v="215"/>
        <pc:sldMkLst>
          <pc:docMk/>
          <pc:sldMk cId="1928493154" sldId="309"/>
        </pc:sldMkLst>
      </pc:sldChg>
      <pc:sldChg chg="addSp delSp modSp add mod">
        <pc:chgData name="James Franklin" userId="cf915d05-507f-491f-b4a6-b2aa085ee4b1" providerId="ADAL" clId="{BFBABF31-9B50-4A3E-9B84-0AFEAA56F458}" dt="2021-12-01T14:36:53.107" v="3721" actId="478"/>
        <pc:sldMkLst>
          <pc:docMk/>
          <pc:sldMk cId="3954845117" sldId="310"/>
        </pc:sldMkLst>
        <pc:spChg chg="add del mod">
          <ac:chgData name="James Franklin" userId="cf915d05-507f-491f-b4a6-b2aa085ee4b1" providerId="ADAL" clId="{BFBABF31-9B50-4A3E-9B84-0AFEAA56F458}" dt="2021-12-01T14:36:53.107" v="3721" actId="478"/>
          <ac:spMkLst>
            <pc:docMk/>
            <pc:sldMk cId="3954845117" sldId="310"/>
            <ac:spMk id="5" creationId="{B3B80AC8-B7DC-4BEF-B5A5-438D25C55854}"/>
          </ac:spMkLst>
        </pc:spChg>
      </pc:sldChg>
      <pc:sldChg chg="modSp add mod">
        <pc:chgData name="James Franklin" userId="cf915d05-507f-491f-b4a6-b2aa085ee4b1" providerId="ADAL" clId="{BFBABF31-9B50-4A3E-9B84-0AFEAA56F458}" dt="2021-12-01T14:38:32.004" v="3725" actId="20577"/>
        <pc:sldMkLst>
          <pc:docMk/>
          <pc:sldMk cId="3056857531" sldId="311"/>
        </pc:sldMkLst>
        <pc:spChg chg="mod">
          <ac:chgData name="James Franklin" userId="cf915d05-507f-491f-b4a6-b2aa085ee4b1" providerId="ADAL" clId="{BFBABF31-9B50-4A3E-9B84-0AFEAA56F458}" dt="2021-12-01T14:38:32.004" v="3725" actId="20577"/>
          <ac:spMkLst>
            <pc:docMk/>
            <pc:sldMk cId="3056857531" sldId="311"/>
            <ac:spMk id="3" creationId="{2A27B9A0-4B7A-479C-9150-95097F518E6C}"/>
          </ac:spMkLst>
        </pc:spChg>
      </pc:sldChg>
      <pc:sldChg chg="add">
        <pc:chgData name="James Franklin" userId="cf915d05-507f-491f-b4a6-b2aa085ee4b1" providerId="ADAL" clId="{BFBABF31-9B50-4A3E-9B84-0AFEAA56F458}" dt="2021-11-26T16:03:51.006" v="215"/>
        <pc:sldMkLst>
          <pc:docMk/>
          <pc:sldMk cId="3215548876" sldId="315"/>
        </pc:sldMkLst>
      </pc:sldChg>
      <pc:sldChg chg="addSp delSp modSp add mod modCm">
        <pc:chgData name="James Franklin" userId="cf915d05-507f-491f-b4a6-b2aa085ee4b1" providerId="ADAL" clId="{BFBABF31-9B50-4A3E-9B84-0AFEAA56F458}" dt="2021-12-01T14:21:04.220" v="3716" actId="478"/>
        <pc:sldMkLst>
          <pc:docMk/>
          <pc:sldMk cId="531511581" sldId="317"/>
        </pc:sldMkLst>
        <pc:spChg chg="add del mod">
          <ac:chgData name="James Franklin" userId="cf915d05-507f-491f-b4a6-b2aa085ee4b1" providerId="ADAL" clId="{BFBABF31-9B50-4A3E-9B84-0AFEAA56F458}" dt="2021-12-01T14:21:04.220" v="3716" actId="478"/>
          <ac:spMkLst>
            <pc:docMk/>
            <pc:sldMk cId="531511581" sldId="317"/>
            <ac:spMk id="4" creationId="{7D476C86-3B4F-46FD-BBB1-D729F7423CEF}"/>
          </ac:spMkLst>
        </pc:spChg>
      </pc:sldChg>
      <pc:sldChg chg="add">
        <pc:chgData name="James Franklin" userId="cf915d05-507f-491f-b4a6-b2aa085ee4b1" providerId="ADAL" clId="{BFBABF31-9B50-4A3E-9B84-0AFEAA56F458}" dt="2021-11-26T16:03:51.006" v="215"/>
        <pc:sldMkLst>
          <pc:docMk/>
          <pc:sldMk cId="1949022014" sldId="318"/>
        </pc:sldMkLst>
      </pc:sldChg>
      <pc:sldChg chg="addSp delSp modSp add mod">
        <pc:chgData name="James Franklin" userId="cf915d05-507f-491f-b4a6-b2aa085ee4b1" providerId="ADAL" clId="{BFBABF31-9B50-4A3E-9B84-0AFEAA56F458}" dt="2021-12-01T14:27:00.396" v="3718" actId="478"/>
        <pc:sldMkLst>
          <pc:docMk/>
          <pc:sldMk cId="2539349276" sldId="319"/>
        </pc:sldMkLst>
        <pc:spChg chg="add del mod">
          <ac:chgData name="James Franklin" userId="cf915d05-507f-491f-b4a6-b2aa085ee4b1" providerId="ADAL" clId="{BFBABF31-9B50-4A3E-9B84-0AFEAA56F458}" dt="2021-12-01T14:27:00.396" v="3718" actId="478"/>
          <ac:spMkLst>
            <pc:docMk/>
            <pc:sldMk cId="2539349276" sldId="319"/>
            <ac:spMk id="5" creationId="{F901F80F-DE1A-492D-A660-120190920BCB}"/>
          </ac:spMkLst>
        </pc:spChg>
      </pc:sldChg>
      <pc:sldChg chg="add">
        <pc:chgData name="James Franklin" userId="cf915d05-507f-491f-b4a6-b2aa085ee4b1" providerId="ADAL" clId="{BFBABF31-9B50-4A3E-9B84-0AFEAA56F458}" dt="2021-11-26T16:03:51.006" v="215"/>
        <pc:sldMkLst>
          <pc:docMk/>
          <pc:sldMk cId="2418187841" sldId="320"/>
        </pc:sldMkLst>
      </pc:sldChg>
      <pc:sldChg chg="add">
        <pc:chgData name="James Franklin" userId="cf915d05-507f-491f-b4a6-b2aa085ee4b1" providerId="ADAL" clId="{BFBABF31-9B50-4A3E-9B84-0AFEAA56F458}" dt="2021-11-26T16:03:51.006" v="215"/>
        <pc:sldMkLst>
          <pc:docMk/>
          <pc:sldMk cId="3582573259" sldId="321"/>
        </pc:sldMkLst>
      </pc:sldChg>
      <pc:sldChg chg="addSp delSp modSp add mod">
        <pc:chgData name="James Franklin" userId="cf915d05-507f-491f-b4a6-b2aa085ee4b1" providerId="ADAL" clId="{BFBABF31-9B50-4A3E-9B84-0AFEAA56F458}" dt="2021-11-29T10:11:54.802" v="3684" actId="20577"/>
        <pc:sldMkLst>
          <pc:docMk/>
          <pc:sldMk cId="1260687655" sldId="322"/>
        </pc:sldMkLst>
        <pc:spChg chg="mod">
          <ac:chgData name="James Franklin" userId="cf915d05-507f-491f-b4a6-b2aa085ee4b1" providerId="ADAL" clId="{BFBABF31-9B50-4A3E-9B84-0AFEAA56F458}" dt="2021-11-29T10:11:54.802" v="3684" actId="20577"/>
          <ac:spMkLst>
            <pc:docMk/>
            <pc:sldMk cId="1260687655" sldId="322"/>
            <ac:spMk id="3" creationId="{2A27B9A0-4B7A-479C-9150-95097F518E6C}"/>
          </ac:spMkLst>
        </pc:spChg>
        <pc:spChg chg="add del mod">
          <ac:chgData name="James Franklin" userId="cf915d05-507f-491f-b4a6-b2aa085ee4b1" providerId="ADAL" clId="{BFBABF31-9B50-4A3E-9B84-0AFEAA56F458}" dt="2021-11-29T09:55:23.251" v="3065" actId="478"/>
          <ac:spMkLst>
            <pc:docMk/>
            <pc:sldMk cId="1260687655" sldId="322"/>
            <ac:spMk id="4" creationId="{536A189A-71DE-4F12-9C8A-6BC43EF09DC0}"/>
          </ac:spMkLst>
        </pc:spChg>
      </pc:sldChg>
      <pc:sldChg chg="addSp delSp modSp new mod modClrScheme chgLayout">
        <pc:chgData name="James Franklin" userId="cf915d05-507f-491f-b4a6-b2aa085ee4b1" providerId="ADAL" clId="{BFBABF31-9B50-4A3E-9B84-0AFEAA56F458}" dt="2021-12-01T14:28:12.206" v="3719" actId="478"/>
        <pc:sldMkLst>
          <pc:docMk/>
          <pc:sldMk cId="956930375" sldId="323"/>
        </pc:sldMkLst>
        <pc:spChg chg="del mod ord">
          <ac:chgData name="James Franklin" userId="cf915d05-507f-491f-b4a6-b2aa085ee4b1" providerId="ADAL" clId="{BFBABF31-9B50-4A3E-9B84-0AFEAA56F458}" dt="2021-11-26T16:12:28.113" v="217" actId="700"/>
          <ac:spMkLst>
            <pc:docMk/>
            <pc:sldMk cId="956930375" sldId="323"/>
            <ac:spMk id="2" creationId="{59E575A6-C402-4710-8CA4-229AD07C7B6E}"/>
          </ac:spMkLst>
        </pc:spChg>
        <pc:spChg chg="del mod ord">
          <ac:chgData name="James Franklin" userId="cf915d05-507f-491f-b4a6-b2aa085ee4b1" providerId="ADAL" clId="{BFBABF31-9B50-4A3E-9B84-0AFEAA56F458}" dt="2021-11-26T16:12:28.113" v="217" actId="700"/>
          <ac:spMkLst>
            <pc:docMk/>
            <pc:sldMk cId="956930375" sldId="323"/>
            <ac:spMk id="3" creationId="{C24E6F4C-3C8B-43F7-A28E-55D7B79E4E34}"/>
          </ac:spMkLst>
        </pc:spChg>
        <pc:spChg chg="add mod ord">
          <ac:chgData name="James Franklin" userId="cf915d05-507f-491f-b4a6-b2aa085ee4b1" providerId="ADAL" clId="{BFBABF31-9B50-4A3E-9B84-0AFEAA56F458}" dt="2021-11-26T16:12:33.708" v="228" actId="20577"/>
          <ac:spMkLst>
            <pc:docMk/>
            <pc:sldMk cId="956930375" sldId="323"/>
            <ac:spMk id="4" creationId="{F98C2D8D-A9B9-4CD7-8980-93876883AAA5}"/>
          </ac:spMkLst>
        </pc:spChg>
        <pc:spChg chg="add mod ord">
          <ac:chgData name="James Franklin" userId="cf915d05-507f-491f-b4a6-b2aa085ee4b1" providerId="ADAL" clId="{BFBABF31-9B50-4A3E-9B84-0AFEAA56F458}" dt="2021-11-29T09:50:06.281" v="2973" actId="20577"/>
          <ac:spMkLst>
            <pc:docMk/>
            <pc:sldMk cId="956930375" sldId="323"/>
            <ac:spMk id="5" creationId="{08DA54D6-1830-4F78-880F-A68ADDE94642}"/>
          </ac:spMkLst>
        </pc:spChg>
        <pc:spChg chg="add mod">
          <ac:chgData name="James Franklin" userId="cf915d05-507f-491f-b4a6-b2aa085ee4b1" providerId="ADAL" clId="{BFBABF31-9B50-4A3E-9B84-0AFEAA56F458}" dt="2021-11-29T09:38:28.817" v="2764" actId="1076"/>
          <ac:spMkLst>
            <pc:docMk/>
            <pc:sldMk cId="956930375" sldId="323"/>
            <ac:spMk id="6" creationId="{EC0DD197-E0ED-4FB0-B3D6-FBC3FD39BB38}"/>
          </ac:spMkLst>
        </pc:spChg>
        <pc:spChg chg="add mod">
          <ac:chgData name="James Franklin" userId="cf915d05-507f-491f-b4a6-b2aa085ee4b1" providerId="ADAL" clId="{BFBABF31-9B50-4A3E-9B84-0AFEAA56F458}" dt="2021-11-29T09:38:28.817" v="2764" actId="1076"/>
          <ac:spMkLst>
            <pc:docMk/>
            <pc:sldMk cId="956930375" sldId="323"/>
            <ac:spMk id="7" creationId="{C7D06FD9-BA8A-404E-8F36-973862169AAA}"/>
          </ac:spMkLst>
        </pc:spChg>
        <pc:spChg chg="add mod">
          <ac:chgData name="James Franklin" userId="cf915d05-507f-491f-b4a6-b2aa085ee4b1" providerId="ADAL" clId="{BFBABF31-9B50-4A3E-9B84-0AFEAA56F458}" dt="2021-11-29T09:38:28.817" v="2764" actId="1076"/>
          <ac:spMkLst>
            <pc:docMk/>
            <pc:sldMk cId="956930375" sldId="323"/>
            <ac:spMk id="8" creationId="{79428F26-BDA6-42FF-B17D-AB64AEE8936D}"/>
          </ac:spMkLst>
        </pc:spChg>
        <pc:spChg chg="add mod">
          <ac:chgData name="James Franklin" userId="cf915d05-507f-491f-b4a6-b2aa085ee4b1" providerId="ADAL" clId="{BFBABF31-9B50-4A3E-9B84-0AFEAA56F458}" dt="2021-11-29T09:50:21.649" v="2974" actId="1076"/>
          <ac:spMkLst>
            <pc:docMk/>
            <pc:sldMk cId="956930375" sldId="323"/>
            <ac:spMk id="11" creationId="{A8A731C6-7FEC-42C4-8B5D-FDAA1B446ECD}"/>
          </ac:spMkLst>
        </pc:spChg>
        <pc:spChg chg="add mod">
          <ac:chgData name="James Franklin" userId="cf915d05-507f-491f-b4a6-b2aa085ee4b1" providerId="ADAL" clId="{BFBABF31-9B50-4A3E-9B84-0AFEAA56F458}" dt="2021-11-29T09:50:21.649" v="2974" actId="1076"/>
          <ac:spMkLst>
            <pc:docMk/>
            <pc:sldMk cId="956930375" sldId="323"/>
            <ac:spMk id="12" creationId="{CE8E104C-BD06-4237-904A-DB7559AFB2DF}"/>
          </ac:spMkLst>
        </pc:spChg>
        <pc:spChg chg="add del mod">
          <ac:chgData name="James Franklin" userId="cf915d05-507f-491f-b4a6-b2aa085ee4b1" providerId="ADAL" clId="{BFBABF31-9B50-4A3E-9B84-0AFEAA56F458}" dt="2021-12-01T14:28:12.206" v="3719" actId="478"/>
          <ac:spMkLst>
            <pc:docMk/>
            <pc:sldMk cId="956930375" sldId="323"/>
            <ac:spMk id="13" creationId="{32359BDA-61AD-44B6-87E0-B99473955945}"/>
          </ac:spMkLst>
        </pc:spChg>
        <pc:cxnChg chg="add mod">
          <ac:chgData name="James Franklin" userId="cf915d05-507f-491f-b4a6-b2aa085ee4b1" providerId="ADAL" clId="{BFBABF31-9B50-4A3E-9B84-0AFEAA56F458}" dt="2021-11-29T09:38:28.817" v="2764" actId="1076"/>
          <ac:cxnSpMkLst>
            <pc:docMk/>
            <pc:sldMk cId="956930375" sldId="323"/>
            <ac:cxnSpMk id="10" creationId="{1F1F3B47-8937-46EB-A372-8FF08979957D}"/>
          </ac:cxnSpMkLst>
        </pc:cxnChg>
      </pc:sldChg>
      <pc:sldChg chg="modSp new mod">
        <pc:chgData name="James Franklin" userId="cf915d05-507f-491f-b4a6-b2aa085ee4b1" providerId="ADAL" clId="{BFBABF31-9B50-4A3E-9B84-0AFEAA56F458}" dt="2021-11-29T08:40:13.697" v="508" actId="20577"/>
        <pc:sldMkLst>
          <pc:docMk/>
          <pc:sldMk cId="3717217018" sldId="324"/>
        </pc:sldMkLst>
        <pc:spChg chg="mod">
          <ac:chgData name="James Franklin" userId="cf915d05-507f-491f-b4a6-b2aa085ee4b1" providerId="ADAL" clId="{BFBABF31-9B50-4A3E-9B84-0AFEAA56F458}" dt="2021-11-29T08:38:48.703" v="289" actId="20577"/>
          <ac:spMkLst>
            <pc:docMk/>
            <pc:sldMk cId="3717217018" sldId="324"/>
            <ac:spMk id="2" creationId="{77F7456C-6279-476F-85E1-426232A9AB53}"/>
          </ac:spMkLst>
        </pc:spChg>
        <pc:spChg chg="mod">
          <ac:chgData name="James Franklin" userId="cf915d05-507f-491f-b4a6-b2aa085ee4b1" providerId="ADAL" clId="{BFBABF31-9B50-4A3E-9B84-0AFEAA56F458}" dt="2021-11-29T08:40:13.697" v="508" actId="20577"/>
          <ac:spMkLst>
            <pc:docMk/>
            <pc:sldMk cId="3717217018" sldId="324"/>
            <ac:spMk id="3" creationId="{53040A37-5922-483D-A2D0-546051A99B82}"/>
          </ac:spMkLst>
        </pc:spChg>
      </pc:sldChg>
      <pc:sldChg chg="addSp delSp modSp new mod addCm">
        <pc:chgData name="James Franklin" userId="cf915d05-507f-491f-b4a6-b2aa085ee4b1" providerId="ADAL" clId="{BFBABF31-9B50-4A3E-9B84-0AFEAA56F458}" dt="2021-11-29T08:59:28.345" v="1567"/>
        <pc:sldMkLst>
          <pc:docMk/>
          <pc:sldMk cId="3280391704" sldId="325"/>
        </pc:sldMkLst>
        <pc:spChg chg="mod">
          <ac:chgData name="James Franklin" userId="cf915d05-507f-491f-b4a6-b2aa085ee4b1" providerId="ADAL" clId="{BFBABF31-9B50-4A3E-9B84-0AFEAA56F458}" dt="2021-11-29T08:42:22.760" v="815" actId="20577"/>
          <ac:spMkLst>
            <pc:docMk/>
            <pc:sldMk cId="3280391704" sldId="325"/>
            <ac:spMk id="2" creationId="{E2FB978D-299A-4FE4-8392-C7033C0E0921}"/>
          </ac:spMkLst>
        </pc:spChg>
        <pc:spChg chg="mod">
          <ac:chgData name="James Franklin" userId="cf915d05-507f-491f-b4a6-b2aa085ee4b1" providerId="ADAL" clId="{BFBABF31-9B50-4A3E-9B84-0AFEAA56F458}" dt="2021-11-29T08:49:50.321" v="1391" actId="20577"/>
          <ac:spMkLst>
            <pc:docMk/>
            <pc:sldMk cId="3280391704" sldId="325"/>
            <ac:spMk id="3" creationId="{C347ABBA-4635-428C-9AB7-8FEA571F066D}"/>
          </ac:spMkLst>
        </pc:spChg>
        <pc:picChg chg="add del mod">
          <ac:chgData name="James Franklin" userId="cf915d05-507f-491f-b4a6-b2aa085ee4b1" providerId="ADAL" clId="{BFBABF31-9B50-4A3E-9B84-0AFEAA56F458}" dt="2021-11-29T08:58:35.632" v="1561" actId="478"/>
          <ac:picMkLst>
            <pc:docMk/>
            <pc:sldMk cId="3280391704" sldId="325"/>
            <ac:picMk id="5" creationId="{ED74138D-0CC3-4C41-BB73-D8112C5AFE7D}"/>
          </ac:picMkLst>
        </pc:picChg>
        <pc:picChg chg="add mod">
          <ac:chgData name="James Franklin" userId="cf915d05-507f-491f-b4a6-b2aa085ee4b1" providerId="ADAL" clId="{BFBABF31-9B50-4A3E-9B84-0AFEAA56F458}" dt="2021-11-29T08:59:15.233" v="1566"/>
          <ac:picMkLst>
            <pc:docMk/>
            <pc:sldMk cId="3280391704" sldId="325"/>
            <ac:picMk id="7" creationId="{089EC5FE-56F1-4AFE-A804-5149F865F339}"/>
          </ac:picMkLst>
        </pc:picChg>
        <pc:picChg chg="add del mod">
          <ac:chgData name="James Franklin" userId="cf915d05-507f-491f-b4a6-b2aa085ee4b1" providerId="ADAL" clId="{BFBABF31-9B50-4A3E-9B84-0AFEAA56F458}" dt="2021-11-29T08:58:33.864" v="1560" actId="478"/>
          <ac:picMkLst>
            <pc:docMk/>
            <pc:sldMk cId="3280391704" sldId="325"/>
            <ac:picMk id="1026" creationId="{B0F9737A-F39F-4A1C-B5CA-9EA2B43B7EE8}"/>
          </ac:picMkLst>
        </pc:picChg>
      </pc:sldChg>
      <pc:sldChg chg="modSp new mod modClrScheme chgLayout">
        <pc:chgData name="James Franklin" userId="cf915d05-507f-491f-b4a6-b2aa085ee4b1" providerId="ADAL" clId="{BFBABF31-9B50-4A3E-9B84-0AFEAA56F458}" dt="2021-11-29T08:45:38.226" v="1376" actId="700"/>
        <pc:sldMkLst>
          <pc:docMk/>
          <pc:sldMk cId="3703865938" sldId="326"/>
        </pc:sldMkLst>
        <pc:spChg chg="mod ord">
          <ac:chgData name="James Franklin" userId="cf915d05-507f-491f-b4a6-b2aa085ee4b1" providerId="ADAL" clId="{BFBABF31-9B50-4A3E-9B84-0AFEAA56F458}" dt="2021-11-29T08:45:38.226" v="1376" actId="700"/>
          <ac:spMkLst>
            <pc:docMk/>
            <pc:sldMk cId="3703865938" sldId="326"/>
            <ac:spMk id="2" creationId="{742790BE-63B8-4EF8-859B-2983F98970B5}"/>
          </ac:spMkLst>
        </pc:spChg>
        <pc:spChg chg="mod ord">
          <ac:chgData name="James Franklin" userId="cf915d05-507f-491f-b4a6-b2aa085ee4b1" providerId="ADAL" clId="{BFBABF31-9B50-4A3E-9B84-0AFEAA56F458}" dt="2021-11-29T08:45:38.226" v="1376" actId="700"/>
          <ac:spMkLst>
            <pc:docMk/>
            <pc:sldMk cId="3703865938" sldId="326"/>
            <ac:spMk id="3" creationId="{479A6028-7DE9-489E-8AAA-C2FC62AA1D65}"/>
          </ac:spMkLst>
        </pc:spChg>
      </pc:sldChg>
      <pc:sldChg chg="addSp delSp modSp new mod modClrScheme addCm chgLayout">
        <pc:chgData name="James Franklin" userId="cf915d05-507f-491f-b4a6-b2aa085ee4b1" providerId="ADAL" clId="{BFBABF31-9B50-4A3E-9B84-0AFEAA56F458}" dt="2021-11-29T09:13:27.449" v="2352"/>
        <pc:sldMkLst>
          <pc:docMk/>
          <pc:sldMk cId="2512145806" sldId="327"/>
        </pc:sldMkLst>
        <pc:spChg chg="del mod ord">
          <ac:chgData name="James Franklin" userId="cf915d05-507f-491f-b4a6-b2aa085ee4b1" providerId="ADAL" clId="{BFBABF31-9B50-4A3E-9B84-0AFEAA56F458}" dt="2021-11-29T08:59:55.086" v="1569" actId="700"/>
          <ac:spMkLst>
            <pc:docMk/>
            <pc:sldMk cId="2512145806" sldId="327"/>
            <ac:spMk id="2" creationId="{B9613AF6-378E-4437-8490-730E61421E6D}"/>
          </ac:spMkLst>
        </pc:spChg>
        <pc:spChg chg="del mod ord">
          <ac:chgData name="James Franklin" userId="cf915d05-507f-491f-b4a6-b2aa085ee4b1" providerId="ADAL" clId="{BFBABF31-9B50-4A3E-9B84-0AFEAA56F458}" dt="2021-11-29T08:59:55.086" v="1569" actId="700"/>
          <ac:spMkLst>
            <pc:docMk/>
            <pc:sldMk cId="2512145806" sldId="327"/>
            <ac:spMk id="3" creationId="{BA766048-4BA4-4746-8916-AFE114B11095}"/>
          </ac:spMkLst>
        </pc:spChg>
        <pc:spChg chg="add mod ord">
          <ac:chgData name="James Franklin" userId="cf915d05-507f-491f-b4a6-b2aa085ee4b1" providerId="ADAL" clId="{BFBABF31-9B50-4A3E-9B84-0AFEAA56F458}" dt="2021-11-29T09:00:06.048" v="1599" actId="20577"/>
          <ac:spMkLst>
            <pc:docMk/>
            <pc:sldMk cId="2512145806" sldId="327"/>
            <ac:spMk id="4" creationId="{47236E5C-95A3-42D2-9236-79322EDB40A0}"/>
          </ac:spMkLst>
        </pc:spChg>
        <pc:spChg chg="add mod ord">
          <ac:chgData name="James Franklin" userId="cf915d05-507f-491f-b4a6-b2aa085ee4b1" providerId="ADAL" clId="{BFBABF31-9B50-4A3E-9B84-0AFEAA56F458}" dt="2021-11-29T09:12:19.169" v="2351" actId="20577"/>
          <ac:spMkLst>
            <pc:docMk/>
            <pc:sldMk cId="2512145806" sldId="327"/>
            <ac:spMk id="5" creationId="{292ABBD2-B3FD-4FB9-9A20-B43AE691E624}"/>
          </ac:spMkLst>
        </pc:spChg>
        <pc:spChg chg="add mod">
          <ac:chgData name="James Franklin" userId="cf915d05-507f-491f-b4a6-b2aa085ee4b1" providerId="ADAL" clId="{BFBABF31-9B50-4A3E-9B84-0AFEAA56F458}" dt="2021-11-29T09:09:07.080" v="2326" actId="14100"/>
          <ac:spMkLst>
            <pc:docMk/>
            <pc:sldMk cId="2512145806" sldId="327"/>
            <ac:spMk id="6" creationId="{32AD8E5E-427A-41DC-AB33-40B1ACA8B0CC}"/>
          </ac:spMkLst>
        </pc:spChg>
        <pc:spChg chg="add mod ord">
          <ac:chgData name="James Franklin" userId="cf915d05-507f-491f-b4a6-b2aa085ee4b1" providerId="ADAL" clId="{BFBABF31-9B50-4A3E-9B84-0AFEAA56F458}" dt="2021-11-29T09:11:38.889" v="2343" actId="167"/>
          <ac:spMkLst>
            <pc:docMk/>
            <pc:sldMk cId="2512145806" sldId="327"/>
            <ac:spMk id="7" creationId="{4EAF361A-2B47-44A2-A896-B0B514499F37}"/>
          </ac:spMkLst>
        </pc:spChg>
        <pc:spChg chg="add mod ord">
          <ac:chgData name="James Franklin" userId="cf915d05-507f-491f-b4a6-b2aa085ee4b1" providerId="ADAL" clId="{BFBABF31-9B50-4A3E-9B84-0AFEAA56F458}" dt="2021-11-29T09:11:50.656" v="2345" actId="167"/>
          <ac:spMkLst>
            <pc:docMk/>
            <pc:sldMk cId="2512145806" sldId="327"/>
            <ac:spMk id="8" creationId="{CB1D9026-A0CA-414B-A17F-75B1E88678E4}"/>
          </ac:spMkLst>
        </pc:spChg>
        <pc:spChg chg="add mod">
          <ac:chgData name="James Franklin" userId="cf915d05-507f-491f-b4a6-b2aa085ee4b1" providerId="ADAL" clId="{BFBABF31-9B50-4A3E-9B84-0AFEAA56F458}" dt="2021-11-29T09:10:44.343" v="2333"/>
          <ac:spMkLst>
            <pc:docMk/>
            <pc:sldMk cId="2512145806" sldId="327"/>
            <ac:spMk id="9" creationId="{35A0CD3A-F7ED-4EBE-A094-61FB22809976}"/>
          </ac:spMkLst>
        </pc:spChg>
        <pc:spChg chg="add mod">
          <ac:chgData name="James Franklin" userId="cf915d05-507f-491f-b4a6-b2aa085ee4b1" providerId="ADAL" clId="{BFBABF31-9B50-4A3E-9B84-0AFEAA56F458}" dt="2021-11-29T09:10:44.343" v="2333"/>
          <ac:spMkLst>
            <pc:docMk/>
            <pc:sldMk cId="2512145806" sldId="327"/>
            <ac:spMk id="10" creationId="{0E735F71-FA34-4DAC-9F9C-D442E0A4B6B6}"/>
          </ac:spMkLst>
        </pc:spChg>
        <pc:spChg chg="add mod ord">
          <ac:chgData name="James Franklin" userId="cf915d05-507f-491f-b4a6-b2aa085ee4b1" providerId="ADAL" clId="{BFBABF31-9B50-4A3E-9B84-0AFEAA56F458}" dt="2021-11-29T09:11:50.656" v="2345" actId="167"/>
          <ac:spMkLst>
            <pc:docMk/>
            <pc:sldMk cId="2512145806" sldId="327"/>
            <ac:spMk id="11" creationId="{C7346EDC-8006-4C47-9C46-33C863E209F9}"/>
          </ac:spMkLst>
        </pc:spChg>
      </pc:sldChg>
    </pc:docChg>
  </pc:docChgLst>
  <pc:docChgLst>
    <pc:chgData name="Rob Heathcote" userId="62419938-1f1d-43ca-9327-cfd6c1894440" providerId="ADAL" clId="{7624F55A-EC4B-4536-BEBE-E5D3CD48B47C}"/>
    <pc:docChg chg="undo custSel modSld modMainMaster">
      <pc:chgData name="Rob Heathcote" userId="62419938-1f1d-43ca-9327-cfd6c1894440" providerId="ADAL" clId="{7624F55A-EC4B-4536-BEBE-E5D3CD48B47C}" dt="2020-03-10T08:28:22.568" v="239"/>
      <pc:docMkLst>
        <pc:docMk/>
      </pc:docMkLst>
      <pc:sldChg chg="delSp">
        <pc:chgData name="Rob Heathcote" userId="62419938-1f1d-43ca-9327-cfd6c1894440" providerId="ADAL" clId="{7624F55A-EC4B-4536-BEBE-E5D3CD48B47C}" dt="2020-03-10T08:05:58.142" v="39" actId="478"/>
        <pc:sldMkLst>
          <pc:docMk/>
          <pc:sldMk cId="3097358543" sldId="260"/>
        </pc:sldMkLst>
        <pc:spChg chg="del">
          <ac:chgData name="Rob Heathcote" userId="62419938-1f1d-43ca-9327-cfd6c1894440" providerId="ADAL" clId="{7624F55A-EC4B-4536-BEBE-E5D3CD48B47C}" dt="2020-03-10T08:05:58.142" v="39" actId="478"/>
          <ac:spMkLst>
            <pc:docMk/>
            <pc:sldMk cId="3097358543" sldId="260"/>
            <ac:spMk id="5" creationId="{00000000-0000-0000-0000-000000000000}"/>
          </ac:spMkLst>
        </pc:spChg>
        <pc:spChg chg="del">
          <ac:chgData name="Rob Heathcote" userId="62419938-1f1d-43ca-9327-cfd6c1894440" providerId="ADAL" clId="{7624F55A-EC4B-4536-BEBE-E5D3CD48B47C}" dt="2020-03-10T08:05:58.142" v="39" actId="478"/>
          <ac:spMkLst>
            <pc:docMk/>
            <pc:sldMk cId="3097358543" sldId="260"/>
            <ac:spMk id="6" creationId="{00000000-0000-0000-0000-000000000000}"/>
          </ac:spMkLst>
        </pc:spChg>
        <pc:spChg chg="del">
          <ac:chgData name="Rob Heathcote" userId="62419938-1f1d-43ca-9327-cfd6c1894440" providerId="ADAL" clId="{7624F55A-EC4B-4536-BEBE-E5D3CD48B47C}" dt="2020-03-10T08:05:58.142" v="39" actId="478"/>
          <ac:spMkLst>
            <pc:docMk/>
            <pc:sldMk cId="3097358543" sldId="260"/>
            <ac:spMk id="7" creationId="{00000000-0000-0000-0000-000000000000}"/>
          </ac:spMkLst>
        </pc:spChg>
        <pc:grpChg chg="del">
          <ac:chgData name="Rob Heathcote" userId="62419938-1f1d-43ca-9327-cfd6c1894440" providerId="ADAL" clId="{7624F55A-EC4B-4536-BEBE-E5D3CD48B47C}" dt="2020-03-10T08:05:58.142" v="39" actId="478"/>
          <ac:grpSpMkLst>
            <pc:docMk/>
            <pc:sldMk cId="3097358543" sldId="260"/>
            <ac:grpSpMk id="8" creationId="{00000000-0000-0000-0000-000000000000}"/>
          </ac:grpSpMkLst>
        </pc:grpChg>
      </pc:sldChg>
      <pc:sldChg chg="modSp">
        <pc:chgData name="Rob Heathcote" userId="62419938-1f1d-43ca-9327-cfd6c1894440" providerId="ADAL" clId="{7624F55A-EC4B-4536-BEBE-E5D3CD48B47C}" dt="2020-03-10T08:08:01.158" v="41" actId="208"/>
        <pc:sldMkLst>
          <pc:docMk/>
          <pc:sldMk cId="3236221385" sldId="263"/>
        </pc:sldMkLst>
        <pc:spChg chg="mod">
          <ac:chgData name="Rob Heathcote" userId="62419938-1f1d-43ca-9327-cfd6c1894440" providerId="ADAL" clId="{7624F55A-EC4B-4536-BEBE-E5D3CD48B47C}" dt="2020-03-10T08:08:01.158" v="41" actId="208"/>
          <ac:spMkLst>
            <pc:docMk/>
            <pc:sldMk cId="3236221385" sldId="263"/>
            <ac:spMk id="10" creationId="{00000000-0000-0000-0000-000000000000}"/>
          </ac:spMkLst>
        </pc:spChg>
        <pc:cxnChg chg="mod">
          <ac:chgData name="Rob Heathcote" userId="62419938-1f1d-43ca-9327-cfd6c1894440" providerId="ADAL" clId="{7624F55A-EC4B-4536-BEBE-E5D3CD48B47C}" dt="2020-03-10T08:08:01.158" v="41" actId="208"/>
          <ac:cxnSpMkLst>
            <pc:docMk/>
            <pc:sldMk cId="3236221385" sldId="263"/>
            <ac:cxnSpMk id="6"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8"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9"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1"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2"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3"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4"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5"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6"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7"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8" creationId="{00000000-0000-0000-0000-000000000000}"/>
          </ac:cxnSpMkLst>
        </pc:cxnChg>
        <pc:cxnChg chg="mod">
          <ac:chgData name="Rob Heathcote" userId="62419938-1f1d-43ca-9327-cfd6c1894440" providerId="ADAL" clId="{7624F55A-EC4B-4536-BEBE-E5D3CD48B47C}" dt="2020-03-10T08:08:01.158" v="41" actId="208"/>
          <ac:cxnSpMkLst>
            <pc:docMk/>
            <pc:sldMk cId="3236221385" sldId="263"/>
            <ac:cxnSpMk id="19" creationId="{00000000-0000-0000-0000-000000000000}"/>
          </ac:cxnSpMkLst>
        </pc:cxnChg>
      </pc:sldChg>
      <pc:sldChg chg="addSp delSp modSp delCm">
        <pc:chgData name="Rob Heathcote" userId="62419938-1f1d-43ca-9327-cfd6c1894440" providerId="ADAL" clId="{7624F55A-EC4B-4536-BEBE-E5D3CD48B47C}" dt="2020-03-10T08:10:40.248" v="60" actId="1592"/>
        <pc:sldMkLst>
          <pc:docMk/>
          <pc:sldMk cId="2021957821" sldId="264"/>
        </pc:sldMkLst>
        <pc:spChg chg="mod">
          <ac:chgData name="Rob Heathcote" userId="62419938-1f1d-43ca-9327-cfd6c1894440" providerId="ADAL" clId="{7624F55A-EC4B-4536-BEBE-E5D3CD48B47C}" dt="2020-03-10T08:10:29.087" v="58" actId="1076"/>
          <ac:spMkLst>
            <pc:docMk/>
            <pc:sldMk cId="2021957821" sldId="264"/>
            <ac:spMk id="4" creationId="{00000000-0000-0000-0000-000000000000}"/>
          </ac:spMkLst>
        </pc:spChg>
        <pc:spChg chg="mod">
          <ac:chgData name="Rob Heathcote" userId="62419938-1f1d-43ca-9327-cfd6c1894440" providerId="ADAL" clId="{7624F55A-EC4B-4536-BEBE-E5D3CD48B47C}" dt="2020-03-10T08:10:14.982" v="55" actId="207"/>
          <ac:spMkLst>
            <pc:docMk/>
            <pc:sldMk cId="2021957821" sldId="264"/>
            <ac:spMk id="47" creationId="{A8634D05-FD09-46B3-9AC5-D0330AAF648E}"/>
          </ac:spMkLst>
        </pc:spChg>
        <pc:spChg chg="mod">
          <ac:chgData name="Rob Heathcote" userId="62419938-1f1d-43ca-9327-cfd6c1894440" providerId="ADAL" clId="{7624F55A-EC4B-4536-BEBE-E5D3CD48B47C}" dt="2020-03-10T08:10:03.718" v="52" actId="207"/>
          <ac:spMkLst>
            <pc:docMk/>
            <pc:sldMk cId="2021957821" sldId="264"/>
            <ac:spMk id="50" creationId="{8A7279AD-2A93-4EA2-80EB-51D86696EB2D}"/>
          </ac:spMkLst>
        </pc:spChg>
        <pc:spChg chg="mod">
          <ac:chgData name="Rob Heathcote" userId="62419938-1f1d-43ca-9327-cfd6c1894440" providerId="ADAL" clId="{7624F55A-EC4B-4536-BEBE-E5D3CD48B47C}" dt="2020-03-10T08:10:03.718" v="52" actId="207"/>
          <ac:spMkLst>
            <pc:docMk/>
            <pc:sldMk cId="2021957821" sldId="264"/>
            <ac:spMk id="1027" creationId="{A1641A8A-CAA7-4343-A275-453D110D9ECE}"/>
          </ac:spMkLst>
        </pc:spChg>
        <pc:picChg chg="add mod">
          <ac:chgData name="Rob Heathcote" userId="62419938-1f1d-43ca-9327-cfd6c1894440" providerId="ADAL" clId="{7624F55A-EC4B-4536-BEBE-E5D3CD48B47C}" dt="2020-03-10T08:09:47.077" v="47" actId="1076"/>
          <ac:picMkLst>
            <pc:docMk/>
            <pc:sldMk cId="2021957821" sldId="264"/>
            <ac:picMk id="17" creationId="{6749EC53-1E43-4D9B-9E0B-5F52AA11A175}"/>
          </ac:picMkLst>
        </pc:picChg>
        <pc:picChg chg="add mod">
          <ac:chgData name="Rob Heathcote" userId="62419938-1f1d-43ca-9327-cfd6c1894440" providerId="ADAL" clId="{7624F55A-EC4B-4536-BEBE-E5D3CD48B47C}" dt="2020-03-10T08:09:55.445" v="49" actId="1076"/>
          <ac:picMkLst>
            <pc:docMk/>
            <pc:sldMk cId="2021957821" sldId="264"/>
            <ac:picMk id="21" creationId="{5C8F3981-8483-4BBE-B1A1-F23FE8726DF8}"/>
          </ac:picMkLst>
        </pc:picChg>
        <pc:picChg chg="del">
          <ac:chgData name="Rob Heathcote" userId="62419938-1f1d-43ca-9327-cfd6c1894440" providerId="ADAL" clId="{7624F55A-EC4B-4536-BEBE-E5D3CD48B47C}" dt="2020-03-10T08:09:48.663" v="48" actId="478"/>
          <ac:picMkLst>
            <pc:docMk/>
            <pc:sldMk cId="2021957821" sldId="264"/>
            <ac:picMk id="1028" creationId="{6C0E5905-8B87-46D0-AB8C-F626E7300489}"/>
          </ac:picMkLst>
        </pc:picChg>
        <pc:picChg chg="del">
          <ac:chgData name="Rob Heathcote" userId="62419938-1f1d-43ca-9327-cfd6c1894440" providerId="ADAL" clId="{7624F55A-EC4B-4536-BEBE-E5D3CD48B47C}" dt="2020-03-10T08:09:40.903" v="46" actId="478"/>
          <ac:picMkLst>
            <pc:docMk/>
            <pc:sldMk cId="2021957821" sldId="264"/>
            <ac:picMk id="1030" creationId="{B62EBDBD-5A58-4FAD-94FE-F3F391E50085}"/>
          </ac:picMkLst>
        </pc:picChg>
        <pc:cxnChg chg="mod">
          <ac:chgData name="Rob Heathcote" userId="62419938-1f1d-43ca-9327-cfd6c1894440" providerId="ADAL" clId="{7624F55A-EC4B-4536-BEBE-E5D3CD48B47C}" dt="2020-03-10T08:10:34.894" v="59" actId="14100"/>
          <ac:cxnSpMkLst>
            <pc:docMk/>
            <pc:sldMk cId="2021957821" sldId="264"/>
            <ac:cxnSpMk id="18" creationId="{54188E5A-6F06-47D9-A7D3-E5F19DE50EB4}"/>
          </ac:cxnSpMkLst>
        </pc:cxnChg>
        <pc:cxnChg chg="mod">
          <ac:chgData name="Rob Heathcote" userId="62419938-1f1d-43ca-9327-cfd6c1894440" providerId="ADAL" clId="{7624F55A-EC4B-4536-BEBE-E5D3CD48B47C}" dt="2020-03-10T08:10:23.301" v="56" actId="14100"/>
          <ac:cxnSpMkLst>
            <pc:docMk/>
            <pc:sldMk cId="2021957821" sldId="264"/>
            <ac:cxnSpMk id="20" creationId="{37AC2E31-2ACA-4D38-B7E6-0CE216256B80}"/>
          </ac:cxnSpMkLst>
        </pc:cxnChg>
      </pc:sldChg>
      <pc:sldChg chg="addSp delSp modSp">
        <pc:chgData name="Rob Heathcote" userId="62419938-1f1d-43ca-9327-cfd6c1894440" providerId="ADAL" clId="{7624F55A-EC4B-4536-BEBE-E5D3CD48B47C}" dt="2020-03-10T08:12:25.265" v="75"/>
        <pc:sldMkLst>
          <pc:docMk/>
          <pc:sldMk cId="758369962" sldId="270"/>
        </pc:sldMkLst>
        <pc:picChg chg="add mod ord modCrop">
          <ac:chgData name="Rob Heathcote" userId="62419938-1f1d-43ca-9327-cfd6c1894440" providerId="ADAL" clId="{7624F55A-EC4B-4536-BEBE-E5D3CD48B47C}" dt="2020-03-10T08:12:03.092" v="73" actId="171"/>
          <ac:picMkLst>
            <pc:docMk/>
            <pc:sldMk cId="758369962" sldId="270"/>
            <ac:picMk id="5" creationId="{EBB2ACD6-663B-41D7-AD94-C211D0E3F467}"/>
          </ac:picMkLst>
        </pc:picChg>
        <pc:picChg chg="add">
          <ac:chgData name="Rob Heathcote" userId="62419938-1f1d-43ca-9327-cfd6c1894440" providerId="ADAL" clId="{7624F55A-EC4B-4536-BEBE-E5D3CD48B47C}" dt="2020-03-10T08:12:25.265" v="75"/>
          <ac:picMkLst>
            <pc:docMk/>
            <pc:sldMk cId="758369962" sldId="270"/>
            <ac:picMk id="7" creationId="{E9850D4D-AEE5-4081-A8C0-04746577F334}"/>
          </ac:picMkLst>
        </pc:picChg>
        <pc:picChg chg="del">
          <ac:chgData name="Rob Heathcote" userId="62419938-1f1d-43ca-9327-cfd6c1894440" providerId="ADAL" clId="{7624F55A-EC4B-4536-BEBE-E5D3CD48B47C}" dt="2020-03-10T08:11:49.462" v="63" actId="478"/>
          <ac:picMkLst>
            <pc:docMk/>
            <pc:sldMk cId="758369962" sldId="270"/>
            <ac:picMk id="3074" creationId="{7CF14A16-CF03-45EC-ADF6-31912B5CE691}"/>
          </ac:picMkLst>
        </pc:picChg>
      </pc:sldChg>
      <pc:sldChg chg="addSp delSp modSp setBg delCm">
        <pc:chgData name="Rob Heathcote" userId="62419938-1f1d-43ca-9327-cfd6c1894440" providerId="ADAL" clId="{7624F55A-EC4B-4536-BEBE-E5D3CD48B47C}" dt="2020-03-10T08:23:49.388" v="143"/>
        <pc:sldMkLst>
          <pc:docMk/>
          <pc:sldMk cId="2203308184" sldId="271"/>
        </pc:sldMkLst>
        <pc:spChg chg="mod">
          <ac:chgData name="Rob Heathcote" userId="62419938-1f1d-43ca-9327-cfd6c1894440" providerId="ADAL" clId="{7624F55A-EC4B-4536-BEBE-E5D3CD48B47C}" dt="2020-03-10T08:23:17.734" v="127" actId="20577"/>
          <ac:spMkLst>
            <pc:docMk/>
            <pc:sldMk cId="2203308184" sldId="271"/>
            <ac:spMk id="5" creationId="{00000000-0000-0000-0000-000000000000}"/>
          </ac:spMkLst>
        </pc:spChg>
        <pc:picChg chg="add mod ord modCrop">
          <ac:chgData name="Rob Heathcote" userId="62419938-1f1d-43ca-9327-cfd6c1894440" providerId="ADAL" clId="{7624F55A-EC4B-4536-BEBE-E5D3CD48B47C}" dt="2020-03-10T08:23:33.565" v="141" actId="732"/>
          <ac:picMkLst>
            <pc:docMk/>
            <pc:sldMk cId="2203308184" sldId="271"/>
            <ac:picMk id="3" creationId="{AE9796D1-6D9A-4152-A2D6-CE34051179D6}"/>
          </ac:picMkLst>
        </pc:picChg>
        <pc:picChg chg="add">
          <ac:chgData name="Rob Heathcote" userId="62419938-1f1d-43ca-9327-cfd6c1894440" providerId="ADAL" clId="{7624F55A-EC4B-4536-BEBE-E5D3CD48B47C}" dt="2020-03-10T08:23:49.388" v="143"/>
          <ac:picMkLst>
            <pc:docMk/>
            <pc:sldMk cId="2203308184" sldId="271"/>
            <ac:picMk id="7" creationId="{AF23BB6B-7B9B-4A7F-A097-FA52B47E7C2A}"/>
          </ac:picMkLst>
        </pc:picChg>
        <pc:picChg chg="del">
          <ac:chgData name="Rob Heathcote" userId="62419938-1f1d-43ca-9327-cfd6c1894440" providerId="ADAL" clId="{7624F55A-EC4B-4536-BEBE-E5D3CD48B47C}" dt="2020-03-10T08:20:10.661" v="78" actId="478"/>
          <ac:picMkLst>
            <pc:docMk/>
            <pc:sldMk cId="2203308184" sldId="271"/>
            <ac:picMk id="4098" creationId="{223F55F3-4E8A-4F4E-9951-0BB511D095A8}"/>
          </ac:picMkLst>
        </pc:picChg>
      </pc:sldChg>
      <pc:sldChg chg="addSp delSp modSp">
        <pc:chgData name="Rob Heathcote" userId="62419938-1f1d-43ca-9327-cfd6c1894440" providerId="ADAL" clId="{7624F55A-EC4B-4536-BEBE-E5D3CD48B47C}" dt="2020-03-10T08:24:50.194" v="157"/>
        <pc:sldMkLst>
          <pc:docMk/>
          <pc:sldMk cId="1101683052" sldId="273"/>
        </pc:sldMkLst>
        <pc:picChg chg="add mod ord modCrop">
          <ac:chgData name="Rob Heathcote" userId="62419938-1f1d-43ca-9327-cfd6c1894440" providerId="ADAL" clId="{7624F55A-EC4B-4536-BEBE-E5D3CD48B47C}" dt="2020-03-10T08:24:43.701" v="156" actId="732"/>
          <ac:picMkLst>
            <pc:docMk/>
            <pc:sldMk cId="1101683052" sldId="273"/>
            <ac:picMk id="5" creationId="{D2E9450C-4CAF-46ED-8737-E7025C531AA4}"/>
          </ac:picMkLst>
        </pc:picChg>
        <pc:picChg chg="add">
          <ac:chgData name="Rob Heathcote" userId="62419938-1f1d-43ca-9327-cfd6c1894440" providerId="ADAL" clId="{7624F55A-EC4B-4536-BEBE-E5D3CD48B47C}" dt="2020-03-10T08:24:50.194" v="157"/>
          <ac:picMkLst>
            <pc:docMk/>
            <pc:sldMk cId="1101683052" sldId="273"/>
            <ac:picMk id="7" creationId="{8B1EB998-DDB2-459F-AF28-5095E832AEC2}"/>
          </ac:picMkLst>
        </pc:picChg>
        <pc:picChg chg="del">
          <ac:chgData name="Rob Heathcote" userId="62419938-1f1d-43ca-9327-cfd6c1894440" providerId="ADAL" clId="{7624F55A-EC4B-4536-BEBE-E5D3CD48B47C}" dt="2020-03-10T08:24:25.365" v="144" actId="478"/>
          <ac:picMkLst>
            <pc:docMk/>
            <pc:sldMk cId="1101683052" sldId="273"/>
            <ac:picMk id="5122" creationId="{2FE44A19-8C86-4B72-950D-843F381DE68D}"/>
          </ac:picMkLst>
        </pc:picChg>
      </pc:sldChg>
      <pc:sldChg chg="modSp">
        <pc:chgData name="Rob Heathcote" userId="62419938-1f1d-43ca-9327-cfd6c1894440" providerId="ADAL" clId="{7624F55A-EC4B-4536-BEBE-E5D3CD48B47C}" dt="2020-03-10T08:10:57.800" v="61" actId="207"/>
        <pc:sldMkLst>
          <pc:docMk/>
          <pc:sldMk cId="3540909896" sldId="274"/>
        </pc:sldMkLst>
        <pc:spChg chg="mod">
          <ac:chgData name="Rob Heathcote" userId="62419938-1f1d-43ca-9327-cfd6c1894440" providerId="ADAL" clId="{7624F55A-EC4B-4536-BEBE-E5D3CD48B47C}" dt="2020-03-10T08:10:57.800" v="61" actId="207"/>
          <ac:spMkLst>
            <pc:docMk/>
            <pc:sldMk cId="3540909896" sldId="274"/>
            <ac:spMk id="6" creationId="{00000000-0000-0000-0000-000000000000}"/>
          </ac:spMkLst>
        </pc:spChg>
        <pc:spChg chg="mod">
          <ac:chgData name="Rob Heathcote" userId="62419938-1f1d-43ca-9327-cfd6c1894440" providerId="ADAL" clId="{7624F55A-EC4B-4536-BEBE-E5D3CD48B47C}" dt="2020-03-10T08:10:57.800" v="61" actId="207"/>
          <ac:spMkLst>
            <pc:docMk/>
            <pc:sldMk cId="3540909896" sldId="274"/>
            <ac:spMk id="7" creationId="{00000000-0000-0000-0000-000000000000}"/>
          </ac:spMkLst>
        </pc:spChg>
      </pc:sldChg>
      <pc:sldChg chg="modSp">
        <pc:chgData name="Rob Heathcote" userId="62419938-1f1d-43ca-9327-cfd6c1894440" providerId="ADAL" clId="{7624F55A-EC4B-4536-BEBE-E5D3CD48B47C}" dt="2020-03-10T08:11:02.679" v="62" actId="207"/>
        <pc:sldMkLst>
          <pc:docMk/>
          <pc:sldMk cId="2986224209" sldId="275"/>
        </pc:sldMkLst>
        <pc:spChg chg="mod">
          <ac:chgData name="Rob Heathcote" userId="62419938-1f1d-43ca-9327-cfd6c1894440" providerId="ADAL" clId="{7624F55A-EC4B-4536-BEBE-E5D3CD48B47C}" dt="2020-03-10T08:11:02.679" v="62" actId="207"/>
          <ac:spMkLst>
            <pc:docMk/>
            <pc:sldMk cId="2986224209" sldId="275"/>
            <ac:spMk id="5" creationId="{00000000-0000-0000-0000-000000000000}"/>
          </ac:spMkLst>
        </pc:spChg>
        <pc:spChg chg="mod">
          <ac:chgData name="Rob Heathcote" userId="62419938-1f1d-43ca-9327-cfd6c1894440" providerId="ADAL" clId="{7624F55A-EC4B-4536-BEBE-E5D3CD48B47C}" dt="2020-03-10T08:11:02.679" v="62" actId="207"/>
          <ac:spMkLst>
            <pc:docMk/>
            <pc:sldMk cId="2986224209" sldId="275"/>
            <ac:spMk id="7" creationId="{00000000-0000-0000-0000-000000000000}"/>
          </ac:spMkLst>
        </pc:spChg>
      </pc:sldChg>
      <pc:sldChg chg="addSp delSp modSp">
        <pc:chgData name="Rob Heathcote" userId="62419938-1f1d-43ca-9327-cfd6c1894440" providerId="ADAL" clId="{7624F55A-EC4B-4536-BEBE-E5D3CD48B47C}" dt="2020-03-10T08:26:26.437" v="221" actId="1036"/>
        <pc:sldMkLst>
          <pc:docMk/>
          <pc:sldMk cId="4080298053" sldId="279"/>
        </pc:sldMkLst>
        <pc:picChg chg="del">
          <ac:chgData name="Rob Heathcote" userId="62419938-1f1d-43ca-9327-cfd6c1894440" providerId="ADAL" clId="{7624F55A-EC4B-4536-BEBE-E5D3CD48B47C}" dt="2020-03-10T08:25:58.205" v="164" actId="478"/>
          <ac:picMkLst>
            <pc:docMk/>
            <pc:sldMk cId="4080298053" sldId="279"/>
            <ac:picMk id="5" creationId="{219E2BE0-918B-459A-8B72-2D6BC297ECFA}"/>
          </ac:picMkLst>
        </pc:picChg>
        <pc:picChg chg="add mod ord modCrop">
          <ac:chgData name="Rob Heathcote" userId="62419938-1f1d-43ca-9327-cfd6c1894440" providerId="ADAL" clId="{7624F55A-EC4B-4536-BEBE-E5D3CD48B47C}" dt="2020-03-10T08:26:26.437" v="221" actId="1036"/>
          <ac:picMkLst>
            <pc:docMk/>
            <pc:sldMk cId="4080298053" sldId="279"/>
            <ac:picMk id="6" creationId="{471C59CA-D96A-4709-93E7-9B0A5923A1F3}"/>
          </ac:picMkLst>
        </pc:picChg>
        <pc:picChg chg="del">
          <ac:chgData name="Rob Heathcote" userId="62419938-1f1d-43ca-9327-cfd6c1894440" providerId="ADAL" clId="{7624F55A-EC4B-4536-BEBE-E5D3CD48B47C}" dt="2020-03-10T08:25:58.205" v="164" actId="478"/>
          <ac:picMkLst>
            <pc:docMk/>
            <pc:sldMk cId="4080298053" sldId="279"/>
            <ac:picMk id="2050" creationId="{15EFB971-E860-4A5F-86E0-76C59302EBFB}"/>
          </ac:picMkLst>
        </pc:picChg>
      </pc:sldChg>
      <pc:sldChg chg="addSp delSp modSp">
        <pc:chgData name="Rob Heathcote" userId="62419938-1f1d-43ca-9327-cfd6c1894440" providerId="ADAL" clId="{7624F55A-EC4B-4536-BEBE-E5D3CD48B47C}" dt="2020-03-10T08:28:22.568" v="239"/>
        <pc:sldMkLst>
          <pc:docMk/>
          <pc:sldMk cId="2848832626" sldId="280"/>
        </pc:sldMkLst>
        <pc:picChg chg="add mod ord modCrop">
          <ac:chgData name="Rob Heathcote" userId="62419938-1f1d-43ca-9327-cfd6c1894440" providerId="ADAL" clId="{7624F55A-EC4B-4536-BEBE-E5D3CD48B47C}" dt="2020-03-10T08:28:15.484" v="238" actId="171"/>
          <ac:picMkLst>
            <pc:docMk/>
            <pc:sldMk cId="2848832626" sldId="280"/>
            <ac:picMk id="5" creationId="{F21990F2-E1BA-49B7-AE7F-D57C779CFEB6}"/>
          </ac:picMkLst>
        </pc:picChg>
        <pc:picChg chg="del">
          <ac:chgData name="Rob Heathcote" userId="62419938-1f1d-43ca-9327-cfd6c1894440" providerId="ADAL" clId="{7624F55A-EC4B-4536-BEBE-E5D3CD48B47C}" dt="2020-03-10T08:24:58.949" v="158" actId="478"/>
          <ac:picMkLst>
            <pc:docMk/>
            <pc:sldMk cId="2848832626" sldId="280"/>
            <ac:picMk id="7" creationId="{75B25169-BCD2-455F-B4DC-0B48C660725F}"/>
          </ac:picMkLst>
        </pc:picChg>
        <pc:picChg chg="add">
          <ac:chgData name="Rob Heathcote" userId="62419938-1f1d-43ca-9327-cfd6c1894440" providerId="ADAL" clId="{7624F55A-EC4B-4536-BEBE-E5D3CD48B47C}" dt="2020-03-10T08:28:22.568" v="239"/>
          <ac:picMkLst>
            <pc:docMk/>
            <pc:sldMk cId="2848832626" sldId="280"/>
            <ac:picMk id="8" creationId="{58086AEA-053E-4004-AA7C-F566B71F6403}"/>
          </ac:picMkLst>
        </pc:picChg>
        <pc:picChg chg="del">
          <ac:chgData name="Rob Heathcote" userId="62419938-1f1d-43ca-9327-cfd6c1894440" providerId="ADAL" clId="{7624F55A-EC4B-4536-BEBE-E5D3CD48B47C}" dt="2020-03-10T08:13:12.573" v="77" actId="478"/>
          <ac:picMkLst>
            <pc:docMk/>
            <pc:sldMk cId="2848832626" sldId="280"/>
            <ac:picMk id="6150" creationId="{88B4761F-328B-4DEB-9A47-8E9D010D31CA}"/>
          </ac:picMkLst>
        </pc:picChg>
      </pc:sldChg>
      <pc:sldChg chg="delSp">
        <pc:chgData name="Rob Heathcote" userId="62419938-1f1d-43ca-9327-cfd6c1894440" providerId="ADAL" clId="{7624F55A-EC4B-4536-BEBE-E5D3CD48B47C}" dt="2020-03-10T08:12:32.182" v="76" actId="478"/>
        <pc:sldMkLst>
          <pc:docMk/>
          <pc:sldMk cId="104800640" sldId="281"/>
        </pc:sldMkLst>
        <pc:spChg chg="del">
          <ac:chgData name="Rob Heathcote" userId="62419938-1f1d-43ca-9327-cfd6c1894440" providerId="ADAL" clId="{7624F55A-EC4B-4536-BEBE-E5D3CD48B47C}" dt="2020-03-10T08:12:32.182" v="76" actId="478"/>
          <ac:spMkLst>
            <pc:docMk/>
            <pc:sldMk cId="104800640" sldId="281"/>
            <ac:spMk id="4" creationId="{2C54ED87-6B73-44E8-9CBA-DD77D4FC1E7C}"/>
          </ac:spMkLst>
        </pc:spChg>
      </pc:sldChg>
      <pc:sldMasterChg chg="modSldLayout">
        <pc:chgData name="Rob Heathcote" userId="62419938-1f1d-43ca-9327-cfd6c1894440" providerId="ADAL" clId="{7624F55A-EC4B-4536-BEBE-E5D3CD48B47C}" dt="2020-03-10T08:12:18.558" v="74" actId="478"/>
        <pc:sldMasterMkLst>
          <pc:docMk/>
          <pc:sldMasterMk cId="3316734550" sldId="2147483648"/>
        </pc:sldMasterMkLst>
        <pc:sldLayoutChg chg="addSp delSp modSp">
          <pc:chgData name="Rob Heathcote" userId="62419938-1f1d-43ca-9327-cfd6c1894440" providerId="ADAL" clId="{7624F55A-EC4B-4536-BEBE-E5D3CD48B47C}" dt="2020-03-10T08:03:31.452" v="4" actId="962"/>
          <pc:sldLayoutMkLst>
            <pc:docMk/>
            <pc:sldMasterMk cId="3316734550" sldId="2147483648"/>
            <pc:sldLayoutMk cId="3886385901" sldId="2147483649"/>
          </pc:sldLayoutMkLst>
          <pc:spChg chg="del">
            <ac:chgData name="Rob Heathcote" userId="62419938-1f1d-43ca-9327-cfd6c1894440" providerId="ADAL" clId="{7624F55A-EC4B-4536-BEBE-E5D3CD48B47C}" dt="2020-03-10T08:03:22.889" v="0"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7624F55A-EC4B-4536-BEBE-E5D3CD48B47C}" dt="2020-03-10T08:03:22.889" v="0"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7624F55A-EC4B-4536-BEBE-E5D3CD48B47C}" dt="2020-03-10T08:03:22.889" v="0"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7624F55A-EC4B-4536-BEBE-E5D3CD48B47C}" dt="2020-03-10T08:03:22.889" v="0" actId="478"/>
            <ac:spMkLst>
              <pc:docMk/>
              <pc:sldMasterMk cId="3316734550" sldId="2147483648"/>
              <pc:sldLayoutMk cId="3886385901" sldId="2147483649"/>
              <ac:spMk id="24" creationId="{00000000-0000-0000-0000-000000000000}"/>
            </ac:spMkLst>
          </pc:spChg>
          <pc:picChg chg="add mod">
            <ac:chgData name="Rob Heathcote" userId="62419938-1f1d-43ca-9327-cfd6c1894440" providerId="ADAL" clId="{7624F55A-EC4B-4536-BEBE-E5D3CD48B47C}" dt="2020-03-10T08:03:31.452" v="4" actId="962"/>
            <ac:picMkLst>
              <pc:docMk/>
              <pc:sldMasterMk cId="3316734550" sldId="2147483648"/>
              <pc:sldLayoutMk cId="3886385901" sldId="2147483649"/>
              <ac:picMk id="3" creationId="{90D79972-1D78-4B93-86F2-49F1846CCBA9}"/>
            </ac:picMkLst>
          </pc:picChg>
          <pc:picChg chg="del">
            <ac:chgData name="Rob Heathcote" userId="62419938-1f1d-43ca-9327-cfd6c1894440" providerId="ADAL" clId="{7624F55A-EC4B-4536-BEBE-E5D3CD48B47C}" dt="2020-03-10T08:03:22.889" v="0"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7624F55A-EC4B-4536-BEBE-E5D3CD48B47C}" dt="2020-03-10T08:03:24.023" v="1" actId="478"/>
            <ac:picMkLst>
              <pc:docMk/>
              <pc:sldMasterMk cId="3316734550" sldId="2147483648"/>
              <pc:sldLayoutMk cId="3886385901" sldId="2147483649"/>
              <ac:picMk id="9" creationId="{00000000-0000-0000-0000-000000000000}"/>
            </ac:picMkLst>
          </pc:picChg>
          <pc:cxnChg chg="del">
            <ac:chgData name="Rob Heathcote" userId="62419938-1f1d-43ca-9327-cfd6c1894440" providerId="ADAL" clId="{7624F55A-EC4B-4536-BEBE-E5D3CD48B47C}" dt="2020-03-10T08:03:22.889" v="0" actId="478"/>
            <ac:cxnSpMkLst>
              <pc:docMk/>
              <pc:sldMasterMk cId="3316734550" sldId="2147483648"/>
              <pc:sldLayoutMk cId="3886385901" sldId="2147483649"/>
              <ac:cxnSpMk id="14" creationId="{00000000-0000-0000-0000-000000000000}"/>
            </ac:cxnSpMkLst>
          </pc:cxnChg>
        </pc:sldLayoutChg>
        <pc:sldLayoutChg chg="addSp delSp modSp">
          <pc:chgData name="Rob Heathcote" userId="62419938-1f1d-43ca-9327-cfd6c1894440" providerId="ADAL" clId="{7624F55A-EC4B-4536-BEBE-E5D3CD48B47C}" dt="2020-03-10T08:05:05.478" v="29" actId="20577"/>
          <pc:sldLayoutMkLst>
            <pc:docMk/>
            <pc:sldMasterMk cId="3316734550" sldId="2147483648"/>
            <pc:sldLayoutMk cId="2849720375" sldId="2147483652"/>
          </pc:sldLayoutMkLst>
          <pc:spChg chg="del">
            <ac:chgData name="Rob Heathcote" userId="62419938-1f1d-43ca-9327-cfd6c1894440" providerId="ADAL" clId="{7624F55A-EC4B-4536-BEBE-E5D3CD48B47C}" dt="2020-03-10T08:05:02.686" v="23" actId="478"/>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7624F55A-EC4B-4536-BEBE-E5D3CD48B47C}" dt="2020-03-10T08:04:31.651" v="19"/>
            <ac:spMkLst>
              <pc:docMk/>
              <pc:sldMasterMk cId="3316734550" sldId="2147483648"/>
              <pc:sldLayoutMk cId="2849720375" sldId="2147483652"/>
              <ac:spMk id="8" creationId="{00000000-0000-0000-0000-000000000000}"/>
            </ac:spMkLst>
          </pc:spChg>
          <pc:spChg chg="add mod">
            <ac:chgData name="Rob Heathcote" userId="62419938-1f1d-43ca-9327-cfd6c1894440" providerId="ADAL" clId="{7624F55A-EC4B-4536-BEBE-E5D3CD48B47C}" dt="2020-03-10T08:05:05.478" v="29" actId="20577"/>
            <ac:spMkLst>
              <pc:docMk/>
              <pc:sldMasterMk cId="3316734550" sldId="2147483648"/>
              <pc:sldLayoutMk cId="2849720375" sldId="2147483652"/>
              <ac:spMk id="11" creationId="{DE792332-0D8B-4D0F-BACD-CEA10A552FED}"/>
            </ac:spMkLst>
          </pc:spChg>
          <pc:picChg chg="del">
            <ac:chgData name="Rob Heathcote" userId="62419938-1f1d-43ca-9327-cfd6c1894440" providerId="ADAL" clId="{7624F55A-EC4B-4536-BEBE-E5D3CD48B47C}" dt="2020-03-10T08:05:02.686" v="23" actId="478"/>
            <ac:picMkLst>
              <pc:docMk/>
              <pc:sldMasterMk cId="3316734550" sldId="2147483648"/>
              <pc:sldLayoutMk cId="2849720375" sldId="2147483652"/>
              <ac:picMk id="9" creationId="{00000000-0000-0000-0000-000000000000}"/>
            </ac:picMkLst>
          </pc:picChg>
          <pc:picChg chg="add">
            <ac:chgData name="Rob Heathcote" userId="62419938-1f1d-43ca-9327-cfd6c1894440" providerId="ADAL" clId="{7624F55A-EC4B-4536-BEBE-E5D3CD48B47C}" dt="2020-03-10T08:05:02.951" v="24"/>
            <ac:picMkLst>
              <pc:docMk/>
              <pc:sldMasterMk cId="3316734550" sldId="2147483648"/>
              <pc:sldLayoutMk cId="2849720375" sldId="2147483652"/>
              <ac:picMk id="10" creationId="{2FBC2F8D-3F89-4D26-8C4E-31AC687CB25D}"/>
            </ac:picMkLst>
          </pc:picChg>
        </pc:sldLayoutChg>
        <pc:sldLayoutChg chg="addSp delSp modSp">
          <pc:chgData name="Rob Heathcote" userId="62419938-1f1d-43ca-9327-cfd6c1894440" providerId="ADAL" clId="{7624F55A-EC4B-4536-BEBE-E5D3CD48B47C}" dt="2020-03-10T08:05:12.418" v="31"/>
          <pc:sldLayoutMkLst>
            <pc:docMk/>
            <pc:sldMasterMk cId="3316734550" sldId="2147483648"/>
            <pc:sldLayoutMk cId="4180777422" sldId="2147483653"/>
          </pc:sldLayoutMkLst>
          <pc:spChg chg="add">
            <ac:chgData name="Rob Heathcote" userId="62419938-1f1d-43ca-9327-cfd6c1894440" providerId="ADAL" clId="{7624F55A-EC4B-4536-BEBE-E5D3CD48B47C}" dt="2020-03-10T08:05:12.418" v="31"/>
            <ac:spMkLst>
              <pc:docMk/>
              <pc:sldMasterMk cId="3316734550" sldId="2147483648"/>
              <pc:sldLayoutMk cId="4180777422" sldId="2147483653"/>
              <ac:spMk id="9" creationId="{80AF52B0-71FF-4CA8-B347-B2975381DBCD}"/>
            </ac:spMkLst>
          </pc:spChg>
          <pc:spChg chg="mod">
            <ac:chgData name="Rob Heathcote" userId="62419938-1f1d-43ca-9327-cfd6c1894440" providerId="ADAL" clId="{7624F55A-EC4B-4536-BEBE-E5D3CD48B47C}" dt="2020-03-10T08:04:30.252" v="18"/>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7624F55A-EC4B-4536-BEBE-E5D3CD48B47C}" dt="2020-03-10T08:05:12.191" v="30"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7624F55A-EC4B-4536-BEBE-E5D3CD48B47C}" dt="2020-03-10T08:05:12.191" v="30"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7624F55A-EC4B-4536-BEBE-E5D3CD48B47C}" dt="2020-03-10T08:05:12.418" v="31"/>
            <ac:picMkLst>
              <pc:docMk/>
              <pc:sldMasterMk cId="3316734550" sldId="2147483648"/>
              <pc:sldLayoutMk cId="4180777422" sldId="2147483653"/>
              <ac:picMk id="8" creationId="{2CDD1C7C-4D26-4764-BA4A-DFC95FD25F15}"/>
            </ac:picMkLst>
          </pc:picChg>
        </pc:sldLayoutChg>
        <pc:sldLayoutChg chg="addSp delSp modSp">
          <pc:chgData name="Rob Heathcote" userId="62419938-1f1d-43ca-9327-cfd6c1894440" providerId="ADAL" clId="{7624F55A-EC4B-4536-BEBE-E5D3CD48B47C}" dt="2020-03-10T08:05:15.053" v="33"/>
          <pc:sldLayoutMkLst>
            <pc:docMk/>
            <pc:sldMasterMk cId="3316734550" sldId="2147483648"/>
            <pc:sldLayoutMk cId="2400860605" sldId="2147483655"/>
          </pc:sldLayoutMkLst>
          <pc:spChg chg="add">
            <ac:chgData name="Rob Heathcote" userId="62419938-1f1d-43ca-9327-cfd6c1894440" providerId="ADAL" clId="{7624F55A-EC4B-4536-BEBE-E5D3CD48B47C}" dt="2020-03-10T08:05:15.053" v="33"/>
            <ac:spMkLst>
              <pc:docMk/>
              <pc:sldMasterMk cId="3316734550" sldId="2147483648"/>
              <pc:sldLayoutMk cId="2400860605" sldId="2147483655"/>
              <ac:spMk id="9" creationId="{471B1337-B0FE-4764-8A67-6F29368C29FF}"/>
            </ac:spMkLst>
          </pc:spChg>
          <pc:spChg chg="mod">
            <ac:chgData name="Rob Heathcote" userId="62419938-1f1d-43ca-9327-cfd6c1894440" providerId="ADAL" clId="{7624F55A-EC4B-4536-BEBE-E5D3CD48B47C}" dt="2020-03-10T08:04:28.909" v="1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7624F55A-EC4B-4536-BEBE-E5D3CD48B47C}" dt="2020-03-10T08:05:14.822" v="32"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7624F55A-EC4B-4536-BEBE-E5D3CD48B47C}" dt="2020-03-10T08:05:14.822" v="32"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7624F55A-EC4B-4536-BEBE-E5D3CD48B47C}" dt="2020-03-10T08:05:15.053" v="33"/>
            <ac:picMkLst>
              <pc:docMk/>
              <pc:sldMasterMk cId="3316734550" sldId="2147483648"/>
              <pc:sldLayoutMk cId="2400860605" sldId="2147483655"/>
              <ac:picMk id="8" creationId="{F49E5A5D-596B-4413-BCAA-7E13D4C769AF}"/>
            </ac:picMkLst>
          </pc:picChg>
        </pc:sldLayoutChg>
        <pc:sldLayoutChg chg="addSp delSp modSp">
          <pc:chgData name="Rob Heathcote" userId="62419938-1f1d-43ca-9327-cfd6c1894440" providerId="ADAL" clId="{7624F55A-EC4B-4536-BEBE-E5D3CD48B47C}" dt="2020-03-10T08:05:17.522" v="35"/>
          <pc:sldLayoutMkLst>
            <pc:docMk/>
            <pc:sldMasterMk cId="3316734550" sldId="2147483648"/>
            <pc:sldLayoutMk cId="3315833090" sldId="2147483656"/>
          </pc:sldLayoutMkLst>
          <pc:spChg chg="add">
            <ac:chgData name="Rob Heathcote" userId="62419938-1f1d-43ca-9327-cfd6c1894440" providerId="ADAL" clId="{7624F55A-EC4B-4536-BEBE-E5D3CD48B47C}" dt="2020-03-10T08:05:17.522" v="35"/>
            <ac:spMkLst>
              <pc:docMk/>
              <pc:sldMasterMk cId="3316734550" sldId="2147483648"/>
              <pc:sldLayoutMk cId="3315833090" sldId="2147483656"/>
              <ac:spMk id="8" creationId="{8F2116D1-E549-48F3-ACCB-3279561FA168}"/>
            </ac:spMkLst>
          </pc:spChg>
          <pc:spChg chg="mod">
            <ac:chgData name="Rob Heathcote" userId="62419938-1f1d-43ca-9327-cfd6c1894440" providerId="ADAL" clId="{7624F55A-EC4B-4536-BEBE-E5D3CD48B47C}" dt="2020-03-10T08:04:27.488" v="16"/>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7624F55A-EC4B-4536-BEBE-E5D3CD48B47C}" dt="2020-03-10T08:05:17.254" v="34"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7624F55A-EC4B-4536-BEBE-E5D3CD48B47C}" dt="2020-03-10T08:05:17.254" v="34"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7624F55A-EC4B-4536-BEBE-E5D3CD48B47C}" dt="2020-03-10T08:05:17.522" v="35"/>
            <ac:picMkLst>
              <pc:docMk/>
              <pc:sldMasterMk cId="3316734550" sldId="2147483648"/>
              <pc:sldLayoutMk cId="3315833090" sldId="2147483656"/>
              <ac:picMk id="7" creationId="{FC7DA4C8-9C3D-4123-AEFC-9CE207D135A5}"/>
            </ac:picMkLst>
          </pc:picChg>
        </pc:sldLayoutChg>
        <pc:sldLayoutChg chg="addSp delSp modSp setBg">
          <pc:chgData name="Rob Heathcote" userId="62419938-1f1d-43ca-9327-cfd6c1894440" providerId="ADAL" clId="{7624F55A-EC4B-4536-BEBE-E5D3CD48B47C}" dt="2020-03-10T08:06:08.485" v="40" actId="14100"/>
          <pc:sldLayoutMkLst>
            <pc:docMk/>
            <pc:sldMasterMk cId="3316734550" sldId="2147483648"/>
            <pc:sldLayoutMk cId="393927180" sldId="2147483664"/>
          </pc:sldLayoutMkLst>
          <pc:spChg chg="mod">
            <ac:chgData name="Rob Heathcote" userId="62419938-1f1d-43ca-9327-cfd6c1894440" providerId="ADAL" clId="{7624F55A-EC4B-4536-BEBE-E5D3CD48B47C}" dt="2020-03-10T08:04:40.974" v="20" actId="207"/>
            <ac:spMkLst>
              <pc:docMk/>
              <pc:sldMasterMk cId="3316734550" sldId="2147483648"/>
              <pc:sldLayoutMk cId="393927180" sldId="2147483664"/>
              <ac:spMk id="10" creationId="{00000000-0000-0000-0000-000000000000}"/>
            </ac:spMkLst>
          </pc:spChg>
          <pc:picChg chg="add del">
            <ac:chgData name="Rob Heathcote" userId="62419938-1f1d-43ca-9327-cfd6c1894440" providerId="ADAL" clId="{7624F55A-EC4B-4536-BEBE-E5D3CD48B47C}" dt="2020-03-10T08:04:04.806" v="9" actId="478"/>
            <ac:picMkLst>
              <pc:docMk/>
              <pc:sldMasterMk cId="3316734550" sldId="2147483648"/>
              <pc:sldLayoutMk cId="393927180" sldId="2147483664"/>
              <ac:picMk id="5" creationId="{4A8C92EF-DFDD-4C0F-A96A-E4C714EDFB63}"/>
            </ac:picMkLst>
          </pc:picChg>
          <pc:cxnChg chg="mod">
            <ac:chgData name="Rob Heathcote" userId="62419938-1f1d-43ca-9327-cfd6c1894440" providerId="ADAL" clId="{7624F55A-EC4B-4536-BEBE-E5D3CD48B47C}" dt="2020-03-10T08:06:08.485" v="40" actId="14100"/>
            <ac:cxnSpMkLst>
              <pc:docMk/>
              <pc:sldMasterMk cId="3316734550" sldId="2147483648"/>
              <pc:sldLayoutMk cId="393927180" sldId="2147483664"/>
              <ac:cxnSpMk id="9" creationId="{00000000-0000-0000-0000-000000000000}"/>
            </ac:cxnSpMkLst>
          </pc:cxnChg>
        </pc:sldLayoutChg>
        <pc:sldLayoutChg chg="addSp delSp modSp">
          <pc:chgData name="Rob Heathcote" userId="62419938-1f1d-43ca-9327-cfd6c1894440" providerId="ADAL" clId="{7624F55A-EC4B-4536-BEBE-E5D3CD48B47C}" dt="2020-03-10T08:05:20.381" v="37"/>
          <pc:sldLayoutMkLst>
            <pc:docMk/>
            <pc:sldMasterMk cId="3316734550" sldId="2147483648"/>
            <pc:sldLayoutMk cId="78951202" sldId="2147483665"/>
          </pc:sldLayoutMkLst>
          <pc:spChg chg="mod">
            <ac:chgData name="Rob Heathcote" userId="62419938-1f1d-43ca-9327-cfd6c1894440" providerId="ADAL" clId="{7624F55A-EC4B-4536-BEBE-E5D3CD48B47C}" dt="2020-03-10T08:04:22.777" v="15" actId="20577"/>
            <ac:spMkLst>
              <pc:docMk/>
              <pc:sldMasterMk cId="3316734550" sldId="2147483648"/>
              <pc:sldLayoutMk cId="78951202" sldId="2147483665"/>
              <ac:spMk id="8" creationId="{00000000-0000-0000-0000-000000000000}"/>
            </ac:spMkLst>
          </pc:spChg>
          <pc:spChg chg="add">
            <ac:chgData name="Rob Heathcote" userId="62419938-1f1d-43ca-9327-cfd6c1894440" providerId="ADAL" clId="{7624F55A-EC4B-4536-BEBE-E5D3CD48B47C}" dt="2020-03-10T08:05:20.381" v="37"/>
            <ac:spMkLst>
              <pc:docMk/>
              <pc:sldMasterMk cId="3316734550" sldId="2147483648"/>
              <pc:sldLayoutMk cId="78951202" sldId="2147483665"/>
              <ac:spMk id="9" creationId="{40C0086F-3412-4B9E-93F6-E64240E79B2B}"/>
            </ac:spMkLst>
          </pc:spChg>
          <pc:spChg chg="del">
            <ac:chgData name="Rob Heathcote" userId="62419938-1f1d-43ca-9327-cfd6c1894440" providerId="ADAL" clId="{7624F55A-EC4B-4536-BEBE-E5D3CD48B47C}" dt="2020-03-10T08:05:20.150" v="36" actId="478"/>
            <ac:spMkLst>
              <pc:docMk/>
              <pc:sldMasterMk cId="3316734550" sldId="2147483648"/>
              <pc:sldLayoutMk cId="78951202" sldId="2147483665"/>
              <ac:spMk id="28" creationId="{00000000-0000-0000-0000-000000000000}"/>
            </ac:spMkLst>
          </pc:spChg>
          <pc:picChg chg="add">
            <ac:chgData name="Rob Heathcote" userId="62419938-1f1d-43ca-9327-cfd6c1894440" providerId="ADAL" clId="{7624F55A-EC4B-4536-BEBE-E5D3CD48B47C}" dt="2020-03-10T08:05:20.381" v="37"/>
            <ac:picMkLst>
              <pc:docMk/>
              <pc:sldMasterMk cId="3316734550" sldId="2147483648"/>
              <pc:sldLayoutMk cId="78951202" sldId="2147483665"/>
              <ac:picMk id="6" creationId="{5EE2D977-6F16-4376-BD59-07DBBB7F4A8F}"/>
            </ac:picMkLst>
          </pc:picChg>
          <pc:picChg chg="del">
            <ac:chgData name="Rob Heathcote" userId="62419938-1f1d-43ca-9327-cfd6c1894440" providerId="ADAL" clId="{7624F55A-EC4B-4536-BEBE-E5D3CD48B47C}" dt="2020-03-10T08:05:20.150" v="36" actId="478"/>
            <ac:picMkLst>
              <pc:docMk/>
              <pc:sldMasterMk cId="3316734550" sldId="2147483648"/>
              <pc:sldLayoutMk cId="78951202" sldId="2147483665"/>
              <ac:picMk id="7" creationId="{00000000-0000-0000-0000-000000000000}"/>
            </ac:picMkLst>
          </pc:picChg>
        </pc:sldLayoutChg>
        <pc:sldLayoutChg chg="addSp delSp modSp setBg">
          <pc:chgData name="Rob Heathcote" userId="62419938-1f1d-43ca-9327-cfd6c1894440" providerId="ADAL" clId="{7624F55A-EC4B-4536-BEBE-E5D3CD48B47C}" dt="2020-03-10T08:04:46.744" v="22" actId="478"/>
          <pc:sldLayoutMkLst>
            <pc:docMk/>
            <pc:sldMasterMk cId="3316734550" sldId="2147483648"/>
            <pc:sldLayoutMk cId="1504358022" sldId="2147483666"/>
          </pc:sldLayoutMkLst>
          <pc:spChg chg="mod">
            <ac:chgData name="Rob Heathcote" userId="62419938-1f1d-43ca-9327-cfd6c1894440" providerId="ADAL" clId="{7624F55A-EC4B-4536-BEBE-E5D3CD48B47C}" dt="2020-03-10T08:04:44.728" v="21" actId="207"/>
            <ac:spMkLst>
              <pc:docMk/>
              <pc:sldMasterMk cId="3316734550" sldId="2147483648"/>
              <pc:sldLayoutMk cId="1504358022" sldId="2147483666"/>
              <ac:spMk id="10" creationId="{00000000-0000-0000-0000-000000000000}"/>
            </ac:spMkLst>
          </pc:spChg>
          <pc:picChg chg="add del">
            <ac:chgData name="Rob Heathcote" userId="62419938-1f1d-43ca-9327-cfd6c1894440" providerId="ADAL" clId="{7624F55A-EC4B-4536-BEBE-E5D3CD48B47C}" dt="2020-03-10T08:04:46.744" v="22" actId="478"/>
            <ac:picMkLst>
              <pc:docMk/>
              <pc:sldMasterMk cId="3316734550" sldId="2147483648"/>
              <pc:sldLayoutMk cId="1504358022" sldId="2147483666"/>
              <ac:picMk id="1026" creationId="{819DDE15-C85E-47CA-8B06-18EA10518D28}"/>
            </ac:picMkLst>
          </pc:picChg>
        </pc:sldLayoutChg>
        <pc:sldLayoutChg chg="addSp delSp">
          <pc:chgData name="Rob Heathcote" userId="62419938-1f1d-43ca-9327-cfd6c1894440" providerId="ADAL" clId="{7624F55A-EC4B-4536-BEBE-E5D3CD48B47C}" dt="2020-03-10T08:12:18.558" v="74" actId="478"/>
          <pc:sldLayoutMkLst>
            <pc:docMk/>
            <pc:sldMasterMk cId="3316734550" sldId="2147483648"/>
            <pc:sldLayoutMk cId="2777079279" sldId="2147483667"/>
          </pc:sldLayoutMkLst>
          <pc:picChg chg="del">
            <ac:chgData name="Rob Heathcote" userId="62419938-1f1d-43ca-9327-cfd6c1894440" providerId="ADAL" clId="{7624F55A-EC4B-4536-BEBE-E5D3CD48B47C}" dt="2020-03-10T08:12:18.558" v="74" actId="478"/>
            <ac:picMkLst>
              <pc:docMk/>
              <pc:sldMasterMk cId="3316734550" sldId="2147483648"/>
              <pc:sldLayoutMk cId="2777079279" sldId="2147483667"/>
              <ac:picMk id="6" creationId="{00000000-0000-0000-0000-000000000000}"/>
            </ac:picMkLst>
          </pc:picChg>
          <pc:picChg chg="add">
            <ac:chgData name="Rob Heathcote" userId="62419938-1f1d-43ca-9327-cfd6c1894440" providerId="ADAL" clId="{7624F55A-EC4B-4536-BEBE-E5D3CD48B47C}" dt="2020-03-10T08:05:34.832" v="38"/>
            <ac:picMkLst>
              <pc:docMk/>
              <pc:sldMasterMk cId="3316734550" sldId="2147483648"/>
              <pc:sldLayoutMk cId="2777079279" sldId="2147483667"/>
              <ac:picMk id="9" creationId="{2A9D23ED-1231-40B3-AFDB-76E9B7AC9572}"/>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20/09/2022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D79972-1D78-4B93-86F2-49F1846CCBA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C3039"/>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10714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1C74A5BF-9C05-F945-A711-13841CF3EDC7}"/>
              </a:ext>
            </a:extLst>
          </p:cNvPr>
          <p:cNvSpPr>
            <a:spLocks noGrp="1"/>
          </p:cNvSpPr>
          <p:nvPr>
            <p:ph type="body" sz="quarter" idx="15"/>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0435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AAAA98"/>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94552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5155201"/>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009F003-D16B-D842-A3AD-5C3DB0D54A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a:extLst>
              <a:ext uri="{FF2B5EF4-FFF2-40B4-BE49-F238E27FC236}">
                <a16:creationId xmlns:a16="http://schemas.microsoft.com/office/drawing/2014/main" id="{665412E9-F79A-4BC6-BE4B-709EB88BE730}"/>
              </a:ext>
            </a:extLst>
          </p:cNvPr>
          <p:cNvSpPr>
            <a:spLocks noGrp="1"/>
          </p:cNvSpPr>
          <p:nvPr>
            <p:ph type="body" sz="quarter" idx="15"/>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tx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A496A345-DE05-48E7-91FA-981A1F601A1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2" name="TextBox 11">
            <a:extLst>
              <a:ext uri="{FF2B5EF4-FFF2-40B4-BE49-F238E27FC236}">
                <a16:creationId xmlns:a16="http://schemas.microsoft.com/office/drawing/2014/main" id="{B3D63E19-F79E-4FD1-9DB6-D797C71D13C5}"/>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IDEs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chemeClr val="tx2"/>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7878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2" name="Graphic 11">
            <a:extLst>
              <a:ext uri="{FF2B5EF4-FFF2-40B4-BE49-F238E27FC236}">
                <a16:creationId xmlns:a16="http://schemas.microsoft.com/office/drawing/2014/main" id="{BD5F0E63-5239-6047-97DA-E8C99BB5083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0" name="Picture 9">
            <a:extLst>
              <a:ext uri="{FF2B5EF4-FFF2-40B4-BE49-F238E27FC236}">
                <a16:creationId xmlns:a16="http://schemas.microsoft.com/office/drawing/2014/main" id="{BDFE4830-E7A7-4165-A448-66C7680B055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1" name="TextBox 10">
            <a:extLst>
              <a:ext uri="{FF2B5EF4-FFF2-40B4-BE49-F238E27FC236}">
                <a16:creationId xmlns:a16="http://schemas.microsoft.com/office/drawing/2014/main" id="{CC1D940C-1AB4-418A-B881-39C38A9DEF61}"/>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IDEs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chemeClr val="tx2"/>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7878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2A9D23ED-1231-40B3-AFDB-76E9B7AC957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3" name="Graphic 12">
            <a:extLst>
              <a:ext uri="{FF2B5EF4-FFF2-40B4-BE49-F238E27FC236}">
                <a16:creationId xmlns:a16="http://schemas.microsoft.com/office/drawing/2014/main" id="{B45DB6D8-0A2F-294A-B2B2-6A1C6A3059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0" name="Picture 9">
            <a:extLst>
              <a:ext uri="{FF2B5EF4-FFF2-40B4-BE49-F238E27FC236}">
                <a16:creationId xmlns:a16="http://schemas.microsoft.com/office/drawing/2014/main" id="{C4957AA4-A17D-436B-828B-B6A34476DB61}"/>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1" name="TextBox 10">
            <a:extLst>
              <a:ext uri="{FF2B5EF4-FFF2-40B4-BE49-F238E27FC236}">
                <a16:creationId xmlns:a16="http://schemas.microsoft.com/office/drawing/2014/main" id="{C8F5FB90-0581-497B-8BD1-224FD7A75B78}"/>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IDEs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277707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chemeClr val="tx2"/>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7878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FE93897-B8EA-4EC1-A81E-5AA404F9182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8" name="TextBox 7">
            <a:extLst>
              <a:ext uri="{FF2B5EF4-FFF2-40B4-BE49-F238E27FC236}">
                <a16:creationId xmlns:a16="http://schemas.microsoft.com/office/drawing/2014/main" id="{B9A3AB38-DA84-4C26-987D-2AF8B2FB77B9}"/>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IDEs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0" name="Graphic 9">
            <a:extLst>
              <a:ext uri="{FF2B5EF4-FFF2-40B4-BE49-F238E27FC236}">
                <a16:creationId xmlns:a16="http://schemas.microsoft.com/office/drawing/2014/main" id="{25159C0E-4C8B-794B-BE97-CB316716D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1CF6AFFD-0939-4C5E-9491-C0FBC38D58DE}"/>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9" name="TextBox 8">
            <a:extLst>
              <a:ext uri="{FF2B5EF4-FFF2-40B4-BE49-F238E27FC236}">
                <a16:creationId xmlns:a16="http://schemas.microsoft.com/office/drawing/2014/main" id="{8F12FB34-9966-4E6A-90B2-E450DBE93117}"/>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IDEs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7895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4E3394-FE69-4447-8777-49F8834C61A7}"/>
              </a:ext>
            </a:extLst>
          </p:cNvPr>
          <p:cNvSpPr>
            <a:spLocks noGrp="1"/>
          </p:cNvSpPr>
          <p:nvPr>
            <p:ph type="body" sz="quarter" idx="13"/>
          </p:nvPr>
        </p:nvSpPr>
        <p:spPr/>
        <p:txBody>
          <a:bodyPr/>
          <a:lstStyle/>
          <a:p>
            <a:r>
              <a:rPr lang="en-GB" dirty="0"/>
              <a:t>Syntax highlighting</a:t>
            </a:r>
          </a:p>
        </p:txBody>
      </p:sp>
      <p:pic>
        <p:nvPicPr>
          <p:cNvPr id="4" name="Picture 3">
            <a:extLst>
              <a:ext uri="{FF2B5EF4-FFF2-40B4-BE49-F238E27FC236}">
                <a16:creationId xmlns:a16="http://schemas.microsoft.com/office/drawing/2014/main" id="{911BE8B2-3DFB-49CE-AAFE-79744842093D}"/>
              </a:ext>
            </a:extLst>
          </p:cNvPr>
          <p:cNvPicPr>
            <a:picLocks noChangeAspect="1"/>
          </p:cNvPicPr>
          <p:nvPr/>
        </p:nvPicPr>
        <p:blipFill>
          <a:blip r:embed="rId2"/>
          <a:stretch>
            <a:fillRect/>
          </a:stretch>
        </p:blipFill>
        <p:spPr>
          <a:xfrm>
            <a:off x="1447364" y="3219859"/>
            <a:ext cx="6249272" cy="3067478"/>
          </a:xfrm>
          <a:prstGeom prst="rect">
            <a:avLst/>
          </a:prstGeom>
        </p:spPr>
      </p:pic>
      <p:graphicFrame>
        <p:nvGraphicFramePr>
          <p:cNvPr id="5" name="Table 5">
            <a:extLst>
              <a:ext uri="{FF2B5EF4-FFF2-40B4-BE49-F238E27FC236}">
                <a16:creationId xmlns:a16="http://schemas.microsoft.com/office/drawing/2014/main" id="{F3FFB2BE-1A98-4166-955C-E2B73C10731D}"/>
              </a:ext>
            </a:extLst>
          </p:cNvPr>
          <p:cNvGraphicFramePr>
            <a:graphicFrameLocks noGrp="1"/>
          </p:cNvGraphicFramePr>
          <p:nvPr>
            <p:extLst>
              <p:ext uri="{D42A27DB-BD31-4B8C-83A1-F6EECF244321}">
                <p14:modId xmlns:p14="http://schemas.microsoft.com/office/powerpoint/2010/main" val="3220488385"/>
              </p:ext>
            </p:extLst>
          </p:nvPr>
        </p:nvGraphicFramePr>
        <p:xfrm>
          <a:off x="724280" y="1656752"/>
          <a:ext cx="7797230" cy="1483360"/>
        </p:xfrm>
        <a:graphic>
          <a:graphicData uri="http://schemas.openxmlformats.org/drawingml/2006/table">
            <a:tbl>
              <a:tblPr firstRow="1" bandRow="1">
                <a:tableStyleId>{5940675A-B579-460E-94D1-54222C63F5DA}</a:tableStyleId>
              </a:tblPr>
              <a:tblGrid>
                <a:gridCol w="827089">
                  <a:extLst>
                    <a:ext uri="{9D8B030D-6E8A-4147-A177-3AD203B41FA5}">
                      <a16:colId xmlns:a16="http://schemas.microsoft.com/office/drawing/2014/main" val="1660926156"/>
                    </a:ext>
                  </a:extLst>
                </a:gridCol>
                <a:gridCol w="6970141">
                  <a:extLst>
                    <a:ext uri="{9D8B030D-6E8A-4147-A177-3AD203B41FA5}">
                      <a16:colId xmlns:a16="http://schemas.microsoft.com/office/drawing/2014/main" val="3788205"/>
                    </a:ext>
                  </a:extLst>
                </a:gridCol>
              </a:tblGrid>
              <a:tr h="370840">
                <a:tc>
                  <a:txBody>
                    <a:bodyPr/>
                    <a:lstStyle/>
                    <a:p>
                      <a:endParaRPr lang="en-GB" dirty="0"/>
                    </a:p>
                  </a:txBody>
                  <a:tcPr>
                    <a:solidFill>
                      <a:srgbClr val="132AFF"/>
                    </a:solidFill>
                  </a:tcPr>
                </a:tc>
                <a:tc>
                  <a:txBody>
                    <a:bodyPr/>
                    <a:lstStyle/>
                    <a:p>
                      <a:r>
                        <a:rPr lang="en-GB" dirty="0">
                          <a:solidFill>
                            <a:srgbClr val="FF0000"/>
                          </a:solidFill>
                        </a:rPr>
                        <a:t>Booleans (false, true), Keywords (while, not, if, else)</a:t>
                      </a:r>
                    </a:p>
                  </a:txBody>
                  <a:tcPr/>
                </a:tc>
                <a:extLst>
                  <a:ext uri="{0D108BD9-81ED-4DB2-BD59-A6C34878D82A}">
                    <a16:rowId xmlns:a16="http://schemas.microsoft.com/office/drawing/2014/main" val="4161934223"/>
                  </a:ext>
                </a:extLst>
              </a:tr>
              <a:tr h="370840">
                <a:tc>
                  <a:txBody>
                    <a:bodyPr/>
                    <a:lstStyle/>
                    <a:p>
                      <a:endParaRPr lang="en-GB" dirty="0"/>
                    </a:p>
                  </a:txBody>
                  <a:tcPr>
                    <a:solidFill>
                      <a:srgbClr val="7AD1ED"/>
                    </a:solidFill>
                  </a:tcPr>
                </a:tc>
                <a:tc>
                  <a:txBody>
                    <a:bodyPr/>
                    <a:lstStyle/>
                    <a:p>
                      <a:r>
                        <a:rPr lang="en-GB" dirty="0">
                          <a:solidFill>
                            <a:srgbClr val="FF0000"/>
                          </a:solidFill>
                        </a:rPr>
                        <a:t>Type conversions (str, int)</a:t>
                      </a:r>
                    </a:p>
                  </a:txBody>
                  <a:tcPr/>
                </a:tc>
                <a:extLst>
                  <a:ext uri="{0D108BD9-81ED-4DB2-BD59-A6C34878D82A}">
                    <a16:rowId xmlns:a16="http://schemas.microsoft.com/office/drawing/2014/main" val="1009732852"/>
                  </a:ext>
                </a:extLst>
              </a:tr>
              <a:tr h="370840">
                <a:tc>
                  <a:txBody>
                    <a:bodyPr/>
                    <a:lstStyle/>
                    <a:p>
                      <a:endParaRPr lang="en-GB" dirty="0"/>
                    </a:p>
                  </a:txBody>
                  <a:tcPr>
                    <a:solidFill>
                      <a:srgbClr val="AB221C"/>
                    </a:solidFill>
                  </a:tcPr>
                </a:tc>
                <a:tc>
                  <a:txBody>
                    <a:bodyPr/>
                    <a:lstStyle/>
                    <a:p>
                      <a:r>
                        <a:rPr lang="en-GB" dirty="0">
                          <a:solidFill>
                            <a:srgbClr val="FF0000"/>
                          </a:solidFill>
                        </a:rPr>
                        <a:t>Strings – e.g. "Are you higher or lower in age? "</a:t>
                      </a:r>
                    </a:p>
                  </a:txBody>
                  <a:tcPr/>
                </a:tc>
                <a:extLst>
                  <a:ext uri="{0D108BD9-81ED-4DB2-BD59-A6C34878D82A}">
                    <a16:rowId xmlns:a16="http://schemas.microsoft.com/office/drawing/2014/main" val="2922915575"/>
                  </a:ext>
                </a:extLst>
              </a:tr>
              <a:tr h="370840">
                <a:tc>
                  <a:txBody>
                    <a:bodyPr/>
                    <a:lstStyle/>
                    <a:p>
                      <a:endParaRPr lang="en-GB" dirty="0"/>
                    </a:p>
                  </a:txBody>
                  <a:tcPr>
                    <a:solidFill>
                      <a:schemeClr val="tx1"/>
                    </a:solidFill>
                  </a:tcPr>
                </a:tc>
                <a:tc>
                  <a:txBody>
                    <a:bodyPr/>
                    <a:lstStyle/>
                    <a:p>
                      <a:r>
                        <a:rPr lang="en-GB" dirty="0">
                          <a:solidFill>
                            <a:srgbClr val="FF0000"/>
                          </a:solidFill>
                        </a:rPr>
                        <a:t>All other operators, variables and functions names</a:t>
                      </a:r>
                    </a:p>
                  </a:txBody>
                  <a:tcPr/>
                </a:tc>
                <a:extLst>
                  <a:ext uri="{0D108BD9-81ED-4DB2-BD59-A6C34878D82A}">
                    <a16:rowId xmlns:a16="http://schemas.microsoft.com/office/drawing/2014/main" val="4054564232"/>
                  </a:ext>
                </a:extLst>
              </a:tr>
            </a:tbl>
          </a:graphicData>
        </a:graphic>
      </p:graphicFrame>
    </p:spTree>
    <p:extLst>
      <p:ext uri="{BB962C8B-B14F-4D97-AF65-F5344CB8AC3E}">
        <p14:creationId xmlns:p14="http://schemas.microsoft.com/office/powerpoint/2010/main" val="321554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8C2D8D-A9B9-4CD7-8980-93876883AAA5}"/>
              </a:ext>
            </a:extLst>
          </p:cNvPr>
          <p:cNvSpPr>
            <a:spLocks noGrp="1"/>
          </p:cNvSpPr>
          <p:nvPr>
            <p:ph type="body" sz="quarter" idx="13"/>
          </p:nvPr>
        </p:nvSpPr>
        <p:spPr>
          <a:xfrm>
            <a:off x="724280" y="906233"/>
            <a:ext cx="7816470" cy="670772"/>
          </a:xfrm>
        </p:spPr>
        <p:txBody>
          <a:bodyPr/>
          <a:lstStyle/>
          <a:p>
            <a:r>
              <a:rPr lang="en-GB" dirty="0" err="1"/>
              <a:t>Prettyprint</a:t>
            </a:r>
            <a:endParaRPr lang="en-GB" dirty="0"/>
          </a:p>
        </p:txBody>
      </p:sp>
      <p:sp>
        <p:nvSpPr>
          <p:cNvPr id="5" name="Text Placeholder 4">
            <a:extLst>
              <a:ext uri="{FF2B5EF4-FFF2-40B4-BE49-F238E27FC236}">
                <a16:creationId xmlns:a16="http://schemas.microsoft.com/office/drawing/2014/main" id="{08DA54D6-1830-4F78-880F-A68ADDE94642}"/>
              </a:ext>
            </a:extLst>
          </p:cNvPr>
          <p:cNvSpPr>
            <a:spLocks noGrp="1"/>
          </p:cNvSpPr>
          <p:nvPr>
            <p:ph type="body" sz="quarter" idx="15"/>
          </p:nvPr>
        </p:nvSpPr>
        <p:spPr/>
        <p:txBody>
          <a:bodyPr/>
          <a:lstStyle/>
          <a:p>
            <a:r>
              <a:rPr lang="en-GB" dirty="0" err="1"/>
              <a:t>Prettyprint</a:t>
            </a:r>
            <a:r>
              <a:rPr lang="en-GB" dirty="0"/>
              <a:t> applies indentation and formatting to code</a:t>
            </a:r>
          </a:p>
          <a:p>
            <a:pPr lvl="1"/>
            <a:r>
              <a:rPr lang="en-GB" dirty="0"/>
              <a:t>This makes it easier for other programmers to read</a:t>
            </a:r>
          </a:p>
          <a:p>
            <a:pPr lvl="1"/>
            <a:r>
              <a:rPr lang="en-GB" dirty="0"/>
              <a:t>It also makes code consistent across different programmers</a:t>
            </a:r>
          </a:p>
        </p:txBody>
      </p:sp>
      <p:sp>
        <p:nvSpPr>
          <p:cNvPr id="6" name="TextBox 5">
            <a:extLst>
              <a:ext uri="{FF2B5EF4-FFF2-40B4-BE49-F238E27FC236}">
                <a16:creationId xmlns:a16="http://schemas.microsoft.com/office/drawing/2014/main" id="{EC0DD197-E0ED-4FB0-B3D6-FBC3FD39BB38}"/>
              </a:ext>
            </a:extLst>
          </p:cNvPr>
          <p:cNvSpPr txBox="1"/>
          <p:nvPr/>
        </p:nvSpPr>
        <p:spPr>
          <a:xfrm>
            <a:off x="5051394" y="3783157"/>
            <a:ext cx="3719744" cy="2308324"/>
          </a:xfrm>
          <a:prstGeom prst="rect">
            <a:avLst/>
          </a:prstGeom>
          <a:noFill/>
          <a:ln>
            <a:solidFill>
              <a:schemeClr val="tx1"/>
            </a:solidFill>
          </a:ln>
        </p:spPr>
        <p:txBody>
          <a:bodyPr wrap="square" rtlCol="0">
            <a:spAutoFit/>
          </a:bodyPr>
          <a:lstStyle/>
          <a:p>
            <a:r>
              <a:rPr lang="en-GB" sz="1200" dirty="0">
                <a:latin typeface="Consolas" panose="020B0609020204030204" pitchFamily="49" charset="0"/>
              </a:rPr>
              <a:t>Class Main</a:t>
            </a:r>
          </a:p>
          <a:p>
            <a:r>
              <a:rPr lang="en-GB" sz="1200" dirty="0">
                <a:latin typeface="Consolas" panose="020B0609020204030204" pitchFamily="49" charset="0"/>
              </a:rPr>
              <a:t>{</a:t>
            </a:r>
          </a:p>
          <a:p>
            <a:r>
              <a:rPr lang="en-GB" sz="1200" dirty="0">
                <a:latin typeface="Consolas" panose="020B0609020204030204" pitchFamily="49" charset="0"/>
              </a:rPr>
              <a:t>  public static void main(String[] </a:t>
            </a:r>
            <a:r>
              <a:rPr lang="en-GB" sz="1200" dirty="0" err="1">
                <a:latin typeface="Consolas" panose="020B0609020204030204" pitchFamily="49" charset="0"/>
              </a:rPr>
              <a:t>args</a:t>
            </a:r>
            <a:r>
              <a:rPr lang="en-GB" sz="1200" dirty="0">
                <a:latin typeface="Consolas" panose="020B0609020204030204" pitchFamily="49" charset="0"/>
              </a:rPr>
              <a:t>)</a:t>
            </a:r>
          </a:p>
          <a:p>
            <a:r>
              <a:rPr lang="en-GB" sz="1200" dirty="0">
                <a:latin typeface="Consolas" panose="020B0609020204030204" pitchFamily="49" charset="0"/>
              </a:rPr>
              <a:t>  {</a:t>
            </a:r>
          </a:p>
          <a:p>
            <a:r>
              <a:rPr lang="en-GB" sz="1200" dirty="0">
                <a:latin typeface="Consolas" panose="020B0609020204030204" pitchFamily="49" charset="0"/>
              </a:rPr>
              <a:t>    </a:t>
            </a:r>
            <a:r>
              <a:rPr lang="en-GB" sz="1200" dirty="0" err="1">
                <a:latin typeface="Consolas" panose="020B0609020204030204" pitchFamily="49" charset="0"/>
              </a:rPr>
              <a:t>system.out.println</a:t>
            </a:r>
            <a:r>
              <a:rPr lang="en-GB" sz="1200" dirty="0">
                <a:latin typeface="Consolas" panose="020B0609020204030204" pitchFamily="49" charset="0"/>
              </a:rPr>
              <a:t>("Sum of 5 and 10");</a:t>
            </a:r>
          </a:p>
          <a:p>
            <a:r>
              <a:rPr lang="en-GB" sz="1200" dirty="0">
                <a:latin typeface="Consolas" panose="020B0609020204030204" pitchFamily="49" charset="0"/>
              </a:rPr>
              <a:t>    int </a:t>
            </a:r>
            <a:r>
              <a:rPr lang="en-GB" sz="1200" dirty="0" err="1">
                <a:latin typeface="Consolas" panose="020B0609020204030204" pitchFamily="49" charset="0"/>
              </a:rPr>
              <a:t>firstNum</a:t>
            </a:r>
            <a:r>
              <a:rPr lang="en-GB" sz="1200" dirty="0">
                <a:latin typeface="Consolas" panose="020B0609020204030204" pitchFamily="49" charset="0"/>
              </a:rPr>
              <a:t> = 5;</a:t>
            </a:r>
          </a:p>
          <a:p>
            <a:r>
              <a:rPr lang="en-GB" sz="1200" dirty="0">
                <a:latin typeface="Consolas" panose="020B0609020204030204" pitchFamily="49" charset="0"/>
              </a:rPr>
              <a:t>    int </a:t>
            </a:r>
            <a:r>
              <a:rPr lang="en-GB" sz="1200" dirty="0" err="1">
                <a:latin typeface="Consolas" panose="020B0609020204030204" pitchFamily="49" charset="0"/>
              </a:rPr>
              <a:t>secondNum</a:t>
            </a:r>
            <a:r>
              <a:rPr lang="en-GB" sz="1200" dirty="0">
                <a:latin typeface="Consolas" panose="020B0609020204030204" pitchFamily="49" charset="0"/>
              </a:rPr>
              <a:t> = 10;</a:t>
            </a:r>
          </a:p>
          <a:p>
            <a:r>
              <a:rPr lang="en-GB" sz="1200" dirty="0">
                <a:latin typeface="Consolas" panose="020B0609020204030204" pitchFamily="49" charset="0"/>
              </a:rPr>
              <a:t>    int sum = first + second;</a:t>
            </a:r>
          </a:p>
          <a:p>
            <a:r>
              <a:rPr lang="en-GB" sz="1200" dirty="0">
                <a:latin typeface="Consolas" panose="020B0609020204030204" pitchFamily="49" charset="0"/>
              </a:rPr>
              <a:t>    </a:t>
            </a:r>
            <a:r>
              <a:rPr lang="en-GB" sz="1200" dirty="0" err="1">
                <a:latin typeface="Consolas" panose="020B0609020204030204" pitchFamily="49" charset="0"/>
              </a:rPr>
              <a:t>system.out.println</a:t>
            </a:r>
            <a:r>
              <a:rPr lang="en-GB" sz="1200" dirty="0">
                <a:latin typeface="Consolas" panose="020B0609020204030204" pitchFamily="49" charset="0"/>
              </a:rPr>
              <a:t>("Sum: " + sum);</a:t>
            </a:r>
          </a:p>
          <a:p>
            <a:r>
              <a:rPr lang="en-GB" sz="1200" dirty="0">
                <a:latin typeface="Consolas" panose="020B0609020204030204" pitchFamily="49" charset="0"/>
              </a:rPr>
              <a:t>  }</a:t>
            </a:r>
          </a:p>
          <a:p>
            <a:r>
              <a:rPr lang="en-GB" sz="1200" dirty="0">
                <a:latin typeface="Consolas" panose="020B0609020204030204" pitchFamily="49" charset="0"/>
              </a:rPr>
              <a:t>}</a:t>
            </a:r>
          </a:p>
          <a:p>
            <a:endParaRPr lang="en-GB" sz="1200" dirty="0">
              <a:latin typeface="Consolas" panose="020B0609020204030204" pitchFamily="49" charset="0"/>
            </a:endParaRPr>
          </a:p>
        </p:txBody>
      </p:sp>
      <p:sp>
        <p:nvSpPr>
          <p:cNvPr id="7" name="TextBox 6">
            <a:extLst>
              <a:ext uri="{FF2B5EF4-FFF2-40B4-BE49-F238E27FC236}">
                <a16:creationId xmlns:a16="http://schemas.microsoft.com/office/drawing/2014/main" id="{C7D06FD9-BA8A-404E-8F36-973862169AAA}"/>
              </a:ext>
            </a:extLst>
          </p:cNvPr>
          <p:cNvSpPr txBox="1"/>
          <p:nvPr/>
        </p:nvSpPr>
        <p:spPr>
          <a:xfrm>
            <a:off x="724280" y="3778067"/>
            <a:ext cx="3004341" cy="1384995"/>
          </a:xfrm>
          <a:prstGeom prst="rect">
            <a:avLst/>
          </a:prstGeom>
          <a:noFill/>
          <a:ln>
            <a:solidFill>
              <a:schemeClr val="tx1"/>
            </a:solidFill>
          </a:ln>
        </p:spPr>
        <p:txBody>
          <a:bodyPr wrap="square" rtlCol="0">
            <a:spAutoFit/>
          </a:bodyPr>
          <a:lstStyle/>
          <a:p>
            <a:r>
              <a:rPr lang="en-GB" sz="1200" dirty="0">
                <a:latin typeface="Consolas" panose="020B0609020204030204" pitchFamily="49" charset="0"/>
              </a:rPr>
              <a:t>Class Main{public static void main(String[] </a:t>
            </a:r>
            <a:r>
              <a:rPr lang="en-GB" sz="1200" dirty="0" err="1">
                <a:latin typeface="Consolas" panose="020B0609020204030204" pitchFamily="49" charset="0"/>
              </a:rPr>
              <a:t>args</a:t>
            </a:r>
            <a:r>
              <a:rPr lang="en-GB" sz="1200" dirty="0">
                <a:latin typeface="Consolas" panose="020B0609020204030204" pitchFamily="49" charset="0"/>
              </a:rPr>
              <a:t>){</a:t>
            </a:r>
            <a:r>
              <a:rPr lang="en-GB" sz="1200" dirty="0" err="1">
                <a:latin typeface="Consolas" panose="020B0609020204030204" pitchFamily="49" charset="0"/>
              </a:rPr>
              <a:t>system.out.println</a:t>
            </a:r>
            <a:r>
              <a:rPr lang="en-GB" sz="1200" dirty="0">
                <a:latin typeface="Consolas" panose="020B0609020204030204" pitchFamily="49" charset="0"/>
              </a:rPr>
              <a:t>("Sum of 5 and 10"); int </a:t>
            </a:r>
            <a:r>
              <a:rPr lang="en-GB" sz="1200" dirty="0" err="1">
                <a:latin typeface="Consolas" panose="020B0609020204030204" pitchFamily="49" charset="0"/>
              </a:rPr>
              <a:t>firstNum</a:t>
            </a:r>
            <a:r>
              <a:rPr lang="en-GB" sz="1200" dirty="0">
                <a:latin typeface="Consolas" panose="020B0609020204030204" pitchFamily="49" charset="0"/>
              </a:rPr>
              <a:t> = 5; int </a:t>
            </a:r>
            <a:r>
              <a:rPr lang="en-GB" sz="1200" dirty="0" err="1">
                <a:latin typeface="Consolas" panose="020B0609020204030204" pitchFamily="49" charset="0"/>
              </a:rPr>
              <a:t>secondNum</a:t>
            </a:r>
            <a:r>
              <a:rPr lang="en-GB" sz="1200" dirty="0">
                <a:latin typeface="Consolas" panose="020B0609020204030204" pitchFamily="49" charset="0"/>
              </a:rPr>
              <a:t> = 10; int sum = first + second; </a:t>
            </a:r>
            <a:r>
              <a:rPr lang="en-GB" sz="1200" dirty="0" err="1">
                <a:latin typeface="Consolas" panose="020B0609020204030204" pitchFamily="49" charset="0"/>
              </a:rPr>
              <a:t>system.out.println</a:t>
            </a:r>
            <a:r>
              <a:rPr lang="en-GB" sz="1200" dirty="0">
                <a:latin typeface="Consolas" panose="020B0609020204030204" pitchFamily="49" charset="0"/>
              </a:rPr>
              <a:t>("Sum: " + sum);}}</a:t>
            </a:r>
          </a:p>
        </p:txBody>
      </p:sp>
      <p:sp>
        <p:nvSpPr>
          <p:cNvPr id="8" name="TextBox 7">
            <a:extLst>
              <a:ext uri="{FF2B5EF4-FFF2-40B4-BE49-F238E27FC236}">
                <a16:creationId xmlns:a16="http://schemas.microsoft.com/office/drawing/2014/main" id="{79428F26-BDA6-42FF-B17D-AB64AEE8936D}"/>
              </a:ext>
            </a:extLst>
          </p:cNvPr>
          <p:cNvSpPr txBox="1"/>
          <p:nvPr/>
        </p:nvSpPr>
        <p:spPr>
          <a:xfrm>
            <a:off x="3728621" y="4000951"/>
            <a:ext cx="1322773" cy="369332"/>
          </a:xfrm>
          <a:prstGeom prst="rect">
            <a:avLst/>
          </a:prstGeom>
          <a:noFill/>
        </p:spPr>
        <p:txBody>
          <a:bodyPr wrap="square" lIns="0" rIns="0" rtlCol="0">
            <a:spAutoFit/>
          </a:bodyPr>
          <a:lstStyle/>
          <a:p>
            <a:pPr algn="ctr"/>
            <a:r>
              <a:rPr lang="en-GB" b="1" dirty="0" err="1"/>
              <a:t>Prettyprint</a:t>
            </a:r>
            <a:endParaRPr lang="en-GB" b="1" dirty="0"/>
          </a:p>
        </p:txBody>
      </p:sp>
      <p:cxnSp>
        <p:nvCxnSpPr>
          <p:cNvPr id="10" name="Straight Arrow Connector 9">
            <a:extLst>
              <a:ext uri="{FF2B5EF4-FFF2-40B4-BE49-F238E27FC236}">
                <a16:creationId xmlns:a16="http://schemas.microsoft.com/office/drawing/2014/main" id="{1F1F3B47-8937-46EB-A372-8FF08979957D}"/>
              </a:ext>
            </a:extLst>
          </p:cNvPr>
          <p:cNvCxnSpPr/>
          <p:nvPr/>
        </p:nvCxnSpPr>
        <p:spPr>
          <a:xfrm>
            <a:off x="3728621" y="4462249"/>
            <a:ext cx="1322773" cy="0"/>
          </a:xfrm>
          <a:prstGeom prst="straightConnector1">
            <a:avLst/>
          </a:prstGeom>
          <a:ln w="38100">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8A731C6-7FEC-42C4-8B5D-FDAA1B446ECD}"/>
              </a:ext>
            </a:extLst>
          </p:cNvPr>
          <p:cNvSpPr txBox="1"/>
          <p:nvPr/>
        </p:nvSpPr>
        <p:spPr>
          <a:xfrm>
            <a:off x="622490" y="3379154"/>
            <a:ext cx="2729134" cy="369332"/>
          </a:xfrm>
          <a:prstGeom prst="rect">
            <a:avLst/>
          </a:prstGeom>
          <a:noFill/>
        </p:spPr>
        <p:txBody>
          <a:bodyPr wrap="square" rtlCol="0">
            <a:spAutoFit/>
          </a:bodyPr>
          <a:lstStyle/>
          <a:p>
            <a:r>
              <a:rPr lang="en-GB" i="1" dirty="0"/>
              <a:t>Original code</a:t>
            </a:r>
          </a:p>
        </p:txBody>
      </p:sp>
      <p:sp>
        <p:nvSpPr>
          <p:cNvPr id="12" name="TextBox 11">
            <a:extLst>
              <a:ext uri="{FF2B5EF4-FFF2-40B4-BE49-F238E27FC236}">
                <a16:creationId xmlns:a16="http://schemas.microsoft.com/office/drawing/2014/main" id="{CE8E104C-BD06-4237-904A-DB7559AFB2DF}"/>
              </a:ext>
            </a:extLst>
          </p:cNvPr>
          <p:cNvSpPr txBox="1"/>
          <p:nvPr/>
        </p:nvSpPr>
        <p:spPr>
          <a:xfrm>
            <a:off x="4949604" y="3384618"/>
            <a:ext cx="2729134" cy="369332"/>
          </a:xfrm>
          <a:prstGeom prst="rect">
            <a:avLst/>
          </a:prstGeom>
          <a:noFill/>
        </p:spPr>
        <p:txBody>
          <a:bodyPr wrap="square" rtlCol="0">
            <a:spAutoFit/>
          </a:bodyPr>
          <a:lstStyle/>
          <a:p>
            <a:r>
              <a:rPr lang="en-GB" i="1" dirty="0"/>
              <a:t>Code after </a:t>
            </a:r>
            <a:r>
              <a:rPr lang="en-GB" i="1" dirty="0" err="1"/>
              <a:t>Prettyprint</a:t>
            </a:r>
            <a:endParaRPr lang="en-GB" i="1" dirty="0"/>
          </a:p>
        </p:txBody>
      </p:sp>
    </p:spTree>
    <p:extLst>
      <p:ext uri="{BB962C8B-B14F-4D97-AF65-F5344CB8AC3E}">
        <p14:creationId xmlns:p14="http://schemas.microsoft.com/office/powerpoint/2010/main" val="956930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5</a:t>
            </a:r>
          </a:p>
        </p:txBody>
      </p:sp>
      <p:sp>
        <p:nvSpPr>
          <p:cNvPr id="3" name="Text Placeholder 2"/>
          <p:cNvSpPr>
            <a:spLocks noGrp="1"/>
          </p:cNvSpPr>
          <p:nvPr>
            <p:ph type="body" sz="quarter" idx="14"/>
          </p:nvPr>
        </p:nvSpPr>
        <p:spPr/>
        <p:txBody>
          <a:bodyPr/>
          <a:lstStyle/>
          <a:p>
            <a:r>
              <a:rPr lang="en-GB" dirty="0"/>
              <a:t>Now complete </a:t>
            </a:r>
            <a:r>
              <a:rPr lang="en-GB" b="1" dirty="0"/>
              <a:t>Task 1 </a:t>
            </a:r>
            <a:r>
              <a:rPr lang="en-GB" dirty="0"/>
              <a:t>and </a:t>
            </a:r>
            <a:r>
              <a:rPr lang="en-GB" b="1" dirty="0"/>
              <a:t>Task 2 </a:t>
            </a:r>
            <a:r>
              <a:rPr lang="en-GB" dirty="0"/>
              <a:t>on </a:t>
            </a:r>
            <a:r>
              <a:rPr lang="en-GB" b="1" dirty="0"/>
              <a:t>Worksheet 5</a:t>
            </a:r>
          </a:p>
        </p:txBody>
      </p:sp>
    </p:spTree>
    <p:extLst>
      <p:ext uri="{BB962C8B-B14F-4D97-AF65-F5344CB8AC3E}">
        <p14:creationId xmlns:p14="http://schemas.microsoft.com/office/powerpoint/2010/main" val="160557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2AC9EE-DF9E-4119-B121-DB8994224670}"/>
              </a:ext>
            </a:extLst>
          </p:cNvPr>
          <p:cNvSpPr>
            <a:spLocks noGrp="1"/>
          </p:cNvSpPr>
          <p:nvPr>
            <p:ph type="body" sz="quarter" idx="13"/>
          </p:nvPr>
        </p:nvSpPr>
        <p:spPr>
          <a:xfrm>
            <a:off x="724280" y="906233"/>
            <a:ext cx="7816470" cy="670772"/>
          </a:xfrm>
        </p:spPr>
        <p:txBody>
          <a:bodyPr/>
          <a:lstStyle/>
          <a:p>
            <a:r>
              <a:rPr lang="en-GB" dirty="0"/>
              <a:t>Error diagnostics</a:t>
            </a:r>
          </a:p>
        </p:txBody>
      </p:sp>
      <p:sp>
        <p:nvSpPr>
          <p:cNvPr id="3" name="Text Placeholder 2">
            <a:extLst>
              <a:ext uri="{FF2B5EF4-FFF2-40B4-BE49-F238E27FC236}">
                <a16:creationId xmlns:a16="http://schemas.microsoft.com/office/drawing/2014/main" id="{2A27B9A0-4B7A-479C-9150-95097F518E6C}"/>
              </a:ext>
            </a:extLst>
          </p:cNvPr>
          <p:cNvSpPr>
            <a:spLocks noGrp="1"/>
          </p:cNvSpPr>
          <p:nvPr>
            <p:ph type="body" sz="quarter" idx="15"/>
          </p:nvPr>
        </p:nvSpPr>
        <p:spPr/>
        <p:txBody>
          <a:bodyPr/>
          <a:lstStyle/>
          <a:p>
            <a:r>
              <a:rPr lang="en-GB" dirty="0"/>
              <a:t>Error diagnostics help a programmer to find where they have made a mistake</a:t>
            </a:r>
          </a:p>
          <a:p>
            <a:pPr lvl="1"/>
            <a:r>
              <a:rPr lang="en-GB" dirty="0"/>
              <a:t>Errors are identified along with the line number that they </a:t>
            </a:r>
            <a:br>
              <a:rPr lang="en-GB" dirty="0"/>
            </a:br>
            <a:r>
              <a:rPr lang="en-GB" dirty="0"/>
              <a:t>occur on</a:t>
            </a:r>
          </a:p>
          <a:p>
            <a:pPr lvl="1"/>
            <a:r>
              <a:rPr lang="en-GB" dirty="0"/>
              <a:t>The code may be </a:t>
            </a:r>
            <a:br>
              <a:rPr lang="en-GB" dirty="0"/>
            </a:br>
            <a:r>
              <a:rPr lang="en-GB" dirty="0"/>
              <a:t>underlined or highlighted </a:t>
            </a:r>
            <a:br>
              <a:rPr lang="en-GB" dirty="0"/>
            </a:br>
            <a:r>
              <a:rPr lang="en-GB" dirty="0"/>
              <a:t>to show the error</a:t>
            </a:r>
          </a:p>
          <a:p>
            <a:r>
              <a:rPr lang="en-GB" dirty="0"/>
              <a:t>This program is </a:t>
            </a:r>
            <a:br>
              <a:rPr lang="en-GB" dirty="0"/>
            </a:br>
            <a:r>
              <a:rPr lang="en-GB" dirty="0"/>
              <a:t>written C#</a:t>
            </a:r>
          </a:p>
          <a:p>
            <a:pPr lvl="1"/>
            <a:r>
              <a:rPr lang="en-GB" dirty="0"/>
              <a:t>With the help of the error </a:t>
            </a:r>
            <a:br>
              <a:rPr lang="en-GB" dirty="0"/>
            </a:br>
            <a:r>
              <a:rPr lang="en-GB" dirty="0"/>
              <a:t>diagnostics fix the two </a:t>
            </a:r>
            <a:br>
              <a:rPr lang="en-GB" dirty="0"/>
            </a:br>
            <a:r>
              <a:rPr lang="en-GB" dirty="0"/>
              <a:t>errors shown</a:t>
            </a:r>
          </a:p>
        </p:txBody>
      </p:sp>
      <p:pic>
        <p:nvPicPr>
          <p:cNvPr id="5" name="Picture 4">
            <a:extLst>
              <a:ext uri="{FF2B5EF4-FFF2-40B4-BE49-F238E27FC236}">
                <a16:creationId xmlns:a16="http://schemas.microsoft.com/office/drawing/2014/main" id="{ECEA8A0D-D79D-4604-849D-0463861DDE22}"/>
              </a:ext>
            </a:extLst>
          </p:cNvPr>
          <p:cNvPicPr>
            <a:picLocks noChangeAspect="1"/>
          </p:cNvPicPr>
          <p:nvPr/>
        </p:nvPicPr>
        <p:blipFill rotWithShape="1">
          <a:blip r:embed="rId2"/>
          <a:srcRect t="13468" r="22120" b="12567"/>
          <a:stretch/>
        </p:blipFill>
        <p:spPr>
          <a:xfrm>
            <a:off x="4572000" y="3145525"/>
            <a:ext cx="4161622" cy="2910979"/>
          </a:xfrm>
          <a:prstGeom prst="rect">
            <a:avLst/>
          </a:prstGeom>
        </p:spPr>
      </p:pic>
    </p:spTree>
    <p:extLst>
      <p:ext uri="{BB962C8B-B14F-4D97-AF65-F5344CB8AC3E}">
        <p14:creationId xmlns:p14="http://schemas.microsoft.com/office/powerpoint/2010/main" val="1928493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2AC9EE-DF9E-4119-B121-DB8994224670}"/>
              </a:ext>
            </a:extLst>
          </p:cNvPr>
          <p:cNvSpPr>
            <a:spLocks noGrp="1"/>
          </p:cNvSpPr>
          <p:nvPr>
            <p:ph type="body" sz="quarter" idx="13"/>
          </p:nvPr>
        </p:nvSpPr>
        <p:spPr/>
        <p:txBody>
          <a:bodyPr/>
          <a:lstStyle/>
          <a:p>
            <a:r>
              <a:rPr lang="en-GB" dirty="0"/>
              <a:t>Error diagnostics</a:t>
            </a:r>
          </a:p>
        </p:txBody>
      </p:sp>
      <p:sp>
        <p:nvSpPr>
          <p:cNvPr id="3" name="Text Placeholder 2">
            <a:extLst>
              <a:ext uri="{FF2B5EF4-FFF2-40B4-BE49-F238E27FC236}">
                <a16:creationId xmlns:a16="http://schemas.microsoft.com/office/drawing/2014/main" id="{2A27B9A0-4B7A-479C-9150-95097F518E6C}"/>
              </a:ext>
            </a:extLst>
          </p:cNvPr>
          <p:cNvSpPr>
            <a:spLocks noGrp="1"/>
          </p:cNvSpPr>
          <p:nvPr>
            <p:ph type="body" sz="quarter" idx="14"/>
          </p:nvPr>
        </p:nvSpPr>
        <p:spPr/>
        <p:txBody>
          <a:bodyPr/>
          <a:lstStyle/>
          <a:p>
            <a:r>
              <a:rPr lang="en-GB" dirty="0"/>
              <a:t>The errors show that:</a:t>
            </a:r>
          </a:p>
          <a:p>
            <a:pPr lvl="1"/>
            <a:r>
              <a:rPr lang="en-GB" dirty="0">
                <a:solidFill>
                  <a:srgbClr val="FF0000"/>
                </a:solidFill>
              </a:rPr>
              <a:t>A bracket needs to be added to the end of line 16</a:t>
            </a:r>
          </a:p>
          <a:p>
            <a:pPr lvl="1"/>
            <a:r>
              <a:rPr lang="en-GB" dirty="0">
                <a:solidFill>
                  <a:srgbClr val="FF0000"/>
                </a:solidFill>
              </a:rPr>
              <a:t>The variable </a:t>
            </a:r>
            <a:r>
              <a:rPr lang="en-GB" dirty="0" err="1">
                <a:solidFill>
                  <a:srgbClr val="FF0000"/>
                </a:solidFill>
                <a:latin typeface="Consolas" panose="020B0609020204030204" pitchFamily="49" charset="0"/>
              </a:rPr>
              <a:t>oldstAge</a:t>
            </a:r>
            <a:r>
              <a:rPr lang="en-GB" dirty="0">
                <a:solidFill>
                  <a:srgbClr val="FF0000"/>
                </a:solidFill>
              </a:rPr>
              <a:t> in line 13 doesn’t exist. The programmer should use </a:t>
            </a:r>
            <a:br>
              <a:rPr lang="en-GB" dirty="0">
                <a:solidFill>
                  <a:srgbClr val="FF0000"/>
                </a:solidFill>
              </a:rPr>
            </a:br>
            <a:r>
              <a:rPr lang="en-GB" dirty="0" err="1">
                <a:solidFill>
                  <a:srgbClr val="FF0000"/>
                </a:solidFill>
                <a:latin typeface="Consolas" panose="020B0609020204030204" pitchFamily="49" charset="0"/>
              </a:rPr>
              <a:t>oldestAge</a:t>
            </a:r>
            <a:r>
              <a:rPr lang="en-GB" dirty="0">
                <a:solidFill>
                  <a:srgbClr val="FF0000"/>
                </a:solidFill>
              </a:rPr>
              <a:t> which they </a:t>
            </a:r>
            <a:br>
              <a:rPr lang="en-GB" dirty="0">
                <a:solidFill>
                  <a:srgbClr val="FF0000"/>
                </a:solidFill>
              </a:rPr>
            </a:br>
            <a:r>
              <a:rPr lang="en-GB" dirty="0">
                <a:solidFill>
                  <a:srgbClr val="FF0000"/>
                </a:solidFill>
              </a:rPr>
              <a:t>created in line 11</a:t>
            </a:r>
          </a:p>
        </p:txBody>
      </p:sp>
      <p:pic>
        <p:nvPicPr>
          <p:cNvPr id="5" name="Picture 4">
            <a:extLst>
              <a:ext uri="{FF2B5EF4-FFF2-40B4-BE49-F238E27FC236}">
                <a16:creationId xmlns:a16="http://schemas.microsoft.com/office/drawing/2014/main" id="{ECEA8A0D-D79D-4604-849D-0463861DDE22}"/>
              </a:ext>
            </a:extLst>
          </p:cNvPr>
          <p:cNvPicPr>
            <a:picLocks noChangeAspect="1"/>
          </p:cNvPicPr>
          <p:nvPr/>
        </p:nvPicPr>
        <p:blipFill rotWithShape="1">
          <a:blip r:embed="rId2"/>
          <a:srcRect t="13468" r="22120" b="12567"/>
          <a:stretch/>
        </p:blipFill>
        <p:spPr>
          <a:xfrm>
            <a:off x="4572000" y="3145525"/>
            <a:ext cx="4161622" cy="2910979"/>
          </a:xfrm>
          <a:prstGeom prst="rect">
            <a:avLst/>
          </a:prstGeom>
        </p:spPr>
      </p:pic>
    </p:spTree>
    <p:extLst>
      <p:ext uri="{BB962C8B-B14F-4D97-AF65-F5344CB8AC3E}">
        <p14:creationId xmlns:p14="http://schemas.microsoft.com/office/powerpoint/2010/main" val="241818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2AC9EE-DF9E-4119-B121-DB8994224670}"/>
              </a:ext>
            </a:extLst>
          </p:cNvPr>
          <p:cNvSpPr>
            <a:spLocks noGrp="1"/>
          </p:cNvSpPr>
          <p:nvPr>
            <p:ph type="body" sz="quarter" idx="13"/>
          </p:nvPr>
        </p:nvSpPr>
        <p:spPr>
          <a:xfrm>
            <a:off x="724280" y="906233"/>
            <a:ext cx="7816470" cy="670772"/>
          </a:xfrm>
        </p:spPr>
        <p:txBody>
          <a:bodyPr/>
          <a:lstStyle/>
          <a:p>
            <a:r>
              <a:rPr lang="en-GB" dirty="0"/>
              <a:t>Debugging code</a:t>
            </a:r>
          </a:p>
        </p:txBody>
      </p:sp>
      <p:sp>
        <p:nvSpPr>
          <p:cNvPr id="3" name="Text Placeholder 2">
            <a:extLst>
              <a:ext uri="{FF2B5EF4-FFF2-40B4-BE49-F238E27FC236}">
                <a16:creationId xmlns:a16="http://schemas.microsoft.com/office/drawing/2014/main" id="{2A27B9A0-4B7A-479C-9150-95097F518E6C}"/>
              </a:ext>
            </a:extLst>
          </p:cNvPr>
          <p:cNvSpPr>
            <a:spLocks noGrp="1"/>
          </p:cNvSpPr>
          <p:nvPr>
            <p:ph type="body" sz="quarter" idx="15"/>
          </p:nvPr>
        </p:nvSpPr>
        <p:spPr/>
        <p:txBody>
          <a:bodyPr/>
          <a:lstStyle/>
          <a:p>
            <a:r>
              <a:rPr lang="en-GB" dirty="0"/>
              <a:t>Breakpoints are set by the programmer so that the IDE stops the program mid-way through running</a:t>
            </a:r>
          </a:p>
          <a:p>
            <a:pPr lvl="1"/>
            <a:r>
              <a:rPr lang="en-GB" dirty="0"/>
              <a:t>The programmer can the step through code line by line</a:t>
            </a:r>
          </a:p>
          <a:p>
            <a:pPr lvl="1"/>
            <a:r>
              <a:rPr lang="en-GB" dirty="0"/>
              <a:t>They can watch </a:t>
            </a:r>
            <a:br>
              <a:rPr lang="en-GB" dirty="0"/>
            </a:br>
            <a:r>
              <a:rPr lang="en-GB" dirty="0"/>
              <a:t>variables as </a:t>
            </a:r>
            <a:br>
              <a:rPr lang="en-GB" dirty="0"/>
            </a:br>
            <a:r>
              <a:rPr lang="en-GB" dirty="0"/>
              <a:t>they change</a:t>
            </a:r>
          </a:p>
          <a:p>
            <a:r>
              <a:rPr lang="en-GB" dirty="0"/>
              <a:t>The breakpoint was </a:t>
            </a:r>
            <a:br>
              <a:rPr lang="en-GB" dirty="0"/>
            </a:br>
            <a:r>
              <a:rPr lang="en-GB" dirty="0"/>
              <a:t>set to line 18</a:t>
            </a:r>
          </a:p>
          <a:p>
            <a:pPr lvl="1"/>
            <a:r>
              <a:rPr lang="en-GB" dirty="0"/>
              <a:t>What do the </a:t>
            </a:r>
            <a:br>
              <a:rPr lang="en-GB" dirty="0"/>
            </a:br>
            <a:r>
              <a:rPr lang="en-GB" dirty="0"/>
              <a:t>variables contain </a:t>
            </a:r>
            <a:br>
              <a:rPr lang="en-GB" dirty="0"/>
            </a:br>
            <a:r>
              <a:rPr lang="en-GB" dirty="0"/>
              <a:t>at this point?</a:t>
            </a:r>
          </a:p>
        </p:txBody>
      </p:sp>
      <p:pic>
        <p:nvPicPr>
          <p:cNvPr id="4" name="Picture 3">
            <a:extLst>
              <a:ext uri="{FF2B5EF4-FFF2-40B4-BE49-F238E27FC236}">
                <a16:creationId xmlns:a16="http://schemas.microsoft.com/office/drawing/2014/main" id="{2B600DD7-3E33-4A34-B3DC-B52B09787DDF}"/>
              </a:ext>
            </a:extLst>
          </p:cNvPr>
          <p:cNvPicPr>
            <a:picLocks noChangeAspect="1"/>
          </p:cNvPicPr>
          <p:nvPr/>
        </p:nvPicPr>
        <p:blipFill rotWithShape="1">
          <a:blip r:embed="rId2"/>
          <a:srcRect t="17933"/>
          <a:stretch/>
        </p:blipFill>
        <p:spPr>
          <a:xfrm>
            <a:off x="4072632" y="3234925"/>
            <a:ext cx="4752588" cy="2872606"/>
          </a:xfrm>
          <a:prstGeom prst="rect">
            <a:avLst/>
          </a:prstGeom>
        </p:spPr>
      </p:pic>
    </p:spTree>
    <p:extLst>
      <p:ext uri="{BB962C8B-B14F-4D97-AF65-F5344CB8AC3E}">
        <p14:creationId xmlns:p14="http://schemas.microsoft.com/office/powerpoint/2010/main" val="395484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BDCF67-AD94-4324-A2BC-B24A46085F17}"/>
              </a:ext>
            </a:extLst>
          </p:cNvPr>
          <p:cNvSpPr>
            <a:spLocks noGrp="1"/>
          </p:cNvSpPr>
          <p:nvPr>
            <p:ph type="body" sz="quarter" idx="13"/>
          </p:nvPr>
        </p:nvSpPr>
        <p:spPr/>
        <p:txBody>
          <a:bodyPr/>
          <a:lstStyle/>
          <a:p>
            <a:r>
              <a:rPr lang="en-GB" dirty="0"/>
              <a:t>Variables</a:t>
            </a:r>
          </a:p>
        </p:txBody>
      </p:sp>
      <p:sp>
        <p:nvSpPr>
          <p:cNvPr id="5" name="Text Placeholder 4">
            <a:extLst>
              <a:ext uri="{FF2B5EF4-FFF2-40B4-BE49-F238E27FC236}">
                <a16:creationId xmlns:a16="http://schemas.microsoft.com/office/drawing/2014/main" id="{60B4D025-29E6-449D-9D37-3328382DB443}"/>
              </a:ext>
            </a:extLst>
          </p:cNvPr>
          <p:cNvSpPr>
            <a:spLocks noGrp="1"/>
          </p:cNvSpPr>
          <p:nvPr>
            <p:ph type="body" sz="quarter" idx="14"/>
          </p:nvPr>
        </p:nvSpPr>
        <p:spPr/>
        <p:txBody>
          <a:bodyPr/>
          <a:lstStyle/>
          <a:p>
            <a:pPr lvl="1"/>
            <a:r>
              <a:rPr lang="en-GB" dirty="0" err="1">
                <a:solidFill>
                  <a:srgbClr val="FF0000"/>
                </a:solidFill>
                <a:latin typeface="Consolas" panose="020B0609020204030204" pitchFamily="49" charset="0"/>
              </a:rPr>
              <a:t>ageGuessed</a:t>
            </a:r>
            <a:r>
              <a:rPr lang="en-GB" dirty="0">
                <a:solidFill>
                  <a:srgbClr val="FF0000"/>
                </a:solidFill>
                <a:latin typeface="+mj-lt"/>
              </a:rPr>
              <a:t> </a:t>
            </a:r>
            <a:r>
              <a:rPr lang="en-GB" dirty="0">
                <a:solidFill>
                  <a:srgbClr val="FF0000"/>
                </a:solidFill>
              </a:rPr>
              <a:t>= false</a:t>
            </a:r>
          </a:p>
          <a:p>
            <a:pPr lvl="1"/>
            <a:r>
              <a:rPr lang="en-GB" dirty="0" err="1">
                <a:solidFill>
                  <a:srgbClr val="FF0000"/>
                </a:solidFill>
                <a:latin typeface="Consolas" panose="020B0609020204030204" pitchFamily="49" charset="0"/>
              </a:rPr>
              <a:t>oldestAge</a:t>
            </a:r>
            <a:r>
              <a:rPr lang="en-GB" dirty="0">
                <a:solidFill>
                  <a:srgbClr val="FF0000"/>
                </a:solidFill>
              </a:rPr>
              <a:t> = 120</a:t>
            </a:r>
          </a:p>
          <a:p>
            <a:pPr lvl="1"/>
            <a:r>
              <a:rPr lang="en-GB" dirty="0" err="1">
                <a:solidFill>
                  <a:srgbClr val="FF0000"/>
                </a:solidFill>
                <a:latin typeface="Consolas" panose="020B0609020204030204" pitchFamily="49" charset="0"/>
              </a:rPr>
              <a:t>youngestAge</a:t>
            </a:r>
            <a:r>
              <a:rPr lang="en-GB" dirty="0">
                <a:solidFill>
                  <a:srgbClr val="FF0000"/>
                </a:solidFill>
              </a:rPr>
              <a:t> = 0</a:t>
            </a:r>
          </a:p>
          <a:p>
            <a:pPr lvl="1"/>
            <a:r>
              <a:rPr lang="en-GB" dirty="0" err="1">
                <a:solidFill>
                  <a:srgbClr val="FF0000"/>
                </a:solidFill>
                <a:latin typeface="Consolas" panose="020B0609020204030204" pitchFamily="49" charset="0"/>
              </a:rPr>
              <a:t>currentGuess</a:t>
            </a:r>
            <a:r>
              <a:rPr lang="en-GB" dirty="0">
                <a:solidFill>
                  <a:srgbClr val="FF0000"/>
                </a:solidFill>
              </a:rPr>
              <a:t> = 60</a:t>
            </a:r>
          </a:p>
          <a:p>
            <a:pPr lvl="1"/>
            <a:r>
              <a:rPr lang="en-GB" dirty="0">
                <a:solidFill>
                  <a:srgbClr val="FF0000"/>
                </a:solidFill>
                <a:latin typeface="Consolas" panose="020B0609020204030204" pitchFamily="49" charset="0"/>
              </a:rPr>
              <a:t>correct = null</a:t>
            </a:r>
            <a:r>
              <a:rPr lang="en-GB" dirty="0">
                <a:solidFill>
                  <a:srgbClr val="FF0000"/>
                </a:solidFill>
              </a:rPr>
              <a:t> </a:t>
            </a:r>
            <a:r>
              <a:rPr lang="en-GB" dirty="0"/>
              <a:t>(it hasn’t yet been assigned a value)</a:t>
            </a:r>
          </a:p>
          <a:p>
            <a:pPr lvl="1"/>
            <a:r>
              <a:rPr lang="en-GB" dirty="0" err="1">
                <a:solidFill>
                  <a:srgbClr val="FF0000"/>
                </a:solidFill>
                <a:latin typeface="Consolas" panose="020B0609020204030204" pitchFamily="49" charset="0"/>
              </a:rPr>
              <a:t>args</a:t>
            </a:r>
            <a:r>
              <a:rPr lang="en-GB" dirty="0">
                <a:solidFill>
                  <a:srgbClr val="FF0000"/>
                </a:solidFill>
                <a:latin typeface="Consolas" panose="020B0609020204030204" pitchFamily="49" charset="0"/>
              </a:rPr>
              <a:t> = {string[0]}</a:t>
            </a:r>
            <a:r>
              <a:rPr lang="en-GB" dirty="0"/>
              <a:t> </a:t>
            </a:r>
            <a:br>
              <a:rPr lang="en-GB" dirty="0"/>
            </a:br>
            <a:r>
              <a:rPr lang="en-GB" dirty="0"/>
              <a:t>These are arguments </a:t>
            </a:r>
            <a:br>
              <a:rPr lang="en-GB" dirty="0"/>
            </a:br>
            <a:r>
              <a:rPr lang="en-GB" dirty="0"/>
              <a:t>sent to the program </a:t>
            </a:r>
            <a:br>
              <a:rPr lang="en-GB" dirty="0"/>
            </a:br>
            <a:r>
              <a:rPr lang="en-GB" dirty="0"/>
              <a:t>when it is called</a:t>
            </a:r>
          </a:p>
          <a:p>
            <a:endParaRPr lang="en-GB" dirty="0"/>
          </a:p>
        </p:txBody>
      </p:sp>
      <p:pic>
        <p:nvPicPr>
          <p:cNvPr id="4" name="Picture 3">
            <a:extLst>
              <a:ext uri="{FF2B5EF4-FFF2-40B4-BE49-F238E27FC236}">
                <a16:creationId xmlns:a16="http://schemas.microsoft.com/office/drawing/2014/main" id="{BDE0B849-0005-4954-A6DA-3541FE8ACB42}"/>
              </a:ext>
            </a:extLst>
          </p:cNvPr>
          <p:cNvPicPr>
            <a:picLocks noChangeAspect="1"/>
          </p:cNvPicPr>
          <p:nvPr/>
        </p:nvPicPr>
        <p:blipFill rotWithShape="1">
          <a:blip r:embed="rId2"/>
          <a:srcRect t="60206" r="47835" b="4450"/>
          <a:stretch/>
        </p:blipFill>
        <p:spPr>
          <a:xfrm>
            <a:off x="4848837" y="4030269"/>
            <a:ext cx="3850547" cy="1921498"/>
          </a:xfrm>
          <a:prstGeom prst="rect">
            <a:avLst/>
          </a:prstGeom>
        </p:spPr>
      </p:pic>
    </p:spTree>
    <p:extLst>
      <p:ext uri="{BB962C8B-B14F-4D97-AF65-F5344CB8AC3E}">
        <p14:creationId xmlns:p14="http://schemas.microsoft.com/office/powerpoint/2010/main" val="358257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2AC9EE-DF9E-4119-B121-DB8994224670}"/>
              </a:ext>
            </a:extLst>
          </p:cNvPr>
          <p:cNvSpPr>
            <a:spLocks noGrp="1"/>
          </p:cNvSpPr>
          <p:nvPr>
            <p:ph type="body" sz="quarter" idx="13"/>
          </p:nvPr>
        </p:nvSpPr>
        <p:spPr>
          <a:xfrm>
            <a:off x="724280" y="906233"/>
            <a:ext cx="7816470" cy="670772"/>
          </a:xfrm>
        </p:spPr>
        <p:txBody>
          <a:bodyPr/>
          <a:lstStyle/>
          <a:p>
            <a:r>
              <a:rPr lang="en-GB" dirty="0"/>
              <a:t>Run-time environment</a:t>
            </a:r>
          </a:p>
        </p:txBody>
      </p:sp>
      <p:sp>
        <p:nvSpPr>
          <p:cNvPr id="3" name="Text Placeholder 2">
            <a:extLst>
              <a:ext uri="{FF2B5EF4-FFF2-40B4-BE49-F238E27FC236}">
                <a16:creationId xmlns:a16="http://schemas.microsoft.com/office/drawing/2014/main" id="{2A27B9A0-4B7A-479C-9150-95097F518E6C}"/>
              </a:ext>
            </a:extLst>
          </p:cNvPr>
          <p:cNvSpPr>
            <a:spLocks noGrp="1"/>
          </p:cNvSpPr>
          <p:nvPr>
            <p:ph type="body" sz="quarter" idx="15"/>
          </p:nvPr>
        </p:nvSpPr>
        <p:spPr/>
        <p:txBody>
          <a:bodyPr/>
          <a:lstStyle/>
          <a:p>
            <a:r>
              <a:rPr lang="en-GB" dirty="0"/>
              <a:t>The run-time environment allows a programmer to test their program while it is running</a:t>
            </a:r>
          </a:p>
          <a:p>
            <a:pPr lvl="1"/>
            <a:r>
              <a:rPr lang="en-GB" dirty="0"/>
              <a:t>If the program crashes the run-time environment can see what happened and give useful information to </a:t>
            </a:r>
            <a:br>
              <a:rPr lang="en-GB" dirty="0"/>
            </a:br>
            <a:r>
              <a:rPr lang="en-GB" dirty="0"/>
              <a:t>the programmer</a:t>
            </a:r>
          </a:p>
          <a:p>
            <a:r>
              <a:rPr lang="en-GB" dirty="0"/>
              <a:t>The run-time environment also means the libraries that come with the </a:t>
            </a:r>
            <a:r>
              <a:rPr lang="en-GB"/>
              <a:t>programming language </a:t>
            </a:r>
            <a:r>
              <a:rPr lang="en-GB" dirty="0"/>
              <a:t>will be available to the programmer to use</a:t>
            </a:r>
          </a:p>
        </p:txBody>
      </p:sp>
    </p:spTree>
    <p:extLst>
      <p:ext uri="{BB962C8B-B14F-4D97-AF65-F5344CB8AC3E}">
        <p14:creationId xmlns:p14="http://schemas.microsoft.com/office/powerpoint/2010/main" val="3056857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712878-3F80-4E1E-933F-652A0869B4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62714" y="2979406"/>
            <a:ext cx="2488663" cy="2488663"/>
          </a:xfrm>
          <a:prstGeom prst="rect">
            <a:avLst/>
          </a:prstGeom>
        </p:spPr>
      </p:pic>
      <p:sp>
        <p:nvSpPr>
          <p:cNvPr id="2" name="Text Placeholder 1">
            <a:extLst>
              <a:ext uri="{FF2B5EF4-FFF2-40B4-BE49-F238E27FC236}">
                <a16:creationId xmlns:a16="http://schemas.microsoft.com/office/drawing/2014/main" id="{E2FB978D-299A-4FE4-8392-C7033C0E0921}"/>
              </a:ext>
            </a:extLst>
          </p:cNvPr>
          <p:cNvSpPr>
            <a:spLocks noGrp="1"/>
          </p:cNvSpPr>
          <p:nvPr>
            <p:ph type="body" sz="quarter" idx="13"/>
          </p:nvPr>
        </p:nvSpPr>
        <p:spPr>
          <a:xfrm>
            <a:off x="724280" y="906233"/>
            <a:ext cx="7816470" cy="670772"/>
          </a:xfrm>
        </p:spPr>
        <p:txBody>
          <a:bodyPr/>
          <a:lstStyle/>
          <a:p>
            <a:r>
              <a:rPr lang="en-GB" dirty="0"/>
              <a:t>Translators</a:t>
            </a:r>
          </a:p>
        </p:txBody>
      </p:sp>
      <p:sp>
        <p:nvSpPr>
          <p:cNvPr id="3" name="Text Placeholder 2">
            <a:extLst>
              <a:ext uri="{FF2B5EF4-FFF2-40B4-BE49-F238E27FC236}">
                <a16:creationId xmlns:a16="http://schemas.microsoft.com/office/drawing/2014/main" id="{C347ABBA-4635-428C-9AB7-8FEA571F066D}"/>
              </a:ext>
            </a:extLst>
          </p:cNvPr>
          <p:cNvSpPr>
            <a:spLocks noGrp="1"/>
          </p:cNvSpPr>
          <p:nvPr>
            <p:ph type="body" sz="quarter" idx="15"/>
          </p:nvPr>
        </p:nvSpPr>
        <p:spPr/>
        <p:txBody>
          <a:bodyPr/>
          <a:lstStyle/>
          <a:p>
            <a:r>
              <a:rPr lang="en-GB" dirty="0"/>
              <a:t>IDEs will contain the necessary translators to run and test the code</a:t>
            </a:r>
          </a:p>
          <a:p>
            <a:pPr lvl="1"/>
            <a:r>
              <a:rPr lang="en-GB" dirty="0"/>
              <a:t>The IDE may compile the code or </a:t>
            </a:r>
            <a:br>
              <a:rPr lang="en-GB" dirty="0"/>
            </a:br>
            <a:r>
              <a:rPr lang="en-GB" dirty="0"/>
              <a:t>interpret it by running it line by line </a:t>
            </a:r>
            <a:br>
              <a:rPr lang="en-GB" dirty="0"/>
            </a:br>
            <a:r>
              <a:rPr lang="en-GB" dirty="0"/>
              <a:t>– this is very helpful when </a:t>
            </a:r>
            <a:br>
              <a:rPr lang="en-GB" dirty="0"/>
            </a:br>
            <a:r>
              <a:rPr lang="en-GB" dirty="0"/>
              <a:t>debugging the code</a:t>
            </a:r>
          </a:p>
          <a:p>
            <a:pPr lvl="1"/>
            <a:r>
              <a:rPr lang="en-GB" dirty="0"/>
              <a:t>If the language is a compiled </a:t>
            </a:r>
            <a:br>
              <a:rPr lang="en-GB" dirty="0"/>
            </a:br>
            <a:r>
              <a:rPr lang="en-GB" dirty="0"/>
              <a:t>program, what actually happens </a:t>
            </a:r>
            <a:br>
              <a:rPr lang="en-GB" dirty="0"/>
            </a:br>
            <a:r>
              <a:rPr lang="en-GB" dirty="0"/>
              <a:t>when the ‘run’ program is </a:t>
            </a:r>
            <a:br>
              <a:rPr lang="en-GB" dirty="0"/>
            </a:br>
            <a:r>
              <a:rPr lang="en-GB" dirty="0"/>
              <a:t>pressed in the IDE?</a:t>
            </a:r>
          </a:p>
        </p:txBody>
      </p:sp>
    </p:spTree>
    <p:extLst>
      <p:ext uri="{BB962C8B-B14F-4D97-AF65-F5344CB8AC3E}">
        <p14:creationId xmlns:p14="http://schemas.microsoft.com/office/powerpoint/2010/main" val="3280391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2790BE-63B8-4EF8-859B-2983F98970B5}"/>
              </a:ext>
            </a:extLst>
          </p:cNvPr>
          <p:cNvSpPr>
            <a:spLocks noGrp="1"/>
          </p:cNvSpPr>
          <p:nvPr>
            <p:ph type="body" sz="quarter" idx="13"/>
          </p:nvPr>
        </p:nvSpPr>
        <p:spPr/>
        <p:txBody>
          <a:bodyPr/>
          <a:lstStyle/>
          <a:p>
            <a:r>
              <a:rPr lang="en-GB" dirty="0"/>
              <a:t>Translators</a:t>
            </a:r>
          </a:p>
        </p:txBody>
      </p:sp>
      <p:sp>
        <p:nvSpPr>
          <p:cNvPr id="3" name="Text Placeholder 2">
            <a:extLst>
              <a:ext uri="{FF2B5EF4-FFF2-40B4-BE49-F238E27FC236}">
                <a16:creationId xmlns:a16="http://schemas.microsoft.com/office/drawing/2014/main" id="{479A6028-7DE9-489E-8AAA-C2FC62AA1D65}"/>
              </a:ext>
            </a:extLst>
          </p:cNvPr>
          <p:cNvSpPr>
            <a:spLocks noGrp="1"/>
          </p:cNvSpPr>
          <p:nvPr>
            <p:ph type="body" sz="quarter" idx="14"/>
          </p:nvPr>
        </p:nvSpPr>
        <p:spPr/>
        <p:txBody>
          <a:bodyPr/>
          <a:lstStyle/>
          <a:p>
            <a:r>
              <a:rPr lang="en-GB" dirty="0"/>
              <a:t>For compiled languages, when the ‘run’ button is pressed the IDE will:</a:t>
            </a:r>
          </a:p>
          <a:p>
            <a:pPr lvl="1"/>
            <a:r>
              <a:rPr lang="en-GB" dirty="0">
                <a:solidFill>
                  <a:srgbClr val="FF0000"/>
                </a:solidFill>
              </a:rPr>
              <a:t>Compile the code in a temporary folder</a:t>
            </a:r>
          </a:p>
          <a:p>
            <a:pPr lvl="1"/>
            <a:r>
              <a:rPr lang="en-GB" dirty="0">
                <a:solidFill>
                  <a:srgbClr val="FF0000"/>
                </a:solidFill>
              </a:rPr>
              <a:t>Run the code</a:t>
            </a:r>
          </a:p>
        </p:txBody>
      </p:sp>
    </p:spTree>
    <p:extLst>
      <p:ext uri="{BB962C8B-B14F-4D97-AF65-F5344CB8AC3E}">
        <p14:creationId xmlns:p14="http://schemas.microsoft.com/office/powerpoint/2010/main" val="370386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a:xfrm>
            <a:off x="724280" y="1704179"/>
            <a:ext cx="7797230" cy="3453607"/>
          </a:xfrm>
        </p:spPr>
        <p:txBody>
          <a:bodyPr/>
          <a:lstStyle/>
          <a:p>
            <a:r>
              <a:rPr lang="en-GB" dirty="0"/>
              <a:t>Explain the role of an IDE in writing program code and the common functions IDEs </a:t>
            </a:r>
            <a:r>
              <a:rPr lang="en-GB"/>
              <a:t>provide including (4.2):</a:t>
            </a:r>
            <a:endParaRPr lang="en-GB" dirty="0"/>
          </a:p>
          <a:p>
            <a:pPr lvl="1"/>
            <a:r>
              <a:rPr lang="en-GB" dirty="0"/>
              <a:t>Code editors</a:t>
            </a:r>
          </a:p>
          <a:p>
            <a:pPr lvl="1"/>
            <a:r>
              <a:rPr lang="en-GB" dirty="0"/>
              <a:t>Run-time environment</a:t>
            </a:r>
          </a:p>
          <a:p>
            <a:pPr lvl="1"/>
            <a:r>
              <a:rPr lang="en-GB" dirty="0"/>
              <a:t>Translators</a:t>
            </a:r>
          </a:p>
          <a:p>
            <a:pPr lvl="1"/>
            <a:r>
              <a:rPr lang="en-GB" dirty="0"/>
              <a:t>Error diagnostics</a:t>
            </a:r>
          </a:p>
          <a:p>
            <a:pPr lvl="1"/>
            <a:r>
              <a:rPr lang="en-GB" dirty="0"/>
              <a:t>Auto-completion</a:t>
            </a:r>
          </a:p>
          <a:p>
            <a:pPr lvl="1"/>
            <a:r>
              <a:rPr lang="en-GB" dirty="0"/>
              <a:t>Auto-correction</a:t>
            </a:r>
          </a:p>
          <a:p>
            <a:pPr lvl="1"/>
            <a:r>
              <a:rPr lang="en-GB" dirty="0" err="1"/>
              <a:t>Prettyprint</a:t>
            </a:r>
            <a:endParaRPr lang="en-GB" dirty="0"/>
          </a:p>
        </p:txBody>
      </p:sp>
    </p:spTree>
    <p:extLst>
      <p:ext uri="{BB962C8B-B14F-4D97-AF65-F5344CB8AC3E}">
        <p14:creationId xmlns:p14="http://schemas.microsoft.com/office/powerpoint/2010/main" val="4090538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236E5C-95A3-42D2-9236-79322EDB40A0}"/>
              </a:ext>
            </a:extLst>
          </p:cNvPr>
          <p:cNvSpPr>
            <a:spLocks noGrp="1"/>
          </p:cNvSpPr>
          <p:nvPr>
            <p:ph type="body" sz="quarter" idx="13"/>
          </p:nvPr>
        </p:nvSpPr>
        <p:spPr>
          <a:xfrm>
            <a:off x="724280" y="906233"/>
            <a:ext cx="7816470" cy="670772"/>
          </a:xfrm>
        </p:spPr>
        <p:txBody>
          <a:bodyPr/>
          <a:lstStyle/>
          <a:p>
            <a:r>
              <a:rPr lang="en-GB" dirty="0"/>
              <a:t>Auto-completion and correction</a:t>
            </a:r>
          </a:p>
        </p:txBody>
      </p:sp>
      <p:sp>
        <p:nvSpPr>
          <p:cNvPr id="5" name="Text Placeholder 4">
            <a:extLst>
              <a:ext uri="{FF2B5EF4-FFF2-40B4-BE49-F238E27FC236}">
                <a16:creationId xmlns:a16="http://schemas.microsoft.com/office/drawing/2014/main" id="{292ABBD2-B3FD-4FB9-9A20-B43AE691E624}"/>
              </a:ext>
            </a:extLst>
          </p:cNvPr>
          <p:cNvSpPr>
            <a:spLocks noGrp="1"/>
          </p:cNvSpPr>
          <p:nvPr>
            <p:ph type="body" sz="quarter" idx="15"/>
          </p:nvPr>
        </p:nvSpPr>
        <p:spPr/>
        <p:txBody>
          <a:bodyPr/>
          <a:lstStyle/>
          <a:p>
            <a:r>
              <a:rPr lang="en-GB" dirty="0"/>
              <a:t>Auto-completion gives the programmer suggestions for variable names and keywords as they type</a:t>
            </a:r>
          </a:p>
          <a:p>
            <a:pPr lvl="1"/>
            <a:r>
              <a:rPr lang="en-GB" dirty="0"/>
              <a:t>This may improve the speed that a programmer writes code</a:t>
            </a:r>
          </a:p>
          <a:p>
            <a:pPr lvl="1"/>
            <a:r>
              <a:rPr lang="en-GB" dirty="0"/>
              <a:t>Tabs, brackets and braces may also be added automatically to the code to save the programmer time</a:t>
            </a:r>
          </a:p>
          <a:p>
            <a:r>
              <a:rPr lang="en-GB" dirty="0"/>
              <a:t>Some IDEs have auto-correction which fixes mistakes such as those </a:t>
            </a:r>
            <a:br>
              <a:rPr lang="en-GB" dirty="0"/>
            </a:br>
            <a:r>
              <a:rPr lang="en-GB" dirty="0"/>
              <a:t>made in keywords</a:t>
            </a:r>
          </a:p>
          <a:p>
            <a:pPr lvl="1"/>
            <a:r>
              <a:rPr lang="en-GB" dirty="0"/>
              <a:t>Some programmers may not </a:t>
            </a:r>
            <a:br>
              <a:rPr lang="en-GB" dirty="0"/>
            </a:br>
            <a:r>
              <a:rPr lang="en-GB" dirty="0"/>
              <a:t>like these tools as they could </a:t>
            </a:r>
            <a:br>
              <a:rPr lang="en-GB" dirty="0"/>
            </a:br>
            <a:r>
              <a:rPr lang="en-GB" dirty="0"/>
              <a:t>introduce a mistake to their </a:t>
            </a:r>
            <a:br>
              <a:rPr lang="en-GB" dirty="0"/>
            </a:br>
            <a:r>
              <a:rPr lang="en-GB" dirty="0"/>
              <a:t>code without them realising</a:t>
            </a:r>
          </a:p>
          <a:p>
            <a:pPr lvl="1"/>
            <a:endParaRPr lang="en-GB" dirty="0"/>
          </a:p>
        </p:txBody>
      </p:sp>
      <p:pic>
        <p:nvPicPr>
          <p:cNvPr id="3" name="Picture 2">
            <a:extLst>
              <a:ext uri="{FF2B5EF4-FFF2-40B4-BE49-F238E27FC236}">
                <a16:creationId xmlns:a16="http://schemas.microsoft.com/office/drawing/2014/main" id="{5E791F1F-973F-412B-BDA7-B44EEBC10CAF}"/>
              </a:ext>
            </a:extLst>
          </p:cNvPr>
          <p:cNvPicPr>
            <a:picLocks noChangeAspect="1"/>
          </p:cNvPicPr>
          <p:nvPr/>
        </p:nvPicPr>
        <p:blipFill>
          <a:blip r:embed="rId2"/>
          <a:stretch>
            <a:fillRect/>
          </a:stretch>
        </p:blipFill>
        <p:spPr>
          <a:xfrm>
            <a:off x="4572000" y="4256840"/>
            <a:ext cx="4173818" cy="2056239"/>
          </a:xfrm>
          <a:prstGeom prst="rect">
            <a:avLst/>
          </a:prstGeom>
        </p:spPr>
      </p:pic>
    </p:spTree>
    <p:extLst>
      <p:ext uri="{BB962C8B-B14F-4D97-AF65-F5344CB8AC3E}">
        <p14:creationId xmlns:p14="http://schemas.microsoft.com/office/powerpoint/2010/main" val="2512145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Now complete </a:t>
            </a:r>
            <a:r>
              <a:rPr lang="en-GB" b="1" dirty="0"/>
              <a:t>Task 3 </a:t>
            </a:r>
            <a:r>
              <a:rPr lang="en-GB" dirty="0"/>
              <a:t>and </a:t>
            </a:r>
            <a:r>
              <a:rPr lang="en-GB" b="1" dirty="0"/>
              <a:t>Task 4</a:t>
            </a:r>
            <a:r>
              <a:rPr lang="en-GB" dirty="0"/>
              <a:t> on </a:t>
            </a:r>
            <a:r>
              <a:rPr lang="en-GB" b="1" dirty="0"/>
              <a:t>Worksheet 5</a:t>
            </a:r>
          </a:p>
        </p:txBody>
      </p:sp>
    </p:spTree>
    <p:extLst>
      <p:ext uri="{BB962C8B-B14F-4D97-AF65-F5344CB8AC3E}">
        <p14:creationId xmlns:p14="http://schemas.microsoft.com/office/powerpoint/2010/main" val="2899897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2AC9EE-DF9E-4119-B121-DB8994224670}"/>
              </a:ext>
            </a:extLst>
          </p:cNvPr>
          <p:cNvSpPr>
            <a:spLocks noGrp="1"/>
          </p:cNvSpPr>
          <p:nvPr>
            <p:ph type="body" sz="quarter" idx="13"/>
          </p:nvPr>
        </p:nvSpPr>
        <p:spPr>
          <a:xfrm>
            <a:off x="724280" y="906233"/>
            <a:ext cx="7816470" cy="670772"/>
          </a:xfrm>
        </p:spPr>
        <p:txBody>
          <a:bodyPr/>
          <a:lstStyle/>
          <a:p>
            <a:r>
              <a:rPr lang="en-GB" dirty="0"/>
              <a:t>Plenary</a:t>
            </a:r>
          </a:p>
        </p:txBody>
      </p:sp>
      <p:sp>
        <p:nvSpPr>
          <p:cNvPr id="3" name="Text Placeholder 2">
            <a:extLst>
              <a:ext uri="{FF2B5EF4-FFF2-40B4-BE49-F238E27FC236}">
                <a16:creationId xmlns:a16="http://schemas.microsoft.com/office/drawing/2014/main" id="{2A27B9A0-4B7A-479C-9150-95097F518E6C}"/>
              </a:ext>
            </a:extLst>
          </p:cNvPr>
          <p:cNvSpPr>
            <a:spLocks noGrp="1"/>
          </p:cNvSpPr>
          <p:nvPr>
            <p:ph type="body" sz="quarter" idx="15"/>
          </p:nvPr>
        </p:nvSpPr>
        <p:spPr/>
        <p:txBody>
          <a:bodyPr/>
          <a:lstStyle/>
          <a:p>
            <a:r>
              <a:rPr lang="en-GB" dirty="0"/>
              <a:t>With a partner, take it in turns to explain each of the following terms related to IDEs:</a:t>
            </a:r>
          </a:p>
          <a:p>
            <a:pPr lvl="1"/>
            <a:r>
              <a:rPr lang="en-GB" dirty="0"/>
              <a:t>Code editor</a:t>
            </a:r>
          </a:p>
          <a:p>
            <a:pPr lvl="1"/>
            <a:r>
              <a:rPr lang="en-GB" dirty="0"/>
              <a:t>Run-time environment</a:t>
            </a:r>
          </a:p>
          <a:p>
            <a:pPr lvl="1"/>
            <a:r>
              <a:rPr lang="en-GB" dirty="0"/>
              <a:t>Translators</a:t>
            </a:r>
          </a:p>
          <a:p>
            <a:pPr lvl="1"/>
            <a:r>
              <a:rPr lang="en-GB" dirty="0"/>
              <a:t>Error diagnostics</a:t>
            </a:r>
          </a:p>
          <a:p>
            <a:pPr lvl="1"/>
            <a:r>
              <a:rPr lang="en-GB" dirty="0"/>
              <a:t>Auto-completion</a:t>
            </a:r>
          </a:p>
          <a:p>
            <a:pPr lvl="1"/>
            <a:r>
              <a:rPr lang="en-GB" dirty="0"/>
              <a:t>Auto-correction</a:t>
            </a:r>
          </a:p>
          <a:p>
            <a:pPr lvl="1"/>
            <a:r>
              <a:rPr lang="en-GB" dirty="0" err="1"/>
              <a:t>Prettyprint</a:t>
            </a:r>
            <a:endParaRPr lang="en-GB" dirty="0"/>
          </a:p>
          <a:p>
            <a:pPr lvl="1"/>
            <a:endParaRPr lang="en-GB" dirty="0"/>
          </a:p>
        </p:txBody>
      </p:sp>
    </p:spTree>
    <p:extLst>
      <p:ext uri="{BB962C8B-B14F-4D97-AF65-F5344CB8AC3E}">
        <p14:creationId xmlns:p14="http://schemas.microsoft.com/office/powerpoint/2010/main" val="908183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2AC9EE-DF9E-4119-B121-DB8994224670}"/>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2A27B9A0-4B7A-479C-9150-95097F518E6C}"/>
              </a:ext>
            </a:extLst>
          </p:cNvPr>
          <p:cNvSpPr>
            <a:spLocks noGrp="1"/>
          </p:cNvSpPr>
          <p:nvPr>
            <p:ph type="body" sz="quarter" idx="14"/>
          </p:nvPr>
        </p:nvSpPr>
        <p:spPr/>
        <p:txBody>
          <a:bodyPr/>
          <a:lstStyle/>
          <a:p>
            <a:pPr lvl="1"/>
            <a:r>
              <a:rPr lang="en-GB" b="1" dirty="0"/>
              <a:t>Code editor</a:t>
            </a:r>
            <a:r>
              <a:rPr lang="en-GB" dirty="0"/>
              <a:t> – </a:t>
            </a:r>
            <a:r>
              <a:rPr lang="en-GB" dirty="0">
                <a:solidFill>
                  <a:srgbClr val="FF0000"/>
                </a:solidFill>
              </a:rPr>
              <a:t>Use to write and edit programming code</a:t>
            </a:r>
          </a:p>
          <a:p>
            <a:pPr lvl="1"/>
            <a:r>
              <a:rPr lang="en-GB" b="1" dirty="0"/>
              <a:t>Run-time environment </a:t>
            </a:r>
            <a:r>
              <a:rPr lang="en-GB" dirty="0"/>
              <a:t>– </a:t>
            </a:r>
            <a:r>
              <a:rPr lang="en-GB" dirty="0">
                <a:solidFill>
                  <a:srgbClr val="FF0000"/>
                </a:solidFill>
              </a:rPr>
              <a:t>The facility of the IDE that allows programs to be run</a:t>
            </a:r>
          </a:p>
          <a:p>
            <a:pPr lvl="1"/>
            <a:r>
              <a:rPr lang="en-GB" b="1" dirty="0"/>
              <a:t>Translators </a:t>
            </a:r>
            <a:r>
              <a:rPr lang="en-GB" dirty="0"/>
              <a:t>– </a:t>
            </a:r>
            <a:r>
              <a:rPr lang="en-GB" dirty="0">
                <a:solidFill>
                  <a:srgbClr val="FF0000"/>
                </a:solidFill>
              </a:rPr>
              <a:t>Compilers and interpreters</a:t>
            </a:r>
            <a:endParaRPr lang="en-GB" b="1" dirty="0"/>
          </a:p>
          <a:p>
            <a:pPr lvl="1"/>
            <a:r>
              <a:rPr lang="en-GB" b="1" dirty="0"/>
              <a:t>Error diagnostics </a:t>
            </a:r>
            <a:r>
              <a:rPr lang="en-GB" dirty="0"/>
              <a:t>– </a:t>
            </a:r>
            <a:r>
              <a:rPr lang="en-GB" dirty="0">
                <a:solidFill>
                  <a:srgbClr val="FF0000"/>
                </a:solidFill>
              </a:rPr>
              <a:t>A list of errors along with the line number in which they were detected</a:t>
            </a:r>
          </a:p>
          <a:p>
            <a:pPr lvl="1"/>
            <a:r>
              <a:rPr lang="en-GB" b="1" dirty="0"/>
              <a:t>Auto-completion </a:t>
            </a:r>
            <a:r>
              <a:rPr lang="en-GB" dirty="0"/>
              <a:t>– </a:t>
            </a:r>
            <a:r>
              <a:rPr lang="en-GB" dirty="0">
                <a:solidFill>
                  <a:srgbClr val="FF0000"/>
                </a:solidFill>
              </a:rPr>
              <a:t>A drop-down list of choices that will complete keywords or variables</a:t>
            </a:r>
          </a:p>
          <a:p>
            <a:pPr lvl="1"/>
            <a:r>
              <a:rPr lang="en-GB" b="1" dirty="0"/>
              <a:t>Auto-correction </a:t>
            </a:r>
            <a:r>
              <a:rPr lang="en-GB" dirty="0"/>
              <a:t>– </a:t>
            </a:r>
            <a:r>
              <a:rPr lang="en-GB" dirty="0">
                <a:solidFill>
                  <a:srgbClr val="FF0000"/>
                </a:solidFill>
              </a:rPr>
              <a:t>Correcting minor typing errors</a:t>
            </a:r>
          </a:p>
          <a:p>
            <a:pPr lvl="1"/>
            <a:r>
              <a:rPr lang="en-GB" b="1" dirty="0" err="1"/>
              <a:t>Prettyprint</a:t>
            </a:r>
            <a:r>
              <a:rPr lang="en-GB" b="1" dirty="0"/>
              <a:t> </a:t>
            </a:r>
            <a:r>
              <a:rPr lang="en-GB" dirty="0"/>
              <a:t>– </a:t>
            </a:r>
            <a:r>
              <a:rPr lang="en-GB" dirty="0">
                <a:solidFill>
                  <a:srgbClr val="FF0000"/>
                </a:solidFill>
              </a:rPr>
              <a:t>Altering indentation and formatting to make code easier to read</a:t>
            </a:r>
          </a:p>
          <a:p>
            <a:pPr lvl="1"/>
            <a:endParaRPr lang="en-GB" dirty="0"/>
          </a:p>
        </p:txBody>
      </p:sp>
    </p:spTree>
    <p:extLst>
      <p:ext uri="{BB962C8B-B14F-4D97-AF65-F5344CB8AC3E}">
        <p14:creationId xmlns:p14="http://schemas.microsoft.com/office/powerpoint/2010/main" val="1260687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005329-604E-40C3-81FD-12D3F732F406}"/>
              </a:ext>
            </a:extLst>
          </p:cNvPr>
          <p:cNvSpPr>
            <a:spLocks noGrp="1"/>
          </p:cNvSpPr>
          <p:nvPr>
            <p:ph type="body" sz="quarter" idx="13"/>
          </p:nvPr>
        </p:nvSpPr>
        <p:spPr>
          <a:xfrm>
            <a:off x="724280" y="906233"/>
            <a:ext cx="7816470" cy="670772"/>
          </a:xfrm>
        </p:spPr>
        <p:txBody>
          <a:bodyPr/>
          <a:lstStyle/>
          <a:p>
            <a:r>
              <a:rPr lang="en-GB" dirty="0"/>
              <a:t>Starter</a:t>
            </a:r>
          </a:p>
        </p:txBody>
      </p:sp>
      <p:sp>
        <p:nvSpPr>
          <p:cNvPr id="5" name="Text Placeholder 4">
            <a:extLst>
              <a:ext uri="{FF2B5EF4-FFF2-40B4-BE49-F238E27FC236}">
                <a16:creationId xmlns:a16="http://schemas.microsoft.com/office/drawing/2014/main" id="{2D53E401-677A-44A2-A7FC-B0C63BEE5DAC}"/>
              </a:ext>
            </a:extLst>
          </p:cNvPr>
          <p:cNvSpPr>
            <a:spLocks noGrp="1"/>
          </p:cNvSpPr>
          <p:nvPr>
            <p:ph type="body" sz="quarter" idx="15"/>
          </p:nvPr>
        </p:nvSpPr>
        <p:spPr/>
        <p:txBody>
          <a:bodyPr/>
          <a:lstStyle/>
          <a:p>
            <a:r>
              <a:rPr lang="en-GB" dirty="0"/>
              <a:t>The simplest way to edit the source code to programs is to use a text editor such as Notepad</a:t>
            </a:r>
          </a:p>
          <a:p>
            <a:pPr lvl="1"/>
            <a:r>
              <a:rPr lang="en-GB" dirty="0"/>
              <a:t>What problems are there with using such a simple text editor?</a:t>
            </a:r>
          </a:p>
        </p:txBody>
      </p:sp>
      <p:pic>
        <p:nvPicPr>
          <p:cNvPr id="6" name="Picture 5">
            <a:extLst>
              <a:ext uri="{FF2B5EF4-FFF2-40B4-BE49-F238E27FC236}">
                <a16:creationId xmlns:a16="http://schemas.microsoft.com/office/drawing/2014/main" id="{137BB8CF-BC07-4479-A427-EAF8AEB35152}"/>
              </a:ext>
            </a:extLst>
          </p:cNvPr>
          <p:cNvPicPr>
            <a:picLocks noChangeAspect="1"/>
          </p:cNvPicPr>
          <p:nvPr/>
        </p:nvPicPr>
        <p:blipFill>
          <a:blip r:embed="rId2"/>
          <a:stretch>
            <a:fillRect/>
          </a:stretch>
        </p:blipFill>
        <p:spPr>
          <a:xfrm>
            <a:off x="3024635" y="3808501"/>
            <a:ext cx="2931549" cy="1416366"/>
          </a:xfrm>
          <a:prstGeom prst="rect">
            <a:avLst/>
          </a:prstGeom>
        </p:spPr>
      </p:pic>
    </p:spTree>
    <p:extLst>
      <p:ext uri="{BB962C8B-B14F-4D97-AF65-F5344CB8AC3E}">
        <p14:creationId xmlns:p14="http://schemas.microsoft.com/office/powerpoint/2010/main" val="167135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005329-604E-40C3-81FD-12D3F732F406}"/>
              </a:ext>
            </a:extLst>
          </p:cNvPr>
          <p:cNvSpPr>
            <a:spLocks noGrp="1"/>
          </p:cNvSpPr>
          <p:nvPr>
            <p:ph type="body" sz="quarter" idx="13"/>
          </p:nvPr>
        </p:nvSpPr>
        <p:spPr/>
        <p:txBody>
          <a:bodyPr/>
          <a:lstStyle/>
          <a:p>
            <a:r>
              <a:rPr lang="en-GB" dirty="0"/>
              <a:t>Starter</a:t>
            </a:r>
          </a:p>
        </p:txBody>
      </p:sp>
      <p:sp>
        <p:nvSpPr>
          <p:cNvPr id="5" name="Text Placeholder 4">
            <a:extLst>
              <a:ext uri="{FF2B5EF4-FFF2-40B4-BE49-F238E27FC236}">
                <a16:creationId xmlns:a16="http://schemas.microsoft.com/office/drawing/2014/main" id="{2D53E401-677A-44A2-A7FC-B0C63BEE5DAC}"/>
              </a:ext>
            </a:extLst>
          </p:cNvPr>
          <p:cNvSpPr>
            <a:spLocks noGrp="1"/>
          </p:cNvSpPr>
          <p:nvPr>
            <p:ph type="body" sz="quarter" idx="14"/>
          </p:nvPr>
        </p:nvSpPr>
        <p:spPr/>
        <p:txBody>
          <a:bodyPr/>
          <a:lstStyle/>
          <a:p>
            <a:r>
              <a:rPr lang="en-GB" dirty="0"/>
              <a:t>There are many problems that such a simple text editor has, including:</a:t>
            </a:r>
          </a:p>
          <a:p>
            <a:pPr lvl="1"/>
            <a:r>
              <a:rPr lang="en-GB" dirty="0">
                <a:solidFill>
                  <a:srgbClr val="FF0000"/>
                </a:solidFill>
              </a:rPr>
              <a:t>No line numbers</a:t>
            </a:r>
          </a:p>
          <a:p>
            <a:pPr lvl="1"/>
            <a:r>
              <a:rPr lang="en-GB" dirty="0">
                <a:solidFill>
                  <a:srgbClr val="FF0000"/>
                </a:solidFill>
              </a:rPr>
              <a:t>No syntax highlighting (colour coding of different parts </a:t>
            </a:r>
            <a:br>
              <a:rPr lang="en-GB" dirty="0">
                <a:solidFill>
                  <a:srgbClr val="FF0000"/>
                </a:solidFill>
              </a:rPr>
            </a:br>
            <a:r>
              <a:rPr lang="en-GB" dirty="0">
                <a:solidFill>
                  <a:srgbClr val="FF0000"/>
                </a:solidFill>
              </a:rPr>
              <a:t>of code)</a:t>
            </a:r>
          </a:p>
          <a:p>
            <a:pPr lvl="1"/>
            <a:r>
              <a:rPr lang="en-GB" dirty="0">
                <a:solidFill>
                  <a:srgbClr val="FF0000"/>
                </a:solidFill>
              </a:rPr>
              <a:t>No ability to run code directly inside the editor</a:t>
            </a:r>
          </a:p>
          <a:p>
            <a:pPr lvl="1"/>
            <a:r>
              <a:rPr lang="en-GB" dirty="0">
                <a:solidFill>
                  <a:srgbClr val="FF0000"/>
                </a:solidFill>
              </a:rPr>
              <a:t>No assistance in debugging code</a:t>
            </a:r>
          </a:p>
        </p:txBody>
      </p:sp>
      <p:pic>
        <p:nvPicPr>
          <p:cNvPr id="6" name="Picture 5">
            <a:extLst>
              <a:ext uri="{FF2B5EF4-FFF2-40B4-BE49-F238E27FC236}">
                <a16:creationId xmlns:a16="http://schemas.microsoft.com/office/drawing/2014/main" id="{137BB8CF-BC07-4479-A427-EAF8AEB35152}"/>
              </a:ext>
            </a:extLst>
          </p:cNvPr>
          <p:cNvPicPr>
            <a:picLocks noChangeAspect="1"/>
          </p:cNvPicPr>
          <p:nvPr/>
        </p:nvPicPr>
        <p:blipFill>
          <a:blip r:embed="rId2"/>
          <a:stretch>
            <a:fillRect/>
          </a:stretch>
        </p:blipFill>
        <p:spPr>
          <a:xfrm>
            <a:off x="3024635" y="4949404"/>
            <a:ext cx="2931549" cy="1416366"/>
          </a:xfrm>
          <a:prstGeom prst="rect">
            <a:avLst/>
          </a:prstGeom>
        </p:spPr>
      </p:pic>
    </p:spTree>
    <p:extLst>
      <p:ext uri="{BB962C8B-B14F-4D97-AF65-F5344CB8AC3E}">
        <p14:creationId xmlns:p14="http://schemas.microsoft.com/office/powerpoint/2010/main" val="402006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2AC9EE-DF9E-4119-B121-DB8994224670}"/>
              </a:ext>
            </a:extLst>
          </p:cNvPr>
          <p:cNvSpPr>
            <a:spLocks noGrp="1"/>
          </p:cNvSpPr>
          <p:nvPr>
            <p:ph type="body" sz="quarter" idx="13"/>
          </p:nvPr>
        </p:nvSpPr>
        <p:spPr>
          <a:xfrm>
            <a:off x="724280" y="906233"/>
            <a:ext cx="7816470" cy="670772"/>
          </a:xfrm>
        </p:spPr>
        <p:txBody>
          <a:bodyPr/>
          <a:lstStyle/>
          <a:p>
            <a:r>
              <a:rPr lang="en-GB" dirty="0"/>
              <a:t>IDEs</a:t>
            </a:r>
          </a:p>
        </p:txBody>
      </p:sp>
      <p:sp>
        <p:nvSpPr>
          <p:cNvPr id="3" name="Text Placeholder 2">
            <a:extLst>
              <a:ext uri="{FF2B5EF4-FFF2-40B4-BE49-F238E27FC236}">
                <a16:creationId xmlns:a16="http://schemas.microsoft.com/office/drawing/2014/main" id="{2A27B9A0-4B7A-479C-9150-95097F518E6C}"/>
              </a:ext>
            </a:extLst>
          </p:cNvPr>
          <p:cNvSpPr>
            <a:spLocks noGrp="1"/>
          </p:cNvSpPr>
          <p:nvPr>
            <p:ph type="body" sz="quarter" idx="15"/>
          </p:nvPr>
        </p:nvSpPr>
        <p:spPr/>
        <p:txBody>
          <a:bodyPr/>
          <a:lstStyle/>
          <a:p>
            <a:r>
              <a:rPr lang="en-GB" dirty="0"/>
              <a:t>IDEs are Integrated Development Environments</a:t>
            </a:r>
          </a:p>
          <a:p>
            <a:pPr lvl="1"/>
            <a:r>
              <a:rPr lang="en-GB" dirty="0"/>
              <a:t>They have a number of tools and features that help programmers when they are programming</a:t>
            </a:r>
          </a:p>
          <a:p>
            <a:r>
              <a:rPr lang="en-GB" dirty="0"/>
              <a:t>Commonly used IDEs include Visual Studio (for C#, VB and other languages), Eclipse (for Java and many more) and IDLE (for Python)</a:t>
            </a:r>
          </a:p>
          <a:p>
            <a:pPr lvl="1"/>
            <a:r>
              <a:rPr lang="en-GB" dirty="0"/>
              <a:t>What features do IDEs provide?</a:t>
            </a:r>
          </a:p>
        </p:txBody>
      </p:sp>
    </p:spTree>
    <p:extLst>
      <p:ext uri="{BB962C8B-B14F-4D97-AF65-F5344CB8AC3E}">
        <p14:creationId xmlns:p14="http://schemas.microsoft.com/office/powerpoint/2010/main" val="7438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7DF35FA-8EEE-4DCE-A070-BEB0BD53E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56" y="1767804"/>
            <a:ext cx="4218432" cy="4066032"/>
          </a:xfrm>
          <a:prstGeom prst="rect">
            <a:avLst/>
          </a:prstGeom>
        </p:spPr>
      </p:pic>
      <p:sp>
        <p:nvSpPr>
          <p:cNvPr id="2" name="Text Placeholder 1">
            <a:extLst>
              <a:ext uri="{FF2B5EF4-FFF2-40B4-BE49-F238E27FC236}">
                <a16:creationId xmlns:a16="http://schemas.microsoft.com/office/drawing/2014/main" id="{B8223147-2D56-4D70-8711-BAAC1136F1DB}"/>
              </a:ext>
            </a:extLst>
          </p:cNvPr>
          <p:cNvSpPr>
            <a:spLocks noGrp="1"/>
          </p:cNvSpPr>
          <p:nvPr>
            <p:ph type="body" sz="quarter" idx="13"/>
          </p:nvPr>
        </p:nvSpPr>
        <p:spPr>
          <a:xfrm>
            <a:off x="724280" y="906233"/>
            <a:ext cx="7816470" cy="670772"/>
          </a:xfrm>
        </p:spPr>
        <p:txBody>
          <a:bodyPr/>
          <a:lstStyle/>
          <a:p>
            <a:r>
              <a:rPr lang="en-GB" dirty="0"/>
              <a:t>IDEs</a:t>
            </a:r>
          </a:p>
        </p:txBody>
      </p:sp>
      <p:sp>
        <p:nvSpPr>
          <p:cNvPr id="3" name="Text Placeholder 2">
            <a:extLst>
              <a:ext uri="{FF2B5EF4-FFF2-40B4-BE49-F238E27FC236}">
                <a16:creationId xmlns:a16="http://schemas.microsoft.com/office/drawing/2014/main" id="{86E63DAE-156D-4E44-A493-57189855337C}"/>
              </a:ext>
            </a:extLst>
          </p:cNvPr>
          <p:cNvSpPr>
            <a:spLocks noGrp="1"/>
          </p:cNvSpPr>
          <p:nvPr>
            <p:ph type="body" sz="quarter" idx="15"/>
          </p:nvPr>
        </p:nvSpPr>
        <p:spPr/>
        <p:txBody>
          <a:bodyPr/>
          <a:lstStyle/>
          <a:p>
            <a:r>
              <a:rPr lang="en-GB" dirty="0"/>
              <a:t>The following screenshot </a:t>
            </a:r>
            <a:br>
              <a:rPr lang="en-GB" dirty="0"/>
            </a:br>
            <a:r>
              <a:rPr lang="en-GB" dirty="0"/>
              <a:t>shows some of the </a:t>
            </a:r>
            <a:br>
              <a:rPr lang="en-GB" dirty="0"/>
            </a:br>
            <a:r>
              <a:rPr lang="en-GB" dirty="0"/>
              <a:t>features of an IDE</a:t>
            </a:r>
          </a:p>
          <a:p>
            <a:pPr lvl="1"/>
            <a:r>
              <a:rPr lang="en-GB" dirty="0"/>
              <a:t>Explain what each of </a:t>
            </a:r>
            <a:br>
              <a:rPr lang="en-GB" dirty="0"/>
            </a:br>
            <a:r>
              <a:rPr lang="en-GB" dirty="0"/>
              <a:t>these features mean</a:t>
            </a:r>
          </a:p>
        </p:txBody>
      </p:sp>
      <p:sp>
        <p:nvSpPr>
          <p:cNvPr id="8" name="TextBox 7">
            <a:extLst>
              <a:ext uri="{FF2B5EF4-FFF2-40B4-BE49-F238E27FC236}">
                <a16:creationId xmlns:a16="http://schemas.microsoft.com/office/drawing/2014/main" id="{DC46D901-061C-4434-A69E-80570F085170}"/>
              </a:ext>
            </a:extLst>
          </p:cNvPr>
          <p:cNvSpPr txBox="1"/>
          <p:nvPr/>
        </p:nvSpPr>
        <p:spPr>
          <a:xfrm>
            <a:off x="6802209" y="1363631"/>
            <a:ext cx="2134195" cy="276999"/>
          </a:xfrm>
          <a:prstGeom prst="rect">
            <a:avLst/>
          </a:prstGeom>
          <a:noFill/>
        </p:spPr>
        <p:txBody>
          <a:bodyPr wrap="square" lIns="0" tIns="0" rIns="0" bIns="0" rtlCol="0">
            <a:spAutoFit/>
          </a:bodyPr>
          <a:lstStyle/>
          <a:p>
            <a:r>
              <a:rPr lang="en-GB" b="1" dirty="0"/>
              <a:t>Syntax highlighting</a:t>
            </a:r>
          </a:p>
        </p:txBody>
      </p:sp>
      <p:sp>
        <p:nvSpPr>
          <p:cNvPr id="9" name="TextBox 8">
            <a:extLst>
              <a:ext uri="{FF2B5EF4-FFF2-40B4-BE49-F238E27FC236}">
                <a16:creationId xmlns:a16="http://schemas.microsoft.com/office/drawing/2014/main" id="{4CDD9DDD-A629-4E15-9520-80A42BBB4D52}"/>
              </a:ext>
            </a:extLst>
          </p:cNvPr>
          <p:cNvSpPr txBox="1"/>
          <p:nvPr/>
        </p:nvSpPr>
        <p:spPr>
          <a:xfrm>
            <a:off x="1992201" y="3714955"/>
            <a:ext cx="1605242" cy="276999"/>
          </a:xfrm>
          <a:prstGeom prst="rect">
            <a:avLst/>
          </a:prstGeom>
          <a:noFill/>
        </p:spPr>
        <p:txBody>
          <a:bodyPr wrap="square" lIns="0" tIns="0" rIns="0" bIns="0" rtlCol="0">
            <a:spAutoFit/>
          </a:bodyPr>
          <a:lstStyle/>
          <a:p>
            <a:r>
              <a:rPr lang="en-GB" b="1" dirty="0"/>
              <a:t>Line numbers</a:t>
            </a:r>
          </a:p>
        </p:txBody>
      </p:sp>
      <p:sp>
        <p:nvSpPr>
          <p:cNvPr id="10" name="TextBox 9">
            <a:extLst>
              <a:ext uri="{FF2B5EF4-FFF2-40B4-BE49-F238E27FC236}">
                <a16:creationId xmlns:a16="http://schemas.microsoft.com/office/drawing/2014/main" id="{EF8AA182-BFED-4C81-B75A-0FA0BA0FAD00}"/>
              </a:ext>
            </a:extLst>
          </p:cNvPr>
          <p:cNvSpPr txBox="1"/>
          <p:nvPr/>
        </p:nvSpPr>
        <p:spPr>
          <a:xfrm>
            <a:off x="1971531" y="5014570"/>
            <a:ext cx="2315917" cy="276999"/>
          </a:xfrm>
          <a:prstGeom prst="rect">
            <a:avLst/>
          </a:prstGeom>
          <a:noFill/>
        </p:spPr>
        <p:txBody>
          <a:bodyPr wrap="square" lIns="0" tIns="0" rIns="0" bIns="0" rtlCol="0">
            <a:spAutoFit/>
          </a:bodyPr>
          <a:lstStyle/>
          <a:p>
            <a:r>
              <a:rPr lang="en-GB" b="1" dirty="0"/>
              <a:t>Code folding</a:t>
            </a:r>
          </a:p>
        </p:txBody>
      </p:sp>
      <p:sp>
        <p:nvSpPr>
          <p:cNvPr id="11" name="TextBox 10">
            <a:extLst>
              <a:ext uri="{FF2B5EF4-FFF2-40B4-BE49-F238E27FC236}">
                <a16:creationId xmlns:a16="http://schemas.microsoft.com/office/drawing/2014/main" id="{4442803F-6D00-46AD-AA02-BD17FC181363}"/>
              </a:ext>
            </a:extLst>
          </p:cNvPr>
          <p:cNvSpPr txBox="1"/>
          <p:nvPr/>
        </p:nvSpPr>
        <p:spPr>
          <a:xfrm>
            <a:off x="1971532" y="4413198"/>
            <a:ext cx="2315917" cy="276999"/>
          </a:xfrm>
          <a:prstGeom prst="rect">
            <a:avLst/>
          </a:prstGeom>
          <a:noFill/>
        </p:spPr>
        <p:txBody>
          <a:bodyPr wrap="square" lIns="0" tIns="0" rIns="0" bIns="0" rtlCol="0">
            <a:spAutoFit/>
          </a:bodyPr>
          <a:lstStyle/>
          <a:p>
            <a:r>
              <a:rPr lang="en-GB" b="1" dirty="0"/>
              <a:t>Breakpoints</a:t>
            </a:r>
          </a:p>
        </p:txBody>
      </p:sp>
      <p:sp>
        <p:nvSpPr>
          <p:cNvPr id="12" name="TextBox 11">
            <a:extLst>
              <a:ext uri="{FF2B5EF4-FFF2-40B4-BE49-F238E27FC236}">
                <a16:creationId xmlns:a16="http://schemas.microsoft.com/office/drawing/2014/main" id="{99B221DE-52DA-4369-9E34-3F5F0AC7BFF5}"/>
              </a:ext>
            </a:extLst>
          </p:cNvPr>
          <p:cNvSpPr txBox="1"/>
          <p:nvPr/>
        </p:nvSpPr>
        <p:spPr>
          <a:xfrm>
            <a:off x="1992200" y="5636186"/>
            <a:ext cx="2315917" cy="276999"/>
          </a:xfrm>
          <a:prstGeom prst="rect">
            <a:avLst/>
          </a:prstGeom>
          <a:noFill/>
        </p:spPr>
        <p:txBody>
          <a:bodyPr wrap="square" lIns="0" tIns="0" rIns="0" bIns="0" rtlCol="0">
            <a:spAutoFit/>
          </a:bodyPr>
          <a:lstStyle/>
          <a:p>
            <a:r>
              <a:rPr lang="en-GB" b="1" dirty="0"/>
              <a:t>Variable watching</a:t>
            </a:r>
          </a:p>
        </p:txBody>
      </p:sp>
      <p:cxnSp>
        <p:nvCxnSpPr>
          <p:cNvPr id="14" name="Straight Arrow Connector 13">
            <a:extLst>
              <a:ext uri="{FF2B5EF4-FFF2-40B4-BE49-F238E27FC236}">
                <a16:creationId xmlns:a16="http://schemas.microsoft.com/office/drawing/2014/main" id="{FCCFFC7A-899F-49E5-863D-1019A794986E}"/>
              </a:ext>
            </a:extLst>
          </p:cNvPr>
          <p:cNvCxnSpPr>
            <a:cxnSpLocks/>
          </p:cNvCxnSpPr>
          <p:nvPr/>
        </p:nvCxnSpPr>
        <p:spPr>
          <a:xfrm>
            <a:off x="6209262" y="1507200"/>
            <a:ext cx="0" cy="1782185"/>
          </a:xfrm>
          <a:prstGeom prst="straightConnector1">
            <a:avLst/>
          </a:prstGeom>
          <a:ln w="19050">
            <a:solidFill>
              <a:schemeClr val="tx2"/>
            </a:solidFill>
            <a:tailEnd type="arrow" w="lg"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8F8565-F50F-4983-90FE-442479FC3DE3}"/>
              </a:ext>
            </a:extLst>
          </p:cNvPr>
          <p:cNvCxnSpPr>
            <a:cxnSpLocks/>
          </p:cNvCxnSpPr>
          <p:nvPr/>
        </p:nvCxnSpPr>
        <p:spPr>
          <a:xfrm>
            <a:off x="6561161" y="1507200"/>
            <a:ext cx="0" cy="1782185"/>
          </a:xfrm>
          <a:prstGeom prst="straightConnector1">
            <a:avLst/>
          </a:prstGeom>
          <a:ln w="19050">
            <a:solidFill>
              <a:schemeClr val="tx2"/>
            </a:solidFill>
            <a:tailEnd type="arrow" w="lg"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373B710-308D-4F1F-843F-B8BC6D8E3111}"/>
              </a:ext>
            </a:extLst>
          </p:cNvPr>
          <p:cNvCxnSpPr>
            <a:cxnSpLocks/>
          </p:cNvCxnSpPr>
          <p:nvPr/>
        </p:nvCxnSpPr>
        <p:spPr>
          <a:xfrm>
            <a:off x="5819203" y="1502130"/>
            <a:ext cx="0" cy="1112195"/>
          </a:xfrm>
          <a:prstGeom prst="straightConnector1">
            <a:avLst/>
          </a:prstGeom>
          <a:ln w="19050">
            <a:solidFill>
              <a:schemeClr val="tx2"/>
            </a:solidFill>
            <a:tailEnd type="arrow" w="lg"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6F699B8-4339-4585-8F95-FF62A15E8160}"/>
              </a:ext>
            </a:extLst>
          </p:cNvPr>
          <p:cNvCxnSpPr/>
          <p:nvPr/>
        </p:nvCxnSpPr>
        <p:spPr>
          <a:xfrm>
            <a:off x="3743058" y="3875073"/>
            <a:ext cx="1105223" cy="0"/>
          </a:xfrm>
          <a:prstGeom prst="straightConnector1">
            <a:avLst/>
          </a:prstGeom>
          <a:ln w="19050">
            <a:solidFill>
              <a:schemeClr val="tx2"/>
            </a:solidFill>
            <a:tailEnd type="arrow" w="lg"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BF6CFAB-5CC5-4DD4-9C81-557507384CC9}"/>
              </a:ext>
            </a:extLst>
          </p:cNvPr>
          <p:cNvCxnSpPr>
            <a:cxnSpLocks/>
          </p:cNvCxnSpPr>
          <p:nvPr/>
        </p:nvCxnSpPr>
        <p:spPr>
          <a:xfrm flipV="1">
            <a:off x="3447047" y="4068147"/>
            <a:ext cx="1228923" cy="473778"/>
          </a:xfrm>
          <a:prstGeom prst="straightConnector1">
            <a:avLst/>
          </a:prstGeom>
          <a:ln w="19050">
            <a:solidFill>
              <a:schemeClr val="tx2"/>
            </a:solidFill>
            <a:tailEnd type="arrow" w="lg"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5F3651C-D0AD-43CE-9D0E-D51069909C62}"/>
              </a:ext>
            </a:extLst>
          </p:cNvPr>
          <p:cNvCxnSpPr>
            <a:cxnSpLocks/>
          </p:cNvCxnSpPr>
          <p:nvPr/>
        </p:nvCxnSpPr>
        <p:spPr>
          <a:xfrm flipV="1">
            <a:off x="3597442" y="4164119"/>
            <a:ext cx="1513068" cy="937271"/>
          </a:xfrm>
          <a:prstGeom prst="straightConnector1">
            <a:avLst/>
          </a:prstGeom>
          <a:ln w="19050">
            <a:solidFill>
              <a:schemeClr val="tx2"/>
            </a:solidFill>
            <a:tailEnd type="arrow" w="lg" len="sm"/>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6EBF56-FCC6-4810-AC18-3CD1D738AB90}"/>
              </a:ext>
            </a:extLst>
          </p:cNvPr>
          <p:cNvCxnSpPr>
            <a:cxnSpLocks/>
          </p:cNvCxnSpPr>
          <p:nvPr/>
        </p:nvCxnSpPr>
        <p:spPr>
          <a:xfrm flipV="1">
            <a:off x="4048626" y="5281302"/>
            <a:ext cx="668653" cy="451745"/>
          </a:xfrm>
          <a:prstGeom prst="straightConnector1">
            <a:avLst/>
          </a:prstGeom>
          <a:ln w="19050">
            <a:solidFill>
              <a:schemeClr val="tx2"/>
            </a:solidFill>
            <a:tailEnd type="arrow" w="lg" len="sm"/>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8586160-EC53-47C7-9056-CDB2349F3D89}"/>
              </a:ext>
            </a:extLst>
          </p:cNvPr>
          <p:cNvCxnSpPr>
            <a:cxnSpLocks/>
          </p:cNvCxnSpPr>
          <p:nvPr/>
        </p:nvCxnSpPr>
        <p:spPr>
          <a:xfrm flipV="1">
            <a:off x="5819203" y="1502131"/>
            <a:ext cx="88289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51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7456C-6279-476F-85E1-426232A9AB53}"/>
              </a:ext>
            </a:extLst>
          </p:cNvPr>
          <p:cNvSpPr>
            <a:spLocks noGrp="1"/>
          </p:cNvSpPr>
          <p:nvPr>
            <p:ph type="body" sz="quarter" idx="13"/>
          </p:nvPr>
        </p:nvSpPr>
        <p:spPr>
          <a:xfrm>
            <a:off x="724280" y="906233"/>
            <a:ext cx="7816470" cy="670772"/>
          </a:xfrm>
        </p:spPr>
        <p:txBody>
          <a:bodyPr/>
          <a:lstStyle/>
          <a:p>
            <a:r>
              <a:rPr lang="en-GB" dirty="0"/>
              <a:t>Code editors</a:t>
            </a:r>
          </a:p>
        </p:txBody>
      </p:sp>
      <p:sp>
        <p:nvSpPr>
          <p:cNvPr id="3" name="Text Placeholder 2">
            <a:extLst>
              <a:ext uri="{FF2B5EF4-FFF2-40B4-BE49-F238E27FC236}">
                <a16:creationId xmlns:a16="http://schemas.microsoft.com/office/drawing/2014/main" id="{53040A37-5922-483D-A2D0-546051A99B82}"/>
              </a:ext>
            </a:extLst>
          </p:cNvPr>
          <p:cNvSpPr>
            <a:spLocks noGrp="1"/>
          </p:cNvSpPr>
          <p:nvPr>
            <p:ph type="body" sz="quarter" idx="15"/>
          </p:nvPr>
        </p:nvSpPr>
        <p:spPr/>
        <p:txBody>
          <a:bodyPr/>
          <a:lstStyle/>
          <a:p>
            <a:r>
              <a:rPr lang="en-GB" dirty="0"/>
              <a:t>The editor provided in an IDE contains additional facilities to a basic text editor, such as:</a:t>
            </a:r>
          </a:p>
          <a:p>
            <a:pPr lvl="1"/>
            <a:r>
              <a:rPr lang="en-GB" dirty="0"/>
              <a:t>Line numbers</a:t>
            </a:r>
          </a:p>
          <a:p>
            <a:pPr lvl="1"/>
            <a:r>
              <a:rPr lang="en-GB" dirty="0"/>
              <a:t>Syntax highlighting</a:t>
            </a:r>
          </a:p>
          <a:p>
            <a:pPr lvl="1"/>
            <a:r>
              <a:rPr lang="en-GB" dirty="0" err="1"/>
              <a:t>Prettyprint</a:t>
            </a:r>
            <a:endParaRPr lang="en-GB" dirty="0"/>
          </a:p>
          <a:p>
            <a:pPr lvl="1"/>
            <a:r>
              <a:rPr lang="en-GB" dirty="0"/>
              <a:t>Auto-completion</a:t>
            </a:r>
          </a:p>
          <a:p>
            <a:pPr lvl="1"/>
            <a:r>
              <a:rPr lang="en-GB" dirty="0"/>
              <a:t>Auto-correction</a:t>
            </a:r>
          </a:p>
        </p:txBody>
      </p:sp>
    </p:spTree>
    <p:extLst>
      <p:ext uri="{BB962C8B-B14F-4D97-AF65-F5344CB8AC3E}">
        <p14:creationId xmlns:p14="http://schemas.microsoft.com/office/powerpoint/2010/main" val="371721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E09797-89A6-4648-8852-2EAAB79BB5BF}"/>
              </a:ext>
            </a:extLst>
          </p:cNvPr>
          <p:cNvSpPr>
            <a:spLocks noGrp="1"/>
          </p:cNvSpPr>
          <p:nvPr>
            <p:ph type="body" sz="quarter" idx="13"/>
          </p:nvPr>
        </p:nvSpPr>
        <p:spPr>
          <a:xfrm>
            <a:off x="724280" y="906233"/>
            <a:ext cx="7816470" cy="670772"/>
          </a:xfrm>
        </p:spPr>
        <p:txBody>
          <a:bodyPr/>
          <a:lstStyle/>
          <a:p>
            <a:r>
              <a:rPr lang="en-GB" dirty="0"/>
              <a:t>Line numbers</a:t>
            </a:r>
          </a:p>
        </p:txBody>
      </p:sp>
      <p:sp>
        <p:nvSpPr>
          <p:cNvPr id="3" name="Text Placeholder 2">
            <a:extLst>
              <a:ext uri="{FF2B5EF4-FFF2-40B4-BE49-F238E27FC236}">
                <a16:creationId xmlns:a16="http://schemas.microsoft.com/office/drawing/2014/main" id="{F0A5F5F2-2EAC-40CE-95CA-0FE110AF0CEE}"/>
              </a:ext>
            </a:extLst>
          </p:cNvPr>
          <p:cNvSpPr>
            <a:spLocks noGrp="1"/>
          </p:cNvSpPr>
          <p:nvPr>
            <p:ph type="body" sz="quarter" idx="15"/>
          </p:nvPr>
        </p:nvSpPr>
        <p:spPr/>
        <p:txBody>
          <a:bodyPr/>
          <a:lstStyle/>
          <a:p>
            <a:r>
              <a:rPr lang="en-GB" dirty="0"/>
              <a:t>Line numbers allow a programmer to clearly see each new line of code</a:t>
            </a:r>
          </a:p>
          <a:p>
            <a:pPr lvl="1"/>
            <a:r>
              <a:rPr lang="en-GB" dirty="0"/>
              <a:t>When errors are found, the line number that they occur on will also be stated</a:t>
            </a:r>
          </a:p>
          <a:p>
            <a:pPr lvl="1"/>
            <a:r>
              <a:rPr lang="en-GB" dirty="0"/>
              <a:t>In some IDEs, parts of the program that the programmer doesn’t need to see can be folded</a:t>
            </a:r>
          </a:p>
        </p:txBody>
      </p:sp>
      <p:pic>
        <p:nvPicPr>
          <p:cNvPr id="4" name="Picture 3">
            <a:extLst>
              <a:ext uri="{FF2B5EF4-FFF2-40B4-BE49-F238E27FC236}">
                <a16:creationId xmlns:a16="http://schemas.microsoft.com/office/drawing/2014/main" id="{D497788B-0535-4D03-9CAE-3014585D819B}"/>
              </a:ext>
            </a:extLst>
          </p:cNvPr>
          <p:cNvPicPr>
            <a:picLocks noChangeAspect="1"/>
          </p:cNvPicPr>
          <p:nvPr/>
        </p:nvPicPr>
        <p:blipFill>
          <a:blip r:embed="rId2"/>
          <a:stretch>
            <a:fillRect/>
          </a:stretch>
        </p:blipFill>
        <p:spPr>
          <a:xfrm>
            <a:off x="5043839" y="4150667"/>
            <a:ext cx="2579009" cy="1364891"/>
          </a:xfrm>
          <a:prstGeom prst="rect">
            <a:avLst/>
          </a:prstGeom>
          <a:ln w="6350">
            <a:solidFill>
              <a:schemeClr val="tx1"/>
            </a:solidFill>
          </a:ln>
        </p:spPr>
      </p:pic>
      <p:pic>
        <p:nvPicPr>
          <p:cNvPr id="5" name="Picture 4">
            <a:extLst>
              <a:ext uri="{FF2B5EF4-FFF2-40B4-BE49-F238E27FC236}">
                <a16:creationId xmlns:a16="http://schemas.microsoft.com/office/drawing/2014/main" id="{68441105-F939-43BA-B0B7-64AD61465E34}"/>
              </a:ext>
            </a:extLst>
          </p:cNvPr>
          <p:cNvPicPr>
            <a:picLocks noChangeAspect="1"/>
          </p:cNvPicPr>
          <p:nvPr/>
        </p:nvPicPr>
        <p:blipFill rotWithShape="1">
          <a:blip r:embed="rId3"/>
          <a:srcRect r="34006"/>
          <a:stretch/>
        </p:blipFill>
        <p:spPr>
          <a:xfrm>
            <a:off x="1521152" y="4150667"/>
            <a:ext cx="2884233" cy="1985327"/>
          </a:xfrm>
          <a:prstGeom prst="rect">
            <a:avLst/>
          </a:prstGeom>
          <a:ln w="6350">
            <a:solidFill>
              <a:schemeClr val="tx1"/>
            </a:solidFill>
          </a:ln>
        </p:spPr>
      </p:pic>
      <p:sp>
        <p:nvSpPr>
          <p:cNvPr id="6" name="TextBox 5">
            <a:extLst>
              <a:ext uri="{FF2B5EF4-FFF2-40B4-BE49-F238E27FC236}">
                <a16:creationId xmlns:a16="http://schemas.microsoft.com/office/drawing/2014/main" id="{4799D36F-14E5-4853-8ECE-0C9317CCA7FC}"/>
              </a:ext>
            </a:extLst>
          </p:cNvPr>
          <p:cNvSpPr txBox="1"/>
          <p:nvPr/>
        </p:nvSpPr>
        <p:spPr>
          <a:xfrm>
            <a:off x="5043839" y="5562428"/>
            <a:ext cx="3757260" cy="553998"/>
          </a:xfrm>
          <a:prstGeom prst="rect">
            <a:avLst/>
          </a:prstGeom>
          <a:noFill/>
        </p:spPr>
        <p:txBody>
          <a:bodyPr wrap="square" lIns="0" tIns="0" rIns="0" bIns="0" rtlCol="0">
            <a:spAutoFit/>
          </a:bodyPr>
          <a:lstStyle/>
          <a:p>
            <a:r>
              <a:rPr lang="en-GB" b="1" dirty="0"/>
              <a:t>Notice the line numbers change where the code has been folded</a:t>
            </a:r>
          </a:p>
        </p:txBody>
      </p:sp>
    </p:spTree>
    <p:extLst>
      <p:ext uri="{BB962C8B-B14F-4D97-AF65-F5344CB8AC3E}">
        <p14:creationId xmlns:p14="http://schemas.microsoft.com/office/powerpoint/2010/main" val="194902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4E3394-FE69-4447-8777-49F8834C61A7}"/>
              </a:ext>
            </a:extLst>
          </p:cNvPr>
          <p:cNvSpPr>
            <a:spLocks noGrp="1"/>
          </p:cNvSpPr>
          <p:nvPr>
            <p:ph type="body" sz="quarter" idx="13"/>
          </p:nvPr>
        </p:nvSpPr>
        <p:spPr>
          <a:xfrm>
            <a:off x="724280" y="906233"/>
            <a:ext cx="7816470" cy="670772"/>
          </a:xfrm>
        </p:spPr>
        <p:txBody>
          <a:bodyPr/>
          <a:lstStyle/>
          <a:p>
            <a:r>
              <a:rPr lang="en-GB" dirty="0"/>
              <a:t>Syntax highlighting</a:t>
            </a:r>
          </a:p>
        </p:txBody>
      </p:sp>
      <p:sp>
        <p:nvSpPr>
          <p:cNvPr id="3" name="Text Placeholder 2">
            <a:extLst>
              <a:ext uri="{FF2B5EF4-FFF2-40B4-BE49-F238E27FC236}">
                <a16:creationId xmlns:a16="http://schemas.microsoft.com/office/drawing/2014/main" id="{AF427A97-9488-4506-84CA-C90121ECB668}"/>
              </a:ext>
            </a:extLst>
          </p:cNvPr>
          <p:cNvSpPr>
            <a:spLocks noGrp="1"/>
          </p:cNvSpPr>
          <p:nvPr>
            <p:ph type="body" sz="quarter" idx="15"/>
          </p:nvPr>
        </p:nvSpPr>
        <p:spPr/>
        <p:txBody>
          <a:bodyPr/>
          <a:lstStyle/>
          <a:p>
            <a:r>
              <a:rPr lang="en-GB" dirty="0"/>
              <a:t>Syntax highlighting is where the colour of the text changes to show different parts of the program</a:t>
            </a:r>
          </a:p>
          <a:p>
            <a:pPr lvl="1"/>
            <a:r>
              <a:rPr lang="en-GB" dirty="0"/>
              <a:t>What do each of the colours mean below?</a:t>
            </a:r>
          </a:p>
        </p:txBody>
      </p:sp>
      <p:pic>
        <p:nvPicPr>
          <p:cNvPr id="4" name="Picture 3">
            <a:extLst>
              <a:ext uri="{FF2B5EF4-FFF2-40B4-BE49-F238E27FC236}">
                <a16:creationId xmlns:a16="http://schemas.microsoft.com/office/drawing/2014/main" id="{911BE8B2-3DFB-49CE-AAFE-79744842093D}"/>
              </a:ext>
            </a:extLst>
          </p:cNvPr>
          <p:cNvPicPr>
            <a:picLocks noChangeAspect="1"/>
          </p:cNvPicPr>
          <p:nvPr/>
        </p:nvPicPr>
        <p:blipFill>
          <a:blip r:embed="rId2"/>
          <a:stretch>
            <a:fillRect/>
          </a:stretch>
        </p:blipFill>
        <p:spPr>
          <a:xfrm>
            <a:off x="1447364" y="3219859"/>
            <a:ext cx="6249272" cy="3067478"/>
          </a:xfrm>
          <a:prstGeom prst="rect">
            <a:avLst/>
          </a:prstGeom>
        </p:spPr>
      </p:pic>
    </p:spTree>
    <p:extLst>
      <p:ext uri="{BB962C8B-B14F-4D97-AF65-F5344CB8AC3E}">
        <p14:creationId xmlns:p14="http://schemas.microsoft.com/office/powerpoint/2010/main" val="253934927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883657-E07F-404E-8AE9-CF57D7DCE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76FF13-70AC-4D69-BD08-27D9F8DF232F}">
  <ds:schemaRefs>
    <ds:schemaRef ds:uri="http://schemas.microsoft.com/sharepoint/v3/contenttype/forms"/>
  </ds:schemaRefs>
</ds:datastoreItem>
</file>

<file path=customXml/itemProps3.xml><?xml version="1.0" encoding="utf-8"?>
<ds:datastoreItem xmlns:ds="http://schemas.openxmlformats.org/officeDocument/2006/customXml" ds:itemID="{A99AFA4D-22F0-479B-BE7A-3CFD0D74ABCE}">
  <ds:schemaRefs>
    <ds:schemaRef ds:uri="http://schemas.microsoft.com/office/infopath/2007/PartnerControls"/>
    <ds:schemaRef ds:uri="1ef05dc5-97a2-498b-bf7c-bd189143a1ff"/>
    <ds:schemaRef ds:uri="http://schemas.microsoft.com/office/2006/documentManagement/types"/>
    <ds:schemaRef ds:uri="http://purl.org/dc/terms/"/>
    <ds:schemaRef ds:uri="http://purl.org/dc/dcmitype/"/>
    <ds:schemaRef ds:uri="http://purl.org/dc/elements/1.1/"/>
    <ds:schemaRef ds:uri="94dce8ab-38ff-4714-b1ed-1fc5e4d9abd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Unit 3</Template>
  <TotalTime>5714</TotalTime>
  <Words>1073</Words>
  <Application>Microsoft Office PowerPoint</Application>
  <PresentationFormat>On-screen Show (4:3)</PresentationFormat>
  <Paragraphs>132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Consolas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Ruari Mears</cp:lastModifiedBy>
  <cp:revision>54</cp:revision>
  <dcterms:created xsi:type="dcterms:W3CDTF">2014-10-31T18:21:46Z</dcterms:created>
  <dcterms:modified xsi:type="dcterms:W3CDTF">2022-09-20T15:59:11Z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