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9"/>
  </p:notesMasterIdLst>
  <p:sldIdLst>
    <p:sldId id="257" r:id="rId5"/>
    <p:sldId id="258" r:id="rId6"/>
    <p:sldId id="260" r:id="rId7"/>
    <p:sldId id="301" r:id="rId8"/>
    <p:sldId id="299" r:id="rId9"/>
    <p:sldId id="300" r:id="rId10"/>
    <p:sldId id="262" r:id="rId11"/>
    <p:sldId id="269" r:id="rId12"/>
    <p:sldId id="270" r:id="rId13"/>
    <p:sldId id="320" r:id="rId14"/>
    <p:sldId id="272" r:id="rId15"/>
    <p:sldId id="271" r:id="rId16"/>
    <p:sldId id="274" r:id="rId17"/>
    <p:sldId id="313" r:id="rId18"/>
    <p:sldId id="276" r:id="rId19"/>
    <p:sldId id="305" r:id="rId20"/>
    <p:sldId id="306" r:id="rId21"/>
    <p:sldId id="307" r:id="rId22"/>
    <p:sldId id="321" r:id="rId23"/>
    <p:sldId id="319" r:id="rId24"/>
    <p:sldId id="312" r:id="rId25"/>
    <p:sldId id="316" r:id="rId26"/>
    <p:sldId id="261" r:id="rId27"/>
    <p:sldId id="288" r:id="rId28"/>
    <p:sldId id="308" r:id="rId29"/>
    <p:sldId id="309" r:id="rId30"/>
    <p:sldId id="310" r:id="rId31"/>
    <p:sldId id="314" r:id="rId32"/>
    <p:sldId id="315" r:id="rId33"/>
    <p:sldId id="311" r:id="rId34"/>
    <p:sldId id="303" r:id="rId35"/>
    <p:sldId id="304" r:id="rId36"/>
    <p:sldId id="317" r:id="rId37"/>
    <p:sldId id="259" r:id="rId38"/>
  </p:sldIdLst>
  <p:sldSz cx="9144000" cy="6858000" type="screen4x3"/>
  <p:notesSz cx="6797675" cy="9926638"/>
  <p:embeddedFontLst>
    <p:embeddedFont>
      <p:font typeface="Calibri" panose="020F0502020204030204" pitchFamily="34" charset="0"/>
      <p:regular r:id="rId40"/>
      <p:bold r:id="rId41"/>
      <p:italic r:id="rId42"/>
      <p:boldItalic r:id="rId43"/>
    </p:embeddedFont>
    <p:embeddedFont>
      <p:font typeface="Museo 100" panose="02000000000000000000" charset="0"/>
      <p:regular r:id="rId44"/>
    </p:embeddedFont>
    <p:embeddedFont>
      <p:font typeface="Museo 500" panose="02000000000000000000" charset="0"/>
      <p:regular r:id="rId45"/>
    </p:embeddedFont>
    <p:embeddedFont>
      <p:font typeface="Museo 700" panose="02000000000000000000" charset="0"/>
      <p:bold r:id="rId46"/>
    </p:embeddedFont>
    <p:embeddedFont>
      <p:font typeface="Museo 900" panose="02000000000000000000" charset="0"/>
      <p:bold r:id="rId47"/>
    </p:embeddedFont>
    <p:embeddedFont>
      <p:font typeface="Museo900-Regular" panose="02000000000000000000" charset="0"/>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2" pos="5478" userDrawn="1">
          <p15:clr>
            <a:srgbClr val="A4A3A4"/>
          </p15:clr>
        </p15:guide>
        <p15:guide id="3" orient="horz" pos="33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Emma Berry" initials="EB" lastIdx="1" clrIdx="1">
    <p:extLst>
      <p:ext uri="{19B8F6BF-5375-455C-9EA6-DF929625EA0E}">
        <p15:presenceInfo xmlns:p15="http://schemas.microsoft.com/office/powerpoint/2012/main" userId="S-1-12-1-793777782-1082389635-4188577458-2944959137" providerId="AD"/>
      </p:ext>
    </p:extLst>
  </p:cmAuthor>
  <p:cmAuthor id="3" name="Mike Ross" initials="MR" lastIdx="2" clrIdx="2">
    <p:extLst>
      <p:ext uri="{19B8F6BF-5375-455C-9EA6-DF929625EA0E}">
        <p15:presenceInfo xmlns:p15="http://schemas.microsoft.com/office/powerpoint/2012/main" userId="S-1-12-1-2035599684-1258840197-2827094974-15431175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69B"/>
    <a:srgbClr val="FEFFFA"/>
    <a:srgbClr val="D1DA2E"/>
    <a:srgbClr val="C0C1C3"/>
    <a:srgbClr val="D0D1D3"/>
    <a:srgbClr val="DDDDDF"/>
    <a:srgbClr val="D0596F"/>
    <a:srgbClr val="343739"/>
    <a:srgbClr val="20692A"/>
    <a:srgbClr val="C1C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7449" autoAdjust="0"/>
  </p:normalViewPr>
  <p:slideViewPr>
    <p:cSldViewPr snapToGrid="0">
      <p:cViewPr varScale="1">
        <p:scale>
          <a:sx n="114" d="100"/>
          <a:sy n="114" d="100"/>
        </p:scale>
        <p:origin x="1488" y="84"/>
      </p:cViewPr>
      <p:guideLst>
        <p:guide orient="horz" pos="3521"/>
        <p:guide pos="5478"/>
        <p:guide orient="horz" pos="3362"/>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275839EA-DD6B-4981-A18D-F405B86E20BD}"/>
    <pc:docChg chg="undo modSld">
      <pc:chgData name="Mike Bloys" userId="1248c4d8-7b2b-4b32-b8bd-163ae845f9bb" providerId="ADAL" clId="{275839EA-DD6B-4981-A18D-F405B86E20BD}" dt="2018-10-26T09:32:09.532" v="9" actId="207"/>
      <pc:docMkLst>
        <pc:docMk/>
      </pc:docMkLst>
      <pc:sldChg chg="modSp">
        <pc:chgData name="Mike Bloys" userId="1248c4d8-7b2b-4b32-b8bd-163ae845f9bb" providerId="ADAL" clId="{275839EA-DD6B-4981-A18D-F405B86E20BD}" dt="2018-10-26T09:31:32.650" v="6" actId="113"/>
        <pc:sldMkLst>
          <pc:docMk/>
          <pc:sldMk cId="2819996977" sldId="257"/>
        </pc:sldMkLst>
        <pc:spChg chg="mod">
          <ac:chgData name="Mike Bloys" userId="1248c4d8-7b2b-4b32-b8bd-163ae845f9bb" providerId="ADAL" clId="{275839EA-DD6B-4981-A18D-F405B86E20BD}" dt="2018-10-26T09:31:32.650" v="6" actId="113"/>
          <ac:spMkLst>
            <pc:docMk/>
            <pc:sldMk cId="2819996977" sldId="257"/>
            <ac:spMk id="9" creationId="{9B940526-E652-49E9-80CD-519D5A66C408}"/>
          </ac:spMkLst>
        </pc:spChg>
      </pc:sldChg>
      <pc:sldChg chg="modSp">
        <pc:chgData name="Mike Bloys" userId="1248c4d8-7b2b-4b32-b8bd-163ae845f9bb" providerId="ADAL" clId="{275839EA-DD6B-4981-A18D-F405B86E20BD}" dt="2018-10-26T09:32:09.532" v="9" actId="207"/>
        <pc:sldMkLst>
          <pc:docMk/>
          <pc:sldMk cId="3998161294" sldId="260"/>
        </pc:sldMkLst>
        <pc:spChg chg="mod">
          <ac:chgData name="Mike Bloys" userId="1248c4d8-7b2b-4b32-b8bd-163ae845f9bb" providerId="ADAL" clId="{275839EA-DD6B-4981-A18D-F405B86E20BD}" dt="2018-10-26T09:32:09.532" v="9" actId="207"/>
          <ac:spMkLst>
            <pc:docMk/>
            <pc:sldMk cId="3998161294" sldId="260"/>
            <ac:spMk id="3" creationId="{76AB8E7A-A6C2-450A-9E27-9038DD65D762}"/>
          </ac:spMkLst>
        </pc:spChg>
      </pc:sldChg>
    </pc:docChg>
  </pc:docChgLst>
  <pc:docChgLst>
    <pc:chgData name="Emma Berry" userId="2f501676-f483-4083-b29e-a8f9a18288af" providerId="ADAL" clId="{715B8451-E7B0-4671-BC93-F0516673A63A}"/>
    <pc:docChg chg="undo custSel modSld">
      <pc:chgData name="Emma Berry" userId="2f501676-f483-4083-b29e-a8f9a18288af" providerId="ADAL" clId="{715B8451-E7B0-4671-BC93-F0516673A63A}" dt="2018-10-29T10:26:02.723" v="85" actId="207"/>
      <pc:docMkLst>
        <pc:docMk/>
      </pc:docMkLst>
      <pc:sldChg chg="modSp delCm">
        <pc:chgData name="Emma Berry" userId="2f501676-f483-4083-b29e-a8f9a18288af" providerId="ADAL" clId="{715B8451-E7B0-4671-BC93-F0516673A63A}" dt="2018-10-19T08:55:06.029" v="74"/>
        <pc:sldMkLst>
          <pc:docMk/>
          <pc:sldMk cId="4135027854" sldId="258"/>
        </pc:sldMkLst>
        <pc:spChg chg="mod">
          <ac:chgData name="Emma Berry" userId="2f501676-f483-4083-b29e-a8f9a18288af" providerId="ADAL" clId="{715B8451-E7B0-4671-BC93-F0516673A63A}" dt="2018-10-19T08:54:43.421" v="73" actId="20577"/>
          <ac:spMkLst>
            <pc:docMk/>
            <pc:sldMk cId="4135027854" sldId="258"/>
            <ac:spMk id="2" creationId="{00000000-0000-0000-0000-000000000000}"/>
          </ac:spMkLst>
        </pc:spChg>
      </pc:sldChg>
      <pc:sldChg chg="modSp">
        <pc:chgData name="Emma Berry" userId="2f501676-f483-4083-b29e-a8f9a18288af" providerId="ADAL" clId="{715B8451-E7B0-4671-BC93-F0516673A63A}" dt="2018-10-29T10:26:02.723" v="85" actId="207"/>
        <pc:sldMkLst>
          <pc:docMk/>
          <pc:sldMk cId="1595487654" sldId="269"/>
        </pc:sldMkLst>
        <pc:spChg chg="mod">
          <ac:chgData name="Emma Berry" userId="2f501676-f483-4083-b29e-a8f9a18288af" providerId="ADAL" clId="{715B8451-E7B0-4671-BC93-F0516673A63A}" dt="2018-10-29T10:26:02.723" v="85" actId="207"/>
          <ac:spMkLst>
            <pc:docMk/>
            <pc:sldMk cId="1595487654" sldId="269"/>
            <ac:spMk id="3" creationId="{C31E7FB1-FF6D-47D5-8350-B8BB61D721A4}"/>
          </ac:spMkLst>
        </pc:spChg>
      </pc:sldChg>
      <pc:sldChg chg="modSp">
        <pc:chgData name="Emma Berry" userId="2f501676-f483-4083-b29e-a8f9a18288af" providerId="ADAL" clId="{715B8451-E7B0-4671-BC93-F0516673A63A}" dt="2018-10-18T14:21:07.512" v="6" actId="1036"/>
        <pc:sldMkLst>
          <pc:docMk/>
          <pc:sldMk cId="2278820987" sldId="274"/>
        </pc:sldMkLst>
        <pc:spChg chg="mod">
          <ac:chgData name="Emma Berry" userId="2f501676-f483-4083-b29e-a8f9a18288af" providerId="ADAL" clId="{715B8451-E7B0-4671-BC93-F0516673A63A}" dt="2018-10-18T14:21:07.512" v="6" actId="1036"/>
          <ac:spMkLst>
            <pc:docMk/>
            <pc:sldMk cId="2278820987" sldId="274"/>
            <ac:spMk id="18" creationId="{62F5A1CB-A30C-41CF-83D0-96C1E8B7AF1E}"/>
          </ac:spMkLst>
        </pc:spChg>
        <pc:cxnChg chg="mod">
          <ac:chgData name="Emma Berry" userId="2f501676-f483-4083-b29e-a8f9a18288af" providerId="ADAL" clId="{715B8451-E7B0-4671-BC93-F0516673A63A}" dt="2018-10-18T14:20:59.015" v="1" actId="14100"/>
          <ac:cxnSpMkLst>
            <pc:docMk/>
            <pc:sldMk cId="2278820987" sldId="274"/>
            <ac:cxnSpMk id="16" creationId="{334F8F91-E750-44AA-9FB8-5997ABBF16DB}"/>
          </ac:cxnSpMkLst>
        </pc:cxnChg>
      </pc:sldChg>
      <pc:sldChg chg="modSp">
        <pc:chgData name="Emma Berry" userId="2f501676-f483-4083-b29e-a8f9a18288af" providerId="ADAL" clId="{715B8451-E7B0-4671-BC93-F0516673A63A}" dt="2018-10-18T14:25:17.391" v="70" actId="1035"/>
        <pc:sldMkLst>
          <pc:docMk/>
          <pc:sldMk cId="3730931197" sldId="310"/>
        </pc:sldMkLst>
        <pc:spChg chg="mod">
          <ac:chgData name="Emma Berry" userId="2f501676-f483-4083-b29e-a8f9a18288af" providerId="ADAL" clId="{715B8451-E7B0-4671-BC93-F0516673A63A}" dt="2018-10-18T14:25:17.391" v="70" actId="1035"/>
          <ac:spMkLst>
            <pc:docMk/>
            <pc:sldMk cId="3730931197" sldId="310"/>
            <ac:spMk id="5" creationId="{7830EF96-335F-4EDE-BBC8-3E82017F3EEB}"/>
          </ac:spMkLst>
        </pc:spChg>
        <pc:picChg chg="mod ord">
          <ac:chgData name="Emma Berry" userId="2f501676-f483-4083-b29e-a8f9a18288af" providerId="ADAL" clId="{715B8451-E7B0-4671-BC93-F0516673A63A}" dt="2018-10-18T14:25:00.318" v="61" actId="1076"/>
          <ac:picMkLst>
            <pc:docMk/>
            <pc:sldMk cId="3730931197" sldId="310"/>
            <ac:picMk id="6" creationId="{4706ECDC-0B7E-4EB8-9433-53759F2B3526}"/>
          </ac:picMkLst>
        </pc:picChg>
      </pc:sldChg>
      <pc:sldChg chg="delSp">
        <pc:chgData name="Emma Berry" userId="2f501676-f483-4083-b29e-a8f9a18288af" providerId="ADAL" clId="{715B8451-E7B0-4671-BC93-F0516673A63A}" dt="2018-10-18T14:29:57.644" v="71" actId="478"/>
        <pc:sldMkLst>
          <pc:docMk/>
          <pc:sldMk cId="3275353133" sldId="314"/>
        </pc:sldMkLst>
        <pc:spChg chg="del">
          <ac:chgData name="Emma Berry" userId="2f501676-f483-4083-b29e-a8f9a18288af" providerId="ADAL" clId="{715B8451-E7B0-4671-BC93-F0516673A63A}" dt="2018-10-18T14:29:57.644" v="71" actId="478"/>
          <ac:spMkLst>
            <pc:docMk/>
            <pc:sldMk cId="3275353133" sldId="314"/>
            <ac:spMk id="5" creationId="{325DEC8D-1C33-487C-B9E3-47AF6109BE28}"/>
          </ac:spMkLst>
        </pc:spChg>
      </pc:sldChg>
      <pc:sldChg chg="addSp modSp delCm">
        <pc:chgData name="Emma Berry" userId="2f501676-f483-4083-b29e-a8f9a18288af" providerId="ADAL" clId="{715B8451-E7B0-4671-BC93-F0516673A63A}" dt="2018-10-18T14:23:36.563" v="43" actId="478"/>
        <pc:sldMkLst>
          <pc:docMk/>
          <pc:sldMk cId="1749463124" sldId="321"/>
        </pc:sldMkLst>
        <pc:spChg chg="add mod">
          <ac:chgData name="Emma Berry" userId="2f501676-f483-4083-b29e-a8f9a18288af" providerId="ADAL" clId="{715B8451-E7B0-4671-BC93-F0516673A63A}" dt="2018-10-18T14:22:43.782" v="23" actId="1037"/>
          <ac:spMkLst>
            <pc:docMk/>
            <pc:sldMk cId="1749463124" sldId="321"/>
            <ac:spMk id="6" creationId="{E4F8AD35-6FF4-45CB-8B4C-DF8759FE6F36}"/>
          </ac:spMkLst>
        </pc:spChg>
        <pc:spChg chg="add mod">
          <ac:chgData name="Emma Berry" userId="2f501676-f483-4083-b29e-a8f9a18288af" providerId="ADAL" clId="{715B8451-E7B0-4671-BC93-F0516673A63A}" dt="2018-10-18T14:23:32.545" v="42" actId="1037"/>
          <ac:spMkLst>
            <pc:docMk/>
            <pc:sldMk cId="1749463124" sldId="321"/>
            <ac:spMk id="10" creationId="{5F8840A8-2214-4537-8EB4-E6D5A376121E}"/>
          </ac:spMkLst>
        </pc:spChg>
        <pc:picChg chg="mod">
          <ac:chgData name="Emma Berry" userId="2f501676-f483-4083-b29e-a8f9a18288af" providerId="ADAL" clId="{715B8451-E7B0-4671-BC93-F0516673A63A}" dt="2018-10-18T14:22:22.783" v="10" actId="1076"/>
          <ac:picMkLst>
            <pc:docMk/>
            <pc:sldMk cId="1749463124" sldId="321"/>
            <ac:picMk id="7" creationId="{1E6AB8E9-505C-4F36-96BD-7E037EE925B0}"/>
          </ac:picMkLst>
        </pc:picChg>
        <pc:cxnChg chg="add mod">
          <ac:chgData name="Emma Berry" userId="2f501676-f483-4083-b29e-a8f9a18288af" providerId="ADAL" clId="{715B8451-E7B0-4671-BC93-F0516673A63A}" dt="2018-10-18T14:22:55.874" v="25" actId="14100"/>
          <ac:cxnSpMkLst>
            <pc:docMk/>
            <pc:sldMk cId="1749463124" sldId="321"/>
            <ac:cxnSpMk id="5" creationId="{5D6D3CAC-F0A1-4FFD-996F-F80E73399DC3}"/>
          </ac:cxnSpMkLst>
        </pc:cxnChg>
        <pc:cxnChg chg="add mod">
          <ac:chgData name="Emma Berry" userId="2f501676-f483-4083-b29e-a8f9a18288af" providerId="ADAL" clId="{715B8451-E7B0-4671-BC93-F0516673A63A}" dt="2018-10-18T14:23:17.105" v="28" actId="14100"/>
          <ac:cxnSpMkLst>
            <pc:docMk/>
            <pc:sldMk cId="1749463124" sldId="321"/>
            <ac:cxnSpMk id="9" creationId="{E47628EB-3792-4B70-B72A-BB3360A56B2D}"/>
          </ac:cxnSpMkLst>
        </pc:cxnChg>
      </pc:sldChg>
    </pc:docChg>
  </pc:docChgLst>
  <pc:docChgLst>
    <pc:chgData name="Leonora Sheppard" userId="3688f6d8-1f97-408e-a4fe-cc859c551ddb" providerId="ADAL" clId="{00B5B870-ADF0-497C-B438-87F3C57C203D}"/>
    <pc:docChg chg="custSel modSld">
      <pc:chgData name="Leonora Sheppard" userId="3688f6d8-1f97-408e-a4fe-cc859c551ddb" providerId="ADAL" clId="{00B5B870-ADF0-497C-B438-87F3C57C203D}" dt="2018-10-19T10:37:19.677" v="31" actId="20577"/>
      <pc:docMkLst>
        <pc:docMk/>
      </pc:docMkLst>
      <pc:sldChg chg="modSp">
        <pc:chgData name="Leonora Sheppard" userId="3688f6d8-1f97-408e-a4fe-cc859c551ddb" providerId="ADAL" clId="{00B5B870-ADF0-497C-B438-87F3C57C203D}" dt="2018-10-19T09:44:06.473" v="0" actId="20577"/>
        <pc:sldMkLst>
          <pc:docMk/>
          <pc:sldMk cId="3998161294" sldId="260"/>
        </pc:sldMkLst>
        <pc:spChg chg="mod">
          <ac:chgData name="Leonora Sheppard" userId="3688f6d8-1f97-408e-a4fe-cc859c551ddb" providerId="ADAL" clId="{00B5B870-ADF0-497C-B438-87F3C57C203D}" dt="2018-10-19T09:44:06.473" v="0" actId="20577"/>
          <ac:spMkLst>
            <pc:docMk/>
            <pc:sldMk cId="3998161294" sldId="260"/>
            <ac:spMk id="3" creationId="{76AB8E7A-A6C2-450A-9E27-9038DD65D762}"/>
          </ac:spMkLst>
        </pc:spChg>
      </pc:sldChg>
      <pc:sldChg chg="modSp">
        <pc:chgData name="Leonora Sheppard" userId="3688f6d8-1f97-408e-a4fe-cc859c551ddb" providerId="ADAL" clId="{00B5B870-ADF0-497C-B438-87F3C57C203D}" dt="2018-10-19T10:23:23.607" v="2" actId="20577"/>
        <pc:sldMkLst>
          <pc:docMk/>
          <pc:sldMk cId="1595487654" sldId="269"/>
        </pc:sldMkLst>
        <pc:spChg chg="mod">
          <ac:chgData name="Leonora Sheppard" userId="3688f6d8-1f97-408e-a4fe-cc859c551ddb" providerId="ADAL" clId="{00B5B870-ADF0-497C-B438-87F3C57C203D}" dt="2018-10-19T10:23:23.607" v="2" actId="20577"/>
          <ac:spMkLst>
            <pc:docMk/>
            <pc:sldMk cId="1595487654" sldId="269"/>
            <ac:spMk id="3" creationId="{C31E7FB1-FF6D-47D5-8350-B8BB61D721A4}"/>
          </ac:spMkLst>
        </pc:spChg>
      </pc:sldChg>
      <pc:sldChg chg="modSp">
        <pc:chgData name="Leonora Sheppard" userId="3688f6d8-1f97-408e-a4fe-cc859c551ddb" providerId="ADAL" clId="{00B5B870-ADF0-497C-B438-87F3C57C203D}" dt="2018-10-19T10:23:37.103" v="3" actId="20577"/>
        <pc:sldMkLst>
          <pc:docMk/>
          <pc:sldMk cId="1903615107" sldId="270"/>
        </pc:sldMkLst>
        <pc:spChg chg="mod">
          <ac:chgData name="Leonora Sheppard" userId="3688f6d8-1f97-408e-a4fe-cc859c551ddb" providerId="ADAL" clId="{00B5B870-ADF0-497C-B438-87F3C57C203D}" dt="2018-10-19T10:23:37.103" v="3" actId="20577"/>
          <ac:spMkLst>
            <pc:docMk/>
            <pc:sldMk cId="1903615107" sldId="270"/>
            <ac:spMk id="3" creationId="{6A1F6CAD-D167-497E-986A-3CA893A095CB}"/>
          </ac:spMkLst>
        </pc:spChg>
      </pc:sldChg>
      <pc:sldChg chg="modSp">
        <pc:chgData name="Leonora Sheppard" userId="3688f6d8-1f97-408e-a4fe-cc859c551ddb" providerId="ADAL" clId="{00B5B870-ADF0-497C-B438-87F3C57C203D}" dt="2018-10-19T10:26:06.146" v="12" actId="20577"/>
        <pc:sldMkLst>
          <pc:docMk/>
          <pc:sldMk cId="3539926466" sldId="271"/>
        </pc:sldMkLst>
        <pc:spChg chg="mod">
          <ac:chgData name="Leonora Sheppard" userId="3688f6d8-1f97-408e-a4fe-cc859c551ddb" providerId="ADAL" clId="{00B5B870-ADF0-497C-B438-87F3C57C203D}" dt="2018-10-19T10:26:06.146" v="12" actId="20577"/>
          <ac:spMkLst>
            <pc:docMk/>
            <pc:sldMk cId="3539926466" sldId="271"/>
            <ac:spMk id="3" creationId="{DD2C080C-21F5-4518-86BD-F607084BD006}"/>
          </ac:spMkLst>
        </pc:spChg>
      </pc:sldChg>
      <pc:sldChg chg="modSp">
        <pc:chgData name="Leonora Sheppard" userId="3688f6d8-1f97-408e-a4fe-cc859c551ddb" providerId="ADAL" clId="{00B5B870-ADF0-497C-B438-87F3C57C203D}" dt="2018-10-19T10:25:23.473" v="11" actId="20577"/>
        <pc:sldMkLst>
          <pc:docMk/>
          <pc:sldMk cId="122051080" sldId="272"/>
        </pc:sldMkLst>
        <pc:spChg chg="mod">
          <ac:chgData name="Leonora Sheppard" userId="3688f6d8-1f97-408e-a4fe-cc859c551ddb" providerId="ADAL" clId="{00B5B870-ADF0-497C-B438-87F3C57C203D}" dt="2018-10-19T10:25:23.473" v="11" actId="20577"/>
          <ac:spMkLst>
            <pc:docMk/>
            <pc:sldMk cId="122051080" sldId="272"/>
            <ac:spMk id="3" creationId="{1D0EFE8A-0091-4082-A353-DC65A480956E}"/>
          </ac:spMkLst>
        </pc:spChg>
      </pc:sldChg>
      <pc:sldChg chg="modSp">
        <pc:chgData name="Leonora Sheppard" userId="3688f6d8-1f97-408e-a4fe-cc859c551ddb" providerId="ADAL" clId="{00B5B870-ADF0-497C-B438-87F3C57C203D}" dt="2018-10-19T10:27:32.292" v="17" actId="20577"/>
        <pc:sldMkLst>
          <pc:docMk/>
          <pc:sldMk cId="2278820987" sldId="274"/>
        </pc:sldMkLst>
        <pc:spChg chg="mod">
          <ac:chgData name="Leonora Sheppard" userId="3688f6d8-1f97-408e-a4fe-cc859c551ddb" providerId="ADAL" clId="{00B5B870-ADF0-497C-B438-87F3C57C203D}" dt="2018-10-19T10:27:32.292" v="17" actId="20577"/>
          <ac:spMkLst>
            <pc:docMk/>
            <pc:sldMk cId="2278820987" sldId="274"/>
            <ac:spMk id="3" creationId="{B320A209-1136-4F4C-8464-B9DC4E506D3B}"/>
          </ac:spMkLst>
        </pc:spChg>
      </pc:sldChg>
      <pc:sldChg chg="modSp">
        <pc:chgData name="Leonora Sheppard" userId="3688f6d8-1f97-408e-a4fe-cc859c551ddb" providerId="ADAL" clId="{00B5B870-ADF0-497C-B438-87F3C57C203D}" dt="2018-10-19T10:22:13.286" v="1" actId="6549"/>
        <pc:sldMkLst>
          <pc:docMk/>
          <pc:sldMk cId="2545778079" sldId="300"/>
        </pc:sldMkLst>
        <pc:spChg chg="mod">
          <ac:chgData name="Leonora Sheppard" userId="3688f6d8-1f97-408e-a4fe-cc859c551ddb" providerId="ADAL" clId="{00B5B870-ADF0-497C-B438-87F3C57C203D}" dt="2018-10-19T10:22:13.286" v="1" actId="6549"/>
          <ac:spMkLst>
            <pc:docMk/>
            <pc:sldMk cId="2545778079" sldId="300"/>
            <ac:spMk id="4" creationId="{E14C740B-76E1-460F-9108-11EBDE91ACBC}"/>
          </ac:spMkLst>
        </pc:spChg>
      </pc:sldChg>
      <pc:sldChg chg="modSp">
        <pc:chgData name="Leonora Sheppard" userId="3688f6d8-1f97-408e-a4fe-cc859c551ddb" providerId="ADAL" clId="{00B5B870-ADF0-497C-B438-87F3C57C203D}" dt="2018-10-19T10:28:37.666" v="19" actId="20577"/>
        <pc:sldMkLst>
          <pc:docMk/>
          <pc:sldMk cId="2387708867" sldId="305"/>
        </pc:sldMkLst>
        <pc:spChg chg="mod">
          <ac:chgData name="Leonora Sheppard" userId="3688f6d8-1f97-408e-a4fe-cc859c551ddb" providerId="ADAL" clId="{00B5B870-ADF0-497C-B438-87F3C57C203D}" dt="2018-10-19T10:28:37.666" v="19" actId="20577"/>
          <ac:spMkLst>
            <pc:docMk/>
            <pc:sldMk cId="2387708867" sldId="305"/>
            <ac:spMk id="3" creationId="{ECD8D25B-B302-42DD-BD4E-64B35C24F4EB}"/>
          </ac:spMkLst>
        </pc:spChg>
      </pc:sldChg>
      <pc:sldChg chg="modSp">
        <pc:chgData name="Leonora Sheppard" userId="3688f6d8-1f97-408e-a4fe-cc859c551ddb" providerId="ADAL" clId="{00B5B870-ADF0-497C-B438-87F3C57C203D}" dt="2018-10-19T10:29:16.910" v="20" actId="20577"/>
        <pc:sldMkLst>
          <pc:docMk/>
          <pc:sldMk cId="4016918050" sldId="306"/>
        </pc:sldMkLst>
        <pc:spChg chg="mod">
          <ac:chgData name="Leonora Sheppard" userId="3688f6d8-1f97-408e-a4fe-cc859c551ddb" providerId="ADAL" clId="{00B5B870-ADF0-497C-B438-87F3C57C203D}" dt="2018-10-19T10:29:16.910" v="20" actId="20577"/>
          <ac:spMkLst>
            <pc:docMk/>
            <pc:sldMk cId="4016918050" sldId="306"/>
            <ac:spMk id="3" creationId="{4243EDA4-F5FE-4B23-A089-CDA79FFBEEC7}"/>
          </ac:spMkLst>
        </pc:spChg>
      </pc:sldChg>
      <pc:sldChg chg="modSp">
        <pc:chgData name="Leonora Sheppard" userId="3688f6d8-1f97-408e-a4fe-cc859c551ddb" providerId="ADAL" clId="{00B5B870-ADF0-497C-B438-87F3C57C203D}" dt="2018-10-19T10:30:01.080" v="24" actId="20577"/>
        <pc:sldMkLst>
          <pc:docMk/>
          <pc:sldMk cId="3036024737" sldId="307"/>
        </pc:sldMkLst>
        <pc:spChg chg="mod">
          <ac:chgData name="Leonora Sheppard" userId="3688f6d8-1f97-408e-a4fe-cc859c551ddb" providerId="ADAL" clId="{00B5B870-ADF0-497C-B438-87F3C57C203D}" dt="2018-10-19T10:30:01.080" v="24" actId="20577"/>
          <ac:spMkLst>
            <pc:docMk/>
            <pc:sldMk cId="3036024737" sldId="307"/>
            <ac:spMk id="3" creationId="{95E31010-451E-4D2B-9E8B-79ADAE6A8B5B}"/>
          </ac:spMkLst>
        </pc:spChg>
      </pc:sldChg>
      <pc:sldChg chg="modSp">
        <pc:chgData name="Leonora Sheppard" userId="3688f6d8-1f97-408e-a4fe-cc859c551ddb" providerId="ADAL" clId="{00B5B870-ADF0-497C-B438-87F3C57C203D}" dt="2018-10-19T10:35:41.766" v="28" actId="14100"/>
        <pc:sldMkLst>
          <pc:docMk/>
          <pc:sldMk cId="145979989" sldId="308"/>
        </pc:sldMkLst>
        <pc:spChg chg="mod">
          <ac:chgData name="Leonora Sheppard" userId="3688f6d8-1f97-408e-a4fe-cc859c551ddb" providerId="ADAL" clId="{00B5B870-ADF0-497C-B438-87F3C57C203D}" dt="2018-10-19T10:35:41.766" v="28" actId="14100"/>
          <ac:spMkLst>
            <pc:docMk/>
            <pc:sldMk cId="145979989" sldId="308"/>
            <ac:spMk id="3" creationId="{6C936BD5-347D-4CF2-A646-456FE5940B29}"/>
          </ac:spMkLst>
        </pc:spChg>
      </pc:sldChg>
      <pc:sldChg chg="modSp">
        <pc:chgData name="Leonora Sheppard" userId="3688f6d8-1f97-408e-a4fe-cc859c551ddb" providerId="ADAL" clId="{00B5B870-ADF0-497C-B438-87F3C57C203D}" dt="2018-10-19T10:33:00.681" v="26" actId="313"/>
        <pc:sldMkLst>
          <pc:docMk/>
          <pc:sldMk cId="3935229881" sldId="312"/>
        </pc:sldMkLst>
        <pc:spChg chg="mod">
          <ac:chgData name="Leonora Sheppard" userId="3688f6d8-1f97-408e-a4fe-cc859c551ddb" providerId="ADAL" clId="{00B5B870-ADF0-497C-B438-87F3C57C203D}" dt="2018-10-19T10:33:00.681" v="26" actId="313"/>
          <ac:spMkLst>
            <pc:docMk/>
            <pc:sldMk cId="3935229881" sldId="312"/>
            <ac:spMk id="5" creationId="{DAFD4D67-E70C-4DEA-A716-A31AFBB72427}"/>
          </ac:spMkLst>
        </pc:spChg>
      </pc:sldChg>
      <pc:sldChg chg="modSp">
        <pc:chgData name="Leonora Sheppard" userId="3688f6d8-1f97-408e-a4fe-cc859c551ddb" providerId="ADAL" clId="{00B5B870-ADF0-497C-B438-87F3C57C203D}" dt="2018-10-19T10:37:19.677" v="31" actId="20577"/>
        <pc:sldMkLst>
          <pc:docMk/>
          <pc:sldMk cId="3275353133" sldId="314"/>
        </pc:sldMkLst>
        <pc:spChg chg="mod">
          <ac:chgData name="Leonora Sheppard" userId="3688f6d8-1f97-408e-a4fe-cc859c551ddb" providerId="ADAL" clId="{00B5B870-ADF0-497C-B438-87F3C57C203D}" dt="2018-10-19T10:37:19.677" v="31" actId="20577"/>
          <ac:spMkLst>
            <pc:docMk/>
            <pc:sldMk cId="3275353133" sldId="314"/>
            <ac:spMk id="3" creationId="{E8F75F13-AFD3-47C3-908F-BB31857F896D}"/>
          </ac:spMkLst>
        </pc:spChg>
      </pc:sldChg>
    </pc:docChg>
  </pc:docChgLst>
  <pc:docChgLst>
    <pc:chgData name="Mike Ross" userId="7954c944-6085-4b08-be0b-82a8f61afa5b" providerId="ADAL" clId="{8A806D3B-341A-4A3F-8F03-78C6BA61B015}"/>
    <pc:docChg chg="undo custSel modSld modMainMaster">
      <pc:chgData name="Mike Ross" userId="7954c944-6085-4b08-be0b-82a8f61afa5b" providerId="ADAL" clId="{8A806D3B-341A-4A3F-8F03-78C6BA61B015}" dt="2018-10-25T09:18:59.300" v="347" actId="20577"/>
      <pc:docMkLst>
        <pc:docMk/>
      </pc:docMkLst>
      <pc:sldChg chg="delSp modSp addCm modCm">
        <pc:chgData name="Mike Ross" userId="7954c944-6085-4b08-be0b-82a8f61afa5b" providerId="ADAL" clId="{8A806D3B-341A-4A3F-8F03-78C6BA61B015}" dt="2018-10-18T10:54:53.568" v="290" actId="478"/>
        <pc:sldMkLst>
          <pc:docMk/>
          <pc:sldMk cId="4135027854" sldId="258"/>
        </pc:sldMkLst>
        <pc:picChg chg="del mod">
          <ac:chgData name="Mike Ross" userId="7954c944-6085-4b08-be0b-82a8f61afa5b" providerId="ADAL" clId="{8A806D3B-341A-4A3F-8F03-78C6BA61B015}" dt="2018-10-18T10:54:53.568" v="290" actId="478"/>
          <ac:picMkLst>
            <pc:docMk/>
            <pc:sldMk cId="4135027854" sldId="258"/>
            <ac:picMk id="7" creationId="{9CBF95BA-61DB-42C5-8CB9-BF619339EE16}"/>
          </ac:picMkLst>
        </pc:picChg>
      </pc:sldChg>
      <pc:sldChg chg="modSp">
        <pc:chgData name="Mike Ross" userId="7954c944-6085-4b08-be0b-82a8f61afa5b" providerId="ADAL" clId="{8A806D3B-341A-4A3F-8F03-78C6BA61B015}" dt="2018-10-18T08:21:02.527" v="37" actId="15"/>
        <pc:sldMkLst>
          <pc:docMk/>
          <pc:sldMk cId="874136578" sldId="262"/>
        </pc:sldMkLst>
        <pc:spChg chg="mod">
          <ac:chgData name="Mike Ross" userId="7954c944-6085-4b08-be0b-82a8f61afa5b" providerId="ADAL" clId="{8A806D3B-341A-4A3F-8F03-78C6BA61B015}" dt="2018-10-18T08:21:02.527" v="37" actId="15"/>
          <ac:spMkLst>
            <pc:docMk/>
            <pc:sldMk cId="874136578" sldId="262"/>
            <ac:spMk id="3" creationId="{0A344815-9EF2-47D1-8D30-C3F7DFCF51C2}"/>
          </ac:spMkLst>
        </pc:spChg>
      </pc:sldChg>
      <pc:sldChg chg="modSp">
        <pc:chgData name="Mike Ross" userId="7954c944-6085-4b08-be0b-82a8f61afa5b" providerId="ADAL" clId="{8A806D3B-341A-4A3F-8F03-78C6BA61B015}" dt="2018-10-25T09:04:08.531" v="333" actId="113"/>
        <pc:sldMkLst>
          <pc:docMk/>
          <pc:sldMk cId="1595487654" sldId="269"/>
        </pc:sldMkLst>
        <pc:spChg chg="mod">
          <ac:chgData name="Mike Ross" userId="7954c944-6085-4b08-be0b-82a8f61afa5b" providerId="ADAL" clId="{8A806D3B-341A-4A3F-8F03-78C6BA61B015}" dt="2018-10-25T09:04:08.531" v="333" actId="113"/>
          <ac:spMkLst>
            <pc:docMk/>
            <pc:sldMk cId="1595487654" sldId="269"/>
            <ac:spMk id="3" creationId="{C31E7FB1-FF6D-47D5-8350-B8BB61D721A4}"/>
          </ac:spMkLst>
        </pc:spChg>
      </pc:sldChg>
      <pc:sldChg chg="modSp">
        <pc:chgData name="Mike Ross" userId="7954c944-6085-4b08-be0b-82a8f61afa5b" providerId="ADAL" clId="{8A806D3B-341A-4A3F-8F03-78C6BA61B015}" dt="2018-10-18T08:58:54.836" v="198" actId="14"/>
        <pc:sldMkLst>
          <pc:docMk/>
          <pc:sldMk cId="1903615107" sldId="270"/>
        </pc:sldMkLst>
        <pc:spChg chg="mod">
          <ac:chgData name="Mike Ross" userId="7954c944-6085-4b08-be0b-82a8f61afa5b" providerId="ADAL" clId="{8A806D3B-341A-4A3F-8F03-78C6BA61B015}" dt="2018-10-18T08:58:54.836" v="198" actId="14"/>
          <ac:spMkLst>
            <pc:docMk/>
            <pc:sldMk cId="1903615107" sldId="270"/>
            <ac:spMk id="3" creationId="{6A1F6CAD-D167-497E-986A-3CA893A095CB}"/>
          </ac:spMkLst>
        </pc:spChg>
      </pc:sldChg>
      <pc:sldChg chg="modSp">
        <pc:chgData name="Mike Ross" userId="7954c944-6085-4b08-be0b-82a8f61afa5b" providerId="ADAL" clId="{8A806D3B-341A-4A3F-8F03-78C6BA61B015}" dt="2018-10-18T10:31:11.956" v="199" actId="20577"/>
        <pc:sldMkLst>
          <pc:docMk/>
          <pc:sldMk cId="3539926466" sldId="271"/>
        </pc:sldMkLst>
        <pc:spChg chg="mod">
          <ac:chgData name="Mike Ross" userId="7954c944-6085-4b08-be0b-82a8f61afa5b" providerId="ADAL" clId="{8A806D3B-341A-4A3F-8F03-78C6BA61B015}" dt="2018-10-18T10:31:11.956" v="199" actId="20577"/>
          <ac:spMkLst>
            <pc:docMk/>
            <pc:sldMk cId="3539926466" sldId="271"/>
            <ac:spMk id="3" creationId="{DD2C080C-21F5-4518-86BD-F607084BD006}"/>
          </ac:spMkLst>
        </pc:spChg>
      </pc:sldChg>
      <pc:sldChg chg="modSp">
        <pc:chgData name="Mike Ross" userId="7954c944-6085-4b08-be0b-82a8f61afa5b" providerId="ADAL" clId="{8A806D3B-341A-4A3F-8F03-78C6BA61B015}" dt="2018-10-18T10:32:52.385" v="210" actId="6549"/>
        <pc:sldMkLst>
          <pc:docMk/>
          <pc:sldMk cId="2278820987" sldId="274"/>
        </pc:sldMkLst>
        <pc:spChg chg="mod">
          <ac:chgData name="Mike Ross" userId="7954c944-6085-4b08-be0b-82a8f61afa5b" providerId="ADAL" clId="{8A806D3B-341A-4A3F-8F03-78C6BA61B015}" dt="2018-10-18T10:32:52.385" v="210" actId="6549"/>
          <ac:spMkLst>
            <pc:docMk/>
            <pc:sldMk cId="2278820987" sldId="274"/>
            <ac:spMk id="3" creationId="{B320A209-1136-4F4C-8464-B9DC4E506D3B}"/>
          </ac:spMkLst>
        </pc:spChg>
      </pc:sldChg>
      <pc:sldChg chg="modSp">
        <pc:chgData name="Mike Ross" userId="7954c944-6085-4b08-be0b-82a8f61afa5b" providerId="ADAL" clId="{8A806D3B-341A-4A3F-8F03-78C6BA61B015}" dt="2018-10-18T10:33:35.269" v="216" actId="20577"/>
        <pc:sldMkLst>
          <pc:docMk/>
          <pc:sldMk cId="1446767337" sldId="276"/>
        </pc:sldMkLst>
        <pc:spChg chg="mod">
          <ac:chgData name="Mike Ross" userId="7954c944-6085-4b08-be0b-82a8f61afa5b" providerId="ADAL" clId="{8A806D3B-341A-4A3F-8F03-78C6BA61B015}" dt="2018-10-18T10:33:35.269" v="216" actId="20577"/>
          <ac:spMkLst>
            <pc:docMk/>
            <pc:sldMk cId="1446767337" sldId="276"/>
            <ac:spMk id="5" creationId="{744E1199-D8F8-4CDD-BF10-7EB504DC002F}"/>
          </ac:spMkLst>
        </pc:spChg>
      </pc:sldChg>
      <pc:sldChg chg="modSp">
        <pc:chgData name="Mike Ross" userId="7954c944-6085-4b08-be0b-82a8f61afa5b" providerId="ADAL" clId="{8A806D3B-341A-4A3F-8F03-78C6BA61B015}" dt="2018-10-17T15:29:14.383" v="8" actId="20577"/>
        <pc:sldMkLst>
          <pc:docMk/>
          <pc:sldMk cId="2129196833" sldId="299"/>
        </pc:sldMkLst>
        <pc:spChg chg="mod">
          <ac:chgData name="Mike Ross" userId="7954c944-6085-4b08-be0b-82a8f61afa5b" providerId="ADAL" clId="{8A806D3B-341A-4A3F-8F03-78C6BA61B015}" dt="2018-10-17T15:29:14.383" v="8" actId="20577"/>
          <ac:spMkLst>
            <pc:docMk/>
            <pc:sldMk cId="2129196833" sldId="299"/>
            <ac:spMk id="4" creationId="{DB15ECA4-67B4-42A5-BB32-835C54DA350D}"/>
          </ac:spMkLst>
        </pc:spChg>
      </pc:sldChg>
      <pc:sldChg chg="modSp">
        <pc:chgData name="Mike Ross" userId="7954c944-6085-4b08-be0b-82a8f61afa5b" providerId="ADAL" clId="{8A806D3B-341A-4A3F-8F03-78C6BA61B015}" dt="2018-10-18T08:20:19.168" v="25" actId="20577"/>
        <pc:sldMkLst>
          <pc:docMk/>
          <pc:sldMk cId="2545778079" sldId="300"/>
        </pc:sldMkLst>
        <pc:spChg chg="mod">
          <ac:chgData name="Mike Ross" userId="7954c944-6085-4b08-be0b-82a8f61afa5b" providerId="ADAL" clId="{8A806D3B-341A-4A3F-8F03-78C6BA61B015}" dt="2018-10-18T08:20:19.168" v="25" actId="20577"/>
          <ac:spMkLst>
            <pc:docMk/>
            <pc:sldMk cId="2545778079" sldId="300"/>
            <ac:spMk id="4" creationId="{E14C740B-76E1-460F-9108-11EBDE91ACBC}"/>
          </ac:spMkLst>
        </pc:spChg>
      </pc:sldChg>
      <pc:sldChg chg="modSp">
        <pc:chgData name="Mike Ross" userId="7954c944-6085-4b08-be0b-82a8f61afa5b" providerId="ADAL" clId="{8A806D3B-341A-4A3F-8F03-78C6BA61B015}" dt="2018-10-18T10:41:16.293" v="223" actId="20577"/>
        <pc:sldMkLst>
          <pc:docMk/>
          <pc:sldMk cId="3036024737" sldId="307"/>
        </pc:sldMkLst>
        <pc:spChg chg="mod">
          <ac:chgData name="Mike Ross" userId="7954c944-6085-4b08-be0b-82a8f61afa5b" providerId="ADAL" clId="{8A806D3B-341A-4A3F-8F03-78C6BA61B015}" dt="2018-10-18T10:41:16.293" v="223" actId="20577"/>
          <ac:spMkLst>
            <pc:docMk/>
            <pc:sldMk cId="3036024737" sldId="307"/>
            <ac:spMk id="3" creationId="{95E31010-451E-4D2B-9E8B-79ADAE6A8B5B}"/>
          </ac:spMkLst>
        </pc:spChg>
      </pc:sldChg>
      <pc:sldChg chg="delSp modSp">
        <pc:chgData name="Mike Ross" userId="7954c944-6085-4b08-be0b-82a8f61afa5b" providerId="ADAL" clId="{8A806D3B-341A-4A3F-8F03-78C6BA61B015}" dt="2018-10-18T10:47:19.975" v="227" actId="478"/>
        <pc:sldMkLst>
          <pc:docMk/>
          <pc:sldMk cId="145979989" sldId="308"/>
        </pc:sldMkLst>
        <pc:spChg chg="del mod">
          <ac:chgData name="Mike Ross" userId="7954c944-6085-4b08-be0b-82a8f61afa5b" providerId="ADAL" clId="{8A806D3B-341A-4A3F-8F03-78C6BA61B015}" dt="2018-10-18T10:47:19.975" v="227" actId="478"/>
          <ac:spMkLst>
            <pc:docMk/>
            <pc:sldMk cId="145979989" sldId="308"/>
            <ac:spMk id="13" creationId="{0DB770A2-09EC-490B-AF6B-C9A1E04AD1AE}"/>
          </ac:spMkLst>
        </pc:spChg>
      </pc:sldChg>
      <pc:sldChg chg="modSp">
        <pc:chgData name="Mike Ross" userId="7954c944-6085-4b08-be0b-82a8f61afa5b" providerId="ADAL" clId="{8A806D3B-341A-4A3F-8F03-78C6BA61B015}" dt="2018-10-18T10:53:44.193" v="288" actId="113"/>
        <pc:sldMkLst>
          <pc:docMk/>
          <pc:sldMk cId="3403680509" sldId="311"/>
        </pc:sldMkLst>
        <pc:spChg chg="mod">
          <ac:chgData name="Mike Ross" userId="7954c944-6085-4b08-be0b-82a8f61afa5b" providerId="ADAL" clId="{8A806D3B-341A-4A3F-8F03-78C6BA61B015}" dt="2018-10-18T10:53:44.193" v="288" actId="113"/>
          <ac:spMkLst>
            <pc:docMk/>
            <pc:sldMk cId="3403680509" sldId="311"/>
            <ac:spMk id="5" creationId="{33F6AD5D-6890-49B8-933F-B8B63ED90CB4}"/>
          </ac:spMkLst>
        </pc:spChg>
      </pc:sldChg>
      <pc:sldChg chg="modSp">
        <pc:chgData name="Mike Ross" userId="7954c944-6085-4b08-be0b-82a8f61afa5b" providerId="ADAL" clId="{8A806D3B-341A-4A3F-8F03-78C6BA61B015}" dt="2018-10-25T09:18:59.300" v="347" actId="20577"/>
        <pc:sldMkLst>
          <pc:docMk/>
          <pc:sldMk cId="3935229881" sldId="312"/>
        </pc:sldMkLst>
        <pc:spChg chg="mod">
          <ac:chgData name="Mike Ross" userId="7954c944-6085-4b08-be0b-82a8f61afa5b" providerId="ADAL" clId="{8A806D3B-341A-4A3F-8F03-78C6BA61B015}" dt="2018-10-25T09:18:59.300" v="347" actId="20577"/>
          <ac:spMkLst>
            <pc:docMk/>
            <pc:sldMk cId="3935229881" sldId="312"/>
            <ac:spMk id="5" creationId="{DAFD4D67-E70C-4DEA-A716-A31AFBB72427}"/>
          </ac:spMkLst>
        </pc:spChg>
      </pc:sldChg>
      <pc:sldChg chg="modSp">
        <pc:chgData name="Mike Ross" userId="7954c944-6085-4b08-be0b-82a8f61afa5b" providerId="ADAL" clId="{8A806D3B-341A-4A3F-8F03-78C6BA61B015}" dt="2018-10-18T10:52:46.986" v="267" actId="207"/>
        <pc:sldMkLst>
          <pc:docMk/>
          <pc:sldMk cId="3275353133" sldId="314"/>
        </pc:sldMkLst>
        <pc:spChg chg="mod">
          <ac:chgData name="Mike Ross" userId="7954c944-6085-4b08-be0b-82a8f61afa5b" providerId="ADAL" clId="{8A806D3B-341A-4A3F-8F03-78C6BA61B015}" dt="2018-10-18T10:52:46.986" v="267" actId="207"/>
          <ac:spMkLst>
            <pc:docMk/>
            <pc:sldMk cId="3275353133" sldId="314"/>
            <ac:spMk id="5" creationId="{325DEC8D-1C33-487C-B9E3-47AF6109BE28}"/>
          </ac:spMkLst>
        </pc:spChg>
      </pc:sldChg>
      <pc:sldChg chg="modSp">
        <pc:chgData name="Mike Ross" userId="7954c944-6085-4b08-be0b-82a8f61afa5b" providerId="ADAL" clId="{8A806D3B-341A-4A3F-8F03-78C6BA61B015}" dt="2018-10-24T11:31:10.878" v="331" actId="20577"/>
        <pc:sldMkLst>
          <pc:docMk/>
          <pc:sldMk cId="1649700178" sldId="315"/>
        </pc:sldMkLst>
        <pc:spChg chg="mod">
          <ac:chgData name="Mike Ross" userId="7954c944-6085-4b08-be0b-82a8f61afa5b" providerId="ADAL" clId="{8A806D3B-341A-4A3F-8F03-78C6BA61B015}" dt="2018-10-24T11:31:10.878" v="331" actId="20577"/>
          <ac:spMkLst>
            <pc:docMk/>
            <pc:sldMk cId="1649700178" sldId="315"/>
            <ac:spMk id="3" creationId="{9D3B02B7-0ECE-4C49-B347-22382BB49E77}"/>
          </ac:spMkLst>
        </pc:spChg>
      </pc:sldChg>
      <pc:sldChg chg="addCm modCm">
        <pc:chgData name="Mike Ross" userId="7954c944-6085-4b08-be0b-82a8f61afa5b" providerId="ADAL" clId="{8A806D3B-341A-4A3F-8F03-78C6BA61B015}" dt="2018-10-18T10:43:49.243" v="225" actId="478"/>
        <pc:sldMkLst>
          <pc:docMk/>
          <pc:sldMk cId="1749463124" sldId="321"/>
        </pc:sldMkLst>
      </pc:sldChg>
      <pc:sldMasterChg chg="modSldLayout">
        <pc:chgData name="Mike Ross" userId="7954c944-6085-4b08-be0b-82a8f61afa5b" providerId="ADAL" clId="{8A806D3B-341A-4A3F-8F03-78C6BA61B015}" dt="2018-10-17T15:04:53.975" v="5" actId="14100"/>
        <pc:sldMasterMkLst>
          <pc:docMk/>
          <pc:sldMasterMk cId="1310585009" sldId="2147483648"/>
        </pc:sldMasterMkLst>
        <pc:sldLayoutChg chg="modSp">
          <pc:chgData name="Mike Ross" userId="7954c944-6085-4b08-be0b-82a8f61afa5b" providerId="ADAL" clId="{8A806D3B-341A-4A3F-8F03-78C6BA61B015}" dt="2018-10-17T15:04:53.975" v="5" actId="14100"/>
          <pc:sldLayoutMkLst>
            <pc:docMk/>
            <pc:sldMasterMk cId="1310585009" sldId="2147483648"/>
            <pc:sldLayoutMk cId="3599343734" sldId="2147483650"/>
          </pc:sldLayoutMkLst>
          <pc:cxnChg chg="mod">
            <ac:chgData name="Mike Ross" userId="7954c944-6085-4b08-be0b-82a8f61afa5b" providerId="ADAL" clId="{8A806D3B-341A-4A3F-8F03-78C6BA61B015}" dt="2018-10-17T15:04:53.975" v="5" actId="14100"/>
            <ac:cxnSpMkLst>
              <pc:docMk/>
              <pc:sldMasterMk cId="1310585009" sldId="2147483648"/>
              <pc:sldLayoutMk cId="3599343734" sldId="2147483650"/>
              <ac:cxnSpMk id="8" creationId="{00000000-0000-0000-0000-000000000000}"/>
            </ac:cxnSpMkLst>
          </pc:cxnChg>
        </pc:sldLayoutChg>
      </pc:sldMasterChg>
    </pc:docChg>
  </pc:docChgLst>
  <pc:docChgLst>
    <pc:chgData name="Rob Heathcote" userId="62419938-1f1d-43ca-9327-cfd6c1894440" providerId="ADAL" clId="{B6CF617D-D845-45AA-85DC-A9583DEE7B08}"/>
    <pc:docChg chg="modSld">
      <pc:chgData name="Rob Heathcote" userId="62419938-1f1d-43ca-9327-cfd6c1894440" providerId="ADAL" clId="{B6CF617D-D845-45AA-85DC-A9583DEE7B08}" dt="2018-10-26T09:10:04.886" v="7" actId="20577"/>
      <pc:docMkLst>
        <pc:docMk/>
      </pc:docMkLst>
      <pc:sldChg chg="modSp">
        <pc:chgData name="Rob Heathcote" userId="62419938-1f1d-43ca-9327-cfd6c1894440" providerId="ADAL" clId="{B6CF617D-D845-45AA-85DC-A9583DEE7B08}" dt="2018-10-26T09:05:35.382" v="0" actId="15"/>
        <pc:sldMkLst>
          <pc:docMk/>
          <pc:sldMk cId="3998161294" sldId="260"/>
        </pc:sldMkLst>
        <pc:spChg chg="mod">
          <ac:chgData name="Rob Heathcote" userId="62419938-1f1d-43ca-9327-cfd6c1894440" providerId="ADAL" clId="{B6CF617D-D845-45AA-85DC-A9583DEE7B08}" dt="2018-10-26T09:05:35.382" v="0" actId="15"/>
          <ac:spMkLst>
            <pc:docMk/>
            <pc:sldMk cId="3998161294" sldId="260"/>
            <ac:spMk id="3" creationId="{76AB8E7A-A6C2-450A-9E27-9038DD65D762}"/>
          </ac:spMkLst>
        </pc:spChg>
      </pc:sldChg>
      <pc:sldChg chg="modSp">
        <pc:chgData name="Rob Heathcote" userId="62419938-1f1d-43ca-9327-cfd6c1894440" providerId="ADAL" clId="{B6CF617D-D845-45AA-85DC-A9583DEE7B08}" dt="2018-10-26T09:10:04.886" v="7" actId="20577"/>
        <pc:sldMkLst>
          <pc:docMk/>
          <pc:sldMk cId="1211671143" sldId="304"/>
        </pc:sldMkLst>
        <pc:spChg chg="mod">
          <ac:chgData name="Rob Heathcote" userId="62419938-1f1d-43ca-9327-cfd6c1894440" providerId="ADAL" clId="{B6CF617D-D845-45AA-85DC-A9583DEE7B08}" dt="2018-10-26T09:10:04.886" v="7" actId="20577"/>
          <ac:spMkLst>
            <pc:docMk/>
            <pc:sldMk cId="1211671143" sldId="304"/>
            <ac:spMk id="3" creationId="{8E8CDC32-6475-4D81-8DF7-61FF0C63E03D}"/>
          </ac:spMkLst>
        </pc:spChg>
      </pc:sldChg>
      <pc:sldChg chg="modSp">
        <pc:chgData name="Rob Heathcote" userId="62419938-1f1d-43ca-9327-cfd6c1894440" providerId="ADAL" clId="{B6CF617D-D845-45AA-85DC-A9583DEE7B08}" dt="2018-10-26T09:07:14.741" v="1" actId="6549"/>
        <pc:sldMkLst>
          <pc:docMk/>
          <pc:sldMk cId="4016918050" sldId="306"/>
        </pc:sldMkLst>
        <pc:spChg chg="mod">
          <ac:chgData name="Rob Heathcote" userId="62419938-1f1d-43ca-9327-cfd6c1894440" providerId="ADAL" clId="{B6CF617D-D845-45AA-85DC-A9583DEE7B08}" dt="2018-10-26T09:07:14.741" v="1" actId="6549"/>
          <ac:spMkLst>
            <pc:docMk/>
            <pc:sldMk cId="4016918050" sldId="306"/>
            <ac:spMk id="3" creationId="{4243EDA4-F5FE-4B23-A089-CDA79FFBEEC7}"/>
          </ac:spMkLst>
        </pc:spChg>
      </pc:sldChg>
      <pc:sldChg chg="modSp">
        <pc:chgData name="Rob Heathcote" userId="62419938-1f1d-43ca-9327-cfd6c1894440" providerId="ADAL" clId="{B6CF617D-D845-45AA-85DC-A9583DEE7B08}" dt="2018-10-26T09:08:49.961" v="5" actId="20577"/>
        <pc:sldMkLst>
          <pc:docMk/>
          <pc:sldMk cId="3935229881" sldId="312"/>
        </pc:sldMkLst>
        <pc:spChg chg="mod">
          <ac:chgData name="Rob Heathcote" userId="62419938-1f1d-43ca-9327-cfd6c1894440" providerId="ADAL" clId="{B6CF617D-D845-45AA-85DC-A9583DEE7B08}" dt="2018-10-26T09:08:49.961" v="5" actId="20577"/>
          <ac:spMkLst>
            <pc:docMk/>
            <pc:sldMk cId="3935229881" sldId="312"/>
            <ac:spMk id="5" creationId="{DAFD4D67-E70C-4DEA-A716-A31AFBB72427}"/>
          </ac:spMkLst>
        </pc:spChg>
      </pc:sldChg>
      <pc:sldChg chg="modSp">
        <pc:chgData name="Rob Heathcote" userId="62419938-1f1d-43ca-9327-cfd6c1894440" providerId="ADAL" clId="{B6CF617D-D845-45AA-85DC-A9583DEE7B08}" dt="2018-10-26T09:09:50.782" v="6" actId="207"/>
        <pc:sldMkLst>
          <pc:docMk/>
          <pc:sldMk cId="3275353133" sldId="314"/>
        </pc:sldMkLst>
        <pc:spChg chg="mod">
          <ac:chgData name="Rob Heathcote" userId="62419938-1f1d-43ca-9327-cfd6c1894440" providerId="ADAL" clId="{B6CF617D-D845-45AA-85DC-A9583DEE7B08}" dt="2018-10-26T09:09:50.782" v="6" actId="207"/>
          <ac:spMkLst>
            <pc:docMk/>
            <pc:sldMk cId="3275353133" sldId="314"/>
            <ac:spMk id="2" creationId="{CB765AC3-7144-488F-8B58-0064A6C9EDC1}"/>
          </ac:spMkLst>
        </pc:spChg>
      </pc:sldChg>
    </pc:docChg>
  </pc:docChgLst>
  <pc:docChgLst>
    <pc:chgData name="Andy Gray" userId="3900aca3-aa6e-4813-b4e0-c02f9e48a0aa" providerId="ADAL" clId="{9CEA3B0C-CFEE-493A-A508-875705A792F1}"/>
    <pc:docChg chg="undo custSel modSld">
      <pc:chgData name="Andy Gray" userId="3900aca3-aa6e-4813-b4e0-c02f9e48a0aa" providerId="ADAL" clId="{9CEA3B0C-CFEE-493A-A508-875705A792F1}" dt="2018-10-11T16:14:14.898" v="177" actId="1036"/>
      <pc:docMkLst>
        <pc:docMk/>
      </pc:docMkLst>
      <pc:sldChg chg="addSp delSp modSp">
        <pc:chgData name="Andy Gray" userId="3900aca3-aa6e-4813-b4e0-c02f9e48a0aa" providerId="ADAL" clId="{9CEA3B0C-CFEE-493A-A508-875705A792F1}" dt="2018-10-11T15:20:30.383" v="45" actId="478"/>
        <pc:sldMkLst>
          <pc:docMk/>
          <pc:sldMk cId="874136578" sldId="262"/>
        </pc:sldMkLst>
        <pc:spChg chg="del">
          <ac:chgData name="Andy Gray" userId="3900aca3-aa6e-4813-b4e0-c02f9e48a0aa" providerId="ADAL" clId="{9CEA3B0C-CFEE-493A-A508-875705A792F1}" dt="2018-10-11T15:16:39.958" v="32" actId="478"/>
          <ac:spMkLst>
            <pc:docMk/>
            <pc:sldMk cId="874136578" sldId="262"/>
            <ac:spMk id="5" creationId="{BE1ECFA2-DEC1-4800-9BB6-40B522BF455E}"/>
          </ac:spMkLst>
        </pc:spChg>
        <pc:picChg chg="add del mod ord modCrop">
          <ac:chgData name="Andy Gray" userId="3900aca3-aa6e-4813-b4e0-c02f9e48a0aa" providerId="ADAL" clId="{9CEA3B0C-CFEE-493A-A508-875705A792F1}" dt="2018-10-11T15:15:47.303" v="20" actId="478"/>
          <ac:picMkLst>
            <pc:docMk/>
            <pc:sldMk cId="874136578" sldId="262"/>
            <ac:picMk id="6" creationId="{06F94969-B9B6-4079-B1C2-5F789B6EACCF}"/>
          </ac:picMkLst>
        </pc:picChg>
        <pc:picChg chg="add del mod ord modCrop">
          <ac:chgData name="Andy Gray" userId="3900aca3-aa6e-4813-b4e0-c02f9e48a0aa" providerId="ADAL" clId="{9CEA3B0C-CFEE-493A-A508-875705A792F1}" dt="2018-10-11T15:20:30.383" v="45" actId="478"/>
          <ac:picMkLst>
            <pc:docMk/>
            <pc:sldMk cId="874136578" sldId="262"/>
            <ac:picMk id="9" creationId="{C9F3E6DA-9ED9-4951-BD05-83A786374E7B}"/>
          </ac:picMkLst>
        </pc:picChg>
        <pc:picChg chg="add mod ord modCrop">
          <ac:chgData name="Andy Gray" userId="3900aca3-aa6e-4813-b4e0-c02f9e48a0aa" providerId="ADAL" clId="{9CEA3B0C-CFEE-493A-A508-875705A792F1}" dt="2018-10-11T15:20:28.849" v="44" actId="167"/>
          <ac:picMkLst>
            <pc:docMk/>
            <pc:sldMk cId="874136578" sldId="262"/>
            <ac:picMk id="11" creationId="{9DC88830-5DD0-4DD9-AB3D-254848DE17BA}"/>
          </ac:picMkLst>
        </pc:picChg>
        <pc:picChg chg="del mod modCrop">
          <ac:chgData name="Andy Gray" userId="3900aca3-aa6e-4813-b4e0-c02f9e48a0aa" providerId="ADAL" clId="{9CEA3B0C-CFEE-493A-A508-875705A792F1}" dt="2018-10-11T15:10:30.478" v="16" actId="478"/>
          <ac:picMkLst>
            <pc:docMk/>
            <pc:sldMk cId="874136578" sldId="262"/>
            <ac:picMk id="2050" creationId="{AB57E3BA-9C08-4C3F-A7BF-2231D3329E16}"/>
          </ac:picMkLst>
        </pc:picChg>
      </pc:sldChg>
      <pc:sldChg chg="addSp delSp modSp">
        <pc:chgData name="Andy Gray" userId="3900aca3-aa6e-4813-b4e0-c02f9e48a0aa" providerId="ADAL" clId="{9CEA3B0C-CFEE-493A-A508-875705A792F1}" dt="2018-10-11T15:37:07.631" v="118" actId="478"/>
        <pc:sldMkLst>
          <pc:docMk/>
          <pc:sldMk cId="122051080" sldId="272"/>
        </pc:sldMkLst>
        <pc:spChg chg="del">
          <ac:chgData name="Andy Gray" userId="3900aca3-aa6e-4813-b4e0-c02f9e48a0aa" providerId="ADAL" clId="{9CEA3B0C-CFEE-493A-A508-875705A792F1}" dt="2018-10-11T15:37:07.631" v="118" actId="478"/>
          <ac:spMkLst>
            <pc:docMk/>
            <pc:sldMk cId="122051080" sldId="272"/>
            <ac:spMk id="5" creationId="{C628415B-2A14-484C-9225-84BFA3DEF2B1}"/>
          </ac:spMkLst>
        </pc:spChg>
        <pc:spChg chg="mod">
          <ac:chgData name="Andy Gray" userId="3900aca3-aa6e-4813-b4e0-c02f9e48a0aa" providerId="ADAL" clId="{9CEA3B0C-CFEE-493A-A508-875705A792F1}" dt="2018-10-11T15:35:39.631" v="107" actId="1037"/>
          <ac:spMkLst>
            <pc:docMk/>
            <pc:sldMk cId="122051080" sldId="272"/>
            <ac:spMk id="16" creationId="{F3B53E55-19D3-4080-B688-944301A5479A}"/>
          </ac:spMkLst>
        </pc:spChg>
        <pc:spChg chg="mod">
          <ac:chgData name="Andy Gray" userId="3900aca3-aa6e-4813-b4e0-c02f9e48a0aa" providerId="ADAL" clId="{9CEA3B0C-CFEE-493A-A508-875705A792F1}" dt="2018-10-11T15:36:26.032" v="115" actId="1036"/>
          <ac:spMkLst>
            <pc:docMk/>
            <pc:sldMk cId="122051080" sldId="272"/>
            <ac:spMk id="24" creationId="{421D55FF-4470-44AD-989E-7E03B830741B}"/>
          </ac:spMkLst>
        </pc:spChg>
        <pc:picChg chg="add del mod modCrop">
          <ac:chgData name="Andy Gray" userId="3900aca3-aa6e-4813-b4e0-c02f9e48a0aa" providerId="ADAL" clId="{9CEA3B0C-CFEE-493A-A508-875705A792F1}" dt="2018-10-11T15:33:26.673" v="70" actId="931"/>
          <ac:picMkLst>
            <pc:docMk/>
            <pc:sldMk cId="122051080" sldId="272"/>
            <ac:picMk id="6" creationId="{DB98E96D-39D5-4512-AE8D-92B4FA15F97D}"/>
          </ac:picMkLst>
        </pc:picChg>
        <pc:picChg chg="add mod ord modCrop">
          <ac:chgData name="Andy Gray" userId="3900aca3-aa6e-4813-b4e0-c02f9e48a0aa" providerId="ADAL" clId="{9CEA3B0C-CFEE-493A-A508-875705A792F1}" dt="2018-10-11T15:36:51.376" v="117" actId="1036"/>
          <ac:picMkLst>
            <pc:docMk/>
            <pc:sldMk cId="122051080" sldId="272"/>
            <ac:picMk id="8" creationId="{0D9B9201-F54B-4C0D-A571-5C57F773599F}"/>
          </ac:picMkLst>
        </pc:picChg>
        <pc:picChg chg="add del">
          <ac:chgData name="Andy Gray" userId="3900aca3-aa6e-4813-b4e0-c02f9e48a0aa" providerId="ADAL" clId="{9CEA3B0C-CFEE-493A-A508-875705A792F1}" dt="2018-10-11T15:33:37.896" v="78" actId="478"/>
          <ac:picMkLst>
            <pc:docMk/>
            <pc:sldMk cId="122051080" sldId="272"/>
            <ac:picMk id="7176" creationId="{9D20DDF3-C458-407F-9F87-67DF09CC9850}"/>
          </ac:picMkLst>
        </pc:picChg>
        <pc:cxnChg chg="mod">
          <ac:chgData name="Andy Gray" userId="3900aca3-aa6e-4813-b4e0-c02f9e48a0aa" providerId="ADAL" clId="{9CEA3B0C-CFEE-493A-A508-875705A792F1}" dt="2018-10-11T15:35:31.223" v="95" actId="14100"/>
          <ac:cxnSpMkLst>
            <pc:docMk/>
            <pc:sldMk cId="122051080" sldId="272"/>
            <ac:cxnSpMk id="13" creationId="{71EBE0B3-3FE8-4924-A850-B349843B3055}"/>
          </ac:cxnSpMkLst>
        </pc:cxnChg>
        <pc:cxnChg chg="mod">
          <ac:chgData name="Andy Gray" userId="3900aca3-aa6e-4813-b4e0-c02f9e48a0aa" providerId="ADAL" clId="{9CEA3B0C-CFEE-493A-A508-875705A792F1}" dt="2018-10-11T15:36:16.856" v="113" actId="14100"/>
          <ac:cxnSpMkLst>
            <pc:docMk/>
            <pc:sldMk cId="122051080" sldId="272"/>
            <ac:cxnSpMk id="19" creationId="{12A29269-4B97-4E5E-A85B-EC3642300894}"/>
          </ac:cxnSpMkLst>
        </pc:cxnChg>
      </pc:sldChg>
      <pc:sldChg chg="addSp delSp modSp">
        <pc:chgData name="Andy Gray" userId="3900aca3-aa6e-4813-b4e0-c02f9e48a0aa" providerId="ADAL" clId="{9CEA3B0C-CFEE-493A-A508-875705A792F1}" dt="2018-10-11T16:04:15.072" v="151" actId="1076"/>
        <pc:sldMkLst>
          <pc:docMk/>
          <pc:sldMk cId="145979989" sldId="308"/>
        </pc:sldMkLst>
        <pc:spChg chg="del">
          <ac:chgData name="Andy Gray" userId="3900aca3-aa6e-4813-b4e0-c02f9e48a0aa" providerId="ADAL" clId="{9CEA3B0C-CFEE-493A-A508-875705A792F1}" dt="2018-10-11T16:03:22.787" v="139" actId="478"/>
          <ac:spMkLst>
            <pc:docMk/>
            <pc:sldMk cId="145979989" sldId="308"/>
            <ac:spMk id="4" creationId="{ACD559E2-6954-4FA0-9DC9-AB301F2BE3BC}"/>
          </ac:spMkLst>
        </pc:spChg>
        <pc:spChg chg="mod">
          <ac:chgData name="Andy Gray" userId="3900aca3-aa6e-4813-b4e0-c02f9e48a0aa" providerId="ADAL" clId="{9CEA3B0C-CFEE-493A-A508-875705A792F1}" dt="2018-10-11T16:03:35.874" v="142" actId="14100"/>
          <ac:spMkLst>
            <pc:docMk/>
            <pc:sldMk cId="145979989" sldId="308"/>
            <ac:spMk id="13" creationId="{0DB770A2-09EC-490B-AF6B-C9A1E04AD1AE}"/>
          </ac:spMkLst>
        </pc:spChg>
        <pc:picChg chg="add mod">
          <ac:chgData name="Andy Gray" userId="3900aca3-aa6e-4813-b4e0-c02f9e48a0aa" providerId="ADAL" clId="{9CEA3B0C-CFEE-493A-A508-875705A792F1}" dt="2018-10-11T16:04:15.072" v="151" actId="1076"/>
          <ac:picMkLst>
            <pc:docMk/>
            <pc:sldMk cId="145979989" sldId="308"/>
            <ac:picMk id="6" creationId="{C6492569-06FF-4132-A790-06AF54BEBF60}"/>
          </ac:picMkLst>
        </pc:picChg>
        <pc:picChg chg="del">
          <ac:chgData name="Andy Gray" userId="3900aca3-aa6e-4813-b4e0-c02f9e48a0aa" providerId="ADAL" clId="{9CEA3B0C-CFEE-493A-A508-875705A792F1}" dt="2018-10-11T16:03:04.090" v="138" actId="1076"/>
          <ac:picMkLst>
            <pc:docMk/>
            <pc:sldMk cId="145979989" sldId="308"/>
            <ac:picMk id="2050" creationId="{A9F8D670-DBF9-454F-A63D-2AB64A330984}"/>
          </ac:picMkLst>
        </pc:picChg>
        <pc:cxnChg chg="del">
          <ac:chgData name="Andy Gray" userId="3900aca3-aa6e-4813-b4e0-c02f9e48a0aa" providerId="ADAL" clId="{9CEA3B0C-CFEE-493A-A508-875705A792F1}" dt="2018-10-11T16:03:26.371" v="140" actId="478"/>
          <ac:cxnSpMkLst>
            <pc:docMk/>
            <pc:sldMk cId="145979989" sldId="308"/>
            <ac:cxnSpMk id="11" creationId="{1599BE8C-4B00-4FE7-A764-648F07D4C031}"/>
          </ac:cxnSpMkLst>
        </pc:cxnChg>
        <pc:cxnChg chg="del">
          <ac:chgData name="Andy Gray" userId="3900aca3-aa6e-4813-b4e0-c02f9e48a0aa" providerId="ADAL" clId="{9CEA3B0C-CFEE-493A-A508-875705A792F1}" dt="2018-10-11T16:03:26.371" v="140" actId="478"/>
          <ac:cxnSpMkLst>
            <pc:docMk/>
            <pc:sldMk cId="145979989" sldId="308"/>
            <ac:cxnSpMk id="12" creationId="{4EEC9372-F694-4FBE-9DDA-247E7026C162}"/>
          </ac:cxnSpMkLst>
        </pc:cxnChg>
        <pc:cxnChg chg="del">
          <ac:chgData name="Andy Gray" userId="3900aca3-aa6e-4813-b4e0-c02f9e48a0aa" providerId="ADAL" clId="{9CEA3B0C-CFEE-493A-A508-875705A792F1}" dt="2018-10-11T16:02:53.650" v="135" actId="478"/>
          <ac:cxnSpMkLst>
            <pc:docMk/>
            <pc:sldMk cId="145979989" sldId="308"/>
            <ac:cxnSpMk id="14" creationId="{9AD96011-3939-491E-B6E0-B919FB33B02F}"/>
          </ac:cxnSpMkLst>
        </pc:cxnChg>
        <pc:cxnChg chg="del">
          <ac:chgData name="Andy Gray" userId="3900aca3-aa6e-4813-b4e0-c02f9e48a0aa" providerId="ADAL" clId="{9CEA3B0C-CFEE-493A-A508-875705A792F1}" dt="2018-10-11T16:02:54.946" v="136" actId="478"/>
          <ac:cxnSpMkLst>
            <pc:docMk/>
            <pc:sldMk cId="145979989" sldId="308"/>
            <ac:cxnSpMk id="16" creationId="{888594F1-F9CF-43F4-B827-A608000CF70A}"/>
          </ac:cxnSpMkLst>
        </pc:cxnChg>
        <pc:cxnChg chg="del">
          <ac:chgData name="Andy Gray" userId="3900aca3-aa6e-4813-b4e0-c02f9e48a0aa" providerId="ADAL" clId="{9CEA3B0C-CFEE-493A-A508-875705A792F1}" dt="2018-10-11T16:02:57.841" v="137" actId="478"/>
          <ac:cxnSpMkLst>
            <pc:docMk/>
            <pc:sldMk cId="145979989" sldId="308"/>
            <ac:cxnSpMk id="20" creationId="{8BA1EF35-1FF9-4500-B954-FC25709E6399}"/>
          </ac:cxnSpMkLst>
        </pc:cxnChg>
      </pc:sldChg>
      <pc:sldChg chg="addSp delSp modSp">
        <pc:chgData name="Andy Gray" userId="3900aca3-aa6e-4813-b4e0-c02f9e48a0aa" providerId="ADAL" clId="{9CEA3B0C-CFEE-493A-A508-875705A792F1}" dt="2018-10-11T16:10:02.243" v="162" actId="478"/>
        <pc:sldMkLst>
          <pc:docMk/>
          <pc:sldMk cId="3326643310" sldId="309"/>
        </pc:sldMkLst>
        <pc:spChg chg="del">
          <ac:chgData name="Andy Gray" userId="3900aca3-aa6e-4813-b4e0-c02f9e48a0aa" providerId="ADAL" clId="{9CEA3B0C-CFEE-493A-A508-875705A792F1}" dt="2018-10-11T16:08:34.628" v="153" actId="478"/>
          <ac:spMkLst>
            <pc:docMk/>
            <pc:sldMk cId="3326643310" sldId="309"/>
            <ac:spMk id="4" creationId="{DAC7EE90-BC04-4F53-832F-708B28E5789A}"/>
          </ac:spMkLst>
        </pc:spChg>
        <pc:spChg chg="del">
          <ac:chgData name="Andy Gray" userId="3900aca3-aa6e-4813-b4e0-c02f9e48a0aa" providerId="ADAL" clId="{9CEA3B0C-CFEE-493A-A508-875705A792F1}" dt="2018-10-11T16:08:31.795" v="152" actId="478"/>
          <ac:spMkLst>
            <pc:docMk/>
            <pc:sldMk cId="3326643310" sldId="309"/>
            <ac:spMk id="6" creationId="{1D5EE386-170A-4EEA-A0E9-3D83281DFD42}"/>
          </ac:spMkLst>
        </pc:spChg>
        <pc:picChg chg="add mod">
          <ac:chgData name="Andy Gray" userId="3900aca3-aa6e-4813-b4e0-c02f9e48a0aa" providerId="ADAL" clId="{9CEA3B0C-CFEE-493A-A508-875705A792F1}" dt="2018-10-11T16:09:56.457" v="161" actId="1076"/>
          <ac:picMkLst>
            <pc:docMk/>
            <pc:sldMk cId="3326643310" sldId="309"/>
            <ac:picMk id="7" creationId="{36BB32A9-0CB6-441E-97F1-934AE3A686C0}"/>
          </ac:picMkLst>
        </pc:picChg>
        <pc:picChg chg="del">
          <ac:chgData name="Andy Gray" userId="3900aca3-aa6e-4813-b4e0-c02f9e48a0aa" providerId="ADAL" clId="{9CEA3B0C-CFEE-493A-A508-875705A792F1}" dt="2018-10-11T16:10:02.243" v="162" actId="478"/>
          <ac:picMkLst>
            <pc:docMk/>
            <pc:sldMk cId="3326643310" sldId="309"/>
            <ac:picMk id="1028" creationId="{BD16A554-F831-40DA-BD3D-151A27FAD405}"/>
          </ac:picMkLst>
        </pc:picChg>
      </pc:sldChg>
      <pc:sldChg chg="addSp delSp modSp">
        <pc:chgData name="Andy Gray" userId="3900aca3-aa6e-4813-b4e0-c02f9e48a0aa" providerId="ADAL" clId="{9CEA3B0C-CFEE-493A-A508-875705A792F1}" dt="2018-10-11T16:14:14.898" v="177" actId="1036"/>
        <pc:sldMkLst>
          <pc:docMk/>
          <pc:sldMk cId="3730931197" sldId="310"/>
        </pc:sldMkLst>
        <pc:spChg chg="mod">
          <ac:chgData name="Andy Gray" userId="3900aca3-aa6e-4813-b4e0-c02f9e48a0aa" providerId="ADAL" clId="{9CEA3B0C-CFEE-493A-A508-875705A792F1}" dt="2018-10-11T16:14:14.898" v="177" actId="1036"/>
          <ac:spMkLst>
            <pc:docMk/>
            <pc:sldMk cId="3730931197" sldId="310"/>
            <ac:spMk id="5" creationId="{7830EF96-335F-4EDE-BBC8-3E82017F3EEB}"/>
          </ac:spMkLst>
        </pc:spChg>
        <pc:spChg chg="del">
          <ac:chgData name="Andy Gray" userId="3900aca3-aa6e-4813-b4e0-c02f9e48a0aa" providerId="ADAL" clId="{9CEA3B0C-CFEE-493A-A508-875705A792F1}" dt="2018-10-11T16:10:47.625" v="166" actId="478"/>
          <ac:spMkLst>
            <pc:docMk/>
            <pc:sldMk cId="3730931197" sldId="310"/>
            <ac:spMk id="8" creationId="{814D7FB2-AEF9-43DE-8673-D15619B1BA11}"/>
          </ac:spMkLst>
        </pc:spChg>
        <pc:picChg chg="add mod">
          <ac:chgData name="Andy Gray" userId="3900aca3-aa6e-4813-b4e0-c02f9e48a0aa" providerId="ADAL" clId="{9CEA3B0C-CFEE-493A-A508-875705A792F1}" dt="2018-10-11T16:14:09.738" v="174" actId="1076"/>
          <ac:picMkLst>
            <pc:docMk/>
            <pc:sldMk cId="3730931197" sldId="310"/>
            <ac:picMk id="6" creationId="{4706ECDC-0B7E-4EB8-9433-53759F2B3526}"/>
          </ac:picMkLst>
        </pc:picChg>
        <pc:picChg chg="del">
          <ac:chgData name="Andy Gray" userId="3900aca3-aa6e-4813-b4e0-c02f9e48a0aa" providerId="ADAL" clId="{9CEA3B0C-CFEE-493A-A508-875705A792F1}" dt="2018-10-11T16:13:56.762" v="171" actId="478"/>
          <ac:picMkLst>
            <pc:docMk/>
            <pc:sldMk cId="3730931197" sldId="310"/>
            <ac:picMk id="1026" creationId="{B9E1AAA0-2910-4BDA-832D-2F9814313B60}"/>
          </ac:picMkLst>
        </pc:picChg>
      </pc:sldChg>
      <pc:sldChg chg="addSp delSp modSp">
        <pc:chgData name="Andy Gray" userId="3900aca3-aa6e-4813-b4e0-c02f9e48a0aa" providerId="ADAL" clId="{9CEA3B0C-CFEE-493A-A508-875705A792F1}" dt="2018-10-11T15:58:39.154" v="134" actId="478"/>
        <pc:sldMkLst>
          <pc:docMk/>
          <pc:sldMk cId="1749463124" sldId="321"/>
        </pc:sldMkLst>
        <pc:spChg chg="del">
          <ac:chgData name="Andy Gray" userId="3900aca3-aa6e-4813-b4e0-c02f9e48a0aa" providerId="ADAL" clId="{9CEA3B0C-CFEE-493A-A508-875705A792F1}" dt="2018-10-11T15:57:27.131" v="119" actId="478"/>
          <ac:spMkLst>
            <pc:docMk/>
            <pc:sldMk cId="1749463124" sldId="321"/>
            <ac:spMk id="4" creationId="{D4CDE0DF-3FC1-4502-8803-1EA622B2BE6D}"/>
          </ac:spMkLst>
        </pc:spChg>
        <pc:spChg chg="del">
          <ac:chgData name="Andy Gray" userId="3900aca3-aa6e-4813-b4e0-c02f9e48a0aa" providerId="ADAL" clId="{9CEA3B0C-CFEE-493A-A508-875705A792F1}" dt="2018-10-11T15:58:39.154" v="134" actId="478"/>
          <ac:spMkLst>
            <pc:docMk/>
            <pc:sldMk cId="1749463124" sldId="321"/>
            <ac:spMk id="5" creationId="{3AB820ED-6C33-49DC-922F-C25C77FC7A42}"/>
          </ac:spMkLst>
        </pc:spChg>
        <pc:picChg chg="add mod modCrop">
          <ac:chgData name="Andy Gray" userId="3900aca3-aa6e-4813-b4e0-c02f9e48a0aa" providerId="ADAL" clId="{9CEA3B0C-CFEE-493A-A508-875705A792F1}" dt="2018-10-11T15:58:33.769" v="133" actId="732"/>
          <ac:picMkLst>
            <pc:docMk/>
            <pc:sldMk cId="1749463124" sldId="321"/>
            <ac:picMk id="7" creationId="{1E6AB8E9-505C-4F36-96BD-7E037EE925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1/17/2020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11</a:t>
            </a:fld>
            <a:endParaRPr lang="en-US"/>
          </a:p>
        </p:txBody>
      </p:sp>
    </p:spTree>
    <p:extLst>
      <p:ext uri="{BB962C8B-B14F-4D97-AF65-F5344CB8AC3E}">
        <p14:creationId xmlns:p14="http://schemas.microsoft.com/office/powerpoint/2010/main" val="370610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15</a:t>
            </a:fld>
            <a:endParaRPr lang="en-US"/>
          </a:p>
        </p:txBody>
      </p:sp>
    </p:spTree>
    <p:extLst>
      <p:ext uri="{BB962C8B-B14F-4D97-AF65-F5344CB8AC3E}">
        <p14:creationId xmlns:p14="http://schemas.microsoft.com/office/powerpoint/2010/main" val="199518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23</a:t>
            </a:fld>
            <a:endParaRPr lang="en-US"/>
          </a:p>
        </p:txBody>
      </p:sp>
    </p:spTree>
    <p:extLst>
      <p:ext uri="{BB962C8B-B14F-4D97-AF65-F5344CB8AC3E}">
        <p14:creationId xmlns:p14="http://schemas.microsoft.com/office/powerpoint/2010/main" val="391417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28</a:t>
            </a:fld>
            <a:endParaRPr lang="en-US"/>
          </a:p>
        </p:txBody>
      </p:sp>
    </p:spTree>
    <p:extLst>
      <p:ext uri="{BB962C8B-B14F-4D97-AF65-F5344CB8AC3E}">
        <p14:creationId xmlns:p14="http://schemas.microsoft.com/office/powerpoint/2010/main" val="2314232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600E0-EFF3-4557-9799-2B3EF953AE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0596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24952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1869B"/>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CD3653-6B58-450B-9E62-214DA15D0A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0596F"/>
                </a:solidFill>
                <a:latin typeface="Arial"/>
                <a:cs typeface="Arial"/>
              </a:defRPr>
            </a:lvl2pPr>
            <a:lvl3pPr marL="723900" indent="-279400">
              <a:lnSpc>
                <a:spcPct val="100000"/>
              </a:lnSpc>
              <a:buFont typeface="Arial"/>
              <a:buChar char="•"/>
              <a:defRPr lang="en-US" sz="2000" kern="1200" baseline="0" dirty="0" smtClean="0">
                <a:solidFill>
                  <a:srgbClr val="51869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Working with woods</a:t>
            </a:r>
          </a:p>
          <a:p>
            <a:pPr>
              <a:spcBef>
                <a:spcPts val="288"/>
              </a:spcBef>
            </a:pPr>
            <a:r>
              <a:rPr lang="en-GB" sz="1200" b="0" dirty="0">
                <a:solidFill>
                  <a:srgbClr val="FFFFFF"/>
                </a:solidFill>
                <a:effectLst>
                  <a:glow rad="228600">
                    <a:schemeClr val="tx1">
                      <a:alpha val="40000"/>
                    </a:schemeClr>
                  </a:glow>
                </a:effectLst>
                <a:latin typeface="Arial"/>
                <a:cs typeface="Arial"/>
              </a:rPr>
              <a:t>Unit 8 Processing and working with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0596F"/>
                </a:solidFill>
                <a:latin typeface="Arial"/>
                <a:cs typeface="Arial"/>
              </a:defRPr>
            </a:lvl2pPr>
            <a:lvl3pPr marL="723900" indent="-279400">
              <a:lnSpc>
                <a:spcPct val="100000"/>
              </a:lnSpc>
              <a:buFont typeface="Arial"/>
              <a:buChar char="•"/>
              <a:defRPr lang="en-US" sz="2000" kern="1200" baseline="0" dirty="0" smtClean="0">
                <a:solidFill>
                  <a:srgbClr val="51869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BBBFB15C-925A-4481-8712-7F860CA6CE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A706C97E-8033-429D-98AB-E7D06AF540A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69B0BB22-1CD7-49C4-9F8F-4A3A8ACB06F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Working with woods</a:t>
            </a:r>
          </a:p>
          <a:p>
            <a:pPr>
              <a:spcBef>
                <a:spcPts val="288"/>
              </a:spcBef>
            </a:pPr>
            <a:r>
              <a:rPr lang="en-GB" sz="1200" b="0" dirty="0">
                <a:solidFill>
                  <a:srgbClr val="FFFFFF"/>
                </a:solidFill>
                <a:effectLst>
                  <a:glow rad="228600">
                    <a:schemeClr val="tx1">
                      <a:alpha val="40000"/>
                    </a:schemeClr>
                  </a:glow>
                </a:effectLst>
                <a:latin typeface="Arial"/>
                <a:cs typeface="Arial"/>
              </a:rPr>
              <a:t>Unit 8 Processing and working with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0596F"/>
                </a:solidFill>
                <a:latin typeface="Arial"/>
                <a:cs typeface="Arial"/>
              </a:defRPr>
            </a:lvl2pPr>
            <a:lvl3pPr marL="723900" indent="-279400">
              <a:lnSpc>
                <a:spcPct val="100000"/>
              </a:lnSpc>
              <a:buFont typeface="Arial"/>
              <a:buChar char="•"/>
              <a:defRPr lang="en-US" sz="2000" kern="1200" baseline="0" dirty="0" smtClean="0">
                <a:solidFill>
                  <a:srgbClr val="51869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3" name="Picture 12">
            <a:extLst>
              <a:ext uri="{FF2B5EF4-FFF2-40B4-BE49-F238E27FC236}">
                <a16:creationId xmlns:a16="http://schemas.microsoft.com/office/drawing/2014/main" id="{AF79D188-C4CD-4337-9CCC-2F297048B2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5" name="TextBox 14">
            <a:extLst>
              <a:ext uri="{FF2B5EF4-FFF2-40B4-BE49-F238E27FC236}">
                <a16:creationId xmlns:a16="http://schemas.microsoft.com/office/drawing/2014/main" id="{17B40799-7D7B-4646-9240-72D5AFC2CA5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Working with woods</a:t>
            </a:r>
          </a:p>
          <a:p>
            <a:pPr>
              <a:spcBef>
                <a:spcPts val="288"/>
              </a:spcBef>
            </a:pPr>
            <a:r>
              <a:rPr lang="en-GB" sz="1200" b="0" dirty="0">
                <a:solidFill>
                  <a:srgbClr val="FFFFFF"/>
                </a:solidFill>
                <a:effectLst>
                  <a:glow rad="228600">
                    <a:schemeClr val="tx1">
                      <a:alpha val="40000"/>
                    </a:schemeClr>
                  </a:glow>
                </a:effectLst>
                <a:latin typeface="Arial"/>
                <a:cs typeface="Arial"/>
              </a:rPr>
              <a:t>Unit 8 Processing and working with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0596F"/>
                </a:solidFill>
                <a:latin typeface="Arial"/>
                <a:cs typeface="Arial"/>
              </a:defRPr>
            </a:lvl2pPr>
            <a:lvl3pPr marL="723900" indent="-279400">
              <a:lnSpc>
                <a:spcPct val="100000"/>
              </a:lnSpc>
              <a:buFont typeface="Arial"/>
              <a:buChar char="•"/>
              <a:defRPr lang="en-US" sz="2000" kern="1200" baseline="0" dirty="0" smtClean="0">
                <a:solidFill>
                  <a:srgbClr val="51869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5259203E-1C75-4247-8DFB-D49483EC66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EB4C344B-C417-4BD5-9218-482BA89BA77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Working with woods</a:t>
            </a:r>
          </a:p>
          <a:p>
            <a:pPr>
              <a:spcBef>
                <a:spcPts val="288"/>
              </a:spcBef>
            </a:pPr>
            <a:r>
              <a:rPr lang="en-GB" sz="1200" b="0" dirty="0">
                <a:solidFill>
                  <a:srgbClr val="FFFFFF"/>
                </a:solidFill>
                <a:effectLst>
                  <a:glow rad="228600">
                    <a:schemeClr val="tx1">
                      <a:alpha val="40000"/>
                    </a:schemeClr>
                  </a:glow>
                </a:effectLst>
                <a:latin typeface="Arial"/>
                <a:cs typeface="Arial"/>
              </a:rPr>
              <a:t>Unit 8 Processing and working with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815611E0-E182-4F50-BE60-DD156AD5B8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2BB6F1C2-6C56-4B84-A8FD-B49B91B12E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B10115F3-E82D-4DEB-A400-E931733072A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Working with woods</a:t>
            </a:r>
          </a:p>
          <a:p>
            <a:pPr>
              <a:spcBef>
                <a:spcPts val="288"/>
              </a:spcBef>
            </a:pPr>
            <a:r>
              <a:rPr lang="en-GB" sz="1200" b="0" dirty="0">
                <a:solidFill>
                  <a:srgbClr val="FFFFFF"/>
                </a:solidFill>
                <a:effectLst>
                  <a:glow rad="228600">
                    <a:schemeClr val="tx1">
                      <a:alpha val="40000"/>
                    </a:schemeClr>
                  </a:glow>
                </a:effectLst>
                <a:latin typeface="Arial"/>
                <a:cs typeface="Arial"/>
              </a:rPr>
              <a:t>Unit 8 Processing and working with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youtu.be/CSpUDEmoiLw"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s://www.youtube.com/watch?v=qHCmPAKe7Qo"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youtube.com/watch?v=SYf1yGOjOvU&amp;t=138s"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hyperlink" Target="https://www.youtube.com/watch?v=TOq3Bgln_K0&amp;t=93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D0596F"/>
                </a:solidFill>
                <a:latin typeface="Museo 100" panose="02000000000000000000" pitchFamily="50" charset="0"/>
              </a:rPr>
              <a:t>7552</a:t>
            </a:r>
            <a:endParaRPr lang="en-GB" dirty="0">
              <a:solidFill>
                <a:srgbClr val="D0596F"/>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useo 900" panose="02000000000000000000" pitchFamily="2" charset="0"/>
              </a:rPr>
              <a:t>Working with woods</a:t>
            </a:r>
          </a:p>
          <a:p>
            <a:pPr>
              <a:lnSpc>
                <a:spcPts val="2000"/>
              </a:lnSpc>
              <a:spcBef>
                <a:spcPts val="5700"/>
              </a:spcBef>
            </a:pPr>
            <a:r>
              <a:rPr lang="en-US" sz="2000" b="0" dirty="0">
                <a:latin typeface="Museo 100" panose="02000000000000000000" pitchFamily="2" charset="0"/>
              </a:rPr>
              <a:t>Unit 8 </a:t>
            </a:r>
            <a:r>
              <a:rPr lang="en-GB" sz="2000" b="0" dirty="0">
                <a:latin typeface="Museo 100" panose="02000000000000000000" pitchFamily="2" charset="0"/>
              </a:rPr>
              <a:t>Processing and working with woods</a:t>
            </a:r>
            <a:endParaRPr lang="en-US" sz="2000" b="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D0596F"/>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0596F"/>
                </a:solidFill>
                <a:latin typeface="Arial"/>
                <a:cs typeface="Arial"/>
              </a:rPr>
              <a:t>1</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339925-BDD9-49A6-B514-B7103C212B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8"/>
          <a:stretch/>
        </p:blipFill>
        <p:spPr>
          <a:xfrm flipH="1">
            <a:off x="5287107" y="1224560"/>
            <a:ext cx="3856890" cy="5481040"/>
          </a:xfrm>
          <a:prstGeom prst="rect">
            <a:avLst/>
          </a:prstGeom>
        </p:spPr>
      </p:pic>
      <p:sp>
        <p:nvSpPr>
          <p:cNvPr id="2" name="Text Placeholder 1">
            <a:extLst>
              <a:ext uri="{FF2B5EF4-FFF2-40B4-BE49-F238E27FC236}">
                <a16:creationId xmlns:a16="http://schemas.microsoft.com/office/drawing/2014/main" id="{E81E88E7-AB6D-464B-8EAB-67801D86EFF5}"/>
              </a:ext>
            </a:extLst>
          </p:cNvPr>
          <p:cNvSpPr>
            <a:spLocks noGrp="1"/>
          </p:cNvSpPr>
          <p:nvPr>
            <p:ph type="body" sz="quarter" idx="13"/>
          </p:nvPr>
        </p:nvSpPr>
        <p:spPr/>
        <p:txBody>
          <a:bodyPr/>
          <a:lstStyle/>
          <a:p>
            <a:r>
              <a:rPr lang="en-GB" dirty="0"/>
              <a:t>Housing joint</a:t>
            </a:r>
          </a:p>
        </p:txBody>
      </p:sp>
      <p:sp>
        <p:nvSpPr>
          <p:cNvPr id="3" name="Text Placeholder 2">
            <a:extLst>
              <a:ext uri="{FF2B5EF4-FFF2-40B4-BE49-F238E27FC236}">
                <a16:creationId xmlns:a16="http://schemas.microsoft.com/office/drawing/2014/main" id="{918A216E-0024-4F18-917D-5B845AC0CF3B}"/>
              </a:ext>
            </a:extLst>
          </p:cNvPr>
          <p:cNvSpPr>
            <a:spLocks noGrp="1"/>
          </p:cNvSpPr>
          <p:nvPr>
            <p:ph type="body" sz="quarter" idx="14"/>
          </p:nvPr>
        </p:nvSpPr>
        <p:spPr/>
        <p:txBody>
          <a:bodyPr/>
          <a:lstStyle/>
          <a:p>
            <a:r>
              <a:rPr lang="en-GB" dirty="0"/>
              <a:t>A housing joint is commonly used </a:t>
            </a:r>
            <a:br>
              <a:rPr lang="en-GB" dirty="0"/>
            </a:br>
            <a:r>
              <a:rPr lang="en-GB" dirty="0"/>
              <a:t>for shelves and dividers</a:t>
            </a:r>
          </a:p>
          <a:p>
            <a:pPr lvl="1"/>
            <a:r>
              <a:rPr lang="en-GB" dirty="0"/>
              <a:t>A channel is cut through one </a:t>
            </a:r>
            <a:br>
              <a:rPr lang="en-GB" dirty="0"/>
            </a:br>
            <a:r>
              <a:rPr lang="en-GB" dirty="0"/>
              <a:t>piece of timber which </a:t>
            </a:r>
            <a:r>
              <a:rPr lang="en-GB" b="1" dirty="0"/>
              <a:t>houses</a:t>
            </a:r>
            <a:r>
              <a:rPr lang="en-GB" dirty="0"/>
              <a:t> </a:t>
            </a:r>
            <a:br>
              <a:rPr lang="en-GB" dirty="0"/>
            </a:br>
            <a:r>
              <a:rPr lang="en-GB" dirty="0"/>
              <a:t>a second perpendicular piece</a:t>
            </a:r>
          </a:p>
          <a:p>
            <a:pPr lvl="1"/>
            <a:r>
              <a:rPr lang="en-GB" dirty="0"/>
              <a:t>It is fairly strong, when supported </a:t>
            </a:r>
            <a:br>
              <a:rPr lang="en-GB" dirty="0"/>
            </a:br>
            <a:r>
              <a:rPr lang="en-GB" dirty="0"/>
              <a:t>with glue but can be used without </a:t>
            </a:r>
            <a:br>
              <a:rPr lang="en-GB" dirty="0"/>
            </a:br>
            <a:r>
              <a:rPr lang="en-GB" dirty="0"/>
              <a:t>glue to create sliding parts</a:t>
            </a:r>
          </a:p>
          <a:p>
            <a:pPr lvl="1"/>
            <a:r>
              <a:rPr lang="en-GB" dirty="0"/>
              <a:t>Easy to make – only one piece </a:t>
            </a:r>
            <a:br>
              <a:rPr lang="en-GB" dirty="0"/>
            </a:br>
            <a:r>
              <a:rPr lang="en-GB" dirty="0"/>
              <a:t>of timber needs to be machined</a:t>
            </a:r>
          </a:p>
          <a:p>
            <a:pPr lvl="1"/>
            <a:r>
              <a:rPr lang="en-GB" dirty="0">
                <a:solidFill>
                  <a:srgbClr val="51869B"/>
                </a:solidFill>
              </a:rPr>
              <a:t>How could housing joints </a:t>
            </a:r>
            <a:br>
              <a:rPr lang="en-GB" dirty="0">
                <a:solidFill>
                  <a:srgbClr val="51869B"/>
                </a:solidFill>
              </a:rPr>
            </a:br>
            <a:r>
              <a:rPr lang="en-GB" dirty="0">
                <a:solidFill>
                  <a:srgbClr val="51869B"/>
                </a:solidFill>
              </a:rPr>
              <a:t>be affected by shrinkage?</a:t>
            </a:r>
          </a:p>
          <a:p>
            <a:endParaRPr lang="en-GB" dirty="0"/>
          </a:p>
        </p:txBody>
      </p:sp>
      <p:pic>
        <p:nvPicPr>
          <p:cNvPr id="7" name="Picture 6">
            <a:extLst>
              <a:ext uri="{FF2B5EF4-FFF2-40B4-BE49-F238E27FC236}">
                <a16:creationId xmlns:a16="http://schemas.microsoft.com/office/drawing/2014/main" id="{7900D267-FA07-4014-AA6A-D58032FB6C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89342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9B9201-F54B-4C0D-A571-5C57F77359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24009" b="46741"/>
          <a:stretch/>
        </p:blipFill>
        <p:spPr>
          <a:xfrm>
            <a:off x="4572000" y="3309703"/>
            <a:ext cx="4572000" cy="2920039"/>
          </a:xfrm>
          <a:prstGeom prst="rect">
            <a:avLst/>
          </a:prstGeom>
        </p:spPr>
      </p:pic>
      <p:sp>
        <p:nvSpPr>
          <p:cNvPr id="2" name="Text Placeholder 1">
            <a:extLst>
              <a:ext uri="{FF2B5EF4-FFF2-40B4-BE49-F238E27FC236}">
                <a16:creationId xmlns:a16="http://schemas.microsoft.com/office/drawing/2014/main" id="{635B7738-AD6A-42AA-A040-346AB7236691}"/>
              </a:ext>
            </a:extLst>
          </p:cNvPr>
          <p:cNvSpPr>
            <a:spLocks noGrp="1"/>
          </p:cNvSpPr>
          <p:nvPr>
            <p:ph type="body" sz="quarter" idx="13"/>
          </p:nvPr>
        </p:nvSpPr>
        <p:spPr/>
        <p:txBody>
          <a:bodyPr/>
          <a:lstStyle/>
          <a:p>
            <a:r>
              <a:rPr lang="en-GB" dirty="0"/>
              <a:t>Half-lap joint</a:t>
            </a:r>
          </a:p>
        </p:txBody>
      </p:sp>
      <p:sp>
        <p:nvSpPr>
          <p:cNvPr id="3" name="Text Placeholder 2">
            <a:extLst>
              <a:ext uri="{FF2B5EF4-FFF2-40B4-BE49-F238E27FC236}">
                <a16:creationId xmlns:a16="http://schemas.microsoft.com/office/drawing/2014/main" id="{1D0EFE8A-0091-4082-A353-DC65A480956E}"/>
              </a:ext>
            </a:extLst>
          </p:cNvPr>
          <p:cNvSpPr>
            <a:spLocks noGrp="1"/>
          </p:cNvSpPr>
          <p:nvPr>
            <p:ph type="body" sz="quarter" idx="14"/>
          </p:nvPr>
        </p:nvSpPr>
        <p:spPr/>
        <p:txBody>
          <a:bodyPr/>
          <a:lstStyle/>
          <a:p>
            <a:r>
              <a:rPr lang="en-GB" dirty="0"/>
              <a:t>A versatile joining method that is easy to construct</a:t>
            </a:r>
          </a:p>
          <a:p>
            <a:pPr lvl="1"/>
            <a:r>
              <a:rPr lang="en-GB" dirty="0"/>
              <a:t>Made by two </a:t>
            </a:r>
            <a:r>
              <a:rPr lang="en-GB" b="1" dirty="0"/>
              <a:t>overlapping</a:t>
            </a:r>
            <a:r>
              <a:rPr lang="en-GB" dirty="0"/>
              <a:t> materials glued together</a:t>
            </a:r>
          </a:p>
          <a:p>
            <a:pPr lvl="1"/>
            <a:r>
              <a:rPr lang="en-GB" dirty="0"/>
              <a:t>Used in picture frames, doors and cabinet making</a:t>
            </a:r>
          </a:p>
          <a:p>
            <a:pPr lvl="1"/>
            <a:r>
              <a:rPr lang="en-GB" dirty="0"/>
              <a:t>Quick and easy to make but </a:t>
            </a:r>
            <a:br>
              <a:rPr lang="en-GB" dirty="0"/>
            </a:br>
            <a:r>
              <a:rPr lang="en-GB" dirty="0"/>
              <a:t>not particularly strong</a:t>
            </a:r>
          </a:p>
          <a:p>
            <a:pPr lvl="1"/>
            <a:r>
              <a:rPr lang="en-GB" dirty="0"/>
              <a:t>The shoulder helps resist </a:t>
            </a:r>
            <a:br>
              <a:rPr lang="en-GB" dirty="0"/>
            </a:br>
            <a:r>
              <a:rPr lang="en-GB" dirty="0"/>
              <a:t>diagonal distortion</a:t>
            </a:r>
          </a:p>
          <a:p>
            <a:pPr lvl="2"/>
            <a:r>
              <a:rPr lang="en-GB" dirty="0"/>
              <a:t>Which components could </a:t>
            </a:r>
            <a:br>
              <a:rPr lang="en-GB" dirty="0"/>
            </a:br>
            <a:r>
              <a:rPr lang="en-GB" dirty="0"/>
              <a:t>be added to reinforce </a:t>
            </a:r>
            <a:br>
              <a:rPr lang="en-GB" dirty="0"/>
            </a:br>
            <a:r>
              <a:rPr lang="en-GB" dirty="0"/>
              <a:t>a half-lap joint?</a:t>
            </a:r>
          </a:p>
        </p:txBody>
      </p:sp>
      <p:cxnSp>
        <p:nvCxnSpPr>
          <p:cNvPr id="13" name="Straight Arrow Connector 12">
            <a:extLst>
              <a:ext uri="{FF2B5EF4-FFF2-40B4-BE49-F238E27FC236}">
                <a16:creationId xmlns:a16="http://schemas.microsoft.com/office/drawing/2014/main" id="{71EBE0B3-3FE8-4924-A850-B349843B3055}"/>
              </a:ext>
            </a:extLst>
          </p:cNvPr>
          <p:cNvCxnSpPr>
            <a:cxnSpLocks/>
          </p:cNvCxnSpPr>
          <p:nvPr/>
        </p:nvCxnSpPr>
        <p:spPr>
          <a:xfrm>
            <a:off x="8198446" y="4060722"/>
            <a:ext cx="0" cy="10097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2A29269-4B97-4E5E-A85B-EC3642300894}"/>
              </a:ext>
            </a:extLst>
          </p:cNvPr>
          <p:cNvCxnSpPr>
            <a:cxnSpLocks/>
          </p:cNvCxnSpPr>
          <p:nvPr/>
        </p:nvCxnSpPr>
        <p:spPr>
          <a:xfrm>
            <a:off x="6220047" y="5616206"/>
            <a:ext cx="170475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3B53E55-19D3-4080-B688-944301A5479A}"/>
              </a:ext>
            </a:extLst>
          </p:cNvPr>
          <p:cNvSpPr txBox="1"/>
          <p:nvPr/>
        </p:nvSpPr>
        <p:spPr>
          <a:xfrm>
            <a:off x="7232745" y="3929545"/>
            <a:ext cx="1003801"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Shoulder</a:t>
            </a:r>
          </a:p>
        </p:txBody>
      </p:sp>
      <p:sp>
        <p:nvSpPr>
          <p:cNvPr id="24" name="TextBox 23">
            <a:extLst>
              <a:ext uri="{FF2B5EF4-FFF2-40B4-BE49-F238E27FC236}">
                <a16:creationId xmlns:a16="http://schemas.microsoft.com/office/drawing/2014/main" id="{421D55FF-4470-44AD-989E-7E03B830741B}"/>
              </a:ext>
            </a:extLst>
          </p:cNvPr>
          <p:cNvSpPr txBox="1"/>
          <p:nvPr/>
        </p:nvSpPr>
        <p:spPr>
          <a:xfrm>
            <a:off x="6124797" y="5294485"/>
            <a:ext cx="776175"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Cheek</a:t>
            </a:r>
          </a:p>
        </p:txBody>
      </p:sp>
    </p:spTree>
    <p:extLst>
      <p:ext uri="{BB962C8B-B14F-4D97-AF65-F5344CB8AC3E}">
        <p14:creationId xmlns:p14="http://schemas.microsoft.com/office/powerpoint/2010/main" val="122051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55399-06E3-49E6-998E-C06FAF9D4A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3561967"/>
            <a:ext cx="4314094" cy="3183707"/>
          </a:xfrm>
          <a:prstGeom prst="rect">
            <a:avLst/>
          </a:prstGeom>
        </p:spPr>
      </p:pic>
      <p:sp>
        <p:nvSpPr>
          <p:cNvPr id="2" name="Text Placeholder 1">
            <a:extLst>
              <a:ext uri="{FF2B5EF4-FFF2-40B4-BE49-F238E27FC236}">
                <a16:creationId xmlns:a16="http://schemas.microsoft.com/office/drawing/2014/main" id="{13C4FC51-7284-446D-9869-7A39DE576E26}"/>
              </a:ext>
            </a:extLst>
          </p:cNvPr>
          <p:cNvSpPr>
            <a:spLocks noGrp="1"/>
          </p:cNvSpPr>
          <p:nvPr>
            <p:ph type="body" sz="quarter" idx="13"/>
          </p:nvPr>
        </p:nvSpPr>
        <p:spPr/>
        <p:txBody>
          <a:bodyPr/>
          <a:lstStyle/>
          <a:p>
            <a:r>
              <a:rPr lang="en-GB" dirty="0"/>
              <a:t>Dowel joint</a:t>
            </a:r>
          </a:p>
        </p:txBody>
      </p:sp>
      <p:sp>
        <p:nvSpPr>
          <p:cNvPr id="3" name="Text Placeholder 2">
            <a:extLst>
              <a:ext uri="{FF2B5EF4-FFF2-40B4-BE49-F238E27FC236}">
                <a16:creationId xmlns:a16="http://schemas.microsoft.com/office/drawing/2014/main" id="{DD2C080C-21F5-4518-86BD-F607084BD006}"/>
              </a:ext>
            </a:extLst>
          </p:cNvPr>
          <p:cNvSpPr>
            <a:spLocks noGrp="1"/>
          </p:cNvSpPr>
          <p:nvPr>
            <p:ph type="body" sz="quarter" idx="14"/>
          </p:nvPr>
        </p:nvSpPr>
        <p:spPr/>
        <p:txBody>
          <a:bodyPr/>
          <a:lstStyle/>
          <a:p>
            <a:r>
              <a:rPr lang="en-GB" dirty="0"/>
              <a:t>Dowel joints are a quick, simple and effective method to join a variety of materials</a:t>
            </a:r>
          </a:p>
          <a:p>
            <a:pPr lvl="1"/>
            <a:r>
              <a:rPr lang="en-GB" dirty="0"/>
              <a:t>Used in both frame and carcass construction, flat-pack furniture and to reinforce edge to edge joints</a:t>
            </a:r>
          </a:p>
          <a:p>
            <a:pPr lvl="1"/>
            <a:r>
              <a:rPr lang="en-GB" dirty="0"/>
              <a:t>Holes are machined easily with a drill and jigs can </a:t>
            </a:r>
            <a:br>
              <a:rPr lang="en-GB" dirty="0"/>
            </a:br>
            <a:r>
              <a:rPr lang="en-GB" dirty="0"/>
              <a:t>be used to speed up the process further</a:t>
            </a:r>
          </a:p>
          <a:p>
            <a:pPr lvl="1"/>
            <a:r>
              <a:rPr lang="en-GB" dirty="0"/>
              <a:t>Suitable for use in natural timbers</a:t>
            </a:r>
            <a:br>
              <a:rPr lang="en-GB" dirty="0"/>
            </a:br>
            <a:r>
              <a:rPr lang="en-GB" dirty="0"/>
              <a:t>and manufactured boards</a:t>
            </a:r>
          </a:p>
          <a:p>
            <a:pPr lvl="1"/>
            <a:r>
              <a:rPr lang="en-GB" dirty="0"/>
              <a:t>Cost effective alternative </a:t>
            </a:r>
            <a:br>
              <a:rPr lang="en-GB" dirty="0"/>
            </a:br>
            <a:r>
              <a:rPr lang="en-GB" dirty="0"/>
              <a:t>to mortise and tenon joints </a:t>
            </a:r>
          </a:p>
          <a:p>
            <a:pPr lvl="1"/>
            <a:endParaRPr lang="en-GB" dirty="0"/>
          </a:p>
        </p:txBody>
      </p:sp>
      <p:pic>
        <p:nvPicPr>
          <p:cNvPr id="7" name="Picture 6">
            <a:extLst>
              <a:ext uri="{FF2B5EF4-FFF2-40B4-BE49-F238E27FC236}">
                <a16:creationId xmlns:a16="http://schemas.microsoft.com/office/drawing/2014/main" id="{B9ED6942-6342-4B82-B6E8-C990215EDF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539926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CF9CE0-6E40-49D8-9B7F-3507B723F0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49108" y="290112"/>
            <a:ext cx="3094892" cy="2984247"/>
          </a:xfrm>
          <a:prstGeom prst="rect">
            <a:avLst/>
          </a:prstGeom>
        </p:spPr>
      </p:pic>
      <p:pic>
        <p:nvPicPr>
          <p:cNvPr id="7" name="Picture 6">
            <a:extLst>
              <a:ext uri="{FF2B5EF4-FFF2-40B4-BE49-F238E27FC236}">
                <a16:creationId xmlns:a16="http://schemas.microsoft.com/office/drawing/2014/main" id="{5346974D-52F8-44B0-B2C2-DE52242191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flipH="1">
            <a:off x="6322608" y="4036608"/>
            <a:ext cx="3384993" cy="2257790"/>
          </a:xfrm>
          <a:prstGeom prst="rect">
            <a:avLst/>
          </a:prstGeom>
        </p:spPr>
      </p:pic>
      <p:sp>
        <p:nvSpPr>
          <p:cNvPr id="2" name="Text Placeholder 1">
            <a:extLst>
              <a:ext uri="{FF2B5EF4-FFF2-40B4-BE49-F238E27FC236}">
                <a16:creationId xmlns:a16="http://schemas.microsoft.com/office/drawing/2014/main" id="{1757D7C8-CEF1-438A-ABB0-F83C384CD280}"/>
              </a:ext>
            </a:extLst>
          </p:cNvPr>
          <p:cNvSpPr>
            <a:spLocks noGrp="1"/>
          </p:cNvSpPr>
          <p:nvPr>
            <p:ph type="body" sz="quarter" idx="13"/>
          </p:nvPr>
        </p:nvSpPr>
        <p:spPr/>
        <p:txBody>
          <a:bodyPr/>
          <a:lstStyle/>
          <a:p>
            <a:r>
              <a:rPr lang="en-GB" dirty="0"/>
              <a:t>Mortise and tenon</a:t>
            </a:r>
          </a:p>
        </p:txBody>
      </p:sp>
      <p:pic>
        <p:nvPicPr>
          <p:cNvPr id="12" name="Picture 11">
            <a:extLst>
              <a:ext uri="{FF2B5EF4-FFF2-40B4-BE49-F238E27FC236}">
                <a16:creationId xmlns:a16="http://schemas.microsoft.com/office/drawing/2014/main" id="{A7EC94EA-2DC4-47CC-87FC-F1D3E2836D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8A9215F8-76A7-46B6-8767-19217B693CC0}"/>
              </a:ext>
            </a:extLst>
          </p:cNvPr>
          <p:cNvSpPr txBox="1"/>
          <p:nvPr/>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Working with woods</a:t>
            </a:r>
          </a:p>
          <a:p>
            <a:pPr>
              <a:spcBef>
                <a:spcPts val="288"/>
              </a:spcBef>
            </a:pPr>
            <a:r>
              <a:rPr lang="en-GB" sz="1200" b="0" dirty="0">
                <a:solidFill>
                  <a:srgbClr val="FFFFFF"/>
                </a:solidFill>
                <a:effectLst>
                  <a:glow rad="228600">
                    <a:schemeClr val="tx1">
                      <a:alpha val="40000"/>
                    </a:schemeClr>
                  </a:glow>
                </a:effectLst>
                <a:latin typeface="Arial"/>
                <a:cs typeface="Arial"/>
              </a:rPr>
              <a:t>Unit 8 Processing and working with woods</a:t>
            </a:r>
            <a:endParaRPr lang="en-US" sz="1200" b="0" dirty="0">
              <a:solidFill>
                <a:srgbClr val="FFFFFF"/>
              </a:solidFill>
              <a:effectLst>
                <a:glow rad="228600">
                  <a:schemeClr val="tx1">
                    <a:alpha val="40000"/>
                  </a:schemeClr>
                </a:glow>
              </a:effectLst>
              <a:latin typeface="Arial"/>
              <a:cs typeface="Arial"/>
            </a:endParaRPr>
          </a:p>
        </p:txBody>
      </p:sp>
      <p:sp>
        <p:nvSpPr>
          <p:cNvPr id="3" name="Text Placeholder 2">
            <a:extLst>
              <a:ext uri="{FF2B5EF4-FFF2-40B4-BE49-F238E27FC236}">
                <a16:creationId xmlns:a16="http://schemas.microsoft.com/office/drawing/2014/main" id="{B320A209-1136-4F4C-8464-B9DC4E506D3B}"/>
              </a:ext>
            </a:extLst>
          </p:cNvPr>
          <p:cNvSpPr>
            <a:spLocks noGrp="1"/>
          </p:cNvSpPr>
          <p:nvPr>
            <p:ph type="body" sz="quarter" idx="14"/>
          </p:nvPr>
        </p:nvSpPr>
        <p:spPr/>
        <p:txBody>
          <a:bodyPr/>
          <a:lstStyle/>
          <a:p>
            <a:r>
              <a:rPr lang="en-GB" dirty="0"/>
              <a:t>A heavy duty joint used in load </a:t>
            </a:r>
            <a:br>
              <a:rPr lang="en-GB" dirty="0"/>
            </a:br>
            <a:r>
              <a:rPr lang="en-GB" dirty="0"/>
              <a:t>bearing timber frameworks</a:t>
            </a:r>
          </a:p>
          <a:p>
            <a:pPr lvl="1"/>
            <a:r>
              <a:rPr lang="en-GB" dirty="0"/>
              <a:t>With high shear strength, it’s used </a:t>
            </a:r>
            <a:br>
              <a:rPr lang="en-GB" dirty="0"/>
            </a:br>
            <a:r>
              <a:rPr lang="en-GB" dirty="0"/>
              <a:t>in traditional building construction </a:t>
            </a:r>
            <a:br>
              <a:rPr lang="en-GB" dirty="0"/>
            </a:br>
            <a:r>
              <a:rPr lang="en-GB" dirty="0"/>
              <a:t>and frames for tables and chairs</a:t>
            </a:r>
          </a:p>
          <a:p>
            <a:pPr lvl="1"/>
            <a:r>
              <a:rPr lang="en-GB" dirty="0"/>
              <a:t>The tenon may be glued or pinned in place. </a:t>
            </a:r>
            <a:br>
              <a:rPr lang="en-GB" dirty="0"/>
            </a:br>
            <a:r>
              <a:rPr lang="en-GB" dirty="0"/>
              <a:t>Alternatively, wedges can be used to secure </a:t>
            </a:r>
            <a:br>
              <a:rPr lang="en-GB" dirty="0"/>
            </a:br>
            <a:r>
              <a:rPr lang="en-GB" dirty="0"/>
              <a:t>it, adding an aesthetic feature</a:t>
            </a:r>
          </a:p>
          <a:p>
            <a:pPr lvl="1"/>
            <a:r>
              <a:rPr lang="en-GB" dirty="0"/>
              <a:t>This joint has been developed to be made</a:t>
            </a:r>
            <a:br>
              <a:rPr lang="en-GB" dirty="0"/>
            </a:br>
            <a:r>
              <a:rPr lang="en-GB" dirty="0"/>
              <a:t>easily using CNC machines and is often </a:t>
            </a:r>
            <a:br>
              <a:rPr lang="en-GB" dirty="0"/>
            </a:br>
            <a:r>
              <a:rPr lang="en-GB" dirty="0"/>
              <a:t>used in flat-pack furniture</a:t>
            </a:r>
          </a:p>
          <a:p>
            <a:pPr lvl="1"/>
            <a:r>
              <a:rPr lang="en-GB" dirty="0">
                <a:solidFill>
                  <a:srgbClr val="51869B"/>
                </a:solidFill>
              </a:rPr>
              <a:t>How could you machine these shapes?</a:t>
            </a:r>
          </a:p>
        </p:txBody>
      </p:sp>
      <p:cxnSp>
        <p:nvCxnSpPr>
          <p:cNvPr id="15" name="Straight Arrow Connector 14">
            <a:extLst>
              <a:ext uri="{FF2B5EF4-FFF2-40B4-BE49-F238E27FC236}">
                <a16:creationId xmlns:a16="http://schemas.microsoft.com/office/drawing/2014/main" id="{95BA16C9-E73C-4331-B684-16EFA05C8EB7}"/>
              </a:ext>
            </a:extLst>
          </p:cNvPr>
          <p:cNvCxnSpPr>
            <a:cxnSpLocks/>
          </p:cNvCxnSpPr>
          <p:nvPr/>
        </p:nvCxnSpPr>
        <p:spPr>
          <a:xfrm flipH="1">
            <a:off x="7696331" y="3850243"/>
            <a:ext cx="123176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34F8F91-E750-44AA-9FB8-5997ABBF16DB}"/>
              </a:ext>
            </a:extLst>
          </p:cNvPr>
          <p:cNvCxnSpPr>
            <a:cxnSpLocks/>
          </p:cNvCxnSpPr>
          <p:nvPr/>
        </p:nvCxnSpPr>
        <p:spPr>
          <a:xfrm flipH="1">
            <a:off x="7884451" y="2368239"/>
            <a:ext cx="104364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6DC5383-70B1-47B1-B41E-712902D4FF7A}"/>
              </a:ext>
            </a:extLst>
          </p:cNvPr>
          <p:cNvSpPr txBox="1"/>
          <p:nvPr/>
        </p:nvSpPr>
        <p:spPr>
          <a:xfrm>
            <a:off x="8300463" y="3550016"/>
            <a:ext cx="742191"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Tenon</a:t>
            </a:r>
          </a:p>
        </p:txBody>
      </p:sp>
      <p:sp>
        <p:nvSpPr>
          <p:cNvPr id="18" name="TextBox 17">
            <a:extLst>
              <a:ext uri="{FF2B5EF4-FFF2-40B4-BE49-F238E27FC236}">
                <a16:creationId xmlns:a16="http://schemas.microsoft.com/office/drawing/2014/main" id="{62F5A1CB-A30C-41CF-83D0-96C1E8B7AF1E}"/>
              </a:ext>
            </a:extLst>
          </p:cNvPr>
          <p:cNvSpPr txBox="1"/>
          <p:nvPr/>
        </p:nvSpPr>
        <p:spPr>
          <a:xfrm>
            <a:off x="8163720" y="2330139"/>
            <a:ext cx="857927"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Mortise</a:t>
            </a:r>
          </a:p>
        </p:txBody>
      </p:sp>
      <p:pic>
        <p:nvPicPr>
          <p:cNvPr id="14" name="Picture 13">
            <a:extLst>
              <a:ext uri="{FF2B5EF4-FFF2-40B4-BE49-F238E27FC236}">
                <a16:creationId xmlns:a16="http://schemas.microsoft.com/office/drawing/2014/main" id="{23836F4B-2501-40F9-86E5-4CC56709C3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27882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C2D01-FBD5-416D-ACCC-DBE3EB3757A2}"/>
              </a:ext>
            </a:extLst>
          </p:cNvPr>
          <p:cNvSpPr>
            <a:spLocks noGrp="1"/>
          </p:cNvSpPr>
          <p:nvPr>
            <p:ph type="body" sz="quarter" idx="13"/>
          </p:nvPr>
        </p:nvSpPr>
        <p:spPr/>
        <p:txBody>
          <a:bodyPr/>
          <a:lstStyle/>
          <a:p>
            <a:r>
              <a:rPr lang="en-GB" dirty="0"/>
              <a:t>Worksheet task</a:t>
            </a:r>
          </a:p>
          <a:p>
            <a:endParaRPr lang="en-GB" dirty="0"/>
          </a:p>
        </p:txBody>
      </p:sp>
      <p:sp>
        <p:nvSpPr>
          <p:cNvPr id="3" name="Text Placeholder 2">
            <a:extLst>
              <a:ext uri="{FF2B5EF4-FFF2-40B4-BE49-F238E27FC236}">
                <a16:creationId xmlns:a16="http://schemas.microsoft.com/office/drawing/2014/main" id="{5A1F2551-BB28-48E8-8983-90B4A699D6BC}"/>
              </a:ext>
            </a:extLst>
          </p:cNvPr>
          <p:cNvSpPr>
            <a:spLocks noGrp="1"/>
          </p:cNvSpPr>
          <p:nvPr>
            <p:ph type="body" sz="quarter" idx="14"/>
          </p:nvPr>
        </p:nvSpPr>
        <p:spPr/>
        <p:txBody>
          <a:bodyPr/>
          <a:lstStyle/>
          <a:p>
            <a:r>
              <a:rPr lang="en-GB" dirty="0"/>
              <a:t>Complete </a:t>
            </a:r>
            <a:r>
              <a:rPr lang="en-GB" b="1" dirty="0"/>
              <a:t>Task 2 </a:t>
            </a:r>
            <a:r>
              <a:rPr lang="en-GB" dirty="0"/>
              <a:t>of </a:t>
            </a:r>
            <a:r>
              <a:rPr lang="en-GB" b="1" dirty="0"/>
              <a:t>Worksheet 1</a:t>
            </a:r>
          </a:p>
        </p:txBody>
      </p:sp>
    </p:spTree>
    <p:extLst>
      <p:ext uri="{BB962C8B-B14F-4D97-AF65-F5344CB8AC3E}">
        <p14:creationId xmlns:p14="http://schemas.microsoft.com/office/powerpoint/2010/main" val="201073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FB1CEE-28B0-4B4C-B42D-99D84B3875BB}"/>
              </a:ext>
            </a:extLst>
          </p:cNvPr>
          <p:cNvSpPr>
            <a:spLocks noGrp="1"/>
          </p:cNvSpPr>
          <p:nvPr>
            <p:ph type="body" sz="quarter" idx="13"/>
          </p:nvPr>
        </p:nvSpPr>
        <p:spPr/>
        <p:txBody>
          <a:bodyPr/>
          <a:lstStyle/>
          <a:p>
            <a:r>
              <a:rPr lang="en-GB" dirty="0">
                <a:solidFill>
                  <a:schemeClr val="bg1"/>
                </a:solidFill>
              </a:rPr>
              <a:t>Joint aesthetics</a:t>
            </a:r>
          </a:p>
        </p:txBody>
      </p:sp>
      <p:sp>
        <p:nvSpPr>
          <p:cNvPr id="5" name="Text Placeholder 4">
            <a:extLst>
              <a:ext uri="{FF2B5EF4-FFF2-40B4-BE49-F238E27FC236}">
                <a16:creationId xmlns:a16="http://schemas.microsoft.com/office/drawing/2014/main" id="{744E1199-D8F8-4CDD-BF10-7EB504DC002F}"/>
              </a:ext>
            </a:extLst>
          </p:cNvPr>
          <p:cNvSpPr>
            <a:spLocks noGrp="1"/>
          </p:cNvSpPr>
          <p:nvPr>
            <p:ph type="body" sz="quarter" idx="14"/>
          </p:nvPr>
        </p:nvSpPr>
        <p:spPr/>
        <p:txBody>
          <a:bodyPr/>
          <a:lstStyle/>
          <a:p>
            <a:r>
              <a:rPr lang="en-US" dirty="0">
                <a:solidFill>
                  <a:schemeClr val="bg1"/>
                </a:solidFill>
              </a:rPr>
              <a:t>Many joints are prized for their aesthetics</a:t>
            </a:r>
          </a:p>
          <a:p>
            <a:pPr lvl="1"/>
            <a:r>
              <a:rPr lang="en-US" dirty="0">
                <a:solidFill>
                  <a:schemeClr val="bg1"/>
                </a:solidFill>
              </a:rPr>
              <a:t>Dovetail and comb joints create </a:t>
            </a:r>
            <a:br>
              <a:rPr lang="en-US" dirty="0">
                <a:solidFill>
                  <a:schemeClr val="bg1"/>
                </a:solidFill>
              </a:rPr>
            </a:br>
            <a:r>
              <a:rPr lang="en-US" dirty="0">
                <a:solidFill>
                  <a:schemeClr val="bg1"/>
                </a:solidFill>
              </a:rPr>
              <a:t>repeated patterns along the joint</a:t>
            </a:r>
          </a:p>
          <a:p>
            <a:pPr lvl="1"/>
            <a:r>
              <a:rPr lang="en-US" dirty="0">
                <a:solidFill>
                  <a:schemeClr val="bg1"/>
                </a:solidFill>
              </a:rPr>
              <a:t>Woods with contrasting colours </a:t>
            </a:r>
            <a:br>
              <a:rPr lang="en-US" dirty="0">
                <a:solidFill>
                  <a:schemeClr val="bg1"/>
                </a:solidFill>
              </a:rPr>
            </a:br>
            <a:r>
              <a:rPr lang="en-US" dirty="0">
                <a:solidFill>
                  <a:schemeClr val="bg1"/>
                </a:solidFill>
              </a:rPr>
              <a:t>can be used to accentuate a joint</a:t>
            </a:r>
          </a:p>
          <a:p>
            <a:pPr lvl="1"/>
            <a:r>
              <a:rPr lang="en-US" dirty="0">
                <a:solidFill>
                  <a:schemeClr val="bg1"/>
                </a:solidFill>
              </a:rPr>
              <a:t>Joints can be used to highlight </a:t>
            </a:r>
            <a:br>
              <a:rPr lang="en-US" dirty="0">
                <a:solidFill>
                  <a:schemeClr val="bg1"/>
                </a:solidFill>
              </a:rPr>
            </a:br>
            <a:r>
              <a:rPr lang="en-US" dirty="0">
                <a:solidFill>
                  <a:schemeClr val="bg1"/>
                </a:solidFill>
              </a:rPr>
              <a:t>a design feature</a:t>
            </a:r>
          </a:p>
          <a:p>
            <a:pPr lvl="1"/>
            <a:r>
              <a:rPr lang="en-US" dirty="0">
                <a:solidFill>
                  <a:schemeClr val="bg1"/>
                </a:solidFill>
              </a:rPr>
              <a:t>Well-made traditional joints </a:t>
            </a:r>
            <a:br>
              <a:rPr lang="en-US" dirty="0">
                <a:solidFill>
                  <a:schemeClr val="bg1"/>
                </a:solidFill>
              </a:rPr>
            </a:br>
            <a:r>
              <a:rPr lang="en-US" dirty="0">
                <a:solidFill>
                  <a:schemeClr val="bg1"/>
                </a:solidFill>
              </a:rPr>
              <a:t>demonstrate great skill</a:t>
            </a:r>
          </a:p>
          <a:p>
            <a:pPr lvl="2"/>
            <a:r>
              <a:rPr lang="en-US" dirty="0">
                <a:solidFill>
                  <a:srgbClr val="D1DA2E"/>
                </a:solidFill>
              </a:rPr>
              <a:t>What are the disadvantages </a:t>
            </a:r>
            <a:br>
              <a:rPr lang="en-US" dirty="0">
                <a:solidFill>
                  <a:srgbClr val="D1DA2E"/>
                </a:solidFill>
              </a:rPr>
            </a:br>
            <a:r>
              <a:rPr lang="en-US" dirty="0">
                <a:solidFill>
                  <a:srgbClr val="D1DA2E"/>
                </a:solidFill>
              </a:rPr>
              <a:t>of traditional joining methods?</a:t>
            </a:r>
          </a:p>
          <a:p>
            <a:endParaRPr lang="en-GB" dirty="0"/>
          </a:p>
        </p:txBody>
      </p:sp>
      <p:pic>
        <p:nvPicPr>
          <p:cNvPr id="9" name="Picture 8">
            <a:extLst>
              <a:ext uri="{FF2B5EF4-FFF2-40B4-BE49-F238E27FC236}">
                <a16:creationId xmlns:a16="http://schemas.microsoft.com/office/drawing/2014/main" id="{161148DC-79F3-4896-9AEC-8D1D33DF14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2" name="Rectangle 1">
            <a:extLst>
              <a:ext uri="{FF2B5EF4-FFF2-40B4-BE49-F238E27FC236}">
                <a16:creationId xmlns:a16="http://schemas.microsoft.com/office/drawing/2014/main" id="{BA0C988B-080C-42AD-8F9E-52DD1D556232}"/>
              </a:ext>
            </a:extLst>
          </p:cNvPr>
          <p:cNvSpPr/>
          <p:nvPr/>
        </p:nvSpPr>
        <p:spPr>
          <a:xfrm>
            <a:off x="0" y="6464279"/>
            <a:ext cx="3413711" cy="369332"/>
          </a:xfrm>
          <a:prstGeom prst="rect">
            <a:avLst/>
          </a:prstGeom>
        </p:spPr>
        <p:txBody>
          <a:bodyPr wrap="square">
            <a:spAutoFit/>
          </a:bodyPr>
          <a:lstStyle/>
          <a:p>
            <a:r>
              <a:rPr lang="en-GB" dirty="0">
                <a:hlinkClick r:id="rId5"/>
              </a:rPr>
              <a:t>https://youtu.be/CSpUDEmoiLw</a:t>
            </a:r>
            <a:r>
              <a:rPr lang="en-GB" dirty="0"/>
              <a:t> </a:t>
            </a:r>
          </a:p>
        </p:txBody>
      </p:sp>
    </p:spTree>
    <p:extLst>
      <p:ext uri="{BB962C8B-B14F-4D97-AF65-F5344CB8AC3E}">
        <p14:creationId xmlns:p14="http://schemas.microsoft.com/office/powerpoint/2010/main" val="1446767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E524CE-2E18-46EC-9305-BB9D605BB73C}"/>
              </a:ext>
            </a:extLst>
          </p:cNvPr>
          <p:cNvSpPr>
            <a:spLocks noGrp="1"/>
          </p:cNvSpPr>
          <p:nvPr>
            <p:ph type="body" sz="quarter" idx="13"/>
          </p:nvPr>
        </p:nvSpPr>
        <p:spPr/>
        <p:txBody>
          <a:bodyPr/>
          <a:lstStyle/>
          <a:p>
            <a:r>
              <a:rPr lang="en-GB" dirty="0"/>
              <a:t>Joining with components</a:t>
            </a:r>
          </a:p>
        </p:txBody>
      </p:sp>
      <p:sp>
        <p:nvSpPr>
          <p:cNvPr id="3" name="Text Placeholder 2">
            <a:extLst>
              <a:ext uri="{FF2B5EF4-FFF2-40B4-BE49-F238E27FC236}">
                <a16:creationId xmlns:a16="http://schemas.microsoft.com/office/drawing/2014/main" id="{ECD8D25B-B302-42DD-BD4E-64B35C24F4EB}"/>
              </a:ext>
            </a:extLst>
          </p:cNvPr>
          <p:cNvSpPr>
            <a:spLocks noGrp="1"/>
          </p:cNvSpPr>
          <p:nvPr>
            <p:ph type="body" sz="quarter" idx="14"/>
          </p:nvPr>
        </p:nvSpPr>
        <p:spPr/>
        <p:txBody>
          <a:bodyPr/>
          <a:lstStyle/>
          <a:p>
            <a:r>
              <a:rPr lang="en-GB" dirty="0"/>
              <a:t>Joining with bought-in components requires less time and skill – a wide range fittings are available</a:t>
            </a:r>
          </a:p>
          <a:p>
            <a:r>
              <a:rPr lang="en-GB" dirty="0"/>
              <a:t>You will need to know about:</a:t>
            </a:r>
          </a:p>
          <a:p>
            <a:pPr lvl="1"/>
            <a:r>
              <a:rPr lang="en-GB" dirty="0"/>
              <a:t>Wood screws</a:t>
            </a:r>
          </a:p>
          <a:p>
            <a:pPr lvl="1"/>
            <a:r>
              <a:rPr lang="en-GB" dirty="0"/>
              <a:t>Nuts and bolts</a:t>
            </a:r>
          </a:p>
          <a:p>
            <a:pPr lvl="1"/>
            <a:r>
              <a:rPr lang="en-GB" dirty="0"/>
              <a:t>Coach bolts</a:t>
            </a:r>
          </a:p>
          <a:p>
            <a:pPr lvl="1"/>
            <a:r>
              <a:rPr lang="en-GB" dirty="0"/>
              <a:t>Knock down (KD) fittings</a:t>
            </a:r>
          </a:p>
          <a:p>
            <a:pPr lvl="1"/>
            <a:endParaRPr lang="en-GB" dirty="0"/>
          </a:p>
          <a:p>
            <a:endParaRPr lang="en-GB" dirty="0"/>
          </a:p>
          <a:p>
            <a:endParaRPr lang="en-GB" dirty="0"/>
          </a:p>
        </p:txBody>
      </p:sp>
      <p:pic>
        <p:nvPicPr>
          <p:cNvPr id="7" name="Picture 6">
            <a:extLst>
              <a:ext uri="{FF2B5EF4-FFF2-40B4-BE49-F238E27FC236}">
                <a16:creationId xmlns:a16="http://schemas.microsoft.com/office/drawing/2014/main" id="{BBE5A80F-F1D1-4A12-809F-61078A48E9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pic>
        <p:nvPicPr>
          <p:cNvPr id="5" name="Picture 4">
            <a:extLst>
              <a:ext uri="{FF2B5EF4-FFF2-40B4-BE49-F238E27FC236}">
                <a16:creationId xmlns:a16="http://schemas.microsoft.com/office/drawing/2014/main" id="{90945164-B0F7-4112-A873-C55734B0E6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862844"/>
            <a:ext cx="9144000" cy="1310869"/>
          </a:xfrm>
          <a:prstGeom prst="rect">
            <a:avLst/>
          </a:prstGeom>
        </p:spPr>
      </p:pic>
    </p:spTree>
    <p:extLst>
      <p:ext uri="{BB962C8B-B14F-4D97-AF65-F5344CB8AC3E}">
        <p14:creationId xmlns:p14="http://schemas.microsoft.com/office/powerpoint/2010/main" val="238770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F4AB2E-75FD-413F-9381-5D171A6FDA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622123"/>
            <a:ext cx="4572000" cy="3235877"/>
          </a:xfrm>
          <a:prstGeom prst="rect">
            <a:avLst/>
          </a:prstGeom>
        </p:spPr>
      </p:pic>
      <p:pic>
        <p:nvPicPr>
          <p:cNvPr id="10" name="Picture 9">
            <a:extLst>
              <a:ext uri="{FF2B5EF4-FFF2-40B4-BE49-F238E27FC236}">
                <a16:creationId xmlns:a16="http://schemas.microsoft.com/office/drawing/2014/main" id="{FFAAA8BC-A06D-4C6E-9F09-8FBE0A9923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572000" y="3622123"/>
            <a:ext cx="4572000" cy="3235877"/>
          </a:xfrm>
          <a:prstGeom prst="rect">
            <a:avLst/>
          </a:prstGeom>
        </p:spPr>
      </p:pic>
      <p:sp>
        <p:nvSpPr>
          <p:cNvPr id="2" name="Text Placeholder 1">
            <a:extLst>
              <a:ext uri="{FF2B5EF4-FFF2-40B4-BE49-F238E27FC236}">
                <a16:creationId xmlns:a16="http://schemas.microsoft.com/office/drawing/2014/main" id="{AE6C9B16-1C14-4C0A-99B8-7E212879F43A}"/>
              </a:ext>
            </a:extLst>
          </p:cNvPr>
          <p:cNvSpPr>
            <a:spLocks noGrp="1"/>
          </p:cNvSpPr>
          <p:nvPr>
            <p:ph type="body" sz="quarter" idx="13"/>
          </p:nvPr>
        </p:nvSpPr>
        <p:spPr/>
        <p:txBody>
          <a:bodyPr/>
          <a:lstStyle/>
          <a:p>
            <a:r>
              <a:rPr lang="en-GB" dirty="0"/>
              <a:t>Woods screws</a:t>
            </a:r>
          </a:p>
        </p:txBody>
      </p:sp>
      <p:sp>
        <p:nvSpPr>
          <p:cNvPr id="3" name="Text Placeholder 2">
            <a:extLst>
              <a:ext uri="{FF2B5EF4-FFF2-40B4-BE49-F238E27FC236}">
                <a16:creationId xmlns:a16="http://schemas.microsoft.com/office/drawing/2014/main" id="{4243EDA4-F5FE-4B23-A089-CDA79FFBEEC7}"/>
              </a:ext>
            </a:extLst>
          </p:cNvPr>
          <p:cNvSpPr>
            <a:spLocks noGrp="1"/>
          </p:cNvSpPr>
          <p:nvPr>
            <p:ph type="body" sz="quarter" idx="14"/>
          </p:nvPr>
        </p:nvSpPr>
        <p:spPr/>
        <p:txBody>
          <a:bodyPr/>
          <a:lstStyle/>
          <a:p>
            <a:r>
              <a:rPr lang="en-GB" dirty="0"/>
              <a:t>Screws are available in different lengths and widths, with a variety of head shapes and finishes</a:t>
            </a:r>
          </a:p>
          <a:p>
            <a:pPr lvl="1"/>
            <a:r>
              <a:rPr lang="en-GB" dirty="0"/>
              <a:t>Most screws are made from mild steel and are then plated </a:t>
            </a:r>
            <a:br>
              <a:rPr lang="en-GB" dirty="0"/>
            </a:br>
            <a:r>
              <a:rPr lang="en-GB" dirty="0"/>
              <a:t>in brass, zinc, chrome or another non-corrosive metal</a:t>
            </a:r>
          </a:p>
          <a:p>
            <a:pPr lvl="1"/>
            <a:r>
              <a:rPr lang="en-GB" dirty="0"/>
              <a:t>Screw heads are often countersunk so the screw hole can be filled or plugged, others have a domed head which can make </a:t>
            </a:r>
            <a:br>
              <a:rPr lang="en-GB" dirty="0"/>
            </a:br>
            <a:r>
              <a:rPr lang="en-GB" dirty="0"/>
              <a:t>a feature of the joint</a:t>
            </a:r>
          </a:p>
          <a:p>
            <a:pPr lvl="1"/>
            <a:r>
              <a:rPr lang="en-GB" dirty="0"/>
              <a:t>Screws are quick to install and can join dissimilar materials</a:t>
            </a:r>
          </a:p>
          <a:p>
            <a:endParaRPr lang="en-GB" dirty="0"/>
          </a:p>
        </p:txBody>
      </p:sp>
    </p:spTree>
    <p:extLst>
      <p:ext uri="{BB962C8B-B14F-4D97-AF65-F5344CB8AC3E}">
        <p14:creationId xmlns:p14="http://schemas.microsoft.com/office/powerpoint/2010/main" val="401691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F9DADC-679C-4035-876C-889918C995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338668">
            <a:off x="6617670" y="4803409"/>
            <a:ext cx="1420662" cy="1414994"/>
          </a:xfrm>
          <a:prstGeom prst="rect">
            <a:avLst/>
          </a:prstGeom>
        </p:spPr>
      </p:pic>
      <p:pic>
        <p:nvPicPr>
          <p:cNvPr id="8" name="Picture 7">
            <a:extLst>
              <a:ext uri="{FF2B5EF4-FFF2-40B4-BE49-F238E27FC236}">
                <a16:creationId xmlns:a16="http://schemas.microsoft.com/office/drawing/2014/main" id="{0EB18A0B-083E-448B-93E1-922D1B9F11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426419">
            <a:off x="3852661" y="4705871"/>
            <a:ext cx="1518818" cy="1498200"/>
          </a:xfrm>
          <a:prstGeom prst="rect">
            <a:avLst/>
          </a:prstGeom>
        </p:spPr>
      </p:pic>
      <p:sp>
        <p:nvSpPr>
          <p:cNvPr id="2" name="Text Placeholder 1">
            <a:extLst>
              <a:ext uri="{FF2B5EF4-FFF2-40B4-BE49-F238E27FC236}">
                <a16:creationId xmlns:a16="http://schemas.microsoft.com/office/drawing/2014/main" id="{D17E0864-6C65-42E4-BEE7-ECADE2902401}"/>
              </a:ext>
            </a:extLst>
          </p:cNvPr>
          <p:cNvSpPr>
            <a:spLocks noGrp="1"/>
          </p:cNvSpPr>
          <p:nvPr>
            <p:ph type="body" sz="quarter" idx="13"/>
          </p:nvPr>
        </p:nvSpPr>
        <p:spPr/>
        <p:txBody>
          <a:bodyPr/>
          <a:lstStyle/>
          <a:p>
            <a:r>
              <a:rPr lang="en-GB" dirty="0"/>
              <a:t>Heads and threads</a:t>
            </a:r>
          </a:p>
        </p:txBody>
      </p:sp>
      <p:sp>
        <p:nvSpPr>
          <p:cNvPr id="3" name="Text Placeholder 2">
            <a:extLst>
              <a:ext uri="{FF2B5EF4-FFF2-40B4-BE49-F238E27FC236}">
                <a16:creationId xmlns:a16="http://schemas.microsoft.com/office/drawing/2014/main" id="{95E31010-451E-4D2B-9E8B-79ADAE6A8B5B}"/>
              </a:ext>
            </a:extLst>
          </p:cNvPr>
          <p:cNvSpPr>
            <a:spLocks noGrp="1"/>
          </p:cNvSpPr>
          <p:nvPr>
            <p:ph type="body" sz="quarter" idx="14"/>
          </p:nvPr>
        </p:nvSpPr>
        <p:spPr/>
        <p:txBody>
          <a:bodyPr/>
          <a:lstStyle/>
          <a:p>
            <a:r>
              <a:rPr lang="en-GB" dirty="0"/>
              <a:t>The most common type of screw is the </a:t>
            </a:r>
            <a:r>
              <a:rPr lang="en-GB" dirty="0" err="1"/>
              <a:t>Pozi</a:t>
            </a:r>
            <a:r>
              <a:rPr lang="en-GB" dirty="0"/>
              <a:t>-drive </a:t>
            </a:r>
          </a:p>
          <a:p>
            <a:pPr lvl="1"/>
            <a:r>
              <a:rPr lang="en-GB" dirty="0"/>
              <a:t>Philips and slot head screws also are commonly available</a:t>
            </a:r>
          </a:p>
          <a:p>
            <a:pPr lvl="1"/>
            <a:r>
              <a:rPr lang="en-GB" dirty="0"/>
              <a:t>It’s essential to choose a driver bit of the correct size and shape to avoid damaging the screw, driver bit or workpiece</a:t>
            </a:r>
          </a:p>
          <a:p>
            <a:pPr lvl="1"/>
            <a:r>
              <a:rPr lang="en-GB" b="1" dirty="0"/>
              <a:t>Self-tapping</a:t>
            </a:r>
            <a:r>
              <a:rPr lang="en-GB" dirty="0"/>
              <a:t> screws don’t always need a pre-drilled pilot hole and </a:t>
            </a:r>
            <a:r>
              <a:rPr lang="en-GB" b="1" dirty="0"/>
              <a:t>twin drive </a:t>
            </a:r>
            <a:r>
              <a:rPr lang="en-GB" dirty="0"/>
              <a:t>threads drive into timber in half the time </a:t>
            </a:r>
          </a:p>
          <a:p>
            <a:pPr lvl="2"/>
            <a:r>
              <a:rPr lang="en-GB" dirty="0"/>
              <a:t>How could you damage the wood when using a screw?</a:t>
            </a:r>
          </a:p>
          <a:p>
            <a:pPr lvl="1"/>
            <a:endParaRPr lang="en-GB" dirty="0"/>
          </a:p>
        </p:txBody>
      </p:sp>
      <p:pic>
        <p:nvPicPr>
          <p:cNvPr id="11" name="Picture 10">
            <a:extLst>
              <a:ext uri="{FF2B5EF4-FFF2-40B4-BE49-F238E27FC236}">
                <a16:creationId xmlns:a16="http://schemas.microsoft.com/office/drawing/2014/main" id="{AE42E16C-C6C4-4A70-9E20-E861601BDE22}"/>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6188" b="98004" l="1566" r="97456">
                        <a14:foregroundMark x1="4110" y1="58483" x2="22701" y2="86228"/>
                        <a14:foregroundMark x1="22701" y1="86228" x2="54795" y2="93812"/>
                        <a14:foregroundMark x1="54795" y1="93812" x2="84540" y2="80240"/>
                        <a14:foregroundMark x1="84540" y1="80240" x2="94912" y2="45709"/>
                        <a14:foregroundMark x1="94912" y1="45709" x2="84344" y2="14571"/>
                        <a14:foregroundMark x1="84344" y1="14571" x2="51859" y2="4391"/>
                        <a14:foregroundMark x1="51859" y1="4391" x2="20939" y2="13573"/>
                        <a14:foregroundMark x1="20939" y1="13573" x2="4697" y2="42515"/>
                        <a14:foregroundMark x1="4697" y1="42515" x2="15068" y2="74052"/>
                        <a14:foregroundMark x1="15068" y1="74052" x2="39335" y2="97206"/>
                        <a14:foregroundMark x1="39335" y1="97206" x2="74168" y2="95609"/>
                        <a14:foregroundMark x1="74168" y1="95609" x2="92564" y2="66667"/>
                        <a14:foregroundMark x1="92564" y1="66667" x2="95499" y2="30339"/>
                        <a14:foregroundMark x1="95499" y1="30339" x2="69080" y2="10579"/>
                        <a14:foregroundMark x1="69080" y1="10579" x2="36986" y2="4790"/>
                        <a14:foregroundMark x1="36986" y1="4790" x2="9785" y2="25549"/>
                        <a14:foregroundMark x1="9785" y1="25549" x2="3718" y2="58483"/>
                        <a14:foregroundMark x1="3718" y1="58483" x2="24266" y2="83832"/>
                        <a14:foregroundMark x1="24266" y1="83832" x2="56751" y2="95210"/>
                        <a14:foregroundMark x1="56751" y1="95210" x2="83757" y2="78643"/>
                        <a14:foregroundMark x1="88845" y1="76248" x2="93151" y2="41517"/>
                        <a14:foregroundMark x1="93151" y1="41517" x2="81605" y2="26747"/>
                        <a14:foregroundMark x1="76908" y1="40719" x2="44227" y2="41517"/>
                        <a14:foregroundMark x1="44227" y1="41517" x2="43640" y2="41517"/>
                        <a14:foregroundMark x1="6067" y1="65868" x2="3327" y2="32136"/>
                        <a14:foregroundMark x1="6849" y1="34930" x2="27397" y2="7385"/>
                        <a14:foregroundMark x1="27397" y1="7385" x2="61840" y2="5988"/>
                        <a14:foregroundMark x1="61840" y1="5988" x2="89628" y2="22754"/>
                        <a14:foregroundMark x1="89628" y1="22754" x2="95303" y2="56687"/>
                        <a14:foregroundMark x1="95303" y1="56687" x2="79648" y2="86228"/>
                        <a14:foregroundMark x1="79648" y1="86228" x2="61840" y2="96806"/>
                        <a14:foregroundMark x1="80822" y1="87226" x2="97065" y2="58683"/>
                        <a14:foregroundMark x1="97065" y1="58683" x2="89432" y2="25749"/>
                        <a14:foregroundMark x1="89432" y1="25749" x2="79256" y2="15968"/>
                        <a14:foregroundMark x1="94912" y1="63872" x2="96869" y2="30339"/>
                        <a14:foregroundMark x1="96869" y1="30339" x2="95499" y2="29541"/>
                        <a14:foregroundMark x1="97456" y1="59281" x2="94129" y2="34531"/>
                        <a14:foregroundMark x1="97065" y1="52295" x2="95499" y2="32535"/>
                        <a14:foregroundMark x1="96282" y1="62475" x2="83757" y2="82834"/>
                        <a14:foregroundMark x1="95499" y1="66667" x2="81213" y2="90220"/>
                        <a14:foregroundMark x1="60274" y1="96008" x2="26614" y2="91417"/>
                        <a14:foregroundMark x1="26614" y1="91417" x2="4305" y2="65469"/>
                        <a14:foregroundMark x1="4305" y1="65469" x2="2935" y2="29541"/>
                        <a14:foregroundMark x1="2935" y1="29541" x2="6458" y2="19361"/>
                        <a14:foregroundMark x1="43640" y1="97206" x2="16243" y2="77645"/>
                        <a14:foregroundMark x1="16243" y1="77645" x2="4501" y2="46307"/>
                        <a14:foregroundMark x1="4501" y1="46307" x2="4501" y2="41916"/>
                        <a14:foregroundMark x1="27006" y1="88623" x2="8219" y2="59481"/>
                        <a14:foregroundMark x1="8219" y1="59481" x2="7241" y2="55888"/>
                        <a14:foregroundMark x1="31115" y1="92216" x2="6262" y2="69661"/>
                        <a14:foregroundMark x1="6262" y1="69661" x2="3327" y2="61277"/>
                        <a14:foregroundMark x1="41292" y1="95609" x2="10763" y2="79840"/>
                        <a14:foregroundMark x1="10763" y1="79840" x2="1566" y2="49301"/>
                        <a14:foregroundMark x1="42466" y1="98004" x2="15460" y2="80040"/>
                        <a14:foregroundMark x1="15460" y1="80040" x2="10959" y2="72854"/>
                        <a14:foregroundMark x1="3718" y1="49701" x2="2935" y2="27944"/>
                        <a14:foregroundMark x1="6849" y1="26747" x2="34247" y2="6188"/>
                        <a14:foregroundMark x1="34247" y1="6188" x2="67515" y2="6387"/>
                        <a14:foregroundMark x1="67515" y1="6387" x2="92564" y2="27345"/>
                        <a14:foregroundMark x1="92564" y1="27345" x2="93346" y2="29142"/>
                        <a14:foregroundMark x1="14481" y1="80639" x2="44031" y2="97206"/>
                        <a14:foregroundMark x1="44031" y1="97206" x2="76321" y2="90419"/>
                        <a14:foregroundMark x1="76321" y1="90419" x2="94521" y2="63074"/>
                        <a14:foregroundMark x1="94521" y1="63074" x2="94912" y2="41118"/>
                      </a14:backgroundRemoval>
                    </a14:imgEffect>
                  </a14:imgLayer>
                </a14:imgProps>
              </a:ext>
              <a:ext uri="{28A0092B-C50C-407E-A947-70E740481C1C}">
                <a14:useLocalDpi xmlns:a14="http://schemas.microsoft.com/office/drawing/2010/main"/>
              </a:ext>
            </a:extLst>
          </a:blip>
          <a:srcRect/>
          <a:stretch/>
        </p:blipFill>
        <p:spPr>
          <a:xfrm rot="10800000">
            <a:off x="1178359" y="4745529"/>
            <a:ext cx="1479791" cy="1450299"/>
          </a:xfrm>
          <a:prstGeom prst="rect">
            <a:avLst/>
          </a:prstGeom>
        </p:spPr>
      </p:pic>
    </p:spTree>
    <p:extLst>
      <p:ext uri="{BB962C8B-B14F-4D97-AF65-F5344CB8AC3E}">
        <p14:creationId xmlns:p14="http://schemas.microsoft.com/office/powerpoint/2010/main" val="3036024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C25B80-37D8-4CE4-90F7-2B721818F11F}"/>
              </a:ext>
            </a:extLst>
          </p:cNvPr>
          <p:cNvSpPr>
            <a:spLocks noGrp="1"/>
          </p:cNvSpPr>
          <p:nvPr>
            <p:ph type="body" sz="quarter" idx="13"/>
          </p:nvPr>
        </p:nvSpPr>
        <p:spPr/>
        <p:txBody>
          <a:bodyPr/>
          <a:lstStyle/>
          <a:p>
            <a:r>
              <a:rPr lang="en-GB" dirty="0"/>
              <a:t>Clearance and pilot holes</a:t>
            </a:r>
          </a:p>
        </p:txBody>
      </p:sp>
      <p:sp>
        <p:nvSpPr>
          <p:cNvPr id="3" name="Text Placeholder 2">
            <a:extLst>
              <a:ext uri="{FF2B5EF4-FFF2-40B4-BE49-F238E27FC236}">
                <a16:creationId xmlns:a16="http://schemas.microsoft.com/office/drawing/2014/main" id="{AE7A9060-5D1D-4253-BCBB-059C832D54C2}"/>
              </a:ext>
            </a:extLst>
          </p:cNvPr>
          <p:cNvSpPr>
            <a:spLocks noGrp="1"/>
          </p:cNvSpPr>
          <p:nvPr>
            <p:ph type="body" sz="quarter" idx="14"/>
          </p:nvPr>
        </p:nvSpPr>
        <p:spPr/>
        <p:txBody>
          <a:bodyPr/>
          <a:lstStyle/>
          <a:p>
            <a:r>
              <a:rPr lang="en-GB" dirty="0"/>
              <a:t>Pre-drilled clearance and pilot holes reduce the risk of wood splitting when a screw is inserted</a:t>
            </a:r>
          </a:p>
          <a:p>
            <a:pPr lvl="1"/>
            <a:r>
              <a:rPr lang="en-GB" dirty="0"/>
              <a:t>Pilot holes allow the core of the screw </a:t>
            </a:r>
            <a:br>
              <a:rPr lang="en-GB" dirty="0"/>
            </a:br>
            <a:r>
              <a:rPr lang="en-GB" dirty="0"/>
              <a:t>to pass into the material while the </a:t>
            </a:r>
            <a:br>
              <a:rPr lang="en-GB" dirty="0"/>
            </a:br>
            <a:r>
              <a:rPr lang="en-GB" dirty="0"/>
              <a:t>thread bites into the sides</a:t>
            </a:r>
          </a:p>
          <a:p>
            <a:pPr lvl="1"/>
            <a:r>
              <a:rPr lang="en-GB" dirty="0"/>
              <a:t>Clearance holes allow components </a:t>
            </a:r>
            <a:br>
              <a:rPr lang="en-GB" dirty="0"/>
            </a:br>
            <a:r>
              <a:rPr lang="en-GB" dirty="0"/>
              <a:t>to drop in and out without friction</a:t>
            </a:r>
          </a:p>
          <a:p>
            <a:pPr lvl="1"/>
            <a:r>
              <a:rPr lang="en-GB" dirty="0"/>
              <a:t>Clearance holes are required</a:t>
            </a:r>
            <a:br>
              <a:rPr lang="en-GB" dirty="0"/>
            </a:br>
            <a:r>
              <a:rPr lang="en-GB" dirty="0"/>
              <a:t>when using nuts and bolts</a:t>
            </a:r>
          </a:p>
        </p:txBody>
      </p:sp>
      <p:pic>
        <p:nvPicPr>
          <p:cNvPr id="7" name="Picture 6">
            <a:extLst>
              <a:ext uri="{FF2B5EF4-FFF2-40B4-BE49-F238E27FC236}">
                <a16:creationId xmlns:a16="http://schemas.microsoft.com/office/drawing/2014/main" id="{1E6AB8E9-505C-4F36-96BD-7E037EE925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1204"/>
          <a:stretch/>
        </p:blipFill>
        <p:spPr>
          <a:xfrm>
            <a:off x="5715000" y="3339201"/>
            <a:ext cx="3429000" cy="2398820"/>
          </a:xfrm>
          <a:prstGeom prst="rect">
            <a:avLst/>
          </a:prstGeom>
        </p:spPr>
      </p:pic>
      <p:cxnSp>
        <p:nvCxnSpPr>
          <p:cNvPr id="5" name="Straight Arrow Connector 4">
            <a:extLst>
              <a:ext uri="{FF2B5EF4-FFF2-40B4-BE49-F238E27FC236}">
                <a16:creationId xmlns:a16="http://schemas.microsoft.com/office/drawing/2014/main" id="{5D6D3CAC-F0A1-4FFD-996F-F80E73399DC3}"/>
              </a:ext>
            </a:extLst>
          </p:cNvPr>
          <p:cNvCxnSpPr>
            <a:cxnSpLocks/>
          </p:cNvCxnSpPr>
          <p:nvPr/>
        </p:nvCxnSpPr>
        <p:spPr>
          <a:xfrm>
            <a:off x="8381620" y="3221623"/>
            <a:ext cx="0" cy="11551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4F8AD35-6FF4-45CB-8B4C-DF8759FE6F36}"/>
              </a:ext>
            </a:extLst>
          </p:cNvPr>
          <p:cNvSpPr txBox="1"/>
          <p:nvPr/>
        </p:nvSpPr>
        <p:spPr>
          <a:xfrm>
            <a:off x="7390519" y="3090446"/>
            <a:ext cx="1026243"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Pilot hole</a:t>
            </a:r>
          </a:p>
        </p:txBody>
      </p:sp>
      <p:cxnSp>
        <p:nvCxnSpPr>
          <p:cNvPr id="9" name="Straight Arrow Connector 8">
            <a:extLst>
              <a:ext uri="{FF2B5EF4-FFF2-40B4-BE49-F238E27FC236}">
                <a16:creationId xmlns:a16="http://schemas.microsoft.com/office/drawing/2014/main" id="{E47628EB-3792-4B70-B72A-BB3360A56B2D}"/>
              </a:ext>
            </a:extLst>
          </p:cNvPr>
          <p:cNvCxnSpPr>
            <a:cxnSpLocks/>
          </p:cNvCxnSpPr>
          <p:nvPr/>
        </p:nvCxnSpPr>
        <p:spPr>
          <a:xfrm>
            <a:off x="6500047" y="2876270"/>
            <a:ext cx="0" cy="14106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F8840A8-2214-4537-8EB4-E6D5A376121E}"/>
              </a:ext>
            </a:extLst>
          </p:cNvPr>
          <p:cNvSpPr txBox="1"/>
          <p:nvPr/>
        </p:nvSpPr>
        <p:spPr>
          <a:xfrm>
            <a:off x="6465485" y="2706993"/>
            <a:ext cx="1561646"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Clearance hole</a:t>
            </a:r>
          </a:p>
        </p:txBody>
      </p:sp>
    </p:spTree>
    <p:extLst>
      <p:ext uri="{BB962C8B-B14F-4D97-AF65-F5344CB8AC3E}">
        <p14:creationId xmlns:p14="http://schemas.microsoft.com/office/powerpoint/2010/main" val="174946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Describe the different joining techniques for timber</a:t>
            </a:r>
          </a:p>
          <a:p>
            <a:r>
              <a:rPr lang="en-GB" dirty="0"/>
              <a:t>Explain the suitability of different joining methods </a:t>
            </a:r>
            <a:br>
              <a:rPr lang="en-GB" dirty="0"/>
            </a:br>
            <a:r>
              <a:rPr lang="en-GB" dirty="0"/>
              <a:t>for a range of products </a:t>
            </a:r>
          </a:p>
          <a:p>
            <a:r>
              <a:rPr lang="en-GB" dirty="0"/>
              <a:t>Recognise how well different joining methods are suited to different scales of production</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58FB4B-7182-4CFE-A43F-6C685A876B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427071"/>
            <a:ext cx="9144000" cy="2430929"/>
          </a:xfrm>
          <a:prstGeom prst="rect">
            <a:avLst/>
          </a:prstGeom>
        </p:spPr>
      </p:pic>
      <p:sp>
        <p:nvSpPr>
          <p:cNvPr id="2" name="Text Placeholder 1">
            <a:extLst>
              <a:ext uri="{FF2B5EF4-FFF2-40B4-BE49-F238E27FC236}">
                <a16:creationId xmlns:a16="http://schemas.microsoft.com/office/drawing/2014/main" id="{5207CB7A-BA8D-4A58-BE78-057411B63D76}"/>
              </a:ext>
            </a:extLst>
          </p:cNvPr>
          <p:cNvSpPr>
            <a:spLocks noGrp="1"/>
          </p:cNvSpPr>
          <p:nvPr>
            <p:ph type="body" sz="quarter" idx="13"/>
          </p:nvPr>
        </p:nvSpPr>
        <p:spPr/>
        <p:txBody>
          <a:bodyPr/>
          <a:lstStyle/>
          <a:p>
            <a:r>
              <a:rPr lang="en-GB" dirty="0"/>
              <a:t>Nuts and bolts</a:t>
            </a:r>
          </a:p>
        </p:txBody>
      </p:sp>
      <p:sp>
        <p:nvSpPr>
          <p:cNvPr id="3" name="Text Placeholder 2">
            <a:extLst>
              <a:ext uri="{FF2B5EF4-FFF2-40B4-BE49-F238E27FC236}">
                <a16:creationId xmlns:a16="http://schemas.microsoft.com/office/drawing/2014/main" id="{F8D21680-8B16-468B-A08F-9F315AD3CC4E}"/>
              </a:ext>
            </a:extLst>
          </p:cNvPr>
          <p:cNvSpPr>
            <a:spLocks noGrp="1"/>
          </p:cNvSpPr>
          <p:nvPr>
            <p:ph type="body" sz="quarter" idx="14"/>
          </p:nvPr>
        </p:nvSpPr>
        <p:spPr/>
        <p:txBody>
          <a:bodyPr/>
          <a:lstStyle/>
          <a:p>
            <a:r>
              <a:rPr lang="en-GB" dirty="0"/>
              <a:t>These can be used a temporary or permanent fixing</a:t>
            </a:r>
          </a:p>
          <a:p>
            <a:pPr lvl="1"/>
            <a:r>
              <a:rPr lang="en-GB" dirty="0"/>
              <a:t>Bolts have a variety of different head shapes, including countersunk, and can be used to join dissimilar materials</a:t>
            </a:r>
          </a:p>
          <a:p>
            <a:pPr lvl="1"/>
            <a:r>
              <a:rPr lang="en-GB" dirty="0"/>
              <a:t>Nuts and bolts can be used with washers to create moving </a:t>
            </a:r>
            <a:br>
              <a:rPr lang="en-GB" dirty="0"/>
            </a:br>
            <a:r>
              <a:rPr lang="en-GB" dirty="0"/>
              <a:t>or folding parts e.g. a deck chair</a:t>
            </a:r>
          </a:p>
          <a:p>
            <a:pPr lvl="1"/>
            <a:r>
              <a:rPr lang="en-GB" dirty="0"/>
              <a:t>Nuts and bolts are used in construction and the manufacture of large furniture frameworks such as beds and chairs</a:t>
            </a:r>
          </a:p>
        </p:txBody>
      </p:sp>
    </p:spTree>
    <p:extLst>
      <p:ext uri="{BB962C8B-B14F-4D97-AF65-F5344CB8AC3E}">
        <p14:creationId xmlns:p14="http://schemas.microsoft.com/office/powerpoint/2010/main" val="54373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8ECDB-39F6-4AC3-842A-D6EFCF2035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8751" y="4075924"/>
            <a:ext cx="3962400" cy="2155793"/>
          </a:xfrm>
          <a:prstGeom prst="rect">
            <a:avLst/>
          </a:prstGeom>
        </p:spPr>
      </p:pic>
      <p:sp>
        <p:nvSpPr>
          <p:cNvPr id="4" name="Text Placeholder 3">
            <a:extLst>
              <a:ext uri="{FF2B5EF4-FFF2-40B4-BE49-F238E27FC236}">
                <a16:creationId xmlns:a16="http://schemas.microsoft.com/office/drawing/2014/main" id="{927B670A-3344-43E7-A8FC-051C0DB70747}"/>
              </a:ext>
            </a:extLst>
          </p:cNvPr>
          <p:cNvSpPr>
            <a:spLocks noGrp="1"/>
          </p:cNvSpPr>
          <p:nvPr>
            <p:ph type="body" sz="quarter" idx="13"/>
          </p:nvPr>
        </p:nvSpPr>
        <p:spPr/>
        <p:txBody>
          <a:bodyPr/>
          <a:lstStyle/>
          <a:p>
            <a:r>
              <a:rPr lang="en-GB" dirty="0"/>
              <a:t>Coach bolts</a:t>
            </a:r>
          </a:p>
        </p:txBody>
      </p:sp>
      <p:sp>
        <p:nvSpPr>
          <p:cNvPr id="5" name="Text Placeholder 4">
            <a:extLst>
              <a:ext uri="{FF2B5EF4-FFF2-40B4-BE49-F238E27FC236}">
                <a16:creationId xmlns:a16="http://schemas.microsoft.com/office/drawing/2014/main" id="{DAFD4D67-E70C-4DEA-A716-A31AFBB72427}"/>
              </a:ext>
            </a:extLst>
          </p:cNvPr>
          <p:cNvSpPr>
            <a:spLocks noGrp="1"/>
          </p:cNvSpPr>
          <p:nvPr>
            <p:ph type="body" sz="quarter" idx="14"/>
          </p:nvPr>
        </p:nvSpPr>
        <p:spPr/>
        <p:txBody>
          <a:bodyPr/>
          <a:lstStyle/>
          <a:p>
            <a:r>
              <a:rPr lang="en-GB" dirty="0"/>
              <a:t>Coach bolts are used to build wooden structures such as summer houses, benches and sheds</a:t>
            </a:r>
          </a:p>
          <a:p>
            <a:pPr lvl="1"/>
            <a:r>
              <a:rPr lang="en-GB" dirty="0"/>
              <a:t>Identified by a square section just under the head of the bolt</a:t>
            </a:r>
          </a:p>
          <a:p>
            <a:pPr lvl="1"/>
            <a:r>
              <a:rPr lang="en-GB" dirty="0"/>
              <a:t>Materials must be prepared with a pre-drilled hole and the fixing is tightened with a spanner or socket set</a:t>
            </a:r>
          </a:p>
          <a:p>
            <a:pPr lvl="1"/>
            <a:r>
              <a:rPr lang="en-GB" dirty="0"/>
              <a:t>The square section embeds into the wood and prevents </a:t>
            </a:r>
            <a:br>
              <a:rPr lang="en-GB" dirty="0"/>
            </a:br>
            <a:r>
              <a:rPr lang="en-GB" dirty="0"/>
              <a:t>the bolt from spinning during assembly</a:t>
            </a:r>
          </a:p>
          <a:p>
            <a:pPr lvl="1"/>
            <a:r>
              <a:rPr lang="en-GB" dirty="0"/>
              <a:t>Once installed, it’s impossible to remove </a:t>
            </a:r>
            <a:br>
              <a:rPr lang="en-GB" dirty="0"/>
            </a:br>
            <a:r>
              <a:rPr lang="en-GB" dirty="0"/>
              <a:t>from the head</a:t>
            </a:r>
          </a:p>
          <a:p>
            <a:pPr lvl="1"/>
            <a:r>
              <a:rPr lang="en-GB" dirty="0">
                <a:solidFill>
                  <a:srgbClr val="51869B"/>
                </a:solidFill>
              </a:rPr>
              <a:t>Why might this </a:t>
            </a:r>
            <a:br>
              <a:rPr lang="en-GB" dirty="0">
                <a:solidFill>
                  <a:srgbClr val="51869B"/>
                </a:solidFill>
              </a:rPr>
            </a:br>
            <a:r>
              <a:rPr lang="en-GB" dirty="0">
                <a:solidFill>
                  <a:srgbClr val="51869B"/>
                </a:solidFill>
              </a:rPr>
              <a:t>be a useful feature?</a:t>
            </a:r>
          </a:p>
        </p:txBody>
      </p:sp>
    </p:spTree>
    <p:extLst>
      <p:ext uri="{BB962C8B-B14F-4D97-AF65-F5344CB8AC3E}">
        <p14:creationId xmlns:p14="http://schemas.microsoft.com/office/powerpoint/2010/main" val="3935229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ld rusty hand drill isolated over white">
            <a:extLst>
              <a:ext uri="{FF2B5EF4-FFF2-40B4-BE49-F238E27FC236}">
                <a16:creationId xmlns:a16="http://schemas.microsoft.com/office/drawing/2014/main" id="{E3327754-183C-46F0-8980-FD5E45B5671F}"/>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flipH="1">
            <a:off x="930067" y="4555668"/>
            <a:ext cx="7076695" cy="230233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BFDFB0E5-F401-4937-8A20-806C387E14FF}"/>
              </a:ext>
            </a:extLst>
          </p:cNvPr>
          <p:cNvSpPr>
            <a:spLocks noGrp="1"/>
          </p:cNvSpPr>
          <p:nvPr>
            <p:ph type="body" sz="quarter" idx="13"/>
          </p:nvPr>
        </p:nvSpPr>
        <p:spPr/>
        <p:txBody>
          <a:bodyPr/>
          <a:lstStyle/>
          <a:p>
            <a:r>
              <a:rPr lang="en-GB" dirty="0"/>
              <a:t>Speeding up manufacture</a:t>
            </a:r>
          </a:p>
        </p:txBody>
      </p:sp>
      <p:sp>
        <p:nvSpPr>
          <p:cNvPr id="3" name="Text Placeholder 2">
            <a:extLst>
              <a:ext uri="{FF2B5EF4-FFF2-40B4-BE49-F238E27FC236}">
                <a16:creationId xmlns:a16="http://schemas.microsoft.com/office/drawing/2014/main" id="{4A4BAAAF-896D-4A49-8EA5-564B60601540}"/>
              </a:ext>
            </a:extLst>
          </p:cNvPr>
          <p:cNvSpPr>
            <a:spLocks noGrp="1"/>
          </p:cNvSpPr>
          <p:nvPr>
            <p:ph type="body" sz="quarter" idx="14"/>
          </p:nvPr>
        </p:nvSpPr>
        <p:spPr/>
        <p:txBody>
          <a:bodyPr/>
          <a:lstStyle/>
          <a:p>
            <a:r>
              <a:rPr lang="en-GB" dirty="0"/>
              <a:t>Using screws, nuts and bolts and coach bolts requires minimal time and skill</a:t>
            </a:r>
          </a:p>
          <a:p>
            <a:pPr lvl="1"/>
            <a:r>
              <a:rPr lang="en-GB" dirty="0"/>
              <a:t>Pilot and clearance holes can be cut with simple tools for </a:t>
            </a:r>
            <a:br>
              <a:rPr lang="en-GB" dirty="0"/>
            </a:br>
            <a:r>
              <a:rPr lang="en-GB" dirty="0"/>
              <a:t>one-offs and production can be scaled up using CNC</a:t>
            </a:r>
          </a:p>
          <a:p>
            <a:pPr lvl="1"/>
            <a:r>
              <a:rPr lang="en-GB" dirty="0"/>
              <a:t>Screws are a quick and easy way of reinforcing butt joints </a:t>
            </a:r>
            <a:br>
              <a:rPr lang="en-GB" dirty="0"/>
            </a:br>
            <a:r>
              <a:rPr lang="en-GB" dirty="0"/>
              <a:t>and joining hardware such as hinges and closures</a:t>
            </a:r>
          </a:p>
          <a:p>
            <a:pPr lvl="1"/>
            <a:r>
              <a:rPr lang="en-GB" dirty="0"/>
              <a:t>These components make strong, reliable joints and can </a:t>
            </a:r>
            <a:br>
              <a:rPr lang="en-GB" dirty="0"/>
            </a:br>
            <a:r>
              <a:rPr lang="en-GB" dirty="0"/>
              <a:t>be used as decorative features too</a:t>
            </a:r>
          </a:p>
        </p:txBody>
      </p:sp>
      <p:pic>
        <p:nvPicPr>
          <p:cNvPr id="5" name="Picture 4">
            <a:extLst>
              <a:ext uri="{FF2B5EF4-FFF2-40B4-BE49-F238E27FC236}">
                <a16:creationId xmlns:a16="http://schemas.microsoft.com/office/drawing/2014/main" id="{2873DFCD-FD6A-4816-B92B-1E33BD750D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943200" y="4878931"/>
            <a:ext cx="7077973" cy="1979069"/>
          </a:xfrm>
          <a:prstGeom prst="rect">
            <a:avLst/>
          </a:prstGeom>
        </p:spPr>
      </p:pic>
      <p:pic>
        <p:nvPicPr>
          <p:cNvPr id="8" name="Picture 7">
            <a:extLst>
              <a:ext uri="{FF2B5EF4-FFF2-40B4-BE49-F238E27FC236}">
                <a16:creationId xmlns:a16="http://schemas.microsoft.com/office/drawing/2014/main" id="{3C7DFFE2-6EDB-461B-851E-DB6B00319A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803576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00A3A9-51BB-4835-8E48-DEDEF123F0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4"/>
          <a:stretch/>
        </p:blipFill>
        <p:spPr>
          <a:xfrm>
            <a:off x="4126442" y="3421178"/>
            <a:ext cx="5017559" cy="2616207"/>
          </a:xfrm>
          <a:prstGeom prst="rect">
            <a:avLst/>
          </a:prstGeom>
        </p:spPr>
      </p:pic>
      <p:sp>
        <p:nvSpPr>
          <p:cNvPr id="2" name="Text Placeholder 1">
            <a:extLst>
              <a:ext uri="{FF2B5EF4-FFF2-40B4-BE49-F238E27FC236}">
                <a16:creationId xmlns:a16="http://schemas.microsoft.com/office/drawing/2014/main" id="{7FBBA7F5-805E-4ACC-8BE5-57F4D85AC7BA}"/>
              </a:ext>
            </a:extLst>
          </p:cNvPr>
          <p:cNvSpPr>
            <a:spLocks noGrp="1"/>
          </p:cNvSpPr>
          <p:nvPr>
            <p:ph type="body" sz="quarter" idx="13"/>
          </p:nvPr>
        </p:nvSpPr>
        <p:spPr/>
        <p:txBody>
          <a:bodyPr/>
          <a:lstStyle/>
          <a:p>
            <a:r>
              <a:rPr lang="en-GB" dirty="0"/>
              <a:t>Knock down fittings</a:t>
            </a:r>
          </a:p>
        </p:txBody>
      </p:sp>
      <p:sp>
        <p:nvSpPr>
          <p:cNvPr id="3" name="Text Placeholder 2">
            <a:extLst>
              <a:ext uri="{FF2B5EF4-FFF2-40B4-BE49-F238E27FC236}">
                <a16:creationId xmlns:a16="http://schemas.microsoft.com/office/drawing/2014/main" id="{0A344815-9EF2-47D1-8D30-C3F7DFCF51C2}"/>
              </a:ext>
            </a:extLst>
          </p:cNvPr>
          <p:cNvSpPr>
            <a:spLocks noGrp="1"/>
          </p:cNvSpPr>
          <p:nvPr>
            <p:ph type="body" sz="quarter" idx="14"/>
          </p:nvPr>
        </p:nvSpPr>
        <p:spPr/>
        <p:txBody>
          <a:bodyPr/>
          <a:lstStyle/>
          <a:p>
            <a:r>
              <a:rPr lang="en-GB" dirty="0"/>
              <a:t>Knock down (KD) fittings offer strong but collapsible joints ideal for flat-pack furniture and fitted kitchens</a:t>
            </a:r>
          </a:p>
          <a:p>
            <a:pPr lvl="1"/>
            <a:r>
              <a:rPr lang="en-GB" dirty="0"/>
              <a:t>KD fittings are designed to work with both manufactured </a:t>
            </a:r>
            <a:br>
              <a:rPr lang="en-GB" dirty="0"/>
            </a:br>
            <a:r>
              <a:rPr lang="en-GB" dirty="0"/>
              <a:t>and natural timbers and can join dissimilar materials</a:t>
            </a:r>
          </a:p>
          <a:p>
            <a:pPr lvl="1"/>
            <a:r>
              <a:rPr lang="en-GB" dirty="0"/>
              <a:t>Once a product’s parts have been </a:t>
            </a:r>
            <a:br>
              <a:rPr lang="en-GB" dirty="0"/>
            </a:br>
            <a:r>
              <a:rPr lang="en-GB" dirty="0"/>
              <a:t>machined, KD fittings are easy </a:t>
            </a:r>
            <a:br>
              <a:rPr lang="en-GB" dirty="0"/>
            </a:br>
            <a:r>
              <a:rPr lang="en-GB" dirty="0"/>
              <a:t>to install with simple tools</a:t>
            </a:r>
          </a:p>
          <a:p>
            <a:pPr lvl="1"/>
            <a:r>
              <a:rPr lang="en-GB" b="1" dirty="0"/>
              <a:t>Glue-free</a:t>
            </a:r>
            <a:r>
              <a:rPr lang="en-GB" dirty="0"/>
              <a:t> dowel joints are </a:t>
            </a:r>
            <a:br>
              <a:rPr lang="en-GB" dirty="0"/>
            </a:br>
            <a:r>
              <a:rPr lang="en-GB" dirty="0"/>
              <a:t>used to help locate parts </a:t>
            </a:r>
            <a:br>
              <a:rPr lang="en-GB" dirty="0"/>
            </a:br>
            <a:r>
              <a:rPr lang="en-GB" dirty="0"/>
              <a:t>and add stability</a:t>
            </a:r>
          </a:p>
          <a:p>
            <a:pPr lvl="1"/>
            <a:r>
              <a:rPr lang="en-GB" dirty="0">
                <a:solidFill>
                  <a:srgbClr val="51869B"/>
                </a:solidFill>
              </a:rPr>
              <a:t>How does KD furniture benefit </a:t>
            </a:r>
            <a:br>
              <a:rPr lang="en-GB" dirty="0">
                <a:solidFill>
                  <a:srgbClr val="51869B"/>
                </a:solidFill>
              </a:rPr>
            </a:br>
            <a:r>
              <a:rPr lang="en-GB" dirty="0">
                <a:solidFill>
                  <a:srgbClr val="51869B"/>
                </a:solidFill>
              </a:rPr>
              <a:t>both the consumer and manufacturer?</a:t>
            </a:r>
          </a:p>
          <a:p>
            <a:endParaRPr lang="en-GB" dirty="0"/>
          </a:p>
        </p:txBody>
      </p:sp>
    </p:spTree>
    <p:extLst>
      <p:ext uri="{BB962C8B-B14F-4D97-AF65-F5344CB8AC3E}">
        <p14:creationId xmlns:p14="http://schemas.microsoft.com/office/powerpoint/2010/main" val="1045659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1FE912-A68D-4432-A3B4-CBF50C1F42DD}"/>
              </a:ext>
            </a:extLst>
          </p:cNvPr>
          <p:cNvSpPr>
            <a:spLocks noGrp="1"/>
          </p:cNvSpPr>
          <p:nvPr>
            <p:ph type="body" sz="quarter" idx="13"/>
          </p:nvPr>
        </p:nvSpPr>
        <p:spPr/>
        <p:txBody>
          <a:bodyPr/>
          <a:lstStyle/>
          <a:p>
            <a:r>
              <a:rPr lang="en-GB" dirty="0"/>
              <a:t>Types of KD fittings</a:t>
            </a:r>
          </a:p>
        </p:txBody>
      </p:sp>
      <p:sp>
        <p:nvSpPr>
          <p:cNvPr id="3" name="Text Placeholder 2">
            <a:extLst>
              <a:ext uri="{FF2B5EF4-FFF2-40B4-BE49-F238E27FC236}">
                <a16:creationId xmlns:a16="http://schemas.microsoft.com/office/drawing/2014/main" id="{79569983-CBDB-4360-ACAF-1010A943C92D}"/>
              </a:ext>
            </a:extLst>
          </p:cNvPr>
          <p:cNvSpPr>
            <a:spLocks noGrp="1"/>
          </p:cNvSpPr>
          <p:nvPr>
            <p:ph type="body" sz="quarter" idx="14"/>
          </p:nvPr>
        </p:nvSpPr>
        <p:spPr/>
        <p:txBody>
          <a:bodyPr/>
          <a:lstStyle/>
          <a:p>
            <a:r>
              <a:rPr lang="en-US" dirty="0"/>
              <a:t>KD fittings can be used to join boards edge to edge and build carcasses and frameworks for furniture</a:t>
            </a:r>
          </a:p>
          <a:p>
            <a:r>
              <a:rPr lang="en-US" dirty="0"/>
              <a:t>Examples include</a:t>
            </a:r>
          </a:p>
          <a:p>
            <a:pPr lvl="1"/>
            <a:r>
              <a:rPr lang="en-US" dirty="0">
                <a:solidFill>
                  <a:schemeClr val="tx1"/>
                </a:solidFill>
              </a:rPr>
              <a:t>Barrel nut and bolt</a:t>
            </a:r>
          </a:p>
          <a:p>
            <a:pPr lvl="1"/>
            <a:r>
              <a:rPr lang="en-US" dirty="0">
                <a:solidFill>
                  <a:schemeClr val="tx1"/>
                </a:solidFill>
              </a:rPr>
              <a:t>Cam fittings</a:t>
            </a:r>
          </a:p>
          <a:p>
            <a:pPr lvl="1"/>
            <a:r>
              <a:rPr lang="en-US" dirty="0">
                <a:solidFill>
                  <a:schemeClr val="tx1"/>
                </a:solidFill>
              </a:rPr>
              <a:t>Modesty blocks</a:t>
            </a:r>
          </a:p>
          <a:p>
            <a:endParaRPr lang="en-GB" dirty="0"/>
          </a:p>
        </p:txBody>
      </p:sp>
      <p:pic>
        <p:nvPicPr>
          <p:cNvPr id="7" name="Graphic 6">
            <a:extLst>
              <a:ext uri="{FF2B5EF4-FFF2-40B4-BE49-F238E27FC236}">
                <a16:creationId xmlns:a16="http://schemas.microsoft.com/office/drawing/2014/main" id="{280160ED-5A0A-4D38-9485-99FFA9E4FB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358510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B629A2-7D79-44B7-806B-91A49A86878E}"/>
              </a:ext>
            </a:extLst>
          </p:cNvPr>
          <p:cNvSpPr>
            <a:spLocks noGrp="1"/>
          </p:cNvSpPr>
          <p:nvPr>
            <p:ph type="body" sz="quarter" idx="13"/>
          </p:nvPr>
        </p:nvSpPr>
        <p:spPr/>
        <p:txBody>
          <a:bodyPr/>
          <a:lstStyle/>
          <a:p>
            <a:r>
              <a:rPr lang="en-GB" dirty="0"/>
              <a:t>Modesty blocks</a:t>
            </a:r>
          </a:p>
        </p:txBody>
      </p:sp>
      <p:sp>
        <p:nvSpPr>
          <p:cNvPr id="3" name="Text Placeholder 2">
            <a:extLst>
              <a:ext uri="{FF2B5EF4-FFF2-40B4-BE49-F238E27FC236}">
                <a16:creationId xmlns:a16="http://schemas.microsoft.com/office/drawing/2014/main" id="{6C936BD5-347D-4CF2-A646-456FE5940B29}"/>
              </a:ext>
            </a:extLst>
          </p:cNvPr>
          <p:cNvSpPr>
            <a:spLocks noGrp="1"/>
          </p:cNvSpPr>
          <p:nvPr>
            <p:ph type="body" sz="quarter" idx="14"/>
          </p:nvPr>
        </p:nvSpPr>
        <p:spPr>
          <a:xfrm>
            <a:off x="724280" y="1704179"/>
            <a:ext cx="7797230" cy="4749375"/>
          </a:xfrm>
        </p:spPr>
        <p:txBody>
          <a:bodyPr/>
          <a:lstStyle/>
          <a:p>
            <a:r>
              <a:rPr lang="en-GB" dirty="0"/>
              <a:t>These pre-formed blocks are hidden inside the product once installed</a:t>
            </a:r>
          </a:p>
          <a:p>
            <a:pPr lvl="1"/>
            <a:r>
              <a:rPr lang="en-GB" dirty="0"/>
              <a:t>One of the first modern fittings widely adopted </a:t>
            </a:r>
            <a:br>
              <a:rPr lang="en-GB" dirty="0"/>
            </a:br>
            <a:r>
              <a:rPr lang="en-GB" dirty="0"/>
              <a:t>in fitted kitchens and office furniture</a:t>
            </a:r>
          </a:p>
          <a:p>
            <a:pPr lvl="1"/>
            <a:r>
              <a:rPr lang="en-GB" dirty="0"/>
              <a:t>Used for carcass construction,</a:t>
            </a:r>
            <a:br>
              <a:rPr lang="en-GB" dirty="0"/>
            </a:br>
            <a:r>
              <a:rPr lang="en-GB" dirty="0"/>
              <a:t>to support edge to edge joints </a:t>
            </a:r>
            <a:br>
              <a:rPr lang="en-GB" dirty="0"/>
            </a:br>
            <a:r>
              <a:rPr lang="en-GB" dirty="0"/>
              <a:t>and in </a:t>
            </a:r>
            <a:r>
              <a:rPr lang="en-GB" b="1" dirty="0"/>
              <a:t>modular</a:t>
            </a:r>
            <a:r>
              <a:rPr lang="en-GB" dirty="0"/>
              <a:t> furniture</a:t>
            </a:r>
          </a:p>
          <a:p>
            <a:pPr lvl="1"/>
            <a:r>
              <a:rPr lang="en-GB" dirty="0"/>
              <a:t>Easy to use but not very strong</a:t>
            </a:r>
            <a:br>
              <a:rPr lang="en-GB" dirty="0"/>
            </a:br>
            <a:r>
              <a:rPr lang="en-GB" dirty="0"/>
              <a:t>and the block affects the aesthetics </a:t>
            </a:r>
            <a:br>
              <a:rPr lang="en-GB" dirty="0"/>
            </a:br>
            <a:r>
              <a:rPr lang="en-GB" dirty="0"/>
              <a:t>and shape inside the product</a:t>
            </a:r>
          </a:p>
          <a:p>
            <a:pPr lvl="1"/>
            <a:r>
              <a:rPr lang="en-GB" dirty="0"/>
              <a:t>Available in a range of colours </a:t>
            </a:r>
            <a:br>
              <a:rPr lang="en-GB" dirty="0"/>
            </a:br>
            <a:r>
              <a:rPr lang="en-GB" dirty="0"/>
              <a:t>and materials</a:t>
            </a:r>
          </a:p>
          <a:p>
            <a:pPr lvl="1"/>
            <a:endParaRPr lang="en-GB" dirty="0"/>
          </a:p>
        </p:txBody>
      </p:sp>
      <p:pic>
        <p:nvPicPr>
          <p:cNvPr id="6" name="Picture 5">
            <a:extLst>
              <a:ext uri="{FF2B5EF4-FFF2-40B4-BE49-F238E27FC236}">
                <a16:creationId xmlns:a16="http://schemas.microsoft.com/office/drawing/2014/main" id="{C6492569-06FF-4132-A790-06AF54BEBF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38800" y="2880363"/>
            <a:ext cx="2984312" cy="3311555"/>
          </a:xfrm>
          <a:prstGeom prst="rect">
            <a:avLst/>
          </a:prstGeom>
        </p:spPr>
      </p:pic>
    </p:spTree>
    <p:extLst>
      <p:ext uri="{BB962C8B-B14F-4D97-AF65-F5344CB8AC3E}">
        <p14:creationId xmlns:p14="http://schemas.microsoft.com/office/powerpoint/2010/main" val="145979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62FEB4-ED8F-4791-B3B4-66E9F02A0856}"/>
              </a:ext>
            </a:extLst>
          </p:cNvPr>
          <p:cNvSpPr>
            <a:spLocks noGrp="1"/>
          </p:cNvSpPr>
          <p:nvPr>
            <p:ph type="body" sz="quarter" idx="13"/>
          </p:nvPr>
        </p:nvSpPr>
        <p:spPr/>
        <p:txBody>
          <a:bodyPr/>
          <a:lstStyle/>
          <a:p>
            <a:r>
              <a:rPr lang="en-GB" dirty="0"/>
              <a:t>Cam fittings</a:t>
            </a:r>
          </a:p>
        </p:txBody>
      </p:sp>
      <p:sp>
        <p:nvSpPr>
          <p:cNvPr id="3" name="Text Placeholder 2">
            <a:extLst>
              <a:ext uri="{FF2B5EF4-FFF2-40B4-BE49-F238E27FC236}">
                <a16:creationId xmlns:a16="http://schemas.microsoft.com/office/drawing/2014/main" id="{965DBD33-5A9B-4D93-8B62-2F70E9596633}"/>
              </a:ext>
            </a:extLst>
          </p:cNvPr>
          <p:cNvSpPr>
            <a:spLocks noGrp="1"/>
          </p:cNvSpPr>
          <p:nvPr>
            <p:ph type="body" sz="quarter" idx="14"/>
          </p:nvPr>
        </p:nvSpPr>
        <p:spPr/>
        <p:txBody>
          <a:bodyPr/>
          <a:lstStyle/>
          <a:p>
            <a:r>
              <a:rPr lang="en-GB" dirty="0"/>
              <a:t>Cam fittings require highly accurate pre-drilled holes to function properly</a:t>
            </a:r>
          </a:p>
          <a:p>
            <a:pPr lvl="1"/>
            <a:r>
              <a:rPr lang="en-GB" dirty="0"/>
              <a:t>Jigs or CNC can be used to prepare </a:t>
            </a:r>
            <a:br>
              <a:rPr lang="en-GB" dirty="0"/>
            </a:br>
            <a:r>
              <a:rPr lang="en-GB" dirty="0"/>
              <a:t>parts for assembly but once cut, </a:t>
            </a:r>
            <a:br>
              <a:rPr lang="en-GB" dirty="0"/>
            </a:br>
            <a:r>
              <a:rPr lang="en-GB" dirty="0"/>
              <a:t>joints can be assembled easily </a:t>
            </a:r>
            <a:br>
              <a:rPr lang="en-GB" dirty="0"/>
            </a:br>
            <a:r>
              <a:rPr lang="en-GB" dirty="0"/>
              <a:t>with a screwdriver</a:t>
            </a:r>
          </a:p>
          <a:p>
            <a:pPr lvl="1"/>
            <a:r>
              <a:rPr lang="en-GB" dirty="0"/>
              <a:t>Cam fittings are commonly used </a:t>
            </a:r>
            <a:br>
              <a:rPr lang="en-GB" dirty="0"/>
            </a:br>
            <a:r>
              <a:rPr lang="en-GB" dirty="0"/>
              <a:t>in flat-pack furniture made from </a:t>
            </a:r>
            <a:br>
              <a:rPr lang="en-GB" dirty="0"/>
            </a:br>
            <a:r>
              <a:rPr lang="en-GB" dirty="0"/>
              <a:t>laminated manufactured board </a:t>
            </a:r>
            <a:br>
              <a:rPr lang="en-GB" dirty="0"/>
            </a:br>
            <a:r>
              <a:rPr lang="en-GB" dirty="0"/>
              <a:t>e.g. storage units</a:t>
            </a:r>
          </a:p>
          <a:p>
            <a:pPr lvl="1"/>
            <a:r>
              <a:rPr lang="en-GB" dirty="0">
                <a:solidFill>
                  <a:srgbClr val="51869B"/>
                </a:solidFill>
              </a:rPr>
              <a:t>Where does a cam fitting get its name?</a:t>
            </a:r>
            <a:endParaRPr lang="en-GB" dirty="0"/>
          </a:p>
        </p:txBody>
      </p:sp>
      <p:pic>
        <p:nvPicPr>
          <p:cNvPr id="9" name="Picture 8">
            <a:extLst>
              <a:ext uri="{FF2B5EF4-FFF2-40B4-BE49-F238E27FC236}">
                <a16:creationId xmlns:a16="http://schemas.microsoft.com/office/drawing/2014/main" id="{352BB91B-E43A-4839-970D-83AFB441FF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pic>
        <p:nvPicPr>
          <p:cNvPr id="7" name="Picture 6">
            <a:extLst>
              <a:ext uri="{FF2B5EF4-FFF2-40B4-BE49-F238E27FC236}">
                <a16:creationId xmlns:a16="http://schemas.microsoft.com/office/drawing/2014/main" id="{36BB32A9-0CB6-441E-97F1-934AE3A686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556" y="2771037"/>
            <a:ext cx="3147889" cy="2737631"/>
          </a:xfrm>
          <a:prstGeom prst="rect">
            <a:avLst/>
          </a:prstGeom>
        </p:spPr>
      </p:pic>
      <p:sp>
        <p:nvSpPr>
          <p:cNvPr id="6" name="Rectangle 5">
            <a:extLst>
              <a:ext uri="{FF2B5EF4-FFF2-40B4-BE49-F238E27FC236}">
                <a16:creationId xmlns:a16="http://schemas.microsoft.com/office/drawing/2014/main" id="{A20CE207-3BF3-41A4-85A9-98137064692D}"/>
              </a:ext>
            </a:extLst>
          </p:cNvPr>
          <p:cNvSpPr/>
          <p:nvPr/>
        </p:nvSpPr>
        <p:spPr>
          <a:xfrm>
            <a:off x="0" y="6488668"/>
            <a:ext cx="5415094" cy="369332"/>
          </a:xfrm>
          <a:prstGeom prst="rect">
            <a:avLst/>
          </a:prstGeom>
        </p:spPr>
        <p:txBody>
          <a:bodyPr wrap="square">
            <a:spAutoFit/>
          </a:bodyPr>
          <a:lstStyle/>
          <a:p>
            <a:r>
              <a:rPr lang="en-GB" dirty="0">
                <a:hlinkClick r:id="rId4"/>
              </a:rPr>
              <a:t>https://www.youtube.com/watch?v=qHCmPAKe7Qo</a:t>
            </a:r>
            <a:r>
              <a:rPr lang="en-GB" dirty="0"/>
              <a:t> </a:t>
            </a:r>
          </a:p>
        </p:txBody>
      </p:sp>
    </p:spTree>
    <p:extLst>
      <p:ext uri="{BB962C8B-B14F-4D97-AF65-F5344CB8AC3E}">
        <p14:creationId xmlns:p14="http://schemas.microsoft.com/office/powerpoint/2010/main" val="3326643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C0CD06-B763-4286-AC2B-F562FE31318A}"/>
              </a:ext>
            </a:extLst>
          </p:cNvPr>
          <p:cNvSpPr>
            <a:spLocks noGrp="1"/>
          </p:cNvSpPr>
          <p:nvPr>
            <p:ph type="body" sz="quarter" idx="13"/>
          </p:nvPr>
        </p:nvSpPr>
        <p:spPr/>
        <p:txBody>
          <a:bodyPr/>
          <a:lstStyle/>
          <a:p>
            <a:r>
              <a:rPr lang="en-GB" dirty="0"/>
              <a:t>Barrel nut and bolt</a:t>
            </a:r>
          </a:p>
        </p:txBody>
      </p:sp>
      <p:sp>
        <p:nvSpPr>
          <p:cNvPr id="3" name="Text Placeholder 2">
            <a:extLst>
              <a:ext uri="{FF2B5EF4-FFF2-40B4-BE49-F238E27FC236}">
                <a16:creationId xmlns:a16="http://schemas.microsoft.com/office/drawing/2014/main" id="{8A91464D-3E35-40EA-AEE9-D240F8360EC8}"/>
              </a:ext>
            </a:extLst>
          </p:cNvPr>
          <p:cNvSpPr>
            <a:spLocks noGrp="1"/>
          </p:cNvSpPr>
          <p:nvPr>
            <p:ph type="body" sz="quarter" idx="14"/>
          </p:nvPr>
        </p:nvSpPr>
        <p:spPr/>
        <p:txBody>
          <a:bodyPr/>
          <a:lstStyle/>
          <a:p>
            <a:r>
              <a:rPr lang="en-GB" dirty="0"/>
              <a:t>Also known as cross dowels, these are used to assemble furniture with large frameworks such as beds, chairs and tables</a:t>
            </a:r>
          </a:p>
          <a:p>
            <a:pPr lvl="1"/>
            <a:r>
              <a:rPr lang="en-GB" dirty="0"/>
              <a:t>Jigs can be used to ensure accurate positioning of the holes and the joint is easily tightened with an Allen key</a:t>
            </a:r>
          </a:p>
          <a:p>
            <a:pPr lvl="1"/>
            <a:r>
              <a:rPr lang="en-US" dirty="0"/>
              <a:t>The bolt tightens in a barrel nut which </a:t>
            </a:r>
            <a:br>
              <a:rPr lang="en-US" dirty="0"/>
            </a:br>
            <a:r>
              <a:rPr lang="en-US" dirty="0"/>
              <a:t>is installed at 90° to the bolt shaft</a:t>
            </a:r>
          </a:p>
          <a:p>
            <a:pPr lvl="1"/>
            <a:r>
              <a:rPr lang="en-GB" dirty="0"/>
              <a:t>These fittings have excellent sheer </a:t>
            </a:r>
            <a:br>
              <a:rPr lang="en-GB" dirty="0"/>
            </a:br>
            <a:r>
              <a:rPr lang="en-GB" dirty="0"/>
              <a:t>strength and clamping force ideal </a:t>
            </a:r>
            <a:br>
              <a:rPr lang="en-GB" dirty="0"/>
            </a:br>
            <a:r>
              <a:rPr lang="en-GB" dirty="0"/>
              <a:t>for large, load-bearing furniture</a:t>
            </a:r>
          </a:p>
          <a:p>
            <a:pPr lvl="1"/>
            <a:r>
              <a:rPr lang="en-GB" dirty="0">
                <a:solidFill>
                  <a:srgbClr val="51869B"/>
                </a:solidFill>
              </a:rPr>
              <a:t>Why is the hole for the bolt drilled</a:t>
            </a:r>
            <a:br>
              <a:rPr lang="en-GB" dirty="0">
                <a:solidFill>
                  <a:srgbClr val="51869B"/>
                </a:solidFill>
              </a:rPr>
            </a:br>
            <a:r>
              <a:rPr lang="en-GB" dirty="0">
                <a:solidFill>
                  <a:srgbClr val="51869B"/>
                </a:solidFill>
              </a:rPr>
              <a:t>longer than necessary?</a:t>
            </a:r>
            <a:r>
              <a:rPr lang="en-GB" dirty="0"/>
              <a:t> </a:t>
            </a:r>
          </a:p>
          <a:p>
            <a:pPr lvl="1"/>
            <a:endParaRPr lang="en-GB" dirty="0"/>
          </a:p>
        </p:txBody>
      </p:sp>
      <p:sp>
        <p:nvSpPr>
          <p:cNvPr id="5" name="TextBox 4">
            <a:extLst>
              <a:ext uri="{FF2B5EF4-FFF2-40B4-BE49-F238E27FC236}">
                <a16:creationId xmlns:a16="http://schemas.microsoft.com/office/drawing/2014/main" id="{7830EF96-335F-4EDE-BBC8-3E82017F3EEB}"/>
              </a:ext>
            </a:extLst>
          </p:cNvPr>
          <p:cNvSpPr txBox="1"/>
          <p:nvPr/>
        </p:nvSpPr>
        <p:spPr>
          <a:xfrm>
            <a:off x="6496050" y="3843820"/>
            <a:ext cx="2272325" cy="338554"/>
          </a:xfrm>
          <a:prstGeom prst="rect">
            <a:avLst/>
          </a:prstGeom>
          <a:noFill/>
        </p:spPr>
        <p:txBody>
          <a:bodyPr wrap="square" rtlCol="0">
            <a:spAutoFit/>
          </a:bodyPr>
          <a:lstStyle/>
          <a:p>
            <a:pPr algn="r"/>
            <a:r>
              <a:rPr lang="en-GB" sz="1600" dirty="0">
                <a:latin typeface="Arial" panose="020B0604020202020204" pitchFamily="34" charset="0"/>
                <a:cs typeface="Arial" panose="020B0604020202020204" pitchFamily="34" charset="0"/>
              </a:rPr>
              <a:t>Cross sectional view</a:t>
            </a:r>
          </a:p>
        </p:txBody>
      </p:sp>
      <p:pic>
        <p:nvPicPr>
          <p:cNvPr id="6" name="Picture 5">
            <a:extLst>
              <a:ext uri="{FF2B5EF4-FFF2-40B4-BE49-F238E27FC236}">
                <a16:creationId xmlns:a16="http://schemas.microsoft.com/office/drawing/2014/main" id="{4706ECDC-0B7E-4EB8-9433-53759F2B3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4464" y="4115699"/>
            <a:ext cx="2881861" cy="2064912"/>
          </a:xfrm>
          <a:prstGeom prst="rect">
            <a:avLst/>
          </a:prstGeom>
        </p:spPr>
      </p:pic>
    </p:spTree>
    <p:extLst>
      <p:ext uri="{BB962C8B-B14F-4D97-AF65-F5344CB8AC3E}">
        <p14:creationId xmlns:p14="http://schemas.microsoft.com/office/powerpoint/2010/main" val="3730931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765AC3-7144-488F-8B58-0064A6C9EDC1}"/>
              </a:ext>
            </a:extLst>
          </p:cNvPr>
          <p:cNvSpPr>
            <a:spLocks noGrp="1"/>
          </p:cNvSpPr>
          <p:nvPr>
            <p:ph type="body" sz="quarter" idx="13"/>
          </p:nvPr>
        </p:nvSpPr>
        <p:spPr/>
        <p:txBody>
          <a:bodyPr/>
          <a:lstStyle/>
          <a:p>
            <a:r>
              <a:rPr lang="en-GB" dirty="0">
                <a:solidFill>
                  <a:schemeClr val="bg1"/>
                </a:solidFill>
              </a:rPr>
              <a:t>Making the cut</a:t>
            </a:r>
          </a:p>
        </p:txBody>
      </p:sp>
      <p:sp>
        <p:nvSpPr>
          <p:cNvPr id="3" name="Text Placeholder 2">
            <a:extLst>
              <a:ext uri="{FF2B5EF4-FFF2-40B4-BE49-F238E27FC236}">
                <a16:creationId xmlns:a16="http://schemas.microsoft.com/office/drawing/2014/main" id="{E8F75F13-AFD3-47C3-908F-BB31857F896D}"/>
              </a:ext>
            </a:extLst>
          </p:cNvPr>
          <p:cNvSpPr>
            <a:spLocks noGrp="1"/>
          </p:cNvSpPr>
          <p:nvPr>
            <p:ph type="body" sz="quarter" idx="14"/>
          </p:nvPr>
        </p:nvSpPr>
        <p:spPr/>
        <p:txBody>
          <a:bodyPr/>
          <a:lstStyle/>
          <a:p>
            <a:r>
              <a:rPr lang="en-GB" dirty="0"/>
              <a:t>Product parts must be machined accurately for </a:t>
            </a:r>
            <a:br>
              <a:rPr lang="en-GB" dirty="0"/>
            </a:br>
            <a:r>
              <a:rPr lang="en-GB" dirty="0"/>
              <a:t>flat-pack components to function properly</a:t>
            </a:r>
          </a:p>
          <a:p>
            <a:pPr lvl="1"/>
            <a:r>
              <a:rPr lang="en-GB" dirty="0"/>
              <a:t>Handheld jigs can be used for </a:t>
            </a:r>
            <a:br>
              <a:rPr lang="en-GB" dirty="0"/>
            </a:br>
            <a:r>
              <a:rPr lang="en-GB" dirty="0"/>
              <a:t>small scale manufacture</a:t>
            </a:r>
          </a:p>
          <a:p>
            <a:pPr lvl="1"/>
            <a:r>
              <a:rPr lang="en-GB" dirty="0"/>
              <a:t>CNC manufacturing ensures </a:t>
            </a:r>
            <a:br>
              <a:rPr lang="en-GB" dirty="0"/>
            </a:br>
            <a:r>
              <a:rPr lang="en-GB" dirty="0"/>
              <a:t>accuracy for high-volume </a:t>
            </a:r>
            <a:br>
              <a:rPr lang="en-GB" dirty="0"/>
            </a:br>
            <a:r>
              <a:rPr lang="en-GB" dirty="0"/>
              <a:t>production</a:t>
            </a:r>
          </a:p>
          <a:p>
            <a:pPr lvl="1"/>
            <a:r>
              <a:rPr lang="en-GB" dirty="0"/>
              <a:t>Accuracy during </a:t>
            </a:r>
            <a:br>
              <a:rPr lang="en-GB" dirty="0"/>
            </a:br>
            <a:r>
              <a:rPr lang="en-GB" dirty="0"/>
              <a:t>manufacture makes </a:t>
            </a:r>
            <a:br>
              <a:rPr lang="en-GB" dirty="0"/>
            </a:br>
            <a:r>
              <a:rPr lang="en-GB" dirty="0"/>
              <a:t>component installation </a:t>
            </a:r>
            <a:br>
              <a:rPr lang="en-GB" dirty="0"/>
            </a:br>
            <a:r>
              <a:rPr lang="en-GB" dirty="0"/>
              <a:t>and product assembly </a:t>
            </a:r>
            <a:br>
              <a:rPr lang="en-GB" dirty="0"/>
            </a:br>
            <a:r>
              <a:rPr lang="en-GB" dirty="0"/>
              <a:t>easy for the customer</a:t>
            </a:r>
          </a:p>
          <a:p>
            <a:pPr lvl="1"/>
            <a:endParaRPr lang="en-GB" dirty="0"/>
          </a:p>
        </p:txBody>
      </p:sp>
      <p:pic>
        <p:nvPicPr>
          <p:cNvPr id="7" name="Picture 6">
            <a:extLst>
              <a:ext uri="{FF2B5EF4-FFF2-40B4-BE49-F238E27FC236}">
                <a16:creationId xmlns:a16="http://schemas.microsoft.com/office/drawing/2014/main" id="{D4378AD4-801F-446A-8B34-C5218AE2AE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4" name="Rectangle 3">
            <a:extLst>
              <a:ext uri="{FF2B5EF4-FFF2-40B4-BE49-F238E27FC236}">
                <a16:creationId xmlns:a16="http://schemas.microsoft.com/office/drawing/2014/main" id="{F958CEEF-80F3-4B6C-A778-008816EEC0EF}"/>
              </a:ext>
            </a:extLst>
          </p:cNvPr>
          <p:cNvSpPr/>
          <p:nvPr/>
        </p:nvSpPr>
        <p:spPr>
          <a:xfrm>
            <a:off x="0" y="6488668"/>
            <a:ext cx="5918433" cy="369332"/>
          </a:xfrm>
          <a:prstGeom prst="rect">
            <a:avLst/>
          </a:prstGeom>
        </p:spPr>
        <p:txBody>
          <a:bodyPr wrap="square">
            <a:spAutoFit/>
          </a:bodyPr>
          <a:lstStyle/>
          <a:p>
            <a:r>
              <a:rPr lang="en-GB" dirty="0">
                <a:hlinkClick r:id="rId5"/>
              </a:rPr>
              <a:t>https://www.youtube.com/watch?v=SYf1yGOjOvU&amp;t=138s</a:t>
            </a:r>
            <a:r>
              <a:rPr lang="en-GB" dirty="0"/>
              <a:t> </a:t>
            </a:r>
          </a:p>
        </p:txBody>
      </p:sp>
    </p:spTree>
    <p:extLst>
      <p:ext uri="{BB962C8B-B14F-4D97-AF65-F5344CB8AC3E}">
        <p14:creationId xmlns:p14="http://schemas.microsoft.com/office/powerpoint/2010/main" val="3275353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2D8DB8-5FC0-4611-B539-25C767C521C2}"/>
              </a:ext>
            </a:extLst>
          </p:cNvPr>
          <p:cNvSpPr>
            <a:spLocks noGrp="1"/>
          </p:cNvSpPr>
          <p:nvPr>
            <p:ph type="body" sz="quarter" idx="13"/>
          </p:nvPr>
        </p:nvSpPr>
        <p:spPr/>
        <p:txBody>
          <a:bodyPr/>
          <a:lstStyle/>
          <a:p>
            <a:r>
              <a:rPr lang="en-GB" dirty="0"/>
              <a:t>Why use KD fittings?</a:t>
            </a:r>
          </a:p>
        </p:txBody>
      </p:sp>
      <p:sp>
        <p:nvSpPr>
          <p:cNvPr id="3" name="Text Placeholder 2">
            <a:extLst>
              <a:ext uri="{FF2B5EF4-FFF2-40B4-BE49-F238E27FC236}">
                <a16:creationId xmlns:a16="http://schemas.microsoft.com/office/drawing/2014/main" id="{9D3B02B7-0ECE-4C49-B347-22382BB49E77}"/>
              </a:ext>
            </a:extLst>
          </p:cNvPr>
          <p:cNvSpPr>
            <a:spLocks noGrp="1"/>
          </p:cNvSpPr>
          <p:nvPr>
            <p:ph type="body" sz="quarter" idx="14"/>
          </p:nvPr>
        </p:nvSpPr>
        <p:spPr/>
        <p:txBody>
          <a:bodyPr/>
          <a:lstStyle/>
          <a:p>
            <a:r>
              <a:rPr lang="en-GB" dirty="0"/>
              <a:t>Discuss the advantages of joining furniture with knock down fittings</a:t>
            </a:r>
          </a:p>
          <a:p>
            <a:pPr lvl="1"/>
            <a:r>
              <a:rPr lang="en-GB" dirty="0"/>
              <a:t>How does flat-pack furniture streamline transport?</a:t>
            </a:r>
          </a:p>
          <a:p>
            <a:pPr lvl="1"/>
            <a:r>
              <a:rPr lang="en-GB" dirty="0"/>
              <a:t>How can joints using KD fittings reduce costs?</a:t>
            </a:r>
          </a:p>
          <a:p>
            <a:pPr lvl="1"/>
            <a:r>
              <a:rPr lang="en-GB" dirty="0"/>
              <a:t>How do KD fittings affect end-of-life disposal? </a:t>
            </a:r>
          </a:p>
          <a:p>
            <a:pPr lvl="1"/>
            <a:r>
              <a:rPr lang="en-GB"/>
              <a:t>How might </a:t>
            </a:r>
            <a:r>
              <a:rPr lang="en-GB" dirty="0"/>
              <a:t>KD fittings facilitate moving house?</a:t>
            </a:r>
          </a:p>
          <a:p>
            <a:pPr lvl="1"/>
            <a:r>
              <a:rPr lang="en-GB" dirty="0"/>
              <a:t>Which scales of production would knock down furniture </a:t>
            </a:r>
            <a:br>
              <a:rPr lang="en-GB" dirty="0"/>
            </a:br>
            <a:r>
              <a:rPr lang="en-GB" dirty="0"/>
              <a:t>be best suited to? </a:t>
            </a:r>
          </a:p>
          <a:p>
            <a:pPr lvl="1"/>
            <a:r>
              <a:rPr lang="en-GB" dirty="0"/>
              <a:t>What are the restrictions of using knock down fittings?</a:t>
            </a:r>
          </a:p>
          <a:p>
            <a:pPr lvl="1"/>
            <a:endParaRPr lang="en-GB" dirty="0"/>
          </a:p>
        </p:txBody>
      </p:sp>
    </p:spTree>
    <p:extLst>
      <p:ext uri="{BB962C8B-B14F-4D97-AF65-F5344CB8AC3E}">
        <p14:creationId xmlns:p14="http://schemas.microsoft.com/office/powerpoint/2010/main" val="164970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FAAB41-18F0-4B52-AAEE-E63F47B6AA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0631"/>
            <a:ext cx="9144000" cy="620737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Starter</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Name some different methods </a:t>
            </a:r>
            <a:br>
              <a:rPr lang="en-US" dirty="0"/>
            </a:br>
            <a:r>
              <a:rPr lang="en-US" dirty="0"/>
              <a:t>for joining woods</a:t>
            </a:r>
          </a:p>
          <a:p>
            <a:r>
              <a:rPr lang="en-US" dirty="0"/>
              <a:t>What factors might you consider</a:t>
            </a:r>
            <a:br>
              <a:rPr lang="en-US" dirty="0"/>
            </a:br>
            <a:r>
              <a:rPr lang="en-US" dirty="0"/>
              <a:t>when choosing a joining method?</a:t>
            </a:r>
          </a:p>
          <a:p>
            <a:pPr lvl="1"/>
            <a:r>
              <a:rPr lang="en-US" dirty="0">
                <a:solidFill>
                  <a:srgbClr val="51869B"/>
                </a:solidFill>
              </a:rPr>
              <a:t>Suggest </a:t>
            </a:r>
            <a:r>
              <a:rPr lang="en-US" b="1" dirty="0">
                <a:solidFill>
                  <a:srgbClr val="51869B"/>
                </a:solidFill>
              </a:rPr>
              <a:t>three</a:t>
            </a:r>
            <a:r>
              <a:rPr lang="en-US" dirty="0">
                <a:solidFill>
                  <a:srgbClr val="51869B"/>
                </a:solidFill>
              </a:rPr>
              <a:t> reasons why </a:t>
            </a:r>
            <a:br>
              <a:rPr lang="en-US" dirty="0">
                <a:solidFill>
                  <a:srgbClr val="51869B"/>
                </a:solidFill>
              </a:rPr>
            </a:br>
            <a:r>
              <a:rPr lang="en-US" dirty="0">
                <a:solidFill>
                  <a:srgbClr val="51869B"/>
                </a:solidFill>
              </a:rPr>
              <a:t>we might need to join woods</a:t>
            </a:r>
          </a:p>
          <a:p>
            <a:endParaRPr lang="en-US" dirty="0"/>
          </a:p>
        </p:txBody>
      </p:sp>
      <p:pic>
        <p:nvPicPr>
          <p:cNvPr id="7" name="Picture 6">
            <a:extLst>
              <a:ext uri="{FF2B5EF4-FFF2-40B4-BE49-F238E27FC236}">
                <a16:creationId xmlns:a16="http://schemas.microsoft.com/office/drawing/2014/main" id="{A6C84C41-E799-4A61-A07B-C04B7CA4B1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998161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2418AB-3781-407F-97FD-98AA3041C309}"/>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33F6AD5D-6890-49B8-933F-B8B63ED90CB4}"/>
              </a:ext>
            </a:extLst>
          </p:cNvPr>
          <p:cNvSpPr>
            <a:spLocks noGrp="1"/>
          </p:cNvSpPr>
          <p:nvPr>
            <p:ph type="body" sz="quarter" idx="14"/>
          </p:nvPr>
        </p:nvSpPr>
        <p:spPr/>
        <p:txBody>
          <a:bodyPr/>
          <a:lstStyle/>
          <a:p>
            <a:r>
              <a:rPr lang="en-GB" dirty="0"/>
              <a:t>Complete </a:t>
            </a:r>
            <a:r>
              <a:rPr lang="en-GB" b="1" dirty="0"/>
              <a:t>Task 3 </a:t>
            </a:r>
            <a:r>
              <a:rPr lang="en-GB" dirty="0"/>
              <a:t>of your </a:t>
            </a:r>
            <a:r>
              <a:rPr lang="en-GB" b="1" dirty="0"/>
              <a:t>Worksheet</a:t>
            </a:r>
            <a:endParaRPr lang="en-GB" dirty="0"/>
          </a:p>
        </p:txBody>
      </p:sp>
    </p:spTree>
    <p:extLst>
      <p:ext uri="{BB962C8B-B14F-4D97-AF65-F5344CB8AC3E}">
        <p14:creationId xmlns:p14="http://schemas.microsoft.com/office/powerpoint/2010/main" val="3403680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3E48C2-6C76-4DFE-BF15-4EB14A091D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12524" y="1816953"/>
            <a:ext cx="2806722" cy="4380647"/>
          </a:xfrm>
          <a:prstGeom prst="rect">
            <a:avLst/>
          </a:prstGeom>
        </p:spPr>
      </p:pic>
      <p:sp>
        <p:nvSpPr>
          <p:cNvPr id="2" name="Text Placeholder 1">
            <a:extLst>
              <a:ext uri="{FF2B5EF4-FFF2-40B4-BE49-F238E27FC236}">
                <a16:creationId xmlns:a16="http://schemas.microsoft.com/office/drawing/2014/main" id="{A0E8864B-0553-43F3-823B-AB903F9218EB}"/>
              </a:ext>
            </a:extLst>
          </p:cNvPr>
          <p:cNvSpPr>
            <a:spLocks noGrp="1"/>
          </p:cNvSpPr>
          <p:nvPr>
            <p:ph type="body" sz="quarter" idx="13"/>
          </p:nvPr>
        </p:nvSpPr>
        <p:spPr/>
        <p:txBody>
          <a:bodyPr/>
          <a:lstStyle/>
          <a:p>
            <a:r>
              <a:rPr lang="en-GB" dirty="0"/>
              <a:t>The restrictions of tradition</a:t>
            </a:r>
          </a:p>
        </p:txBody>
      </p:sp>
      <p:sp>
        <p:nvSpPr>
          <p:cNvPr id="3" name="Text Placeholder 2">
            <a:extLst>
              <a:ext uri="{FF2B5EF4-FFF2-40B4-BE49-F238E27FC236}">
                <a16:creationId xmlns:a16="http://schemas.microsoft.com/office/drawing/2014/main" id="{7A386CC0-A5FA-4931-B113-1A475A3E7407}"/>
              </a:ext>
            </a:extLst>
          </p:cNvPr>
          <p:cNvSpPr>
            <a:spLocks noGrp="1"/>
          </p:cNvSpPr>
          <p:nvPr>
            <p:ph type="body" sz="quarter" idx="14"/>
          </p:nvPr>
        </p:nvSpPr>
        <p:spPr/>
        <p:txBody>
          <a:bodyPr/>
          <a:lstStyle/>
          <a:p>
            <a:r>
              <a:rPr lang="en-GB" dirty="0"/>
              <a:t>Making quality wooden products </a:t>
            </a:r>
            <a:br>
              <a:rPr lang="en-GB" dirty="0"/>
            </a:br>
            <a:r>
              <a:rPr lang="en-GB" dirty="0"/>
              <a:t>by hand takes time and skill</a:t>
            </a:r>
          </a:p>
          <a:p>
            <a:pPr lvl="1"/>
            <a:r>
              <a:rPr lang="en-GB" dirty="0"/>
              <a:t>Before the Industrial Revolution, </a:t>
            </a:r>
            <a:br>
              <a:rPr lang="en-GB" dirty="0"/>
            </a:br>
            <a:r>
              <a:rPr lang="en-GB" dirty="0"/>
              <a:t>a product’s value was measured </a:t>
            </a:r>
            <a:br>
              <a:rPr lang="en-GB" dirty="0"/>
            </a:br>
            <a:r>
              <a:rPr lang="en-GB" dirty="0"/>
              <a:t>by the time it took to create</a:t>
            </a:r>
          </a:p>
          <a:p>
            <a:pPr lvl="1"/>
            <a:r>
              <a:rPr lang="en-GB" dirty="0"/>
              <a:t>The rise of mechanisation and </a:t>
            </a:r>
            <a:br>
              <a:rPr lang="en-GB" dirty="0"/>
            </a:br>
            <a:r>
              <a:rPr lang="en-GB" dirty="0"/>
              <a:t>demand for low-cost furniture</a:t>
            </a:r>
            <a:br>
              <a:rPr lang="en-GB" dirty="0"/>
            </a:br>
            <a:r>
              <a:rPr lang="en-GB" dirty="0"/>
              <a:t>led to a shift in style</a:t>
            </a:r>
          </a:p>
          <a:p>
            <a:pPr lvl="1"/>
            <a:r>
              <a:rPr lang="en-GB" dirty="0"/>
              <a:t>A cleaner aesthetic was better </a:t>
            </a:r>
            <a:br>
              <a:rPr lang="en-GB" dirty="0"/>
            </a:br>
            <a:r>
              <a:rPr lang="en-GB" dirty="0"/>
              <a:t>suited to mass-production</a:t>
            </a:r>
          </a:p>
          <a:p>
            <a:pPr lvl="2"/>
            <a:r>
              <a:rPr lang="en-GB" dirty="0"/>
              <a:t>What scale of production would </a:t>
            </a:r>
            <a:br>
              <a:rPr lang="en-GB" dirty="0"/>
            </a:br>
            <a:r>
              <a:rPr lang="en-GB" dirty="0"/>
              <a:t>this chair be best suited to?</a:t>
            </a:r>
          </a:p>
          <a:p>
            <a:endParaRPr lang="en-GB" dirty="0"/>
          </a:p>
        </p:txBody>
      </p:sp>
    </p:spTree>
    <p:extLst>
      <p:ext uri="{BB962C8B-B14F-4D97-AF65-F5344CB8AC3E}">
        <p14:creationId xmlns:p14="http://schemas.microsoft.com/office/powerpoint/2010/main" val="2714640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64E14-7512-492E-9408-45EB14FC16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753016"/>
            <a:ext cx="9144000" cy="3104984"/>
          </a:xfrm>
          <a:prstGeom prst="rect">
            <a:avLst/>
          </a:prstGeom>
        </p:spPr>
      </p:pic>
      <p:sp>
        <p:nvSpPr>
          <p:cNvPr id="2" name="Text Placeholder 1">
            <a:extLst>
              <a:ext uri="{FF2B5EF4-FFF2-40B4-BE49-F238E27FC236}">
                <a16:creationId xmlns:a16="http://schemas.microsoft.com/office/drawing/2014/main" id="{4E156365-D70F-4B16-A59C-3E104ADEE544}"/>
              </a:ext>
            </a:extLst>
          </p:cNvPr>
          <p:cNvSpPr>
            <a:spLocks noGrp="1"/>
          </p:cNvSpPr>
          <p:nvPr>
            <p:ph type="body" sz="quarter" idx="13"/>
          </p:nvPr>
        </p:nvSpPr>
        <p:spPr/>
        <p:txBody>
          <a:bodyPr/>
          <a:lstStyle/>
          <a:p>
            <a:r>
              <a:rPr lang="en-GB" dirty="0"/>
              <a:t>Mass produced furniture</a:t>
            </a:r>
          </a:p>
        </p:txBody>
      </p:sp>
      <p:sp>
        <p:nvSpPr>
          <p:cNvPr id="3" name="Text Placeholder 2">
            <a:extLst>
              <a:ext uri="{FF2B5EF4-FFF2-40B4-BE49-F238E27FC236}">
                <a16:creationId xmlns:a16="http://schemas.microsoft.com/office/drawing/2014/main" id="{8E8CDC32-6475-4D81-8DF7-61FF0C63E03D}"/>
              </a:ext>
            </a:extLst>
          </p:cNvPr>
          <p:cNvSpPr>
            <a:spLocks noGrp="1"/>
          </p:cNvSpPr>
          <p:nvPr>
            <p:ph type="body" sz="quarter" idx="14"/>
          </p:nvPr>
        </p:nvSpPr>
        <p:spPr/>
        <p:txBody>
          <a:bodyPr/>
          <a:lstStyle/>
          <a:p>
            <a:r>
              <a:rPr lang="en-GB" dirty="0"/>
              <a:t>The Swedish firm, IKEA (est. 1940s) make </a:t>
            </a:r>
            <a:br>
              <a:rPr lang="en-GB" dirty="0"/>
            </a:br>
            <a:r>
              <a:rPr lang="en-GB" dirty="0"/>
              <a:t>mass-produced, affordable furniture</a:t>
            </a:r>
          </a:p>
          <a:p>
            <a:pPr lvl="1"/>
            <a:r>
              <a:rPr lang="en-GB" dirty="0"/>
              <a:t>IKEA use highly automated production methods and knock down fittings to replace traditional joining methods</a:t>
            </a:r>
          </a:p>
          <a:p>
            <a:pPr lvl="1"/>
            <a:r>
              <a:rPr lang="en-GB" dirty="0"/>
              <a:t>Knock down fittings allow furniture to be flat-packed </a:t>
            </a:r>
            <a:br>
              <a:rPr lang="en-GB" dirty="0"/>
            </a:br>
            <a:r>
              <a:rPr lang="en-GB" dirty="0"/>
              <a:t>and easily assembled by the user</a:t>
            </a:r>
          </a:p>
          <a:p>
            <a:pPr lvl="1"/>
            <a:r>
              <a:rPr lang="en-GB" dirty="0"/>
              <a:t>New joining techniques are being</a:t>
            </a:r>
            <a:br>
              <a:rPr lang="en-GB" dirty="0"/>
            </a:br>
            <a:r>
              <a:rPr lang="en-GB" dirty="0"/>
              <a:t>developed all the time</a:t>
            </a:r>
          </a:p>
          <a:p>
            <a:pPr lvl="1"/>
            <a:endParaRPr lang="en-GB" dirty="0"/>
          </a:p>
        </p:txBody>
      </p:sp>
      <p:pic>
        <p:nvPicPr>
          <p:cNvPr id="11" name="Picture 10">
            <a:extLst>
              <a:ext uri="{FF2B5EF4-FFF2-40B4-BE49-F238E27FC236}">
                <a16:creationId xmlns:a16="http://schemas.microsoft.com/office/drawing/2014/main" id="{A32FE3A0-314C-417B-9ADC-D4B188824F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4" name="Rectangle 3">
            <a:extLst>
              <a:ext uri="{FF2B5EF4-FFF2-40B4-BE49-F238E27FC236}">
                <a16:creationId xmlns:a16="http://schemas.microsoft.com/office/drawing/2014/main" id="{551ACA3C-3671-4307-B3CC-5BEDE7B617AF}"/>
              </a:ext>
            </a:extLst>
          </p:cNvPr>
          <p:cNvSpPr/>
          <p:nvPr/>
        </p:nvSpPr>
        <p:spPr>
          <a:xfrm>
            <a:off x="0" y="6488668"/>
            <a:ext cx="5817765" cy="369332"/>
          </a:xfrm>
          <a:prstGeom prst="rect">
            <a:avLst/>
          </a:prstGeom>
        </p:spPr>
        <p:txBody>
          <a:bodyPr wrap="square">
            <a:spAutoFit/>
          </a:bodyPr>
          <a:lstStyle/>
          <a:p>
            <a:r>
              <a:rPr lang="en-GB" dirty="0">
                <a:hlinkClick r:id="rId4"/>
              </a:rPr>
              <a:t>https://www.youtube.com/watch?v=TOq3Bgln_K0&amp;t=93s</a:t>
            </a:r>
            <a:r>
              <a:rPr lang="en-GB" dirty="0"/>
              <a:t> </a:t>
            </a:r>
          </a:p>
        </p:txBody>
      </p:sp>
    </p:spTree>
    <p:extLst>
      <p:ext uri="{BB962C8B-B14F-4D97-AF65-F5344CB8AC3E}">
        <p14:creationId xmlns:p14="http://schemas.microsoft.com/office/powerpoint/2010/main" val="1211671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8CE0AA-FE7D-419C-AEEA-97681A26AA6E}"/>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5E119A03-0311-461F-B3E8-7D009102C0D5}"/>
              </a:ext>
            </a:extLst>
          </p:cNvPr>
          <p:cNvSpPr>
            <a:spLocks noGrp="1"/>
          </p:cNvSpPr>
          <p:nvPr>
            <p:ph type="body" sz="quarter" idx="14"/>
          </p:nvPr>
        </p:nvSpPr>
        <p:spPr>
          <a:xfrm>
            <a:off x="724280" y="1704179"/>
            <a:ext cx="7797230" cy="3453607"/>
          </a:xfrm>
        </p:spPr>
        <p:txBody>
          <a:bodyPr/>
          <a:lstStyle/>
          <a:p>
            <a:r>
              <a:rPr lang="en-GB" dirty="0"/>
              <a:t>Consider </a:t>
            </a:r>
            <a:r>
              <a:rPr lang="en-GB"/>
              <a:t>the working </a:t>
            </a:r>
            <a:r>
              <a:rPr lang="en-GB" dirty="0"/>
              <a:t>properties and characteristics of the different joining methods </a:t>
            </a:r>
          </a:p>
          <a:p>
            <a:pPr lvl="1"/>
            <a:r>
              <a:rPr lang="en-GB" dirty="0"/>
              <a:t>What properties would you look for in a joining method for each of these scales of production?</a:t>
            </a:r>
          </a:p>
        </p:txBody>
      </p:sp>
      <p:cxnSp>
        <p:nvCxnSpPr>
          <p:cNvPr id="5" name="Straight Connector 4">
            <a:extLst>
              <a:ext uri="{FF2B5EF4-FFF2-40B4-BE49-F238E27FC236}">
                <a16:creationId xmlns:a16="http://schemas.microsoft.com/office/drawing/2014/main" id="{42E54E6F-C204-4387-A049-FBE4E181848C}"/>
              </a:ext>
            </a:extLst>
          </p:cNvPr>
          <p:cNvCxnSpPr/>
          <p:nvPr/>
        </p:nvCxnSpPr>
        <p:spPr>
          <a:xfrm>
            <a:off x="724280" y="3788229"/>
            <a:ext cx="7797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2CDDA4E-5CE5-46FA-B40A-E1EA5A1DA7C9}"/>
              </a:ext>
            </a:extLst>
          </p:cNvPr>
          <p:cNvSpPr/>
          <p:nvPr/>
        </p:nvSpPr>
        <p:spPr>
          <a:xfrm>
            <a:off x="4468344" y="3685195"/>
            <a:ext cx="206068" cy="2060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5F83076-F8E6-4315-8B45-EF504F158D7C}"/>
              </a:ext>
            </a:extLst>
          </p:cNvPr>
          <p:cNvSpPr/>
          <p:nvPr/>
        </p:nvSpPr>
        <p:spPr>
          <a:xfrm>
            <a:off x="8334682" y="3685195"/>
            <a:ext cx="206068" cy="2060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DFFA145-9D18-4549-935B-1B175CEF215D}"/>
              </a:ext>
            </a:extLst>
          </p:cNvPr>
          <p:cNvSpPr/>
          <p:nvPr/>
        </p:nvSpPr>
        <p:spPr>
          <a:xfrm>
            <a:off x="703606" y="3685195"/>
            <a:ext cx="206068" cy="2060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9EB2630-74F9-46D6-B3E5-554847CA4BDD}"/>
              </a:ext>
            </a:extLst>
          </p:cNvPr>
          <p:cNvSpPr txBox="1"/>
          <p:nvPr/>
        </p:nvSpPr>
        <p:spPr>
          <a:xfrm>
            <a:off x="543888" y="4093029"/>
            <a:ext cx="194635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One-off</a:t>
            </a:r>
          </a:p>
        </p:txBody>
      </p:sp>
      <p:sp>
        <p:nvSpPr>
          <p:cNvPr id="11" name="TextBox 10">
            <a:extLst>
              <a:ext uri="{FF2B5EF4-FFF2-40B4-BE49-F238E27FC236}">
                <a16:creationId xmlns:a16="http://schemas.microsoft.com/office/drawing/2014/main" id="{98DA36FE-9B1D-4168-9B7B-0DE52C885F21}"/>
              </a:ext>
            </a:extLst>
          </p:cNvPr>
          <p:cNvSpPr txBox="1"/>
          <p:nvPr/>
        </p:nvSpPr>
        <p:spPr>
          <a:xfrm>
            <a:off x="3598203" y="4093029"/>
            <a:ext cx="194635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Batch</a:t>
            </a:r>
          </a:p>
        </p:txBody>
      </p:sp>
      <p:sp>
        <p:nvSpPr>
          <p:cNvPr id="12" name="TextBox 11">
            <a:extLst>
              <a:ext uri="{FF2B5EF4-FFF2-40B4-BE49-F238E27FC236}">
                <a16:creationId xmlns:a16="http://schemas.microsoft.com/office/drawing/2014/main" id="{01416588-27C5-4E73-99EB-EB37363A5C01}"/>
              </a:ext>
            </a:extLst>
          </p:cNvPr>
          <p:cNvSpPr txBox="1"/>
          <p:nvPr/>
        </p:nvSpPr>
        <p:spPr>
          <a:xfrm>
            <a:off x="6169876" y="4093029"/>
            <a:ext cx="2430236" cy="369332"/>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Mass production</a:t>
            </a:r>
          </a:p>
        </p:txBody>
      </p:sp>
    </p:spTree>
    <p:extLst>
      <p:ext uri="{BB962C8B-B14F-4D97-AF65-F5344CB8AC3E}">
        <p14:creationId xmlns:p14="http://schemas.microsoft.com/office/powerpoint/2010/main" val="3717139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9E529F-0D30-4F75-8E0A-EB93FDB152B6}"/>
              </a:ext>
            </a:extLst>
          </p:cNvPr>
          <p:cNvSpPr>
            <a:spLocks noGrp="1"/>
          </p:cNvSpPr>
          <p:nvPr>
            <p:ph type="body" sz="quarter" idx="13"/>
          </p:nvPr>
        </p:nvSpPr>
        <p:spPr/>
        <p:txBody>
          <a:bodyPr/>
          <a:lstStyle/>
          <a:p>
            <a:r>
              <a:rPr lang="en-GB" dirty="0"/>
              <a:t>Timber processes</a:t>
            </a:r>
          </a:p>
        </p:txBody>
      </p:sp>
      <p:sp>
        <p:nvSpPr>
          <p:cNvPr id="3" name="Text Placeholder 2">
            <a:extLst>
              <a:ext uri="{FF2B5EF4-FFF2-40B4-BE49-F238E27FC236}">
                <a16:creationId xmlns:a16="http://schemas.microsoft.com/office/drawing/2014/main" id="{2A1EE59E-8D37-4A02-8CC7-7111FB6003EF}"/>
              </a:ext>
            </a:extLst>
          </p:cNvPr>
          <p:cNvSpPr>
            <a:spLocks noGrp="1"/>
          </p:cNvSpPr>
          <p:nvPr>
            <p:ph type="body" sz="quarter" idx="14"/>
          </p:nvPr>
        </p:nvSpPr>
        <p:spPr/>
        <p:txBody>
          <a:bodyPr/>
          <a:lstStyle/>
          <a:p>
            <a:r>
              <a:rPr lang="en-GB" dirty="0"/>
              <a:t>Fabrication processes are </a:t>
            </a:r>
            <a:br>
              <a:rPr lang="en-GB" dirty="0"/>
            </a:br>
            <a:r>
              <a:rPr lang="en-GB" dirty="0"/>
              <a:t>grouped into categories</a:t>
            </a:r>
          </a:p>
          <a:p>
            <a:pPr lvl="1"/>
            <a:r>
              <a:rPr lang="en-GB" b="1" dirty="0"/>
              <a:t>Addition </a:t>
            </a:r>
            <a:r>
              <a:rPr lang="en-GB" dirty="0"/>
              <a:t>refers to joining methods</a:t>
            </a:r>
          </a:p>
          <a:p>
            <a:pPr lvl="1"/>
            <a:r>
              <a:rPr lang="en-GB" b="1" dirty="0"/>
              <a:t>Forming </a:t>
            </a:r>
            <a:r>
              <a:rPr lang="en-GB" dirty="0"/>
              <a:t>and </a:t>
            </a:r>
            <a:r>
              <a:rPr lang="en-GB" b="1" dirty="0"/>
              <a:t>wasting </a:t>
            </a:r>
            <a:r>
              <a:rPr lang="en-GB" dirty="0"/>
              <a:t>processes</a:t>
            </a:r>
            <a:br>
              <a:rPr lang="en-GB" dirty="0"/>
            </a:br>
            <a:r>
              <a:rPr lang="en-GB" dirty="0"/>
              <a:t>modify the shape by bending</a:t>
            </a:r>
            <a:br>
              <a:rPr lang="en-GB" dirty="0"/>
            </a:br>
            <a:r>
              <a:rPr lang="en-GB" dirty="0"/>
              <a:t>or wearing away material</a:t>
            </a:r>
          </a:p>
        </p:txBody>
      </p:sp>
    </p:spTree>
    <p:extLst>
      <p:ext uri="{BB962C8B-B14F-4D97-AF65-F5344CB8AC3E}">
        <p14:creationId xmlns:p14="http://schemas.microsoft.com/office/powerpoint/2010/main" val="292642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6F6C8F-52C6-4204-993B-5F7CE9A7A2E1}"/>
              </a:ext>
            </a:extLst>
          </p:cNvPr>
          <p:cNvSpPr>
            <a:spLocks noGrp="1"/>
          </p:cNvSpPr>
          <p:nvPr>
            <p:ph type="body" sz="quarter" idx="13"/>
          </p:nvPr>
        </p:nvSpPr>
        <p:spPr/>
        <p:txBody>
          <a:bodyPr/>
          <a:lstStyle/>
          <a:p>
            <a:r>
              <a:rPr lang="en-GB" dirty="0"/>
              <a:t>Worksheet task</a:t>
            </a:r>
          </a:p>
        </p:txBody>
      </p:sp>
      <p:sp>
        <p:nvSpPr>
          <p:cNvPr id="4" name="Text Placeholder 3">
            <a:extLst>
              <a:ext uri="{FF2B5EF4-FFF2-40B4-BE49-F238E27FC236}">
                <a16:creationId xmlns:a16="http://schemas.microsoft.com/office/drawing/2014/main" id="{DB15ECA4-67B4-42A5-BB32-835C54DA350D}"/>
              </a:ext>
            </a:extLst>
          </p:cNvPr>
          <p:cNvSpPr>
            <a:spLocks noGrp="1"/>
          </p:cNvSpPr>
          <p:nvPr>
            <p:ph type="body" sz="quarter" idx="14"/>
          </p:nvPr>
        </p:nvSpPr>
        <p:spPr/>
        <p:txBody>
          <a:bodyPr/>
          <a:lstStyle/>
          <a:p>
            <a:r>
              <a:rPr lang="en-GB" dirty="0"/>
              <a:t>Complete </a:t>
            </a:r>
            <a:r>
              <a:rPr lang="en-GB" b="1" dirty="0"/>
              <a:t>Task 1</a:t>
            </a:r>
            <a:r>
              <a:rPr lang="en-GB" dirty="0"/>
              <a:t> to consider the different types </a:t>
            </a:r>
            <a:br>
              <a:rPr lang="en-GB" dirty="0"/>
            </a:br>
            <a:r>
              <a:rPr lang="en-GB" dirty="0"/>
              <a:t>of wood joints</a:t>
            </a:r>
          </a:p>
        </p:txBody>
      </p:sp>
    </p:spTree>
    <p:extLst>
      <p:ext uri="{BB962C8B-B14F-4D97-AF65-F5344CB8AC3E}">
        <p14:creationId xmlns:p14="http://schemas.microsoft.com/office/powerpoint/2010/main" val="212919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BAE3D6-FF92-4D35-AB95-31D8B9B227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31976" y="1655612"/>
            <a:ext cx="2889640" cy="5202388"/>
          </a:xfrm>
          <a:prstGeom prst="rect">
            <a:avLst/>
          </a:prstGeom>
        </p:spPr>
      </p:pic>
      <p:sp>
        <p:nvSpPr>
          <p:cNvPr id="2" name="Text Placeholder 1">
            <a:extLst>
              <a:ext uri="{FF2B5EF4-FFF2-40B4-BE49-F238E27FC236}">
                <a16:creationId xmlns:a16="http://schemas.microsoft.com/office/drawing/2014/main" id="{1FD930CD-FB19-4AC2-BB3F-BB6FA172C1C5}"/>
              </a:ext>
            </a:extLst>
          </p:cNvPr>
          <p:cNvSpPr>
            <a:spLocks noGrp="1"/>
          </p:cNvSpPr>
          <p:nvPr>
            <p:ph type="body" sz="quarter" idx="13"/>
          </p:nvPr>
        </p:nvSpPr>
        <p:spPr/>
        <p:txBody>
          <a:bodyPr/>
          <a:lstStyle/>
          <a:p>
            <a:r>
              <a:rPr lang="en-GB" dirty="0"/>
              <a:t>The right joint for the job</a:t>
            </a:r>
          </a:p>
        </p:txBody>
      </p:sp>
      <p:sp>
        <p:nvSpPr>
          <p:cNvPr id="4" name="Text Placeholder 3">
            <a:extLst>
              <a:ext uri="{FF2B5EF4-FFF2-40B4-BE49-F238E27FC236}">
                <a16:creationId xmlns:a16="http://schemas.microsoft.com/office/drawing/2014/main" id="{E14C740B-76E1-460F-9108-11EBDE91ACBC}"/>
              </a:ext>
            </a:extLst>
          </p:cNvPr>
          <p:cNvSpPr>
            <a:spLocks noGrp="1"/>
          </p:cNvSpPr>
          <p:nvPr>
            <p:ph type="body" sz="quarter" idx="14"/>
          </p:nvPr>
        </p:nvSpPr>
        <p:spPr/>
        <p:txBody>
          <a:bodyPr/>
          <a:lstStyle/>
          <a:p>
            <a:r>
              <a:rPr lang="en-GB" dirty="0"/>
              <a:t>Different joints are used for </a:t>
            </a:r>
            <a:br>
              <a:rPr lang="en-GB" dirty="0"/>
            </a:br>
            <a:r>
              <a:rPr lang="en-GB" dirty="0"/>
              <a:t>different applications </a:t>
            </a:r>
          </a:p>
          <a:p>
            <a:pPr lvl="1"/>
            <a:r>
              <a:rPr lang="en-GB" dirty="0"/>
              <a:t>A box or carcass may use different </a:t>
            </a:r>
            <a:br>
              <a:rPr lang="en-GB" dirty="0"/>
            </a:br>
            <a:r>
              <a:rPr lang="en-GB" dirty="0"/>
              <a:t>joints to some framework – some </a:t>
            </a:r>
            <a:br>
              <a:rPr lang="en-GB" dirty="0"/>
            </a:br>
            <a:r>
              <a:rPr lang="en-GB" dirty="0"/>
              <a:t>joints are suitable for both</a:t>
            </a:r>
          </a:p>
          <a:p>
            <a:pPr lvl="1"/>
            <a:r>
              <a:rPr lang="en-GB" dirty="0"/>
              <a:t>The angle and strength required </a:t>
            </a:r>
            <a:br>
              <a:rPr lang="en-GB" dirty="0"/>
            </a:br>
            <a:r>
              <a:rPr lang="en-GB" dirty="0"/>
              <a:t>of the joint may affect the joint choice</a:t>
            </a:r>
          </a:p>
          <a:p>
            <a:pPr lvl="1"/>
            <a:r>
              <a:rPr lang="en-GB" dirty="0"/>
              <a:t>The time and skill required to make </a:t>
            </a:r>
            <a:br>
              <a:rPr lang="en-GB" dirty="0"/>
            </a:br>
            <a:r>
              <a:rPr lang="en-GB" dirty="0"/>
              <a:t>a joint and the number of times a joint </a:t>
            </a:r>
            <a:br>
              <a:rPr lang="en-GB" dirty="0"/>
            </a:br>
            <a:r>
              <a:rPr lang="en-GB" dirty="0"/>
              <a:t>has to be repeated must be considered</a:t>
            </a:r>
          </a:p>
          <a:p>
            <a:pPr lvl="2"/>
            <a:r>
              <a:rPr lang="en-GB" dirty="0"/>
              <a:t>How would the </a:t>
            </a:r>
            <a:r>
              <a:rPr lang="en-GB" b="1" dirty="0"/>
              <a:t>scale of production </a:t>
            </a:r>
            <a:br>
              <a:rPr lang="en-GB" dirty="0"/>
            </a:br>
            <a:r>
              <a:rPr lang="en-GB" dirty="0"/>
              <a:t>affect the joints used?</a:t>
            </a:r>
          </a:p>
          <a:p>
            <a:pPr marL="444500" lvl="1" indent="0">
              <a:buNone/>
            </a:pPr>
            <a:endParaRPr lang="en-GB" dirty="0"/>
          </a:p>
          <a:p>
            <a:endParaRPr lang="en-GB" dirty="0"/>
          </a:p>
        </p:txBody>
      </p:sp>
      <p:pic>
        <p:nvPicPr>
          <p:cNvPr id="7" name="Picture 6">
            <a:extLst>
              <a:ext uri="{FF2B5EF4-FFF2-40B4-BE49-F238E27FC236}">
                <a16:creationId xmlns:a16="http://schemas.microsoft.com/office/drawing/2014/main" id="{9D7EFC0E-CE4A-4B7B-B2DB-1D36D40B98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54577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DC88830-5DD0-4DD9-AB3D-254848DE17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29723"/>
            <a:ext cx="9144000" cy="5028277"/>
          </a:xfrm>
          <a:prstGeom prst="rect">
            <a:avLst/>
          </a:prstGeom>
        </p:spPr>
      </p:pic>
      <p:sp>
        <p:nvSpPr>
          <p:cNvPr id="2" name="Text Placeholder 1">
            <a:extLst>
              <a:ext uri="{FF2B5EF4-FFF2-40B4-BE49-F238E27FC236}">
                <a16:creationId xmlns:a16="http://schemas.microsoft.com/office/drawing/2014/main" id="{7FBBA7F5-805E-4ACC-8BE5-57F4D85AC7BA}"/>
              </a:ext>
            </a:extLst>
          </p:cNvPr>
          <p:cNvSpPr>
            <a:spLocks noGrp="1"/>
          </p:cNvSpPr>
          <p:nvPr>
            <p:ph type="body" sz="quarter" idx="13"/>
          </p:nvPr>
        </p:nvSpPr>
        <p:spPr/>
        <p:txBody>
          <a:bodyPr/>
          <a:lstStyle/>
          <a:p>
            <a:r>
              <a:rPr lang="en-GB" dirty="0"/>
              <a:t>Traditional methods</a:t>
            </a:r>
          </a:p>
        </p:txBody>
      </p:sp>
      <p:sp>
        <p:nvSpPr>
          <p:cNvPr id="3" name="Text Placeholder 2">
            <a:extLst>
              <a:ext uri="{FF2B5EF4-FFF2-40B4-BE49-F238E27FC236}">
                <a16:creationId xmlns:a16="http://schemas.microsoft.com/office/drawing/2014/main" id="{0A344815-9EF2-47D1-8D30-C3F7DFCF51C2}"/>
              </a:ext>
            </a:extLst>
          </p:cNvPr>
          <p:cNvSpPr>
            <a:spLocks noGrp="1"/>
          </p:cNvSpPr>
          <p:nvPr>
            <p:ph type="body" sz="quarter" idx="14"/>
          </p:nvPr>
        </p:nvSpPr>
        <p:spPr/>
        <p:txBody>
          <a:bodyPr/>
          <a:lstStyle/>
          <a:p>
            <a:r>
              <a:rPr lang="en-GB" dirty="0"/>
              <a:t>There are </a:t>
            </a:r>
            <a:r>
              <a:rPr lang="en-GB" b="1" dirty="0"/>
              <a:t>six </a:t>
            </a:r>
            <a:r>
              <a:rPr lang="en-GB" dirty="0"/>
              <a:t>traditional joining </a:t>
            </a:r>
            <a:br>
              <a:rPr lang="en-GB" dirty="0"/>
            </a:br>
            <a:r>
              <a:rPr lang="en-GB" dirty="0"/>
              <a:t>methods you need to know</a:t>
            </a:r>
          </a:p>
          <a:p>
            <a:pPr lvl="1"/>
            <a:r>
              <a:rPr lang="en-GB" dirty="0"/>
              <a:t>Comb joint</a:t>
            </a:r>
          </a:p>
          <a:p>
            <a:pPr lvl="1"/>
            <a:r>
              <a:rPr lang="en-GB" dirty="0"/>
              <a:t>Dovetail joint</a:t>
            </a:r>
          </a:p>
          <a:p>
            <a:pPr lvl="1"/>
            <a:r>
              <a:rPr lang="en-GB" dirty="0"/>
              <a:t>Housing joint</a:t>
            </a:r>
          </a:p>
          <a:p>
            <a:pPr lvl="1"/>
            <a:r>
              <a:rPr lang="en-GB" dirty="0"/>
              <a:t>Half-lap joint</a:t>
            </a:r>
          </a:p>
          <a:p>
            <a:pPr lvl="1"/>
            <a:r>
              <a:rPr lang="en-GB" dirty="0"/>
              <a:t>Dowel joint</a:t>
            </a:r>
          </a:p>
          <a:p>
            <a:pPr lvl="1"/>
            <a:r>
              <a:rPr lang="en-GB" dirty="0"/>
              <a:t>Mortise and tenon</a:t>
            </a:r>
          </a:p>
        </p:txBody>
      </p:sp>
      <p:pic>
        <p:nvPicPr>
          <p:cNvPr id="7" name="Picture 6">
            <a:extLst>
              <a:ext uri="{FF2B5EF4-FFF2-40B4-BE49-F238E27FC236}">
                <a16:creationId xmlns:a16="http://schemas.microsoft.com/office/drawing/2014/main" id="{998D77E0-CB3B-4FC4-B1DC-4A9DE2526E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87413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355FE4-C201-499B-A1FF-845646A5A7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839602" y="2404753"/>
            <a:ext cx="3304397" cy="3645725"/>
          </a:xfrm>
          <a:prstGeom prst="rect">
            <a:avLst/>
          </a:prstGeom>
        </p:spPr>
      </p:pic>
      <p:sp>
        <p:nvSpPr>
          <p:cNvPr id="2" name="Text Placeholder 1">
            <a:extLst>
              <a:ext uri="{FF2B5EF4-FFF2-40B4-BE49-F238E27FC236}">
                <a16:creationId xmlns:a16="http://schemas.microsoft.com/office/drawing/2014/main" id="{4CBC1195-92FF-421F-A7E5-E62D4180FDD1}"/>
              </a:ext>
            </a:extLst>
          </p:cNvPr>
          <p:cNvSpPr>
            <a:spLocks noGrp="1"/>
          </p:cNvSpPr>
          <p:nvPr>
            <p:ph type="body" sz="quarter" idx="13"/>
          </p:nvPr>
        </p:nvSpPr>
        <p:spPr/>
        <p:txBody>
          <a:bodyPr/>
          <a:lstStyle/>
          <a:p>
            <a:r>
              <a:rPr lang="en-GB" dirty="0"/>
              <a:t>Comb joint</a:t>
            </a:r>
          </a:p>
        </p:txBody>
      </p:sp>
      <p:sp>
        <p:nvSpPr>
          <p:cNvPr id="3" name="Text Placeholder 2">
            <a:extLst>
              <a:ext uri="{FF2B5EF4-FFF2-40B4-BE49-F238E27FC236}">
                <a16:creationId xmlns:a16="http://schemas.microsoft.com/office/drawing/2014/main" id="{C31E7FB1-FF6D-47D5-8350-B8BB61D721A4}"/>
              </a:ext>
            </a:extLst>
          </p:cNvPr>
          <p:cNvSpPr>
            <a:spLocks noGrp="1"/>
          </p:cNvSpPr>
          <p:nvPr>
            <p:ph type="body" sz="quarter" idx="14"/>
          </p:nvPr>
        </p:nvSpPr>
        <p:spPr/>
        <p:txBody>
          <a:bodyPr/>
          <a:lstStyle/>
          <a:p>
            <a:r>
              <a:rPr lang="en-GB" dirty="0"/>
              <a:t>Comb joints are used to form boxes and carcasses – they are also known as finger joints </a:t>
            </a:r>
          </a:p>
          <a:p>
            <a:pPr lvl="1"/>
            <a:r>
              <a:rPr lang="en-GB" dirty="0"/>
              <a:t>This simple and effective joint is made </a:t>
            </a:r>
            <a:br>
              <a:rPr lang="en-GB" dirty="0"/>
            </a:br>
            <a:r>
              <a:rPr lang="en-GB" dirty="0"/>
              <a:t>from interlocking fingers which fit tightly </a:t>
            </a:r>
            <a:br>
              <a:rPr lang="en-GB" dirty="0"/>
            </a:br>
            <a:r>
              <a:rPr lang="en-GB" dirty="0"/>
              <a:t>together and are reinforced by glue</a:t>
            </a:r>
          </a:p>
          <a:p>
            <a:pPr lvl="1"/>
            <a:r>
              <a:rPr lang="en-GB" dirty="0"/>
              <a:t>Accurate work can result in a very </a:t>
            </a:r>
            <a:br>
              <a:rPr lang="en-GB" dirty="0"/>
            </a:br>
            <a:r>
              <a:rPr lang="en-GB" dirty="0"/>
              <a:t>strong, aesthetically pleasing joint</a:t>
            </a:r>
          </a:p>
          <a:p>
            <a:pPr lvl="1"/>
            <a:r>
              <a:rPr lang="en-GB" dirty="0">
                <a:solidFill>
                  <a:srgbClr val="D0596F"/>
                </a:solidFill>
              </a:rPr>
              <a:t>Best created using a router jig on </a:t>
            </a:r>
            <a:br>
              <a:rPr lang="en-GB" dirty="0">
                <a:solidFill>
                  <a:srgbClr val="D0596F"/>
                </a:solidFill>
              </a:rPr>
            </a:br>
            <a:r>
              <a:rPr lang="en-GB" dirty="0">
                <a:solidFill>
                  <a:srgbClr val="D0596F"/>
                </a:solidFill>
              </a:rPr>
              <a:t>natural or manufactured timbers or </a:t>
            </a:r>
            <a:br>
              <a:rPr lang="en-GB" dirty="0">
                <a:solidFill>
                  <a:srgbClr val="D0596F"/>
                </a:solidFill>
              </a:rPr>
            </a:br>
            <a:r>
              <a:rPr lang="en-GB" dirty="0">
                <a:solidFill>
                  <a:srgbClr val="D0596F"/>
                </a:solidFill>
              </a:rPr>
              <a:t>using a laser cutter on some materials</a:t>
            </a:r>
          </a:p>
          <a:p>
            <a:pPr lvl="2"/>
            <a:r>
              <a:rPr lang="en-GB" dirty="0"/>
              <a:t>What makes a comb joint stronger</a:t>
            </a:r>
            <a:br>
              <a:rPr lang="en-GB" dirty="0"/>
            </a:br>
            <a:r>
              <a:rPr lang="en-GB" dirty="0"/>
              <a:t>than a butt joint? </a:t>
            </a:r>
          </a:p>
        </p:txBody>
      </p:sp>
    </p:spTree>
    <p:extLst>
      <p:ext uri="{BB962C8B-B14F-4D97-AF65-F5344CB8AC3E}">
        <p14:creationId xmlns:p14="http://schemas.microsoft.com/office/powerpoint/2010/main" val="159548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DEFDBE-F7F9-4207-97DA-29A05F7713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6088" y="2545127"/>
            <a:ext cx="3627912" cy="3723022"/>
          </a:xfrm>
          <a:prstGeom prst="rect">
            <a:avLst/>
          </a:prstGeom>
        </p:spPr>
      </p:pic>
      <p:sp>
        <p:nvSpPr>
          <p:cNvPr id="2" name="Text Placeholder 1">
            <a:extLst>
              <a:ext uri="{FF2B5EF4-FFF2-40B4-BE49-F238E27FC236}">
                <a16:creationId xmlns:a16="http://schemas.microsoft.com/office/drawing/2014/main" id="{FD775438-B168-41A0-8379-BCD2887B8906}"/>
              </a:ext>
            </a:extLst>
          </p:cNvPr>
          <p:cNvSpPr>
            <a:spLocks noGrp="1"/>
          </p:cNvSpPr>
          <p:nvPr>
            <p:ph type="body" sz="quarter" idx="13"/>
          </p:nvPr>
        </p:nvSpPr>
        <p:spPr/>
        <p:txBody>
          <a:bodyPr/>
          <a:lstStyle/>
          <a:p>
            <a:r>
              <a:rPr lang="en-GB" dirty="0"/>
              <a:t>Dovetail joint</a:t>
            </a:r>
          </a:p>
        </p:txBody>
      </p:sp>
      <p:sp>
        <p:nvSpPr>
          <p:cNvPr id="3" name="Text Placeholder 2">
            <a:extLst>
              <a:ext uri="{FF2B5EF4-FFF2-40B4-BE49-F238E27FC236}">
                <a16:creationId xmlns:a16="http://schemas.microsoft.com/office/drawing/2014/main" id="{6A1F6CAD-D167-497E-986A-3CA893A095CB}"/>
              </a:ext>
            </a:extLst>
          </p:cNvPr>
          <p:cNvSpPr>
            <a:spLocks noGrp="1"/>
          </p:cNvSpPr>
          <p:nvPr>
            <p:ph type="body" sz="quarter" idx="14"/>
          </p:nvPr>
        </p:nvSpPr>
        <p:spPr/>
        <p:txBody>
          <a:bodyPr/>
          <a:lstStyle/>
          <a:p>
            <a:r>
              <a:rPr lang="en-GB" dirty="0"/>
              <a:t>Prized for their strength and aesthetics, dovetail joints are ideal for cabinets and drawer construction</a:t>
            </a:r>
          </a:p>
          <a:p>
            <a:pPr lvl="1"/>
            <a:r>
              <a:rPr lang="en-GB" dirty="0"/>
              <a:t>Dovetail joints demonstrate a high level of skill </a:t>
            </a:r>
            <a:br>
              <a:rPr lang="en-GB" dirty="0"/>
            </a:br>
            <a:r>
              <a:rPr lang="en-GB" dirty="0"/>
              <a:t>but can be cut fairly easily with a router and jig </a:t>
            </a:r>
          </a:p>
          <a:p>
            <a:pPr lvl="1"/>
            <a:r>
              <a:rPr lang="en-GB" dirty="0"/>
              <a:t>Like the comb joint, their strength</a:t>
            </a:r>
            <a:br>
              <a:rPr lang="en-GB" dirty="0"/>
            </a:br>
            <a:r>
              <a:rPr lang="en-GB" dirty="0"/>
              <a:t>relies on interlocking fingers and</a:t>
            </a:r>
            <a:br>
              <a:rPr lang="en-GB" dirty="0"/>
            </a:br>
            <a:r>
              <a:rPr lang="en-GB" dirty="0"/>
              <a:t>accurate marking and cutting</a:t>
            </a:r>
          </a:p>
          <a:p>
            <a:pPr lvl="1"/>
            <a:r>
              <a:rPr lang="en-GB" dirty="0"/>
              <a:t>The dovetail shapes means </a:t>
            </a:r>
            <a:br>
              <a:rPr lang="en-GB" dirty="0"/>
            </a:br>
            <a:r>
              <a:rPr lang="en-GB" dirty="0"/>
              <a:t>that these joints have superior </a:t>
            </a:r>
            <a:br>
              <a:rPr lang="en-GB" dirty="0"/>
            </a:br>
            <a:r>
              <a:rPr lang="en-GB" dirty="0"/>
              <a:t>directional strength</a:t>
            </a:r>
          </a:p>
          <a:p>
            <a:pPr lvl="1"/>
            <a:r>
              <a:rPr lang="en-GB" dirty="0">
                <a:solidFill>
                  <a:srgbClr val="51869B"/>
                </a:solidFill>
              </a:rPr>
              <a:t>Why are these excellent joints for </a:t>
            </a:r>
            <a:br>
              <a:rPr lang="en-GB" dirty="0">
                <a:solidFill>
                  <a:srgbClr val="51869B"/>
                </a:solidFill>
              </a:rPr>
            </a:br>
            <a:r>
              <a:rPr lang="en-GB" dirty="0">
                <a:solidFill>
                  <a:srgbClr val="51869B"/>
                </a:solidFill>
              </a:rPr>
              <a:t>creating drawers?</a:t>
            </a:r>
            <a:br>
              <a:rPr lang="en-GB" dirty="0"/>
            </a:br>
            <a:endParaRPr lang="en-GB" dirty="0"/>
          </a:p>
        </p:txBody>
      </p:sp>
    </p:spTree>
    <p:extLst>
      <p:ext uri="{BB962C8B-B14F-4D97-AF65-F5344CB8AC3E}">
        <p14:creationId xmlns:p14="http://schemas.microsoft.com/office/powerpoint/2010/main" val="190361510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B119C7-6FAA-47E7-8330-56107789C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04C55C-C067-450A-996A-C260897D06E3}">
  <ds:schemaRefs>
    <ds:schemaRef ds:uri="http://schemas.microsoft.com/sharepoint/v3/contenttype/forms"/>
  </ds:schemaRefs>
</ds:datastoreItem>
</file>

<file path=customXml/itemProps3.xml><?xml version="1.0" encoding="utf-8"?>
<ds:datastoreItem xmlns:ds="http://schemas.openxmlformats.org/officeDocument/2006/customXml" ds:itemID="{FA72CC8F-7563-4269-A6F7-472E3F4F2213}">
  <ds:schemaRefs>
    <ds:schemaRef ds:uri="http://purl.org/dc/terms/"/>
    <ds:schemaRef ds:uri="http://schemas.openxmlformats.org/package/2006/metadata/core-properties"/>
    <ds:schemaRef ds:uri="94dce8ab-38ff-4714-b1ed-1fc5e4d9abd1"/>
    <ds:schemaRef ds:uri="http://schemas.microsoft.com/office/2006/documentManagement/types"/>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6047</TotalTime>
  <Words>908</Words>
  <Application>Microsoft Office PowerPoint</Application>
  <PresentationFormat>On-screen Show (4:3)</PresentationFormat>
  <Paragraphs>199</Paragraphs>
  <Slides>34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Museo 900</vt:lpstr>
      <vt:lpstr>Arial</vt:lpstr>
      <vt:lpstr>Calibri</vt:lpstr>
      <vt:lpstr>Museo 500</vt:lpstr>
      <vt:lpstr>Museo 100</vt:lpstr>
      <vt:lpstr>Museo 700</vt:lpstr>
      <vt:lpstr>Museo900-Regular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Simon Rossiter</cp:lastModifiedBy>
  <cp:revision>370</cp:revision>
  <cp:lastPrinted>2016-07-07T15:33:43Z</cp:lastPrinted>
  <dcterms:created xsi:type="dcterms:W3CDTF">2016-07-06T09:17:47Z</dcterms:created>
  <dcterms:modified xsi:type="dcterms:W3CDTF">2020-01-17T17:33:29Z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