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2" r:id="rId5"/>
    <p:sldId id="283" r:id="rId6"/>
    <p:sldId id="291" r:id="rId7"/>
    <p:sldId id="292" r:id="rId8"/>
    <p:sldId id="293" r:id="rId9"/>
    <p:sldId id="294" r:id="rId10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Thorne" userId="634d5bda-ed5a-470d-8031-0de577fe1058" providerId="ADAL" clId="{0E8E3D8A-957F-410F-8C80-7D8029C84602}"/>
    <pc:docChg chg="undo custSel addSld delSld">
      <pc:chgData name="Matt Thorne" userId="634d5bda-ed5a-470d-8031-0de577fe1058" providerId="ADAL" clId="{0E8E3D8A-957F-410F-8C80-7D8029C84602}" dt="2023-11-02T09:49:53.669" v="1" actId="2696"/>
      <pc:docMkLst>
        <pc:docMk/>
      </pc:docMkLst>
      <pc:sldChg chg="add del">
        <pc:chgData name="Matt Thorne" userId="634d5bda-ed5a-470d-8031-0de577fe1058" providerId="ADAL" clId="{0E8E3D8A-957F-410F-8C80-7D8029C84602}" dt="2023-11-02T09:49:53.669" v="1" actId="2696"/>
        <pc:sldMkLst>
          <pc:docMk/>
          <pc:sldMk cId="2781693572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5FAA28-D333-4D57-AF0E-BDF53B4498B2}" type="datetime1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03277C-3F5C-4673-8D79-1738A329ED93}" type="datetime1">
              <a:rPr lang="en-GB" noProof="0" smtClean="0"/>
              <a:t>02/11/2023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6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6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27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n-GB" noProof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DF756E-F310-4229-ACDD-055D299A95FB}"/>
              </a:ext>
            </a:extLst>
          </p:cNvPr>
          <p:cNvSpPr/>
          <p:nvPr userDrawn="1"/>
        </p:nvSpPr>
        <p:spPr>
          <a:xfrm>
            <a:off x="6297105" y="424206"/>
            <a:ext cx="5505254" cy="57314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7666241-4AF6-458A-A571-6C6C291D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2775" y="3639199"/>
            <a:ext cx="5053936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F4F2BBF-F210-4954-9C73-A0030AACDD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2775" y="993303"/>
            <a:ext cx="5053936" cy="2513468"/>
          </a:xfrm>
        </p:spPr>
        <p:txBody>
          <a:bodyPr rtlCol="0"/>
          <a:lstStyle>
            <a:lvl1pPr>
              <a:defRPr sz="5400" cap="none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777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1EE834-4B70-4715-8346-1C0298347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046375"/>
            <a:ext cx="9198000" cy="5130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008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E43F4C-1A64-4197-A44B-E6EB874E243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046376"/>
            <a:ext cx="4435831" cy="5130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7B3F5B8-DC28-4878-AC9F-D434D7542D8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194169" y="1046376"/>
            <a:ext cx="4435831" cy="5130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43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B97B01E-88B2-448F-BD96-A1AAFA39AC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068420"/>
            <a:ext cx="4434840" cy="823912"/>
          </a:xfrm>
          <a:solidFill>
            <a:schemeClr val="tx1"/>
          </a:solidFill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0BADDE2-4EE6-41B4-804C-EBF680128B4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195160" y="1068420"/>
            <a:ext cx="4434840" cy="823912"/>
          </a:xfrm>
          <a:solidFill>
            <a:schemeClr val="tx1"/>
          </a:solidFill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B0A14E0-899D-4594-BC9E-AE89BF0D3A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1" y="2096752"/>
            <a:ext cx="4434840" cy="4092911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C699014-D902-4E9A-80CD-8D2BCFE6709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195160" y="2096752"/>
            <a:ext cx="4434840" cy="4092911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3468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rtlCol="0" anchor="b"/>
          <a:lstStyle>
            <a:lvl1pPr>
              <a:defRPr sz="2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2001" y="2057400"/>
            <a:ext cx="3159612" cy="412658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9F53EF1-D412-467C-B7CE-30536F140A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0722" y="457201"/>
            <a:ext cx="6023727" cy="5726784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000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rtlCol="0" anchor="b"/>
          <a:lstStyle>
            <a:lvl1pPr>
              <a:defRPr sz="2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2001" y="2057400"/>
            <a:ext cx="3159612" cy="412658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10319378-269C-406E-9B84-FCF22DA0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88021" y="457201"/>
            <a:ext cx="5949868" cy="5726784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2147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37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n-GB" noProof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n-GB" noProof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n-GB" noProof="0"/>
              <a:t>Insert or Drag &amp; Drop your photo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n-GB" noProof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FF903-F1F3-440A-B12C-9FD51606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-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Full Name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Phone Number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Email or Social Media Handle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Company Website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n-GB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en-GB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en-GB" sz="1600" b="1" spc="-100" noProof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WOODGROVE</a:t>
            </a:r>
            <a:r>
              <a:rPr lang="en-GB" sz="1600" b="1" spc="-100" noProof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GB" sz="1600" b="1" spc="-100" noProof="0">
                <a:solidFill>
                  <a:schemeClr val="tx1"/>
                </a:solidFill>
                <a:latin typeface="Corbel" panose="020B0503020204020204" pitchFamily="34" charset="0"/>
              </a:rPr>
              <a:t>BANK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6" r:id="rId10"/>
    <p:sldLayoutId id="2147483657" r:id="rId11"/>
    <p:sldLayoutId id="2147483654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Wood piece cut through the middle">
            <a:extLst>
              <a:ext uri="{FF2B5EF4-FFF2-40B4-BE49-F238E27FC236}">
                <a16:creationId xmlns:a16="http://schemas.microsoft.com/office/drawing/2014/main" id="{C0BA96B3-F713-41B0-A2E3-15E9039E474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0476" y="0"/>
            <a:ext cx="2211524" cy="68580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2F2BFDF-E9F2-4569-A9F2-E1FFCB7FB82D}"/>
              </a:ext>
            </a:extLst>
          </p:cNvPr>
          <p:cNvSpPr txBox="1"/>
          <p:nvPr/>
        </p:nvSpPr>
        <p:spPr>
          <a:xfrm>
            <a:off x="5205663" y="3941638"/>
            <a:ext cx="1879577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en-GB" sz="1600" b="1" spc="-1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ICT</a:t>
            </a:r>
          </a:p>
          <a:p>
            <a:pPr algn="r" rtl="0">
              <a:lnSpc>
                <a:spcPts val="1400"/>
              </a:lnSpc>
            </a:pPr>
            <a:r>
              <a:rPr lang="en-GB" sz="1600" b="1" spc="-1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MR THORNE</a:t>
            </a:r>
            <a:endParaRPr lang="en-GB" sz="1600" b="1" spc="-1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 dirty="0"/>
              <a:t>Introduction to</a:t>
            </a:r>
            <a:br>
              <a:rPr lang="en-GB" dirty="0"/>
            </a:br>
            <a:r>
              <a:rPr lang="en-GB" dirty="0"/>
              <a:t>Word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 dirty="0"/>
              <a:t>Reports!</a:t>
            </a: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Abstract architecture polygon">
            <a:extLst>
              <a:ext uri="{FF2B5EF4-FFF2-40B4-BE49-F238E27FC236}">
                <a16:creationId xmlns:a16="http://schemas.microsoft.com/office/drawing/2014/main" id="{38475F7B-316A-47DC-9CBB-B074A5B5994C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3"/>
          <a:stretch>
            <a:fillRect/>
          </a:stretch>
        </p:blipFill>
        <p:spPr>
          <a:xfrm>
            <a:off x="9980476" y="1085"/>
            <a:ext cx="2211524" cy="618983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86" y="2044500"/>
            <a:ext cx="5184913" cy="432000"/>
          </a:xfrm>
        </p:spPr>
        <p:txBody>
          <a:bodyPr rtlCol="0"/>
          <a:lstStyle/>
          <a:p>
            <a:pPr rtl="0"/>
            <a:r>
              <a:rPr lang="en-GB" dirty="0"/>
              <a:t>STARTER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4886" y="2815950"/>
            <a:ext cx="5184800" cy="2445500"/>
          </a:xfrm>
        </p:spPr>
        <p:txBody>
          <a:bodyPr rtlCol="0"/>
          <a:lstStyle/>
          <a:p>
            <a:pPr marL="0" indent="0" rtl="0">
              <a:buNone/>
            </a:pPr>
            <a:r>
              <a:rPr lang="en-GB" sz="2800" dirty="0"/>
              <a:t>In pairs, think about what we might use Word (or word processing) for?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smtClean="0"/>
              <a:pPr rtl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/>
              <a:t>What we will Cover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E40B9-054F-4D79-BD17-68E71C740D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n-GB" dirty="0"/>
              <a:t>Basic Formatting</a:t>
            </a:r>
          </a:p>
          <a:p>
            <a:pPr rtl="0"/>
            <a:r>
              <a:rPr lang="en-GB" dirty="0"/>
              <a:t>Title Pages</a:t>
            </a:r>
          </a:p>
          <a:p>
            <a:pPr rtl="0"/>
            <a:r>
              <a:rPr lang="en-GB" dirty="0"/>
              <a:t>Content Pages</a:t>
            </a:r>
          </a:p>
          <a:p>
            <a:pPr rtl="0"/>
            <a:r>
              <a:rPr lang="en-GB" dirty="0"/>
              <a:t>Indexes</a:t>
            </a:r>
          </a:p>
          <a:p>
            <a:pPr rtl="0"/>
            <a:r>
              <a:rPr lang="en-GB" dirty="0"/>
              <a:t>Pictures</a:t>
            </a:r>
          </a:p>
          <a:p>
            <a:pPr rtl="0"/>
            <a:r>
              <a:rPr lang="en-GB" dirty="0"/>
              <a:t>Word Wrapping</a:t>
            </a:r>
          </a:p>
          <a:p>
            <a:pPr rt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GB" smtClean="0"/>
              <a:pPr rtl="0"/>
              <a:t>3</a:t>
            </a:fld>
            <a:endParaRPr lang="en-GB"/>
          </a:p>
        </p:txBody>
      </p:sp>
      <p:pic>
        <p:nvPicPr>
          <p:cNvPr id="9" name="Picture Placeholder 8" descr="Top view of three men rowing a boat">
            <a:extLst>
              <a:ext uri="{FF2B5EF4-FFF2-40B4-BE49-F238E27FC236}">
                <a16:creationId xmlns:a16="http://schemas.microsoft.com/office/drawing/2014/main" id="{804D2684-B8EF-41B8-9C43-86A9D34E655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7560193" y="1345309"/>
            <a:ext cx="3737526" cy="3932633"/>
          </a:xfrm>
        </p:spPr>
      </p:pic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35F45A-9282-5E5B-9A08-36B0E16FC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182" y="1729799"/>
            <a:ext cx="7298422" cy="3933645"/>
          </a:xfrm>
        </p:spPr>
        <p:txBody>
          <a:bodyPr/>
          <a:lstStyle/>
          <a:p>
            <a:pPr marL="0" indent="0">
              <a:buNone/>
            </a:pPr>
            <a:r>
              <a:rPr lang="en-GB" sz="2800" u="sng" dirty="0"/>
              <a:t>WORD TIPS     			02/11/2023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D31F5-6DD7-4B02-88CD-C3DDB2A1D0C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en-GB" noProof="0" smtClean="0"/>
              <a:pPr rtl="0"/>
              <a:t>4</a:t>
            </a:fld>
            <a:endParaRPr lang="en-GB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269EB-3558-6ABE-60F9-0FD6E46B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page in </a:t>
            </a:r>
            <a:r>
              <a:rPr lang="en-GB" dirty="0" err="1"/>
              <a:t>WorkBooks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69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35F45A-9282-5E5B-9A08-36B0E16FC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981512"/>
            <a:ext cx="9131099" cy="5420237"/>
          </a:xfrm>
        </p:spPr>
        <p:txBody>
          <a:bodyPr/>
          <a:lstStyle/>
          <a:p>
            <a:r>
              <a:rPr lang="en-GB" sz="2800" u="sng" dirty="0"/>
              <a:t>Basic Formatting of Text</a:t>
            </a:r>
          </a:p>
          <a:p>
            <a:r>
              <a:rPr lang="en-GB" sz="2800" u="sng" dirty="0"/>
              <a:t>Adding a Blank page</a:t>
            </a:r>
          </a:p>
          <a:p>
            <a:r>
              <a:rPr lang="en-GB" sz="2800" u="sng" dirty="0"/>
              <a:t>Adding a Text Box – Title Page</a:t>
            </a:r>
          </a:p>
          <a:p>
            <a:r>
              <a:rPr lang="en-GB" sz="2800" u="sng" dirty="0" err="1"/>
              <a:t>Wordwrapping</a:t>
            </a:r>
            <a:endParaRPr lang="en-GB" sz="2800" u="sng" dirty="0"/>
          </a:p>
          <a:p>
            <a:r>
              <a:rPr lang="en-GB" sz="2800" u="sng" dirty="0"/>
              <a:t>Page Numbers</a:t>
            </a:r>
          </a:p>
          <a:p>
            <a:r>
              <a:rPr lang="en-GB" sz="2800" u="sng" dirty="0"/>
              <a:t>Headers and Footers</a:t>
            </a:r>
          </a:p>
          <a:p>
            <a:r>
              <a:rPr lang="en-GB" sz="2800" u="sng" dirty="0"/>
              <a:t>Heading Styles</a:t>
            </a:r>
          </a:p>
          <a:p>
            <a:r>
              <a:rPr lang="en-GB" sz="2800" u="sng" dirty="0"/>
              <a:t>Contents Page</a:t>
            </a:r>
          </a:p>
          <a:p>
            <a:r>
              <a:rPr lang="en-GB" sz="2800" u="sng" dirty="0"/>
              <a:t>Inserting Images</a:t>
            </a:r>
          </a:p>
          <a:p>
            <a:endParaRPr lang="en-GB" sz="2800" u="sng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D31F5-6DD7-4B02-88CD-C3DDB2A1D0C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en-GB" noProof="0" smtClean="0"/>
              <a:pPr rtl="0"/>
              <a:t>5</a:t>
            </a:fld>
            <a:endParaRPr lang="en-GB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269EB-3558-6ABE-60F9-0FD6E46B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 Along!</a:t>
            </a:r>
          </a:p>
        </p:txBody>
      </p:sp>
    </p:spTree>
    <p:extLst>
      <p:ext uri="{BB962C8B-B14F-4D97-AF65-F5344CB8AC3E}">
        <p14:creationId xmlns:p14="http://schemas.microsoft.com/office/powerpoint/2010/main" val="24568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35F45A-9282-5E5B-9A08-36B0E16FC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981512"/>
            <a:ext cx="9131099" cy="5420237"/>
          </a:xfrm>
        </p:spPr>
        <p:txBody>
          <a:bodyPr/>
          <a:lstStyle/>
          <a:p>
            <a:r>
              <a:rPr lang="en-GB" b="1" dirty="0"/>
              <a:t>IDEAS!</a:t>
            </a:r>
          </a:p>
          <a:p>
            <a:r>
              <a:rPr lang="en-GB" dirty="0"/>
              <a:t>The war in Ukraine (and why it started)</a:t>
            </a:r>
          </a:p>
          <a:p>
            <a:r>
              <a:rPr lang="en-GB" dirty="0"/>
              <a:t>The origins of Halloween</a:t>
            </a:r>
          </a:p>
          <a:p>
            <a:r>
              <a:rPr lang="en-GB" dirty="0"/>
              <a:t>The origins of Fireworks night</a:t>
            </a:r>
          </a:p>
          <a:p>
            <a:r>
              <a:rPr lang="en-GB" dirty="0"/>
              <a:t>The rise of Hollywood movies from the start of the 20th century</a:t>
            </a:r>
          </a:p>
          <a:p>
            <a:r>
              <a:rPr lang="en-GB" dirty="0"/>
              <a:t>What makes a great football team?</a:t>
            </a:r>
          </a:p>
          <a:p>
            <a:pPr marL="0" indent="0">
              <a:buNone/>
            </a:pPr>
            <a:endParaRPr lang="en-GB" dirty="0"/>
          </a:p>
          <a:p>
            <a:endParaRPr lang="en-GB" sz="2800" u="sng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D31F5-6DD7-4B02-88CD-C3DDB2A1D0C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en-GB" noProof="0" smtClean="0"/>
              <a:pPr rtl="0"/>
              <a:t>6</a:t>
            </a:fld>
            <a:endParaRPr lang="en-GB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269EB-3558-6ABE-60F9-0FD6E46B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 OF a topic for your </a:t>
            </a:r>
            <a:r>
              <a:rPr lang="en-GB" dirty="0" err="1"/>
              <a:t>rEport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85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677756_TF67328976" id="{8D41288C-A143-4C55-A19F-9A38F7741759}" vid="{98B99BFD-3B7E-4AE0-80A8-38C1178D3A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934E25-8442-49E9-ABDF-3146C4145F3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BBB5711-29E1-4F8E-81A0-7947C57B2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CB1848-D3E0-4F10-B640-720BE758B8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{CAC99E2F-AC68-44E1-97D2-2874D4B0B94E}tf67328976_win32</Template>
  <TotalTime>28</TotalTime>
  <Words>136</Words>
  <Application>Microsoft Office PowerPoint</Application>
  <PresentationFormat>Widescreen</PresentationFormat>
  <Paragraphs>40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Office Theme</vt:lpstr>
      <vt:lpstr>Introduction to Word</vt:lpstr>
      <vt:lpstr>STARTER</vt:lpstr>
      <vt:lpstr>What we will Cover</vt:lpstr>
      <vt:lpstr>New page in WorkBooks</vt:lpstr>
      <vt:lpstr>Follow Along!</vt:lpstr>
      <vt:lpstr>THINK OF a topic for your rEport</vt:lpstr>
    </vt:vector>
  </TitlesOfParts>
  <Company>Warminster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Word</dc:title>
  <dc:creator>Matt Thorne</dc:creator>
  <cp:lastModifiedBy>Matt Thorne</cp:lastModifiedBy>
  <cp:revision>1</cp:revision>
  <dcterms:created xsi:type="dcterms:W3CDTF">2023-11-02T09:21:54Z</dcterms:created>
  <dcterms:modified xsi:type="dcterms:W3CDTF">2023-11-02T09:50:04Z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