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82" r:id="rId5"/>
    <p:sldId id="283" r:id="rId6"/>
    <p:sldId id="291" r:id="rId7"/>
    <p:sldId id="292" r:id="rId8"/>
    <p:sldId id="293" r:id="rId9"/>
    <p:sldId id="294" r:id="rId10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31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0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Thorne" userId="634d5bda-ed5a-470d-8031-0de577fe1058" providerId="ADAL" clId="{0E8E3D8A-957F-410F-8C80-7D8029C84602}"/>
    <pc:docChg chg="undo custSel addSld delSld">
      <pc:chgData name="Matt Thorne" userId="634d5bda-ed5a-470d-8031-0de577fe1058" providerId="ADAL" clId="{0E8E3D8A-957F-410F-8C80-7D8029C84602}" dt="2023-11-02T09:49:53.669" v="1" actId="2696"/>
      <pc:docMkLst>
        <pc:docMk/>
      </pc:docMkLst>
      <pc:sldChg chg="add del">
        <pc:chgData name="Matt Thorne" userId="634d5bda-ed5a-470d-8031-0de577fe1058" providerId="ADAL" clId="{0E8E3D8A-957F-410F-8C80-7D8029C84602}" dt="2023-11-02T09:49:53.669" v="1" actId="2696"/>
        <pc:sldMkLst>
          <pc:docMk/>
          <pc:sldMk cId="2781693572" sldId="2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15FAA28-D333-4D57-AF0E-BDF53B4498B2}" type="datetime1">
              <a:rPr lang="en-GB" smtClean="0"/>
              <a:t>02/11/2023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03277C-3F5C-4673-8D79-1738A329ED93}" type="datetime1">
              <a:rPr lang="en-GB" noProof="0" smtClean="0"/>
              <a:t>02/11/2023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460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63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270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980476" y="0"/>
            <a:ext cx="2211524" cy="685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1904" y="4650539"/>
            <a:ext cx="3401478" cy="1192038"/>
          </a:xfrm>
          <a:solidFill>
            <a:schemeClr val="tx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2916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72900" y="1511476"/>
            <a:ext cx="2916000" cy="4679249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13800" y="1511475"/>
            <a:ext cx="2916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1764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90450" y="1512000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8900" y="1512000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07350" y="1507535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65800" y="1507535"/>
            <a:ext cx="1764000" cy="4683715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DF756E-F310-4229-ACDD-055D299A95FB}"/>
              </a:ext>
            </a:extLst>
          </p:cNvPr>
          <p:cNvSpPr/>
          <p:nvPr userDrawn="1"/>
        </p:nvSpPr>
        <p:spPr>
          <a:xfrm>
            <a:off x="6297105" y="424206"/>
            <a:ext cx="5505254" cy="57314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7666241-4AF6-458A-A571-6C6C291D7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2775" y="3639199"/>
            <a:ext cx="5053936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F4F2BBF-F210-4954-9C73-A0030AACD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32775" y="993303"/>
            <a:ext cx="5053936" cy="2513468"/>
          </a:xfrm>
        </p:spPr>
        <p:txBody>
          <a:bodyPr rtlCol="0"/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7779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D1EE834-4B70-4715-8346-1C0298347E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046375"/>
            <a:ext cx="9198000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0088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E43F4C-1A64-4197-A44B-E6EB874E243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046376"/>
            <a:ext cx="4435831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7B3F5B8-DC28-4878-AC9F-D434D7542D8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194169" y="1046376"/>
            <a:ext cx="4435831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439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B97B01E-88B2-448F-BD96-A1AAFA39AC1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068420"/>
            <a:ext cx="443484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0BADDE2-4EE6-41B4-804C-EBF680128B4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195160" y="1068420"/>
            <a:ext cx="443484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B0A14E0-899D-4594-BC9E-AE89BF0D3A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1" y="2096752"/>
            <a:ext cx="4434840" cy="409291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2C699014-D902-4E9A-80CD-8D2BCFE67097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5195160" y="2096752"/>
            <a:ext cx="4434840" cy="409291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468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32001" y="2057400"/>
            <a:ext cx="3159612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9F53EF1-D412-467C-B7CE-30536F140AE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70722" y="457201"/>
            <a:ext cx="6023727" cy="5726784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2000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32001" y="2057400"/>
            <a:ext cx="3159612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10319378-269C-406E-9B84-FCF22DA02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88021" y="457201"/>
            <a:ext cx="5949868" cy="5726784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2147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377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54ED587-2D2F-4D3F-B55B-C64465AB4EC5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18115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73" y="63691"/>
            <a:ext cx="99112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947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80476" y="0"/>
            <a:ext cx="2211524" cy="619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5086" y="1807950"/>
            <a:ext cx="5184913" cy="432000"/>
          </a:xfrm>
        </p:spPr>
        <p:txBody>
          <a:bodyPr rtlCol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44886" y="2383950"/>
            <a:ext cx="5184913" cy="360000"/>
          </a:xfrm>
        </p:spPr>
        <p:txBody>
          <a:bodyPr rtlCol="0"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445000" y="2908300"/>
            <a:ext cx="5184800" cy="3283700"/>
          </a:xfrm>
          <a:solidFill>
            <a:schemeClr val="bg1"/>
          </a:solidFill>
        </p:spPr>
        <p:txBody>
          <a:bodyPr lIns="180000" tIns="252000" rIns="252000" rtlCol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23393" y="1343906"/>
            <a:ext cx="3736800" cy="3933645"/>
          </a:xfrm>
          <a:solidFill>
            <a:schemeClr val="bg1"/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0193" y="1344803"/>
            <a:ext cx="3737526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31100" cy="432000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68959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432296"/>
            <a:ext cx="4500000" cy="527076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2023668"/>
            <a:ext cx="4500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29800" y="1433105"/>
            <a:ext cx="4500000" cy="525283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29800" y="2020359"/>
            <a:ext cx="4500000" cy="417089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200" y="432000"/>
            <a:ext cx="5472113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75314" y="5096632"/>
            <a:ext cx="2028686" cy="1094618"/>
          </a:xfrm>
        </p:spPr>
        <p:txBody>
          <a:bodyPr rtlCol="0"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FF903-F1F3-440A-B12C-9FD51606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-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74360" y="2112793"/>
            <a:ext cx="6798250" cy="1674470"/>
          </a:xfrm>
        </p:spPr>
        <p:txBody>
          <a:bodyPr rtlCol="0"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Thank you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4361" y="4035727"/>
            <a:ext cx="3329850" cy="382887"/>
          </a:xfrm>
        </p:spPr>
        <p:txBody>
          <a:bodyPr rtlCol="0"/>
          <a:lstStyle>
            <a:lvl1pPr marL="0" indent="0" algn="r">
              <a:buNone/>
              <a:defRPr sz="2400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Full Name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2268" y="4150118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Phone Number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268" y="4540691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Email or Social Media Handle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268" y="4931263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Company Website</a:t>
            </a:r>
          </a:p>
        </p:txBody>
      </p:sp>
    </p:spTree>
    <p:extLst>
      <p:ext uri="{BB962C8B-B14F-4D97-AF65-F5344CB8AC3E}">
        <p14:creationId xmlns:p14="http://schemas.microsoft.com/office/powerpoint/2010/main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C8D0EF-1DB6-4ADC-8F31-5AE53BF5EAF4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208ED-79A0-4B2C-A5EE-9D27466BCA3F}"/>
              </a:ext>
            </a:extLst>
          </p:cNvPr>
          <p:cNvSpPr/>
          <p:nvPr userDrawn="1"/>
        </p:nvSpPr>
        <p:spPr>
          <a:xfrm>
            <a:off x="11407775" y="6356350"/>
            <a:ext cx="784225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98116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9198116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7502" y="6401750"/>
            <a:ext cx="278418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9630116" y="6346108"/>
            <a:ext cx="1662546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en-GB" sz="1600" b="1" spc="-100" noProof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WOODGROVE</a:t>
            </a:r>
            <a:r>
              <a:rPr lang="en-GB" sz="1600" b="1" spc="-100" noProof="0">
                <a:solidFill>
                  <a:schemeClr val="accent1"/>
                </a:solidFill>
                <a:latin typeface="Corbel" panose="020B0503020204020204" pitchFamily="34" charset="0"/>
              </a:rPr>
              <a:t> </a:t>
            </a:r>
            <a:r>
              <a:rPr lang="en-GB" sz="1600" b="1" spc="-100" noProof="0">
                <a:solidFill>
                  <a:schemeClr val="tx1"/>
                </a:solidFill>
                <a:latin typeface="Corbel" panose="020B0503020204020204" pitchFamily="34" charset="0"/>
              </a:rPr>
              <a:t>BANK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322F68-670D-45A0-A54F-7E70BCEAED3F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9B5F15-353A-4344-8D61-F4E25AA9FB6C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A0C0AA-FCE8-4A7F-928A-54C96BBA9053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5" r:id="rId5"/>
    <p:sldLayoutId id="2147483659" r:id="rId6"/>
    <p:sldLayoutId id="2147483660" r:id="rId7"/>
    <p:sldLayoutId id="2147483664" r:id="rId8"/>
    <p:sldLayoutId id="2147483650" r:id="rId9"/>
    <p:sldLayoutId id="2147483656" r:id="rId10"/>
    <p:sldLayoutId id="2147483657" r:id="rId11"/>
    <p:sldLayoutId id="2147483654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55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Wood piece cut through the middle">
            <a:extLst>
              <a:ext uri="{FF2B5EF4-FFF2-40B4-BE49-F238E27FC236}">
                <a16:creationId xmlns:a16="http://schemas.microsoft.com/office/drawing/2014/main" id="{C0BA96B3-F713-41B0-A2E3-15E9039E474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0476" y="0"/>
            <a:ext cx="2211524" cy="685800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2F2BFDF-E9F2-4569-A9F2-E1FFCB7FB82D}"/>
              </a:ext>
            </a:extLst>
          </p:cNvPr>
          <p:cNvSpPr txBox="1"/>
          <p:nvPr/>
        </p:nvSpPr>
        <p:spPr>
          <a:xfrm>
            <a:off x="5205663" y="3941638"/>
            <a:ext cx="1879577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en-GB" sz="1600" b="1" spc="-1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ICT</a:t>
            </a:r>
          </a:p>
          <a:p>
            <a:pPr algn="r" rtl="0">
              <a:lnSpc>
                <a:spcPts val="1400"/>
              </a:lnSpc>
            </a:pPr>
            <a:r>
              <a:rPr lang="en-GB" sz="1600" b="1" spc="-1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MR THORNE</a:t>
            </a:r>
            <a:endParaRPr lang="en-GB" sz="1600" b="1" spc="-1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GB" dirty="0"/>
              <a:t>Introduction to</a:t>
            </a:r>
            <a:br>
              <a:rPr lang="en-GB" dirty="0"/>
            </a:br>
            <a:r>
              <a:rPr lang="en-GB" dirty="0"/>
              <a:t>Word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/>
              <a:t>Reports!</a:t>
            </a:r>
          </a:p>
        </p:txBody>
      </p:sp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 descr="Abstract architecture polygon">
            <a:extLst>
              <a:ext uri="{FF2B5EF4-FFF2-40B4-BE49-F238E27FC236}">
                <a16:creationId xmlns:a16="http://schemas.microsoft.com/office/drawing/2014/main" id="{38475F7B-316A-47DC-9CBB-B074A5B5994C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3"/>
          <a:stretch>
            <a:fillRect/>
          </a:stretch>
        </p:blipFill>
        <p:spPr>
          <a:xfrm>
            <a:off x="9980476" y="1085"/>
            <a:ext cx="2211524" cy="618983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86" y="2044500"/>
            <a:ext cx="5184913" cy="432000"/>
          </a:xfrm>
        </p:spPr>
        <p:txBody>
          <a:bodyPr rtlCol="0"/>
          <a:lstStyle/>
          <a:p>
            <a:pPr rtl="0"/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4886" y="2815950"/>
            <a:ext cx="5184800" cy="2445500"/>
          </a:xfrm>
        </p:spPr>
        <p:txBody>
          <a:bodyPr rtlCol="0"/>
          <a:lstStyle/>
          <a:p>
            <a:pPr marL="0" indent="0" rtl="0">
              <a:buNone/>
            </a:pPr>
            <a:r>
              <a:rPr lang="en-GB" sz="2800" dirty="0"/>
              <a:t>In pairs, think about what we might use Word (or word processing) for?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5083B-CC27-4F1C-AD03-E3DBEC1C9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What we will Cover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E40B9-054F-4D79-BD17-68E71C740D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en-GB" dirty="0"/>
              <a:t>Basic Formatting</a:t>
            </a:r>
          </a:p>
          <a:p>
            <a:pPr rtl="0"/>
            <a:r>
              <a:rPr lang="en-GB" dirty="0"/>
              <a:t>Title Pages</a:t>
            </a:r>
          </a:p>
          <a:p>
            <a:pPr rtl="0"/>
            <a:r>
              <a:rPr lang="en-GB" dirty="0"/>
              <a:t>Content Pages</a:t>
            </a:r>
          </a:p>
          <a:p>
            <a:pPr rtl="0"/>
            <a:r>
              <a:rPr lang="en-GB" dirty="0"/>
              <a:t>Indexes</a:t>
            </a:r>
          </a:p>
          <a:p>
            <a:pPr rtl="0"/>
            <a:r>
              <a:rPr lang="en-GB" dirty="0"/>
              <a:t>Pictures</a:t>
            </a:r>
          </a:p>
          <a:p>
            <a:pPr rtl="0"/>
            <a:r>
              <a:rPr lang="en-GB" dirty="0"/>
              <a:t>Word Wrapping</a:t>
            </a:r>
          </a:p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051DA-5DAD-43A7-A238-51C63BA59FEC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3</a:t>
            </a:fld>
            <a:endParaRPr lang="en-GB"/>
          </a:p>
        </p:txBody>
      </p:sp>
      <p:pic>
        <p:nvPicPr>
          <p:cNvPr id="9" name="Picture Placeholder 8" descr="Top view of three men rowing a boat">
            <a:extLst>
              <a:ext uri="{FF2B5EF4-FFF2-40B4-BE49-F238E27FC236}">
                <a16:creationId xmlns:a16="http://schemas.microsoft.com/office/drawing/2014/main" id="{804D2684-B8EF-41B8-9C43-86A9D34E655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tretch>
            <a:fillRect/>
          </a:stretch>
        </p:blipFill>
        <p:spPr>
          <a:xfrm>
            <a:off x="7560193" y="1345309"/>
            <a:ext cx="3737526" cy="3932633"/>
          </a:xfrm>
        </p:spPr>
      </p:pic>
    </p:spTree>
    <p:extLst>
      <p:ext uri="{BB962C8B-B14F-4D97-AF65-F5344CB8AC3E}">
        <p14:creationId xmlns:p14="http://schemas.microsoft.com/office/powerpoint/2010/main" val="3640701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5F45A-9282-5E5B-9A08-36B0E16FC7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3182" y="1729799"/>
            <a:ext cx="7298422" cy="3933645"/>
          </a:xfrm>
        </p:spPr>
        <p:txBody>
          <a:bodyPr/>
          <a:lstStyle/>
          <a:p>
            <a:pPr marL="0" indent="0">
              <a:buNone/>
            </a:pPr>
            <a:r>
              <a:rPr lang="en-GB" sz="2800" u="sng" dirty="0"/>
              <a:t>WORD TIPS     			02/11/2023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D31F5-6DD7-4B02-88CD-C3DDB2A1D0C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pPr rtl="0"/>
            <a:fld id="{19B51A1E-902D-48AF-9020-955120F399B6}" type="slidenum">
              <a:rPr lang="en-GB" noProof="0" smtClean="0"/>
              <a:pPr rtl="0"/>
              <a:t>4</a:t>
            </a:fld>
            <a:endParaRPr lang="en-GB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E3269EB-3558-6ABE-60F9-0FD6E46B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page in </a:t>
            </a:r>
            <a:r>
              <a:rPr lang="en-GB" dirty="0" err="1"/>
              <a:t>WorkBooks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693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5F45A-9282-5E5B-9A08-36B0E16FC7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981512"/>
            <a:ext cx="9131099" cy="5420237"/>
          </a:xfrm>
        </p:spPr>
        <p:txBody>
          <a:bodyPr/>
          <a:lstStyle/>
          <a:p>
            <a:r>
              <a:rPr lang="en-GB" sz="2800" u="sng" dirty="0"/>
              <a:t>Basic Formatting of Text</a:t>
            </a:r>
          </a:p>
          <a:p>
            <a:r>
              <a:rPr lang="en-GB" sz="2800" u="sng" dirty="0"/>
              <a:t>Adding a Blank page</a:t>
            </a:r>
          </a:p>
          <a:p>
            <a:r>
              <a:rPr lang="en-GB" sz="2800" u="sng" dirty="0"/>
              <a:t>Adding a Text Box – Title Page</a:t>
            </a:r>
          </a:p>
          <a:p>
            <a:r>
              <a:rPr lang="en-GB" sz="2800" u="sng" dirty="0" err="1"/>
              <a:t>Wordwrapping</a:t>
            </a:r>
            <a:endParaRPr lang="en-GB" sz="2800" u="sng" dirty="0"/>
          </a:p>
          <a:p>
            <a:r>
              <a:rPr lang="en-GB" sz="2800" u="sng" dirty="0"/>
              <a:t>Page Numbers</a:t>
            </a:r>
          </a:p>
          <a:p>
            <a:r>
              <a:rPr lang="en-GB" sz="2800" u="sng" dirty="0"/>
              <a:t>Headers and Footers</a:t>
            </a:r>
          </a:p>
          <a:p>
            <a:r>
              <a:rPr lang="en-GB" sz="2800" u="sng" dirty="0"/>
              <a:t>Heading Styles</a:t>
            </a:r>
          </a:p>
          <a:p>
            <a:r>
              <a:rPr lang="en-GB" sz="2800" u="sng" dirty="0"/>
              <a:t>Contents Page</a:t>
            </a:r>
          </a:p>
          <a:p>
            <a:r>
              <a:rPr lang="en-GB" sz="2800" u="sng" dirty="0"/>
              <a:t>Inserting Images</a:t>
            </a:r>
          </a:p>
          <a:p>
            <a:endParaRPr lang="en-GB" sz="2800" u="sng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D31F5-6DD7-4B02-88CD-C3DDB2A1D0C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pPr rtl="0"/>
            <a:fld id="{19B51A1E-902D-48AF-9020-955120F399B6}" type="slidenum">
              <a:rPr lang="en-GB" noProof="0" smtClean="0"/>
              <a:pPr rtl="0"/>
              <a:t>5</a:t>
            </a:fld>
            <a:endParaRPr lang="en-GB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E3269EB-3558-6ABE-60F9-0FD6E46B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Along!</a:t>
            </a:r>
          </a:p>
        </p:txBody>
      </p:sp>
    </p:spTree>
    <p:extLst>
      <p:ext uri="{BB962C8B-B14F-4D97-AF65-F5344CB8AC3E}">
        <p14:creationId xmlns:p14="http://schemas.microsoft.com/office/powerpoint/2010/main" val="245684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5F45A-9282-5E5B-9A08-36B0E16FC7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981512"/>
            <a:ext cx="9131099" cy="5420237"/>
          </a:xfrm>
        </p:spPr>
        <p:txBody>
          <a:bodyPr/>
          <a:lstStyle/>
          <a:p>
            <a:r>
              <a:rPr lang="en-GB" b="1" dirty="0"/>
              <a:t>IDEAS!</a:t>
            </a:r>
          </a:p>
          <a:p>
            <a:r>
              <a:rPr lang="en-GB" dirty="0"/>
              <a:t>The war in Ukraine (and why it started)</a:t>
            </a:r>
          </a:p>
          <a:p>
            <a:r>
              <a:rPr lang="en-GB" dirty="0"/>
              <a:t>The origins of Halloween</a:t>
            </a:r>
          </a:p>
          <a:p>
            <a:r>
              <a:rPr lang="en-GB" dirty="0"/>
              <a:t>The origins of Fireworks night</a:t>
            </a:r>
          </a:p>
          <a:p>
            <a:r>
              <a:rPr lang="en-GB" dirty="0"/>
              <a:t>The rise of Hollywood movies from the start of the 20th century</a:t>
            </a:r>
          </a:p>
          <a:p>
            <a:r>
              <a:rPr lang="en-GB" dirty="0"/>
              <a:t>What makes a great football team?</a:t>
            </a:r>
          </a:p>
          <a:p>
            <a:pPr marL="0" indent="0">
              <a:buNone/>
            </a:pPr>
            <a:endParaRPr lang="en-GB" dirty="0"/>
          </a:p>
          <a:p>
            <a:endParaRPr lang="en-GB" sz="2800" u="sng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D31F5-6DD7-4B02-88CD-C3DDB2A1D0C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pPr rtl="0"/>
            <a:fld id="{19B51A1E-902D-48AF-9020-955120F399B6}" type="slidenum">
              <a:rPr lang="en-GB" noProof="0" smtClean="0"/>
              <a:pPr rtl="0"/>
              <a:t>6</a:t>
            </a:fld>
            <a:endParaRPr lang="en-GB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E3269EB-3558-6ABE-60F9-0FD6E46B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THINK OF a topic for your </a:t>
            </a:r>
            <a:r>
              <a:rPr lang="en-GB" dirty="0" err="1"/>
              <a:t>rEport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85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677756_TF67328976" id="{8D41288C-A143-4C55-A19F-9A38F7741759}" vid="{98B99BFD-3B7E-4AE0-80A8-38C1178D3A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934E25-8442-49E9-ABDF-3146C4145F3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1BBB5711-29E1-4F8E-81A0-7947C57B2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CB1848-D3E0-4F10-B640-720BE758B8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{CAC99E2F-AC68-44E1-97D2-2874D4B0B94E}tf67328976_win32</Template>
  <TotalTime>28</TotalTime>
  <Words>136</Words>
  <Application>Microsoft Office PowerPoint</Application>
  <PresentationFormat>Widescreen</PresentationFormat>
  <Paragraphs>40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Office Theme</vt:lpstr>
      <vt:lpstr>Introduction to Word</vt:lpstr>
      <vt:lpstr>STARTER</vt:lpstr>
      <vt:lpstr>What we will Cover</vt:lpstr>
      <vt:lpstr>New page in WorkBooks</vt:lpstr>
      <vt:lpstr>Follow Along!</vt:lpstr>
      <vt:lpstr>THINK OF a topic for your rEport</vt:lpstr>
    </vt:vector>
  </TitlesOfParts>
  <Company>Warminster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Word</dc:title>
  <dc:creator>Matt Thorne</dc:creator>
  <cp:lastModifiedBy>Matt Thorne</cp:lastModifiedBy>
  <cp:revision>1</cp:revision>
  <dcterms:created xsi:type="dcterms:W3CDTF">2023-11-02T09:21:54Z</dcterms:created>
  <dcterms:modified xsi:type="dcterms:W3CDTF">2023-11-02T09:50:04Z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