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8" r:id="rId2"/>
    <p:sldId id="311" r:id="rId3"/>
    <p:sldId id="312" r:id="rId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70" d="100"/>
          <a:sy n="70" d="100"/>
        </p:scale>
        <p:origin x="84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32389-8BD6-4FCC-986C-9E9347F9D2F4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B6002-47FB-4F16-92AE-F4D25294A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78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C2631-AC97-4A73-A4D6-CCA7F3D957B9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0A5-5373-421F-B283-144185A24A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04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542007-3461-492F-A1ED-27AA84CC7805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42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EDD028-DD0F-48B0-89A0-8436BACC50C0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1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02776-0597-4EC5-A018-01C983640902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42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88AB1A-2AF4-4F78-856A-A1E9C2C913DD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79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84C2C5-E0AB-4EC9-B852-64272493510B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31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0D7BF7-BF03-4117-BB3D-2B571D9D551B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85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4C65E5-D413-4D66-A2BE-FD040A3F55DC}" type="datetime1">
              <a:rPr lang="en-GB" smtClean="0"/>
              <a:t>02/07/2017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FFC85D-6DDD-439A-9A41-7C453475944F}" type="datetime1">
              <a:rPr lang="en-GB" smtClean="0"/>
              <a:t>02/07/2017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2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67DDC9-B874-412E-9B84-CF91310AA155}" type="datetime1">
              <a:rPr lang="en-GB" smtClean="0"/>
              <a:t>02/07/2017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6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3B1AAB-404A-4254-84D5-F92932EC4990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6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831FEF-999A-4878-A247-FF26C1AFC5D6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45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212" y="358165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496944" cy="5170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23528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Box 7"/>
          <p:cNvSpPr txBox="1">
            <a:spLocks noChangeArrowheads="1"/>
          </p:cNvSpPr>
          <p:nvPr userDrawn="1"/>
        </p:nvSpPr>
        <p:spPr bwMode="auto">
          <a:xfrm>
            <a:off x="1223628" y="-27384"/>
            <a:ext cx="6696744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800" b="1" u="sng" kern="1200" dirty="0" err="1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ComputerScienceUK</a:t>
            </a:r>
            <a:r>
              <a:rPr lang="en-GB" sz="1800" b="1" u="sng" kern="1200" baseline="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GB" sz="1800" b="1" u="sng" kern="120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Programming Guide - Python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52" y="6430957"/>
            <a:ext cx="1522512" cy="377582"/>
          </a:xfrm>
          <a:prstGeom prst="rect">
            <a:avLst/>
          </a:prstGeom>
        </p:spPr>
      </p:pic>
      <p:sp>
        <p:nvSpPr>
          <p:cNvPr id="10" name="TextBox 8"/>
          <p:cNvSpPr txBox="1"/>
          <p:nvPr userDrawn="1"/>
        </p:nvSpPr>
        <p:spPr>
          <a:xfrm>
            <a:off x="6019578" y="6520507"/>
            <a:ext cx="28729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/>
              <a:t>www.computerscienceuk.com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52107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99" y="2708920"/>
            <a:ext cx="7772400" cy="1063898"/>
          </a:xfrm>
        </p:spPr>
        <p:txBody>
          <a:bodyPr>
            <a:normAutofit/>
          </a:bodyPr>
          <a:lstStyle/>
          <a:p>
            <a:r>
              <a:rPr lang="en-GB" dirty="0" smtClean="0"/>
              <a:t>More Maths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7128792" cy="1752600"/>
          </a:xfrm>
        </p:spPr>
        <p:txBody>
          <a:bodyPr/>
          <a:lstStyle/>
          <a:p>
            <a:r>
              <a:rPr lang="en-GB" dirty="0" smtClean="0"/>
              <a:t>Programming Guides</a:t>
            </a:r>
            <a:endParaRPr lang="en-GB" dirty="0"/>
          </a:p>
        </p:txBody>
      </p:sp>
      <p:pic>
        <p:nvPicPr>
          <p:cNvPr id="1026" name="Picture 2" descr="https://revisecomputerscience.com/wp-content/uploads/2016/10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107" y="1102350"/>
            <a:ext cx="1656184" cy="138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More Maths</a:t>
            </a:r>
            <a:endParaRPr lang="en-GB" sz="36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8313" y="1340768"/>
            <a:ext cx="8496300" cy="5098132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sz="4400" b="1" dirty="0" smtClean="0"/>
              <a:t>Division</a:t>
            </a:r>
          </a:p>
          <a:p>
            <a:pPr marL="0" indent="0">
              <a:buNone/>
            </a:pPr>
            <a:endParaRPr lang="en-GB" sz="4400" b="1" dirty="0"/>
          </a:p>
          <a:p>
            <a:pPr marL="0" indent="0">
              <a:buNone/>
            </a:pPr>
            <a:r>
              <a:rPr lang="en-GB" sz="3600" dirty="0"/>
              <a:t>If you add, subtract or multiply integers, the result will always be an integer.</a:t>
            </a:r>
          </a:p>
          <a:p>
            <a:pPr marL="0" indent="0">
              <a:buNone/>
            </a:pPr>
            <a:r>
              <a:rPr lang="en-GB" sz="3600" dirty="0"/>
              <a:t>However, if you divide, the answer may be fractional / decimal, and this is not always useful to a programmer.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An </a:t>
            </a:r>
            <a:r>
              <a:rPr lang="en-GB" sz="3600" b="1" dirty="0"/>
              <a:t>Ordinary (real) division </a:t>
            </a:r>
            <a:r>
              <a:rPr lang="en-GB" sz="3600" dirty="0"/>
              <a:t>is done using the </a:t>
            </a:r>
            <a:r>
              <a:rPr lang="en-GB" sz="3600" b="1" dirty="0"/>
              <a:t>‘/’</a:t>
            </a:r>
            <a:r>
              <a:rPr lang="en-GB" sz="3600" dirty="0"/>
              <a:t> operator. The result is a </a:t>
            </a:r>
            <a:r>
              <a:rPr lang="en-GB" sz="3600" b="1" dirty="0"/>
              <a:t>real number</a:t>
            </a:r>
            <a:r>
              <a:rPr lang="en-GB" sz="3600" dirty="0"/>
              <a:t>.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So that programs can deal with the ‘whole’ number part of a division, which is an integer, languages have an operator to perform a </a:t>
            </a:r>
            <a:r>
              <a:rPr lang="en-GB" sz="3600" b="1" dirty="0"/>
              <a:t>‘Quotient’ (integer) division</a:t>
            </a:r>
            <a:r>
              <a:rPr lang="en-GB" sz="3600" dirty="0"/>
              <a:t>. This is done using the operators </a:t>
            </a:r>
            <a:r>
              <a:rPr lang="en-GB" sz="3600" b="1" dirty="0"/>
              <a:t>‘DIV’, ‘%’ or ‘\’</a:t>
            </a:r>
            <a:r>
              <a:rPr lang="en-GB" sz="3600" dirty="0"/>
              <a:t>, depending on the language.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Due to the above, programs may then need to deal with the remainder (also an integer). </a:t>
            </a:r>
            <a:r>
              <a:rPr lang="en-GB" sz="3600" b="1" dirty="0"/>
              <a:t>Remainder (Modulo Arithmetic) division</a:t>
            </a:r>
            <a:r>
              <a:rPr lang="en-GB" sz="3600" dirty="0"/>
              <a:t> is performed using the operators </a:t>
            </a:r>
            <a:r>
              <a:rPr lang="en-GB" sz="3600" b="1" dirty="0"/>
              <a:t>‘MOD’ or ‘//’</a:t>
            </a:r>
            <a:r>
              <a:rPr lang="en-GB" sz="3600" dirty="0"/>
              <a:t>, depending on the language.</a:t>
            </a:r>
          </a:p>
        </p:txBody>
      </p:sp>
    </p:spTree>
    <p:extLst>
      <p:ext uri="{BB962C8B-B14F-4D97-AF65-F5344CB8AC3E}">
        <p14:creationId xmlns:p14="http://schemas.microsoft.com/office/powerpoint/2010/main" val="3585541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More Maths</a:t>
            </a:r>
            <a:endParaRPr lang="en-GB" sz="3600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297" y="1807445"/>
            <a:ext cx="8413438" cy="21255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2616" y="4261035"/>
            <a:ext cx="6435410" cy="131043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467544" y="1303662"/>
            <a:ext cx="4613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Quotient and Modulo Division Examples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376929" y="1392615"/>
            <a:ext cx="3587559" cy="7386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400" dirty="0" smtClean="0"/>
              <a:t>Here is an example of how these division operators can be used to give a user friendly result to a division</a:t>
            </a:r>
            <a:endParaRPr lang="en-GB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559751" y="4067397"/>
            <a:ext cx="1800200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400" dirty="0" smtClean="0"/>
              <a:t>The ‘//’ operator worked out the whole number part of the division.</a:t>
            </a:r>
          </a:p>
          <a:p>
            <a:endParaRPr lang="en-GB" sz="1400" dirty="0"/>
          </a:p>
          <a:p>
            <a:r>
              <a:rPr lang="en-GB" sz="1400" dirty="0" smtClean="0"/>
              <a:t>The ‘%’ operator worked out the remainder part of the division.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85840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1446</TotalTime>
  <Words>214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Century Gothic</vt:lpstr>
      <vt:lpstr>Office Theme</vt:lpstr>
      <vt:lpstr>More Maths</vt:lpstr>
      <vt:lpstr>More Maths</vt:lpstr>
      <vt:lpstr>More Maths</vt:lpstr>
    </vt:vector>
  </TitlesOfParts>
  <Company>Sidmouth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Sam Wickins</cp:lastModifiedBy>
  <cp:revision>167</cp:revision>
  <cp:lastPrinted>2016-10-18T07:43:41Z</cp:lastPrinted>
  <dcterms:created xsi:type="dcterms:W3CDTF">2013-09-11T18:04:43Z</dcterms:created>
  <dcterms:modified xsi:type="dcterms:W3CDTF">2017-07-02T10:31:13Z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167548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S7.0.8</vt:lpwstr>
  </property>
</Properties>
</file>