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8" r:id="rId2"/>
    <p:sldId id="311" r:id="rId3"/>
    <p:sldId id="312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More Maths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More Maths</a:t>
            </a:r>
            <a:endParaRPr lang="en-GB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496300" cy="50981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400" b="1" dirty="0" smtClean="0"/>
              <a:t>Division</a:t>
            </a:r>
          </a:p>
          <a:p>
            <a:pPr marL="0" indent="0">
              <a:buNone/>
            </a:pPr>
            <a:endParaRPr lang="en-GB" sz="4400" b="1" dirty="0"/>
          </a:p>
          <a:p>
            <a:pPr marL="0" indent="0">
              <a:buNone/>
            </a:pPr>
            <a:r>
              <a:rPr lang="en-GB" sz="3600" dirty="0"/>
              <a:t>If you add, subtract or multiply integers, the result will always be an integer.</a:t>
            </a:r>
          </a:p>
          <a:p>
            <a:pPr marL="0" indent="0">
              <a:buNone/>
            </a:pPr>
            <a:r>
              <a:rPr lang="en-GB" sz="3600" dirty="0"/>
              <a:t>However, if you divide, the answer may be fractional / decimal, and this is not always useful to a programmer.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An </a:t>
            </a:r>
            <a:r>
              <a:rPr lang="en-GB" sz="3600" b="1" dirty="0"/>
              <a:t>Ordinary (real) division </a:t>
            </a:r>
            <a:r>
              <a:rPr lang="en-GB" sz="3600" dirty="0"/>
              <a:t>is done using the </a:t>
            </a:r>
            <a:r>
              <a:rPr lang="en-GB" sz="3600" b="1" dirty="0"/>
              <a:t>‘/’</a:t>
            </a:r>
            <a:r>
              <a:rPr lang="en-GB" sz="3600" dirty="0"/>
              <a:t> operator. The result is a </a:t>
            </a:r>
            <a:r>
              <a:rPr lang="en-GB" sz="3600" b="1" dirty="0"/>
              <a:t>real number</a:t>
            </a:r>
            <a:r>
              <a:rPr lang="en-GB" sz="3600" dirty="0"/>
              <a:t>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So that programs can deal with the ‘whole’ number part of a division, which is an integer, languages have an operator to perform a </a:t>
            </a:r>
            <a:r>
              <a:rPr lang="en-GB" sz="3600" b="1" dirty="0"/>
              <a:t>‘Quotient’ (integer) division</a:t>
            </a:r>
            <a:r>
              <a:rPr lang="en-GB" sz="3600" dirty="0"/>
              <a:t>. This is done using the operators </a:t>
            </a:r>
            <a:r>
              <a:rPr lang="en-GB" sz="3600" b="1" dirty="0"/>
              <a:t>‘DIV’, ‘%’ or ‘\’</a:t>
            </a:r>
            <a:r>
              <a:rPr lang="en-GB" sz="3600" dirty="0"/>
              <a:t>, depending on the language.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Due to the above, programs may then need to deal with the remainder (also an integer). </a:t>
            </a:r>
            <a:r>
              <a:rPr lang="en-GB" sz="3600" b="1" dirty="0"/>
              <a:t>Remainder (Modulo Arithmetic) division</a:t>
            </a:r>
            <a:r>
              <a:rPr lang="en-GB" sz="3600" dirty="0"/>
              <a:t> is performed using the operators </a:t>
            </a:r>
            <a:r>
              <a:rPr lang="en-GB" sz="3600" b="1" dirty="0"/>
              <a:t>‘MOD’ or ‘//’</a:t>
            </a:r>
            <a:r>
              <a:rPr lang="en-GB" sz="3600" dirty="0"/>
              <a:t>, depending on the language.</a:t>
            </a:r>
          </a:p>
        </p:txBody>
      </p:sp>
    </p:spTree>
    <p:extLst>
      <p:ext uri="{BB962C8B-B14F-4D97-AF65-F5344CB8AC3E}">
        <p14:creationId xmlns:p14="http://schemas.microsoft.com/office/powerpoint/2010/main" val="358554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More Maths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7" y="1807445"/>
            <a:ext cx="8413438" cy="2125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616" y="4261035"/>
            <a:ext cx="6435410" cy="13104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67544" y="1303662"/>
            <a:ext cx="4613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Quotient and Modulo Division Examples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76929" y="1392615"/>
            <a:ext cx="3587559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Here is an example of how these division operators can be used to give a user friendly result to a division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59751" y="4067397"/>
            <a:ext cx="18002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The ‘//’ operator worked out the whole number part of the division.</a:t>
            </a:r>
          </a:p>
          <a:p>
            <a:endParaRPr lang="en-GB" sz="1400" dirty="0"/>
          </a:p>
          <a:p>
            <a:r>
              <a:rPr lang="en-GB" sz="1400" dirty="0" smtClean="0"/>
              <a:t>The ‘%’ operator worked out the remainder part of the division.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584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214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More Maths</vt:lpstr>
      <vt:lpstr>More Maths</vt:lpstr>
      <vt:lpstr>More Maths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167</cp:revision>
  <cp:lastPrinted>2016-10-18T07:43:41Z</cp:lastPrinted>
  <dcterms:created xsi:type="dcterms:W3CDTF">2013-09-11T18:04:43Z</dcterms:created>
  <dcterms:modified xsi:type="dcterms:W3CDTF">2017-07-02T10:31:13Z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